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19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8F8109-A5C2-4D6A-8536-7A0E42F27B3A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C969EA1-FF43-4EB3-9277-4B8261E07FC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48680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Espace réservé de l'image des diapositives 1">
            <a:extLst>
              <a:ext uri="{FF2B5EF4-FFF2-40B4-BE49-F238E27FC236}">
                <a16:creationId xmlns:a16="http://schemas.microsoft.com/office/drawing/2014/main" id="{C53C96ED-C07E-4D25-8D8A-F8DC20E723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6" name="Espace réservé des commentaires 2">
            <a:extLst>
              <a:ext uri="{FF2B5EF4-FFF2-40B4-BE49-F238E27FC236}">
                <a16:creationId xmlns:a16="http://schemas.microsoft.com/office/drawing/2014/main" id="{087DAC53-A233-4E79-8C43-71BAB19A85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1267" name="Espace réservé du numéro de diapositive 3">
            <a:extLst>
              <a:ext uri="{FF2B5EF4-FFF2-40B4-BE49-F238E27FC236}">
                <a16:creationId xmlns:a16="http://schemas.microsoft.com/office/drawing/2014/main" id="{66FFF8DC-A4AB-42F7-B465-9B70DE80D8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130FA6-61C5-4BC4-97FB-9FC045779831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208620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A6DE78DF-B38D-4923-99DA-570CA76AB2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000"/>
              <a:t>Mixed epithelium</a:t>
            </a:r>
          </a:p>
        </p:txBody>
      </p:sp>
      <p:grpSp>
        <p:nvGrpSpPr>
          <p:cNvPr id="19458" name="Group 3">
            <a:extLst>
              <a:ext uri="{FF2B5EF4-FFF2-40B4-BE49-F238E27FC236}">
                <a16:creationId xmlns:a16="http://schemas.microsoft.com/office/drawing/2014/main" id="{21376C37-700E-41C1-9A9D-B29696BB5EA0}"/>
              </a:ext>
            </a:extLst>
          </p:cNvPr>
          <p:cNvGrpSpPr>
            <a:grpSpLocks/>
          </p:cNvGrpSpPr>
          <p:nvPr/>
        </p:nvGrpSpPr>
        <p:grpSpPr bwMode="auto">
          <a:xfrm>
            <a:off x="2127250" y="1998663"/>
            <a:ext cx="5127625" cy="3195637"/>
            <a:chOff x="380" y="839"/>
            <a:chExt cx="3230" cy="2013"/>
          </a:xfrm>
        </p:grpSpPr>
        <p:grpSp>
          <p:nvGrpSpPr>
            <p:cNvPr id="19812" name="Group 4">
              <a:extLst>
                <a:ext uri="{FF2B5EF4-FFF2-40B4-BE49-F238E27FC236}">
                  <a16:creationId xmlns:a16="http://schemas.microsoft.com/office/drawing/2014/main" id="{E3FE2576-53BB-4C54-A72E-2B3B75B0C5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" y="839"/>
              <a:ext cx="1609" cy="2013"/>
              <a:chOff x="388" y="839"/>
              <a:chExt cx="1609" cy="2013"/>
            </a:xfrm>
          </p:grpSpPr>
          <p:sp>
            <p:nvSpPr>
              <p:cNvPr id="20317" name="Freeform 5">
                <a:extLst>
                  <a:ext uri="{FF2B5EF4-FFF2-40B4-BE49-F238E27FC236}">
                    <a16:creationId xmlns:a16="http://schemas.microsoft.com/office/drawing/2014/main" id="{A835F6D7-61C0-4C17-AF2B-BF21D5A9F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" y="2777"/>
                <a:ext cx="1609" cy="75"/>
              </a:xfrm>
              <a:custGeom>
                <a:avLst/>
                <a:gdLst>
                  <a:gd name="T0" fmla="*/ 10044 w 644"/>
                  <a:gd name="T1" fmla="*/ 21 h 28"/>
                  <a:gd name="T2" fmla="*/ 10044 w 644"/>
                  <a:gd name="T3" fmla="*/ 35 h 28"/>
                  <a:gd name="T4" fmla="*/ 9344 w 644"/>
                  <a:gd name="T5" fmla="*/ 0 h 28"/>
                  <a:gd name="T6" fmla="*/ 7973 w 644"/>
                  <a:gd name="T7" fmla="*/ 21 h 28"/>
                  <a:gd name="T8" fmla="*/ 6391 w 644"/>
                  <a:gd name="T9" fmla="*/ 56 h 28"/>
                  <a:gd name="T10" fmla="*/ 4287 w 644"/>
                  <a:gd name="T11" fmla="*/ 21 h 28"/>
                  <a:gd name="T12" fmla="*/ 2321 w 644"/>
                  <a:gd name="T13" fmla="*/ 21 h 28"/>
                  <a:gd name="T14" fmla="*/ 887 w 644"/>
                  <a:gd name="T15" fmla="*/ 0 h 28"/>
                  <a:gd name="T16" fmla="*/ 30 w 644"/>
                  <a:gd name="T17" fmla="*/ 35 h 28"/>
                  <a:gd name="T18" fmla="*/ 0 w 644"/>
                  <a:gd name="T19" fmla="*/ 35 h 28"/>
                  <a:gd name="T20" fmla="*/ 0 w 644"/>
                  <a:gd name="T21" fmla="*/ 445 h 28"/>
                  <a:gd name="T22" fmla="*/ 30 w 644"/>
                  <a:gd name="T23" fmla="*/ 445 h 28"/>
                  <a:gd name="T24" fmla="*/ 605 w 644"/>
                  <a:gd name="T25" fmla="*/ 423 h 28"/>
                  <a:gd name="T26" fmla="*/ 1187 w 644"/>
                  <a:gd name="T27" fmla="*/ 479 h 28"/>
                  <a:gd name="T28" fmla="*/ 2041 w 644"/>
                  <a:gd name="T29" fmla="*/ 479 h 28"/>
                  <a:gd name="T30" fmla="*/ 2653 w 644"/>
                  <a:gd name="T31" fmla="*/ 504 h 28"/>
                  <a:gd name="T32" fmla="*/ 4008 w 644"/>
                  <a:gd name="T33" fmla="*/ 504 h 28"/>
                  <a:gd name="T34" fmla="*/ 4662 w 644"/>
                  <a:gd name="T35" fmla="*/ 479 h 28"/>
                  <a:gd name="T36" fmla="*/ 6006 w 644"/>
                  <a:gd name="T37" fmla="*/ 504 h 28"/>
                  <a:gd name="T38" fmla="*/ 6753 w 644"/>
                  <a:gd name="T39" fmla="*/ 517 h 28"/>
                  <a:gd name="T40" fmla="*/ 7703 w 644"/>
                  <a:gd name="T41" fmla="*/ 504 h 28"/>
                  <a:gd name="T42" fmla="*/ 8282 w 644"/>
                  <a:gd name="T43" fmla="*/ 479 h 28"/>
                  <a:gd name="T44" fmla="*/ 9077 w 644"/>
                  <a:gd name="T45" fmla="*/ 458 h 28"/>
                  <a:gd name="T46" fmla="*/ 9689 w 644"/>
                  <a:gd name="T47" fmla="*/ 445 h 28"/>
                  <a:gd name="T48" fmla="*/ 10044 w 644"/>
                  <a:gd name="T49" fmla="*/ 445 h 28"/>
                  <a:gd name="T50" fmla="*/ 10044 w 644"/>
                  <a:gd name="T51" fmla="*/ 402 h 28"/>
                  <a:gd name="T52" fmla="*/ 10044 w 644"/>
                  <a:gd name="T53" fmla="*/ 21 h 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44" h="28">
                    <a:moveTo>
                      <a:pt x="644" y="1"/>
                    </a:moveTo>
                    <a:cubicBezTo>
                      <a:pt x="644" y="2"/>
                      <a:pt x="644" y="2"/>
                      <a:pt x="644" y="2"/>
                    </a:cubicBezTo>
                    <a:cubicBezTo>
                      <a:pt x="644" y="2"/>
                      <a:pt x="614" y="3"/>
                      <a:pt x="599" y="0"/>
                    </a:cubicBezTo>
                    <a:cubicBezTo>
                      <a:pt x="592" y="4"/>
                      <a:pt x="536" y="8"/>
                      <a:pt x="511" y="1"/>
                    </a:cubicBezTo>
                    <a:cubicBezTo>
                      <a:pt x="500" y="8"/>
                      <a:pt x="432" y="8"/>
                      <a:pt x="410" y="3"/>
                    </a:cubicBezTo>
                    <a:cubicBezTo>
                      <a:pt x="396" y="8"/>
                      <a:pt x="293" y="5"/>
                      <a:pt x="275" y="1"/>
                    </a:cubicBezTo>
                    <a:cubicBezTo>
                      <a:pt x="264" y="8"/>
                      <a:pt x="171" y="8"/>
                      <a:pt x="149" y="1"/>
                    </a:cubicBezTo>
                    <a:cubicBezTo>
                      <a:pt x="139" y="7"/>
                      <a:pt x="71" y="7"/>
                      <a:pt x="57" y="0"/>
                    </a:cubicBezTo>
                    <a:cubicBezTo>
                      <a:pt x="41" y="3"/>
                      <a:pt x="15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1" y="23"/>
                      <a:pt x="25" y="23"/>
                      <a:pt x="39" y="22"/>
                    </a:cubicBezTo>
                    <a:cubicBezTo>
                      <a:pt x="46" y="22"/>
                      <a:pt x="68" y="24"/>
                      <a:pt x="76" y="25"/>
                    </a:cubicBezTo>
                    <a:cubicBezTo>
                      <a:pt x="93" y="26"/>
                      <a:pt x="116" y="27"/>
                      <a:pt x="131" y="25"/>
                    </a:cubicBezTo>
                    <a:cubicBezTo>
                      <a:pt x="140" y="25"/>
                      <a:pt x="161" y="25"/>
                      <a:pt x="170" y="26"/>
                    </a:cubicBezTo>
                    <a:cubicBezTo>
                      <a:pt x="196" y="28"/>
                      <a:pt x="234" y="28"/>
                      <a:pt x="257" y="26"/>
                    </a:cubicBezTo>
                    <a:cubicBezTo>
                      <a:pt x="266" y="25"/>
                      <a:pt x="288" y="24"/>
                      <a:pt x="299" y="25"/>
                    </a:cubicBezTo>
                    <a:cubicBezTo>
                      <a:pt x="324" y="26"/>
                      <a:pt x="361" y="27"/>
                      <a:pt x="385" y="26"/>
                    </a:cubicBezTo>
                    <a:cubicBezTo>
                      <a:pt x="397" y="26"/>
                      <a:pt x="423" y="26"/>
                      <a:pt x="433" y="27"/>
                    </a:cubicBezTo>
                    <a:cubicBezTo>
                      <a:pt x="452" y="28"/>
                      <a:pt x="477" y="28"/>
                      <a:pt x="494" y="26"/>
                    </a:cubicBezTo>
                    <a:cubicBezTo>
                      <a:pt x="502" y="25"/>
                      <a:pt x="524" y="25"/>
                      <a:pt x="531" y="25"/>
                    </a:cubicBezTo>
                    <a:cubicBezTo>
                      <a:pt x="548" y="26"/>
                      <a:pt x="569" y="26"/>
                      <a:pt x="582" y="24"/>
                    </a:cubicBezTo>
                    <a:cubicBezTo>
                      <a:pt x="591" y="23"/>
                      <a:pt x="613" y="22"/>
                      <a:pt x="621" y="23"/>
                    </a:cubicBezTo>
                    <a:cubicBezTo>
                      <a:pt x="633" y="23"/>
                      <a:pt x="644" y="23"/>
                      <a:pt x="644" y="23"/>
                    </a:cubicBezTo>
                    <a:cubicBezTo>
                      <a:pt x="644" y="21"/>
                      <a:pt x="644" y="21"/>
                      <a:pt x="644" y="21"/>
                    </a:cubicBezTo>
                    <a:lnTo>
                      <a:pt x="644" y="1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8" name="Freeform 6">
                <a:extLst>
                  <a:ext uri="{FF2B5EF4-FFF2-40B4-BE49-F238E27FC236}">
                    <a16:creationId xmlns:a16="http://schemas.microsoft.com/office/drawing/2014/main" id="{844C8104-669F-4754-A1D7-C9102E7B2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2799"/>
                <a:ext cx="652" cy="32"/>
              </a:xfrm>
              <a:custGeom>
                <a:avLst/>
                <a:gdLst>
                  <a:gd name="T0" fmla="*/ 937 w 261"/>
                  <a:gd name="T1" fmla="*/ 171 h 12"/>
                  <a:gd name="T2" fmla="*/ 2778 w 261"/>
                  <a:gd name="T3" fmla="*/ 149 h 12"/>
                  <a:gd name="T4" fmla="*/ 4069 w 261"/>
                  <a:gd name="T5" fmla="*/ 93 h 12"/>
                  <a:gd name="T6" fmla="*/ 2728 w 261"/>
                  <a:gd name="T7" fmla="*/ 0 h 12"/>
                  <a:gd name="T8" fmla="*/ 854 w 261"/>
                  <a:gd name="T9" fmla="*/ 35 h 12"/>
                  <a:gd name="T10" fmla="*/ 0 w 261"/>
                  <a:gd name="T11" fmla="*/ 93 h 12"/>
                  <a:gd name="T12" fmla="*/ 937 w 261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1" h="12">
                    <a:moveTo>
                      <a:pt x="60" y="9"/>
                    </a:moveTo>
                    <a:cubicBezTo>
                      <a:pt x="69" y="12"/>
                      <a:pt x="169" y="10"/>
                      <a:pt x="178" y="8"/>
                    </a:cubicBezTo>
                    <a:cubicBezTo>
                      <a:pt x="188" y="7"/>
                      <a:pt x="249" y="11"/>
                      <a:pt x="261" y="5"/>
                    </a:cubicBezTo>
                    <a:cubicBezTo>
                      <a:pt x="250" y="5"/>
                      <a:pt x="186" y="5"/>
                      <a:pt x="175" y="0"/>
                    </a:cubicBezTo>
                    <a:cubicBezTo>
                      <a:pt x="150" y="8"/>
                      <a:pt x="69" y="6"/>
                      <a:pt x="55" y="2"/>
                    </a:cubicBezTo>
                    <a:cubicBezTo>
                      <a:pt x="49" y="5"/>
                      <a:pt x="17" y="6"/>
                      <a:pt x="0" y="5"/>
                    </a:cubicBezTo>
                    <a:cubicBezTo>
                      <a:pt x="11" y="8"/>
                      <a:pt x="48" y="11"/>
                      <a:pt x="6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9" name="Freeform 7">
                <a:extLst>
                  <a:ext uri="{FF2B5EF4-FFF2-40B4-BE49-F238E27FC236}">
                    <a16:creationId xmlns:a16="http://schemas.microsoft.com/office/drawing/2014/main" id="{5ECC2C85-A797-4FA7-976C-4BCDAFDDF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" y="839"/>
                <a:ext cx="1609" cy="1960"/>
              </a:xfrm>
              <a:custGeom>
                <a:avLst/>
                <a:gdLst>
                  <a:gd name="T0" fmla="*/ 7203 w 644"/>
                  <a:gd name="T1" fmla="*/ 776 h 735"/>
                  <a:gd name="T2" fmla="*/ 4849 w 644"/>
                  <a:gd name="T3" fmla="*/ 1045 h 735"/>
                  <a:gd name="T4" fmla="*/ 2666 w 644"/>
                  <a:gd name="T5" fmla="*/ 1003 h 735"/>
                  <a:gd name="T6" fmla="*/ 530 w 644"/>
                  <a:gd name="T7" fmla="*/ 419 h 735"/>
                  <a:gd name="T8" fmla="*/ 62 w 644"/>
                  <a:gd name="T9" fmla="*/ 739 h 735"/>
                  <a:gd name="T10" fmla="*/ 12 w 644"/>
                  <a:gd name="T11" fmla="*/ 947 h 735"/>
                  <a:gd name="T12" fmla="*/ 0 w 644"/>
                  <a:gd name="T13" fmla="*/ 989 h 735"/>
                  <a:gd name="T14" fmla="*/ 0 w 644"/>
                  <a:gd name="T15" fmla="*/ 13824 h 735"/>
                  <a:gd name="T16" fmla="*/ 30 w 644"/>
                  <a:gd name="T17" fmla="*/ 13824 h 735"/>
                  <a:gd name="T18" fmla="*/ 887 w 644"/>
                  <a:gd name="T19" fmla="*/ 13789 h 735"/>
                  <a:gd name="T20" fmla="*/ 2321 w 644"/>
                  <a:gd name="T21" fmla="*/ 13803 h 735"/>
                  <a:gd name="T22" fmla="*/ 4287 w 644"/>
                  <a:gd name="T23" fmla="*/ 13803 h 735"/>
                  <a:gd name="T24" fmla="*/ 6391 w 644"/>
                  <a:gd name="T25" fmla="*/ 13845 h 735"/>
                  <a:gd name="T26" fmla="*/ 7973 w 644"/>
                  <a:gd name="T27" fmla="*/ 13803 h 735"/>
                  <a:gd name="T28" fmla="*/ 9344 w 644"/>
                  <a:gd name="T29" fmla="*/ 13789 h 735"/>
                  <a:gd name="T30" fmla="*/ 10044 w 644"/>
                  <a:gd name="T31" fmla="*/ 13824 h 735"/>
                  <a:gd name="T32" fmla="*/ 10044 w 644"/>
                  <a:gd name="T33" fmla="*/ 13803 h 735"/>
                  <a:gd name="T34" fmla="*/ 10044 w 644"/>
                  <a:gd name="T35" fmla="*/ 797 h 735"/>
                  <a:gd name="T36" fmla="*/ 7203 w 644"/>
                  <a:gd name="T37" fmla="*/ 776 h 7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44" h="735">
                    <a:moveTo>
                      <a:pt x="462" y="41"/>
                    </a:moveTo>
                    <a:cubicBezTo>
                      <a:pt x="434" y="9"/>
                      <a:pt x="327" y="20"/>
                      <a:pt x="311" y="55"/>
                    </a:cubicBezTo>
                    <a:cubicBezTo>
                      <a:pt x="277" y="10"/>
                      <a:pt x="194" y="24"/>
                      <a:pt x="171" y="53"/>
                    </a:cubicBezTo>
                    <a:cubicBezTo>
                      <a:pt x="137" y="17"/>
                      <a:pt x="77" y="10"/>
                      <a:pt x="34" y="22"/>
                    </a:cubicBezTo>
                    <a:cubicBezTo>
                      <a:pt x="21" y="26"/>
                      <a:pt x="10" y="34"/>
                      <a:pt x="4" y="39"/>
                    </a:cubicBezTo>
                    <a:cubicBezTo>
                      <a:pt x="2" y="41"/>
                      <a:pt x="0" y="45"/>
                      <a:pt x="1" y="50"/>
                    </a:cubicBezTo>
                    <a:cubicBezTo>
                      <a:pt x="1" y="50"/>
                      <a:pt x="1" y="51"/>
                      <a:pt x="0" y="52"/>
                    </a:cubicBezTo>
                    <a:cubicBezTo>
                      <a:pt x="0" y="729"/>
                      <a:pt x="0" y="729"/>
                      <a:pt x="0" y="729"/>
                    </a:cubicBezTo>
                    <a:cubicBezTo>
                      <a:pt x="2" y="729"/>
                      <a:pt x="2" y="729"/>
                      <a:pt x="2" y="729"/>
                    </a:cubicBezTo>
                    <a:cubicBezTo>
                      <a:pt x="15" y="729"/>
                      <a:pt x="41" y="730"/>
                      <a:pt x="57" y="727"/>
                    </a:cubicBezTo>
                    <a:cubicBezTo>
                      <a:pt x="71" y="734"/>
                      <a:pt x="139" y="734"/>
                      <a:pt x="149" y="728"/>
                    </a:cubicBezTo>
                    <a:cubicBezTo>
                      <a:pt x="171" y="735"/>
                      <a:pt x="264" y="735"/>
                      <a:pt x="275" y="728"/>
                    </a:cubicBezTo>
                    <a:cubicBezTo>
                      <a:pt x="293" y="732"/>
                      <a:pt x="396" y="735"/>
                      <a:pt x="410" y="730"/>
                    </a:cubicBezTo>
                    <a:cubicBezTo>
                      <a:pt x="432" y="735"/>
                      <a:pt x="500" y="735"/>
                      <a:pt x="511" y="728"/>
                    </a:cubicBezTo>
                    <a:cubicBezTo>
                      <a:pt x="536" y="735"/>
                      <a:pt x="592" y="731"/>
                      <a:pt x="599" y="727"/>
                    </a:cubicBezTo>
                    <a:cubicBezTo>
                      <a:pt x="614" y="730"/>
                      <a:pt x="644" y="729"/>
                      <a:pt x="644" y="729"/>
                    </a:cubicBezTo>
                    <a:cubicBezTo>
                      <a:pt x="644" y="728"/>
                      <a:pt x="644" y="728"/>
                      <a:pt x="644" y="728"/>
                    </a:cubicBezTo>
                    <a:cubicBezTo>
                      <a:pt x="644" y="42"/>
                      <a:pt x="644" y="42"/>
                      <a:pt x="644" y="42"/>
                    </a:cubicBezTo>
                    <a:cubicBezTo>
                      <a:pt x="615" y="0"/>
                      <a:pt x="480" y="6"/>
                      <a:pt x="46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0" name="Freeform 8">
                <a:extLst>
                  <a:ext uri="{FF2B5EF4-FFF2-40B4-BE49-F238E27FC236}">
                    <a16:creationId xmlns:a16="http://schemas.microsoft.com/office/drawing/2014/main" id="{F7B9106B-08DB-40FC-A051-242E58400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1620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118 w 7"/>
                  <a:gd name="T3" fmla="*/ 200 h 11"/>
                  <a:gd name="T4" fmla="*/ 118 w 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4" y="4"/>
                      <a:pt x="5" y="8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1" name="Freeform 9">
                <a:extLst>
                  <a:ext uri="{FF2B5EF4-FFF2-40B4-BE49-F238E27FC236}">
                    <a16:creationId xmlns:a16="http://schemas.microsoft.com/office/drawing/2014/main" id="{332CD738-CA6E-432F-8EAD-68A7CCE65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1383"/>
                <a:ext cx="15" cy="29"/>
              </a:xfrm>
              <a:custGeom>
                <a:avLst/>
                <a:gdLst>
                  <a:gd name="T0" fmla="*/ 83 w 6"/>
                  <a:gd name="T1" fmla="*/ 0 h 11"/>
                  <a:gd name="T2" fmla="*/ 0 w 6"/>
                  <a:gd name="T3" fmla="*/ 200 h 11"/>
                  <a:gd name="T4" fmla="*/ 63 w 6"/>
                  <a:gd name="T5" fmla="*/ 200 h 11"/>
                  <a:gd name="T6" fmla="*/ 95 w 6"/>
                  <a:gd name="T7" fmla="*/ 1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cubicBezTo>
                      <a:pt x="3" y="3"/>
                      <a:pt x="1" y="7"/>
                      <a:pt x="0" y="11"/>
                    </a:cubicBezTo>
                    <a:cubicBezTo>
                      <a:pt x="1" y="11"/>
                      <a:pt x="3" y="11"/>
                      <a:pt x="4" y="11"/>
                    </a:cubicBezTo>
                    <a:cubicBezTo>
                      <a:pt x="5" y="10"/>
                      <a:pt x="5" y="8"/>
                      <a:pt x="6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2" name="Freeform 10">
                <a:extLst>
                  <a:ext uri="{FF2B5EF4-FFF2-40B4-BE49-F238E27FC236}">
                    <a16:creationId xmlns:a16="http://schemas.microsoft.com/office/drawing/2014/main" id="{299C79CB-1C6D-42E0-88C6-E46646824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735"/>
                <a:ext cx="32" cy="34"/>
              </a:xfrm>
              <a:custGeom>
                <a:avLst/>
                <a:gdLst>
                  <a:gd name="T0" fmla="*/ 0 w 13"/>
                  <a:gd name="T1" fmla="*/ 0 h 13"/>
                  <a:gd name="T2" fmla="*/ 91 w 13"/>
                  <a:gd name="T3" fmla="*/ 233 h 13"/>
                  <a:gd name="T4" fmla="*/ 194 w 13"/>
                  <a:gd name="T5" fmla="*/ 89 h 13"/>
                  <a:gd name="T6" fmla="*/ 162 w 13"/>
                  <a:gd name="T7" fmla="*/ 5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2" y="4"/>
                      <a:pt x="4" y="9"/>
                      <a:pt x="6" y="13"/>
                    </a:cubicBezTo>
                    <a:cubicBezTo>
                      <a:pt x="6" y="9"/>
                      <a:pt x="10" y="5"/>
                      <a:pt x="13" y="5"/>
                    </a:cubicBezTo>
                    <a:cubicBezTo>
                      <a:pt x="13" y="4"/>
                      <a:pt x="12" y="4"/>
                      <a:pt x="11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3" name="Freeform 11">
                <a:extLst>
                  <a:ext uri="{FF2B5EF4-FFF2-40B4-BE49-F238E27FC236}">
                    <a16:creationId xmlns:a16="http://schemas.microsoft.com/office/drawing/2014/main" id="{53F0EC0A-BA09-4892-A6CD-48911C834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1556"/>
                <a:ext cx="18" cy="19"/>
              </a:xfrm>
              <a:custGeom>
                <a:avLst/>
                <a:gdLst>
                  <a:gd name="T0" fmla="*/ 85 w 7"/>
                  <a:gd name="T1" fmla="*/ 0 h 7"/>
                  <a:gd name="T2" fmla="*/ 0 w 7"/>
                  <a:gd name="T3" fmla="*/ 103 h 7"/>
                  <a:gd name="T4" fmla="*/ 118 w 7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2" y="5"/>
                      <a:pt x="5" y="6"/>
                      <a:pt x="7" y="7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4" name="Freeform 12">
                <a:extLst>
                  <a:ext uri="{FF2B5EF4-FFF2-40B4-BE49-F238E27FC236}">
                    <a16:creationId xmlns:a16="http://schemas.microsoft.com/office/drawing/2014/main" id="{AFCA01A5-927B-460A-B5BC-1BD9297D7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969"/>
                <a:ext cx="17" cy="27"/>
              </a:xfrm>
              <a:custGeom>
                <a:avLst/>
                <a:gdLst>
                  <a:gd name="T0" fmla="*/ 29 w 7"/>
                  <a:gd name="T1" fmla="*/ 0 h 10"/>
                  <a:gd name="T2" fmla="*/ 0 w 7"/>
                  <a:gd name="T3" fmla="*/ 197 h 10"/>
                  <a:gd name="T4" fmla="*/ 100 w 7"/>
                  <a:gd name="T5" fmla="*/ 3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cubicBezTo>
                      <a:pt x="1" y="3"/>
                      <a:pt x="0" y="6"/>
                      <a:pt x="0" y="10"/>
                    </a:cubicBezTo>
                    <a:cubicBezTo>
                      <a:pt x="3" y="8"/>
                      <a:pt x="5" y="4"/>
                      <a:pt x="7" y="2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5" name="Freeform 13">
                <a:extLst>
                  <a:ext uri="{FF2B5EF4-FFF2-40B4-BE49-F238E27FC236}">
                    <a16:creationId xmlns:a16="http://schemas.microsoft.com/office/drawing/2014/main" id="{12607756-646D-41F0-B345-9F99325E8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009"/>
                <a:ext cx="15" cy="14"/>
              </a:xfrm>
              <a:custGeom>
                <a:avLst/>
                <a:gdLst>
                  <a:gd name="T0" fmla="*/ 20 w 6"/>
                  <a:gd name="T1" fmla="*/ 0 h 5"/>
                  <a:gd name="T2" fmla="*/ 0 w 6"/>
                  <a:gd name="T3" fmla="*/ 109 h 5"/>
                  <a:gd name="T4" fmla="*/ 95 w 6"/>
                  <a:gd name="T5" fmla="*/ 10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4"/>
                      <a:pt x="5" y="5"/>
                      <a:pt x="6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6" name="Freeform 14">
                <a:extLst>
                  <a:ext uri="{FF2B5EF4-FFF2-40B4-BE49-F238E27FC236}">
                    <a16:creationId xmlns:a16="http://schemas.microsoft.com/office/drawing/2014/main" id="{C068C174-3297-4C8B-A1E8-66EA3B288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1932"/>
                <a:ext cx="12" cy="21"/>
              </a:xfrm>
              <a:custGeom>
                <a:avLst/>
                <a:gdLst>
                  <a:gd name="T0" fmla="*/ 29 w 5"/>
                  <a:gd name="T1" fmla="*/ 0 h 8"/>
                  <a:gd name="T2" fmla="*/ 0 w 5"/>
                  <a:gd name="T3" fmla="*/ 123 h 8"/>
                  <a:gd name="T4" fmla="*/ 70 w 5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2" y="8"/>
                      <a:pt x="4" y="8"/>
                      <a:pt x="5" y="8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7" name="Freeform 15">
                <a:extLst>
                  <a:ext uri="{FF2B5EF4-FFF2-40B4-BE49-F238E27FC236}">
                    <a16:creationId xmlns:a16="http://schemas.microsoft.com/office/drawing/2014/main" id="{27B8E151-66B8-485C-8BF4-8499CE825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1521"/>
                <a:ext cx="25" cy="24"/>
              </a:xfrm>
              <a:custGeom>
                <a:avLst/>
                <a:gdLst>
                  <a:gd name="T0" fmla="*/ 0 w 10"/>
                  <a:gd name="T1" fmla="*/ 56 h 9"/>
                  <a:gd name="T2" fmla="*/ 83 w 10"/>
                  <a:gd name="T3" fmla="*/ 171 h 9"/>
                  <a:gd name="T4" fmla="*/ 158 w 10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5"/>
                      <a:pt x="3" y="7"/>
                      <a:pt x="5" y="9"/>
                    </a:cubicBezTo>
                    <a:cubicBezTo>
                      <a:pt x="5" y="5"/>
                      <a:pt x="7" y="2"/>
                      <a:pt x="10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8" name="Freeform 16">
                <a:extLst>
                  <a:ext uri="{FF2B5EF4-FFF2-40B4-BE49-F238E27FC236}">
                    <a16:creationId xmlns:a16="http://schemas.microsoft.com/office/drawing/2014/main" id="{0D3950FD-A6DD-4B48-A47C-612E32429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1204"/>
                <a:ext cx="12" cy="53"/>
              </a:xfrm>
              <a:custGeom>
                <a:avLst/>
                <a:gdLst>
                  <a:gd name="T0" fmla="*/ 29 w 5"/>
                  <a:gd name="T1" fmla="*/ 0 h 20"/>
                  <a:gd name="T2" fmla="*/ 0 w 5"/>
                  <a:gd name="T3" fmla="*/ 371 h 20"/>
                  <a:gd name="T4" fmla="*/ 70 w 5"/>
                  <a:gd name="T5" fmla="*/ 337 h 20"/>
                  <a:gd name="T6" fmla="*/ 58 w 5"/>
                  <a:gd name="T7" fmla="*/ 26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0" y="6"/>
                      <a:pt x="1" y="13"/>
                      <a:pt x="0" y="20"/>
                    </a:cubicBezTo>
                    <a:cubicBezTo>
                      <a:pt x="1" y="19"/>
                      <a:pt x="3" y="18"/>
                      <a:pt x="5" y="18"/>
                    </a:cubicBezTo>
                    <a:cubicBezTo>
                      <a:pt x="4" y="17"/>
                      <a:pt x="4" y="16"/>
                      <a:pt x="4" y="14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9" name="Freeform 17">
                <a:extLst>
                  <a:ext uri="{FF2B5EF4-FFF2-40B4-BE49-F238E27FC236}">
                    <a16:creationId xmlns:a16="http://schemas.microsoft.com/office/drawing/2014/main" id="{7F8DCE38-536E-4D2A-9DBD-2C9D56709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2375"/>
                <a:ext cx="17" cy="1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15 h 6"/>
                  <a:gd name="T4" fmla="*/ 100 w 7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5"/>
                      <a:pt x="4" y="3"/>
                      <a:pt x="7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0" name="Freeform 18">
                <a:extLst>
                  <a:ext uri="{FF2B5EF4-FFF2-40B4-BE49-F238E27FC236}">
                    <a16:creationId xmlns:a16="http://schemas.microsoft.com/office/drawing/2014/main" id="{3C36DF08-9712-4982-993C-E6612218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268"/>
                <a:ext cx="17" cy="21"/>
              </a:xfrm>
              <a:custGeom>
                <a:avLst/>
                <a:gdLst>
                  <a:gd name="T0" fmla="*/ 0 w 7"/>
                  <a:gd name="T1" fmla="*/ 34 h 8"/>
                  <a:gd name="T2" fmla="*/ 87 w 7"/>
                  <a:gd name="T3" fmla="*/ 0 h 8"/>
                  <a:gd name="T4" fmla="*/ 100 w 7"/>
                  <a:gd name="T5" fmla="*/ 1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7" y="2"/>
                      <a:pt x="7" y="8"/>
                      <a:pt x="7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1" name="Freeform 19">
                <a:extLst>
                  <a:ext uri="{FF2B5EF4-FFF2-40B4-BE49-F238E27FC236}">
                    <a16:creationId xmlns:a16="http://schemas.microsoft.com/office/drawing/2014/main" id="{8437C7B5-AB4A-4B6E-A546-3FA6F8EF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1673"/>
                <a:ext cx="12" cy="1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15 h 6"/>
                  <a:gd name="T4" fmla="*/ 70 w 5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5"/>
                      <a:pt x="3" y="5"/>
                      <a:pt x="5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2" name="Oval 20">
                <a:extLst>
                  <a:ext uri="{FF2B5EF4-FFF2-40B4-BE49-F238E27FC236}">
                    <a16:creationId xmlns:a16="http://schemas.microsoft.com/office/drawing/2014/main" id="{1FF224A7-B41E-41BB-A527-5216E5A2B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" y="1063"/>
                <a:ext cx="168" cy="2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3" name="Oval 21">
                <a:extLst>
                  <a:ext uri="{FF2B5EF4-FFF2-40B4-BE49-F238E27FC236}">
                    <a16:creationId xmlns:a16="http://schemas.microsoft.com/office/drawing/2014/main" id="{99B50A60-28BA-42EE-8AC4-38411941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1052"/>
                <a:ext cx="167" cy="2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4" name="Oval 22">
                <a:extLst>
                  <a:ext uri="{FF2B5EF4-FFF2-40B4-BE49-F238E27FC236}">
                    <a16:creationId xmlns:a16="http://schemas.microsoft.com/office/drawing/2014/main" id="{C0B31C46-7B6C-452C-AEAB-E16B07EC6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041"/>
                <a:ext cx="170" cy="2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5" name="Freeform 23">
                <a:extLst>
                  <a:ext uri="{FF2B5EF4-FFF2-40B4-BE49-F238E27FC236}">
                    <a16:creationId xmlns:a16="http://schemas.microsoft.com/office/drawing/2014/main" id="{C5250B0E-7734-4DE0-BDC7-2A4CF9970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073"/>
                <a:ext cx="132" cy="224"/>
              </a:xfrm>
              <a:custGeom>
                <a:avLst/>
                <a:gdLst>
                  <a:gd name="T0" fmla="*/ 590 w 53"/>
                  <a:gd name="T1" fmla="*/ 0 h 84"/>
                  <a:gd name="T2" fmla="*/ 682 w 53"/>
                  <a:gd name="T3" fmla="*/ 533 h 84"/>
                  <a:gd name="T4" fmla="*/ 229 w 53"/>
                  <a:gd name="T5" fmla="*/ 1387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9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8" y="0"/>
                    </a:moveTo>
                    <a:cubicBezTo>
                      <a:pt x="42" y="8"/>
                      <a:pt x="44" y="18"/>
                      <a:pt x="44" y="28"/>
                    </a:cubicBezTo>
                    <a:cubicBezTo>
                      <a:pt x="44" y="53"/>
                      <a:pt x="31" y="73"/>
                      <a:pt x="15" y="73"/>
                    </a:cubicBezTo>
                    <a:cubicBezTo>
                      <a:pt x="9" y="73"/>
                      <a:pt x="5" y="71"/>
                      <a:pt x="0" y="67"/>
                    </a:cubicBezTo>
                    <a:cubicBezTo>
                      <a:pt x="6" y="77"/>
                      <a:pt x="14" y="84"/>
                      <a:pt x="23" y="84"/>
                    </a:cubicBezTo>
                    <a:cubicBezTo>
                      <a:pt x="40" y="84"/>
                      <a:pt x="53" y="64"/>
                      <a:pt x="53" y="39"/>
                    </a:cubicBezTo>
                    <a:cubicBezTo>
                      <a:pt x="53" y="23"/>
                      <a:pt x="47" y="8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6" name="Oval 24">
                <a:extLst>
                  <a:ext uri="{FF2B5EF4-FFF2-40B4-BE49-F238E27FC236}">
                    <a16:creationId xmlns:a16="http://schemas.microsoft.com/office/drawing/2014/main" id="{BBFB8910-6BED-4C94-BE27-465E3270B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" y="1081"/>
                <a:ext cx="85" cy="9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7" name="Oval 25">
                <a:extLst>
                  <a:ext uri="{FF2B5EF4-FFF2-40B4-BE49-F238E27FC236}">
                    <a16:creationId xmlns:a16="http://schemas.microsoft.com/office/drawing/2014/main" id="{50625A35-6517-4FE8-A4AD-F4D7FF222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041"/>
                <a:ext cx="170" cy="27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8" name="Oval 26">
                <a:extLst>
                  <a:ext uri="{FF2B5EF4-FFF2-40B4-BE49-F238E27FC236}">
                    <a16:creationId xmlns:a16="http://schemas.microsoft.com/office/drawing/2014/main" id="{ADAD3301-0540-421A-80E2-C884C88DD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1049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9" name="Oval 27">
                <a:extLst>
                  <a:ext uri="{FF2B5EF4-FFF2-40B4-BE49-F238E27FC236}">
                    <a16:creationId xmlns:a16="http://schemas.microsoft.com/office/drawing/2014/main" id="{7E133383-113C-4187-AE47-D35BE9525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" y="1095"/>
                <a:ext cx="37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0" name="Oval 28">
                <a:extLst>
                  <a:ext uri="{FF2B5EF4-FFF2-40B4-BE49-F238E27FC236}">
                    <a16:creationId xmlns:a16="http://schemas.microsoft.com/office/drawing/2014/main" id="{0FDC4DD7-629B-48F3-9924-65D723FA3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39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1" name="Oval 29">
                <a:extLst>
                  <a:ext uri="{FF2B5EF4-FFF2-40B4-BE49-F238E27FC236}">
                    <a16:creationId xmlns:a16="http://schemas.microsoft.com/office/drawing/2014/main" id="{C7DBE4C5-923F-4C0E-9FC5-F951459DF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1087"/>
                <a:ext cx="15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2" name="Oval 30">
                <a:extLst>
                  <a:ext uri="{FF2B5EF4-FFF2-40B4-BE49-F238E27FC236}">
                    <a16:creationId xmlns:a16="http://schemas.microsoft.com/office/drawing/2014/main" id="{25F80426-A043-415C-96D0-8C728226F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" y="1108"/>
                <a:ext cx="152" cy="24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3" name="Oval 31">
                <a:extLst>
                  <a:ext uri="{FF2B5EF4-FFF2-40B4-BE49-F238E27FC236}">
                    <a16:creationId xmlns:a16="http://schemas.microsoft.com/office/drawing/2014/main" id="{D8DB63F2-CEDF-4781-8463-CC0C4F01F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095"/>
                <a:ext cx="152" cy="24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4" name="Oval 32">
                <a:extLst>
                  <a:ext uri="{FF2B5EF4-FFF2-40B4-BE49-F238E27FC236}">
                    <a16:creationId xmlns:a16="http://schemas.microsoft.com/office/drawing/2014/main" id="{599C5770-9B63-4204-B96F-4EE6622DB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" y="1087"/>
                <a:ext cx="150" cy="24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5" name="Freeform 33">
                <a:extLst>
                  <a:ext uri="{FF2B5EF4-FFF2-40B4-BE49-F238E27FC236}">
                    <a16:creationId xmlns:a16="http://schemas.microsoft.com/office/drawing/2014/main" id="{FFE648B3-EF1E-4135-8AF2-04B853157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1116"/>
                <a:ext cx="117" cy="200"/>
              </a:xfrm>
              <a:custGeom>
                <a:avLst/>
                <a:gdLst>
                  <a:gd name="T0" fmla="*/ 528 w 47"/>
                  <a:gd name="T1" fmla="*/ 0 h 75"/>
                  <a:gd name="T2" fmla="*/ 600 w 47"/>
                  <a:gd name="T3" fmla="*/ 477 h 75"/>
                  <a:gd name="T4" fmla="*/ 199 w 47"/>
                  <a:gd name="T5" fmla="*/ 1229 h 75"/>
                  <a:gd name="T6" fmla="*/ 0 w 47"/>
                  <a:gd name="T7" fmla="*/ 1139 h 75"/>
                  <a:gd name="T8" fmla="*/ 321 w 47"/>
                  <a:gd name="T9" fmla="*/ 1421 h 75"/>
                  <a:gd name="T10" fmla="*/ 724 w 47"/>
                  <a:gd name="T11" fmla="*/ 661 h 75"/>
                  <a:gd name="T12" fmla="*/ 528 w 47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5">
                    <a:moveTo>
                      <a:pt x="34" y="0"/>
                    </a:moveTo>
                    <a:cubicBezTo>
                      <a:pt x="37" y="7"/>
                      <a:pt x="39" y="16"/>
                      <a:pt x="39" y="25"/>
                    </a:cubicBezTo>
                    <a:cubicBezTo>
                      <a:pt x="39" y="47"/>
                      <a:pt x="27" y="65"/>
                      <a:pt x="13" y="65"/>
                    </a:cubicBezTo>
                    <a:cubicBezTo>
                      <a:pt x="8" y="65"/>
                      <a:pt x="4" y="63"/>
                      <a:pt x="0" y="60"/>
                    </a:cubicBezTo>
                    <a:cubicBezTo>
                      <a:pt x="5" y="69"/>
                      <a:pt x="12" y="75"/>
                      <a:pt x="21" y="75"/>
                    </a:cubicBezTo>
                    <a:cubicBezTo>
                      <a:pt x="35" y="75"/>
                      <a:pt x="47" y="57"/>
                      <a:pt x="47" y="35"/>
                    </a:cubicBezTo>
                    <a:cubicBezTo>
                      <a:pt x="47" y="20"/>
                      <a:pt x="42" y="7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6" name="Oval 34">
                <a:extLst>
                  <a:ext uri="{FF2B5EF4-FFF2-40B4-BE49-F238E27FC236}">
                    <a16:creationId xmlns:a16="http://schemas.microsoft.com/office/drawing/2014/main" id="{4F200410-1521-4229-BE82-2FF9294A5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" y="1121"/>
                <a:ext cx="75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7" name="Oval 35">
                <a:extLst>
                  <a:ext uri="{FF2B5EF4-FFF2-40B4-BE49-F238E27FC236}">
                    <a16:creationId xmlns:a16="http://schemas.microsoft.com/office/drawing/2014/main" id="{C419B494-307C-452C-8758-0E2297118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" y="1087"/>
                <a:ext cx="150" cy="24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8" name="Oval 36">
                <a:extLst>
                  <a:ext uri="{FF2B5EF4-FFF2-40B4-BE49-F238E27FC236}">
                    <a16:creationId xmlns:a16="http://schemas.microsoft.com/office/drawing/2014/main" id="{01BF13FC-5060-4870-BC56-8FEFF80AF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" y="1095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9" name="Oval 37">
                <a:extLst>
                  <a:ext uri="{FF2B5EF4-FFF2-40B4-BE49-F238E27FC236}">
                    <a16:creationId xmlns:a16="http://schemas.microsoft.com/office/drawing/2014/main" id="{511EF6AA-9B11-4D42-A205-C1FF74947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" y="1135"/>
                <a:ext cx="33" cy="37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50" name="Oval 38">
                <a:extLst>
                  <a:ext uri="{FF2B5EF4-FFF2-40B4-BE49-F238E27FC236}">
                    <a16:creationId xmlns:a16="http://schemas.microsoft.com/office/drawing/2014/main" id="{587070DD-B9F9-4757-A3A5-3C5260749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" y="10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51" name="Oval 39">
                <a:extLst>
                  <a:ext uri="{FF2B5EF4-FFF2-40B4-BE49-F238E27FC236}">
                    <a16:creationId xmlns:a16="http://schemas.microsoft.com/office/drawing/2014/main" id="{47C79B93-CFC2-40E8-B9F8-4C8E6617B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12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52" name="Freeform 40">
                <a:extLst>
                  <a:ext uri="{FF2B5EF4-FFF2-40B4-BE49-F238E27FC236}">
                    <a16:creationId xmlns:a16="http://schemas.microsoft.com/office/drawing/2014/main" id="{34B568F5-D401-4689-8A02-2FBB54DCD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1060"/>
                <a:ext cx="170" cy="253"/>
              </a:xfrm>
              <a:custGeom>
                <a:avLst/>
                <a:gdLst>
                  <a:gd name="T0" fmla="*/ 63 w 68"/>
                  <a:gd name="T1" fmla="*/ 794 h 95"/>
                  <a:gd name="T2" fmla="*/ 675 w 68"/>
                  <a:gd name="T3" fmla="*/ 56 h 95"/>
                  <a:gd name="T4" fmla="*/ 1000 w 68"/>
                  <a:gd name="T5" fmla="*/ 1001 h 95"/>
                  <a:gd name="T6" fmla="*/ 395 w 68"/>
                  <a:gd name="T7" fmla="*/ 1736 h 95"/>
                  <a:gd name="T8" fmla="*/ 63 w 68"/>
                  <a:gd name="T9" fmla="*/ 79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95">
                    <a:moveTo>
                      <a:pt x="4" y="42"/>
                    </a:moveTo>
                    <a:cubicBezTo>
                      <a:pt x="9" y="17"/>
                      <a:pt x="27" y="0"/>
                      <a:pt x="43" y="3"/>
                    </a:cubicBezTo>
                    <a:cubicBezTo>
                      <a:pt x="59" y="6"/>
                      <a:pt x="68" y="29"/>
                      <a:pt x="64" y="53"/>
                    </a:cubicBezTo>
                    <a:cubicBezTo>
                      <a:pt x="59" y="78"/>
                      <a:pt x="41" y="95"/>
                      <a:pt x="25" y="92"/>
                    </a:cubicBezTo>
                    <a:cubicBezTo>
                      <a:pt x="9" y="89"/>
                      <a:pt x="0" y="66"/>
                      <a:pt x="4" y="42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3" name="Freeform 41">
                <a:extLst>
                  <a:ext uri="{FF2B5EF4-FFF2-40B4-BE49-F238E27FC236}">
                    <a16:creationId xmlns:a16="http://schemas.microsoft.com/office/drawing/2014/main" id="{EB5F5C52-9147-4FD7-ABF9-56D052761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1047"/>
                <a:ext cx="170" cy="253"/>
              </a:xfrm>
              <a:custGeom>
                <a:avLst/>
                <a:gdLst>
                  <a:gd name="T0" fmla="*/ 63 w 68"/>
                  <a:gd name="T1" fmla="*/ 794 h 95"/>
                  <a:gd name="T2" fmla="*/ 675 w 68"/>
                  <a:gd name="T3" fmla="*/ 56 h 95"/>
                  <a:gd name="T4" fmla="*/ 1000 w 68"/>
                  <a:gd name="T5" fmla="*/ 1020 h 95"/>
                  <a:gd name="T6" fmla="*/ 395 w 68"/>
                  <a:gd name="T7" fmla="*/ 1736 h 95"/>
                  <a:gd name="T8" fmla="*/ 63 w 68"/>
                  <a:gd name="T9" fmla="*/ 79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95">
                    <a:moveTo>
                      <a:pt x="4" y="42"/>
                    </a:moveTo>
                    <a:cubicBezTo>
                      <a:pt x="9" y="17"/>
                      <a:pt x="27" y="0"/>
                      <a:pt x="43" y="3"/>
                    </a:cubicBezTo>
                    <a:cubicBezTo>
                      <a:pt x="59" y="7"/>
                      <a:pt x="68" y="29"/>
                      <a:pt x="64" y="54"/>
                    </a:cubicBezTo>
                    <a:cubicBezTo>
                      <a:pt x="59" y="78"/>
                      <a:pt x="41" y="95"/>
                      <a:pt x="25" y="92"/>
                    </a:cubicBezTo>
                    <a:cubicBezTo>
                      <a:pt x="9" y="89"/>
                      <a:pt x="0" y="66"/>
                      <a:pt x="4" y="4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4" name="Freeform 42">
                <a:extLst>
                  <a:ext uri="{FF2B5EF4-FFF2-40B4-BE49-F238E27FC236}">
                    <a16:creationId xmlns:a16="http://schemas.microsoft.com/office/drawing/2014/main" id="{91CC5076-B382-44E3-AC14-87853FABD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036"/>
                <a:ext cx="172" cy="256"/>
              </a:xfrm>
              <a:custGeom>
                <a:avLst/>
                <a:gdLst>
                  <a:gd name="T0" fmla="*/ 75 w 69"/>
                  <a:gd name="T1" fmla="*/ 797 h 96"/>
                  <a:gd name="T2" fmla="*/ 666 w 69"/>
                  <a:gd name="T3" fmla="*/ 77 h 96"/>
                  <a:gd name="T4" fmla="*/ 995 w 69"/>
                  <a:gd name="T5" fmla="*/ 1024 h 96"/>
                  <a:gd name="T6" fmla="*/ 386 w 69"/>
                  <a:gd name="T7" fmla="*/ 1741 h 96"/>
                  <a:gd name="T8" fmla="*/ 75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3" y="4"/>
                    </a:cubicBezTo>
                    <a:cubicBezTo>
                      <a:pt x="59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5" y="92"/>
                    </a:cubicBezTo>
                    <a:cubicBezTo>
                      <a:pt x="9" y="89"/>
                      <a:pt x="0" y="67"/>
                      <a:pt x="5" y="42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5" name="Freeform 43">
                <a:extLst>
                  <a:ext uri="{FF2B5EF4-FFF2-40B4-BE49-F238E27FC236}">
                    <a16:creationId xmlns:a16="http://schemas.microsoft.com/office/drawing/2014/main" id="{E913B293-1581-4E30-B19D-5AEEF2EB9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081"/>
                <a:ext cx="138" cy="198"/>
              </a:xfrm>
              <a:custGeom>
                <a:avLst/>
                <a:gdLst>
                  <a:gd name="T0" fmla="*/ 713 w 55"/>
                  <a:gd name="T1" fmla="*/ 0 h 74"/>
                  <a:gd name="T2" fmla="*/ 725 w 55"/>
                  <a:gd name="T3" fmla="*/ 479 h 74"/>
                  <a:gd name="T4" fmla="*/ 188 w 55"/>
                  <a:gd name="T5" fmla="*/ 1132 h 74"/>
                  <a:gd name="T6" fmla="*/ 0 w 55"/>
                  <a:gd name="T7" fmla="*/ 995 h 74"/>
                  <a:gd name="T8" fmla="*/ 284 w 55"/>
                  <a:gd name="T9" fmla="*/ 1359 h 74"/>
                  <a:gd name="T10" fmla="*/ 818 w 55"/>
                  <a:gd name="T11" fmla="*/ 709 h 74"/>
                  <a:gd name="T12" fmla="*/ 713 w 55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74">
                    <a:moveTo>
                      <a:pt x="45" y="0"/>
                    </a:moveTo>
                    <a:cubicBezTo>
                      <a:pt x="47" y="7"/>
                      <a:pt x="48" y="16"/>
                      <a:pt x="46" y="25"/>
                    </a:cubicBezTo>
                    <a:cubicBezTo>
                      <a:pt x="42" y="47"/>
                      <a:pt x="26" y="62"/>
                      <a:pt x="12" y="59"/>
                    </a:cubicBezTo>
                    <a:cubicBezTo>
                      <a:pt x="7" y="58"/>
                      <a:pt x="3" y="56"/>
                      <a:pt x="0" y="52"/>
                    </a:cubicBezTo>
                    <a:cubicBezTo>
                      <a:pt x="3" y="62"/>
                      <a:pt x="9" y="69"/>
                      <a:pt x="18" y="71"/>
                    </a:cubicBezTo>
                    <a:cubicBezTo>
                      <a:pt x="32" y="74"/>
                      <a:pt x="47" y="58"/>
                      <a:pt x="52" y="37"/>
                    </a:cubicBezTo>
                    <a:cubicBezTo>
                      <a:pt x="55" y="22"/>
                      <a:pt x="52" y="8"/>
                      <a:pt x="4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6" name="Freeform 44">
                <a:extLst>
                  <a:ext uri="{FF2B5EF4-FFF2-40B4-BE49-F238E27FC236}">
                    <a16:creationId xmlns:a16="http://schemas.microsoft.com/office/drawing/2014/main" id="{077BB630-9AFE-4A1D-8545-AF7F66701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1071"/>
                <a:ext cx="82" cy="90"/>
              </a:xfrm>
              <a:custGeom>
                <a:avLst/>
                <a:gdLst>
                  <a:gd name="T0" fmla="*/ 12 w 33"/>
                  <a:gd name="T1" fmla="*/ 259 h 34"/>
                  <a:gd name="T2" fmla="*/ 308 w 33"/>
                  <a:gd name="T3" fmla="*/ 34 h 34"/>
                  <a:gd name="T4" fmla="*/ 494 w 33"/>
                  <a:gd name="T5" fmla="*/ 371 h 34"/>
                  <a:gd name="T6" fmla="*/ 199 w 33"/>
                  <a:gd name="T7" fmla="*/ 596 h 34"/>
                  <a:gd name="T8" fmla="*/ 12 w 33"/>
                  <a:gd name="T9" fmla="*/ 259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1" y="14"/>
                    </a:moveTo>
                    <a:cubicBezTo>
                      <a:pt x="3" y="6"/>
                      <a:pt x="11" y="0"/>
                      <a:pt x="20" y="2"/>
                    </a:cubicBezTo>
                    <a:cubicBezTo>
                      <a:pt x="28" y="4"/>
                      <a:pt x="33" y="12"/>
                      <a:pt x="32" y="20"/>
                    </a:cubicBezTo>
                    <a:cubicBezTo>
                      <a:pt x="30" y="29"/>
                      <a:pt x="22" y="34"/>
                      <a:pt x="13" y="32"/>
                    </a:cubicBezTo>
                    <a:cubicBezTo>
                      <a:pt x="5" y="31"/>
                      <a:pt x="0" y="22"/>
                      <a:pt x="1" y="14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7" name="Freeform 45">
                <a:extLst>
                  <a:ext uri="{FF2B5EF4-FFF2-40B4-BE49-F238E27FC236}">
                    <a16:creationId xmlns:a16="http://schemas.microsoft.com/office/drawing/2014/main" id="{C77D1B56-EE85-4953-AB87-F14D0D2C1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036"/>
                <a:ext cx="172" cy="256"/>
              </a:xfrm>
              <a:custGeom>
                <a:avLst/>
                <a:gdLst>
                  <a:gd name="T0" fmla="*/ 75 w 69"/>
                  <a:gd name="T1" fmla="*/ 797 h 96"/>
                  <a:gd name="T2" fmla="*/ 666 w 69"/>
                  <a:gd name="T3" fmla="*/ 77 h 96"/>
                  <a:gd name="T4" fmla="*/ 995 w 69"/>
                  <a:gd name="T5" fmla="*/ 1024 h 96"/>
                  <a:gd name="T6" fmla="*/ 386 w 69"/>
                  <a:gd name="T7" fmla="*/ 1741 h 96"/>
                  <a:gd name="T8" fmla="*/ 75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3" y="4"/>
                    </a:cubicBezTo>
                    <a:cubicBezTo>
                      <a:pt x="59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5" y="92"/>
                    </a:cubicBezTo>
                    <a:cubicBezTo>
                      <a:pt x="9" y="89"/>
                      <a:pt x="0" y="67"/>
                      <a:pt x="5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8" name="Freeform 46">
                <a:extLst>
                  <a:ext uri="{FF2B5EF4-FFF2-40B4-BE49-F238E27FC236}">
                    <a16:creationId xmlns:a16="http://schemas.microsoft.com/office/drawing/2014/main" id="{67C037CC-13B5-433D-8A44-FF8B751BE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1041"/>
                <a:ext cx="30" cy="30"/>
              </a:xfrm>
              <a:custGeom>
                <a:avLst/>
                <a:gdLst>
                  <a:gd name="T0" fmla="*/ 20 w 12"/>
                  <a:gd name="T1" fmla="*/ 82 h 11"/>
                  <a:gd name="T2" fmla="*/ 113 w 12"/>
                  <a:gd name="T3" fmla="*/ 0 h 11"/>
                  <a:gd name="T4" fmla="*/ 175 w 12"/>
                  <a:gd name="T5" fmla="*/ 120 h 11"/>
                  <a:gd name="T6" fmla="*/ 83 w 12"/>
                  <a:gd name="T7" fmla="*/ 224 h 11"/>
                  <a:gd name="T8" fmla="*/ 20 w 12"/>
                  <a:gd name="T9" fmla="*/ 8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" y="4"/>
                    </a:moveTo>
                    <a:cubicBezTo>
                      <a:pt x="1" y="1"/>
                      <a:pt x="4" y="0"/>
                      <a:pt x="7" y="0"/>
                    </a:cubicBezTo>
                    <a:cubicBezTo>
                      <a:pt x="10" y="1"/>
                      <a:pt x="12" y="4"/>
                      <a:pt x="11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7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9" name="Freeform 47">
                <a:extLst>
                  <a:ext uri="{FF2B5EF4-FFF2-40B4-BE49-F238E27FC236}">
                    <a16:creationId xmlns:a16="http://schemas.microsoft.com/office/drawing/2014/main" id="{93969D37-A577-4A26-AB4B-F3C32977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087"/>
                <a:ext cx="35" cy="37"/>
              </a:xfrm>
              <a:custGeom>
                <a:avLst/>
                <a:gdLst>
                  <a:gd name="T0" fmla="*/ 0 w 14"/>
                  <a:gd name="T1" fmla="*/ 111 h 14"/>
                  <a:gd name="T2" fmla="*/ 125 w 14"/>
                  <a:gd name="T3" fmla="*/ 0 h 14"/>
                  <a:gd name="T4" fmla="*/ 208 w 14"/>
                  <a:gd name="T5" fmla="*/ 148 h 14"/>
                  <a:gd name="T6" fmla="*/ 95 w 14"/>
                  <a:gd name="T7" fmla="*/ 238 h 14"/>
                  <a:gd name="T8" fmla="*/ 0 w 14"/>
                  <a:gd name="T9" fmla="*/ 1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6"/>
                    </a:moveTo>
                    <a:cubicBezTo>
                      <a:pt x="1" y="2"/>
                      <a:pt x="5" y="0"/>
                      <a:pt x="8" y="0"/>
                    </a:cubicBezTo>
                    <a:cubicBezTo>
                      <a:pt x="12" y="1"/>
                      <a:pt x="14" y="5"/>
                      <a:pt x="13" y="8"/>
                    </a:cubicBezTo>
                    <a:cubicBezTo>
                      <a:pt x="13" y="12"/>
                      <a:pt x="9" y="14"/>
                      <a:pt x="6" y="13"/>
                    </a:cubicBezTo>
                    <a:cubicBezTo>
                      <a:pt x="2" y="13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0" name="Freeform 48">
                <a:extLst>
                  <a:ext uri="{FF2B5EF4-FFF2-40B4-BE49-F238E27FC236}">
                    <a16:creationId xmlns:a16="http://schemas.microsoft.com/office/drawing/2014/main" id="{D06822CC-009C-4EAF-9283-26CA4F549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036"/>
                <a:ext cx="18" cy="16"/>
              </a:xfrm>
              <a:custGeom>
                <a:avLst/>
                <a:gdLst>
                  <a:gd name="T0" fmla="*/ 21 w 7"/>
                  <a:gd name="T1" fmla="*/ 56 h 6"/>
                  <a:gd name="T2" fmla="*/ 67 w 7"/>
                  <a:gd name="T3" fmla="*/ 0 h 6"/>
                  <a:gd name="T4" fmla="*/ 100 w 7"/>
                  <a:gd name="T5" fmla="*/ 77 h 6"/>
                  <a:gd name="T6" fmla="*/ 54 w 7"/>
                  <a:gd name="T7" fmla="*/ 115 h 6"/>
                  <a:gd name="T8" fmla="*/ 21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1" name="Freeform 49">
                <a:extLst>
                  <a:ext uri="{FF2B5EF4-FFF2-40B4-BE49-F238E27FC236}">
                    <a16:creationId xmlns:a16="http://schemas.microsoft.com/office/drawing/2014/main" id="{86B606B9-3277-4A71-A048-D304386BF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1071"/>
                <a:ext cx="17" cy="16"/>
              </a:xfrm>
              <a:custGeom>
                <a:avLst/>
                <a:gdLst>
                  <a:gd name="T0" fmla="*/ 12 w 7"/>
                  <a:gd name="T1" fmla="*/ 56 h 6"/>
                  <a:gd name="T2" fmla="*/ 58 w 7"/>
                  <a:gd name="T3" fmla="*/ 0 h 6"/>
                  <a:gd name="T4" fmla="*/ 87 w 7"/>
                  <a:gd name="T5" fmla="*/ 77 h 6"/>
                  <a:gd name="T6" fmla="*/ 41 w 7"/>
                  <a:gd name="T7" fmla="*/ 115 h 6"/>
                  <a:gd name="T8" fmla="*/ 12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2" name="Freeform 50">
                <a:extLst>
                  <a:ext uri="{FF2B5EF4-FFF2-40B4-BE49-F238E27FC236}">
                    <a16:creationId xmlns:a16="http://schemas.microsoft.com/office/drawing/2014/main" id="{14FF72AF-570E-4FE5-8FFB-5A4F837E0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617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63 w 58"/>
                  <a:gd name="T3" fmla="*/ 56 h 81"/>
                  <a:gd name="T4" fmla="*/ 845 w 58"/>
                  <a:gd name="T5" fmla="*/ 853 h 81"/>
                  <a:gd name="T6" fmla="*/ 333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5"/>
                      <a:pt x="22" y="0"/>
                      <a:pt x="36" y="3"/>
                    </a:cubicBezTo>
                    <a:cubicBezTo>
                      <a:pt x="50" y="5"/>
                      <a:pt x="58" y="25"/>
                      <a:pt x="54" y="45"/>
                    </a:cubicBezTo>
                    <a:cubicBezTo>
                      <a:pt x="50" y="66"/>
                      <a:pt x="35" y="81"/>
                      <a:pt x="21" y="78"/>
                    </a:cubicBezTo>
                    <a:cubicBezTo>
                      <a:pt x="7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3" name="Freeform 51">
                <a:extLst>
                  <a:ext uri="{FF2B5EF4-FFF2-40B4-BE49-F238E27FC236}">
                    <a16:creationId xmlns:a16="http://schemas.microsoft.com/office/drawing/2014/main" id="{EEA2381D-2A77-4F7D-ACD4-FC037A24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607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83 w 58"/>
                  <a:gd name="T3" fmla="*/ 56 h 81"/>
                  <a:gd name="T4" fmla="*/ 845 w 58"/>
                  <a:gd name="T5" fmla="*/ 853 h 81"/>
                  <a:gd name="T6" fmla="*/ 345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5"/>
                      <a:pt x="23" y="0"/>
                      <a:pt x="37" y="3"/>
                    </a:cubicBezTo>
                    <a:cubicBezTo>
                      <a:pt x="51" y="5"/>
                      <a:pt x="58" y="25"/>
                      <a:pt x="54" y="45"/>
                    </a:cubicBezTo>
                    <a:cubicBezTo>
                      <a:pt x="50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4" name="Freeform 52">
                <a:extLst>
                  <a:ext uri="{FF2B5EF4-FFF2-40B4-BE49-F238E27FC236}">
                    <a16:creationId xmlns:a16="http://schemas.microsoft.com/office/drawing/2014/main" id="{A4658288-DC05-422E-90AE-1D0EAB6E5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599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83 w 58"/>
                  <a:gd name="T3" fmla="*/ 35 h 81"/>
                  <a:gd name="T4" fmla="*/ 845 w 58"/>
                  <a:gd name="T5" fmla="*/ 853 h 81"/>
                  <a:gd name="T6" fmla="*/ 345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4"/>
                      <a:pt x="23" y="0"/>
                      <a:pt x="37" y="2"/>
                    </a:cubicBezTo>
                    <a:cubicBezTo>
                      <a:pt x="50" y="5"/>
                      <a:pt x="58" y="24"/>
                      <a:pt x="54" y="45"/>
                    </a:cubicBezTo>
                    <a:cubicBezTo>
                      <a:pt x="50" y="66"/>
                      <a:pt x="35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5" name="Freeform 53">
                <a:extLst>
                  <a:ext uri="{FF2B5EF4-FFF2-40B4-BE49-F238E27FC236}">
                    <a16:creationId xmlns:a16="http://schemas.microsoft.com/office/drawing/2014/main" id="{BF19CA44-A1BE-4FC5-9FA9-59CAD9CA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636"/>
                <a:ext cx="115" cy="165"/>
              </a:xfrm>
              <a:custGeom>
                <a:avLst/>
                <a:gdLst>
                  <a:gd name="T0" fmla="*/ 595 w 46"/>
                  <a:gd name="T1" fmla="*/ 0 h 62"/>
                  <a:gd name="T2" fmla="*/ 613 w 46"/>
                  <a:gd name="T3" fmla="*/ 397 h 62"/>
                  <a:gd name="T4" fmla="*/ 158 w 46"/>
                  <a:gd name="T5" fmla="*/ 942 h 62"/>
                  <a:gd name="T6" fmla="*/ 0 w 46"/>
                  <a:gd name="T7" fmla="*/ 828 h 62"/>
                  <a:gd name="T8" fmla="*/ 238 w 46"/>
                  <a:gd name="T9" fmla="*/ 1134 h 62"/>
                  <a:gd name="T10" fmla="*/ 688 w 46"/>
                  <a:gd name="T11" fmla="*/ 588 h 62"/>
                  <a:gd name="T12" fmla="*/ 595 w 46"/>
                  <a:gd name="T13" fmla="*/ 0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62">
                    <a:moveTo>
                      <a:pt x="38" y="0"/>
                    </a:moveTo>
                    <a:cubicBezTo>
                      <a:pt x="40" y="6"/>
                      <a:pt x="40" y="13"/>
                      <a:pt x="39" y="21"/>
                    </a:cubicBezTo>
                    <a:cubicBezTo>
                      <a:pt x="35" y="40"/>
                      <a:pt x="22" y="53"/>
                      <a:pt x="10" y="50"/>
                    </a:cubicBezTo>
                    <a:cubicBezTo>
                      <a:pt x="6" y="49"/>
                      <a:pt x="2" y="47"/>
                      <a:pt x="0" y="44"/>
                    </a:cubicBezTo>
                    <a:cubicBezTo>
                      <a:pt x="2" y="52"/>
                      <a:pt x="8" y="59"/>
                      <a:pt x="15" y="60"/>
                    </a:cubicBezTo>
                    <a:cubicBezTo>
                      <a:pt x="27" y="62"/>
                      <a:pt x="40" y="49"/>
                      <a:pt x="44" y="31"/>
                    </a:cubicBezTo>
                    <a:cubicBezTo>
                      <a:pt x="46" y="18"/>
                      <a:pt x="44" y="7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6" name="Freeform 54">
                <a:extLst>
                  <a:ext uri="{FF2B5EF4-FFF2-40B4-BE49-F238E27FC236}">
                    <a16:creationId xmlns:a16="http://schemas.microsoft.com/office/drawing/2014/main" id="{0F678550-0396-4BA9-9C4B-CBD81B5DF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1628"/>
                <a:ext cx="72" cy="75"/>
              </a:xfrm>
              <a:custGeom>
                <a:avLst/>
                <a:gdLst>
                  <a:gd name="T0" fmla="*/ 30 w 29"/>
                  <a:gd name="T1" fmla="*/ 209 h 28"/>
                  <a:gd name="T2" fmla="*/ 258 w 29"/>
                  <a:gd name="T3" fmla="*/ 21 h 28"/>
                  <a:gd name="T4" fmla="*/ 412 w 29"/>
                  <a:gd name="T5" fmla="*/ 329 h 28"/>
                  <a:gd name="T6" fmla="*/ 184 w 29"/>
                  <a:gd name="T7" fmla="*/ 517 h 28"/>
                  <a:gd name="T8" fmla="*/ 30 w 29"/>
                  <a:gd name="T9" fmla="*/ 20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" y="11"/>
                    </a:moveTo>
                    <a:cubicBezTo>
                      <a:pt x="3" y="4"/>
                      <a:pt x="10" y="0"/>
                      <a:pt x="17" y="1"/>
                    </a:cubicBezTo>
                    <a:cubicBezTo>
                      <a:pt x="24" y="3"/>
                      <a:pt x="29" y="9"/>
                      <a:pt x="27" y="17"/>
                    </a:cubicBezTo>
                    <a:cubicBezTo>
                      <a:pt x="26" y="24"/>
                      <a:pt x="19" y="28"/>
                      <a:pt x="12" y="27"/>
                    </a:cubicBezTo>
                    <a:cubicBezTo>
                      <a:pt x="5" y="25"/>
                      <a:pt x="0" y="19"/>
                      <a:pt x="2" y="11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7" name="Freeform 55">
                <a:extLst>
                  <a:ext uri="{FF2B5EF4-FFF2-40B4-BE49-F238E27FC236}">
                    <a16:creationId xmlns:a16="http://schemas.microsoft.com/office/drawing/2014/main" id="{7810AE5D-43A2-4804-9A99-9F9B07459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599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83 w 58"/>
                  <a:gd name="T3" fmla="*/ 35 h 81"/>
                  <a:gd name="T4" fmla="*/ 845 w 58"/>
                  <a:gd name="T5" fmla="*/ 853 h 81"/>
                  <a:gd name="T6" fmla="*/ 345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4"/>
                      <a:pt x="23" y="0"/>
                      <a:pt x="37" y="2"/>
                    </a:cubicBezTo>
                    <a:cubicBezTo>
                      <a:pt x="50" y="5"/>
                      <a:pt x="58" y="24"/>
                      <a:pt x="54" y="45"/>
                    </a:cubicBezTo>
                    <a:cubicBezTo>
                      <a:pt x="50" y="66"/>
                      <a:pt x="35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8" name="Freeform 56">
                <a:extLst>
                  <a:ext uri="{FF2B5EF4-FFF2-40B4-BE49-F238E27FC236}">
                    <a16:creationId xmlns:a16="http://schemas.microsoft.com/office/drawing/2014/main" id="{F96608CE-0D6A-4A83-85D0-2D23449B3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1601"/>
                <a:ext cx="25" cy="27"/>
              </a:xfrm>
              <a:custGeom>
                <a:avLst/>
                <a:gdLst>
                  <a:gd name="T0" fmla="*/ 20 w 10"/>
                  <a:gd name="T1" fmla="*/ 81 h 10"/>
                  <a:gd name="T2" fmla="*/ 95 w 10"/>
                  <a:gd name="T3" fmla="*/ 0 h 10"/>
                  <a:gd name="T4" fmla="*/ 145 w 10"/>
                  <a:gd name="T5" fmla="*/ 116 h 10"/>
                  <a:gd name="T6" fmla="*/ 63 w 10"/>
                  <a:gd name="T7" fmla="*/ 176 h 10"/>
                  <a:gd name="T8" fmla="*/ 20 w 10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" y="4"/>
                    </a:moveTo>
                    <a:cubicBezTo>
                      <a:pt x="1" y="1"/>
                      <a:pt x="3" y="0"/>
                      <a:pt x="6" y="0"/>
                    </a:cubicBezTo>
                    <a:cubicBezTo>
                      <a:pt x="8" y="1"/>
                      <a:pt x="10" y="3"/>
                      <a:pt x="9" y="6"/>
                    </a:cubicBezTo>
                    <a:cubicBezTo>
                      <a:pt x="9" y="8"/>
                      <a:pt x="7" y="10"/>
                      <a:pt x="4" y="9"/>
                    </a:cubicBezTo>
                    <a:cubicBezTo>
                      <a:pt x="2" y="9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9" name="Freeform 57">
                <a:extLst>
                  <a:ext uri="{FF2B5EF4-FFF2-40B4-BE49-F238E27FC236}">
                    <a16:creationId xmlns:a16="http://schemas.microsoft.com/office/drawing/2014/main" id="{3A71584E-9878-4219-86CC-E963211C4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1639"/>
                <a:ext cx="30" cy="34"/>
              </a:xfrm>
              <a:custGeom>
                <a:avLst/>
                <a:gdLst>
                  <a:gd name="T0" fmla="*/ 20 w 12"/>
                  <a:gd name="T1" fmla="*/ 89 h 13"/>
                  <a:gd name="T2" fmla="*/ 113 w 12"/>
                  <a:gd name="T3" fmla="*/ 21 h 13"/>
                  <a:gd name="T4" fmla="*/ 188 w 12"/>
                  <a:gd name="T5" fmla="*/ 144 h 13"/>
                  <a:gd name="T6" fmla="*/ 83 w 12"/>
                  <a:gd name="T7" fmla="*/ 212 h 13"/>
                  <a:gd name="T8" fmla="*/ 20 w 12"/>
                  <a:gd name="T9" fmla="*/ 8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5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11" y="1"/>
                      <a:pt x="12" y="4"/>
                      <a:pt x="12" y="8"/>
                    </a:cubicBezTo>
                    <a:cubicBezTo>
                      <a:pt x="11" y="11"/>
                      <a:pt x="8" y="13"/>
                      <a:pt x="5" y="12"/>
                    </a:cubicBezTo>
                    <a:cubicBezTo>
                      <a:pt x="2" y="11"/>
                      <a:pt x="0" y="8"/>
                      <a:pt x="1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0" name="Freeform 58">
                <a:extLst>
                  <a:ext uri="{FF2B5EF4-FFF2-40B4-BE49-F238E27FC236}">
                    <a16:creationId xmlns:a16="http://schemas.microsoft.com/office/drawing/2014/main" id="{FE21F165-E82F-4F74-BEE8-C30699D4F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1596"/>
                <a:ext cx="12" cy="16"/>
              </a:xfrm>
              <a:custGeom>
                <a:avLst/>
                <a:gdLst>
                  <a:gd name="T0" fmla="*/ 0 w 5"/>
                  <a:gd name="T1" fmla="*/ 56 h 6"/>
                  <a:gd name="T2" fmla="*/ 41 w 5"/>
                  <a:gd name="T3" fmla="*/ 21 h 6"/>
                  <a:gd name="T4" fmla="*/ 70 w 5"/>
                  <a:gd name="T5" fmla="*/ 77 h 6"/>
                  <a:gd name="T6" fmla="*/ 29 w 5"/>
                  <a:gd name="T7" fmla="*/ 115 h 6"/>
                  <a:gd name="T8" fmla="*/ 0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5" y="5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1" name="Freeform 59">
                <a:extLst>
                  <a:ext uri="{FF2B5EF4-FFF2-40B4-BE49-F238E27FC236}">
                    <a16:creationId xmlns:a16="http://schemas.microsoft.com/office/drawing/2014/main" id="{50801EAF-C397-480B-9BC5-BB27BB324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625"/>
                <a:ext cx="12" cy="16"/>
              </a:xfrm>
              <a:custGeom>
                <a:avLst/>
                <a:gdLst>
                  <a:gd name="T0" fmla="*/ 0 w 5"/>
                  <a:gd name="T1" fmla="*/ 56 h 6"/>
                  <a:gd name="T2" fmla="*/ 41 w 5"/>
                  <a:gd name="T3" fmla="*/ 21 h 6"/>
                  <a:gd name="T4" fmla="*/ 70 w 5"/>
                  <a:gd name="T5" fmla="*/ 77 h 6"/>
                  <a:gd name="T6" fmla="*/ 29 w 5"/>
                  <a:gd name="T7" fmla="*/ 115 h 6"/>
                  <a:gd name="T8" fmla="*/ 0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2" name="Freeform 60">
                <a:extLst>
                  <a:ext uri="{FF2B5EF4-FFF2-40B4-BE49-F238E27FC236}">
                    <a16:creationId xmlns:a16="http://schemas.microsoft.com/office/drawing/2014/main" id="{563F8489-DF85-4349-8355-8163957B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" y="2124"/>
                <a:ext cx="137" cy="211"/>
              </a:xfrm>
              <a:custGeom>
                <a:avLst/>
                <a:gdLst>
                  <a:gd name="T0" fmla="*/ 30 w 55"/>
                  <a:gd name="T1" fmla="*/ 705 h 79"/>
                  <a:gd name="T2" fmla="*/ 496 w 55"/>
                  <a:gd name="T3" fmla="*/ 21 h 79"/>
                  <a:gd name="T4" fmla="*/ 820 w 55"/>
                  <a:gd name="T5" fmla="*/ 799 h 79"/>
                  <a:gd name="T6" fmla="*/ 354 w 55"/>
                  <a:gd name="T7" fmla="*/ 1485 h 79"/>
                  <a:gd name="T8" fmla="*/ 30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3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3" name="Freeform 61">
                <a:extLst>
                  <a:ext uri="{FF2B5EF4-FFF2-40B4-BE49-F238E27FC236}">
                    <a16:creationId xmlns:a16="http://schemas.microsoft.com/office/drawing/2014/main" id="{D5BC76AF-3686-4C2D-A572-C39085E5A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113"/>
                <a:ext cx="137" cy="211"/>
              </a:xfrm>
              <a:custGeom>
                <a:avLst/>
                <a:gdLst>
                  <a:gd name="T0" fmla="*/ 30 w 55"/>
                  <a:gd name="T1" fmla="*/ 705 h 79"/>
                  <a:gd name="T2" fmla="*/ 496 w 55"/>
                  <a:gd name="T3" fmla="*/ 21 h 79"/>
                  <a:gd name="T4" fmla="*/ 820 w 55"/>
                  <a:gd name="T5" fmla="*/ 799 h 79"/>
                  <a:gd name="T6" fmla="*/ 354 w 55"/>
                  <a:gd name="T7" fmla="*/ 1485 h 79"/>
                  <a:gd name="T8" fmla="*/ 30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3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4" name="Freeform 62">
                <a:extLst>
                  <a:ext uri="{FF2B5EF4-FFF2-40B4-BE49-F238E27FC236}">
                    <a16:creationId xmlns:a16="http://schemas.microsoft.com/office/drawing/2014/main" id="{A1F95E73-7C9B-43C7-9E3C-FB44ED9E6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105"/>
                <a:ext cx="140" cy="211"/>
              </a:xfrm>
              <a:custGeom>
                <a:avLst/>
                <a:gdLst>
                  <a:gd name="T0" fmla="*/ 50 w 56"/>
                  <a:gd name="T1" fmla="*/ 705 h 79"/>
                  <a:gd name="T2" fmla="*/ 500 w 56"/>
                  <a:gd name="T3" fmla="*/ 21 h 79"/>
                  <a:gd name="T4" fmla="*/ 845 w 56"/>
                  <a:gd name="T5" fmla="*/ 799 h 79"/>
                  <a:gd name="T6" fmla="*/ 375 w 56"/>
                  <a:gd name="T7" fmla="*/ 1485 h 79"/>
                  <a:gd name="T8" fmla="*/ 50 w 56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4" y="42"/>
                    </a:cubicBezTo>
                    <a:cubicBezTo>
                      <a:pt x="51" y="64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5" name="Freeform 63">
                <a:extLst>
                  <a:ext uri="{FF2B5EF4-FFF2-40B4-BE49-F238E27FC236}">
                    <a16:creationId xmlns:a16="http://schemas.microsoft.com/office/drawing/2014/main" id="{6616EAEA-9B6E-4246-80B6-07A08528D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" y="2137"/>
                <a:ext cx="110" cy="168"/>
              </a:xfrm>
              <a:custGeom>
                <a:avLst/>
                <a:gdLst>
                  <a:gd name="T0" fmla="*/ 550 w 44"/>
                  <a:gd name="T1" fmla="*/ 0 h 63"/>
                  <a:gd name="T2" fmla="*/ 583 w 44"/>
                  <a:gd name="T3" fmla="*/ 397 h 63"/>
                  <a:gd name="T4" fmla="*/ 175 w 44"/>
                  <a:gd name="T5" fmla="*/ 1003 h 63"/>
                  <a:gd name="T6" fmla="*/ 0 w 44"/>
                  <a:gd name="T7" fmla="*/ 888 h 63"/>
                  <a:gd name="T8" fmla="*/ 270 w 44"/>
                  <a:gd name="T9" fmla="*/ 1173 h 63"/>
                  <a:gd name="T10" fmla="*/ 675 w 44"/>
                  <a:gd name="T11" fmla="*/ 568 h 63"/>
                  <a:gd name="T12" fmla="*/ 550 w 44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3">
                    <a:moveTo>
                      <a:pt x="35" y="0"/>
                    </a:moveTo>
                    <a:cubicBezTo>
                      <a:pt x="37" y="6"/>
                      <a:pt x="38" y="13"/>
                      <a:pt x="37" y="21"/>
                    </a:cubicBezTo>
                    <a:cubicBezTo>
                      <a:pt x="35" y="40"/>
                      <a:pt x="23" y="54"/>
                      <a:pt x="11" y="53"/>
                    </a:cubicBezTo>
                    <a:cubicBezTo>
                      <a:pt x="7" y="52"/>
                      <a:pt x="3" y="50"/>
                      <a:pt x="0" y="47"/>
                    </a:cubicBezTo>
                    <a:cubicBezTo>
                      <a:pt x="4" y="55"/>
                      <a:pt x="10" y="61"/>
                      <a:pt x="17" y="62"/>
                    </a:cubicBezTo>
                    <a:cubicBezTo>
                      <a:pt x="29" y="63"/>
                      <a:pt x="41" y="49"/>
                      <a:pt x="43" y="30"/>
                    </a:cubicBezTo>
                    <a:cubicBezTo>
                      <a:pt x="44" y="18"/>
                      <a:pt x="41" y="6"/>
                      <a:pt x="3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6" name="Freeform 64">
                <a:extLst>
                  <a:ext uri="{FF2B5EF4-FFF2-40B4-BE49-F238E27FC236}">
                    <a16:creationId xmlns:a16="http://schemas.microsoft.com/office/drawing/2014/main" id="{0B75BE11-227F-45A3-A59E-9B8BBFDBB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" y="2135"/>
                <a:ext cx="69" cy="74"/>
              </a:xfrm>
              <a:custGeom>
                <a:avLst/>
                <a:gdLst>
                  <a:gd name="T0" fmla="*/ 12 w 28"/>
                  <a:gd name="T1" fmla="*/ 225 h 28"/>
                  <a:gd name="T2" fmla="*/ 237 w 28"/>
                  <a:gd name="T3" fmla="*/ 21 h 28"/>
                  <a:gd name="T4" fmla="*/ 407 w 28"/>
                  <a:gd name="T5" fmla="*/ 280 h 28"/>
                  <a:gd name="T6" fmla="*/ 195 w 28"/>
                  <a:gd name="T7" fmla="*/ 497 h 28"/>
                  <a:gd name="T8" fmla="*/ 12 w 28"/>
                  <a:gd name="T9" fmla="*/ 22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" y="12"/>
                    </a:moveTo>
                    <a:cubicBezTo>
                      <a:pt x="2" y="5"/>
                      <a:pt x="8" y="0"/>
                      <a:pt x="16" y="1"/>
                    </a:cubicBezTo>
                    <a:cubicBezTo>
                      <a:pt x="23" y="1"/>
                      <a:pt x="28" y="8"/>
                      <a:pt x="27" y="15"/>
                    </a:cubicBezTo>
                    <a:cubicBezTo>
                      <a:pt x="27" y="22"/>
                      <a:pt x="20" y="28"/>
                      <a:pt x="13" y="27"/>
                    </a:cubicBezTo>
                    <a:cubicBezTo>
                      <a:pt x="6" y="26"/>
                      <a:pt x="0" y="20"/>
                      <a:pt x="1" y="12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7" name="Freeform 65">
                <a:extLst>
                  <a:ext uri="{FF2B5EF4-FFF2-40B4-BE49-F238E27FC236}">
                    <a16:creationId xmlns:a16="http://schemas.microsoft.com/office/drawing/2014/main" id="{AFC2A16D-30AD-4F17-9604-3CA513D89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105"/>
                <a:ext cx="140" cy="211"/>
              </a:xfrm>
              <a:custGeom>
                <a:avLst/>
                <a:gdLst>
                  <a:gd name="T0" fmla="*/ 50 w 56"/>
                  <a:gd name="T1" fmla="*/ 705 h 79"/>
                  <a:gd name="T2" fmla="*/ 500 w 56"/>
                  <a:gd name="T3" fmla="*/ 21 h 79"/>
                  <a:gd name="T4" fmla="*/ 845 w 56"/>
                  <a:gd name="T5" fmla="*/ 799 h 79"/>
                  <a:gd name="T6" fmla="*/ 375 w 56"/>
                  <a:gd name="T7" fmla="*/ 1485 h 79"/>
                  <a:gd name="T8" fmla="*/ 50 w 56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4" y="42"/>
                    </a:cubicBezTo>
                    <a:cubicBezTo>
                      <a:pt x="51" y="64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8" name="Freeform 66">
                <a:extLst>
                  <a:ext uri="{FF2B5EF4-FFF2-40B4-BE49-F238E27FC236}">
                    <a16:creationId xmlns:a16="http://schemas.microsoft.com/office/drawing/2014/main" id="{B9B1080A-B9FC-4D18-B95D-FD2CFDF90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2108"/>
                <a:ext cx="25" cy="27"/>
              </a:xfrm>
              <a:custGeom>
                <a:avLst/>
                <a:gdLst>
                  <a:gd name="T0" fmla="*/ 0 w 10"/>
                  <a:gd name="T1" fmla="*/ 103 h 10"/>
                  <a:gd name="T2" fmla="*/ 83 w 10"/>
                  <a:gd name="T3" fmla="*/ 22 h 10"/>
                  <a:gd name="T4" fmla="*/ 145 w 10"/>
                  <a:gd name="T5" fmla="*/ 116 h 10"/>
                  <a:gd name="T6" fmla="*/ 63 w 10"/>
                  <a:gd name="T7" fmla="*/ 197 h 10"/>
                  <a:gd name="T8" fmla="*/ 0 w 10"/>
                  <a:gd name="T9" fmla="*/ 10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8" y="1"/>
                      <a:pt x="10" y="3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ubicBezTo>
                      <a:pt x="2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9" name="Freeform 67">
                <a:extLst>
                  <a:ext uri="{FF2B5EF4-FFF2-40B4-BE49-F238E27FC236}">
                    <a16:creationId xmlns:a16="http://schemas.microsoft.com/office/drawing/2014/main" id="{3C8E7ADE-88DA-4CF2-A07D-FF3CD5EF7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" y="2145"/>
                <a:ext cx="29" cy="32"/>
              </a:xfrm>
              <a:custGeom>
                <a:avLst/>
                <a:gdLst>
                  <a:gd name="T0" fmla="*/ 0 w 12"/>
                  <a:gd name="T1" fmla="*/ 115 h 12"/>
                  <a:gd name="T2" fmla="*/ 87 w 12"/>
                  <a:gd name="T3" fmla="*/ 21 h 12"/>
                  <a:gd name="T4" fmla="*/ 157 w 12"/>
                  <a:gd name="T5" fmla="*/ 136 h 12"/>
                  <a:gd name="T6" fmla="*/ 70 w 12"/>
                  <a:gd name="T7" fmla="*/ 227 h 12"/>
                  <a:gd name="T8" fmla="*/ 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3"/>
                      <a:pt x="3" y="0"/>
                      <a:pt x="6" y="1"/>
                    </a:cubicBezTo>
                    <a:cubicBezTo>
                      <a:pt x="9" y="1"/>
                      <a:pt x="12" y="4"/>
                      <a:pt x="11" y="7"/>
                    </a:cubicBezTo>
                    <a:cubicBezTo>
                      <a:pt x="11" y="10"/>
                      <a:pt x="8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0" name="Freeform 68">
                <a:extLst>
                  <a:ext uri="{FF2B5EF4-FFF2-40B4-BE49-F238E27FC236}">
                    <a16:creationId xmlns:a16="http://schemas.microsoft.com/office/drawing/2014/main" id="{60A701D4-F2CF-4DAA-94D0-652EBBB1C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" y="2103"/>
                <a:ext cx="15" cy="13"/>
              </a:xfrm>
              <a:custGeom>
                <a:avLst/>
                <a:gdLst>
                  <a:gd name="T0" fmla="*/ 0 w 6"/>
                  <a:gd name="T1" fmla="*/ 55 h 5"/>
                  <a:gd name="T2" fmla="*/ 50 w 6"/>
                  <a:gd name="T3" fmla="*/ 0 h 5"/>
                  <a:gd name="T4" fmla="*/ 83 w 6"/>
                  <a:gd name="T5" fmla="*/ 55 h 5"/>
                  <a:gd name="T6" fmla="*/ 50 w 6"/>
                  <a:gd name="T7" fmla="*/ 88 h 5"/>
                  <a:gd name="T8" fmla="*/ 0 w 6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1" name="Freeform 69">
                <a:extLst>
                  <a:ext uri="{FF2B5EF4-FFF2-40B4-BE49-F238E27FC236}">
                    <a16:creationId xmlns:a16="http://schemas.microsoft.com/office/drawing/2014/main" id="{25DC20F5-AF05-4A45-A989-9EFABA079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" y="2137"/>
                <a:ext cx="15" cy="14"/>
              </a:xfrm>
              <a:custGeom>
                <a:avLst/>
                <a:gdLst>
                  <a:gd name="T0" fmla="*/ 0 w 6"/>
                  <a:gd name="T1" fmla="*/ 48 h 5"/>
                  <a:gd name="T2" fmla="*/ 50 w 6"/>
                  <a:gd name="T3" fmla="*/ 0 h 5"/>
                  <a:gd name="T4" fmla="*/ 83 w 6"/>
                  <a:gd name="T5" fmla="*/ 48 h 5"/>
                  <a:gd name="T6" fmla="*/ 50 w 6"/>
                  <a:gd name="T7" fmla="*/ 109 h 5"/>
                  <a:gd name="T8" fmla="*/ 0 w 6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2" name="Freeform 70">
                <a:extLst>
                  <a:ext uri="{FF2B5EF4-FFF2-40B4-BE49-F238E27FC236}">
                    <a16:creationId xmlns:a16="http://schemas.microsoft.com/office/drawing/2014/main" id="{6C27F471-8292-4620-917D-950B0A586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079"/>
                <a:ext cx="190" cy="194"/>
              </a:xfrm>
              <a:custGeom>
                <a:avLst/>
                <a:gdLst>
                  <a:gd name="T0" fmla="*/ 313 w 76"/>
                  <a:gd name="T1" fmla="*/ 340 h 73"/>
                  <a:gd name="T2" fmla="*/ 1033 w 76"/>
                  <a:gd name="T3" fmla="*/ 191 h 73"/>
                  <a:gd name="T4" fmla="*/ 875 w 76"/>
                  <a:gd name="T5" fmla="*/ 1031 h 73"/>
                  <a:gd name="T6" fmla="*/ 158 w 76"/>
                  <a:gd name="T7" fmla="*/ 1180 h 73"/>
                  <a:gd name="T8" fmla="*/ 313 w 76"/>
                  <a:gd name="T9" fmla="*/ 3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0"/>
                      <a:pt x="56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2"/>
                      <a:pt x="5" y="32"/>
                      <a:pt x="20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3" name="Freeform 71">
                <a:extLst>
                  <a:ext uri="{FF2B5EF4-FFF2-40B4-BE49-F238E27FC236}">
                    <a16:creationId xmlns:a16="http://schemas.microsoft.com/office/drawing/2014/main" id="{3ECC28C6-41BE-4674-8EB3-385DC2BDB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071"/>
                <a:ext cx="190" cy="194"/>
              </a:xfrm>
              <a:custGeom>
                <a:avLst/>
                <a:gdLst>
                  <a:gd name="T0" fmla="*/ 333 w 76"/>
                  <a:gd name="T1" fmla="*/ 340 h 73"/>
                  <a:gd name="T2" fmla="*/ 1033 w 76"/>
                  <a:gd name="T3" fmla="*/ 191 h 73"/>
                  <a:gd name="T4" fmla="*/ 875 w 76"/>
                  <a:gd name="T5" fmla="*/ 1031 h 73"/>
                  <a:gd name="T6" fmla="*/ 158 w 76"/>
                  <a:gd name="T7" fmla="*/ 1180 h 73"/>
                  <a:gd name="T8" fmla="*/ 333 w 76"/>
                  <a:gd name="T9" fmla="*/ 3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1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1"/>
                      <a:pt x="71" y="41"/>
                      <a:pt x="56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3"/>
                      <a:pt x="21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4" name="Freeform 72">
                <a:extLst>
                  <a:ext uri="{FF2B5EF4-FFF2-40B4-BE49-F238E27FC236}">
                    <a16:creationId xmlns:a16="http://schemas.microsoft.com/office/drawing/2014/main" id="{0D4DF607-3DDF-4010-AEBE-C9C0FA4C4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065"/>
                <a:ext cx="190" cy="195"/>
              </a:xfrm>
              <a:custGeom>
                <a:avLst/>
                <a:gdLst>
                  <a:gd name="T0" fmla="*/ 313 w 76"/>
                  <a:gd name="T1" fmla="*/ 342 h 73"/>
                  <a:gd name="T2" fmla="*/ 1033 w 76"/>
                  <a:gd name="T3" fmla="*/ 192 h 73"/>
                  <a:gd name="T4" fmla="*/ 863 w 76"/>
                  <a:gd name="T5" fmla="*/ 1050 h 73"/>
                  <a:gd name="T6" fmla="*/ 158 w 76"/>
                  <a:gd name="T7" fmla="*/ 1199 h 73"/>
                  <a:gd name="T8" fmla="*/ 313 w 76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1"/>
                      <a:pt x="55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2"/>
                      <a:pt x="20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5" name="Freeform 73">
                <a:extLst>
                  <a:ext uri="{FF2B5EF4-FFF2-40B4-BE49-F238E27FC236}">
                    <a16:creationId xmlns:a16="http://schemas.microsoft.com/office/drawing/2014/main" id="{90FFADF7-149F-404C-A7E4-2AAB3E65C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132"/>
                <a:ext cx="152" cy="117"/>
              </a:xfrm>
              <a:custGeom>
                <a:avLst/>
                <a:gdLst>
                  <a:gd name="T0" fmla="*/ 932 w 61"/>
                  <a:gd name="T1" fmla="*/ 0 h 44"/>
                  <a:gd name="T2" fmla="*/ 745 w 61"/>
                  <a:gd name="T3" fmla="*/ 340 h 44"/>
                  <a:gd name="T4" fmla="*/ 125 w 61"/>
                  <a:gd name="T5" fmla="*/ 468 h 44"/>
                  <a:gd name="T6" fmla="*/ 42 w 61"/>
                  <a:gd name="T7" fmla="*/ 261 h 44"/>
                  <a:gd name="T8" fmla="*/ 92 w 61"/>
                  <a:gd name="T9" fmla="*/ 657 h 44"/>
                  <a:gd name="T10" fmla="*/ 715 w 61"/>
                  <a:gd name="T11" fmla="*/ 524 h 44"/>
                  <a:gd name="T12" fmla="*/ 932 w 61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4">
                    <a:moveTo>
                      <a:pt x="60" y="0"/>
                    </a:moveTo>
                    <a:cubicBezTo>
                      <a:pt x="58" y="6"/>
                      <a:pt x="54" y="12"/>
                      <a:pt x="48" y="18"/>
                    </a:cubicBezTo>
                    <a:cubicBezTo>
                      <a:pt x="34" y="31"/>
                      <a:pt x="16" y="34"/>
                      <a:pt x="8" y="25"/>
                    </a:cubicBezTo>
                    <a:cubicBezTo>
                      <a:pt x="5" y="22"/>
                      <a:pt x="4" y="18"/>
                      <a:pt x="3" y="14"/>
                    </a:cubicBezTo>
                    <a:cubicBezTo>
                      <a:pt x="0" y="22"/>
                      <a:pt x="1" y="30"/>
                      <a:pt x="6" y="35"/>
                    </a:cubicBezTo>
                    <a:cubicBezTo>
                      <a:pt x="15" y="44"/>
                      <a:pt x="33" y="41"/>
                      <a:pt x="46" y="28"/>
                    </a:cubicBezTo>
                    <a:cubicBezTo>
                      <a:pt x="56" y="20"/>
                      <a:pt x="61" y="9"/>
                      <a:pt x="60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6" name="Freeform 74">
                <a:extLst>
                  <a:ext uri="{FF2B5EF4-FFF2-40B4-BE49-F238E27FC236}">
                    <a16:creationId xmlns:a16="http://schemas.microsoft.com/office/drawing/2014/main" id="{06A42D81-D772-43FA-BE95-17210761A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089"/>
                <a:ext cx="72" cy="78"/>
              </a:xfrm>
              <a:custGeom>
                <a:avLst/>
                <a:gdLst>
                  <a:gd name="T0" fmla="*/ 74 w 29"/>
                  <a:gd name="T1" fmla="*/ 94 h 29"/>
                  <a:gd name="T2" fmla="*/ 370 w 29"/>
                  <a:gd name="T3" fmla="*/ 94 h 29"/>
                  <a:gd name="T4" fmla="*/ 353 w 29"/>
                  <a:gd name="T5" fmla="*/ 471 h 29"/>
                  <a:gd name="T6" fmla="*/ 74 w 29"/>
                  <a:gd name="T7" fmla="*/ 449 h 29"/>
                  <a:gd name="T8" fmla="*/ 74 w 29"/>
                  <a:gd name="T9" fmla="*/ 9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5" y="5"/>
                    </a:moveTo>
                    <a:cubicBezTo>
                      <a:pt x="11" y="0"/>
                      <a:pt x="19" y="0"/>
                      <a:pt x="24" y="5"/>
                    </a:cubicBezTo>
                    <a:cubicBezTo>
                      <a:pt x="29" y="11"/>
                      <a:pt x="29" y="19"/>
                      <a:pt x="23" y="24"/>
                    </a:cubicBezTo>
                    <a:cubicBezTo>
                      <a:pt x="18" y="29"/>
                      <a:pt x="10" y="29"/>
                      <a:pt x="5" y="23"/>
                    </a:cubicBezTo>
                    <a:cubicBezTo>
                      <a:pt x="0" y="18"/>
                      <a:pt x="0" y="10"/>
                      <a:pt x="5" y="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7" name="Freeform 75">
                <a:extLst>
                  <a:ext uri="{FF2B5EF4-FFF2-40B4-BE49-F238E27FC236}">
                    <a16:creationId xmlns:a16="http://schemas.microsoft.com/office/drawing/2014/main" id="{3D79F6B3-7B44-444A-BD97-47B865A9A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065"/>
                <a:ext cx="190" cy="195"/>
              </a:xfrm>
              <a:custGeom>
                <a:avLst/>
                <a:gdLst>
                  <a:gd name="T0" fmla="*/ 313 w 76"/>
                  <a:gd name="T1" fmla="*/ 342 h 73"/>
                  <a:gd name="T2" fmla="*/ 1033 w 76"/>
                  <a:gd name="T3" fmla="*/ 192 h 73"/>
                  <a:gd name="T4" fmla="*/ 863 w 76"/>
                  <a:gd name="T5" fmla="*/ 1050 h 73"/>
                  <a:gd name="T6" fmla="*/ 158 w 76"/>
                  <a:gd name="T7" fmla="*/ 1199 h 73"/>
                  <a:gd name="T8" fmla="*/ 313 w 76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1"/>
                      <a:pt x="55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2"/>
                      <a:pt x="20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8" name="Freeform 76">
                <a:extLst>
                  <a:ext uri="{FF2B5EF4-FFF2-40B4-BE49-F238E27FC236}">
                    <a16:creationId xmlns:a16="http://schemas.microsoft.com/office/drawing/2014/main" id="{827F39EC-2568-4ED9-BC90-6FE53CA66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084"/>
                <a:ext cx="25" cy="24"/>
              </a:xfrm>
              <a:custGeom>
                <a:avLst/>
                <a:gdLst>
                  <a:gd name="T0" fmla="*/ 0 w 10"/>
                  <a:gd name="T1" fmla="*/ 77 h 9"/>
                  <a:gd name="T2" fmla="*/ 83 w 10"/>
                  <a:gd name="T3" fmla="*/ 0 h 9"/>
                  <a:gd name="T4" fmla="*/ 145 w 10"/>
                  <a:gd name="T5" fmla="*/ 93 h 9"/>
                  <a:gd name="T6" fmla="*/ 63 w 10"/>
                  <a:gd name="T7" fmla="*/ 171 h 9"/>
                  <a:gd name="T8" fmla="*/ 0 w 10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4"/>
                    </a:moveTo>
                    <a:cubicBezTo>
                      <a:pt x="1" y="1"/>
                      <a:pt x="3" y="0"/>
                      <a:pt x="5" y="0"/>
                    </a:cubicBezTo>
                    <a:cubicBezTo>
                      <a:pt x="8" y="0"/>
                      <a:pt x="10" y="3"/>
                      <a:pt x="9" y="5"/>
                    </a:cubicBezTo>
                    <a:cubicBezTo>
                      <a:pt x="9" y="8"/>
                      <a:pt x="6" y="9"/>
                      <a:pt x="4" y="9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9" name="Freeform 77">
                <a:extLst>
                  <a:ext uri="{FF2B5EF4-FFF2-40B4-BE49-F238E27FC236}">
                    <a16:creationId xmlns:a16="http://schemas.microsoft.com/office/drawing/2014/main" id="{017BEFD3-B001-46C9-B93F-A6D6B5ACE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2103"/>
                <a:ext cx="32" cy="32"/>
              </a:xfrm>
              <a:custGeom>
                <a:avLst/>
                <a:gdLst>
                  <a:gd name="T0" fmla="*/ 42 w 13"/>
                  <a:gd name="T1" fmla="*/ 35 h 12"/>
                  <a:gd name="T2" fmla="*/ 162 w 13"/>
                  <a:gd name="T3" fmla="*/ 35 h 12"/>
                  <a:gd name="T4" fmla="*/ 153 w 13"/>
                  <a:gd name="T5" fmla="*/ 192 h 12"/>
                  <a:gd name="T6" fmla="*/ 30 w 13"/>
                  <a:gd name="T7" fmla="*/ 192 h 12"/>
                  <a:gd name="T8" fmla="*/ 42 w 13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2" y="10"/>
                    </a:cubicBezTo>
                    <a:cubicBezTo>
                      <a:pt x="0" y="8"/>
                      <a:pt x="0" y="4"/>
                      <a:pt x="3" y="2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0" name="Freeform 78">
                <a:extLst>
                  <a:ext uri="{FF2B5EF4-FFF2-40B4-BE49-F238E27FC236}">
                    <a16:creationId xmlns:a16="http://schemas.microsoft.com/office/drawing/2014/main" id="{F9DE4AB9-D47F-4EBB-8443-68857C89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079"/>
                <a:ext cx="15" cy="13"/>
              </a:xfrm>
              <a:custGeom>
                <a:avLst/>
                <a:gdLst>
                  <a:gd name="T0" fmla="*/ 20 w 6"/>
                  <a:gd name="T1" fmla="*/ 34 h 5"/>
                  <a:gd name="T2" fmla="*/ 50 w 6"/>
                  <a:gd name="T3" fmla="*/ 0 h 5"/>
                  <a:gd name="T4" fmla="*/ 83 w 6"/>
                  <a:gd name="T5" fmla="*/ 55 h 5"/>
                  <a:gd name="T6" fmla="*/ 50 w 6"/>
                  <a:gd name="T7" fmla="*/ 88 h 5"/>
                  <a:gd name="T8" fmla="*/ 20 w 6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1" name="Freeform 79">
                <a:extLst>
                  <a:ext uri="{FF2B5EF4-FFF2-40B4-BE49-F238E27FC236}">
                    <a16:creationId xmlns:a16="http://schemas.microsoft.com/office/drawing/2014/main" id="{5222FAE8-A470-4201-AF4B-E1EBFBF8F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2111"/>
                <a:ext cx="15" cy="13"/>
              </a:xfrm>
              <a:custGeom>
                <a:avLst/>
                <a:gdLst>
                  <a:gd name="T0" fmla="*/ 20 w 6"/>
                  <a:gd name="T1" fmla="*/ 34 h 5"/>
                  <a:gd name="T2" fmla="*/ 63 w 6"/>
                  <a:gd name="T3" fmla="*/ 0 h 5"/>
                  <a:gd name="T4" fmla="*/ 95 w 6"/>
                  <a:gd name="T5" fmla="*/ 55 h 5"/>
                  <a:gd name="T6" fmla="*/ 50 w 6"/>
                  <a:gd name="T7" fmla="*/ 88 h 5"/>
                  <a:gd name="T8" fmla="*/ 20 w 6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2" name="Freeform 80">
                <a:extLst>
                  <a:ext uri="{FF2B5EF4-FFF2-40B4-BE49-F238E27FC236}">
                    <a16:creationId xmlns:a16="http://schemas.microsoft.com/office/drawing/2014/main" id="{36398A96-81CF-4932-911B-B93876044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1417"/>
                <a:ext cx="135" cy="211"/>
              </a:xfrm>
              <a:custGeom>
                <a:avLst/>
                <a:gdLst>
                  <a:gd name="T0" fmla="*/ 33 w 54"/>
                  <a:gd name="T1" fmla="*/ 785 h 79"/>
                  <a:gd name="T2" fmla="*/ 375 w 54"/>
                  <a:gd name="T3" fmla="*/ 21 h 79"/>
                  <a:gd name="T4" fmla="*/ 833 w 54"/>
                  <a:gd name="T5" fmla="*/ 721 h 79"/>
                  <a:gd name="T6" fmla="*/ 470 w 54"/>
                  <a:gd name="T7" fmla="*/ 1485 h 79"/>
                  <a:gd name="T8" fmla="*/ 33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2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9" y="0"/>
                      <a:pt x="51" y="16"/>
                      <a:pt x="53" y="38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6" y="79"/>
                      <a:pt x="3" y="63"/>
                      <a:pt x="2" y="4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3" name="Freeform 81">
                <a:extLst>
                  <a:ext uri="{FF2B5EF4-FFF2-40B4-BE49-F238E27FC236}">
                    <a16:creationId xmlns:a16="http://schemas.microsoft.com/office/drawing/2014/main" id="{AD5023B0-2DD0-4385-A428-36A02E191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1409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85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5" y="79"/>
                      <a:pt x="3" y="62"/>
                      <a:pt x="1" y="4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4" name="Freeform 82">
                <a:extLst>
                  <a:ext uri="{FF2B5EF4-FFF2-40B4-BE49-F238E27FC236}">
                    <a16:creationId xmlns:a16="http://schemas.microsoft.com/office/drawing/2014/main" id="{FA3D07F5-78BA-4FBE-AFC9-A6DDF9032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1404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69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1" y="41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5" name="Freeform 83">
                <a:extLst>
                  <a:ext uri="{FF2B5EF4-FFF2-40B4-BE49-F238E27FC236}">
                    <a16:creationId xmlns:a16="http://schemas.microsoft.com/office/drawing/2014/main" id="{2A179E73-4385-40BC-BC2D-D7FC9C1F3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428"/>
                <a:ext cx="100" cy="173"/>
              </a:xfrm>
              <a:custGeom>
                <a:avLst/>
                <a:gdLst>
                  <a:gd name="T0" fmla="*/ 395 w 40"/>
                  <a:gd name="T1" fmla="*/ 0 h 65"/>
                  <a:gd name="T2" fmla="*/ 488 w 40"/>
                  <a:gd name="T3" fmla="*/ 397 h 65"/>
                  <a:gd name="T4" fmla="*/ 175 w 40"/>
                  <a:gd name="T5" fmla="*/ 1057 h 65"/>
                  <a:gd name="T6" fmla="*/ 0 w 40"/>
                  <a:gd name="T7" fmla="*/ 998 h 65"/>
                  <a:gd name="T8" fmla="*/ 300 w 40"/>
                  <a:gd name="T9" fmla="*/ 1203 h 65"/>
                  <a:gd name="T10" fmla="*/ 613 w 40"/>
                  <a:gd name="T11" fmla="*/ 546 h 65"/>
                  <a:gd name="T12" fmla="*/ 395 w 4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5">
                    <a:moveTo>
                      <a:pt x="25" y="0"/>
                    </a:moveTo>
                    <a:cubicBezTo>
                      <a:pt x="28" y="6"/>
                      <a:pt x="31" y="13"/>
                      <a:pt x="31" y="21"/>
                    </a:cubicBezTo>
                    <a:cubicBezTo>
                      <a:pt x="33" y="39"/>
                      <a:pt x="24" y="55"/>
                      <a:pt x="11" y="56"/>
                    </a:cubicBezTo>
                    <a:cubicBezTo>
                      <a:pt x="7" y="57"/>
                      <a:pt x="3" y="55"/>
                      <a:pt x="0" y="53"/>
                    </a:cubicBezTo>
                    <a:cubicBezTo>
                      <a:pt x="5" y="60"/>
                      <a:pt x="11" y="65"/>
                      <a:pt x="19" y="64"/>
                    </a:cubicBezTo>
                    <a:cubicBezTo>
                      <a:pt x="31" y="63"/>
                      <a:pt x="40" y="47"/>
                      <a:pt x="39" y="29"/>
                    </a:cubicBezTo>
                    <a:cubicBezTo>
                      <a:pt x="38" y="16"/>
                      <a:pt x="32" y="5"/>
                      <a:pt x="2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6" name="Freeform 84">
                <a:extLst>
                  <a:ext uri="{FF2B5EF4-FFF2-40B4-BE49-F238E27FC236}">
                    <a16:creationId xmlns:a16="http://schemas.microsoft.com/office/drawing/2014/main" id="{83584CFA-6877-476D-AB2F-1097ED655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1433"/>
                <a:ext cx="68" cy="72"/>
              </a:xfrm>
              <a:custGeom>
                <a:avLst/>
                <a:gdLst>
                  <a:gd name="T0" fmla="*/ 0 w 27"/>
                  <a:gd name="T1" fmla="*/ 285 h 27"/>
                  <a:gd name="T2" fmla="*/ 191 w 27"/>
                  <a:gd name="T3" fmla="*/ 21 h 27"/>
                  <a:gd name="T4" fmla="*/ 413 w 27"/>
                  <a:gd name="T5" fmla="*/ 248 h 27"/>
                  <a:gd name="T6" fmla="*/ 222 w 27"/>
                  <a:gd name="T7" fmla="*/ 512 h 27"/>
                  <a:gd name="T8" fmla="*/ 0 w 27"/>
                  <a:gd name="T9" fmla="*/ 2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5"/>
                    </a:moveTo>
                    <a:cubicBezTo>
                      <a:pt x="0" y="8"/>
                      <a:pt x="5" y="1"/>
                      <a:pt x="12" y="1"/>
                    </a:cubicBezTo>
                    <a:cubicBezTo>
                      <a:pt x="20" y="0"/>
                      <a:pt x="26" y="6"/>
                      <a:pt x="26" y="13"/>
                    </a:cubicBezTo>
                    <a:cubicBezTo>
                      <a:pt x="27" y="20"/>
                      <a:pt x="22" y="26"/>
                      <a:pt x="14" y="27"/>
                    </a:cubicBezTo>
                    <a:cubicBezTo>
                      <a:pt x="7" y="27"/>
                      <a:pt x="1" y="22"/>
                      <a:pt x="0" y="1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7" name="Freeform 85">
                <a:extLst>
                  <a:ext uri="{FF2B5EF4-FFF2-40B4-BE49-F238E27FC236}">
                    <a16:creationId xmlns:a16="http://schemas.microsoft.com/office/drawing/2014/main" id="{2DC34B93-1F8C-47FD-81E5-74AEBFD93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1404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69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1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8" name="Freeform 86">
                <a:extLst>
                  <a:ext uri="{FF2B5EF4-FFF2-40B4-BE49-F238E27FC236}">
                    <a16:creationId xmlns:a16="http://schemas.microsoft.com/office/drawing/2014/main" id="{1D4B823D-4CDB-4A13-B7F0-2464176F0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412"/>
                <a:ext cx="22" cy="27"/>
              </a:xfrm>
              <a:custGeom>
                <a:avLst/>
                <a:gdLst>
                  <a:gd name="T0" fmla="*/ 0 w 9"/>
                  <a:gd name="T1" fmla="*/ 103 h 10"/>
                  <a:gd name="T2" fmla="*/ 59 w 9"/>
                  <a:gd name="T3" fmla="*/ 22 h 10"/>
                  <a:gd name="T4" fmla="*/ 132 w 9"/>
                  <a:gd name="T5" fmla="*/ 103 h 10"/>
                  <a:gd name="T6" fmla="*/ 71 w 9"/>
                  <a:gd name="T7" fmla="*/ 197 h 10"/>
                  <a:gd name="T8" fmla="*/ 0 w 9"/>
                  <a:gd name="T9" fmla="*/ 10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3"/>
                      <a:pt x="2" y="1"/>
                      <a:pt x="4" y="1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7"/>
                      <a:pt x="8" y="9"/>
                      <a:pt x="5" y="10"/>
                    </a:cubicBezTo>
                    <a:cubicBezTo>
                      <a:pt x="3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9" name="Freeform 87">
                <a:extLst>
                  <a:ext uri="{FF2B5EF4-FFF2-40B4-BE49-F238E27FC236}">
                    <a16:creationId xmlns:a16="http://schemas.microsoft.com/office/drawing/2014/main" id="{E919105E-C3F5-46B0-832D-85BACA48F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447"/>
                <a:ext cx="30" cy="32"/>
              </a:xfrm>
              <a:custGeom>
                <a:avLst/>
                <a:gdLst>
                  <a:gd name="T0" fmla="*/ 20 w 12"/>
                  <a:gd name="T1" fmla="*/ 115 h 12"/>
                  <a:gd name="T2" fmla="*/ 95 w 12"/>
                  <a:gd name="T3" fmla="*/ 0 h 12"/>
                  <a:gd name="T4" fmla="*/ 188 w 12"/>
                  <a:gd name="T5" fmla="*/ 115 h 12"/>
                  <a:gd name="T6" fmla="*/ 113 w 12"/>
                  <a:gd name="T7" fmla="*/ 227 h 12"/>
                  <a:gd name="T8" fmla="*/ 2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3" y="12"/>
                      <a:pt x="1" y="10"/>
                      <a:pt x="1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0" name="Freeform 88">
                <a:extLst>
                  <a:ext uri="{FF2B5EF4-FFF2-40B4-BE49-F238E27FC236}">
                    <a16:creationId xmlns:a16="http://schemas.microsoft.com/office/drawing/2014/main" id="{67267C2A-1984-41F3-AD01-196A73125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404"/>
                <a:ext cx="13" cy="13"/>
              </a:xfrm>
              <a:custGeom>
                <a:avLst/>
                <a:gdLst>
                  <a:gd name="T0" fmla="*/ 0 w 5"/>
                  <a:gd name="T1" fmla="*/ 55 h 5"/>
                  <a:gd name="T2" fmla="*/ 55 w 5"/>
                  <a:gd name="T3" fmla="*/ 0 h 5"/>
                  <a:gd name="T4" fmla="*/ 88 w 5"/>
                  <a:gd name="T5" fmla="*/ 34 h 5"/>
                  <a:gd name="T6" fmla="*/ 55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1" name="Freeform 89">
                <a:extLst>
                  <a:ext uri="{FF2B5EF4-FFF2-40B4-BE49-F238E27FC236}">
                    <a16:creationId xmlns:a16="http://schemas.microsoft.com/office/drawing/2014/main" id="{D6BE1413-9F74-4EF9-876B-66BC7AECD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1444"/>
                <a:ext cx="13" cy="13"/>
              </a:xfrm>
              <a:custGeom>
                <a:avLst/>
                <a:gdLst>
                  <a:gd name="T0" fmla="*/ 0 w 5"/>
                  <a:gd name="T1" fmla="*/ 55 h 5"/>
                  <a:gd name="T2" fmla="*/ 34 w 5"/>
                  <a:gd name="T3" fmla="*/ 0 h 5"/>
                  <a:gd name="T4" fmla="*/ 88 w 5"/>
                  <a:gd name="T5" fmla="*/ 34 h 5"/>
                  <a:gd name="T6" fmla="*/ 55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2" name="Freeform 90">
                <a:extLst>
                  <a:ext uri="{FF2B5EF4-FFF2-40B4-BE49-F238E27FC236}">
                    <a16:creationId xmlns:a16="http://schemas.microsoft.com/office/drawing/2014/main" id="{61AD3E2E-4832-4954-A954-074472847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1724"/>
                <a:ext cx="122" cy="181"/>
              </a:xfrm>
              <a:custGeom>
                <a:avLst/>
                <a:gdLst>
                  <a:gd name="T0" fmla="*/ 42 w 49"/>
                  <a:gd name="T1" fmla="*/ 546 h 68"/>
                  <a:gd name="T2" fmla="*/ 478 w 49"/>
                  <a:gd name="T3" fmla="*/ 35 h 68"/>
                  <a:gd name="T4" fmla="*/ 712 w 49"/>
                  <a:gd name="T5" fmla="*/ 716 h 68"/>
                  <a:gd name="T6" fmla="*/ 279 w 49"/>
                  <a:gd name="T7" fmla="*/ 1224 h 68"/>
                  <a:gd name="T8" fmla="*/ 42 w 49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29"/>
                    </a:moveTo>
                    <a:cubicBezTo>
                      <a:pt x="7" y="12"/>
                      <a:pt x="19" y="0"/>
                      <a:pt x="31" y="2"/>
                    </a:cubicBezTo>
                    <a:cubicBezTo>
                      <a:pt x="43" y="4"/>
                      <a:pt x="49" y="21"/>
                      <a:pt x="46" y="38"/>
                    </a:cubicBezTo>
                    <a:cubicBezTo>
                      <a:pt x="42" y="56"/>
                      <a:pt x="29" y="68"/>
                      <a:pt x="18" y="65"/>
                    </a:cubicBezTo>
                    <a:cubicBezTo>
                      <a:pt x="6" y="63"/>
                      <a:pt x="0" y="47"/>
                      <a:pt x="3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3" name="Freeform 91">
                <a:extLst>
                  <a:ext uri="{FF2B5EF4-FFF2-40B4-BE49-F238E27FC236}">
                    <a16:creationId xmlns:a16="http://schemas.microsoft.com/office/drawing/2014/main" id="{0717957F-DB08-4073-8D14-C16331927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1713"/>
                <a:ext cx="122" cy="182"/>
              </a:xfrm>
              <a:custGeom>
                <a:avLst/>
                <a:gdLst>
                  <a:gd name="T0" fmla="*/ 42 w 49"/>
                  <a:gd name="T1" fmla="*/ 573 h 68"/>
                  <a:gd name="T2" fmla="*/ 478 w 49"/>
                  <a:gd name="T3" fmla="*/ 56 h 68"/>
                  <a:gd name="T4" fmla="*/ 695 w 49"/>
                  <a:gd name="T5" fmla="*/ 744 h 68"/>
                  <a:gd name="T6" fmla="*/ 279 w 49"/>
                  <a:gd name="T7" fmla="*/ 1269 h 68"/>
                  <a:gd name="T8" fmla="*/ 42 w 49"/>
                  <a:gd name="T9" fmla="*/ 57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30"/>
                    </a:moveTo>
                    <a:cubicBezTo>
                      <a:pt x="7" y="12"/>
                      <a:pt x="19" y="0"/>
                      <a:pt x="31" y="3"/>
                    </a:cubicBezTo>
                    <a:cubicBezTo>
                      <a:pt x="43" y="5"/>
                      <a:pt x="49" y="21"/>
                      <a:pt x="45" y="39"/>
                    </a:cubicBezTo>
                    <a:cubicBezTo>
                      <a:pt x="42" y="56"/>
                      <a:pt x="29" y="68"/>
                      <a:pt x="18" y="66"/>
                    </a:cubicBezTo>
                    <a:cubicBezTo>
                      <a:pt x="6" y="63"/>
                      <a:pt x="0" y="47"/>
                      <a:pt x="3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4" name="Freeform 92">
                <a:extLst>
                  <a:ext uri="{FF2B5EF4-FFF2-40B4-BE49-F238E27FC236}">
                    <a16:creationId xmlns:a16="http://schemas.microsoft.com/office/drawing/2014/main" id="{27B5D7E0-AD82-4D14-99C2-5F74A4E81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1705"/>
                <a:ext cx="123" cy="184"/>
              </a:xfrm>
              <a:custGeom>
                <a:avLst/>
                <a:gdLst>
                  <a:gd name="T0" fmla="*/ 63 w 49"/>
                  <a:gd name="T1" fmla="*/ 568 h 69"/>
                  <a:gd name="T2" fmla="*/ 492 w 49"/>
                  <a:gd name="T3" fmla="*/ 56 h 69"/>
                  <a:gd name="T4" fmla="*/ 725 w 49"/>
                  <a:gd name="T5" fmla="*/ 739 h 69"/>
                  <a:gd name="T6" fmla="*/ 284 w 49"/>
                  <a:gd name="T7" fmla="*/ 1251 h 69"/>
                  <a:gd name="T8" fmla="*/ 63 w 49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9">
                    <a:moveTo>
                      <a:pt x="4" y="30"/>
                    </a:moveTo>
                    <a:cubicBezTo>
                      <a:pt x="7" y="13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9"/>
                      <a:pt x="18" y="66"/>
                    </a:cubicBezTo>
                    <a:cubicBezTo>
                      <a:pt x="6" y="64"/>
                      <a:pt x="0" y="48"/>
                      <a:pt x="4" y="30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5" name="Freeform 93">
                <a:extLst>
                  <a:ext uri="{FF2B5EF4-FFF2-40B4-BE49-F238E27FC236}">
                    <a16:creationId xmlns:a16="http://schemas.microsoft.com/office/drawing/2014/main" id="{76765113-EB22-4B87-9BD8-642C6ECD8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1737"/>
                <a:ext cx="97" cy="142"/>
              </a:xfrm>
              <a:custGeom>
                <a:avLst/>
                <a:gdLst>
                  <a:gd name="T0" fmla="*/ 495 w 39"/>
                  <a:gd name="T1" fmla="*/ 0 h 53"/>
                  <a:gd name="T2" fmla="*/ 507 w 39"/>
                  <a:gd name="T3" fmla="*/ 367 h 53"/>
                  <a:gd name="T4" fmla="*/ 124 w 39"/>
                  <a:gd name="T5" fmla="*/ 825 h 53"/>
                  <a:gd name="T6" fmla="*/ 0 w 39"/>
                  <a:gd name="T7" fmla="*/ 710 h 53"/>
                  <a:gd name="T8" fmla="*/ 187 w 39"/>
                  <a:gd name="T9" fmla="*/ 983 h 53"/>
                  <a:gd name="T10" fmla="*/ 570 w 39"/>
                  <a:gd name="T11" fmla="*/ 517 h 53"/>
                  <a:gd name="T12" fmla="*/ 495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2" y="0"/>
                    </a:moveTo>
                    <a:cubicBezTo>
                      <a:pt x="34" y="6"/>
                      <a:pt x="34" y="12"/>
                      <a:pt x="33" y="19"/>
                    </a:cubicBezTo>
                    <a:cubicBezTo>
                      <a:pt x="29" y="34"/>
                      <a:pt x="18" y="45"/>
                      <a:pt x="8" y="43"/>
                    </a:cubicBezTo>
                    <a:cubicBezTo>
                      <a:pt x="5" y="42"/>
                      <a:pt x="2" y="40"/>
                      <a:pt x="0" y="37"/>
                    </a:cubicBezTo>
                    <a:cubicBezTo>
                      <a:pt x="2" y="44"/>
                      <a:pt x="6" y="50"/>
                      <a:pt x="12" y="51"/>
                    </a:cubicBezTo>
                    <a:cubicBezTo>
                      <a:pt x="22" y="53"/>
                      <a:pt x="33" y="42"/>
                      <a:pt x="37" y="27"/>
                    </a:cubicBezTo>
                    <a:cubicBezTo>
                      <a:pt x="39" y="16"/>
                      <a:pt x="37" y="6"/>
                      <a:pt x="3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6" name="Freeform 94">
                <a:extLst>
                  <a:ext uri="{FF2B5EF4-FFF2-40B4-BE49-F238E27FC236}">
                    <a16:creationId xmlns:a16="http://schemas.microsoft.com/office/drawing/2014/main" id="{F9CEC12C-A57F-42FC-86EA-C1EFF32B3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1732"/>
                <a:ext cx="60" cy="64"/>
              </a:xfrm>
              <a:custGeom>
                <a:avLst/>
                <a:gdLst>
                  <a:gd name="T0" fmla="*/ 20 w 24"/>
                  <a:gd name="T1" fmla="*/ 171 h 24"/>
                  <a:gd name="T2" fmla="*/ 220 w 24"/>
                  <a:gd name="T3" fmla="*/ 21 h 24"/>
                  <a:gd name="T4" fmla="*/ 345 w 24"/>
                  <a:gd name="T5" fmla="*/ 264 h 24"/>
                  <a:gd name="T6" fmla="*/ 145 w 24"/>
                  <a:gd name="T7" fmla="*/ 435 h 24"/>
                  <a:gd name="T8" fmla="*/ 20 w 24"/>
                  <a:gd name="T9" fmla="*/ 17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9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4" y="8"/>
                      <a:pt x="22" y="14"/>
                    </a:cubicBezTo>
                    <a:cubicBezTo>
                      <a:pt x="21" y="20"/>
                      <a:pt x="15" y="24"/>
                      <a:pt x="9" y="23"/>
                    </a:cubicBezTo>
                    <a:cubicBezTo>
                      <a:pt x="3" y="21"/>
                      <a:pt x="0" y="15"/>
                      <a:pt x="1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7" name="Freeform 95">
                <a:extLst>
                  <a:ext uri="{FF2B5EF4-FFF2-40B4-BE49-F238E27FC236}">
                    <a16:creationId xmlns:a16="http://schemas.microsoft.com/office/drawing/2014/main" id="{B8468FBE-96C5-43DD-A708-91C986D97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1705"/>
                <a:ext cx="123" cy="184"/>
              </a:xfrm>
              <a:custGeom>
                <a:avLst/>
                <a:gdLst>
                  <a:gd name="T0" fmla="*/ 63 w 49"/>
                  <a:gd name="T1" fmla="*/ 568 h 69"/>
                  <a:gd name="T2" fmla="*/ 492 w 49"/>
                  <a:gd name="T3" fmla="*/ 56 h 69"/>
                  <a:gd name="T4" fmla="*/ 725 w 49"/>
                  <a:gd name="T5" fmla="*/ 739 h 69"/>
                  <a:gd name="T6" fmla="*/ 284 w 49"/>
                  <a:gd name="T7" fmla="*/ 1251 h 69"/>
                  <a:gd name="T8" fmla="*/ 63 w 49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9">
                    <a:moveTo>
                      <a:pt x="4" y="30"/>
                    </a:moveTo>
                    <a:cubicBezTo>
                      <a:pt x="7" y="13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9"/>
                      <a:pt x="18" y="66"/>
                    </a:cubicBezTo>
                    <a:cubicBezTo>
                      <a:pt x="6" y="64"/>
                      <a:pt x="0" y="48"/>
                      <a:pt x="4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8" name="Freeform 96">
                <a:extLst>
                  <a:ext uri="{FF2B5EF4-FFF2-40B4-BE49-F238E27FC236}">
                    <a16:creationId xmlns:a16="http://schemas.microsoft.com/office/drawing/2014/main" id="{0DD0F88C-4C55-4D1A-8E7F-F4B074933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1708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83 w 8"/>
                  <a:gd name="T3" fmla="*/ 21 h 9"/>
                  <a:gd name="T4" fmla="*/ 125 w 8"/>
                  <a:gd name="T5" fmla="*/ 93 h 9"/>
                  <a:gd name="T6" fmla="*/ 50 w 8"/>
                  <a:gd name="T7" fmla="*/ 149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9"/>
                      <a:pt x="3" y="8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9" name="Freeform 97">
                <a:extLst>
                  <a:ext uri="{FF2B5EF4-FFF2-40B4-BE49-F238E27FC236}">
                    <a16:creationId xmlns:a16="http://schemas.microsoft.com/office/drawing/2014/main" id="{2CE59748-EDB7-4E79-9F8E-1FB7DE3E6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1740"/>
                <a:ext cx="28" cy="29"/>
              </a:xfrm>
              <a:custGeom>
                <a:avLst/>
                <a:gdLst>
                  <a:gd name="T0" fmla="*/ 20 w 11"/>
                  <a:gd name="T1" fmla="*/ 90 h 11"/>
                  <a:gd name="T2" fmla="*/ 117 w 11"/>
                  <a:gd name="T3" fmla="*/ 21 h 11"/>
                  <a:gd name="T4" fmla="*/ 163 w 11"/>
                  <a:gd name="T5" fmla="*/ 124 h 11"/>
                  <a:gd name="T6" fmla="*/ 84 w 11"/>
                  <a:gd name="T7" fmla="*/ 182 h 11"/>
                  <a:gd name="T8" fmla="*/ 20 w 11"/>
                  <a:gd name="T9" fmla="*/ 9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5"/>
                    </a:moveTo>
                    <a:cubicBezTo>
                      <a:pt x="2" y="2"/>
                      <a:pt x="4" y="0"/>
                      <a:pt x="7" y="1"/>
                    </a:cubicBezTo>
                    <a:cubicBezTo>
                      <a:pt x="9" y="2"/>
                      <a:pt x="11" y="4"/>
                      <a:pt x="10" y="7"/>
                    </a:cubicBezTo>
                    <a:cubicBezTo>
                      <a:pt x="10" y="9"/>
                      <a:pt x="7" y="11"/>
                      <a:pt x="5" y="10"/>
                    </a:cubicBezTo>
                    <a:cubicBezTo>
                      <a:pt x="2" y="10"/>
                      <a:pt x="0" y="7"/>
                      <a:pt x="1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0" name="Freeform 98">
                <a:extLst>
                  <a:ext uri="{FF2B5EF4-FFF2-40B4-BE49-F238E27FC236}">
                    <a16:creationId xmlns:a16="http://schemas.microsoft.com/office/drawing/2014/main" id="{9A998F14-A4FA-46B2-B8A4-820BE200F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1705"/>
                <a:ext cx="10" cy="14"/>
              </a:xfrm>
              <a:custGeom>
                <a:avLst/>
                <a:gdLst>
                  <a:gd name="T0" fmla="*/ 0 w 4"/>
                  <a:gd name="T1" fmla="*/ 48 h 5"/>
                  <a:gd name="T2" fmla="*/ 50 w 4"/>
                  <a:gd name="T3" fmla="*/ 0 h 5"/>
                  <a:gd name="T4" fmla="*/ 63 w 4"/>
                  <a:gd name="T5" fmla="*/ 62 h 5"/>
                  <a:gd name="T6" fmla="*/ 33 w 4"/>
                  <a:gd name="T7" fmla="*/ 109 h 5"/>
                  <a:gd name="T8" fmla="*/ 0 w 4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1" name="Freeform 99">
                <a:extLst>
                  <a:ext uri="{FF2B5EF4-FFF2-40B4-BE49-F238E27FC236}">
                    <a16:creationId xmlns:a16="http://schemas.microsoft.com/office/drawing/2014/main" id="{53CDCA05-3B04-4B5F-BA77-7EA6E3B66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1729"/>
                <a:ext cx="12" cy="14"/>
              </a:xfrm>
              <a:custGeom>
                <a:avLst/>
                <a:gdLst>
                  <a:gd name="T0" fmla="*/ 12 w 5"/>
                  <a:gd name="T1" fmla="*/ 48 h 5"/>
                  <a:gd name="T2" fmla="*/ 41 w 5"/>
                  <a:gd name="T3" fmla="*/ 22 h 5"/>
                  <a:gd name="T4" fmla="*/ 70 w 5"/>
                  <a:gd name="T5" fmla="*/ 62 h 5"/>
                  <a:gd name="T6" fmla="*/ 29 w 5"/>
                  <a:gd name="T7" fmla="*/ 109 h 5"/>
                  <a:gd name="T8" fmla="*/ 12 w 5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2" name="Freeform 100">
                <a:extLst>
                  <a:ext uri="{FF2B5EF4-FFF2-40B4-BE49-F238E27FC236}">
                    <a16:creationId xmlns:a16="http://schemas.microsoft.com/office/drawing/2014/main" id="{5D4A6E8A-8D5B-44E5-AEE1-8416132CC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1591"/>
                <a:ext cx="123" cy="181"/>
              </a:xfrm>
              <a:custGeom>
                <a:avLst/>
                <a:gdLst>
                  <a:gd name="T0" fmla="*/ 63 w 49"/>
                  <a:gd name="T1" fmla="*/ 546 h 68"/>
                  <a:gd name="T2" fmla="*/ 492 w 49"/>
                  <a:gd name="T3" fmla="*/ 35 h 68"/>
                  <a:gd name="T4" fmla="*/ 725 w 49"/>
                  <a:gd name="T5" fmla="*/ 716 h 68"/>
                  <a:gd name="T6" fmla="*/ 284 w 49"/>
                  <a:gd name="T7" fmla="*/ 1224 h 68"/>
                  <a:gd name="T8" fmla="*/ 63 w 49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4" y="29"/>
                    </a:moveTo>
                    <a:cubicBezTo>
                      <a:pt x="7" y="12"/>
                      <a:pt x="20" y="0"/>
                      <a:pt x="31" y="2"/>
                    </a:cubicBezTo>
                    <a:cubicBezTo>
                      <a:pt x="43" y="5"/>
                      <a:pt x="49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6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3" name="Freeform 101">
                <a:extLst>
                  <a:ext uri="{FF2B5EF4-FFF2-40B4-BE49-F238E27FC236}">
                    <a16:creationId xmlns:a16="http://schemas.microsoft.com/office/drawing/2014/main" id="{BE79E648-F2E5-41BF-90A5-F86BF3C9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1580"/>
                <a:ext cx="123" cy="181"/>
              </a:xfrm>
              <a:custGeom>
                <a:avLst/>
                <a:gdLst>
                  <a:gd name="T0" fmla="*/ 63 w 49"/>
                  <a:gd name="T1" fmla="*/ 567 h 68"/>
                  <a:gd name="T2" fmla="*/ 492 w 49"/>
                  <a:gd name="T3" fmla="*/ 56 h 68"/>
                  <a:gd name="T4" fmla="*/ 725 w 49"/>
                  <a:gd name="T5" fmla="*/ 737 h 68"/>
                  <a:gd name="T6" fmla="*/ 284 w 49"/>
                  <a:gd name="T7" fmla="*/ 1246 h 68"/>
                  <a:gd name="T8" fmla="*/ 63 w 49"/>
                  <a:gd name="T9" fmla="*/ 567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4" y="30"/>
                    </a:moveTo>
                    <a:cubicBezTo>
                      <a:pt x="7" y="12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8"/>
                      <a:pt x="18" y="66"/>
                    </a:cubicBezTo>
                    <a:cubicBezTo>
                      <a:pt x="6" y="64"/>
                      <a:pt x="0" y="47"/>
                      <a:pt x="4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4" name="Freeform 102">
                <a:extLst>
                  <a:ext uri="{FF2B5EF4-FFF2-40B4-BE49-F238E27FC236}">
                    <a16:creationId xmlns:a16="http://schemas.microsoft.com/office/drawing/2014/main" id="{8329049B-6AA7-4ABA-9941-A5751472C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575"/>
                <a:ext cx="125" cy="181"/>
              </a:xfrm>
              <a:custGeom>
                <a:avLst/>
                <a:gdLst>
                  <a:gd name="T0" fmla="*/ 63 w 50"/>
                  <a:gd name="T1" fmla="*/ 546 h 68"/>
                  <a:gd name="T2" fmla="*/ 500 w 50"/>
                  <a:gd name="T3" fmla="*/ 35 h 68"/>
                  <a:gd name="T4" fmla="*/ 720 w 50"/>
                  <a:gd name="T5" fmla="*/ 716 h 68"/>
                  <a:gd name="T6" fmla="*/ 283 w 50"/>
                  <a:gd name="T7" fmla="*/ 1224 h 68"/>
                  <a:gd name="T8" fmla="*/ 63 w 50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4"/>
                      <a:pt x="50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5" name="Freeform 103">
                <a:extLst>
                  <a:ext uri="{FF2B5EF4-FFF2-40B4-BE49-F238E27FC236}">
                    <a16:creationId xmlns:a16="http://schemas.microsoft.com/office/drawing/2014/main" id="{387CF095-3D56-4AFA-813A-F472E7B22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604"/>
                <a:ext cx="98" cy="141"/>
              </a:xfrm>
              <a:custGeom>
                <a:avLst/>
                <a:gdLst>
                  <a:gd name="T0" fmla="*/ 505 w 39"/>
                  <a:gd name="T1" fmla="*/ 0 h 53"/>
                  <a:gd name="T2" fmla="*/ 525 w 39"/>
                  <a:gd name="T3" fmla="*/ 362 h 53"/>
                  <a:gd name="T4" fmla="*/ 126 w 39"/>
                  <a:gd name="T5" fmla="*/ 806 h 53"/>
                  <a:gd name="T6" fmla="*/ 0 w 39"/>
                  <a:gd name="T7" fmla="*/ 694 h 53"/>
                  <a:gd name="T8" fmla="*/ 188 w 39"/>
                  <a:gd name="T9" fmla="*/ 963 h 53"/>
                  <a:gd name="T10" fmla="*/ 588 w 39"/>
                  <a:gd name="T11" fmla="*/ 511 h 53"/>
                  <a:gd name="T12" fmla="*/ 505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2" y="0"/>
                    </a:moveTo>
                    <a:cubicBezTo>
                      <a:pt x="34" y="6"/>
                      <a:pt x="34" y="12"/>
                      <a:pt x="33" y="19"/>
                    </a:cubicBezTo>
                    <a:cubicBezTo>
                      <a:pt x="30" y="34"/>
                      <a:pt x="19" y="45"/>
                      <a:pt x="8" y="43"/>
                    </a:cubicBezTo>
                    <a:cubicBezTo>
                      <a:pt x="5" y="42"/>
                      <a:pt x="2" y="40"/>
                      <a:pt x="0" y="37"/>
                    </a:cubicBezTo>
                    <a:cubicBezTo>
                      <a:pt x="2" y="44"/>
                      <a:pt x="6" y="50"/>
                      <a:pt x="12" y="51"/>
                    </a:cubicBezTo>
                    <a:cubicBezTo>
                      <a:pt x="23" y="53"/>
                      <a:pt x="34" y="42"/>
                      <a:pt x="37" y="27"/>
                    </a:cubicBezTo>
                    <a:cubicBezTo>
                      <a:pt x="39" y="16"/>
                      <a:pt x="37" y="6"/>
                      <a:pt x="3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6" name="Freeform 104">
                <a:extLst>
                  <a:ext uri="{FF2B5EF4-FFF2-40B4-BE49-F238E27FC236}">
                    <a16:creationId xmlns:a16="http://schemas.microsoft.com/office/drawing/2014/main" id="{1876AD6F-D167-44F2-A379-BB265F8C7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599"/>
                <a:ext cx="60" cy="64"/>
              </a:xfrm>
              <a:custGeom>
                <a:avLst/>
                <a:gdLst>
                  <a:gd name="T0" fmla="*/ 20 w 24"/>
                  <a:gd name="T1" fmla="*/ 192 h 24"/>
                  <a:gd name="T2" fmla="*/ 220 w 24"/>
                  <a:gd name="T3" fmla="*/ 21 h 24"/>
                  <a:gd name="T4" fmla="*/ 363 w 24"/>
                  <a:gd name="T5" fmla="*/ 264 h 24"/>
                  <a:gd name="T6" fmla="*/ 158 w 24"/>
                  <a:gd name="T7" fmla="*/ 435 h 24"/>
                  <a:gd name="T8" fmla="*/ 20 w 24"/>
                  <a:gd name="T9" fmla="*/ 19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4" y="8"/>
                      <a:pt x="23" y="14"/>
                    </a:cubicBezTo>
                    <a:cubicBezTo>
                      <a:pt x="21" y="20"/>
                      <a:pt x="16" y="24"/>
                      <a:pt x="10" y="23"/>
                    </a:cubicBezTo>
                    <a:cubicBezTo>
                      <a:pt x="4" y="21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7" name="Freeform 105">
                <a:extLst>
                  <a:ext uri="{FF2B5EF4-FFF2-40B4-BE49-F238E27FC236}">
                    <a16:creationId xmlns:a16="http://schemas.microsoft.com/office/drawing/2014/main" id="{6F9AE4F6-BFE7-441F-92FA-4A920AF52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575"/>
                <a:ext cx="125" cy="181"/>
              </a:xfrm>
              <a:custGeom>
                <a:avLst/>
                <a:gdLst>
                  <a:gd name="T0" fmla="*/ 63 w 50"/>
                  <a:gd name="T1" fmla="*/ 546 h 68"/>
                  <a:gd name="T2" fmla="*/ 500 w 50"/>
                  <a:gd name="T3" fmla="*/ 35 h 68"/>
                  <a:gd name="T4" fmla="*/ 720 w 50"/>
                  <a:gd name="T5" fmla="*/ 716 h 68"/>
                  <a:gd name="T6" fmla="*/ 283 w 50"/>
                  <a:gd name="T7" fmla="*/ 1224 h 68"/>
                  <a:gd name="T8" fmla="*/ 63 w 50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4"/>
                      <a:pt x="50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8" name="Freeform 106">
                <a:extLst>
                  <a:ext uri="{FF2B5EF4-FFF2-40B4-BE49-F238E27FC236}">
                    <a16:creationId xmlns:a16="http://schemas.microsoft.com/office/drawing/2014/main" id="{9F6735B8-4D0A-4575-B61D-12C1EA6E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575"/>
                <a:ext cx="22" cy="24"/>
              </a:xfrm>
              <a:custGeom>
                <a:avLst/>
                <a:gdLst>
                  <a:gd name="T0" fmla="*/ 12 w 9"/>
                  <a:gd name="T1" fmla="*/ 77 h 9"/>
                  <a:gd name="T2" fmla="*/ 71 w 9"/>
                  <a:gd name="T3" fmla="*/ 21 h 9"/>
                  <a:gd name="T4" fmla="*/ 120 w 9"/>
                  <a:gd name="T5" fmla="*/ 93 h 9"/>
                  <a:gd name="T6" fmla="*/ 59 w 9"/>
                  <a:gd name="T7" fmla="*/ 149 h 9"/>
                  <a:gd name="T8" fmla="*/ 12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1" y="4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7" y="1"/>
                      <a:pt x="9" y="3"/>
                      <a:pt x="8" y="5"/>
                    </a:cubicBezTo>
                    <a:cubicBezTo>
                      <a:pt x="8" y="7"/>
                      <a:pt x="6" y="9"/>
                      <a:pt x="4" y="8"/>
                    </a:cubicBezTo>
                    <a:cubicBezTo>
                      <a:pt x="2" y="8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9" name="Freeform 107">
                <a:extLst>
                  <a:ext uri="{FF2B5EF4-FFF2-40B4-BE49-F238E27FC236}">
                    <a16:creationId xmlns:a16="http://schemas.microsoft.com/office/drawing/2014/main" id="{C54A522D-40FD-4EF8-BC21-C723AA87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1609"/>
                <a:ext cx="25" cy="27"/>
              </a:xfrm>
              <a:custGeom>
                <a:avLst/>
                <a:gdLst>
                  <a:gd name="T0" fmla="*/ 0 w 10"/>
                  <a:gd name="T1" fmla="*/ 81 h 10"/>
                  <a:gd name="T2" fmla="*/ 95 w 10"/>
                  <a:gd name="T3" fmla="*/ 0 h 10"/>
                  <a:gd name="T4" fmla="*/ 158 w 10"/>
                  <a:gd name="T5" fmla="*/ 116 h 10"/>
                  <a:gd name="T6" fmla="*/ 63 w 10"/>
                  <a:gd name="T7" fmla="*/ 176 h 10"/>
                  <a:gd name="T8" fmla="*/ 0 w 10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cubicBezTo>
                      <a:pt x="1" y="1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9" y="8"/>
                      <a:pt x="7" y="10"/>
                      <a:pt x="4" y="9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0" name="Freeform 108">
                <a:extLst>
                  <a:ext uri="{FF2B5EF4-FFF2-40B4-BE49-F238E27FC236}">
                    <a16:creationId xmlns:a16="http://schemas.microsoft.com/office/drawing/2014/main" id="{3529A856-2E31-420D-9C20-4B6F6E41C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1572"/>
                <a:ext cx="13" cy="13"/>
              </a:xfrm>
              <a:custGeom>
                <a:avLst/>
                <a:gdLst>
                  <a:gd name="T0" fmla="*/ 0 w 5"/>
                  <a:gd name="T1" fmla="*/ 34 h 5"/>
                  <a:gd name="T2" fmla="*/ 55 w 5"/>
                  <a:gd name="T3" fmla="*/ 21 h 5"/>
                  <a:gd name="T4" fmla="*/ 68 w 5"/>
                  <a:gd name="T5" fmla="*/ 55 h 5"/>
                  <a:gd name="T6" fmla="*/ 34 w 5"/>
                  <a:gd name="T7" fmla="*/ 88 h 5"/>
                  <a:gd name="T8" fmla="*/ 0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1" name="Freeform 109">
                <a:extLst>
                  <a:ext uri="{FF2B5EF4-FFF2-40B4-BE49-F238E27FC236}">
                    <a16:creationId xmlns:a16="http://schemas.microsoft.com/office/drawing/2014/main" id="{33FA748F-0E41-49D4-B48D-AF1F7BC8A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599"/>
                <a:ext cx="10" cy="10"/>
              </a:xfrm>
              <a:custGeom>
                <a:avLst/>
                <a:gdLst>
                  <a:gd name="T0" fmla="*/ 0 w 4"/>
                  <a:gd name="T1" fmla="*/ 20 h 4"/>
                  <a:gd name="T2" fmla="*/ 33 w 4"/>
                  <a:gd name="T3" fmla="*/ 0 h 4"/>
                  <a:gd name="T4" fmla="*/ 63 w 4"/>
                  <a:gd name="T5" fmla="*/ 33 h 4"/>
                  <a:gd name="T6" fmla="*/ 20 w 4"/>
                  <a:gd name="T7" fmla="*/ 63 h 4"/>
                  <a:gd name="T8" fmla="*/ 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2" name="Freeform 110">
                <a:extLst>
                  <a:ext uri="{FF2B5EF4-FFF2-40B4-BE49-F238E27FC236}">
                    <a16:creationId xmlns:a16="http://schemas.microsoft.com/office/drawing/2014/main" id="{8AD5CF38-53C8-4CE7-9449-59F875155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1801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0 h 56"/>
                  <a:gd name="T4" fmla="*/ 583 w 38"/>
                  <a:gd name="T5" fmla="*/ 538 h 56"/>
                  <a:gd name="T6" fmla="*/ 283 w 38"/>
                  <a:gd name="T7" fmla="*/ 1055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3" name="Freeform 111">
                <a:extLst>
                  <a:ext uri="{FF2B5EF4-FFF2-40B4-BE49-F238E27FC236}">
                    <a16:creationId xmlns:a16="http://schemas.microsoft.com/office/drawing/2014/main" id="{D9DBA973-4471-4948-80E0-CF459245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793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4" name="Freeform 112">
                <a:extLst>
                  <a:ext uri="{FF2B5EF4-FFF2-40B4-BE49-F238E27FC236}">
                    <a16:creationId xmlns:a16="http://schemas.microsoft.com/office/drawing/2014/main" id="{7F94448F-7499-4D78-A65E-04266DDE0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788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95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2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8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5" name="Freeform 113">
                <a:extLst>
                  <a:ext uri="{FF2B5EF4-FFF2-40B4-BE49-F238E27FC236}">
                    <a16:creationId xmlns:a16="http://schemas.microsoft.com/office/drawing/2014/main" id="{0AF81FBA-5B59-4CDE-BBB1-791D625F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1807"/>
                <a:ext cx="75" cy="122"/>
              </a:xfrm>
              <a:custGeom>
                <a:avLst/>
                <a:gdLst>
                  <a:gd name="T0" fmla="*/ 345 w 30"/>
                  <a:gd name="T1" fmla="*/ 0 h 46"/>
                  <a:gd name="T2" fmla="*/ 395 w 30"/>
                  <a:gd name="T3" fmla="*/ 294 h 46"/>
                  <a:gd name="T4" fmla="*/ 125 w 30"/>
                  <a:gd name="T5" fmla="*/ 745 h 46"/>
                  <a:gd name="T6" fmla="*/ 0 w 30"/>
                  <a:gd name="T7" fmla="*/ 668 h 46"/>
                  <a:gd name="T8" fmla="*/ 208 w 30"/>
                  <a:gd name="T9" fmla="*/ 859 h 46"/>
                  <a:gd name="T10" fmla="*/ 470 w 30"/>
                  <a:gd name="T11" fmla="*/ 408 h 46"/>
                  <a:gd name="T12" fmla="*/ 345 w 30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5" y="29"/>
                      <a:pt x="17" y="40"/>
                      <a:pt x="8" y="40"/>
                    </a:cubicBezTo>
                    <a:cubicBezTo>
                      <a:pt x="5" y="39"/>
                      <a:pt x="3" y="38"/>
                      <a:pt x="0" y="36"/>
                    </a:cubicBezTo>
                    <a:cubicBezTo>
                      <a:pt x="3" y="42"/>
                      <a:pt x="8" y="46"/>
                      <a:pt x="13" y="46"/>
                    </a:cubicBezTo>
                    <a:cubicBezTo>
                      <a:pt x="22" y="46"/>
                      <a:pt x="29" y="35"/>
                      <a:pt x="30" y="22"/>
                    </a:cubicBezTo>
                    <a:cubicBezTo>
                      <a:pt x="30" y="13"/>
                      <a:pt x="27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6" name="Freeform 114">
                <a:extLst>
                  <a:ext uri="{FF2B5EF4-FFF2-40B4-BE49-F238E27FC236}">
                    <a16:creationId xmlns:a16="http://schemas.microsoft.com/office/drawing/2014/main" id="{427BAADF-BA4D-42F6-9BD2-FE0D6C774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1809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0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7" name="Freeform 115">
                <a:extLst>
                  <a:ext uri="{FF2B5EF4-FFF2-40B4-BE49-F238E27FC236}">
                    <a16:creationId xmlns:a16="http://schemas.microsoft.com/office/drawing/2014/main" id="{8FA49ED2-6914-4CB9-81C3-7D2026F2E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788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95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2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8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8" name="Freeform 116">
                <a:extLst>
                  <a:ext uri="{FF2B5EF4-FFF2-40B4-BE49-F238E27FC236}">
                    <a16:creationId xmlns:a16="http://schemas.microsoft.com/office/drawing/2014/main" id="{DBC931ED-619A-4D6C-8BEC-4FBA73B55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1793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58 w 7"/>
                  <a:gd name="T3" fmla="*/ 0 h 6"/>
                  <a:gd name="T4" fmla="*/ 100 w 7"/>
                  <a:gd name="T5" fmla="*/ 56 h 6"/>
                  <a:gd name="T6" fmla="*/ 41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2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9" name="Freeform 117">
                <a:extLst>
                  <a:ext uri="{FF2B5EF4-FFF2-40B4-BE49-F238E27FC236}">
                    <a16:creationId xmlns:a16="http://schemas.microsoft.com/office/drawing/2014/main" id="{1C79ABBF-748F-4FBF-AE64-4B2E8932B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817"/>
                <a:ext cx="22" cy="24"/>
              </a:xfrm>
              <a:custGeom>
                <a:avLst/>
                <a:gdLst>
                  <a:gd name="T0" fmla="*/ 0 w 9"/>
                  <a:gd name="T1" fmla="*/ 77 h 9"/>
                  <a:gd name="T2" fmla="*/ 71 w 9"/>
                  <a:gd name="T3" fmla="*/ 0 h 9"/>
                  <a:gd name="T4" fmla="*/ 132 w 9"/>
                  <a:gd name="T5" fmla="*/ 93 h 9"/>
                  <a:gd name="T6" fmla="*/ 59 w 9"/>
                  <a:gd name="T7" fmla="*/ 149 h 9"/>
                  <a:gd name="T8" fmla="*/ 0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1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8" y="7"/>
                      <a:pt x="7" y="9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0" name="Oval 118">
                <a:extLst>
                  <a:ext uri="{FF2B5EF4-FFF2-40B4-BE49-F238E27FC236}">
                    <a16:creationId xmlns:a16="http://schemas.microsoft.com/office/drawing/2014/main" id="{F8A8189A-4860-4CA1-A57E-A458EE1D8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" y="178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31" name="Oval 119">
                <a:extLst>
                  <a:ext uri="{FF2B5EF4-FFF2-40B4-BE49-F238E27FC236}">
                    <a16:creationId xmlns:a16="http://schemas.microsoft.com/office/drawing/2014/main" id="{27736B57-6523-4F7D-B8C2-6AF7280FD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8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32" name="Freeform 120">
                <a:extLst>
                  <a:ext uri="{FF2B5EF4-FFF2-40B4-BE49-F238E27FC236}">
                    <a16:creationId xmlns:a16="http://schemas.microsoft.com/office/drawing/2014/main" id="{B22BD9C9-4B28-44C2-8B7B-ECE99B0D5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1636"/>
                <a:ext cx="95" cy="149"/>
              </a:xfrm>
              <a:custGeom>
                <a:avLst/>
                <a:gdLst>
                  <a:gd name="T0" fmla="*/ 0 w 38"/>
                  <a:gd name="T1" fmla="*/ 511 h 56"/>
                  <a:gd name="T2" fmla="*/ 313 w 38"/>
                  <a:gd name="T3" fmla="*/ 0 h 56"/>
                  <a:gd name="T4" fmla="*/ 583 w 38"/>
                  <a:gd name="T5" fmla="*/ 545 h 56"/>
                  <a:gd name="T6" fmla="*/ 283 w 38"/>
                  <a:gd name="T7" fmla="*/ 1032 h 56"/>
                  <a:gd name="T8" fmla="*/ 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9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3" name="Freeform 121">
                <a:extLst>
                  <a:ext uri="{FF2B5EF4-FFF2-40B4-BE49-F238E27FC236}">
                    <a16:creationId xmlns:a16="http://schemas.microsoft.com/office/drawing/2014/main" id="{713B7DE9-503F-4947-9D84-53CB04C92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628"/>
                <a:ext cx="92" cy="149"/>
              </a:xfrm>
              <a:custGeom>
                <a:avLst/>
                <a:gdLst>
                  <a:gd name="T0" fmla="*/ 0 w 37"/>
                  <a:gd name="T1" fmla="*/ 532 h 56"/>
                  <a:gd name="T2" fmla="*/ 291 w 37"/>
                  <a:gd name="T3" fmla="*/ 21 h 56"/>
                  <a:gd name="T4" fmla="*/ 569 w 37"/>
                  <a:gd name="T5" fmla="*/ 545 h 56"/>
                  <a:gd name="T6" fmla="*/ 278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5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4" name="Freeform 122">
                <a:extLst>
                  <a:ext uri="{FF2B5EF4-FFF2-40B4-BE49-F238E27FC236}">
                    <a16:creationId xmlns:a16="http://schemas.microsoft.com/office/drawing/2014/main" id="{15DA584E-BF88-44D5-8DF7-E695D70A6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1625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83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5" name="Freeform 123">
                <a:extLst>
                  <a:ext uri="{FF2B5EF4-FFF2-40B4-BE49-F238E27FC236}">
                    <a16:creationId xmlns:a16="http://schemas.microsoft.com/office/drawing/2014/main" id="{A3A616B7-A8DE-4A91-B7CE-659F29A56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644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188 w 30"/>
                  <a:gd name="T9" fmla="*/ 853 h 45"/>
                  <a:gd name="T10" fmla="*/ 458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4" y="28"/>
                      <a:pt x="17" y="39"/>
                      <a:pt x="8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3" y="41"/>
                      <a:pt x="7" y="45"/>
                      <a:pt x="12" y="45"/>
                    </a:cubicBezTo>
                    <a:cubicBezTo>
                      <a:pt x="21" y="45"/>
                      <a:pt x="29" y="35"/>
                      <a:pt x="29" y="21"/>
                    </a:cubicBezTo>
                    <a:cubicBezTo>
                      <a:pt x="30" y="12"/>
                      <a:pt x="26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6" name="Freeform 124">
                <a:extLst>
                  <a:ext uri="{FF2B5EF4-FFF2-40B4-BE49-F238E27FC236}">
                    <a16:creationId xmlns:a16="http://schemas.microsoft.com/office/drawing/2014/main" id="{DFBAD520-2C7D-4164-9D43-BC992A063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644"/>
                <a:ext cx="50" cy="51"/>
              </a:xfrm>
              <a:custGeom>
                <a:avLst/>
                <a:gdLst>
                  <a:gd name="T0" fmla="*/ 20 w 20"/>
                  <a:gd name="T1" fmla="*/ 193 h 19"/>
                  <a:gd name="T2" fmla="*/ 158 w 20"/>
                  <a:gd name="T3" fmla="*/ 21 h 19"/>
                  <a:gd name="T4" fmla="*/ 300 w 20"/>
                  <a:gd name="T5" fmla="*/ 193 h 19"/>
                  <a:gd name="T6" fmla="*/ 158 w 20"/>
                  <a:gd name="T7" fmla="*/ 368 h 19"/>
                  <a:gd name="T8" fmla="*/ 20 w 20"/>
                  <a:gd name="T9" fmla="*/ 19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10"/>
                    </a:moveTo>
                    <a:cubicBezTo>
                      <a:pt x="1" y="4"/>
                      <a:pt x="5" y="0"/>
                      <a:pt x="10" y="1"/>
                    </a:cubicBezTo>
                    <a:cubicBezTo>
                      <a:pt x="16" y="1"/>
                      <a:pt x="20" y="5"/>
                      <a:pt x="19" y="10"/>
                    </a:cubicBezTo>
                    <a:cubicBezTo>
                      <a:pt x="19" y="15"/>
                      <a:pt x="15" y="19"/>
                      <a:pt x="10" y="19"/>
                    </a:cubicBezTo>
                    <a:cubicBezTo>
                      <a:pt x="5" y="19"/>
                      <a:pt x="0" y="15"/>
                      <a:pt x="1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7" name="Freeform 125">
                <a:extLst>
                  <a:ext uri="{FF2B5EF4-FFF2-40B4-BE49-F238E27FC236}">
                    <a16:creationId xmlns:a16="http://schemas.microsoft.com/office/drawing/2014/main" id="{FD9C00E4-DE7E-4697-8AF8-3C64DCC01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1625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83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8" name="Oval 126">
                <a:extLst>
                  <a:ext uri="{FF2B5EF4-FFF2-40B4-BE49-F238E27FC236}">
                    <a16:creationId xmlns:a16="http://schemas.microsoft.com/office/drawing/2014/main" id="{A16880DC-8E6A-4C71-9AFB-4736DD799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" y="162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39" name="Freeform 127">
                <a:extLst>
                  <a:ext uri="{FF2B5EF4-FFF2-40B4-BE49-F238E27FC236}">
                    <a16:creationId xmlns:a16="http://schemas.microsoft.com/office/drawing/2014/main" id="{5DC15CA7-FDE2-41AA-97AA-A4A420659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655"/>
                <a:ext cx="20" cy="21"/>
              </a:xfrm>
              <a:custGeom>
                <a:avLst/>
                <a:gdLst>
                  <a:gd name="T0" fmla="*/ 0 w 8"/>
                  <a:gd name="T1" fmla="*/ 55 h 8"/>
                  <a:gd name="T2" fmla="*/ 63 w 8"/>
                  <a:gd name="T3" fmla="*/ 0 h 8"/>
                  <a:gd name="T4" fmla="*/ 125 w 8"/>
                  <a:gd name="T5" fmla="*/ 76 h 8"/>
                  <a:gd name="T6" fmla="*/ 63 w 8"/>
                  <a:gd name="T7" fmla="*/ 144 h 8"/>
                  <a:gd name="T8" fmla="*/ 0 w 8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0" name="Oval 128">
                <a:extLst>
                  <a:ext uri="{FF2B5EF4-FFF2-40B4-BE49-F238E27FC236}">
                    <a16:creationId xmlns:a16="http://schemas.microsoft.com/office/drawing/2014/main" id="{3AFC3839-057F-43FE-862C-CB26F3FF5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6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41" name="Freeform 129">
                <a:extLst>
                  <a:ext uri="{FF2B5EF4-FFF2-40B4-BE49-F238E27FC236}">
                    <a16:creationId xmlns:a16="http://schemas.microsoft.com/office/drawing/2014/main" id="{80E50CBC-CC7E-40C1-ACF0-7E70A977F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647"/>
                <a:ext cx="7" cy="10"/>
              </a:xfrm>
              <a:custGeom>
                <a:avLst/>
                <a:gdLst>
                  <a:gd name="T0" fmla="*/ 0 w 3"/>
                  <a:gd name="T1" fmla="*/ 33 h 4"/>
                  <a:gd name="T2" fmla="*/ 28 w 3"/>
                  <a:gd name="T3" fmla="*/ 0 h 4"/>
                  <a:gd name="T4" fmla="*/ 37 w 3"/>
                  <a:gd name="T5" fmla="*/ 33 h 4"/>
                  <a:gd name="T6" fmla="*/ 12 w 3"/>
                  <a:gd name="T7" fmla="*/ 63 h 4"/>
                  <a:gd name="T8" fmla="*/ 0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2" name="Freeform 130">
                <a:extLst>
                  <a:ext uri="{FF2B5EF4-FFF2-40B4-BE49-F238E27FC236}">
                    <a16:creationId xmlns:a16="http://schemas.microsoft.com/office/drawing/2014/main" id="{BD029F0F-83C5-437A-9DCE-8313B7EB9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1761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58 w 38"/>
                  <a:gd name="T3" fmla="*/ 56 h 49"/>
                  <a:gd name="T4" fmla="*/ 520 w 38"/>
                  <a:gd name="T5" fmla="*/ 594 h 49"/>
                  <a:gd name="T6" fmla="*/ 158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1" y="6"/>
                      <a:pt x="21" y="0"/>
                      <a:pt x="29" y="3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8" y="42"/>
                      <a:pt x="17" y="49"/>
                      <a:pt x="10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3" name="Freeform 131">
                <a:extLst>
                  <a:ext uri="{FF2B5EF4-FFF2-40B4-BE49-F238E27FC236}">
                    <a16:creationId xmlns:a16="http://schemas.microsoft.com/office/drawing/2014/main" id="{1B81137C-541D-4E9F-BF0E-B061A5294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1753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58 w 38"/>
                  <a:gd name="T3" fmla="*/ 78 h 49"/>
                  <a:gd name="T4" fmla="*/ 520 w 38"/>
                  <a:gd name="T5" fmla="*/ 594 h 49"/>
                  <a:gd name="T6" fmla="*/ 158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1" y="7"/>
                      <a:pt x="21" y="0"/>
                      <a:pt x="29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8" y="42"/>
                      <a:pt x="17" y="49"/>
                      <a:pt x="10" y="45"/>
                    </a:cubicBezTo>
                    <a:cubicBezTo>
                      <a:pt x="2" y="42"/>
                      <a:pt x="0" y="30"/>
                      <a:pt x="5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4" name="Freeform 132">
                <a:extLst>
                  <a:ext uri="{FF2B5EF4-FFF2-40B4-BE49-F238E27FC236}">
                    <a16:creationId xmlns:a16="http://schemas.microsoft.com/office/drawing/2014/main" id="{A4BC42A4-7B4E-4DDB-B1A6-048846DE6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748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78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7"/>
                      <a:pt x="21" y="0"/>
                      <a:pt x="28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5" name="Freeform 133">
                <a:extLst>
                  <a:ext uri="{FF2B5EF4-FFF2-40B4-BE49-F238E27FC236}">
                    <a16:creationId xmlns:a16="http://schemas.microsoft.com/office/drawing/2014/main" id="{F9EEED96-22F9-4595-9E5B-B851310AA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777"/>
                <a:ext cx="78" cy="94"/>
              </a:xfrm>
              <a:custGeom>
                <a:avLst/>
                <a:gdLst>
                  <a:gd name="T0" fmla="*/ 443 w 31"/>
                  <a:gd name="T1" fmla="*/ 0 h 35"/>
                  <a:gd name="T2" fmla="*/ 413 w 31"/>
                  <a:gd name="T3" fmla="*/ 252 h 35"/>
                  <a:gd name="T4" fmla="*/ 83 w 31"/>
                  <a:gd name="T5" fmla="*/ 505 h 35"/>
                  <a:gd name="T6" fmla="*/ 0 w 31"/>
                  <a:gd name="T7" fmla="*/ 403 h 35"/>
                  <a:gd name="T8" fmla="*/ 113 w 31"/>
                  <a:gd name="T9" fmla="*/ 620 h 35"/>
                  <a:gd name="T10" fmla="*/ 430 w 31"/>
                  <a:gd name="T11" fmla="*/ 368 h 35"/>
                  <a:gd name="T12" fmla="*/ 443 w 31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28" y="0"/>
                    </a:moveTo>
                    <a:cubicBezTo>
                      <a:pt x="29" y="4"/>
                      <a:pt x="28" y="9"/>
                      <a:pt x="26" y="13"/>
                    </a:cubicBezTo>
                    <a:cubicBezTo>
                      <a:pt x="21" y="23"/>
                      <a:pt x="12" y="29"/>
                      <a:pt x="5" y="26"/>
                    </a:cubicBezTo>
                    <a:cubicBezTo>
                      <a:pt x="3" y="25"/>
                      <a:pt x="1" y="23"/>
                      <a:pt x="0" y="21"/>
                    </a:cubicBezTo>
                    <a:cubicBezTo>
                      <a:pt x="1" y="26"/>
                      <a:pt x="3" y="30"/>
                      <a:pt x="7" y="32"/>
                    </a:cubicBezTo>
                    <a:cubicBezTo>
                      <a:pt x="13" y="35"/>
                      <a:pt x="23" y="29"/>
                      <a:pt x="27" y="19"/>
                    </a:cubicBezTo>
                    <a:cubicBezTo>
                      <a:pt x="30" y="12"/>
                      <a:pt x="31" y="5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6" name="Freeform 134">
                <a:extLst>
                  <a:ext uri="{FF2B5EF4-FFF2-40B4-BE49-F238E27FC236}">
                    <a16:creationId xmlns:a16="http://schemas.microsoft.com/office/drawing/2014/main" id="{88D6ED76-44D4-4158-A4F1-F95F2D62C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764"/>
                <a:ext cx="45" cy="48"/>
              </a:xfrm>
              <a:custGeom>
                <a:avLst/>
                <a:gdLst>
                  <a:gd name="T0" fmla="*/ 33 w 18"/>
                  <a:gd name="T1" fmla="*/ 115 h 18"/>
                  <a:gd name="T2" fmla="*/ 188 w 18"/>
                  <a:gd name="T3" fmla="*/ 35 h 18"/>
                  <a:gd name="T4" fmla="*/ 250 w 18"/>
                  <a:gd name="T5" fmla="*/ 248 h 18"/>
                  <a:gd name="T6" fmla="*/ 95 w 18"/>
                  <a:gd name="T7" fmla="*/ 307 h 18"/>
                  <a:gd name="T8" fmla="*/ 33 w 18"/>
                  <a:gd name="T9" fmla="*/ 11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2" y="6"/>
                    </a:moveTo>
                    <a:cubicBezTo>
                      <a:pt x="4" y="2"/>
                      <a:pt x="8" y="0"/>
                      <a:pt x="12" y="2"/>
                    </a:cubicBezTo>
                    <a:cubicBezTo>
                      <a:pt x="16" y="4"/>
                      <a:pt x="18" y="9"/>
                      <a:pt x="16" y="13"/>
                    </a:cubicBezTo>
                    <a:cubicBezTo>
                      <a:pt x="14" y="17"/>
                      <a:pt x="10" y="18"/>
                      <a:pt x="6" y="16"/>
                    </a:cubicBezTo>
                    <a:cubicBezTo>
                      <a:pt x="2" y="15"/>
                      <a:pt x="0" y="10"/>
                      <a:pt x="2" y="6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7" name="Freeform 135">
                <a:extLst>
                  <a:ext uri="{FF2B5EF4-FFF2-40B4-BE49-F238E27FC236}">
                    <a16:creationId xmlns:a16="http://schemas.microsoft.com/office/drawing/2014/main" id="{93825246-1013-412F-A39F-22A93FB5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748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78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7"/>
                      <a:pt x="21" y="0"/>
                      <a:pt x="28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8" name="Freeform 136">
                <a:extLst>
                  <a:ext uri="{FF2B5EF4-FFF2-40B4-BE49-F238E27FC236}">
                    <a16:creationId xmlns:a16="http://schemas.microsoft.com/office/drawing/2014/main" id="{D53A8D04-DE30-42A1-ADCD-6DE71A213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1748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115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9" name="Freeform 137">
                <a:extLst>
                  <a:ext uri="{FF2B5EF4-FFF2-40B4-BE49-F238E27FC236}">
                    <a16:creationId xmlns:a16="http://schemas.microsoft.com/office/drawing/2014/main" id="{421BF91B-B014-4DB5-B994-76E15F92B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772"/>
                <a:ext cx="20" cy="21"/>
              </a:xfrm>
              <a:custGeom>
                <a:avLst/>
                <a:gdLst>
                  <a:gd name="T0" fmla="*/ 20 w 8"/>
                  <a:gd name="T1" fmla="*/ 55 h 8"/>
                  <a:gd name="T2" fmla="*/ 95 w 8"/>
                  <a:gd name="T3" fmla="*/ 21 h 8"/>
                  <a:gd name="T4" fmla="*/ 113 w 8"/>
                  <a:gd name="T5" fmla="*/ 89 h 8"/>
                  <a:gd name="T6" fmla="*/ 50 w 8"/>
                  <a:gd name="T7" fmla="*/ 123 h 8"/>
                  <a:gd name="T8" fmla="*/ 20 w 8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3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0" name="Freeform 138">
                <a:extLst>
                  <a:ext uri="{FF2B5EF4-FFF2-40B4-BE49-F238E27FC236}">
                    <a16:creationId xmlns:a16="http://schemas.microsoft.com/office/drawing/2014/main" id="{88F903BD-DAC6-413E-9BB6-E1363B772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1751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28 w 3"/>
                  <a:gd name="T3" fmla="*/ 0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1" name="Freeform 139">
                <a:extLst>
                  <a:ext uri="{FF2B5EF4-FFF2-40B4-BE49-F238E27FC236}">
                    <a16:creationId xmlns:a16="http://schemas.microsoft.com/office/drawing/2014/main" id="{ECF573ED-2FF0-46CE-9129-D75DC2321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761"/>
                <a:ext cx="8" cy="8"/>
              </a:xfrm>
              <a:custGeom>
                <a:avLst/>
                <a:gdLst>
                  <a:gd name="T0" fmla="*/ 0 w 3"/>
                  <a:gd name="T1" fmla="*/ 21 h 3"/>
                  <a:gd name="T2" fmla="*/ 35 w 3"/>
                  <a:gd name="T3" fmla="*/ 0 h 3"/>
                  <a:gd name="T4" fmla="*/ 56 w 3"/>
                  <a:gd name="T5" fmla="*/ 35 h 3"/>
                  <a:gd name="T6" fmla="*/ 21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2" name="Freeform 140">
                <a:extLst>
                  <a:ext uri="{FF2B5EF4-FFF2-40B4-BE49-F238E27FC236}">
                    <a16:creationId xmlns:a16="http://schemas.microsoft.com/office/drawing/2014/main" id="{A4869495-652B-4A12-BF25-2D8AA1C21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1868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83 w 38"/>
                  <a:gd name="T5" fmla="*/ 532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8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3" name="Freeform 141">
                <a:extLst>
                  <a:ext uri="{FF2B5EF4-FFF2-40B4-BE49-F238E27FC236}">
                    <a16:creationId xmlns:a16="http://schemas.microsoft.com/office/drawing/2014/main" id="{5E459824-9D1F-4A28-99E6-7008A3C86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1860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4" name="Freeform 142">
                <a:extLst>
                  <a:ext uri="{FF2B5EF4-FFF2-40B4-BE49-F238E27FC236}">
                    <a16:creationId xmlns:a16="http://schemas.microsoft.com/office/drawing/2014/main" id="{526B1033-052D-4516-9BE1-56B748E3F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855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5" name="Freeform 143">
                <a:extLst>
                  <a:ext uri="{FF2B5EF4-FFF2-40B4-BE49-F238E27FC236}">
                    <a16:creationId xmlns:a16="http://schemas.microsoft.com/office/drawing/2014/main" id="{56626BF3-7141-4511-A854-00F58BF18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1876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208 w 30"/>
                  <a:gd name="T9" fmla="*/ 853 h 45"/>
                  <a:gd name="T10" fmla="*/ 470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5" y="28"/>
                      <a:pt x="17" y="39"/>
                      <a:pt x="8" y="39"/>
                    </a:cubicBezTo>
                    <a:cubicBezTo>
                      <a:pt x="5" y="39"/>
                      <a:pt x="3" y="37"/>
                      <a:pt x="0" y="35"/>
                    </a:cubicBezTo>
                    <a:cubicBezTo>
                      <a:pt x="3" y="41"/>
                      <a:pt x="7" y="45"/>
                      <a:pt x="13" y="45"/>
                    </a:cubicBezTo>
                    <a:cubicBezTo>
                      <a:pt x="22" y="45"/>
                      <a:pt x="29" y="35"/>
                      <a:pt x="30" y="21"/>
                    </a:cubicBezTo>
                    <a:cubicBezTo>
                      <a:pt x="30" y="12"/>
                      <a:pt x="27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6" name="Freeform 144">
                <a:extLst>
                  <a:ext uri="{FF2B5EF4-FFF2-40B4-BE49-F238E27FC236}">
                    <a16:creationId xmlns:a16="http://schemas.microsoft.com/office/drawing/2014/main" id="{97BA9F25-8CCE-4C9D-95BB-30BF219C3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876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7" name="Freeform 145">
                <a:extLst>
                  <a:ext uri="{FF2B5EF4-FFF2-40B4-BE49-F238E27FC236}">
                    <a16:creationId xmlns:a16="http://schemas.microsoft.com/office/drawing/2014/main" id="{77334E87-8561-494D-A228-981241326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855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8" name="Freeform 146">
                <a:extLst>
                  <a:ext uri="{FF2B5EF4-FFF2-40B4-BE49-F238E27FC236}">
                    <a16:creationId xmlns:a16="http://schemas.microsoft.com/office/drawing/2014/main" id="{FD47AA09-903B-48D6-9683-734AB867C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1860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58 w 7"/>
                  <a:gd name="T3" fmla="*/ 0 h 6"/>
                  <a:gd name="T4" fmla="*/ 100 w 7"/>
                  <a:gd name="T5" fmla="*/ 56 h 6"/>
                  <a:gd name="T6" fmla="*/ 41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9" name="Freeform 147">
                <a:extLst>
                  <a:ext uri="{FF2B5EF4-FFF2-40B4-BE49-F238E27FC236}">
                    <a16:creationId xmlns:a16="http://schemas.microsoft.com/office/drawing/2014/main" id="{AFBCC1AA-28D7-4D58-93EA-8696CAAD4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884"/>
                <a:ext cx="22" cy="24"/>
              </a:xfrm>
              <a:custGeom>
                <a:avLst/>
                <a:gdLst>
                  <a:gd name="T0" fmla="*/ 0 w 9"/>
                  <a:gd name="T1" fmla="*/ 77 h 9"/>
                  <a:gd name="T2" fmla="*/ 71 w 9"/>
                  <a:gd name="T3" fmla="*/ 0 h 9"/>
                  <a:gd name="T4" fmla="*/ 120 w 9"/>
                  <a:gd name="T5" fmla="*/ 93 h 9"/>
                  <a:gd name="T6" fmla="*/ 59 w 9"/>
                  <a:gd name="T7" fmla="*/ 171 h 9"/>
                  <a:gd name="T8" fmla="*/ 0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0" y="2"/>
                      <a:pt x="2" y="0"/>
                      <a:pt x="5" y="0"/>
                    </a:cubicBezTo>
                    <a:cubicBezTo>
                      <a:pt x="7" y="1"/>
                      <a:pt x="9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2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0" name="Freeform 148">
                <a:extLst>
                  <a:ext uri="{FF2B5EF4-FFF2-40B4-BE49-F238E27FC236}">
                    <a16:creationId xmlns:a16="http://schemas.microsoft.com/office/drawing/2014/main" id="{A15D8DFE-4625-4E58-885F-D52B1D8A3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1855"/>
                <a:ext cx="10" cy="8"/>
              </a:xfrm>
              <a:custGeom>
                <a:avLst/>
                <a:gdLst>
                  <a:gd name="T0" fmla="*/ 0 w 4"/>
                  <a:gd name="T1" fmla="*/ 21 h 3"/>
                  <a:gd name="T2" fmla="*/ 33 w 4"/>
                  <a:gd name="T3" fmla="*/ 0 h 3"/>
                  <a:gd name="T4" fmla="*/ 63 w 4"/>
                  <a:gd name="T5" fmla="*/ 35 h 3"/>
                  <a:gd name="T6" fmla="*/ 33 w 4"/>
                  <a:gd name="T7" fmla="*/ 56 h 3"/>
                  <a:gd name="T8" fmla="*/ 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1" name="Oval 149">
                <a:extLst>
                  <a:ext uri="{FF2B5EF4-FFF2-40B4-BE49-F238E27FC236}">
                    <a16:creationId xmlns:a16="http://schemas.microsoft.com/office/drawing/2014/main" id="{E83CBDA1-C1D9-4BCC-8B39-0BBB88830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187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62" name="Freeform 150">
                <a:extLst>
                  <a:ext uri="{FF2B5EF4-FFF2-40B4-BE49-F238E27FC236}">
                    <a16:creationId xmlns:a16="http://schemas.microsoft.com/office/drawing/2014/main" id="{4C122745-CC55-4E4F-9B9E-6F4365A91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788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95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8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3" name="Freeform 151">
                <a:extLst>
                  <a:ext uri="{FF2B5EF4-FFF2-40B4-BE49-F238E27FC236}">
                    <a16:creationId xmlns:a16="http://schemas.microsoft.com/office/drawing/2014/main" id="{D15FA457-F28C-460D-A08B-5D2B0AAE7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780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83 w 38"/>
                  <a:gd name="T5" fmla="*/ 545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9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4" name="Freeform 152">
                <a:extLst>
                  <a:ext uri="{FF2B5EF4-FFF2-40B4-BE49-F238E27FC236}">
                    <a16:creationId xmlns:a16="http://schemas.microsoft.com/office/drawing/2014/main" id="{BDDF23C5-D887-49DC-9BFF-DBE33CF7A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775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21 h 56"/>
                  <a:gd name="T4" fmla="*/ 569 w 37"/>
                  <a:gd name="T5" fmla="*/ 545 h 56"/>
                  <a:gd name="T6" fmla="*/ 259 w 37"/>
                  <a:gd name="T7" fmla="*/ 1054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7" y="56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5" name="Freeform 153">
                <a:extLst>
                  <a:ext uri="{FF2B5EF4-FFF2-40B4-BE49-F238E27FC236}">
                    <a16:creationId xmlns:a16="http://schemas.microsoft.com/office/drawing/2014/main" id="{6B4F63BE-CFB8-4607-9947-6FD16E99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793"/>
                <a:ext cx="75" cy="123"/>
              </a:xfrm>
              <a:custGeom>
                <a:avLst/>
                <a:gdLst>
                  <a:gd name="T0" fmla="*/ 345 w 30"/>
                  <a:gd name="T1" fmla="*/ 0 h 46"/>
                  <a:gd name="T2" fmla="*/ 395 w 30"/>
                  <a:gd name="T3" fmla="*/ 308 h 46"/>
                  <a:gd name="T4" fmla="*/ 125 w 30"/>
                  <a:gd name="T5" fmla="*/ 743 h 46"/>
                  <a:gd name="T6" fmla="*/ 0 w 30"/>
                  <a:gd name="T7" fmla="*/ 687 h 46"/>
                  <a:gd name="T8" fmla="*/ 208 w 30"/>
                  <a:gd name="T9" fmla="*/ 880 h 46"/>
                  <a:gd name="T10" fmla="*/ 470 w 30"/>
                  <a:gd name="T11" fmla="*/ 422 h 46"/>
                  <a:gd name="T12" fmla="*/ 345 w 30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5" y="29"/>
                      <a:pt x="17" y="40"/>
                      <a:pt x="8" y="39"/>
                    </a:cubicBezTo>
                    <a:cubicBezTo>
                      <a:pt x="5" y="39"/>
                      <a:pt x="3" y="38"/>
                      <a:pt x="0" y="36"/>
                    </a:cubicBezTo>
                    <a:cubicBezTo>
                      <a:pt x="3" y="42"/>
                      <a:pt x="8" y="45"/>
                      <a:pt x="13" y="46"/>
                    </a:cubicBezTo>
                    <a:cubicBezTo>
                      <a:pt x="22" y="46"/>
                      <a:pt x="29" y="35"/>
                      <a:pt x="30" y="22"/>
                    </a:cubicBezTo>
                    <a:cubicBezTo>
                      <a:pt x="30" y="13"/>
                      <a:pt x="27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6" name="Freeform 154">
                <a:extLst>
                  <a:ext uri="{FF2B5EF4-FFF2-40B4-BE49-F238E27FC236}">
                    <a16:creationId xmlns:a16="http://schemas.microsoft.com/office/drawing/2014/main" id="{22679934-DE9F-404B-8A81-1DFE25803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796"/>
                <a:ext cx="47" cy="51"/>
              </a:xfrm>
              <a:custGeom>
                <a:avLst/>
                <a:gdLst>
                  <a:gd name="T0" fmla="*/ 0 w 19"/>
                  <a:gd name="T1" fmla="*/ 172 h 19"/>
                  <a:gd name="T2" fmla="*/ 153 w 19"/>
                  <a:gd name="T3" fmla="*/ 0 h 19"/>
                  <a:gd name="T4" fmla="*/ 287 w 19"/>
                  <a:gd name="T5" fmla="*/ 193 h 19"/>
                  <a:gd name="T6" fmla="*/ 134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0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4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7" name="Freeform 155">
                <a:extLst>
                  <a:ext uri="{FF2B5EF4-FFF2-40B4-BE49-F238E27FC236}">
                    <a16:creationId xmlns:a16="http://schemas.microsoft.com/office/drawing/2014/main" id="{5F318ACD-18F8-441D-B6BF-72BE3846D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775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21 h 56"/>
                  <a:gd name="T4" fmla="*/ 569 w 37"/>
                  <a:gd name="T5" fmla="*/ 545 h 56"/>
                  <a:gd name="T6" fmla="*/ 259 w 37"/>
                  <a:gd name="T7" fmla="*/ 1054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7" y="56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8" name="Freeform 156">
                <a:extLst>
                  <a:ext uri="{FF2B5EF4-FFF2-40B4-BE49-F238E27FC236}">
                    <a16:creationId xmlns:a16="http://schemas.microsoft.com/office/drawing/2014/main" id="{F0A9C141-AB8D-41E5-810E-71B980971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777"/>
                <a:ext cx="18" cy="19"/>
              </a:xfrm>
              <a:custGeom>
                <a:avLst/>
                <a:gdLst>
                  <a:gd name="T0" fmla="*/ 0 w 7"/>
                  <a:gd name="T1" fmla="*/ 81 h 7"/>
                  <a:gd name="T2" fmla="*/ 67 w 7"/>
                  <a:gd name="T3" fmla="*/ 0 h 7"/>
                  <a:gd name="T4" fmla="*/ 118 w 7"/>
                  <a:gd name="T5" fmla="*/ 81 h 7"/>
                  <a:gd name="T6" fmla="*/ 67 w 7"/>
                  <a:gd name="T7" fmla="*/ 141 h 7"/>
                  <a:gd name="T8" fmla="*/ 0 w 7"/>
                  <a:gd name="T9" fmla="*/ 8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2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2" y="7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9" name="Freeform 157">
                <a:extLst>
                  <a:ext uri="{FF2B5EF4-FFF2-40B4-BE49-F238E27FC236}">
                    <a16:creationId xmlns:a16="http://schemas.microsoft.com/office/drawing/2014/main" id="{3FF48E54-B2AD-4E28-B1F2-2539AC40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1804"/>
                <a:ext cx="23" cy="21"/>
              </a:xfrm>
              <a:custGeom>
                <a:avLst/>
                <a:gdLst>
                  <a:gd name="T0" fmla="*/ 20 w 9"/>
                  <a:gd name="T1" fmla="*/ 76 h 8"/>
                  <a:gd name="T2" fmla="*/ 84 w 9"/>
                  <a:gd name="T3" fmla="*/ 0 h 8"/>
                  <a:gd name="T4" fmla="*/ 151 w 9"/>
                  <a:gd name="T5" fmla="*/ 76 h 8"/>
                  <a:gd name="T6" fmla="*/ 66 w 9"/>
                  <a:gd name="T7" fmla="*/ 144 h 8"/>
                  <a:gd name="T8" fmla="*/ 20 w 9"/>
                  <a:gd name="T9" fmla="*/ 7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7"/>
                      <a:pt x="7" y="8"/>
                      <a:pt x="4" y="8"/>
                    </a:cubicBezTo>
                    <a:cubicBezTo>
                      <a:pt x="2" y="8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0" name="Oval 158">
                <a:extLst>
                  <a:ext uri="{FF2B5EF4-FFF2-40B4-BE49-F238E27FC236}">
                    <a16:creationId xmlns:a16="http://schemas.microsoft.com/office/drawing/2014/main" id="{0BD23848-6647-4A30-A4D1-A9F687775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77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71" name="Oval 159">
                <a:extLst>
                  <a:ext uri="{FF2B5EF4-FFF2-40B4-BE49-F238E27FC236}">
                    <a16:creationId xmlns:a16="http://schemas.microsoft.com/office/drawing/2014/main" id="{7F198E03-6300-411A-B3CE-546213FAD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" y="179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72" name="Freeform 160">
                <a:extLst>
                  <a:ext uri="{FF2B5EF4-FFF2-40B4-BE49-F238E27FC236}">
                    <a16:creationId xmlns:a16="http://schemas.microsoft.com/office/drawing/2014/main" id="{71050BA8-8479-4F98-9369-145B4954E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092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0 h 56"/>
                  <a:gd name="T4" fmla="*/ 569 w 37"/>
                  <a:gd name="T5" fmla="*/ 532 h 56"/>
                  <a:gd name="T6" fmla="*/ 259 w 37"/>
                  <a:gd name="T7" fmla="*/ 1032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0"/>
                    </a:cubicBezTo>
                    <a:cubicBezTo>
                      <a:pt x="29" y="1"/>
                      <a:pt x="37" y="13"/>
                      <a:pt x="37" y="28"/>
                    </a:cubicBezTo>
                    <a:cubicBezTo>
                      <a:pt x="36" y="44"/>
                      <a:pt x="28" y="56"/>
                      <a:pt x="17" y="55"/>
                    </a:cubicBezTo>
                    <a:cubicBezTo>
                      <a:pt x="7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3" name="Freeform 161">
                <a:extLst>
                  <a:ext uri="{FF2B5EF4-FFF2-40B4-BE49-F238E27FC236}">
                    <a16:creationId xmlns:a16="http://schemas.microsoft.com/office/drawing/2014/main" id="{DAA0DB4D-36A9-4A53-8921-CAD6FE2A5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2084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4" name="Freeform 162">
                <a:extLst>
                  <a:ext uri="{FF2B5EF4-FFF2-40B4-BE49-F238E27FC236}">
                    <a16:creationId xmlns:a16="http://schemas.microsoft.com/office/drawing/2014/main" id="{95E7172B-FA19-4CD6-9F37-3ACAEBA07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2079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04 w 37"/>
                  <a:gd name="T3" fmla="*/ 21 h 56"/>
                  <a:gd name="T4" fmla="*/ 588 w 37"/>
                  <a:gd name="T5" fmla="*/ 545 h 56"/>
                  <a:gd name="T6" fmla="*/ 284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3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6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5" name="Freeform 163">
                <a:extLst>
                  <a:ext uri="{FF2B5EF4-FFF2-40B4-BE49-F238E27FC236}">
                    <a16:creationId xmlns:a16="http://schemas.microsoft.com/office/drawing/2014/main" id="{9C7C9A56-D54A-4CCF-9AB6-7FCABB21E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2100"/>
                <a:ext cx="73" cy="120"/>
              </a:xfrm>
              <a:custGeom>
                <a:avLst/>
                <a:gdLst>
                  <a:gd name="T0" fmla="*/ 335 w 29"/>
                  <a:gd name="T1" fmla="*/ 0 h 45"/>
                  <a:gd name="T2" fmla="*/ 380 w 29"/>
                  <a:gd name="T3" fmla="*/ 285 h 45"/>
                  <a:gd name="T4" fmla="*/ 113 w 29"/>
                  <a:gd name="T5" fmla="*/ 739 h 45"/>
                  <a:gd name="T6" fmla="*/ 0 w 29"/>
                  <a:gd name="T7" fmla="*/ 661 h 45"/>
                  <a:gd name="T8" fmla="*/ 191 w 29"/>
                  <a:gd name="T9" fmla="*/ 853 h 45"/>
                  <a:gd name="T10" fmla="*/ 463 w 29"/>
                  <a:gd name="T11" fmla="*/ 397 h 45"/>
                  <a:gd name="T12" fmla="*/ 335 w 29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5">
                    <a:moveTo>
                      <a:pt x="21" y="0"/>
                    </a:moveTo>
                    <a:cubicBezTo>
                      <a:pt x="23" y="4"/>
                      <a:pt x="25" y="9"/>
                      <a:pt x="24" y="15"/>
                    </a:cubicBezTo>
                    <a:cubicBezTo>
                      <a:pt x="24" y="28"/>
                      <a:pt x="16" y="39"/>
                      <a:pt x="7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2" y="41"/>
                      <a:pt x="7" y="45"/>
                      <a:pt x="12" y="45"/>
                    </a:cubicBezTo>
                    <a:cubicBezTo>
                      <a:pt x="21" y="45"/>
                      <a:pt x="28" y="35"/>
                      <a:pt x="29" y="21"/>
                    </a:cubicBezTo>
                    <a:cubicBezTo>
                      <a:pt x="29" y="12"/>
                      <a:pt x="26" y="4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6" name="Freeform 164">
                <a:extLst>
                  <a:ext uri="{FF2B5EF4-FFF2-40B4-BE49-F238E27FC236}">
                    <a16:creationId xmlns:a16="http://schemas.microsoft.com/office/drawing/2014/main" id="{C2292EFB-A5A1-4823-BAE1-D3882E55F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2100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1" y="4"/>
                      <a:pt x="5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5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7" name="Freeform 165">
                <a:extLst>
                  <a:ext uri="{FF2B5EF4-FFF2-40B4-BE49-F238E27FC236}">
                    <a16:creationId xmlns:a16="http://schemas.microsoft.com/office/drawing/2014/main" id="{E95D4222-CDF3-4ABD-AAAE-1147663FF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2079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04 w 37"/>
                  <a:gd name="T3" fmla="*/ 21 h 56"/>
                  <a:gd name="T4" fmla="*/ 588 w 37"/>
                  <a:gd name="T5" fmla="*/ 545 h 56"/>
                  <a:gd name="T6" fmla="*/ 284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3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6"/>
                      <a:pt x="0" y="43"/>
                      <a:pt x="0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8" name="Oval 166">
                <a:extLst>
                  <a:ext uri="{FF2B5EF4-FFF2-40B4-BE49-F238E27FC236}">
                    <a16:creationId xmlns:a16="http://schemas.microsoft.com/office/drawing/2014/main" id="{BC8FA21B-3746-4A0A-A255-EC6F8D618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" y="20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79" name="Freeform 167">
                <a:extLst>
                  <a:ext uri="{FF2B5EF4-FFF2-40B4-BE49-F238E27FC236}">
                    <a16:creationId xmlns:a16="http://schemas.microsoft.com/office/drawing/2014/main" id="{6C0DBB1C-B8FF-42EB-9240-6644E1E23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108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0 h 9"/>
                  <a:gd name="T4" fmla="*/ 125 w 8"/>
                  <a:gd name="T5" fmla="*/ 93 h 9"/>
                  <a:gd name="T6" fmla="*/ 63 w 8"/>
                  <a:gd name="T7" fmla="*/ 171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6" y="1"/>
                      <a:pt x="8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1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0" name="Freeform 168">
                <a:extLst>
                  <a:ext uri="{FF2B5EF4-FFF2-40B4-BE49-F238E27FC236}">
                    <a16:creationId xmlns:a16="http://schemas.microsoft.com/office/drawing/2014/main" id="{A754AC43-5962-4924-A844-636C4D7F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2079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12 w 3"/>
                  <a:gd name="T3" fmla="*/ 0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1" name="Freeform 169">
                <a:extLst>
                  <a:ext uri="{FF2B5EF4-FFF2-40B4-BE49-F238E27FC236}">
                    <a16:creationId xmlns:a16="http://schemas.microsoft.com/office/drawing/2014/main" id="{C4DD5219-A6DA-4A1D-A409-5C2B34D15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2103"/>
                <a:ext cx="10" cy="10"/>
              </a:xfrm>
              <a:custGeom>
                <a:avLst/>
                <a:gdLst>
                  <a:gd name="T0" fmla="*/ 0 w 4"/>
                  <a:gd name="T1" fmla="*/ 33 h 4"/>
                  <a:gd name="T2" fmla="*/ 33 w 4"/>
                  <a:gd name="T3" fmla="*/ 0 h 4"/>
                  <a:gd name="T4" fmla="*/ 63 w 4"/>
                  <a:gd name="T5" fmla="*/ 33 h 4"/>
                  <a:gd name="T6" fmla="*/ 33 w 4"/>
                  <a:gd name="T7" fmla="*/ 63 h 4"/>
                  <a:gd name="T8" fmla="*/ 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2" name="Oval 170">
                <a:extLst>
                  <a:ext uri="{FF2B5EF4-FFF2-40B4-BE49-F238E27FC236}">
                    <a16:creationId xmlns:a16="http://schemas.microsoft.com/office/drawing/2014/main" id="{787C08D1-2107-4431-927D-499E76406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" y="1092"/>
                <a:ext cx="168" cy="2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3" name="Oval 171">
                <a:extLst>
                  <a:ext uri="{FF2B5EF4-FFF2-40B4-BE49-F238E27FC236}">
                    <a16:creationId xmlns:a16="http://schemas.microsoft.com/office/drawing/2014/main" id="{82AD74D9-3DCC-4943-B1DC-3644C36B3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" y="1079"/>
                <a:ext cx="170" cy="2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4" name="Oval 172">
                <a:extLst>
                  <a:ext uri="{FF2B5EF4-FFF2-40B4-BE49-F238E27FC236}">
                    <a16:creationId xmlns:a16="http://schemas.microsoft.com/office/drawing/2014/main" id="{36943B55-ED3B-4323-985B-11140ECAC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" y="1071"/>
                <a:ext cx="167" cy="269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5" name="Freeform 173">
                <a:extLst>
                  <a:ext uri="{FF2B5EF4-FFF2-40B4-BE49-F238E27FC236}">
                    <a16:creationId xmlns:a16="http://schemas.microsoft.com/office/drawing/2014/main" id="{B30FD645-0F9F-4532-B2D3-52EC5E7E6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1103"/>
                <a:ext cx="132" cy="224"/>
              </a:xfrm>
              <a:custGeom>
                <a:avLst/>
                <a:gdLst>
                  <a:gd name="T0" fmla="*/ 590 w 53"/>
                  <a:gd name="T1" fmla="*/ 0 h 84"/>
                  <a:gd name="T2" fmla="*/ 682 w 53"/>
                  <a:gd name="T3" fmla="*/ 533 h 84"/>
                  <a:gd name="T4" fmla="*/ 229 w 53"/>
                  <a:gd name="T5" fmla="*/ 1365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9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8" y="0"/>
                    </a:moveTo>
                    <a:cubicBezTo>
                      <a:pt x="42" y="8"/>
                      <a:pt x="44" y="17"/>
                      <a:pt x="44" y="28"/>
                    </a:cubicBezTo>
                    <a:cubicBezTo>
                      <a:pt x="44" y="53"/>
                      <a:pt x="31" y="72"/>
                      <a:pt x="15" y="72"/>
                    </a:cubicBezTo>
                    <a:cubicBezTo>
                      <a:pt x="10" y="72"/>
                      <a:pt x="5" y="70"/>
                      <a:pt x="0" y="67"/>
                    </a:cubicBezTo>
                    <a:cubicBezTo>
                      <a:pt x="6" y="77"/>
                      <a:pt x="14" y="84"/>
                      <a:pt x="23" y="84"/>
                    </a:cubicBezTo>
                    <a:cubicBezTo>
                      <a:pt x="40" y="84"/>
                      <a:pt x="53" y="64"/>
                      <a:pt x="53" y="39"/>
                    </a:cubicBezTo>
                    <a:cubicBezTo>
                      <a:pt x="53" y="22"/>
                      <a:pt x="47" y="8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6" name="Oval 174">
                <a:extLst>
                  <a:ext uri="{FF2B5EF4-FFF2-40B4-BE49-F238E27FC236}">
                    <a16:creationId xmlns:a16="http://schemas.microsoft.com/office/drawing/2014/main" id="{DE8B6681-B4C9-48DB-A7D8-1DA41C6A4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" y="1108"/>
                <a:ext cx="85" cy="9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7" name="Oval 175">
                <a:extLst>
                  <a:ext uri="{FF2B5EF4-FFF2-40B4-BE49-F238E27FC236}">
                    <a16:creationId xmlns:a16="http://schemas.microsoft.com/office/drawing/2014/main" id="{90588D35-492F-41C0-98E9-AB73F4636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" y="1071"/>
                <a:ext cx="167" cy="269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8" name="Oval 176">
                <a:extLst>
                  <a:ext uri="{FF2B5EF4-FFF2-40B4-BE49-F238E27FC236}">
                    <a16:creationId xmlns:a16="http://schemas.microsoft.com/office/drawing/2014/main" id="{C75C3888-2039-43F4-88A9-F7C165427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" y="1076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9" name="Oval 177">
                <a:extLst>
                  <a:ext uri="{FF2B5EF4-FFF2-40B4-BE49-F238E27FC236}">
                    <a16:creationId xmlns:a16="http://schemas.microsoft.com/office/drawing/2014/main" id="{E91B2FEA-D33B-4FA7-8142-D84825B15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" y="1124"/>
                <a:ext cx="37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0" name="Oval 178">
                <a:extLst>
                  <a:ext uri="{FF2B5EF4-FFF2-40B4-BE49-F238E27FC236}">
                    <a16:creationId xmlns:a16="http://schemas.microsoft.com/office/drawing/2014/main" id="{898A2AC7-8873-40F3-B37A-EA5B0EEC0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" y="1065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1" name="Oval 179">
                <a:extLst>
                  <a:ext uri="{FF2B5EF4-FFF2-40B4-BE49-F238E27FC236}">
                    <a16:creationId xmlns:a16="http://schemas.microsoft.com/office/drawing/2014/main" id="{B01CDB42-DA6F-4FB1-9BE1-0B3D122D8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" y="111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2" name="Oval 180">
                <a:extLst>
                  <a:ext uri="{FF2B5EF4-FFF2-40B4-BE49-F238E27FC236}">
                    <a16:creationId xmlns:a16="http://schemas.microsoft.com/office/drawing/2014/main" id="{C9B9939B-5110-4183-8822-2DCD5FA5E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444"/>
                <a:ext cx="150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3" name="Oval 181">
                <a:extLst>
                  <a:ext uri="{FF2B5EF4-FFF2-40B4-BE49-F238E27FC236}">
                    <a16:creationId xmlns:a16="http://schemas.microsoft.com/office/drawing/2014/main" id="{5A0BDE69-CEFA-4E26-A873-1C7EB994E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" y="2433"/>
                <a:ext cx="150" cy="23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4" name="Oval 182">
                <a:extLst>
                  <a:ext uri="{FF2B5EF4-FFF2-40B4-BE49-F238E27FC236}">
                    <a16:creationId xmlns:a16="http://schemas.microsoft.com/office/drawing/2014/main" id="{602D5519-3655-4FF3-AFDE-F4366D07E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" y="2425"/>
                <a:ext cx="150" cy="23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5" name="Freeform 183">
                <a:extLst>
                  <a:ext uri="{FF2B5EF4-FFF2-40B4-BE49-F238E27FC236}">
                    <a16:creationId xmlns:a16="http://schemas.microsoft.com/office/drawing/2014/main" id="{CEF021E4-26B5-4107-90C2-4FE37D110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455"/>
                <a:ext cx="118" cy="197"/>
              </a:xfrm>
              <a:custGeom>
                <a:avLst/>
                <a:gdLst>
                  <a:gd name="T0" fmla="*/ 522 w 47"/>
                  <a:gd name="T1" fmla="*/ 0 h 74"/>
                  <a:gd name="T2" fmla="*/ 618 w 47"/>
                  <a:gd name="T3" fmla="*/ 453 h 74"/>
                  <a:gd name="T4" fmla="*/ 208 w 47"/>
                  <a:gd name="T5" fmla="*/ 1206 h 74"/>
                  <a:gd name="T6" fmla="*/ 0 w 47"/>
                  <a:gd name="T7" fmla="*/ 1113 h 74"/>
                  <a:gd name="T8" fmla="*/ 316 w 47"/>
                  <a:gd name="T9" fmla="*/ 1395 h 74"/>
                  <a:gd name="T10" fmla="*/ 743 w 47"/>
                  <a:gd name="T11" fmla="*/ 644 h 74"/>
                  <a:gd name="T12" fmla="*/ 522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3" y="0"/>
                    </a:moveTo>
                    <a:cubicBezTo>
                      <a:pt x="37" y="6"/>
                      <a:pt x="39" y="15"/>
                      <a:pt x="39" y="24"/>
                    </a:cubicBezTo>
                    <a:cubicBezTo>
                      <a:pt x="39" y="46"/>
                      <a:pt x="27" y="64"/>
                      <a:pt x="13" y="64"/>
                    </a:cubicBezTo>
                    <a:cubicBezTo>
                      <a:pt x="8" y="64"/>
                      <a:pt x="3" y="62"/>
                      <a:pt x="0" y="59"/>
                    </a:cubicBezTo>
                    <a:cubicBezTo>
                      <a:pt x="4" y="68"/>
                      <a:pt x="12" y="74"/>
                      <a:pt x="20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1" y="6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56" name="Oval 184">
                <a:extLst>
                  <a:ext uri="{FF2B5EF4-FFF2-40B4-BE49-F238E27FC236}">
                    <a16:creationId xmlns:a16="http://schemas.microsoft.com/office/drawing/2014/main" id="{5F48CB94-6F8C-44F5-8E9D-99890BF19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" y="2457"/>
                <a:ext cx="77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7" name="Oval 185">
                <a:extLst>
                  <a:ext uri="{FF2B5EF4-FFF2-40B4-BE49-F238E27FC236}">
                    <a16:creationId xmlns:a16="http://schemas.microsoft.com/office/drawing/2014/main" id="{24D58634-603D-4683-8DDA-FE005DCC7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" y="2425"/>
                <a:ext cx="150" cy="23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8" name="Oval 186">
                <a:extLst>
                  <a:ext uri="{FF2B5EF4-FFF2-40B4-BE49-F238E27FC236}">
                    <a16:creationId xmlns:a16="http://schemas.microsoft.com/office/drawing/2014/main" id="{C3EC8078-E0C6-4B4C-8ADF-F0A31F43A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431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9" name="Oval 187">
                <a:extLst>
                  <a:ext uri="{FF2B5EF4-FFF2-40B4-BE49-F238E27FC236}">
                    <a16:creationId xmlns:a16="http://schemas.microsoft.com/office/drawing/2014/main" id="{EE1AD779-6EBF-41CD-B3A4-E7565DD4E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" y="2473"/>
                <a:ext cx="32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0" name="Oval 188">
                <a:extLst>
                  <a:ext uri="{FF2B5EF4-FFF2-40B4-BE49-F238E27FC236}">
                    <a16:creationId xmlns:a16="http://schemas.microsoft.com/office/drawing/2014/main" id="{CD2758C6-2349-4E94-83F4-61111F58A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" y="2420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1" name="Oval 189">
                <a:extLst>
                  <a:ext uri="{FF2B5EF4-FFF2-40B4-BE49-F238E27FC236}">
                    <a16:creationId xmlns:a16="http://schemas.microsoft.com/office/drawing/2014/main" id="{77DF294D-4DB9-4A5A-B785-6274AAB96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" y="2465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2" name="Oval 190">
                <a:extLst>
                  <a:ext uri="{FF2B5EF4-FFF2-40B4-BE49-F238E27FC236}">
                    <a16:creationId xmlns:a16="http://schemas.microsoft.com/office/drawing/2014/main" id="{BFEF6F90-4F38-4908-8542-E36878182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" y="2460"/>
                <a:ext cx="150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3" name="Oval 191">
                <a:extLst>
                  <a:ext uri="{FF2B5EF4-FFF2-40B4-BE49-F238E27FC236}">
                    <a16:creationId xmlns:a16="http://schemas.microsoft.com/office/drawing/2014/main" id="{2E6D3A9F-A3E0-4E7A-893F-CD8F2F760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" y="2449"/>
                <a:ext cx="150" cy="23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4" name="Oval 192">
                <a:extLst>
                  <a:ext uri="{FF2B5EF4-FFF2-40B4-BE49-F238E27FC236}">
                    <a16:creationId xmlns:a16="http://schemas.microsoft.com/office/drawing/2014/main" id="{D42D454F-F3F3-4899-8868-36C048F03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" y="2441"/>
                <a:ext cx="147" cy="23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5" name="Freeform 193">
                <a:extLst>
                  <a:ext uri="{FF2B5EF4-FFF2-40B4-BE49-F238E27FC236}">
                    <a16:creationId xmlns:a16="http://schemas.microsoft.com/office/drawing/2014/main" id="{64B8F654-FBD8-495B-91DF-F9B4F0D59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471"/>
                <a:ext cx="118" cy="197"/>
              </a:xfrm>
              <a:custGeom>
                <a:avLst/>
                <a:gdLst>
                  <a:gd name="T0" fmla="*/ 535 w 47"/>
                  <a:gd name="T1" fmla="*/ 0 h 74"/>
                  <a:gd name="T2" fmla="*/ 630 w 47"/>
                  <a:gd name="T3" fmla="*/ 453 h 74"/>
                  <a:gd name="T4" fmla="*/ 208 w 47"/>
                  <a:gd name="T5" fmla="*/ 1206 h 74"/>
                  <a:gd name="T6" fmla="*/ 0 w 47"/>
                  <a:gd name="T7" fmla="*/ 1113 h 74"/>
                  <a:gd name="T8" fmla="*/ 334 w 47"/>
                  <a:gd name="T9" fmla="*/ 1395 h 74"/>
                  <a:gd name="T10" fmla="*/ 743 w 47"/>
                  <a:gd name="T11" fmla="*/ 644 h 74"/>
                  <a:gd name="T12" fmla="*/ 535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4" y="0"/>
                    </a:moveTo>
                    <a:cubicBezTo>
                      <a:pt x="37" y="6"/>
                      <a:pt x="40" y="15"/>
                      <a:pt x="40" y="24"/>
                    </a:cubicBezTo>
                    <a:cubicBezTo>
                      <a:pt x="40" y="46"/>
                      <a:pt x="28" y="64"/>
                      <a:pt x="13" y="64"/>
                    </a:cubicBezTo>
                    <a:cubicBezTo>
                      <a:pt x="9" y="64"/>
                      <a:pt x="4" y="62"/>
                      <a:pt x="0" y="59"/>
                    </a:cubicBezTo>
                    <a:cubicBezTo>
                      <a:pt x="5" y="68"/>
                      <a:pt x="13" y="74"/>
                      <a:pt x="21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2" y="6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66" name="Oval 194">
                <a:extLst>
                  <a:ext uri="{FF2B5EF4-FFF2-40B4-BE49-F238E27FC236}">
                    <a16:creationId xmlns:a16="http://schemas.microsoft.com/office/drawing/2014/main" id="{55A0EABA-4669-4DBC-B8BE-FB2111136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" y="2473"/>
                <a:ext cx="78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7" name="Oval 195">
                <a:extLst>
                  <a:ext uri="{FF2B5EF4-FFF2-40B4-BE49-F238E27FC236}">
                    <a16:creationId xmlns:a16="http://schemas.microsoft.com/office/drawing/2014/main" id="{93CB46C8-DF4D-41D4-AA16-6FB579D8B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" y="2441"/>
                <a:ext cx="147" cy="23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8" name="Oval 196">
                <a:extLst>
                  <a:ext uri="{FF2B5EF4-FFF2-40B4-BE49-F238E27FC236}">
                    <a16:creationId xmlns:a16="http://schemas.microsoft.com/office/drawing/2014/main" id="{7CEF2289-A239-4761-96DC-ADB4D58F1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" y="2447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9" name="Oval 197">
                <a:extLst>
                  <a:ext uri="{FF2B5EF4-FFF2-40B4-BE49-F238E27FC236}">
                    <a16:creationId xmlns:a16="http://schemas.microsoft.com/office/drawing/2014/main" id="{F8632922-5863-4889-BDC7-55E1E81A5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" y="2489"/>
                <a:ext cx="35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0" name="Oval 198">
                <a:extLst>
                  <a:ext uri="{FF2B5EF4-FFF2-40B4-BE49-F238E27FC236}">
                    <a16:creationId xmlns:a16="http://schemas.microsoft.com/office/drawing/2014/main" id="{8E4802BA-69B1-43EC-A8ED-86287EA4B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" y="243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1" name="Oval 199">
                <a:extLst>
                  <a:ext uri="{FF2B5EF4-FFF2-40B4-BE49-F238E27FC236}">
                    <a16:creationId xmlns:a16="http://schemas.microsoft.com/office/drawing/2014/main" id="{2B20C4CA-577B-4129-9E74-20A6C6704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" y="248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2" name="Oval 200">
                <a:extLst>
                  <a:ext uri="{FF2B5EF4-FFF2-40B4-BE49-F238E27FC236}">
                    <a16:creationId xmlns:a16="http://schemas.microsoft.com/office/drawing/2014/main" id="{DBF65701-1145-40F5-B189-FFF1C9452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16"/>
                <a:ext cx="128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3" name="Oval 201">
                <a:extLst>
                  <a:ext uri="{FF2B5EF4-FFF2-40B4-BE49-F238E27FC236}">
                    <a16:creationId xmlns:a16="http://schemas.microsoft.com/office/drawing/2014/main" id="{9EB0D235-7739-415B-8DB9-69F5F6FF6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505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4" name="Oval 202">
                <a:extLst>
                  <a:ext uri="{FF2B5EF4-FFF2-40B4-BE49-F238E27FC236}">
                    <a16:creationId xmlns:a16="http://schemas.microsoft.com/office/drawing/2014/main" id="{58C772C3-085C-4C25-B2F9-18948C3C5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5" y="2500"/>
                <a:ext cx="127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5" name="Freeform 203">
                <a:extLst>
                  <a:ext uri="{FF2B5EF4-FFF2-40B4-BE49-F238E27FC236}">
                    <a16:creationId xmlns:a16="http://schemas.microsoft.com/office/drawing/2014/main" id="{D2BC88E2-528F-446C-8C90-696ED926E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524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01 h 64"/>
                  <a:gd name="T4" fmla="*/ 167 w 41"/>
                  <a:gd name="T5" fmla="*/ 1050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4" y="55"/>
                      <a:pt x="11" y="55"/>
                    </a:cubicBezTo>
                    <a:cubicBezTo>
                      <a:pt x="7" y="55"/>
                      <a:pt x="3" y="54"/>
                      <a:pt x="0" y="51"/>
                    </a:cubicBezTo>
                    <a:cubicBezTo>
                      <a:pt x="4" y="59"/>
                      <a:pt x="11" y="64"/>
                      <a:pt x="18" y="64"/>
                    </a:cubicBezTo>
                    <a:cubicBezTo>
                      <a:pt x="30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6" name="Oval 204">
                <a:extLst>
                  <a:ext uri="{FF2B5EF4-FFF2-40B4-BE49-F238E27FC236}">
                    <a16:creationId xmlns:a16="http://schemas.microsoft.com/office/drawing/2014/main" id="{E2DBE7DE-F396-475C-A49E-9E2ABC1FC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27"/>
                <a:ext cx="65" cy="72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19813" name="Group 205">
              <a:extLst>
                <a:ext uri="{FF2B5EF4-FFF2-40B4-BE49-F238E27FC236}">
                  <a16:creationId xmlns:a16="http://schemas.microsoft.com/office/drawing/2014/main" id="{CE44937B-219F-4772-BF2F-ED8409F140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" y="839"/>
              <a:ext cx="3227" cy="2013"/>
              <a:chOff x="380" y="839"/>
              <a:chExt cx="3227" cy="2013"/>
            </a:xfrm>
          </p:grpSpPr>
          <p:sp>
            <p:nvSpPr>
              <p:cNvPr id="20117" name="Oval 206">
                <a:extLst>
                  <a:ext uri="{FF2B5EF4-FFF2-40B4-BE49-F238E27FC236}">
                    <a16:creationId xmlns:a16="http://schemas.microsoft.com/office/drawing/2014/main" id="{8633719C-BF07-4179-A6A3-734548C7B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5" y="2500"/>
                <a:ext cx="127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18" name="Oval 207">
                <a:extLst>
                  <a:ext uri="{FF2B5EF4-FFF2-40B4-BE49-F238E27FC236}">
                    <a16:creationId xmlns:a16="http://schemas.microsoft.com/office/drawing/2014/main" id="{4E5F57BC-2FEF-4FED-B28A-84EAB81A0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0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19" name="Oval 208">
                <a:extLst>
                  <a:ext uri="{FF2B5EF4-FFF2-40B4-BE49-F238E27FC236}">
                    <a16:creationId xmlns:a16="http://schemas.microsoft.com/office/drawing/2014/main" id="{D1C0E4E2-AD73-4C5C-9785-153B3E808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40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0" name="Oval 209">
                <a:extLst>
                  <a:ext uri="{FF2B5EF4-FFF2-40B4-BE49-F238E27FC236}">
                    <a16:creationId xmlns:a16="http://schemas.microsoft.com/office/drawing/2014/main" id="{243A14D7-18C0-46B7-A1FA-F5B57F466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49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1" name="Oval 210">
                <a:extLst>
                  <a:ext uri="{FF2B5EF4-FFF2-40B4-BE49-F238E27FC236}">
                    <a16:creationId xmlns:a16="http://schemas.microsoft.com/office/drawing/2014/main" id="{A295E2E4-8B77-40F7-ABD5-AE8909D31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" y="253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2" name="Oval 211">
                <a:extLst>
                  <a:ext uri="{FF2B5EF4-FFF2-40B4-BE49-F238E27FC236}">
                    <a16:creationId xmlns:a16="http://schemas.microsoft.com/office/drawing/2014/main" id="{CFCC4CB4-F572-4703-B173-8648A7BF5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556"/>
                <a:ext cx="130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3" name="Oval 212">
                <a:extLst>
                  <a:ext uri="{FF2B5EF4-FFF2-40B4-BE49-F238E27FC236}">
                    <a16:creationId xmlns:a16="http://schemas.microsoft.com/office/drawing/2014/main" id="{F7971956-2547-4509-B121-9087128D9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" y="2545"/>
                <a:ext cx="127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4" name="Oval 213">
                <a:extLst>
                  <a:ext uri="{FF2B5EF4-FFF2-40B4-BE49-F238E27FC236}">
                    <a16:creationId xmlns:a16="http://schemas.microsoft.com/office/drawing/2014/main" id="{5A6C430B-0AE7-4E0F-9778-A216C8094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2540"/>
                <a:ext cx="127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5" name="Freeform 214">
                <a:extLst>
                  <a:ext uri="{FF2B5EF4-FFF2-40B4-BE49-F238E27FC236}">
                    <a16:creationId xmlns:a16="http://schemas.microsoft.com/office/drawing/2014/main" id="{67A085E3-6044-4C93-A115-E94DE0898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564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01 h 64"/>
                  <a:gd name="T4" fmla="*/ 167 w 41"/>
                  <a:gd name="T5" fmla="*/ 1071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4" y="56"/>
                      <a:pt x="11" y="56"/>
                    </a:cubicBezTo>
                    <a:cubicBezTo>
                      <a:pt x="7" y="56"/>
                      <a:pt x="3" y="54"/>
                      <a:pt x="0" y="51"/>
                    </a:cubicBezTo>
                    <a:cubicBezTo>
                      <a:pt x="4" y="59"/>
                      <a:pt x="11" y="64"/>
                      <a:pt x="18" y="64"/>
                    </a:cubicBezTo>
                    <a:cubicBezTo>
                      <a:pt x="31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6" name="Oval 215">
                <a:extLst>
                  <a:ext uri="{FF2B5EF4-FFF2-40B4-BE49-F238E27FC236}">
                    <a16:creationId xmlns:a16="http://schemas.microsoft.com/office/drawing/2014/main" id="{C14D7CBA-3AA7-4841-8E29-53A78D599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" y="2569"/>
                <a:ext cx="65" cy="7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7" name="Oval 216">
                <a:extLst>
                  <a:ext uri="{FF2B5EF4-FFF2-40B4-BE49-F238E27FC236}">
                    <a16:creationId xmlns:a16="http://schemas.microsoft.com/office/drawing/2014/main" id="{59CD22D2-F58A-40C8-ADE4-486E9A523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2540"/>
                <a:ext cx="127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8" name="Oval 217">
                <a:extLst>
                  <a:ext uri="{FF2B5EF4-FFF2-40B4-BE49-F238E27FC236}">
                    <a16:creationId xmlns:a16="http://schemas.microsoft.com/office/drawing/2014/main" id="{A977B8AC-5EE4-478D-B31B-ECEF99220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" y="2543"/>
                <a:ext cx="22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9" name="Oval 218">
                <a:extLst>
                  <a:ext uri="{FF2B5EF4-FFF2-40B4-BE49-F238E27FC236}">
                    <a16:creationId xmlns:a16="http://schemas.microsoft.com/office/drawing/2014/main" id="{7670F9B7-FC04-4ED7-B123-0E08A88E5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" y="2580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0" name="Oval 219">
                <a:extLst>
                  <a:ext uri="{FF2B5EF4-FFF2-40B4-BE49-F238E27FC236}">
                    <a16:creationId xmlns:a16="http://schemas.microsoft.com/office/drawing/2014/main" id="{53619A9C-E418-4085-894C-841B10A88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" y="253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1" name="Oval 220">
                <a:extLst>
                  <a:ext uri="{FF2B5EF4-FFF2-40B4-BE49-F238E27FC236}">
                    <a16:creationId xmlns:a16="http://schemas.microsoft.com/office/drawing/2014/main" id="{7F18CC3D-2CAA-4C86-863B-6C59D9F80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" y="257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2" name="Oval 221">
                <a:extLst>
                  <a:ext uri="{FF2B5EF4-FFF2-40B4-BE49-F238E27FC236}">
                    <a16:creationId xmlns:a16="http://schemas.microsoft.com/office/drawing/2014/main" id="{127C614B-664D-47B1-94A4-EEAB2B1BF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2423"/>
                <a:ext cx="130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3" name="Oval 222">
                <a:extLst>
                  <a:ext uri="{FF2B5EF4-FFF2-40B4-BE49-F238E27FC236}">
                    <a16:creationId xmlns:a16="http://schemas.microsoft.com/office/drawing/2014/main" id="{27ABE748-AC27-4D9E-926D-938B54E08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412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4" name="Oval 223">
                <a:extLst>
                  <a:ext uri="{FF2B5EF4-FFF2-40B4-BE49-F238E27FC236}">
                    <a16:creationId xmlns:a16="http://schemas.microsoft.com/office/drawing/2014/main" id="{18CF3595-1AF8-4F06-BF59-48BC8936A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" y="2407"/>
                <a:ext cx="130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5" name="Freeform 224">
                <a:extLst>
                  <a:ext uri="{FF2B5EF4-FFF2-40B4-BE49-F238E27FC236}">
                    <a16:creationId xmlns:a16="http://schemas.microsoft.com/office/drawing/2014/main" id="{0D688ED6-C6AC-4365-B6A6-698081C76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431"/>
                <a:ext cx="100" cy="170"/>
              </a:xfrm>
              <a:custGeom>
                <a:avLst/>
                <a:gdLst>
                  <a:gd name="T0" fmla="*/ 458 w 40"/>
                  <a:gd name="T1" fmla="*/ 0 h 64"/>
                  <a:gd name="T2" fmla="*/ 533 w 40"/>
                  <a:gd name="T3" fmla="*/ 396 h 64"/>
                  <a:gd name="T4" fmla="*/ 175 w 40"/>
                  <a:gd name="T5" fmla="*/ 1052 h 64"/>
                  <a:gd name="T6" fmla="*/ 0 w 40"/>
                  <a:gd name="T7" fmla="*/ 954 h 64"/>
                  <a:gd name="T8" fmla="*/ 283 w 40"/>
                  <a:gd name="T9" fmla="*/ 1201 h 64"/>
                  <a:gd name="T10" fmla="*/ 625 w 40"/>
                  <a:gd name="T11" fmla="*/ 566 h 64"/>
                  <a:gd name="T12" fmla="*/ 458 w 40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3" y="56"/>
                      <a:pt x="11" y="56"/>
                    </a:cubicBezTo>
                    <a:cubicBezTo>
                      <a:pt x="7" y="56"/>
                      <a:pt x="3" y="54"/>
                      <a:pt x="0" y="51"/>
                    </a:cubicBezTo>
                    <a:cubicBezTo>
                      <a:pt x="4" y="59"/>
                      <a:pt x="10" y="64"/>
                      <a:pt x="18" y="64"/>
                    </a:cubicBezTo>
                    <a:cubicBezTo>
                      <a:pt x="30" y="64"/>
                      <a:pt x="40" y="49"/>
                      <a:pt x="40" y="30"/>
                    </a:cubicBezTo>
                    <a:cubicBezTo>
                      <a:pt x="40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6" name="Oval 225">
                <a:extLst>
                  <a:ext uri="{FF2B5EF4-FFF2-40B4-BE49-F238E27FC236}">
                    <a16:creationId xmlns:a16="http://schemas.microsoft.com/office/drawing/2014/main" id="{2BDED24B-6678-44FA-A073-C3F0E521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2436"/>
                <a:ext cx="65" cy="69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7" name="Oval 226">
                <a:extLst>
                  <a:ext uri="{FF2B5EF4-FFF2-40B4-BE49-F238E27FC236}">
                    <a16:creationId xmlns:a16="http://schemas.microsoft.com/office/drawing/2014/main" id="{1E5F9D7D-E36E-4C05-BE86-4DD38037D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" y="2407"/>
                <a:ext cx="130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8" name="Oval 227">
                <a:extLst>
                  <a:ext uri="{FF2B5EF4-FFF2-40B4-BE49-F238E27FC236}">
                    <a16:creationId xmlns:a16="http://schemas.microsoft.com/office/drawing/2014/main" id="{8AEF087B-9C89-49E8-8D41-2A1D0E386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2409"/>
                <a:ext cx="22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9" name="Oval 228">
                <a:extLst>
                  <a:ext uri="{FF2B5EF4-FFF2-40B4-BE49-F238E27FC236}">
                    <a16:creationId xmlns:a16="http://schemas.microsoft.com/office/drawing/2014/main" id="{E532A66C-BA14-43C0-87FA-5D648D92A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" y="2447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0" name="Oval 229">
                <a:extLst>
                  <a:ext uri="{FF2B5EF4-FFF2-40B4-BE49-F238E27FC236}">
                    <a16:creationId xmlns:a16="http://schemas.microsoft.com/office/drawing/2014/main" id="{29CBCDFF-972E-4193-B9A1-66F0D02D9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" y="240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1" name="Oval 230">
                <a:extLst>
                  <a:ext uri="{FF2B5EF4-FFF2-40B4-BE49-F238E27FC236}">
                    <a16:creationId xmlns:a16="http://schemas.microsoft.com/office/drawing/2014/main" id="{82D46D54-938A-4B4D-B16D-C13EB45D6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243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2" name="Oval 231">
                <a:extLst>
                  <a:ext uri="{FF2B5EF4-FFF2-40B4-BE49-F238E27FC236}">
                    <a16:creationId xmlns:a16="http://schemas.microsoft.com/office/drawing/2014/main" id="{797BEDD4-30A2-4777-8E8E-580380CD9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1604"/>
                <a:ext cx="130" cy="20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3" name="Oval 232">
                <a:extLst>
                  <a:ext uri="{FF2B5EF4-FFF2-40B4-BE49-F238E27FC236}">
                    <a16:creationId xmlns:a16="http://schemas.microsoft.com/office/drawing/2014/main" id="{5E13AF36-A3F6-40FA-9A26-0CD471B5F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" y="1593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4" name="Oval 233">
                <a:extLst>
                  <a:ext uri="{FF2B5EF4-FFF2-40B4-BE49-F238E27FC236}">
                    <a16:creationId xmlns:a16="http://schemas.microsoft.com/office/drawing/2014/main" id="{126B8CEE-1374-4ECB-B940-92E36A136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" y="1588"/>
                <a:ext cx="130" cy="20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5" name="Freeform 234">
                <a:extLst>
                  <a:ext uri="{FF2B5EF4-FFF2-40B4-BE49-F238E27FC236}">
                    <a16:creationId xmlns:a16="http://schemas.microsoft.com/office/drawing/2014/main" id="{0FC03459-89E0-4CC7-811B-8AD712FCF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612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22 h 64"/>
                  <a:gd name="T4" fmla="*/ 187 w 41"/>
                  <a:gd name="T5" fmla="*/ 1071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3" y="6"/>
                      <a:pt x="34" y="13"/>
                      <a:pt x="34" y="22"/>
                    </a:cubicBezTo>
                    <a:cubicBezTo>
                      <a:pt x="34" y="41"/>
                      <a:pt x="24" y="56"/>
                      <a:pt x="12" y="56"/>
                    </a:cubicBezTo>
                    <a:cubicBezTo>
                      <a:pt x="7" y="56"/>
                      <a:pt x="4" y="54"/>
                      <a:pt x="0" y="51"/>
                    </a:cubicBezTo>
                    <a:cubicBezTo>
                      <a:pt x="5" y="59"/>
                      <a:pt x="11" y="64"/>
                      <a:pt x="18" y="64"/>
                    </a:cubicBezTo>
                    <a:cubicBezTo>
                      <a:pt x="31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6" name="Oval 235">
                <a:extLst>
                  <a:ext uri="{FF2B5EF4-FFF2-40B4-BE49-F238E27FC236}">
                    <a16:creationId xmlns:a16="http://schemas.microsoft.com/office/drawing/2014/main" id="{C5C33998-8173-4310-A44A-29117C59C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5" y="1617"/>
                <a:ext cx="67" cy="7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7" name="Oval 236">
                <a:extLst>
                  <a:ext uri="{FF2B5EF4-FFF2-40B4-BE49-F238E27FC236}">
                    <a16:creationId xmlns:a16="http://schemas.microsoft.com/office/drawing/2014/main" id="{93237805-625E-4B37-A510-B52F32D00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" y="1588"/>
                <a:ext cx="130" cy="20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8" name="Oval 237">
                <a:extLst>
                  <a:ext uri="{FF2B5EF4-FFF2-40B4-BE49-F238E27FC236}">
                    <a16:creationId xmlns:a16="http://schemas.microsoft.com/office/drawing/2014/main" id="{AF6E67D8-1BEF-480A-A1CD-BA9073E41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1593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9" name="Oval 238">
                <a:extLst>
                  <a:ext uri="{FF2B5EF4-FFF2-40B4-BE49-F238E27FC236}">
                    <a16:creationId xmlns:a16="http://schemas.microsoft.com/office/drawing/2014/main" id="{2E7F2499-90C9-4FC1-AC8F-AA154F2F5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1628"/>
                <a:ext cx="28" cy="3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0" name="Oval 239">
                <a:extLst>
                  <a:ext uri="{FF2B5EF4-FFF2-40B4-BE49-F238E27FC236}">
                    <a16:creationId xmlns:a16="http://schemas.microsoft.com/office/drawing/2014/main" id="{CD65AB00-C3D7-4C6E-931D-F1BCA1C38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" y="158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1" name="Oval 240">
                <a:extLst>
                  <a:ext uri="{FF2B5EF4-FFF2-40B4-BE49-F238E27FC236}">
                    <a16:creationId xmlns:a16="http://schemas.microsoft.com/office/drawing/2014/main" id="{F35DDC05-F47C-43B8-95F9-E34503B6E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" y="162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2" name="Oval 241">
                <a:extLst>
                  <a:ext uri="{FF2B5EF4-FFF2-40B4-BE49-F238E27FC236}">
                    <a16:creationId xmlns:a16="http://schemas.microsoft.com/office/drawing/2014/main" id="{4031B6A6-0D87-493F-8934-6BB22FF27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" y="2559"/>
                <a:ext cx="109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3" name="Oval 242">
                <a:extLst>
                  <a:ext uri="{FF2B5EF4-FFF2-40B4-BE49-F238E27FC236}">
                    <a16:creationId xmlns:a16="http://schemas.microsoft.com/office/drawing/2014/main" id="{57785F36-86AB-44D7-8969-A0D51839F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" y="2551"/>
                <a:ext cx="110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4" name="Oval 243">
                <a:extLst>
                  <a:ext uri="{FF2B5EF4-FFF2-40B4-BE49-F238E27FC236}">
                    <a16:creationId xmlns:a16="http://schemas.microsoft.com/office/drawing/2014/main" id="{1E7459DD-3EBF-4F34-894E-06A085125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" y="2545"/>
                <a:ext cx="109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5" name="Freeform 244">
                <a:extLst>
                  <a:ext uri="{FF2B5EF4-FFF2-40B4-BE49-F238E27FC236}">
                    <a16:creationId xmlns:a16="http://schemas.microsoft.com/office/drawing/2014/main" id="{26BBF7BF-FD5B-4637-B8F1-99262795D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567"/>
                <a:ext cx="85" cy="144"/>
              </a:xfrm>
              <a:custGeom>
                <a:avLst/>
                <a:gdLst>
                  <a:gd name="T0" fmla="*/ 395 w 34"/>
                  <a:gd name="T1" fmla="*/ 0 h 54"/>
                  <a:gd name="T2" fmla="*/ 458 w 34"/>
                  <a:gd name="T3" fmla="*/ 341 h 54"/>
                  <a:gd name="T4" fmla="*/ 158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9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5" y="0"/>
                    </a:moveTo>
                    <a:cubicBezTo>
                      <a:pt x="27" y="5"/>
                      <a:pt x="29" y="11"/>
                      <a:pt x="29" y="18"/>
                    </a:cubicBezTo>
                    <a:cubicBezTo>
                      <a:pt x="29" y="34"/>
                      <a:pt x="20" y="47"/>
                      <a:pt x="10" y="47"/>
                    </a:cubicBezTo>
                    <a:cubicBezTo>
                      <a:pt x="6" y="47"/>
                      <a:pt x="3" y="46"/>
                      <a:pt x="0" y="43"/>
                    </a:cubicBezTo>
                    <a:cubicBezTo>
                      <a:pt x="4" y="50"/>
                      <a:pt x="9" y="54"/>
                      <a:pt x="15" y="54"/>
                    </a:cubicBezTo>
                    <a:cubicBezTo>
                      <a:pt x="26" y="54"/>
                      <a:pt x="34" y="41"/>
                      <a:pt x="34" y="25"/>
                    </a:cubicBezTo>
                    <a:cubicBezTo>
                      <a:pt x="34" y="14"/>
                      <a:pt x="31" y="5"/>
                      <a:pt x="2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6" name="Oval 245">
                <a:extLst>
                  <a:ext uri="{FF2B5EF4-FFF2-40B4-BE49-F238E27FC236}">
                    <a16:creationId xmlns:a16="http://schemas.microsoft.com/office/drawing/2014/main" id="{8993935E-7468-4BA8-AC4E-6C269E39A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" y="2569"/>
                <a:ext cx="55" cy="62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7" name="Oval 246">
                <a:extLst>
                  <a:ext uri="{FF2B5EF4-FFF2-40B4-BE49-F238E27FC236}">
                    <a16:creationId xmlns:a16="http://schemas.microsoft.com/office/drawing/2014/main" id="{96148701-1369-4A0D-817D-2CBECDB3C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" y="2545"/>
                <a:ext cx="109" cy="17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8" name="Oval 247">
                <a:extLst>
                  <a:ext uri="{FF2B5EF4-FFF2-40B4-BE49-F238E27FC236}">
                    <a16:creationId xmlns:a16="http://schemas.microsoft.com/office/drawing/2014/main" id="{0EC2A2B5-C5AA-474D-A4D2-810AC5FFA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" y="2551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9" name="Oval 248">
                <a:extLst>
                  <a:ext uri="{FF2B5EF4-FFF2-40B4-BE49-F238E27FC236}">
                    <a16:creationId xmlns:a16="http://schemas.microsoft.com/office/drawing/2014/main" id="{70C46097-DDC1-4889-8C1F-FB1F94D33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" y="2580"/>
                <a:ext cx="25" cy="27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0" name="Oval 249">
                <a:extLst>
                  <a:ext uri="{FF2B5EF4-FFF2-40B4-BE49-F238E27FC236}">
                    <a16:creationId xmlns:a16="http://schemas.microsoft.com/office/drawing/2014/main" id="{293B814F-8C65-4901-8CF9-99B3FB9A1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" y="25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1" name="Oval 250">
                <a:extLst>
                  <a:ext uri="{FF2B5EF4-FFF2-40B4-BE49-F238E27FC236}">
                    <a16:creationId xmlns:a16="http://schemas.microsoft.com/office/drawing/2014/main" id="{1B997AB8-96CF-41E5-9301-D6FBEAED0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" y="25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2" name="Oval 251">
                <a:extLst>
                  <a:ext uri="{FF2B5EF4-FFF2-40B4-BE49-F238E27FC236}">
                    <a16:creationId xmlns:a16="http://schemas.microsoft.com/office/drawing/2014/main" id="{7C6D7D90-C94C-432B-BC96-24CE5ED9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" y="2065"/>
                <a:ext cx="108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3" name="Oval 252">
                <a:extLst>
                  <a:ext uri="{FF2B5EF4-FFF2-40B4-BE49-F238E27FC236}">
                    <a16:creationId xmlns:a16="http://schemas.microsoft.com/office/drawing/2014/main" id="{C4E8A65B-ED1F-4F9F-896A-8A19E34B9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" y="2057"/>
                <a:ext cx="110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4" name="Oval 253">
                <a:extLst>
                  <a:ext uri="{FF2B5EF4-FFF2-40B4-BE49-F238E27FC236}">
                    <a16:creationId xmlns:a16="http://schemas.microsoft.com/office/drawing/2014/main" id="{3B7B4667-2773-4AD5-B5FF-B8946D562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" y="2052"/>
                <a:ext cx="108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5" name="Freeform 254">
                <a:extLst>
                  <a:ext uri="{FF2B5EF4-FFF2-40B4-BE49-F238E27FC236}">
                    <a16:creationId xmlns:a16="http://schemas.microsoft.com/office/drawing/2014/main" id="{5627C89F-A29D-45F3-A9E4-88A818C6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073"/>
                <a:ext cx="85" cy="144"/>
              </a:xfrm>
              <a:custGeom>
                <a:avLst/>
                <a:gdLst>
                  <a:gd name="T0" fmla="*/ 375 w 34"/>
                  <a:gd name="T1" fmla="*/ 0 h 54"/>
                  <a:gd name="T2" fmla="*/ 458 w 34"/>
                  <a:gd name="T3" fmla="*/ 341 h 54"/>
                  <a:gd name="T4" fmla="*/ 145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7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4" y="0"/>
                    </a:moveTo>
                    <a:cubicBezTo>
                      <a:pt x="27" y="5"/>
                      <a:pt x="29" y="11"/>
                      <a:pt x="29" y="18"/>
                    </a:cubicBezTo>
                    <a:cubicBezTo>
                      <a:pt x="29" y="34"/>
                      <a:pt x="20" y="47"/>
                      <a:pt x="9" y="47"/>
                    </a:cubicBezTo>
                    <a:cubicBezTo>
                      <a:pt x="6" y="47"/>
                      <a:pt x="3" y="46"/>
                      <a:pt x="0" y="43"/>
                    </a:cubicBezTo>
                    <a:cubicBezTo>
                      <a:pt x="3" y="50"/>
                      <a:pt x="9" y="54"/>
                      <a:pt x="15" y="54"/>
                    </a:cubicBezTo>
                    <a:cubicBezTo>
                      <a:pt x="26" y="54"/>
                      <a:pt x="34" y="41"/>
                      <a:pt x="34" y="25"/>
                    </a:cubicBezTo>
                    <a:cubicBezTo>
                      <a:pt x="34" y="14"/>
                      <a:pt x="30" y="5"/>
                      <a:pt x="2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6" name="Oval 255">
                <a:extLst>
                  <a:ext uri="{FF2B5EF4-FFF2-40B4-BE49-F238E27FC236}">
                    <a16:creationId xmlns:a16="http://schemas.microsoft.com/office/drawing/2014/main" id="{FFD284A8-8425-460A-AADF-535C6AF7F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2076"/>
                <a:ext cx="55" cy="6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7" name="Oval 256">
                <a:extLst>
                  <a:ext uri="{FF2B5EF4-FFF2-40B4-BE49-F238E27FC236}">
                    <a16:creationId xmlns:a16="http://schemas.microsoft.com/office/drawing/2014/main" id="{EEF84362-5C83-4D0B-AB23-903CFAA1F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" y="2052"/>
                <a:ext cx="108" cy="17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8" name="Oval 257">
                <a:extLst>
                  <a:ext uri="{FF2B5EF4-FFF2-40B4-BE49-F238E27FC236}">
                    <a16:creationId xmlns:a16="http://schemas.microsoft.com/office/drawing/2014/main" id="{359202B7-6712-4147-8377-E14E3429C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2057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9" name="Oval 258">
                <a:extLst>
                  <a:ext uri="{FF2B5EF4-FFF2-40B4-BE49-F238E27FC236}">
                    <a16:creationId xmlns:a16="http://schemas.microsoft.com/office/drawing/2014/main" id="{AB0A6C6C-D155-4096-9DAC-58E70C3AE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" y="2087"/>
                <a:ext cx="22" cy="26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70" name="Oval 259">
                <a:extLst>
                  <a:ext uri="{FF2B5EF4-FFF2-40B4-BE49-F238E27FC236}">
                    <a16:creationId xmlns:a16="http://schemas.microsoft.com/office/drawing/2014/main" id="{D28C4CF6-85D2-4CD7-9EBD-6BD29ED80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" y="2049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71" name="Oval 260">
                <a:extLst>
                  <a:ext uri="{FF2B5EF4-FFF2-40B4-BE49-F238E27FC236}">
                    <a16:creationId xmlns:a16="http://schemas.microsoft.com/office/drawing/2014/main" id="{540929EF-6D75-4FBD-ACB0-F59A38903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" y="20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72" name="Freeform 261">
                <a:extLst>
                  <a:ext uri="{FF2B5EF4-FFF2-40B4-BE49-F238E27FC236}">
                    <a16:creationId xmlns:a16="http://schemas.microsoft.com/office/drawing/2014/main" id="{27131A83-00D6-4EB0-9AAD-BAE548367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" y="879"/>
                <a:ext cx="367" cy="109"/>
              </a:xfrm>
              <a:custGeom>
                <a:avLst/>
                <a:gdLst>
                  <a:gd name="T0" fmla="*/ 2287 w 147"/>
                  <a:gd name="T1" fmla="*/ 524 h 41"/>
                  <a:gd name="T2" fmla="*/ 637 w 147"/>
                  <a:gd name="T3" fmla="*/ 303 h 41"/>
                  <a:gd name="T4" fmla="*/ 187 w 147"/>
                  <a:gd name="T5" fmla="*/ 771 h 41"/>
                  <a:gd name="T6" fmla="*/ 2287 w 147"/>
                  <a:gd name="T7" fmla="*/ 524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7" h="41">
                    <a:moveTo>
                      <a:pt x="147" y="28"/>
                    </a:moveTo>
                    <a:cubicBezTo>
                      <a:pt x="124" y="16"/>
                      <a:pt x="81" y="0"/>
                      <a:pt x="41" y="16"/>
                    </a:cubicBezTo>
                    <a:cubicBezTo>
                      <a:pt x="0" y="33"/>
                      <a:pt x="13" y="33"/>
                      <a:pt x="12" y="41"/>
                    </a:cubicBezTo>
                    <a:cubicBezTo>
                      <a:pt x="29" y="25"/>
                      <a:pt x="120" y="21"/>
                      <a:pt x="147" y="2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3" name="Freeform 262">
                <a:extLst>
                  <a:ext uri="{FF2B5EF4-FFF2-40B4-BE49-F238E27FC236}">
                    <a16:creationId xmlns:a16="http://schemas.microsoft.com/office/drawing/2014/main" id="{3EDAD10B-BB2F-4EE4-9CB4-9CE55D572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927"/>
                <a:ext cx="193" cy="360"/>
              </a:xfrm>
              <a:custGeom>
                <a:avLst/>
                <a:gdLst>
                  <a:gd name="T0" fmla="*/ 1213 w 77"/>
                  <a:gd name="T1" fmla="*/ 35 h 135"/>
                  <a:gd name="T2" fmla="*/ 158 w 77"/>
                  <a:gd name="T3" fmla="*/ 341 h 135"/>
                  <a:gd name="T4" fmla="*/ 83 w 77"/>
                  <a:gd name="T5" fmla="*/ 1309 h 135"/>
                  <a:gd name="T6" fmla="*/ 221 w 77"/>
                  <a:gd name="T7" fmla="*/ 2560 h 135"/>
                  <a:gd name="T8" fmla="*/ 491 w 77"/>
                  <a:gd name="T9" fmla="*/ 605 h 135"/>
                  <a:gd name="T10" fmla="*/ 1213 w 77"/>
                  <a:gd name="T11" fmla="*/ 35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5">
                    <a:moveTo>
                      <a:pt x="77" y="2"/>
                    </a:moveTo>
                    <a:cubicBezTo>
                      <a:pt x="56" y="4"/>
                      <a:pt x="27" y="0"/>
                      <a:pt x="10" y="18"/>
                    </a:cubicBezTo>
                    <a:cubicBezTo>
                      <a:pt x="0" y="29"/>
                      <a:pt x="4" y="55"/>
                      <a:pt x="5" y="69"/>
                    </a:cubicBezTo>
                    <a:cubicBezTo>
                      <a:pt x="8" y="90"/>
                      <a:pt x="3" y="116"/>
                      <a:pt x="14" y="135"/>
                    </a:cubicBezTo>
                    <a:cubicBezTo>
                      <a:pt x="16" y="102"/>
                      <a:pt x="7" y="58"/>
                      <a:pt x="31" y="32"/>
                    </a:cubicBezTo>
                    <a:cubicBezTo>
                      <a:pt x="44" y="19"/>
                      <a:pt x="58" y="5"/>
                      <a:pt x="77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" name="Freeform 263">
                <a:extLst>
                  <a:ext uri="{FF2B5EF4-FFF2-40B4-BE49-F238E27FC236}">
                    <a16:creationId xmlns:a16="http://schemas.microsoft.com/office/drawing/2014/main" id="{617C2B0E-90A4-4FE0-B34D-9F1000833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911"/>
                <a:ext cx="312" cy="410"/>
              </a:xfrm>
              <a:custGeom>
                <a:avLst/>
                <a:gdLst>
                  <a:gd name="T0" fmla="*/ 1944 w 125"/>
                  <a:gd name="T1" fmla="*/ 114 h 154"/>
                  <a:gd name="T2" fmla="*/ 1290 w 125"/>
                  <a:gd name="T3" fmla="*/ 56 h 154"/>
                  <a:gd name="T4" fmla="*/ 499 w 125"/>
                  <a:gd name="T5" fmla="*/ 341 h 154"/>
                  <a:gd name="T6" fmla="*/ 167 w 125"/>
                  <a:gd name="T7" fmla="*/ 998 h 154"/>
                  <a:gd name="T8" fmla="*/ 187 w 125"/>
                  <a:gd name="T9" fmla="*/ 2907 h 154"/>
                  <a:gd name="T10" fmla="*/ 354 w 125"/>
                  <a:gd name="T11" fmla="*/ 1305 h 154"/>
                  <a:gd name="T12" fmla="*/ 761 w 125"/>
                  <a:gd name="T13" fmla="*/ 511 h 154"/>
                  <a:gd name="T14" fmla="*/ 1944 w 125"/>
                  <a:gd name="T15" fmla="*/ 114 h 1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5" h="154">
                    <a:moveTo>
                      <a:pt x="125" y="6"/>
                    </a:moveTo>
                    <a:cubicBezTo>
                      <a:pt x="112" y="0"/>
                      <a:pt x="97" y="2"/>
                      <a:pt x="83" y="3"/>
                    </a:cubicBezTo>
                    <a:cubicBezTo>
                      <a:pt x="67" y="5"/>
                      <a:pt x="46" y="11"/>
                      <a:pt x="32" y="18"/>
                    </a:cubicBezTo>
                    <a:cubicBezTo>
                      <a:pt x="15" y="25"/>
                      <a:pt x="13" y="36"/>
                      <a:pt x="11" y="53"/>
                    </a:cubicBezTo>
                    <a:cubicBezTo>
                      <a:pt x="9" y="84"/>
                      <a:pt x="0" y="124"/>
                      <a:pt x="12" y="154"/>
                    </a:cubicBezTo>
                    <a:cubicBezTo>
                      <a:pt x="12" y="125"/>
                      <a:pt x="15" y="97"/>
                      <a:pt x="23" y="69"/>
                    </a:cubicBezTo>
                    <a:cubicBezTo>
                      <a:pt x="28" y="52"/>
                      <a:pt x="32" y="36"/>
                      <a:pt x="49" y="27"/>
                    </a:cubicBezTo>
                    <a:cubicBezTo>
                      <a:pt x="70" y="15"/>
                      <a:pt x="96" y="1"/>
                      <a:pt x="125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" name="Freeform 264">
                <a:extLst>
                  <a:ext uri="{FF2B5EF4-FFF2-40B4-BE49-F238E27FC236}">
                    <a16:creationId xmlns:a16="http://schemas.microsoft.com/office/drawing/2014/main" id="{38D48486-B4B3-41C8-BECB-115BEAE3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895"/>
                <a:ext cx="360" cy="373"/>
              </a:xfrm>
              <a:custGeom>
                <a:avLst/>
                <a:gdLst>
                  <a:gd name="T0" fmla="*/ 2220 w 144"/>
                  <a:gd name="T1" fmla="*/ 77 h 140"/>
                  <a:gd name="T2" fmla="*/ 1675 w 144"/>
                  <a:gd name="T3" fmla="*/ 21 h 140"/>
                  <a:gd name="T4" fmla="*/ 1125 w 144"/>
                  <a:gd name="T5" fmla="*/ 35 h 140"/>
                  <a:gd name="T6" fmla="*/ 395 w 144"/>
                  <a:gd name="T7" fmla="*/ 306 h 140"/>
                  <a:gd name="T8" fmla="*/ 113 w 144"/>
                  <a:gd name="T9" fmla="*/ 1327 h 140"/>
                  <a:gd name="T10" fmla="*/ 50 w 144"/>
                  <a:gd name="T11" fmla="*/ 1873 h 140"/>
                  <a:gd name="T12" fmla="*/ 375 w 144"/>
                  <a:gd name="T13" fmla="*/ 2648 h 140"/>
                  <a:gd name="T14" fmla="*/ 363 w 144"/>
                  <a:gd name="T15" fmla="*/ 1420 h 140"/>
                  <a:gd name="T16" fmla="*/ 875 w 144"/>
                  <a:gd name="T17" fmla="*/ 477 h 140"/>
                  <a:gd name="T18" fmla="*/ 1270 w 144"/>
                  <a:gd name="T19" fmla="*/ 264 h 140"/>
                  <a:gd name="T20" fmla="*/ 1750 w 144"/>
                  <a:gd name="T21" fmla="*/ 149 h 140"/>
                  <a:gd name="T22" fmla="*/ 2250 w 144"/>
                  <a:gd name="T23" fmla="*/ 77 h 1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40">
                    <a:moveTo>
                      <a:pt x="142" y="4"/>
                    </a:moveTo>
                    <a:cubicBezTo>
                      <a:pt x="132" y="5"/>
                      <a:pt x="118" y="2"/>
                      <a:pt x="107" y="1"/>
                    </a:cubicBezTo>
                    <a:cubicBezTo>
                      <a:pt x="95" y="0"/>
                      <a:pt x="84" y="1"/>
                      <a:pt x="72" y="2"/>
                    </a:cubicBezTo>
                    <a:cubicBezTo>
                      <a:pt x="57" y="3"/>
                      <a:pt x="36" y="5"/>
                      <a:pt x="25" y="16"/>
                    </a:cubicBezTo>
                    <a:cubicBezTo>
                      <a:pt x="14" y="28"/>
                      <a:pt x="12" y="55"/>
                      <a:pt x="7" y="70"/>
                    </a:cubicBezTo>
                    <a:cubicBezTo>
                      <a:pt x="3" y="81"/>
                      <a:pt x="0" y="88"/>
                      <a:pt x="3" y="99"/>
                    </a:cubicBezTo>
                    <a:cubicBezTo>
                      <a:pt x="5" y="113"/>
                      <a:pt x="12" y="131"/>
                      <a:pt x="24" y="140"/>
                    </a:cubicBezTo>
                    <a:cubicBezTo>
                      <a:pt x="8" y="125"/>
                      <a:pt x="15" y="92"/>
                      <a:pt x="23" y="75"/>
                    </a:cubicBezTo>
                    <a:cubicBezTo>
                      <a:pt x="30" y="59"/>
                      <a:pt x="39" y="33"/>
                      <a:pt x="56" y="25"/>
                    </a:cubicBezTo>
                    <a:cubicBezTo>
                      <a:pt x="65" y="20"/>
                      <a:pt x="71" y="17"/>
                      <a:pt x="81" y="14"/>
                    </a:cubicBezTo>
                    <a:cubicBezTo>
                      <a:pt x="92" y="12"/>
                      <a:pt x="101" y="9"/>
                      <a:pt x="112" y="8"/>
                    </a:cubicBezTo>
                    <a:cubicBezTo>
                      <a:pt x="117" y="7"/>
                      <a:pt x="139" y="3"/>
                      <a:pt x="144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" name="Freeform 265">
                <a:extLst>
                  <a:ext uri="{FF2B5EF4-FFF2-40B4-BE49-F238E27FC236}">
                    <a16:creationId xmlns:a16="http://schemas.microsoft.com/office/drawing/2014/main" id="{CA3A3899-7328-4728-A3A0-A57F95ACB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191"/>
                <a:ext cx="100" cy="304"/>
              </a:xfrm>
              <a:custGeom>
                <a:avLst/>
                <a:gdLst>
                  <a:gd name="T0" fmla="*/ 395 w 40"/>
                  <a:gd name="T1" fmla="*/ 77 h 114"/>
                  <a:gd name="T2" fmla="*/ 63 w 40"/>
                  <a:gd name="T3" fmla="*/ 1059 h 114"/>
                  <a:gd name="T4" fmla="*/ 0 w 40"/>
                  <a:gd name="T5" fmla="*/ 2163 h 114"/>
                  <a:gd name="T6" fmla="*/ 270 w 40"/>
                  <a:gd name="T7" fmla="*/ 931 h 114"/>
                  <a:gd name="T8" fmla="*/ 500 w 40"/>
                  <a:gd name="T9" fmla="*/ 589 h 114"/>
                  <a:gd name="T10" fmla="*/ 395 w 40"/>
                  <a:gd name="T11" fmla="*/ 7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14">
                    <a:moveTo>
                      <a:pt x="25" y="4"/>
                    </a:moveTo>
                    <a:cubicBezTo>
                      <a:pt x="15" y="11"/>
                      <a:pt x="5" y="38"/>
                      <a:pt x="4" y="56"/>
                    </a:cubicBezTo>
                    <a:cubicBezTo>
                      <a:pt x="3" y="73"/>
                      <a:pt x="0" y="101"/>
                      <a:pt x="0" y="114"/>
                    </a:cubicBezTo>
                    <a:cubicBezTo>
                      <a:pt x="7" y="83"/>
                      <a:pt x="14" y="66"/>
                      <a:pt x="17" y="49"/>
                    </a:cubicBezTo>
                    <a:cubicBezTo>
                      <a:pt x="20" y="32"/>
                      <a:pt x="24" y="27"/>
                      <a:pt x="32" y="31"/>
                    </a:cubicBezTo>
                    <a:cubicBezTo>
                      <a:pt x="40" y="34"/>
                      <a:pt x="32" y="0"/>
                      <a:pt x="25" y="4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" name="Freeform 266">
                <a:extLst>
                  <a:ext uri="{FF2B5EF4-FFF2-40B4-BE49-F238E27FC236}">
                    <a16:creationId xmlns:a16="http://schemas.microsoft.com/office/drawing/2014/main" id="{05CE985E-8EE3-4EF5-B287-6DF146CA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327"/>
                <a:ext cx="152" cy="568"/>
              </a:xfrm>
              <a:custGeom>
                <a:avLst/>
                <a:gdLst>
                  <a:gd name="T0" fmla="*/ 324 w 61"/>
                  <a:gd name="T1" fmla="*/ 1728 h 213"/>
                  <a:gd name="T2" fmla="*/ 341 w 61"/>
                  <a:gd name="T3" fmla="*/ 4040 h 213"/>
                  <a:gd name="T4" fmla="*/ 42 w 61"/>
                  <a:gd name="T5" fmla="*/ 2411 h 213"/>
                  <a:gd name="T6" fmla="*/ 229 w 61"/>
                  <a:gd name="T7" fmla="*/ 1365 h 213"/>
                  <a:gd name="T8" fmla="*/ 944 w 61"/>
                  <a:gd name="T9" fmla="*/ 0 h 213"/>
                  <a:gd name="T10" fmla="*/ 324 w 61"/>
                  <a:gd name="T11" fmla="*/ 1728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213">
                    <a:moveTo>
                      <a:pt x="21" y="91"/>
                    </a:moveTo>
                    <a:cubicBezTo>
                      <a:pt x="5" y="126"/>
                      <a:pt x="10" y="193"/>
                      <a:pt x="22" y="213"/>
                    </a:cubicBezTo>
                    <a:cubicBezTo>
                      <a:pt x="15" y="202"/>
                      <a:pt x="6" y="156"/>
                      <a:pt x="3" y="127"/>
                    </a:cubicBezTo>
                    <a:cubicBezTo>
                      <a:pt x="0" y="98"/>
                      <a:pt x="1" y="88"/>
                      <a:pt x="15" y="72"/>
                    </a:cubicBezTo>
                    <a:cubicBezTo>
                      <a:pt x="28" y="56"/>
                      <a:pt x="57" y="12"/>
                      <a:pt x="61" y="0"/>
                    </a:cubicBezTo>
                    <a:cubicBezTo>
                      <a:pt x="57" y="15"/>
                      <a:pt x="34" y="70"/>
                      <a:pt x="21" y="9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" name="Freeform 267">
                <a:extLst>
                  <a:ext uri="{FF2B5EF4-FFF2-40B4-BE49-F238E27FC236}">
                    <a16:creationId xmlns:a16="http://schemas.microsoft.com/office/drawing/2014/main" id="{D0BDA9A8-DD03-4D37-96C2-CF815BA51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1607"/>
                <a:ext cx="143" cy="309"/>
              </a:xfrm>
              <a:custGeom>
                <a:avLst/>
                <a:gdLst>
                  <a:gd name="T0" fmla="*/ 597 w 57"/>
                  <a:gd name="T1" fmla="*/ 1002 h 116"/>
                  <a:gd name="T2" fmla="*/ 0 w 57"/>
                  <a:gd name="T3" fmla="*/ 2192 h 116"/>
                  <a:gd name="T4" fmla="*/ 238 w 57"/>
                  <a:gd name="T5" fmla="*/ 1625 h 116"/>
                  <a:gd name="T6" fmla="*/ 680 w 57"/>
                  <a:gd name="T7" fmla="*/ 418 h 116"/>
                  <a:gd name="T8" fmla="*/ 901 w 57"/>
                  <a:gd name="T9" fmla="*/ 0 h 116"/>
                  <a:gd name="T10" fmla="*/ 597 w 57"/>
                  <a:gd name="T11" fmla="*/ 1002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16">
                    <a:moveTo>
                      <a:pt x="38" y="53"/>
                    </a:moveTo>
                    <a:cubicBezTo>
                      <a:pt x="30" y="69"/>
                      <a:pt x="15" y="93"/>
                      <a:pt x="0" y="116"/>
                    </a:cubicBezTo>
                    <a:cubicBezTo>
                      <a:pt x="0" y="116"/>
                      <a:pt x="1" y="111"/>
                      <a:pt x="15" y="86"/>
                    </a:cubicBezTo>
                    <a:cubicBezTo>
                      <a:pt x="28" y="61"/>
                      <a:pt x="39" y="37"/>
                      <a:pt x="43" y="22"/>
                    </a:cubicBezTo>
                    <a:cubicBezTo>
                      <a:pt x="47" y="7"/>
                      <a:pt x="50" y="1"/>
                      <a:pt x="57" y="0"/>
                    </a:cubicBezTo>
                    <a:cubicBezTo>
                      <a:pt x="52" y="3"/>
                      <a:pt x="48" y="32"/>
                      <a:pt x="38" y="5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" name="Freeform 268">
                <a:extLst>
                  <a:ext uri="{FF2B5EF4-FFF2-40B4-BE49-F238E27FC236}">
                    <a16:creationId xmlns:a16="http://schemas.microsoft.com/office/drawing/2014/main" id="{6760F80F-5E61-493A-9B2D-F8C87F5D5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689"/>
                <a:ext cx="118" cy="214"/>
              </a:xfrm>
              <a:custGeom>
                <a:avLst/>
                <a:gdLst>
                  <a:gd name="T0" fmla="*/ 126 w 47"/>
                  <a:gd name="T1" fmla="*/ 1530 h 80"/>
                  <a:gd name="T2" fmla="*/ 83 w 47"/>
                  <a:gd name="T3" fmla="*/ 594 h 80"/>
                  <a:gd name="T4" fmla="*/ 743 w 47"/>
                  <a:gd name="T5" fmla="*/ 0 h 80"/>
                  <a:gd name="T6" fmla="*/ 158 w 47"/>
                  <a:gd name="T7" fmla="*/ 744 h 80"/>
                  <a:gd name="T8" fmla="*/ 126 w 47"/>
                  <a:gd name="T9" fmla="*/ 153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80">
                    <a:moveTo>
                      <a:pt x="8" y="80"/>
                    </a:moveTo>
                    <a:cubicBezTo>
                      <a:pt x="9" y="58"/>
                      <a:pt x="0" y="41"/>
                      <a:pt x="5" y="31"/>
                    </a:cubicBezTo>
                    <a:cubicBezTo>
                      <a:pt x="11" y="22"/>
                      <a:pt x="40" y="13"/>
                      <a:pt x="47" y="0"/>
                    </a:cubicBezTo>
                    <a:cubicBezTo>
                      <a:pt x="42" y="15"/>
                      <a:pt x="12" y="24"/>
                      <a:pt x="10" y="39"/>
                    </a:cubicBezTo>
                    <a:cubicBezTo>
                      <a:pt x="8" y="53"/>
                      <a:pt x="8" y="80"/>
                      <a:pt x="8" y="8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" name="Freeform 269">
                <a:extLst>
                  <a:ext uri="{FF2B5EF4-FFF2-40B4-BE49-F238E27FC236}">
                    <a16:creationId xmlns:a16="http://schemas.microsoft.com/office/drawing/2014/main" id="{25979BBB-F40D-4654-8DB2-3AFA1A37B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484"/>
                <a:ext cx="175" cy="288"/>
              </a:xfrm>
              <a:custGeom>
                <a:avLst/>
                <a:gdLst>
                  <a:gd name="T0" fmla="*/ 0 w 70"/>
                  <a:gd name="T1" fmla="*/ 2048 h 108"/>
                  <a:gd name="T2" fmla="*/ 113 w 70"/>
                  <a:gd name="T3" fmla="*/ 547 h 108"/>
                  <a:gd name="T4" fmla="*/ 425 w 70"/>
                  <a:gd name="T5" fmla="*/ 285 h 108"/>
                  <a:gd name="T6" fmla="*/ 738 w 70"/>
                  <a:gd name="T7" fmla="*/ 205 h 108"/>
                  <a:gd name="T8" fmla="*/ 958 w 70"/>
                  <a:gd name="T9" fmla="*/ 115 h 108"/>
                  <a:gd name="T10" fmla="*/ 1095 w 70"/>
                  <a:gd name="T11" fmla="*/ 0 h 108"/>
                  <a:gd name="T12" fmla="*/ 863 w 70"/>
                  <a:gd name="T13" fmla="*/ 264 h 108"/>
                  <a:gd name="T14" fmla="*/ 533 w 70"/>
                  <a:gd name="T15" fmla="*/ 477 h 108"/>
                  <a:gd name="T16" fmla="*/ 220 w 70"/>
                  <a:gd name="T17" fmla="*/ 909 h 108"/>
                  <a:gd name="T18" fmla="*/ 145 w 70"/>
                  <a:gd name="T19" fmla="*/ 1571 h 108"/>
                  <a:gd name="T20" fmla="*/ 20 w 70"/>
                  <a:gd name="T21" fmla="*/ 2013 h 10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0" h="108">
                    <a:moveTo>
                      <a:pt x="0" y="108"/>
                    </a:moveTo>
                    <a:cubicBezTo>
                      <a:pt x="10" y="83"/>
                      <a:pt x="3" y="55"/>
                      <a:pt x="7" y="29"/>
                    </a:cubicBezTo>
                    <a:cubicBezTo>
                      <a:pt x="8" y="18"/>
                      <a:pt x="18" y="17"/>
                      <a:pt x="27" y="15"/>
                    </a:cubicBezTo>
                    <a:cubicBezTo>
                      <a:pt x="34" y="14"/>
                      <a:pt x="40" y="13"/>
                      <a:pt x="47" y="11"/>
                    </a:cubicBezTo>
                    <a:cubicBezTo>
                      <a:pt x="52" y="9"/>
                      <a:pt x="57" y="8"/>
                      <a:pt x="61" y="6"/>
                    </a:cubicBezTo>
                    <a:cubicBezTo>
                      <a:pt x="64" y="4"/>
                      <a:pt x="66" y="1"/>
                      <a:pt x="70" y="0"/>
                    </a:cubicBezTo>
                    <a:cubicBezTo>
                      <a:pt x="65" y="4"/>
                      <a:pt x="61" y="10"/>
                      <a:pt x="55" y="14"/>
                    </a:cubicBezTo>
                    <a:cubicBezTo>
                      <a:pt x="49" y="19"/>
                      <a:pt x="41" y="21"/>
                      <a:pt x="34" y="25"/>
                    </a:cubicBezTo>
                    <a:cubicBezTo>
                      <a:pt x="25" y="30"/>
                      <a:pt x="17" y="38"/>
                      <a:pt x="14" y="48"/>
                    </a:cubicBezTo>
                    <a:cubicBezTo>
                      <a:pt x="10" y="59"/>
                      <a:pt x="11" y="71"/>
                      <a:pt x="9" y="83"/>
                    </a:cubicBezTo>
                    <a:cubicBezTo>
                      <a:pt x="8" y="91"/>
                      <a:pt x="2" y="98"/>
                      <a:pt x="1" y="10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" name="Freeform 270">
                <a:extLst>
                  <a:ext uri="{FF2B5EF4-FFF2-40B4-BE49-F238E27FC236}">
                    <a16:creationId xmlns:a16="http://schemas.microsoft.com/office/drawing/2014/main" id="{9CADB680-7618-44BB-9455-87596527B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479"/>
                <a:ext cx="70" cy="162"/>
              </a:xfrm>
              <a:custGeom>
                <a:avLst/>
                <a:gdLst>
                  <a:gd name="T0" fmla="*/ 0 w 28"/>
                  <a:gd name="T1" fmla="*/ 0 h 61"/>
                  <a:gd name="T2" fmla="*/ 20 w 28"/>
                  <a:gd name="T3" fmla="*/ 542 h 61"/>
                  <a:gd name="T4" fmla="*/ 238 w 28"/>
                  <a:gd name="T5" fmla="*/ 1142 h 61"/>
                  <a:gd name="T6" fmla="*/ 113 w 28"/>
                  <a:gd name="T7" fmla="*/ 656 h 61"/>
                  <a:gd name="T8" fmla="*/ 125 w 28"/>
                  <a:gd name="T9" fmla="*/ 374 h 61"/>
                  <a:gd name="T10" fmla="*/ 438 w 28"/>
                  <a:gd name="T11" fmla="*/ 319 h 61"/>
                  <a:gd name="T12" fmla="*/ 33 w 28"/>
                  <a:gd name="T13" fmla="*/ 2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61">
                    <a:moveTo>
                      <a:pt x="0" y="0"/>
                    </a:moveTo>
                    <a:cubicBezTo>
                      <a:pt x="2" y="10"/>
                      <a:pt x="0" y="20"/>
                      <a:pt x="1" y="29"/>
                    </a:cubicBezTo>
                    <a:cubicBezTo>
                      <a:pt x="2" y="40"/>
                      <a:pt x="11" y="51"/>
                      <a:pt x="15" y="61"/>
                    </a:cubicBezTo>
                    <a:cubicBezTo>
                      <a:pt x="10" y="54"/>
                      <a:pt x="9" y="43"/>
                      <a:pt x="7" y="35"/>
                    </a:cubicBezTo>
                    <a:cubicBezTo>
                      <a:pt x="6" y="30"/>
                      <a:pt x="5" y="25"/>
                      <a:pt x="8" y="20"/>
                    </a:cubicBezTo>
                    <a:cubicBezTo>
                      <a:pt x="12" y="12"/>
                      <a:pt x="22" y="15"/>
                      <a:pt x="28" y="17"/>
                    </a:cubicBezTo>
                    <a:cubicBezTo>
                      <a:pt x="21" y="10"/>
                      <a:pt x="12" y="5"/>
                      <a:pt x="2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" name="Freeform 271">
                <a:extLst>
                  <a:ext uri="{FF2B5EF4-FFF2-40B4-BE49-F238E27FC236}">
                    <a16:creationId xmlns:a16="http://schemas.microsoft.com/office/drawing/2014/main" id="{4CC7AF91-ACCB-4764-8141-FF865EA2B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6"/>
                <a:ext cx="137" cy="187"/>
              </a:xfrm>
              <a:custGeom>
                <a:avLst/>
                <a:gdLst>
                  <a:gd name="T0" fmla="*/ 820 w 55"/>
                  <a:gd name="T1" fmla="*/ 0 h 70"/>
                  <a:gd name="T2" fmla="*/ 665 w 55"/>
                  <a:gd name="T3" fmla="*/ 227 h 70"/>
                  <a:gd name="T4" fmla="*/ 478 w 55"/>
                  <a:gd name="T5" fmla="*/ 606 h 70"/>
                  <a:gd name="T6" fmla="*/ 0 w 55"/>
                  <a:gd name="T7" fmla="*/ 1336 h 70"/>
                  <a:gd name="T8" fmla="*/ 291 w 55"/>
                  <a:gd name="T9" fmla="*/ 956 h 70"/>
                  <a:gd name="T10" fmla="*/ 633 w 55"/>
                  <a:gd name="T11" fmla="*/ 628 h 70"/>
                  <a:gd name="T12" fmla="*/ 787 w 55"/>
                  <a:gd name="T13" fmla="*/ 264 h 70"/>
                  <a:gd name="T14" fmla="*/ 849 w 55"/>
                  <a:gd name="T15" fmla="*/ 35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70">
                    <a:moveTo>
                      <a:pt x="53" y="0"/>
                    </a:moveTo>
                    <a:cubicBezTo>
                      <a:pt x="48" y="1"/>
                      <a:pt x="45" y="8"/>
                      <a:pt x="43" y="12"/>
                    </a:cubicBezTo>
                    <a:cubicBezTo>
                      <a:pt x="39" y="19"/>
                      <a:pt x="35" y="25"/>
                      <a:pt x="31" y="32"/>
                    </a:cubicBezTo>
                    <a:cubicBezTo>
                      <a:pt x="23" y="46"/>
                      <a:pt x="10" y="56"/>
                      <a:pt x="0" y="70"/>
                    </a:cubicBezTo>
                    <a:cubicBezTo>
                      <a:pt x="8" y="64"/>
                      <a:pt x="11" y="56"/>
                      <a:pt x="19" y="50"/>
                    </a:cubicBezTo>
                    <a:cubicBezTo>
                      <a:pt x="27" y="44"/>
                      <a:pt x="35" y="39"/>
                      <a:pt x="41" y="33"/>
                    </a:cubicBezTo>
                    <a:cubicBezTo>
                      <a:pt x="47" y="26"/>
                      <a:pt x="49" y="23"/>
                      <a:pt x="51" y="14"/>
                    </a:cubicBezTo>
                    <a:cubicBezTo>
                      <a:pt x="52" y="10"/>
                      <a:pt x="54" y="6"/>
                      <a:pt x="55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" name="Freeform 272">
                <a:extLst>
                  <a:ext uri="{FF2B5EF4-FFF2-40B4-BE49-F238E27FC236}">
                    <a16:creationId xmlns:a16="http://schemas.microsoft.com/office/drawing/2014/main" id="{49DC21B5-C788-4845-B568-774B91894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641"/>
                <a:ext cx="77" cy="275"/>
              </a:xfrm>
              <a:custGeom>
                <a:avLst/>
                <a:gdLst>
                  <a:gd name="T0" fmla="*/ 474 w 31"/>
                  <a:gd name="T1" fmla="*/ 0 h 103"/>
                  <a:gd name="T2" fmla="*/ 320 w 31"/>
                  <a:gd name="T3" fmla="*/ 991 h 103"/>
                  <a:gd name="T4" fmla="*/ 166 w 31"/>
                  <a:gd name="T5" fmla="*/ 1525 h 103"/>
                  <a:gd name="T6" fmla="*/ 0 w 31"/>
                  <a:gd name="T7" fmla="*/ 196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03">
                    <a:moveTo>
                      <a:pt x="31" y="0"/>
                    </a:moveTo>
                    <a:cubicBezTo>
                      <a:pt x="30" y="18"/>
                      <a:pt x="25" y="35"/>
                      <a:pt x="21" y="52"/>
                    </a:cubicBezTo>
                    <a:cubicBezTo>
                      <a:pt x="19" y="62"/>
                      <a:pt x="15" y="71"/>
                      <a:pt x="11" y="80"/>
                    </a:cubicBezTo>
                    <a:cubicBezTo>
                      <a:pt x="8" y="87"/>
                      <a:pt x="5" y="98"/>
                      <a:pt x="0" y="103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" name="Freeform 273">
                <a:extLst>
                  <a:ext uri="{FF2B5EF4-FFF2-40B4-BE49-F238E27FC236}">
                    <a16:creationId xmlns:a16="http://schemas.microsoft.com/office/drawing/2014/main" id="{A548443C-F11C-4323-87BE-0D0A51B4D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292"/>
                <a:ext cx="80" cy="323"/>
              </a:xfrm>
              <a:custGeom>
                <a:avLst/>
                <a:gdLst>
                  <a:gd name="T0" fmla="*/ 470 w 32"/>
                  <a:gd name="T1" fmla="*/ 0 h 121"/>
                  <a:gd name="T2" fmla="*/ 345 w 32"/>
                  <a:gd name="T3" fmla="*/ 990 h 121"/>
                  <a:gd name="T4" fmla="*/ 83 w 32"/>
                  <a:gd name="T5" fmla="*/ 1845 h 121"/>
                  <a:gd name="T6" fmla="*/ 0 w 32"/>
                  <a:gd name="T7" fmla="*/ 2301 h 121"/>
                  <a:gd name="T8" fmla="*/ 363 w 32"/>
                  <a:gd name="T9" fmla="*/ 1332 h 121"/>
                  <a:gd name="T10" fmla="*/ 470 w 32"/>
                  <a:gd name="T11" fmla="*/ 0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21">
                    <a:moveTo>
                      <a:pt x="30" y="0"/>
                    </a:moveTo>
                    <a:cubicBezTo>
                      <a:pt x="30" y="9"/>
                      <a:pt x="26" y="36"/>
                      <a:pt x="22" y="52"/>
                    </a:cubicBezTo>
                    <a:cubicBezTo>
                      <a:pt x="18" y="68"/>
                      <a:pt x="9" y="78"/>
                      <a:pt x="5" y="97"/>
                    </a:cubicBezTo>
                    <a:cubicBezTo>
                      <a:pt x="1" y="117"/>
                      <a:pt x="0" y="121"/>
                      <a:pt x="0" y="121"/>
                    </a:cubicBezTo>
                    <a:cubicBezTo>
                      <a:pt x="8" y="96"/>
                      <a:pt x="17" y="83"/>
                      <a:pt x="23" y="70"/>
                    </a:cubicBezTo>
                    <a:cubicBezTo>
                      <a:pt x="30" y="56"/>
                      <a:pt x="32" y="13"/>
                      <a:pt x="30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" name="Freeform 274">
                <a:extLst>
                  <a:ext uri="{FF2B5EF4-FFF2-40B4-BE49-F238E27FC236}">
                    <a16:creationId xmlns:a16="http://schemas.microsoft.com/office/drawing/2014/main" id="{03F9FA8E-72D6-45B1-9225-7F9950033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" y="1495"/>
                <a:ext cx="175" cy="264"/>
              </a:xfrm>
              <a:custGeom>
                <a:avLst/>
                <a:gdLst>
                  <a:gd name="T0" fmla="*/ 1095 w 70"/>
                  <a:gd name="T1" fmla="*/ 0 h 99"/>
                  <a:gd name="T2" fmla="*/ 333 w 70"/>
                  <a:gd name="T3" fmla="*/ 264 h 99"/>
                  <a:gd name="T4" fmla="*/ 125 w 70"/>
                  <a:gd name="T5" fmla="*/ 704 h 99"/>
                  <a:gd name="T6" fmla="*/ 0 w 70"/>
                  <a:gd name="T7" fmla="*/ 1877 h 99"/>
                  <a:gd name="T8" fmla="*/ 250 w 70"/>
                  <a:gd name="T9" fmla="*/ 776 h 99"/>
                  <a:gd name="T10" fmla="*/ 1095 w 70"/>
                  <a:gd name="T11" fmla="*/ 0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99">
                    <a:moveTo>
                      <a:pt x="70" y="0"/>
                    </a:moveTo>
                    <a:cubicBezTo>
                      <a:pt x="53" y="2"/>
                      <a:pt x="30" y="10"/>
                      <a:pt x="21" y="14"/>
                    </a:cubicBezTo>
                    <a:cubicBezTo>
                      <a:pt x="12" y="18"/>
                      <a:pt x="7" y="19"/>
                      <a:pt x="8" y="37"/>
                    </a:cubicBezTo>
                    <a:cubicBezTo>
                      <a:pt x="9" y="55"/>
                      <a:pt x="3" y="87"/>
                      <a:pt x="0" y="99"/>
                    </a:cubicBezTo>
                    <a:cubicBezTo>
                      <a:pt x="7" y="86"/>
                      <a:pt x="15" y="54"/>
                      <a:pt x="16" y="41"/>
                    </a:cubicBezTo>
                    <a:cubicBezTo>
                      <a:pt x="17" y="27"/>
                      <a:pt x="38" y="3"/>
                      <a:pt x="70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" name="Freeform 275">
                <a:extLst>
                  <a:ext uri="{FF2B5EF4-FFF2-40B4-BE49-F238E27FC236}">
                    <a16:creationId xmlns:a16="http://schemas.microsoft.com/office/drawing/2014/main" id="{57F48D5B-7FB9-4F21-BC93-40E592740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1961"/>
                <a:ext cx="303" cy="118"/>
              </a:xfrm>
              <a:custGeom>
                <a:avLst/>
                <a:gdLst>
                  <a:gd name="T0" fmla="*/ 0 w 121"/>
                  <a:gd name="T1" fmla="*/ 847 h 44"/>
                  <a:gd name="T2" fmla="*/ 1129 w 121"/>
                  <a:gd name="T3" fmla="*/ 35 h 44"/>
                  <a:gd name="T4" fmla="*/ 1901 w 121"/>
                  <a:gd name="T5" fmla="*/ 445 h 44"/>
                  <a:gd name="T6" fmla="*/ 992 w 121"/>
                  <a:gd name="T7" fmla="*/ 308 h 44"/>
                  <a:gd name="T8" fmla="*/ 0 w 121"/>
                  <a:gd name="T9" fmla="*/ 84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44">
                    <a:moveTo>
                      <a:pt x="0" y="44"/>
                    </a:moveTo>
                    <a:cubicBezTo>
                      <a:pt x="17" y="28"/>
                      <a:pt x="58" y="4"/>
                      <a:pt x="72" y="2"/>
                    </a:cubicBezTo>
                    <a:cubicBezTo>
                      <a:pt x="85" y="0"/>
                      <a:pt x="112" y="16"/>
                      <a:pt x="121" y="23"/>
                    </a:cubicBezTo>
                    <a:cubicBezTo>
                      <a:pt x="104" y="15"/>
                      <a:pt x="81" y="4"/>
                      <a:pt x="63" y="16"/>
                    </a:cubicBezTo>
                    <a:cubicBezTo>
                      <a:pt x="45" y="27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" name="Freeform 276">
                <a:extLst>
                  <a:ext uri="{FF2B5EF4-FFF2-40B4-BE49-F238E27FC236}">
                    <a16:creationId xmlns:a16="http://schemas.microsoft.com/office/drawing/2014/main" id="{BBB13411-E0FE-49BD-8D21-480AEF0A1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033"/>
                <a:ext cx="302" cy="168"/>
              </a:xfrm>
              <a:custGeom>
                <a:avLst/>
                <a:gdLst>
                  <a:gd name="T0" fmla="*/ 0 w 121"/>
                  <a:gd name="T1" fmla="*/ 1195 h 63"/>
                  <a:gd name="T2" fmla="*/ 729 w 121"/>
                  <a:gd name="T3" fmla="*/ 115 h 63"/>
                  <a:gd name="T4" fmla="*/ 1882 w 121"/>
                  <a:gd name="T5" fmla="*/ 56 h 63"/>
                  <a:gd name="T6" fmla="*/ 916 w 121"/>
                  <a:gd name="T7" fmla="*/ 227 h 63"/>
                  <a:gd name="T8" fmla="*/ 0 w 121"/>
                  <a:gd name="T9" fmla="*/ 119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63">
                    <a:moveTo>
                      <a:pt x="0" y="63"/>
                    </a:moveTo>
                    <a:cubicBezTo>
                      <a:pt x="7" y="41"/>
                      <a:pt x="29" y="13"/>
                      <a:pt x="47" y="6"/>
                    </a:cubicBezTo>
                    <a:cubicBezTo>
                      <a:pt x="64" y="0"/>
                      <a:pt x="91" y="1"/>
                      <a:pt x="121" y="3"/>
                    </a:cubicBezTo>
                    <a:cubicBezTo>
                      <a:pt x="106" y="6"/>
                      <a:pt x="73" y="5"/>
                      <a:pt x="59" y="12"/>
                    </a:cubicBezTo>
                    <a:cubicBezTo>
                      <a:pt x="44" y="19"/>
                      <a:pt x="13" y="38"/>
                      <a:pt x="0" y="6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" name="Freeform 277">
                <a:extLst>
                  <a:ext uri="{FF2B5EF4-FFF2-40B4-BE49-F238E27FC236}">
                    <a16:creationId xmlns:a16="http://schemas.microsoft.com/office/drawing/2014/main" id="{35B3B510-31D3-426C-B965-1C0BF4D0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964"/>
                <a:ext cx="165" cy="267"/>
              </a:xfrm>
              <a:custGeom>
                <a:avLst/>
                <a:gdLst>
                  <a:gd name="T0" fmla="*/ 1033 w 66"/>
                  <a:gd name="T1" fmla="*/ 21 h 100"/>
                  <a:gd name="T2" fmla="*/ 375 w 66"/>
                  <a:gd name="T3" fmla="*/ 136 h 100"/>
                  <a:gd name="T4" fmla="*/ 63 w 66"/>
                  <a:gd name="T5" fmla="*/ 764 h 100"/>
                  <a:gd name="T6" fmla="*/ 425 w 66"/>
                  <a:gd name="T7" fmla="*/ 1904 h 100"/>
                  <a:gd name="T8" fmla="*/ 238 w 66"/>
                  <a:gd name="T9" fmla="*/ 820 h 100"/>
                  <a:gd name="T10" fmla="*/ 583 w 66"/>
                  <a:gd name="T11" fmla="*/ 227 h 100"/>
                  <a:gd name="T12" fmla="*/ 1033 w 66"/>
                  <a:gd name="T13" fmla="*/ 21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00">
                    <a:moveTo>
                      <a:pt x="66" y="1"/>
                    </a:moveTo>
                    <a:cubicBezTo>
                      <a:pt x="55" y="3"/>
                      <a:pt x="34" y="0"/>
                      <a:pt x="24" y="7"/>
                    </a:cubicBezTo>
                    <a:cubicBezTo>
                      <a:pt x="15" y="14"/>
                      <a:pt x="8" y="31"/>
                      <a:pt x="4" y="40"/>
                    </a:cubicBezTo>
                    <a:cubicBezTo>
                      <a:pt x="0" y="50"/>
                      <a:pt x="20" y="72"/>
                      <a:pt x="27" y="100"/>
                    </a:cubicBezTo>
                    <a:cubicBezTo>
                      <a:pt x="25" y="88"/>
                      <a:pt x="15" y="54"/>
                      <a:pt x="15" y="43"/>
                    </a:cubicBezTo>
                    <a:cubicBezTo>
                      <a:pt x="15" y="32"/>
                      <a:pt x="26" y="18"/>
                      <a:pt x="37" y="12"/>
                    </a:cubicBezTo>
                    <a:cubicBezTo>
                      <a:pt x="48" y="7"/>
                      <a:pt x="63" y="1"/>
                      <a:pt x="66" y="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" name="Freeform 278">
                <a:extLst>
                  <a:ext uri="{FF2B5EF4-FFF2-40B4-BE49-F238E27FC236}">
                    <a16:creationId xmlns:a16="http://schemas.microsoft.com/office/drawing/2014/main" id="{1A4416F1-78EC-452A-923B-43002201F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980"/>
                <a:ext cx="165" cy="203"/>
              </a:xfrm>
              <a:custGeom>
                <a:avLst/>
                <a:gdLst>
                  <a:gd name="T0" fmla="*/ 1033 w 66"/>
                  <a:gd name="T1" fmla="*/ 56 h 76"/>
                  <a:gd name="T2" fmla="*/ 425 w 66"/>
                  <a:gd name="T3" fmla="*/ 321 h 76"/>
                  <a:gd name="T4" fmla="*/ 50 w 66"/>
                  <a:gd name="T5" fmla="*/ 914 h 76"/>
                  <a:gd name="T6" fmla="*/ 125 w 66"/>
                  <a:gd name="T7" fmla="*/ 1448 h 76"/>
                  <a:gd name="T8" fmla="*/ 270 w 66"/>
                  <a:gd name="T9" fmla="*/ 727 h 76"/>
                  <a:gd name="T10" fmla="*/ 1033 w 66"/>
                  <a:gd name="T11" fmla="*/ 56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76">
                    <a:moveTo>
                      <a:pt x="66" y="3"/>
                    </a:moveTo>
                    <a:cubicBezTo>
                      <a:pt x="52" y="0"/>
                      <a:pt x="41" y="4"/>
                      <a:pt x="27" y="17"/>
                    </a:cubicBezTo>
                    <a:cubicBezTo>
                      <a:pt x="14" y="29"/>
                      <a:pt x="5" y="38"/>
                      <a:pt x="3" y="48"/>
                    </a:cubicBezTo>
                    <a:cubicBezTo>
                      <a:pt x="0" y="55"/>
                      <a:pt x="6" y="60"/>
                      <a:pt x="8" y="76"/>
                    </a:cubicBezTo>
                    <a:cubicBezTo>
                      <a:pt x="11" y="59"/>
                      <a:pt x="5" y="54"/>
                      <a:pt x="17" y="38"/>
                    </a:cubicBezTo>
                    <a:cubicBezTo>
                      <a:pt x="29" y="23"/>
                      <a:pt x="58" y="1"/>
                      <a:pt x="66" y="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" name="Freeform 279">
                <a:extLst>
                  <a:ext uri="{FF2B5EF4-FFF2-40B4-BE49-F238E27FC236}">
                    <a16:creationId xmlns:a16="http://schemas.microsoft.com/office/drawing/2014/main" id="{A3D7943F-BE5D-433A-A3E1-850617CA1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276"/>
                <a:ext cx="128" cy="331"/>
              </a:xfrm>
              <a:custGeom>
                <a:avLst/>
                <a:gdLst>
                  <a:gd name="T0" fmla="*/ 806 w 51"/>
                  <a:gd name="T1" fmla="*/ 21 h 124"/>
                  <a:gd name="T2" fmla="*/ 271 w 51"/>
                  <a:gd name="T3" fmla="*/ 342 h 124"/>
                  <a:gd name="T4" fmla="*/ 20 w 51"/>
                  <a:gd name="T5" fmla="*/ 1118 h 124"/>
                  <a:gd name="T6" fmla="*/ 113 w 51"/>
                  <a:gd name="T7" fmla="*/ 2360 h 124"/>
                  <a:gd name="T8" fmla="*/ 208 w 51"/>
                  <a:gd name="T9" fmla="*/ 705 h 124"/>
                  <a:gd name="T10" fmla="*/ 806 w 51"/>
                  <a:gd name="T11" fmla="*/ 21 h 1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24">
                    <a:moveTo>
                      <a:pt x="51" y="1"/>
                    </a:moveTo>
                    <a:cubicBezTo>
                      <a:pt x="40" y="2"/>
                      <a:pt x="29" y="0"/>
                      <a:pt x="17" y="18"/>
                    </a:cubicBezTo>
                    <a:cubicBezTo>
                      <a:pt x="4" y="36"/>
                      <a:pt x="0" y="41"/>
                      <a:pt x="1" y="59"/>
                    </a:cubicBezTo>
                    <a:cubicBezTo>
                      <a:pt x="2" y="77"/>
                      <a:pt x="7" y="124"/>
                      <a:pt x="7" y="124"/>
                    </a:cubicBezTo>
                    <a:cubicBezTo>
                      <a:pt x="4" y="99"/>
                      <a:pt x="4" y="54"/>
                      <a:pt x="13" y="37"/>
                    </a:cubicBezTo>
                    <a:cubicBezTo>
                      <a:pt x="22" y="20"/>
                      <a:pt x="43" y="3"/>
                      <a:pt x="51" y="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" name="Freeform 280">
                <a:extLst>
                  <a:ext uri="{FF2B5EF4-FFF2-40B4-BE49-F238E27FC236}">
                    <a16:creationId xmlns:a16="http://schemas.microsoft.com/office/drawing/2014/main" id="{935DD303-B070-4613-949E-9690A9467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359"/>
                <a:ext cx="67" cy="344"/>
              </a:xfrm>
              <a:custGeom>
                <a:avLst/>
                <a:gdLst>
                  <a:gd name="T0" fmla="*/ 30 w 27"/>
                  <a:gd name="T1" fmla="*/ 2445 h 129"/>
                  <a:gd name="T2" fmla="*/ 30 w 27"/>
                  <a:gd name="T3" fmla="*/ 1344 h 129"/>
                  <a:gd name="T4" fmla="*/ 62 w 27"/>
                  <a:gd name="T5" fmla="*/ 149 h 129"/>
                  <a:gd name="T6" fmla="*/ 412 w 27"/>
                  <a:gd name="T7" fmla="*/ 136 h 129"/>
                  <a:gd name="T8" fmla="*/ 184 w 27"/>
                  <a:gd name="T9" fmla="*/ 376 h 129"/>
                  <a:gd name="T10" fmla="*/ 92 w 27"/>
                  <a:gd name="T11" fmla="*/ 1501 h 129"/>
                  <a:gd name="T12" fmla="*/ 30 w 27"/>
                  <a:gd name="T13" fmla="*/ 2445 h 1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29">
                    <a:moveTo>
                      <a:pt x="2" y="129"/>
                    </a:moveTo>
                    <a:cubicBezTo>
                      <a:pt x="1" y="119"/>
                      <a:pt x="0" y="91"/>
                      <a:pt x="2" y="71"/>
                    </a:cubicBezTo>
                    <a:cubicBezTo>
                      <a:pt x="5" y="51"/>
                      <a:pt x="3" y="15"/>
                      <a:pt x="4" y="8"/>
                    </a:cubicBezTo>
                    <a:cubicBezTo>
                      <a:pt x="6" y="0"/>
                      <a:pt x="18" y="5"/>
                      <a:pt x="27" y="7"/>
                    </a:cubicBezTo>
                    <a:cubicBezTo>
                      <a:pt x="20" y="8"/>
                      <a:pt x="14" y="10"/>
                      <a:pt x="12" y="20"/>
                    </a:cubicBezTo>
                    <a:cubicBezTo>
                      <a:pt x="11" y="30"/>
                      <a:pt x="9" y="65"/>
                      <a:pt x="6" y="79"/>
                    </a:cubicBezTo>
                    <a:cubicBezTo>
                      <a:pt x="4" y="93"/>
                      <a:pt x="0" y="122"/>
                      <a:pt x="2" y="129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" name="Freeform 281">
                <a:extLst>
                  <a:ext uri="{FF2B5EF4-FFF2-40B4-BE49-F238E27FC236}">
                    <a16:creationId xmlns:a16="http://schemas.microsoft.com/office/drawing/2014/main" id="{7102DE43-09A7-40B7-9F49-DA0B5AEDA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316"/>
                <a:ext cx="150" cy="235"/>
              </a:xfrm>
              <a:custGeom>
                <a:avLst/>
                <a:gdLst>
                  <a:gd name="T0" fmla="*/ 938 w 60"/>
                  <a:gd name="T1" fmla="*/ 150 h 88"/>
                  <a:gd name="T2" fmla="*/ 220 w 60"/>
                  <a:gd name="T3" fmla="*/ 77 h 88"/>
                  <a:gd name="T4" fmla="*/ 63 w 60"/>
                  <a:gd name="T5" fmla="*/ 457 h 88"/>
                  <a:gd name="T6" fmla="*/ 95 w 60"/>
                  <a:gd name="T7" fmla="*/ 1677 h 88"/>
                  <a:gd name="T8" fmla="*/ 220 w 60"/>
                  <a:gd name="T9" fmla="*/ 550 h 88"/>
                  <a:gd name="T10" fmla="*/ 938 w 60"/>
                  <a:gd name="T11" fmla="*/ 150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88">
                    <a:moveTo>
                      <a:pt x="60" y="8"/>
                    </a:moveTo>
                    <a:cubicBezTo>
                      <a:pt x="47" y="3"/>
                      <a:pt x="28" y="0"/>
                      <a:pt x="14" y="4"/>
                    </a:cubicBezTo>
                    <a:cubicBezTo>
                      <a:pt x="0" y="8"/>
                      <a:pt x="3" y="15"/>
                      <a:pt x="4" y="24"/>
                    </a:cubicBezTo>
                    <a:cubicBezTo>
                      <a:pt x="6" y="34"/>
                      <a:pt x="7" y="70"/>
                      <a:pt x="6" y="88"/>
                    </a:cubicBezTo>
                    <a:cubicBezTo>
                      <a:pt x="11" y="73"/>
                      <a:pt x="13" y="42"/>
                      <a:pt x="14" y="29"/>
                    </a:cubicBezTo>
                    <a:cubicBezTo>
                      <a:pt x="15" y="17"/>
                      <a:pt x="8" y="3"/>
                      <a:pt x="60" y="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" name="Freeform 282">
                <a:extLst>
                  <a:ext uri="{FF2B5EF4-FFF2-40B4-BE49-F238E27FC236}">
                    <a16:creationId xmlns:a16="http://schemas.microsoft.com/office/drawing/2014/main" id="{819EDC8F-D359-400C-A427-DB242EB19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2308"/>
                <a:ext cx="263" cy="424"/>
              </a:xfrm>
              <a:custGeom>
                <a:avLst/>
                <a:gdLst>
                  <a:gd name="T0" fmla="*/ 1651 w 105"/>
                  <a:gd name="T1" fmla="*/ 192 h 159"/>
                  <a:gd name="T2" fmla="*/ 709 w 105"/>
                  <a:gd name="T3" fmla="*/ 77 h 159"/>
                  <a:gd name="T4" fmla="*/ 313 w 105"/>
                  <a:gd name="T5" fmla="*/ 419 h 159"/>
                  <a:gd name="T6" fmla="*/ 145 w 105"/>
                  <a:gd name="T7" fmla="*/ 2141 h 159"/>
                  <a:gd name="T8" fmla="*/ 0 w 105"/>
                  <a:gd name="T9" fmla="*/ 3016 h 159"/>
                  <a:gd name="T10" fmla="*/ 363 w 105"/>
                  <a:gd name="T11" fmla="*/ 1459 h 159"/>
                  <a:gd name="T12" fmla="*/ 879 w 105"/>
                  <a:gd name="T13" fmla="*/ 227 h 159"/>
                  <a:gd name="T14" fmla="*/ 1651 w 105"/>
                  <a:gd name="T15" fmla="*/ 192 h 1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" h="159">
                    <a:moveTo>
                      <a:pt x="105" y="10"/>
                    </a:moveTo>
                    <a:cubicBezTo>
                      <a:pt x="83" y="2"/>
                      <a:pt x="63" y="0"/>
                      <a:pt x="45" y="4"/>
                    </a:cubicBezTo>
                    <a:cubicBezTo>
                      <a:pt x="28" y="7"/>
                      <a:pt x="21" y="9"/>
                      <a:pt x="20" y="22"/>
                    </a:cubicBezTo>
                    <a:cubicBezTo>
                      <a:pt x="19" y="36"/>
                      <a:pt x="16" y="81"/>
                      <a:pt x="9" y="113"/>
                    </a:cubicBezTo>
                    <a:cubicBezTo>
                      <a:pt x="2" y="145"/>
                      <a:pt x="0" y="159"/>
                      <a:pt x="0" y="159"/>
                    </a:cubicBezTo>
                    <a:cubicBezTo>
                      <a:pt x="13" y="135"/>
                      <a:pt x="21" y="100"/>
                      <a:pt x="23" y="77"/>
                    </a:cubicBezTo>
                    <a:cubicBezTo>
                      <a:pt x="25" y="54"/>
                      <a:pt x="25" y="17"/>
                      <a:pt x="56" y="12"/>
                    </a:cubicBezTo>
                    <a:cubicBezTo>
                      <a:pt x="87" y="8"/>
                      <a:pt x="105" y="10"/>
                      <a:pt x="105" y="1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4" name="Freeform 283">
                <a:extLst>
                  <a:ext uri="{FF2B5EF4-FFF2-40B4-BE49-F238E27FC236}">
                    <a16:creationId xmlns:a16="http://schemas.microsoft.com/office/drawing/2014/main" id="{042817BD-0BAC-4C57-B556-944DF31EA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233"/>
                <a:ext cx="188" cy="480"/>
              </a:xfrm>
              <a:custGeom>
                <a:avLst/>
                <a:gdLst>
                  <a:gd name="T0" fmla="*/ 1181 w 75"/>
                  <a:gd name="T1" fmla="*/ 171 h 180"/>
                  <a:gd name="T2" fmla="*/ 584 w 75"/>
                  <a:gd name="T3" fmla="*/ 285 h 180"/>
                  <a:gd name="T4" fmla="*/ 125 w 75"/>
                  <a:gd name="T5" fmla="*/ 1101 h 180"/>
                  <a:gd name="T6" fmla="*/ 0 w 75"/>
                  <a:gd name="T7" fmla="*/ 2275 h 180"/>
                  <a:gd name="T8" fmla="*/ 0 w 75"/>
                  <a:gd name="T9" fmla="*/ 3413 h 180"/>
                  <a:gd name="T10" fmla="*/ 283 w 75"/>
                  <a:gd name="T11" fmla="*/ 1139 h 180"/>
                  <a:gd name="T12" fmla="*/ 1181 w 75"/>
                  <a:gd name="T13" fmla="*/ 171 h 1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80">
                    <a:moveTo>
                      <a:pt x="75" y="9"/>
                    </a:moveTo>
                    <a:cubicBezTo>
                      <a:pt x="62" y="4"/>
                      <a:pt x="50" y="0"/>
                      <a:pt x="37" y="15"/>
                    </a:cubicBezTo>
                    <a:cubicBezTo>
                      <a:pt x="24" y="30"/>
                      <a:pt x="12" y="43"/>
                      <a:pt x="8" y="58"/>
                    </a:cubicBezTo>
                    <a:cubicBezTo>
                      <a:pt x="5" y="74"/>
                      <a:pt x="1" y="104"/>
                      <a:pt x="0" y="120"/>
                    </a:cubicBezTo>
                    <a:cubicBezTo>
                      <a:pt x="0" y="137"/>
                      <a:pt x="0" y="180"/>
                      <a:pt x="0" y="180"/>
                    </a:cubicBezTo>
                    <a:cubicBezTo>
                      <a:pt x="1" y="150"/>
                      <a:pt x="10" y="83"/>
                      <a:pt x="18" y="60"/>
                    </a:cubicBezTo>
                    <a:cubicBezTo>
                      <a:pt x="26" y="38"/>
                      <a:pt x="54" y="1"/>
                      <a:pt x="75" y="9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" name="Freeform 284">
                <a:extLst>
                  <a:ext uri="{FF2B5EF4-FFF2-40B4-BE49-F238E27FC236}">
                    <a16:creationId xmlns:a16="http://schemas.microsoft.com/office/drawing/2014/main" id="{2CCCE837-18A4-4812-9C40-098E164F6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" y="2369"/>
                <a:ext cx="190" cy="304"/>
              </a:xfrm>
              <a:custGeom>
                <a:avLst/>
                <a:gdLst>
                  <a:gd name="T0" fmla="*/ 1188 w 76"/>
                  <a:gd name="T1" fmla="*/ 0 h 114"/>
                  <a:gd name="T2" fmla="*/ 175 w 76"/>
                  <a:gd name="T3" fmla="*/ 533 h 114"/>
                  <a:gd name="T4" fmla="*/ 33 w 76"/>
                  <a:gd name="T5" fmla="*/ 1173 h 114"/>
                  <a:gd name="T6" fmla="*/ 50 w 76"/>
                  <a:gd name="T7" fmla="*/ 2163 h 114"/>
                  <a:gd name="T8" fmla="*/ 175 w 76"/>
                  <a:gd name="T9" fmla="*/ 875 h 114"/>
                  <a:gd name="T10" fmla="*/ 1188 w 76"/>
                  <a:gd name="T11" fmla="*/ 0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114">
                    <a:moveTo>
                      <a:pt x="76" y="0"/>
                    </a:moveTo>
                    <a:cubicBezTo>
                      <a:pt x="57" y="3"/>
                      <a:pt x="20" y="20"/>
                      <a:pt x="11" y="28"/>
                    </a:cubicBezTo>
                    <a:cubicBezTo>
                      <a:pt x="2" y="36"/>
                      <a:pt x="0" y="43"/>
                      <a:pt x="2" y="62"/>
                    </a:cubicBezTo>
                    <a:cubicBezTo>
                      <a:pt x="4" y="81"/>
                      <a:pt x="3" y="111"/>
                      <a:pt x="3" y="114"/>
                    </a:cubicBezTo>
                    <a:cubicBezTo>
                      <a:pt x="6" y="98"/>
                      <a:pt x="8" y="59"/>
                      <a:pt x="11" y="46"/>
                    </a:cubicBezTo>
                    <a:cubicBezTo>
                      <a:pt x="16" y="28"/>
                      <a:pt x="47" y="10"/>
                      <a:pt x="76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" name="Freeform 285">
                <a:extLst>
                  <a:ext uri="{FF2B5EF4-FFF2-40B4-BE49-F238E27FC236}">
                    <a16:creationId xmlns:a16="http://schemas.microsoft.com/office/drawing/2014/main" id="{BCF9C621-50E0-4A22-A5CB-BF2000614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1060"/>
                <a:ext cx="342" cy="448"/>
              </a:xfrm>
              <a:custGeom>
                <a:avLst/>
                <a:gdLst>
                  <a:gd name="T0" fmla="*/ 2119 w 137"/>
                  <a:gd name="T1" fmla="*/ 0 h 168"/>
                  <a:gd name="T2" fmla="*/ 1932 w 137"/>
                  <a:gd name="T3" fmla="*/ 2333 h 168"/>
                  <a:gd name="T4" fmla="*/ 1370 w 137"/>
                  <a:gd name="T5" fmla="*/ 2824 h 168"/>
                  <a:gd name="T6" fmla="*/ 437 w 137"/>
                  <a:gd name="T7" fmla="*/ 3187 h 168"/>
                  <a:gd name="T8" fmla="*/ 0 w 137"/>
                  <a:gd name="T9" fmla="*/ 2731 h 168"/>
                  <a:gd name="T10" fmla="*/ 1009 w 137"/>
                  <a:gd name="T11" fmla="*/ 2675 h 168"/>
                  <a:gd name="T12" fmla="*/ 2119 w 137"/>
                  <a:gd name="T13" fmla="*/ 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168">
                    <a:moveTo>
                      <a:pt x="136" y="0"/>
                    </a:moveTo>
                    <a:cubicBezTo>
                      <a:pt x="137" y="29"/>
                      <a:pt x="132" y="90"/>
                      <a:pt x="124" y="123"/>
                    </a:cubicBezTo>
                    <a:cubicBezTo>
                      <a:pt x="115" y="156"/>
                      <a:pt x="112" y="143"/>
                      <a:pt x="88" y="149"/>
                    </a:cubicBezTo>
                    <a:cubicBezTo>
                      <a:pt x="64" y="155"/>
                      <a:pt x="39" y="168"/>
                      <a:pt x="28" y="168"/>
                    </a:cubicBezTo>
                    <a:cubicBezTo>
                      <a:pt x="18" y="168"/>
                      <a:pt x="0" y="144"/>
                      <a:pt x="0" y="144"/>
                    </a:cubicBezTo>
                    <a:cubicBezTo>
                      <a:pt x="18" y="155"/>
                      <a:pt x="36" y="153"/>
                      <a:pt x="65" y="141"/>
                    </a:cubicBezTo>
                    <a:cubicBezTo>
                      <a:pt x="114" y="121"/>
                      <a:pt x="128" y="49"/>
                      <a:pt x="136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" name="Freeform 286">
                <a:extLst>
                  <a:ext uri="{FF2B5EF4-FFF2-40B4-BE49-F238E27FC236}">
                    <a16:creationId xmlns:a16="http://schemas.microsoft.com/office/drawing/2014/main" id="{95C74BFC-B95D-4F42-8E79-6D266A9D9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159"/>
                <a:ext cx="135" cy="461"/>
              </a:xfrm>
              <a:custGeom>
                <a:avLst/>
                <a:gdLst>
                  <a:gd name="T0" fmla="*/ 625 w 54"/>
                  <a:gd name="T1" fmla="*/ 0 h 173"/>
                  <a:gd name="T2" fmla="*/ 688 w 54"/>
                  <a:gd name="T3" fmla="*/ 1420 h 173"/>
                  <a:gd name="T4" fmla="*/ 833 w 54"/>
                  <a:gd name="T5" fmla="*/ 3011 h 173"/>
                  <a:gd name="T6" fmla="*/ 0 w 54"/>
                  <a:gd name="T7" fmla="*/ 2286 h 173"/>
                  <a:gd name="T8" fmla="*/ 533 w 54"/>
                  <a:gd name="T9" fmla="*/ 2273 h 173"/>
                  <a:gd name="T10" fmla="*/ 625 w 54"/>
                  <a:gd name="T11" fmla="*/ 0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73">
                    <a:moveTo>
                      <a:pt x="40" y="0"/>
                    </a:moveTo>
                    <a:cubicBezTo>
                      <a:pt x="40" y="25"/>
                      <a:pt x="37" y="53"/>
                      <a:pt x="44" y="75"/>
                    </a:cubicBezTo>
                    <a:cubicBezTo>
                      <a:pt x="52" y="96"/>
                      <a:pt x="54" y="144"/>
                      <a:pt x="53" y="159"/>
                    </a:cubicBezTo>
                    <a:cubicBezTo>
                      <a:pt x="52" y="173"/>
                      <a:pt x="31" y="129"/>
                      <a:pt x="0" y="121"/>
                    </a:cubicBezTo>
                    <a:cubicBezTo>
                      <a:pt x="15" y="121"/>
                      <a:pt x="27" y="133"/>
                      <a:pt x="34" y="120"/>
                    </a:cubicBezTo>
                    <a:cubicBezTo>
                      <a:pt x="41" y="107"/>
                      <a:pt x="23" y="58"/>
                      <a:pt x="4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" name="Freeform 287">
                <a:extLst>
                  <a:ext uri="{FF2B5EF4-FFF2-40B4-BE49-F238E27FC236}">
                    <a16:creationId xmlns:a16="http://schemas.microsoft.com/office/drawing/2014/main" id="{50378C0F-F9D9-4183-8B5F-3A4A26EFE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991"/>
                <a:ext cx="315" cy="501"/>
              </a:xfrm>
              <a:custGeom>
                <a:avLst/>
                <a:gdLst>
                  <a:gd name="T0" fmla="*/ 0 w 126"/>
                  <a:gd name="T1" fmla="*/ 3558 h 188"/>
                  <a:gd name="T2" fmla="*/ 938 w 126"/>
                  <a:gd name="T3" fmla="*/ 2955 h 188"/>
                  <a:gd name="T4" fmla="*/ 1125 w 126"/>
                  <a:gd name="T5" fmla="*/ 2172 h 188"/>
                  <a:gd name="T6" fmla="*/ 1595 w 126"/>
                  <a:gd name="T7" fmla="*/ 965 h 188"/>
                  <a:gd name="T8" fmla="*/ 1970 w 126"/>
                  <a:gd name="T9" fmla="*/ 0 h 188"/>
                  <a:gd name="T10" fmla="*/ 1408 w 126"/>
                  <a:gd name="T11" fmla="*/ 1002 h 188"/>
                  <a:gd name="T12" fmla="*/ 895 w 126"/>
                  <a:gd name="T13" fmla="*/ 2385 h 188"/>
                  <a:gd name="T14" fmla="*/ 0 w 126"/>
                  <a:gd name="T15" fmla="*/ 3558 h 1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88">
                    <a:moveTo>
                      <a:pt x="0" y="188"/>
                    </a:moveTo>
                    <a:cubicBezTo>
                      <a:pt x="22" y="185"/>
                      <a:pt x="48" y="169"/>
                      <a:pt x="60" y="156"/>
                    </a:cubicBezTo>
                    <a:cubicBezTo>
                      <a:pt x="71" y="144"/>
                      <a:pt x="68" y="129"/>
                      <a:pt x="72" y="115"/>
                    </a:cubicBezTo>
                    <a:cubicBezTo>
                      <a:pt x="77" y="101"/>
                      <a:pt x="85" y="71"/>
                      <a:pt x="102" y="51"/>
                    </a:cubicBezTo>
                    <a:cubicBezTo>
                      <a:pt x="119" y="32"/>
                      <a:pt x="122" y="10"/>
                      <a:pt x="126" y="0"/>
                    </a:cubicBezTo>
                    <a:cubicBezTo>
                      <a:pt x="120" y="18"/>
                      <a:pt x="102" y="36"/>
                      <a:pt x="90" y="53"/>
                    </a:cubicBezTo>
                    <a:cubicBezTo>
                      <a:pt x="78" y="70"/>
                      <a:pt x="63" y="104"/>
                      <a:pt x="57" y="126"/>
                    </a:cubicBezTo>
                    <a:cubicBezTo>
                      <a:pt x="51" y="147"/>
                      <a:pt x="26" y="187"/>
                      <a:pt x="0" y="18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" name="Freeform 288">
                <a:extLst>
                  <a:ext uri="{FF2B5EF4-FFF2-40B4-BE49-F238E27FC236}">
                    <a16:creationId xmlns:a16="http://schemas.microsoft.com/office/drawing/2014/main" id="{3CBD7F04-2DBD-4730-B703-98615F7FC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561"/>
                <a:ext cx="158" cy="232"/>
              </a:xfrm>
              <a:custGeom>
                <a:avLst/>
                <a:gdLst>
                  <a:gd name="T0" fmla="*/ 0 w 63"/>
                  <a:gd name="T1" fmla="*/ 1003 h 87"/>
                  <a:gd name="T2" fmla="*/ 993 w 63"/>
                  <a:gd name="T3" fmla="*/ 0 h 87"/>
                  <a:gd name="T4" fmla="*/ 805 w 63"/>
                  <a:gd name="T5" fmla="*/ 491 h 87"/>
                  <a:gd name="T6" fmla="*/ 504 w 63"/>
                  <a:gd name="T7" fmla="*/ 832 h 87"/>
                  <a:gd name="T8" fmla="*/ 50 w 63"/>
                  <a:gd name="T9" fmla="*/ 989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7">
                    <a:moveTo>
                      <a:pt x="0" y="53"/>
                    </a:moveTo>
                    <a:cubicBezTo>
                      <a:pt x="24" y="87"/>
                      <a:pt x="63" y="21"/>
                      <a:pt x="63" y="0"/>
                    </a:cubicBezTo>
                    <a:cubicBezTo>
                      <a:pt x="58" y="8"/>
                      <a:pt x="57" y="18"/>
                      <a:pt x="51" y="26"/>
                    </a:cubicBezTo>
                    <a:cubicBezTo>
                      <a:pt x="46" y="33"/>
                      <a:pt x="39" y="39"/>
                      <a:pt x="32" y="44"/>
                    </a:cubicBezTo>
                    <a:cubicBezTo>
                      <a:pt x="23" y="49"/>
                      <a:pt x="13" y="53"/>
                      <a:pt x="3" y="5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" name="Freeform 289">
                <a:extLst>
                  <a:ext uri="{FF2B5EF4-FFF2-40B4-BE49-F238E27FC236}">
                    <a16:creationId xmlns:a16="http://schemas.microsoft.com/office/drawing/2014/main" id="{B553AD56-F840-4768-B5ED-551006923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839"/>
                <a:ext cx="100" cy="216"/>
              </a:xfrm>
              <a:custGeom>
                <a:avLst/>
                <a:gdLst>
                  <a:gd name="T0" fmla="*/ 563 w 40"/>
                  <a:gd name="T1" fmla="*/ 0 h 81"/>
                  <a:gd name="T2" fmla="*/ 563 w 40"/>
                  <a:gd name="T3" fmla="*/ 739 h 81"/>
                  <a:gd name="T4" fmla="*/ 470 w 40"/>
                  <a:gd name="T5" fmla="*/ 1288 h 81"/>
                  <a:gd name="T6" fmla="*/ 345 w 40"/>
                  <a:gd name="T7" fmla="*/ 1536 h 81"/>
                  <a:gd name="T8" fmla="*/ 175 w 40"/>
                  <a:gd name="T9" fmla="*/ 1443 h 81"/>
                  <a:gd name="T10" fmla="*/ 0 w 40"/>
                  <a:gd name="T11" fmla="*/ 1400 h 81"/>
                  <a:gd name="T12" fmla="*/ 363 w 40"/>
                  <a:gd name="T13" fmla="*/ 1080 h 81"/>
                  <a:gd name="T14" fmla="*/ 563 w 40"/>
                  <a:gd name="T15" fmla="*/ 115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81">
                    <a:moveTo>
                      <a:pt x="36" y="0"/>
                    </a:moveTo>
                    <a:cubicBezTo>
                      <a:pt x="40" y="11"/>
                      <a:pt x="37" y="27"/>
                      <a:pt x="36" y="39"/>
                    </a:cubicBezTo>
                    <a:cubicBezTo>
                      <a:pt x="35" y="49"/>
                      <a:pt x="33" y="59"/>
                      <a:pt x="30" y="68"/>
                    </a:cubicBezTo>
                    <a:cubicBezTo>
                      <a:pt x="29" y="74"/>
                      <a:pt x="28" y="80"/>
                      <a:pt x="22" y="81"/>
                    </a:cubicBezTo>
                    <a:cubicBezTo>
                      <a:pt x="18" y="81"/>
                      <a:pt x="14" y="76"/>
                      <a:pt x="11" y="76"/>
                    </a:cubicBezTo>
                    <a:cubicBezTo>
                      <a:pt x="6" y="76"/>
                      <a:pt x="4" y="75"/>
                      <a:pt x="0" y="74"/>
                    </a:cubicBezTo>
                    <a:cubicBezTo>
                      <a:pt x="9" y="66"/>
                      <a:pt x="16" y="67"/>
                      <a:pt x="23" y="57"/>
                    </a:cubicBezTo>
                    <a:cubicBezTo>
                      <a:pt x="33" y="41"/>
                      <a:pt x="32" y="24"/>
                      <a:pt x="36" y="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" name="Freeform 290">
                <a:extLst>
                  <a:ext uri="{FF2B5EF4-FFF2-40B4-BE49-F238E27FC236}">
                    <a16:creationId xmlns:a16="http://schemas.microsoft.com/office/drawing/2014/main" id="{DE5CD771-4B39-4422-96EF-38371B7E2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1839"/>
                <a:ext cx="168" cy="186"/>
              </a:xfrm>
              <a:custGeom>
                <a:avLst/>
                <a:gdLst>
                  <a:gd name="T0" fmla="*/ 20 w 67"/>
                  <a:gd name="T1" fmla="*/ 656 h 70"/>
                  <a:gd name="T2" fmla="*/ 429 w 67"/>
                  <a:gd name="T3" fmla="*/ 1222 h 70"/>
                  <a:gd name="T4" fmla="*/ 680 w 67"/>
                  <a:gd name="T5" fmla="*/ 601 h 70"/>
                  <a:gd name="T6" fmla="*/ 1056 w 67"/>
                  <a:gd name="T7" fmla="*/ 0 h 70"/>
                  <a:gd name="T8" fmla="*/ 785 w 67"/>
                  <a:gd name="T9" fmla="*/ 247 h 70"/>
                  <a:gd name="T10" fmla="*/ 491 w 67"/>
                  <a:gd name="T11" fmla="*/ 678 h 70"/>
                  <a:gd name="T12" fmla="*/ 271 w 67"/>
                  <a:gd name="T13" fmla="*/ 975 h 70"/>
                  <a:gd name="T14" fmla="*/ 20 w 67"/>
                  <a:gd name="T15" fmla="*/ 656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1" y="35"/>
                    </a:moveTo>
                    <a:cubicBezTo>
                      <a:pt x="0" y="51"/>
                      <a:pt x="8" y="70"/>
                      <a:pt x="27" y="65"/>
                    </a:cubicBezTo>
                    <a:cubicBezTo>
                      <a:pt x="31" y="54"/>
                      <a:pt x="37" y="43"/>
                      <a:pt x="43" y="32"/>
                    </a:cubicBezTo>
                    <a:cubicBezTo>
                      <a:pt x="49" y="20"/>
                      <a:pt x="59" y="11"/>
                      <a:pt x="67" y="0"/>
                    </a:cubicBezTo>
                    <a:cubicBezTo>
                      <a:pt x="63" y="5"/>
                      <a:pt x="55" y="9"/>
                      <a:pt x="50" y="13"/>
                    </a:cubicBezTo>
                    <a:cubicBezTo>
                      <a:pt x="42" y="20"/>
                      <a:pt x="36" y="28"/>
                      <a:pt x="31" y="36"/>
                    </a:cubicBezTo>
                    <a:cubicBezTo>
                      <a:pt x="27" y="42"/>
                      <a:pt x="26" y="54"/>
                      <a:pt x="17" y="52"/>
                    </a:cubicBezTo>
                    <a:cubicBezTo>
                      <a:pt x="12" y="52"/>
                      <a:pt x="0" y="40"/>
                      <a:pt x="1" y="3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" name="Freeform 291">
                <a:extLst>
                  <a:ext uri="{FF2B5EF4-FFF2-40B4-BE49-F238E27FC236}">
                    <a16:creationId xmlns:a16="http://schemas.microsoft.com/office/drawing/2014/main" id="{0F007215-8A9F-48D0-99AD-266207B0C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1753"/>
                <a:ext cx="55" cy="264"/>
              </a:xfrm>
              <a:custGeom>
                <a:avLst/>
                <a:gdLst>
                  <a:gd name="T0" fmla="*/ 300 w 22"/>
                  <a:gd name="T1" fmla="*/ 477 h 99"/>
                  <a:gd name="T2" fmla="*/ 238 w 22"/>
                  <a:gd name="T3" fmla="*/ 1059 h 99"/>
                  <a:gd name="T4" fmla="*/ 283 w 22"/>
                  <a:gd name="T5" fmla="*/ 1571 h 99"/>
                  <a:gd name="T6" fmla="*/ 0 w 22"/>
                  <a:gd name="T7" fmla="*/ 1821 h 99"/>
                  <a:gd name="T8" fmla="*/ 145 w 22"/>
                  <a:gd name="T9" fmla="*/ 1536 h 99"/>
                  <a:gd name="T10" fmla="*/ 145 w 22"/>
                  <a:gd name="T11" fmla="*/ 968 h 99"/>
                  <a:gd name="T12" fmla="*/ 345 w 22"/>
                  <a:gd name="T13" fmla="*/ 0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99">
                    <a:moveTo>
                      <a:pt x="19" y="25"/>
                    </a:moveTo>
                    <a:cubicBezTo>
                      <a:pt x="19" y="35"/>
                      <a:pt x="16" y="45"/>
                      <a:pt x="15" y="56"/>
                    </a:cubicBezTo>
                    <a:cubicBezTo>
                      <a:pt x="15" y="65"/>
                      <a:pt x="17" y="74"/>
                      <a:pt x="18" y="83"/>
                    </a:cubicBezTo>
                    <a:cubicBezTo>
                      <a:pt x="21" y="99"/>
                      <a:pt x="9" y="91"/>
                      <a:pt x="0" y="96"/>
                    </a:cubicBezTo>
                    <a:cubicBezTo>
                      <a:pt x="6" y="94"/>
                      <a:pt x="10" y="88"/>
                      <a:pt x="9" y="81"/>
                    </a:cubicBezTo>
                    <a:cubicBezTo>
                      <a:pt x="9" y="71"/>
                      <a:pt x="9" y="62"/>
                      <a:pt x="9" y="51"/>
                    </a:cubicBezTo>
                    <a:cubicBezTo>
                      <a:pt x="10" y="34"/>
                      <a:pt x="17" y="17"/>
                      <a:pt x="22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" name="Freeform 292">
                <a:extLst>
                  <a:ext uri="{FF2B5EF4-FFF2-40B4-BE49-F238E27FC236}">
                    <a16:creationId xmlns:a16="http://schemas.microsoft.com/office/drawing/2014/main" id="{31FEB18F-0DFA-4BB6-9050-2EC0DCB4C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865"/>
                <a:ext cx="55" cy="187"/>
              </a:xfrm>
              <a:custGeom>
                <a:avLst/>
                <a:gdLst>
                  <a:gd name="T0" fmla="*/ 270 w 22"/>
                  <a:gd name="T1" fmla="*/ 206 h 70"/>
                  <a:gd name="T2" fmla="*/ 313 w 22"/>
                  <a:gd name="T3" fmla="*/ 705 h 70"/>
                  <a:gd name="T4" fmla="*/ 313 w 22"/>
                  <a:gd name="T5" fmla="*/ 1050 h 70"/>
                  <a:gd name="T6" fmla="*/ 0 w 22"/>
                  <a:gd name="T7" fmla="*/ 1336 h 70"/>
                  <a:gd name="T8" fmla="*/ 238 w 22"/>
                  <a:gd name="T9" fmla="*/ 764 h 70"/>
                  <a:gd name="T10" fmla="*/ 238 w 22"/>
                  <a:gd name="T11" fmla="*/ 0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0">
                    <a:moveTo>
                      <a:pt x="17" y="11"/>
                    </a:moveTo>
                    <a:cubicBezTo>
                      <a:pt x="19" y="19"/>
                      <a:pt x="19" y="29"/>
                      <a:pt x="20" y="37"/>
                    </a:cubicBezTo>
                    <a:cubicBezTo>
                      <a:pt x="21" y="42"/>
                      <a:pt x="22" y="51"/>
                      <a:pt x="20" y="55"/>
                    </a:cubicBezTo>
                    <a:cubicBezTo>
                      <a:pt x="16" y="62"/>
                      <a:pt x="5" y="63"/>
                      <a:pt x="0" y="70"/>
                    </a:cubicBezTo>
                    <a:cubicBezTo>
                      <a:pt x="1" y="58"/>
                      <a:pt x="12" y="52"/>
                      <a:pt x="15" y="40"/>
                    </a:cubicBezTo>
                    <a:cubicBezTo>
                      <a:pt x="18" y="27"/>
                      <a:pt x="15" y="13"/>
                      <a:pt x="15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" name="Freeform 293">
                <a:extLst>
                  <a:ext uri="{FF2B5EF4-FFF2-40B4-BE49-F238E27FC236}">
                    <a16:creationId xmlns:a16="http://schemas.microsoft.com/office/drawing/2014/main" id="{81851661-E70F-411D-BC94-69E93CBE0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108"/>
                <a:ext cx="243" cy="211"/>
              </a:xfrm>
              <a:custGeom>
                <a:avLst/>
                <a:gdLst>
                  <a:gd name="T0" fmla="*/ 0 w 97"/>
                  <a:gd name="T1" fmla="*/ 1392 h 79"/>
                  <a:gd name="T2" fmla="*/ 145 w 97"/>
                  <a:gd name="T3" fmla="*/ 1413 h 79"/>
                  <a:gd name="T4" fmla="*/ 283 w 97"/>
                  <a:gd name="T5" fmla="*/ 1485 h 79"/>
                  <a:gd name="T6" fmla="*/ 501 w 97"/>
                  <a:gd name="T7" fmla="*/ 1277 h 79"/>
                  <a:gd name="T8" fmla="*/ 1055 w 97"/>
                  <a:gd name="T9" fmla="*/ 1012 h 79"/>
                  <a:gd name="T10" fmla="*/ 1476 w 97"/>
                  <a:gd name="T11" fmla="*/ 970 h 79"/>
                  <a:gd name="T12" fmla="*/ 1380 w 97"/>
                  <a:gd name="T13" fmla="*/ 534 h 79"/>
                  <a:gd name="T14" fmla="*/ 1130 w 97"/>
                  <a:gd name="T15" fmla="*/ 0 h 79"/>
                  <a:gd name="T16" fmla="*/ 1192 w 97"/>
                  <a:gd name="T17" fmla="*/ 593 h 79"/>
                  <a:gd name="T18" fmla="*/ 817 w 97"/>
                  <a:gd name="T19" fmla="*/ 820 h 79"/>
                  <a:gd name="T20" fmla="*/ 596 w 97"/>
                  <a:gd name="T21" fmla="*/ 970 h 79"/>
                  <a:gd name="T22" fmla="*/ 458 w 97"/>
                  <a:gd name="T23" fmla="*/ 1183 h 79"/>
                  <a:gd name="T24" fmla="*/ 95 w 97"/>
                  <a:gd name="T25" fmla="*/ 1370 h 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" h="79">
                    <a:moveTo>
                      <a:pt x="0" y="73"/>
                    </a:moveTo>
                    <a:cubicBezTo>
                      <a:pt x="3" y="73"/>
                      <a:pt x="6" y="73"/>
                      <a:pt x="9" y="74"/>
                    </a:cubicBezTo>
                    <a:cubicBezTo>
                      <a:pt x="11" y="75"/>
                      <a:pt x="14" y="78"/>
                      <a:pt x="18" y="78"/>
                    </a:cubicBezTo>
                    <a:cubicBezTo>
                      <a:pt x="25" y="79"/>
                      <a:pt x="27" y="73"/>
                      <a:pt x="32" y="67"/>
                    </a:cubicBezTo>
                    <a:cubicBezTo>
                      <a:pt x="41" y="58"/>
                      <a:pt x="54" y="53"/>
                      <a:pt x="67" y="53"/>
                    </a:cubicBezTo>
                    <a:cubicBezTo>
                      <a:pt x="74" y="53"/>
                      <a:pt x="89" y="58"/>
                      <a:pt x="94" y="51"/>
                    </a:cubicBezTo>
                    <a:cubicBezTo>
                      <a:pt x="97" y="45"/>
                      <a:pt x="91" y="33"/>
                      <a:pt x="88" y="28"/>
                    </a:cubicBezTo>
                    <a:cubicBezTo>
                      <a:pt x="82" y="18"/>
                      <a:pt x="77" y="8"/>
                      <a:pt x="72" y="0"/>
                    </a:cubicBezTo>
                    <a:cubicBezTo>
                      <a:pt x="77" y="10"/>
                      <a:pt x="83" y="20"/>
                      <a:pt x="76" y="31"/>
                    </a:cubicBezTo>
                    <a:cubicBezTo>
                      <a:pt x="72" y="40"/>
                      <a:pt x="60" y="40"/>
                      <a:pt x="52" y="43"/>
                    </a:cubicBezTo>
                    <a:cubicBezTo>
                      <a:pt x="47" y="45"/>
                      <a:pt x="42" y="48"/>
                      <a:pt x="38" y="51"/>
                    </a:cubicBezTo>
                    <a:cubicBezTo>
                      <a:pt x="34" y="55"/>
                      <a:pt x="32" y="59"/>
                      <a:pt x="29" y="62"/>
                    </a:cubicBezTo>
                    <a:cubicBezTo>
                      <a:pt x="24" y="67"/>
                      <a:pt x="13" y="71"/>
                      <a:pt x="6" y="7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" name="Freeform 294">
                <a:extLst>
                  <a:ext uri="{FF2B5EF4-FFF2-40B4-BE49-F238E27FC236}">
                    <a16:creationId xmlns:a16="http://schemas.microsoft.com/office/drawing/2014/main" id="{C128D01B-249A-4B42-BF4E-E1A12702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921"/>
                <a:ext cx="98" cy="163"/>
              </a:xfrm>
              <a:custGeom>
                <a:avLst/>
                <a:gdLst>
                  <a:gd name="T0" fmla="*/ 0 w 39"/>
                  <a:gd name="T1" fmla="*/ 708 h 61"/>
                  <a:gd name="T2" fmla="*/ 209 w 39"/>
                  <a:gd name="T3" fmla="*/ 1085 h 61"/>
                  <a:gd name="T4" fmla="*/ 317 w 39"/>
                  <a:gd name="T5" fmla="*/ 1085 h 61"/>
                  <a:gd name="T6" fmla="*/ 460 w 39"/>
                  <a:gd name="T7" fmla="*/ 820 h 61"/>
                  <a:gd name="T8" fmla="*/ 601 w 39"/>
                  <a:gd name="T9" fmla="*/ 534 h 61"/>
                  <a:gd name="T10" fmla="*/ 442 w 39"/>
                  <a:gd name="T11" fmla="*/ 307 h 61"/>
                  <a:gd name="T12" fmla="*/ 304 w 39"/>
                  <a:gd name="T13" fmla="*/ 0 h 61"/>
                  <a:gd name="T14" fmla="*/ 410 w 39"/>
                  <a:gd name="T15" fmla="*/ 457 h 61"/>
                  <a:gd name="T16" fmla="*/ 239 w 39"/>
                  <a:gd name="T17" fmla="*/ 842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61">
                    <a:moveTo>
                      <a:pt x="0" y="37"/>
                    </a:moveTo>
                    <a:cubicBezTo>
                      <a:pt x="6" y="41"/>
                      <a:pt x="8" y="52"/>
                      <a:pt x="13" y="57"/>
                    </a:cubicBezTo>
                    <a:cubicBezTo>
                      <a:pt x="16" y="61"/>
                      <a:pt x="15" y="61"/>
                      <a:pt x="20" y="57"/>
                    </a:cubicBezTo>
                    <a:cubicBezTo>
                      <a:pt x="23" y="53"/>
                      <a:pt x="25" y="47"/>
                      <a:pt x="29" y="43"/>
                    </a:cubicBezTo>
                    <a:cubicBezTo>
                      <a:pt x="33" y="38"/>
                      <a:pt x="39" y="35"/>
                      <a:pt x="38" y="28"/>
                    </a:cubicBezTo>
                    <a:cubicBezTo>
                      <a:pt x="36" y="24"/>
                      <a:pt x="30" y="20"/>
                      <a:pt x="28" y="16"/>
                    </a:cubicBezTo>
                    <a:cubicBezTo>
                      <a:pt x="25" y="11"/>
                      <a:pt x="23" y="4"/>
                      <a:pt x="19" y="0"/>
                    </a:cubicBezTo>
                    <a:cubicBezTo>
                      <a:pt x="21" y="8"/>
                      <a:pt x="25" y="15"/>
                      <a:pt x="26" y="24"/>
                    </a:cubicBezTo>
                    <a:cubicBezTo>
                      <a:pt x="27" y="35"/>
                      <a:pt x="22" y="37"/>
                      <a:pt x="15" y="4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" name="Freeform 295">
                <a:extLst>
                  <a:ext uri="{FF2B5EF4-FFF2-40B4-BE49-F238E27FC236}">
                    <a16:creationId xmlns:a16="http://schemas.microsoft.com/office/drawing/2014/main" id="{99CC96CE-CAC0-4FC2-B72A-E9F52795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2111"/>
                <a:ext cx="168" cy="202"/>
              </a:xfrm>
              <a:custGeom>
                <a:avLst/>
                <a:gdLst>
                  <a:gd name="T0" fmla="*/ 0 w 67"/>
                  <a:gd name="T1" fmla="*/ 1223 h 76"/>
                  <a:gd name="T2" fmla="*/ 251 w 67"/>
                  <a:gd name="T3" fmla="*/ 1292 h 76"/>
                  <a:gd name="T4" fmla="*/ 429 w 67"/>
                  <a:gd name="T5" fmla="*/ 1406 h 76"/>
                  <a:gd name="T6" fmla="*/ 647 w 67"/>
                  <a:gd name="T7" fmla="*/ 1236 h 76"/>
                  <a:gd name="T8" fmla="*/ 930 w 67"/>
                  <a:gd name="T9" fmla="*/ 1201 h 76"/>
                  <a:gd name="T10" fmla="*/ 1056 w 67"/>
                  <a:gd name="T11" fmla="*/ 1074 h 76"/>
                  <a:gd name="T12" fmla="*/ 913 w 67"/>
                  <a:gd name="T13" fmla="*/ 635 h 76"/>
                  <a:gd name="T14" fmla="*/ 504 w 67"/>
                  <a:gd name="T15" fmla="*/ 0 h 76"/>
                  <a:gd name="T16" fmla="*/ 742 w 67"/>
                  <a:gd name="T17" fmla="*/ 396 h 76"/>
                  <a:gd name="T18" fmla="*/ 772 w 67"/>
                  <a:gd name="T19" fmla="*/ 1018 h 76"/>
                  <a:gd name="T20" fmla="*/ 364 w 67"/>
                  <a:gd name="T21" fmla="*/ 1180 h 76"/>
                  <a:gd name="T22" fmla="*/ 20 w 67"/>
                  <a:gd name="T23" fmla="*/ 1223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76">
                    <a:moveTo>
                      <a:pt x="0" y="65"/>
                    </a:moveTo>
                    <a:cubicBezTo>
                      <a:pt x="4" y="67"/>
                      <a:pt x="10" y="66"/>
                      <a:pt x="16" y="69"/>
                    </a:cubicBezTo>
                    <a:cubicBezTo>
                      <a:pt x="19" y="71"/>
                      <a:pt x="24" y="76"/>
                      <a:pt x="27" y="75"/>
                    </a:cubicBezTo>
                    <a:cubicBezTo>
                      <a:pt x="31" y="75"/>
                      <a:pt x="37" y="68"/>
                      <a:pt x="41" y="66"/>
                    </a:cubicBezTo>
                    <a:cubicBezTo>
                      <a:pt x="47" y="64"/>
                      <a:pt x="52" y="65"/>
                      <a:pt x="59" y="64"/>
                    </a:cubicBezTo>
                    <a:cubicBezTo>
                      <a:pt x="65" y="63"/>
                      <a:pt x="66" y="64"/>
                      <a:pt x="67" y="57"/>
                    </a:cubicBezTo>
                    <a:cubicBezTo>
                      <a:pt x="67" y="50"/>
                      <a:pt x="61" y="40"/>
                      <a:pt x="58" y="34"/>
                    </a:cubicBezTo>
                    <a:cubicBezTo>
                      <a:pt x="53" y="24"/>
                      <a:pt x="45" y="2"/>
                      <a:pt x="32" y="0"/>
                    </a:cubicBezTo>
                    <a:cubicBezTo>
                      <a:pt x="40" y="5"/>
                      <a:pt x="45" y="11"/>
                      <a:pt x="47" y="21"/>
                    </a:cubicBezTo>
                    <a:cubicBezTo>
                      <a:pt x="49" y="29"/>
                      <a:pt x="54" y="46"/>
                      <a:pt x="49" y="54"/>
                    </a:cubicBezTo>
                    <a:cubicBezTo>
                      <a:pt x="44" y="61"/>
                      <a:pt x="32" y="64"/>
                      <a:pt x="23" y="63"/>
                    </a:cubicBezTo>
                    <a:cubicBezTo>
                      <a:pt x="15" y="63"/>
                      <a:pt x="9" y="59"/>
                      <a:pt x="1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" name="Freeform 296">
                <a:extLst>
                  <a:ext uri="{FF2B5EF4-FFF2-40B4-BE49-F238E27FC236}">
                    <a16:creationId xmlns:a16="http://schemas.microsoft.com/office/drawing/2014/main" id="{67280CA2-22AE-4163-9645-76FD6AB37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095"/>
                <a:ext cx="242" cy="245"/>
              </a:xfrm>
              <a:custGeom>
                <a:avLst/>
                <a:gdLst>
                  <a:gd name="T0" fmla="*/ 0 w 97"/>
                  <a:gd name="T1" fmla="*/ 1736 h 92"/>
                  <a:gd name="T2" fmla="*/ 511 w 97"/>
                  <a:gd name="T3" fmla="*/ 1569 h 92"/>
                  <a:gd name="T4" fmla="*/ 871 w 97"/>
                  <a:gd name="T5" fmla="*/ 1092 h 92"/>
                  <a:gd name="T6" fmla="*/ 1183 w 97"/>
                  <a:gd name="T7" fmla="*/ 772 h 92"/>
                  <a:gd name="T8" fmla="*/ 1507 w 97"/>
                  <a:gd name="T9" fmla="*/ 0 h 92"/>
                  <a:gd name="T10" fmla="*/ 883 w 97"/>
                  <a:gd name="T11" fmla="*/ 887 h 92"/>
                  <a:gd name="T12" fmla="*/ 666 w 97"/>
                  <a:gd name="T13" fmla="*/ 1079 h 92"/>
                  <a:gd name="T14" fmla="*/ 467 w 97"/>
                  <a:gd name="T15" fmla="*/ 1398 h 92"/>
                  <a:gd name="T16" fmla="*/ 125 w 97"/>
                  <a:gd name="T17" fmla="*/ 1659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92">
                    <a:moveTo>
                      <a:pt x="0" y="92"/>
                    </a:moveTo>
                    <a:cubicBezTo>
                      <a:pt x="8" y="88"/>
                      <a:pt x="23" y="87"/>
                      <a:pt x="33" y="83"/>
                    </a:cubicBezTo>
                    <a:cubicBezTo>
                      <a:pt x="42" y="80"/>
                      <a:pt x="48" y="65"/>
                      <a:pt x="56" y="58"/>
                    </a:cubicBezTo>
                    <a:cubicBezTo>
                      <a:pt x="63" y="51"/>
                      <a:pt x="72" y="50"/>
                      <a:pt x="76" y="41"/>
                    </a:cubicBezTo>
                    <a:cubicBezTo>
                      <a:pt x="82" y="28"/>
                      <a:pt x="83" y="9"/>
                      <a:pt x="97" y="0"/>
                    </a:cubicBezTo>
                    <a:cubicBezTo>
                      <a:pt x="75" y="5"/>
                      <a:pt x="71" y="34"/>
                      <a:pt x="57" y="47"/>
                    </a:cubicBezTo>
                    <a:cubicBezTo>
                      <a:pt x="53" y="51"/>
                      <a:pt x="48" y="53"/>
                      <a:pt x="43" y="57"/>
                    </a:cubicBezTo>
                    <a:cubicBezTo>
                      <a:pt x="36" y="62"/>
                      <a:pt x="35" y="69"/>
                      <a:pt x="30" y="74"/>
                    </a:cubicBezTo>
                    <a:cubicBezTo>
                      <a:pt x="24" y="82"/>
                      <a:pt x="15" y="82"/>
                      <a:pt x="8" y="88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" name="Freeform 297">
                <a:extLst>
                  <a:ext uri="{FF2B5EF4-FFF2-40B4-BE49-F238E27FC236}">
                    <a16:creationId xmlns:a16="http://schemas.microsoft.com/office/drawing/2014/main" id="{01556539-E7E8-42FE-9FE1-668F9EE3D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2217"/>
                <a:ext cx="137" cy="206"/>
              </a:xfrm>
              <a:custGeom>
                <a:avLst/>
                <a:gdLst>
                  <a:gd name="T0" fmla="*/ 0 w 55"/>
                  <a:gd name="T1" fmla="*/ 1247 h 77"/>
                  <a:gd name="T2" fmla="*/ 279 w 55"/>
                  <a:gd name="T3" fmla="*/ 1453 h 77"/>
                  <a:gd name="T4" fmla="*/ 653 w 55"/>
                  <a:gd name="T5" fmla="*/ 1268 h 77"/>
                  <a:gd name="T6" fmla="*/ 849 w 55"/>
                  <a:gd name="T7" fmla="*/ 958 h 77"/>
                  <a:gd name="T8" fmla="*/ 712 w 55"/>
                  <a:gd name="T9" fmla="*/ 0 h 77"/>
                  <a:gd name="T10" fmla="*/ 541 w 55"/>
                  <a:gd name="T11" fmla="*/ 1166 h 77"/>
                  <a:gd name="T12" fmla="*/ 30 w 55"/>
                  <a:gd name="T13" fmla="*/ 1247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77">
                    <a:moveTo>
                      <a:pt x="0" y="65"/>
                    </a:moveTo>
                    <a:cubicBezTo>
                      <a:pt x="4" y="68"/>
                      <a:pt x="13" y="76"/>
                      <a:pt x="18" y="76"/>
                    </a:cubicBezTo>
                    <a:cubicBezTo>
                      <a:pt x="25" y="77"/>
                      <a:pt x="35" y="68"/>
                      <a:pt x="42" y="66"/>
                    </a:cubicBezTo>
                    <a:cubicBezTo>
                      <a:pt x="51" y="62"/>
                      <a:pt x="55" y="61"/>
                      <a:pt x="55" y="50"/>
                    </a:cubicBezTo>
                    <a:cubicBezTo>
                      <a:pt x="55" y="33"/>
                      <a:pt x="51" y="16"/>
                      <a:pt x="46" y="0"/>
                    </a:cubicBezTo>
                    <a:cubicBezTo>
                      <a:pt x="50" y="18"/>
                      <a:pt x="52" y="48"/>
                      <a:pt x="35" y="61"/>
                    </a:cubicBezTo>
                    <a:cubicBezTo>
                      <a:pt x="28" y="66"/>
                      <a:pt x="8" y="70"/>
                      <a:pt x="2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" name="Freeform 298">
                <a:extLst>
                  <a:ext uri="{FF2B5EF4-FFF2-40B4-BE49-F238E27FC236}">
                    <a16:creationId xmlns:a16="http://schemas.microsoft.com/office/drawing/2014/main" id="{967D5828-6E10-4B61-83FF-0817699F5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" y="1652"/>
                <a:ext cx="109" cy="381"/>
              </a:xfrm>
              <a:custGeom>
                <a:avLst/>
                <a:gdLst>
                  <a:gd name="T0" fmla="*/ 669 w 44"/>
                  <a:gd name="T1" fmla="*/ 285 h 143"/>
                  <a:gd name="T2" fmla="*/ 545 w 44"/>
                  <a:gd name="T3" fmla="*/ 2115 h 143"/>
                  <a:gd name="T4" fmla="*/ 0 w 44"/>
                  <a:gd name="T5" fmla="*/ 2193 h 143"/>
                  <a:gd name="T6" fmla="*/ 320 w 44"/>
                  <a:gd name="T7" fmla="*/ 2022 h 143"/>
                  <a:gd name="T8" fmla="*/ 332 w 44"/>
                  <a:gd name="T9" fmla="*/ 1271 h 143"/>
                  <a:gd name="T10" fmla="*/ 669 w 44"/>
                  <a:gd name="T11" fmla="*/ 0 h 1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143">
                    <a:moveTo>
                      <a:pt x="44" y="15"/>
                    </a:moveTo>
                    <a:cubicBezTo>
                      <a:pt x="36" y="48"/>
                      <a:pt x="35" y="78"/>
                      <a:pt x="36" y="112"/>
                    </a:cubicBezTo>
                    <a:cubicBezTo>
                      <a:pt x="37" y="143"/>
                      <a:pt x="15" y="115"/>
                      <a:pt x="0" y="116"/>
                    </a:cubicBezTo>
                    <a:cubicBezTo>
                      <a:pt x="12" y="114"/>
                      <a:pt x="19" y="122"/>
                      <a:pt x="21" y="107"/>
                    </a:cubicBezTo>
                    <a:cubicBezTo>
                      <a:pt x="24" y="91"/>
                      <a:pt x="21" y="83"/>
                      <a:pt x="22" y="67"/>
                    </a:cubicBezTo>
                    <a:cubicBezTo>
                      <a:pt x="24" y="41"/>
                      <a:pt x="44" y="26"/>
                      <a:pt x="44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" name="Freeform 299">
                <a:extLst>
                  <a:ext uri="{FF2B5EF4-FFF2-40B4-BE49-F238E27FC236}">
                    <a16:creationId xmlns:a16="http://schemas.microsoft.com/office/drawing/2014/main" id="{898185EE-E1BD-4C9B-A598-6E356F83D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1932"/>
                <a:ext cx="135" cy="61"/>
              </a:xfrm>
              <a:custGeom>
                <a:avLst/>
                <a:gdLst>
                  <a:gd name="T0" fmla="*/ 0 w 54"/>
                  <a:gd name="T1" fmla="*/ 77 h 23"/>
                  <a:gd name="T2" fmla="*/ 113 w 54"/>
                  <a:gd name="T3" fmla="*/ 353 h 23"/>
                  <a:gd name="T4" fmla="*/ 270 w 54"/>
                  <a:gd name="T5" fmla="*/ 316 h 23"/>
                  <a:gd name="T6" fmla="*/ 845 w 54"/>
                  <a:gd name="T7" fmla="*/ 149 h 23"/>
                  <a:gd name="T8" fmla="*/ 425 w 54"/>
                  <a:gd name="T9" fmla="*/ 77 h 23"/>
                  <a:gd name="T10" fmla="*/ 33 w 54"/>
                  <a:gd name="T11" fmla="*/ 90 h 23"/>
                  <a:gd name="T12" fmla="*/ 33 w 54"/>
                  <a:gd name="T13" fmla="*/ 34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3">
                    <a:moveTo>
                      <a:pt x="0" y="4"/>
                    </a:moveTo>
                    <a:cubicBezTo>
                      <a:pt x="2" y="8"/>
                      <a:pt x="3" y="17"/>
                      <a:pt x="7" y="19"/>
                    </a:cubicBezTo>
                    <a:cubicBezTo>
                      <a:pt x="12" y="23"/>
                      <a:pt x="12" y="20"/>
                      <a:pt x="17" y="17"/>
                    </a:cubicBezTo>
                    <a:cubicBezTo>
                      <a:pt x="29" y="7"/>
                      <a:pt x="39" y="6"/>
                      <a:pt x="54" y="8"/>
                    </a:cubicBezTo>
                    <a:cubicBezTo>
                      <a:pt x="45" y="0"/>
                      <a:pt x="38" y="1"/>
                      <a:pt x="27" y="4"/>
                    </a:cubicBezTo>
                    <a:cubicBezTo>
                      <a:pt x="17" y="7"/>
                      <a:pt x="12" y="6"/>
                      <a:pt x="2" y="5"/>
                    </a:cubicBezTo>
                    <a:cubicBezTo>
                      <a:pt x="2" y="4"/>
                      <a:pt x="2" y="3"/>
                      <a:pt x="2" y="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" name="Freeform 300">
                <a:extLst>
                  <a:ext uri="{FF2B5EF4-FFF2-40B4-BE49-F238E27FC236}">
                    <a16:creationId xmlns:a16="http://schemas.microsoft.com/office/drawing/2014/main" id="{AA75DCFF-1E44-44BA-9482-CCA06E805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1031"/>
                <a:ext cx="330" cy="573"/>
              </a:xfrm>
              <a:custGeom>
                <a:avLst/>
                <a:gdLst>
                  <a:gd name="T0" fmla="*/ 2063 w 132"/>
                  <a:gd name="T1" fmla="*/ 0 h 215"/>
                  <a:gd name="T2" fmla="*/ 208 w 132"/>
                  <a:gd name="T3" fmla="*/ 4035 h 215"/>
                  <a:gd name="T4" fmla="*/ 270 w 132"/>
                  <a:gd name="T5" fmla="*/ 3446 h 215"/>
                  <a:gd name="T6" fmla="*/ 0 w 132"/>
                  <a:gd name="T7" fmla="*/ 2897 h 215"/>
                  <a:gd name="T8" fmla="*/ 595 w 132"/>
                  <a:gd name="T9" fmla="*/ 3217 h 215"/>
                  <a:gd name="T10" fmla="*/ 2063 w 132"/>
                  <a:gd name="T11" fmla="*/ 0 h 2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215">
                    <a:moveTo>
                      <a:pt x="132" y="0"/>
                    </a:moveTo>
                    <a:cubicBezTo>
                      <a:pt x="128" y="25"/>
                      <a:pt x="106" y="142"/>
                      <a:pt x="13" y="213"/>
                    </a:cubicBezTo>
                    <a:cubicBezTo>
                      <a:pt x="7" y="215"/>
                      <a:pt x="23" y="200"/>
                      <a:pt x="17" y="182"/>
                    </a:cubicBezTo>
                    <a:cubicBezTo>
                      <a:pt x="10" y="163"/>
                      <a:pt x="0" y="153"/>
                      <a:pt x="0" y="153"/>
                    </a:cubicBezTo>
                    <a:cubicBezTo>
                      <a:pt x="11" y="165"/>
                      <a:pt x="22" y="178"/>
                      <a:pt x="38" y="170"/>
                    </a:cubicBezTo>
                    <a:cubicBezTo>
                      <a:pt x="54" y="163"/>
                      <a:pt x="115" y="82"/>
                      <a:pt x="132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" name="Freeform 301">
                <a:extLst>
                  <a:ext uri="{FF2B5EF4-FFF2-40B4-BE49-F238E27FC236}">
                    <a16:creationId xmlns:a16="http://schemas.microsoft.com/office/drawing/2014/main" id="{5D088DF6-7329-4BAD-8047-B6ECFBEBE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535"/>
                <a:ext cx="130" cy="245"/>
              </a:xfrm>
              <a:custGeom>
                <a:avLst/>
                <a:gdLst>
                  <a:gd name="T0" fmla="*/ 595 w 52"/>
                  <a:gd name="T1" fmla="*/ 0 h 92"/>
                  <a:gd name="T2" fmla="*/ 563 w 52"/>
                  <a:gd name="T3" fmla="*/ 1057 h 92"/>
                  <a:gd name="T4" fmla="*/ 0 w 52"/>
                  <a:gd name="T5" fmla="*/ 1715 h 92"/>
                  <a:gd name="T6" fmla="*/ 425 w 52"/>
                  <a:gd name="T7" fmla="*/ 1092 h 92"/>
                  <a:gd name="T8" fmla="*/ 595 w 52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92">
                    <a:moveTo>
                      <a:pt x="38" y="0"/>
                    </a:moveTo>
                    <a:cubicBezTo>
                      <a:pt x="35" y="23"/>
                      <a:pt x="35" y="41"/>
                      <a:pt x="36" y="56"/>
                    </a:cubicBezTo>
                    <a:cubicBezTo>
                      <a:pt x="37" y="71"/>
                      <a:pt x="52" y="92"/>
                      <a:pt x="0" y="91"/>
                    </a:cubicBezTo>
                    <a:cubicBezTo>
                      <a:pt x="14" y="90"/>
                      <a:pt x="25" y="81"/>
                      <a:pt x="27" y="58"/>
                    </a:cubicBezTo>
                    <a:cubicBezTo>
                      <a:pt x="28" y="36"/>
                      <a:pt x="32" y="9"/>
                      <a:pt x="38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" name="Freeform 302">
                <a:extLst>
                  <a:ext uri="{FF2B5EF4-FFF2-40B4-BE49-F238E27FC236}">
                    <a16:creationId xmlns:a16="http://schemas.microsoft.com/office/drawing/2014/main" id="{59ADBC37-21A2-4F1D-A056-D659AEBC7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660"/>
                <a:ext cx="67" cy="120"/>
              </a:xfrm>
              <a:custGeom>
                <a:avLst/>
                <a:gdLst>
                  <a:gd name="T0" fmla="*/ 0 w 27"/>
                  <a:gd name="T1" fmla="*/ 853 h 45"/>
                  <a:gd name="T2" fmla="*/ 350 w 27"/>
                  <a:gd name="T3" fmla="*/ 760 h 45"/>
                  <a:gd name="T4" fmla="*/ 290 w 27"/>
                  <a:gd name="T5" fmla="*/ 0 h 45"/>
                  <a:gd name="T6" fmla="*/ 0 w 27"/>
                  <a:gd name="T7" fmla="*/ 85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45">
                    <a:moveTo>
                      <a:pt x="0" y="45"/>
                    </a:moveTo>
                    <a:cubicBezTo>
                      <a:pt x="14" y="44"/>
                      <a:pt x="20" y="44"/>
                      <a:pt x="23" y="40"/>
                    </a:cubicBezTo>
                    <a:cubicBezTo>
                      <a:pt x="27" y="35"/>
                      <a:pt x="19" y="0"/>
                      <a:pt x="19" y="0"/>
                    </a:cubicBezTo>
                    <a:cubicBezTo>
                      <a:pt x="17" y="16"/>
                      <a:pt x="20" y="43"/>
                      <a:pt x="0" y="45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4" name="Freeform 303">
                <a:extLst>
                  <a:ext uri="{FF2B5EF4-FFF2-40B4-BE49-F238E27FC236}">
                    <a16:creationId xmlns:a16="http://schemas.microsoft.com/office/drawing/2014/main" id="{B8054FDC-6451-475F-B2F9-E7478BF2A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423"/>
                <a:ext cx="188" cy="368"/>
              </a:xfrm>
              <a:custGeom>
                <a:avLst/>
                <a:gdLst>
                  <a:gd name="T0" fmla="*/ 1088 w 75"/>
                  <a:gd name="T1" fmla="*/ 0 h 138"/>
                  <a:gd name="T2" fmla="*/ 1038 w 75"/>
                  <a:gd name="T3" fmla="*/ 2141 h 138"/>
                  <a:gd name="T4" fmla="*/ 0 w 75"/>
                  <a:gd name="T5" fmla="*/ 2525 h 138"/>
                  <a:gd name="T6" fmla="*/ 867 w 75"/>
                  <a:gd name="T7" fmla="*/ 2048 h 138"/>
                  <a:gd name="T8" fmla="*/ 1088 w 75"/>
                  <a:gd name="T9" fmla="*/ 0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138">
                    <a:moveTo>
                      <a:pt x="69" y="0"/>
                    </a:moveTo>
                    <a:cubicBezTo>
                      <a:pt x="71" y="30"/>
                      <a:pt x="75" y="79"/>
                      <a:pt x="66" y="113"/>
                    </a:cubicBezTo>
                    <a:cubicBezTo>
                      <a:pt x="60" y="138"/>
                      <a:pt x="42" y="133"/>
                      <a:pt x="0" y="133"/>
                    </a:cubicBezTo>
                    <a:cubicBezTo>
                      <a:pt x="18" y="132"/>
                      <a:pt x="45" y="132"/>
                      <a:pt x="55" y="108"/>
                    </a:cubicBezTo>
                    <a:cubicBezTo>
                      <a:pt x="65" y="85"/>
                      <a:pt x="69" y="0"/>
                      <a:pt x="69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5" name="Freeform 304">
                <a:extLst>
                  <a:ext uri="{FF2B5EF4-FFF2-40B4-BE49-F238E27FC236}">
                    <a16:creationId xmlns:a16="http://schemas.microsoft.com/office/drawing/2014/main" id="{DACE6422-6E78-42AA-9F47-E7A885A78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2423"/>
                <a:ext cx="290" cy="365"/>
              </a:xfrm>
              <a:custGeom>
                <a:avLst/>
                <a:gdLst>
                  <a:gd name="T0" fmla="*/ 1813 w 116"/>
                  <a:gd name="T1" fmla="*/ 0 h 137"/>
                  <a:gd name="T2" fmla="*/ 1595 w 116"/>
                  <a:gd name="T3" fmla="*/ 1511 h 137"/>
                  <a:gd name="T4" fmla="*/ 1425 w 116"/>
                  <a:gd name="T5" fmla="*/ 2440 h 137"/>
                  <a:gd name="T6" fmla="*/ 0 w 116"/>
                  <a:gd name="T7" fmla="*/ 2512 h 137"/>
                  <a:gd name="T8" fmla="*/ 1208 w 116"/>
                  <a:gd name="T9" fmla="*/ 2251 h 137"/>
                  <a:gd name="T10" fmla="*/ 1520 w 116"/>
                  <a:gd name="T11" fmla="*/ 1079 h 137"/>
                  <a:gd name="T12" fmla="*/ 1813 w 116"/>
                  <a:gd name="T13" fmla="*/ 0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137">
                    <a:moveTo>
                      <a:pt x="116" y="0"/>
                    </a:moveTo>
                    <a:cubicBezTo>
                      <a:pt x="115" y="24"/>
                      <a:pt x="108" y="53"/>
                      <a:pt x="102" y="80"/>
                    </a:cubicBezTo>
                    <a:cubicBezTo>
                      <a:pt x="95" y="107"/>
                      <a:pt x="99" y="122"/>
                      <a:pt x="91" y="129"/>
                    </a:cubicBezTo>
                    <a:cubicBezTo>
                      <a:pt x="84" y="137"/>
                      <a:pt x="10" y="137"/>
                      <a:pt x="0" y="133"/>
                    </a:cubicBezTo>
                    <a:cubicBezTo>
                      <a:pt x="19" y="133"/>
                      <a:pt x="62" y="132"/>
                      <a:pt x="77" y="119"/>
                    </a:cubicBezTo>
                    <a:cubicBezTo>
                      <a:pt x="91" y="106"/>
                      <a:pt x="90" y="77"/>
                      <a:pt x="97" y="57"/>
                    </a:cubicBezTo>
                    <a:cubicBezTo>
                      <a:pt x="104" y="38"/>
                      <a:pt x="116" y="12"/>
                      <a:pt x="116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6" name="Freeform 305">
                <a:extLst>
                  <a:ext uri="{FF2B5EF4-FFF2-40B4-BE49-F238E27FC236}">
                    <a16:creationId xmlns:a16="http://schemas.microsoft.com/office/drawing/2014/main" id="{E728EBD6-5EFA-4F19-A2E0-485920FC6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673"/>
                <a:ext cx="140" cy="112"/>
              </a:xfrm>
              <a:custGeom>
                <a:avLst/>
                <a:gdLst>
                  <a:gd name="T0" fmla="*/ 720 w 56"/>
                  <a:gd name="T1" fmla="*/ 589 h 42"/>
                  <a:gd name="T2" fmla="*/ 0 w 56"/>
                  <a:gd name="T3" fmla="*/ 739 h 42"/>
                  <a:gd name="T4" fmla="*/ 800 w 56"/>
                  <a:gd name="T5" fmla="*/ 683 h 42"/>
                  <a:gd name="T6" fmla="*/ 875 w 56"/>
                  <a:gd name="T7" fmla="*/ 0 h 42"/>
                  <a:gd name="T8" fmla="*/ 720 w 56"/>
                  <a:gd name="T9" fmla="*/ 58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2">
                    <a:moveTo>
                      <a:pt x="46" y="31"/>
                    </a:moveTo>
                    <a:cubicBezTo>
                      <a:pt x="39" y="39"/>
                      <a:pt x="14" y="39"/>
                      <a:pt x="0" y="39"/>
                    </a:cubicBezTo>
                    <a:cubicBezTo>
                      <a:pt x="12" y="42"/>
                      <a:pt x="45" y="40"/>
                      <a:pt x="51" y="36"/>
                    </a:cubicBezTo>
                    <a:cubicBezTo>
                      <a:pt x="56" y="32"/>
                      <a:pt x="55" y="6"/>
                      <a:pt x="56" y="0"/>
                    </a:cubicBezTo>
                    <a:cubicBezTo>
                      <a:pt x="56" y="8"/>
                      <a:pt x="49" y="25"/>
                      <a:pt x="46" y="3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7" name="Freeform 306">
                <a:extLst>
                  <a:ext uri="{FF2B5EF4-FFF2-40B4-BE49-F238E27FC236}">
                    <a16:creationId xmlns:a16="http://schemas.microsoft.com/office/drawing/2014/main" id="{AF19E770-6876-4405-A718-0F6147D3A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2676"/>
                <a:ext cx="97" cy="101"/>
              </a:xfrm>
              <a:custGeom>
                <a:avLst/>
                <a:gdLst>
                  <a:gd name="T0" fmla="*/ 587 w 39"/>
                  <a:gd name="T1" fmla="*/ 0 h 38"/>
                  <a:gd name="T2" fmla="*/ 537 w 39"/>
                  <a:gd name="T3" fmla="*/ 635 h 38"/>
                  <a:gd name="T4" fmla="*/ 0 w 39"/>
                  <a:gd name="T5" fmla="*/ 657 h 38"/>
                  <a:gd name="T6" fmla="*/ 587 w 39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8">
                    <a:moveTo>
                      <a:pt x="38" y="0"/>
                    </a:moveTo>
                    <a:cubicBezTo>
                      <a:pt x="38" y="7"/>
                      <a:pt x="39" y="30"/>
                      <a:pt x="35" y="34"/>
                    </a:cubicBezTo>
                    <a:cubicBezTo>
                      <a:pt x="31" y="37"/>
                      <a:pt x="10" y="36"/>
                      <a:pt x="0" y="35"/>
                    </a:cubicBezTo>
                    <a:cubicBezTo>
                      <a:pt x="13" y="35"/>
                      <a:pt x="35" y="38"/>
                      <a:pt x="38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8" name="Freeform 307">
                <a:extLst>
                  <a:ext uri="{FF2B5EF4-FFF2-40B4-BE49-F238E27FC236}">
                    <a16:creationId xmlns:a16="http://schemas.microsoft.com/office/drawing/2014/main" id="{544B9688-0C4F-4942-8D8B-15916CA77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1772"/>
                <a:ext cx="135" cy="296"/>
              </a:xfrm>
              <a:custGeom>
                <a:avLst/>
                <a:gdLst>
                  <a:gd name="T0" fmla="*/ 658 w 54"/>
                  <a:gd name="T1" fmla="*/ 1080 h 111"/>
                  <a:gd name="T2" fmla="*/ 813 w 54"/>
                  <a:gd name="T3" fmla="*/ 0 h 111"/>
                  <a:gd name="T4" fmla="*/ 783 w 54"/>
                  <a:gd name="T5" fmla="*/ 1024 h 111"/>
                  <a:gd name="T6" fmla="*/ 658 w 54"/>
                  <a:gd name="T7" fmla="*/ 1515 h 111"/>
                  <a:gd name="T8" fmla="*/ 0 w 54"/>
                  <a:gd name="T9" fmla="*/ 2104 h 111"/>
                  <a:gd name="T10" fmla="*/ 658 w 54"/>
                  <a:gd name="T11" fmla="*/ 1080 h 1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11">
                    <a:moveTo>
                      <a:pt x="42" y="57"/>
                    </a:moveTo>
                    <a:cubicBezTo>
                      <a:pt x="43" y="46"/>
                      <a:pt x="46" y="22"/>
                      <a:pt x="52" y="0"/>
                    </a:cubicBezTo>
                    <a:cubicBezTo>
                      <a:pt x="52" y="0"/>
                      <a:pt x="49" y="30"/>
                      <a:pt x="50" y="54"/>
                    </a:cubicBezTo>
                    <a:cubicBezTo>
                      <a:pt x="50" y="78"/>
                      <a:pt x="54" y="74"/>
                      <a:pt x="42" y="80"/>
                    </a:cubicBezTo>
                    <a:cubicBezTo>
                      <a:pt x="31" y="86"/>
                      <a:pt x="10" y="96"/>
                      <a:pt x="0" y="111"/>
                    </a:cubicBezTo>
                    <a:cubicBezTo>
                      <a:pt x="3" y="102"/>
                      <a:pt x="39" y="77"/>
                      <a:pt x="42" y="5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9" name="Freeform 308">
                <a:extLst>
                  <a:ext uri="{FF2B5EF4-FFF2-40B4-BE49-F238E27FC236}">
                    <a16:creationId xmlns:a16="http://schemas.microsoft.com/office/drawing/2014/main" id="{429E6ED0-4EDE-44F9-B19D-F633A013D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1759"/>
                <a:ext cx="120" cy="181"/>
              </a:xfrm>
              <a:custGeom>
                <a:avLst/>
                <a:gdLst>
                  <a:gd name="T0" fmla="*/ 345 w 48"/>
                  <a:gd name="T1" fmla="*/ 942 h 68"/>
                  <a:gd name="T2" fmla="*/ 750 w 48"/>
                  <a:gd name="T3" fmla="*/ 0 h 68"/>
                  <a:gd name="T4" fmla="*/ 345 w 48"/>
                  <a:gd name="T5" fmla="*/ 1206 h 68"/>
                  <a:gd name="T6" fmla="*/ 0 w 48"/>
                  <a:gd name="T7" fmla="*/ 1283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68">
                    <a:moveTo>
                      <a:pt x="22" y="50"/>
                    </a:moveTo>
                    <a:cubicBezTo>
                      <a:pt x="29" y="43"/>
                      <a:pt x="42" y="16"/>
                      <a:pt x="48" y="0"/>
                    </a:cubicBezTo>
                    <a:cubicBezTo>
                      <a:pt x="42" y="20"/>
                      <a:pt x="27" y="62"/>
                      <a:pt x="22" y="64"/>
                    </a:cubicBezTo>
                    <a:cubicBezTo>
                      <a:pt x="16" y="66"/>
                      <a:pt x="12" y="61"/>
                      <a:pt x="0" y="68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0" name="Freeform 309">
                <a:extLst>
                  <a:ext uri="{FF2B5EF4-FFF2-40B4-BE49-F238E27FC236}">
                    <a16:creationId xmlns:a16="http://schemas.microsoft.com/office/drawing/2014/main" id="{D4E913A3-005A-482F-89E5-F402FCEF9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892"/>
                <a:ext cx="215" cy="40"/>
              </a:xfrm>
              <a:custGeom>
                <a:avLst/>
                <a:gdLst>
                  <a:gd name="T0" fmla="*/ 0 w 86"/>
                  <a:gd name="T1" fmla="*/ 285 h 15"/>
                  <a:gd name="T2" fmla="*/ 1345 w 86"/>
                  <a:gd name="T3" fmla="*/ 192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6" h="15">
                    <a:moveTo>
                      <a:pt x="0" y="15"/>
                    </a:moveTo>
                    <a:cubicBezTo>
                      <a:pt x="20" y="0"/>
                      <a:pt x="68" y="2"/>
                      <a:pt x="86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1" name="Freeform 310">
                <a:extLst>
                  <a:ext uri="{FF2B5EF4-FFF2-40B4-BE49-F238E27FC236}">
                    <a16:creationId xmlns:a16="http://schemas.microsoft.com/office/drawing/2014/main" id="{6DC49B9D-DE89-40E7-A9B5-6AADEEC6C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945"/>
                <a:ext cx="60" cy="123"/>
              </a:xfrm>
              <a:custGeom>
                <a:avLst/>
                <a:gdLst>
                  <a:gd name="T0" fmla="*/ 375 w 24"/>
                  <a:gd name="T1" fmla="*/ 0 h 46"/>
                  <a:gd name="T2" fmla="*/ 0 w 24"/>
                  <a:gd name="T3" fmla="*/ 880 h 46"/>
                  <a:gd name="T4" fmla="*/ 375 w 24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6">
                    <a:moveTo>
                      <a:pt x="24" y="0"/>
                    </a:moveTo>
                    <a:cubicBezTo>
                      <a:pt x="10" y="3"/>
                      <a:pt x="0" y="8"/>
                      <a:pt x="0" y="46"/>
                    </a:cubicBezTo>
                    <a:cubicBezTo>
                      <a:pt x="3" y="26"/>
                      <a:pt x="16" y="2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2" name="Freeform 311">
                <a:extLst>
                  <a:ext uri="{FF2B5EF4-FFF2-40B4-BE49-F238E27FC236}">
                    <a16:creationId xmlns:a16="http://schemas.microsoft.com/office/drawing/2014/main" id="{2773F592-98F8-46ED-B3D3-D650BE292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929"/>
                <a:ext cx="135" cy="230"/>
              </a:xfrm>
              <a:custGeom>
                <a:avLst/>
                <a:gdLst>
                  <a:gd name="T0" fmla="*/ 845 w 54"/>
                  <a:gd name="T1" fmla="*/ 0 h 86"/>
                  <a:gd name="T2" fmla="*/ 125 w 54"/>
                  <a:gd name="T3" fmla="*/ 516 h 86"/>
                  <a:gd name="T4" fmla="*/ 0 w 54"/>
                  <a:gd name="T5" fmla="*/ 1645 h 86"/>
                  <a:gd name="T6" fmla="*/ 845 w 54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86">
                    <a:moveTo>
                      <a:pt x="54" y="0"/>
                    </a:moveTo>
                    <a:cubicBezTo>
                      <a:pt x="36" y="6"/>
                      <a:pt x="11" y="12"/>
                      <a:pt x="8" y="27"/>
                    </a:cubicBezTo>
                    <a:cubicBezTo>
                      <a:pt x="5" y="42"/>
                      <a:pt x="1" y="77"/>
                      <a:pt x="0" y="86"/>
                    </a:cubicBezTo>
                    <a:cubicBezTo>
                      <a:pt x="4" y="63"/>
                      <a:pt x="15" y="12"/>
                      <a:pt x="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3" name="Freeform 312">
                <a:extLst>
                  <a:ext uri="{FF2B5EF4-FFF2-40B4-BE49-F238E27FC236}">
                    <a16:creationId xmlns:a16="http://schemas.microsoft.com/office/drawing/2014/main" id="{5686A7E9-0E89-4653-ADD0-D2EEEF7A6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905"/>
                <a:ext cx="113" cy="147"/>
              </a:xfrm>
              <a:custGeom>
                <a:avLst/>
                <a:gdLst>
                  <a:gd name="T0" fmla="*/ 713 w 45"/>
                  <a:gd name="T1" fmla="*/ 21 h 55"/>
                  <a:gd name="T2" fmla="*/ 0 w 45"/>
                  <a:gd name="T3" fmla="*/ 1050 h 55"/>
                  <a:gd name="T4" fmla="*/ 713 w 45"/>
                  <a:gd name="T5" fmla="*/ 21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5">
                    <a:moveTo>
                      <a:pt x="45" y="1"/>
                    </a:moveTo>
                    <a:cubicBezTo>
                      <a:pt x="27" y="2"/>
                      <a:pt x="12" y="0"/>
                      <a:pt x="0" y="55"/>
                    </a:cubicBezTo>
                    <a:cubicBezTo>
                      <a:pt x="11" y="36"/>
                      <a:pt x="25" y="4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4" name="Freeform 313">
                <a:extLst>
                  <a:ext uri="{FF2B5EF4-FFF2-40B4-BE49-F238E27FC236}">
                    <a16:creationId xmlns:a16="http://schemas.microsoft.com/office/drawing/2014/main" id="{CEFC9B69-D6BF-41D7-87BF-908549DC1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503"/>
                <a:ext cx="42" cy="122"/>
              </a:xfrm>
              <a:custGeom>
                <a:avLst/>
                <a:gdLst>
                  <a:gd name="T0" fmla="*/ 257 w 17"/>
                  <a:gd name="T1" fmla="*/ 0 h 46"/>
                  <a:gd name="T2" fmla="*/ 42 w 17"/>
                  <a:gd name="T3" fmla="*/ 859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6">
                    <a:moveTo>
                      <a:pt x="17" y="0"/>
                    </a:moveTo>
                    <a:cubicBezTo>
                      <a:pt x="7" y="11"/>
                      <a:pt x="0" y="23"/>
                      <a:pt x="3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5" name="Freeform 314">
                <a:extLst>
                  <a:ext uri="{FF2B5EF4-FFF2-40B4-BE49-F238E27FC236}">
                    <a16:creationId xmlns:a16="http://schemas.microsoft.com/office/drawing/2014/main" id="{6E621EAC-D2CE-4818-9D22-D42DF0D6D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1521"/>
                <a:ext cx="67" cy="70"/>
              </a:xfrm>
              <a:custGeom>
                <a:avLst/>
                <a:gdLst>
                  <a:gd name="T0" fmla="*/ 412 w 27"/>
                  <a:gd name="T1" fmla="*/ 0 h 26"/>
                  <a:gd name="T2" fmla="*/ 12 w 27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6">
                    <a:moveTo>
                      <a:pt x="27" y="0"/>
                    </a:moveTo>
                    <a:cubicBezTo>
                      <a:pt x="10" y="4"/>
                      <a:pt x="0" y="5"/>
                      <a:pt x="1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6" name="Freeform 315">
                <a:extLst>
                  <a:ext uri="{FF2B5EF4-FFF2-40B4-BE49-F238E27FC236}">
                    <a16:creationId xmlns:a16="http://schemas.microsoft.com/office/drawing/2014/main" id="{92C508A0-06A0-489E-9FAE-C6AE81C9D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777"/>
                <a:ext cx="1610" cy="75"/>
              </a:xfrm>
              <a:custGeom>
                <a:avLst/>
                <a:gdLst>
                  <a:gd name="T0" fmla="*/ 10063 w 644"/>
                  <a:gd name="T1" fmla="*/ 21 h 28"/>
                  <a:gd name="T2" fmla="*/ 10063 w 644"/>
                  <a:gd name="T3" fmla="*/ 35 h 28"/>
                  <a:gd name="T4" fmla="*/ 9363 w 644"/>
                  <a:gd name="T5" fmla="*/ 0 h 28"/>
                  <a:gd name="T6" fmla="*/ 7988 w 644"/>
                  <a:gd name="T7" fmla="*/ 21 h 28"/>
                  <a:gd name="T8" fmla="*/ 6408 w 644"/>
                  <a:gd name="T9" fmla="*/ 56 h 28"/>
                  <a:gd name="T10" fmla="*/ 4300 w 644"/>
                  <a:gd name="T11" fmla="*/ 21 h 28"/>
                  <a:gd name="T12" fmla="*/ 2333 w 644"/>
                  <a:gd name="T13" fmla="*/ 21 h 28"/>
                  <a:gd name="T14" fmla="*/ 895 w 644"/>
                  <a:gd name="T15" fmla="*/ 0 h 28"/>
                  <a:gd name="T16" fmla="*/ 33 w 644"/>
                  <a:gd name="T17" fmla="*/ 35 h 28"/>
                  <a:gd name="T18" fmla="*/ 0 w 644"/>
                  <a:gd name="T19" fmla="*/ 35 h 28"/>
                  <a:gd name="T20" fmla="*/ 0 w 644"/>
                  <a:gd name="T21" fmla="*/ 445 h 28"/>
                  <a:gd name="T22" fmla="*/ 33 w 644"/>
                  <a:gd name="T23" fmla="*/ 445 h 28"/>
                  <a:gd name="T24" fmla="*/ 613 w 644"/>
                  <a:gd name="T25" fmla="*/ 423 h 28"/>
                  <a:gd name="T26" fmla="*/ 1188 w 644"/>
                  <a:gd name="T27" fmla="*/ 479 h 28"/>
                  <a:gd name="T28" fmla="*/ 2050 w 644"/>
                  <a:gd name="T29" fmla="*/ 479 h 28"/>
                  <a:gd name="T30" fmla="*/ 2658 w 644"/>
                  <a:gd name="T31" fmla="*/ 504 h 28"/>
                  <a:gd name="T32" fmla="*/ 4020 w 644"/>
                  <a:gd name="T33" fmla="*/ 504 h 28"/>
                  <a:gd name="T34" fmla="*/ 4675 w 644"/>
                  <a:gd name="T35" fmla="*/ 479 h 28"/>
                  <a:gd name="T36" fmla="*/ 6033 w 644"/>
                  <a:gd name="T37" fmla="*/ 504 h 28"/>
                  <a:gd name="T38" fmla="*/ 6770 w 644"/>
                  <a:gd name="T39" fmla="*/ 517 h 28"/>
                  <a:gd name="T40" fmla="*/ 7720 w 644"/>
                  <a:gd name="T41" fmla="*/ 504 h 28"/>
                  <a:gd name="T42" fmla="*/ 8300 w 644"/>
                  <a:gd name="T43" fmla="*/ 479 h 28"/>
                  <a:gd name="T44" fmla="*/ 9095 w 644"/>
                  <a:gd name="T45" fmla="*/ 458 h 28"/>
                  <a:gd name="T46" fmla="*/ 9708 w 644"/>
                  <a:gd name="T47" fmla="*/ 445 h 28"/>
                  <a:gd name="T48" fmla="*/ 10063 w 644"/>
                  <a:gd name="T49" fmla="*/ 445 h 28"/>
                  <a:gd name="T50" fmla="*/ 10063 w 644"/>
                  <a:gd name="T51" fmla="*/ 402 h 28"/>
                  <a:gd name="T52" fmla="*/ 10063 w 644"/>
                  <a:gd name="T53" fmla="*/ 21 h 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44" h="28">
                    <a:moveTo>
                      <a:pt x="644" y="1"/>
                    </a:moveTo>
                    <a:cubicBezTo>
                      <a:pt x="644" y="2"/>
                      <a:pt x="644" y="2"/>
                      <a:pt x="644" y="2"/>
                    </a:cubicBezTo>
                    <a:cubicBezTo>
                      <a:pt x="644" y="2"/>
                      <a:pt x="614" y="3"/>
                      <a:pt x="599" y="0"/>
                    </a:cubicBezTo>
                    <a:cubicBezTo>
                      <a:pt x="592" y="4"/>
                      <a:pt x="536" y="8"/>
                      <a:pt x="511" y="1"/>
                    </a:cubicBezTo>
                    <a:cubicBezTo>
                      <a:pt x="500" y="8"/>
                      <a:pt x="432" y="8"/>
                      <a:pt x="410" y="3"/>
                    </a:cubicBezTo>
                    <a:cubicBezTo>
                      <a:pt x="396" y="8"/>
                      <a:pt x="293" y="5"/>
                      <a:pt x="275" y="1"/>
                    </a:cubicBezTo>
                    <a:cubicBezTo>
                      <a:pt x="264" y="8"/>
                      <a:pt x="171" y="8"/>
                      <a:pt x="149" y="1"/>
                    </a:cubicBezTo>
                    <a:cubicBezTo>
                      <a:pt x="139" y="7"/>
                      <a:pt x="71" y="7"/>
                      <a:pt x="57" y="0"/>
                    </a:cubicBezTo>
                    <a:cubicBezTo>
                      <a:pt x="41" y="3"/>
                      <a:pt x="15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1" y="23"/>
                      <a:pt x="25" y="23"/>
                      <a:pt x="39" y="22"/>
                    </a:cubicBezTo>
                    <a:cubicBezTo>
                      <a:pt x="46" y="22"/>
                      <a:pt x="68" y="24"/>
                      <a:pt x="76" y="25"/>
                    </a:cubicBezTo>
                    <a:cubicBezTo>
                      <a:pt x="93" y="26"/>
                      <a:pt x="116" y="27"/>
                      <a:pt x="131" y="25"/>
                    </a:cubicBezTo>
                    <a:cubicBezTo>
                      <a:pt x="140" y="25"/>
                      <a:pt x="161" y="25"/>
                      <a:pt x="170" y="26"/>
                    </a:cubicBezTo>
                    <a:cubicBezTo>
                      <a:pt x="196" y="28"/>
                      <a:pt x="234" y="28"/>
                      <a:pt x="257" y="26"/>
                    </a:cubicBezTo>
                    <a:cubicBezTo>
                      <a:pt x="266" y="25"/>
                      <a:pt x="288" y="24"/>
                      <a:pt x="299" y="25"/>
                    </a:cubicBezTo>
                    <a:cubicBezTo>
                      <a:pt x="324" y="26"/>
                      <a:pt x="361" y="27"/>
                      <a:pt x="386" y="26"/>
                    </a:cubicBezTo>
                    <a:cubicBezTo>
                      <a:pt x="397" y="26"/>
                      <a:pt x="423" y="26"/>
                      <a:pt x="433" y="27"/>
                    </a:cubicBezTo>
                    <a:cubicBezTo>
                      <a:pt x="452" y="28"/>
                      <a:pt x="477" y="28"/>
                      <a:pt x="494" y="26"/>
                    </a:cubicBezTo>
                    <a:cubicBezTo>
                      <a:pt x="502" y="25"/>
                      <a:pt x="524" y="25"/>
                      <a:pt x="531" y="25"/>
                    </a:cubicBezTo>
                    <a:cubicBezTo>
                      <a:pt x="548" y="26"/>
                      <a:pt x="569" y="26"/>
                      <a:pt x="582" y="24"/>
                    </a:cubicBezTo>
                    <a:cubicBezTo>
                      <a:pt x="591" y="23"/>
                      <a:pt x="613" y="22"/>
                      <a:pt x="621" y="23"/>
                    </a:cubicBezTo>
                    <a:cubicBezTo>
                      <a:pt x="633" y="23"/>
                      <a:pt x="644" y="23"/>
                      <a:pt x="644" y="23"/>
                    </a:cubicBezTo>
                    <a:cubicBezTo>
                      <a:pt x="644" y="21"/>
                      <a:pt x="644" y="21"/>
                      <a:pt x="644" y="21"/>
                    </a:cubicBezTo>
                    <a:lnTo>
                      <a:pt x="644" y="1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7" name="Freeform 316">
                <a:extLst>
                  <a:ext uri="{FF2B5EF4-FFF2-40B4-BE49-F238E27FC236}">
                    <a16:creationId xmlns:a16="http://schemas.microsoft.com/office/drawing/2014/main" id="{CDDCDA93-A850-4B23-94DF-DE2CD1C8E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799"/>
                <a:ext cx="652" cy="32"/>
              </a:xfrm>
              <a:custGeom>
                <a:avLst/>
                <a:gdLst>
                  <a:gd name="T0" fmla="*/ 937 w 261"/>
                  <a:gd name="T1" fmla="*/ 171 h 12"/>
                  <a:gd name="T2" fmla="*/ 2778 w 261"/>
                  <a:gd name="T3" fmla="*/ 149 h 12"/>
                  <a:gd name="T4" fmla="*/ 4069 w 261"/>
                  <a:gd name="T5" fmla="*/ 93 h 12"/>
                  <a:gd name="T6" fmla="*/ 2728 w 261"/>
                  <a:gd name="T7" fmla="*/ 0 h 12"/>
                  <a:gd name="T8" fmla="*/ 854 w 261"/>
                  <a:gd name="T9" fmla="*/ 35 h 12"/>
                  <a:gd name="T10" fmla="*/ 0 w 261"/>
                  <a:gd name="T11" fmla="*/ 93 h 12"/>
                  <a:gd name="T12" fmla="*/ 937 w 261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1" h="12">
                    <a:moveTo>
                      <a:pt x="60" y="9"/>
                    </a:moveTo>
                    <a:cubicBezTo>
                      <a:pt x="69" y="12"/>
                      <a:pt x="169" y="10"/>
                      <a:pt x="178" y="8"/>
                    </a:cubicBezTo>
                    <a:cubicBezTo>
                      <a:pt x="188" y="7"/>
                      <a:pt x="249" y="11"/>
                      <a:pt x="261" y="5"/>
                    </a:cubicBezTo>
                    <a:cubicBezTo>
                      <a:pt x="250" y="5"/>
                      <a:pt x="186" y="5"/>
                      <a:pt x="175" y="0"/>
                    </a:cubicBezTo>
                    <a:cubicBezTo>
                      <a:pt x="150" y="8"/>
                      <a:pt x="69" y="6"/>
                      <a:pt x="55" y="2"/>
                    </a:cubicBezTo>
                    <a:cubicBezTo>
                      <a:pt x="49" y="5"/>
                      <a:pt x="17" y="6"/>
                      <a:pt x="0" y="5"/>
                    </a:cubicBezTo>
                    <a:cubicBezTo>
                      <a:pt x="11" y="8"/>
                      <a:pt x="48" y="11"/>
                      <a:pt x="6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8" name="Freeform 317">
                <a:extLst>
                  <a:ext uri="{FF2B5EF4-FFF2-40B4-BE49-F238E27FC236}">
                    <a16:creationId xmlns:a16="http://schemas.microsoft.com/office/drawing/2014/main" id="{4D82AD99-1C72-498B-AAF8-286EF4230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839"/>
                <a:ext cx="1610" cy="1960"/>
              </a:xfrm>
              <a:custGeom>
                <a:avLst/>
                <a:gdLst>
                  <a:gd name="T0" fmla="*/ 7220 w 644"/>
                  <a:gd name="T1" fmla="*/ 776 h 735"/>
                  <a:gd name="T2" fmla="*/ 4863 w 644"/>
                  <a:gd name="T3" fmla="*/ 1045 h 735"/>
                  <a:gd name="T4" fmla="*/ 2675 w 644"/>
                  <a:gd name="T5" fmla="*/ 1003 h 735"/>
                  <a:gd name="T6" fmla="*/ 533 w 644"/>
                  <a:gd name="T7" fmla="*/ 419 h 735"/>
                  <a:gd name="T8" fmla="*/ 63 w 644"/>
                  <a:gd name="T9" fmla="*/ 739 h 735"/>
                  <a:gd name="T10" fmla="*/ 20 w 644"/>
                  <a:gd name="T11" fmla="*/ 947 h 735"/>
                  <a:gd name="T12" fmla="*/ 0 w 644"/>
                  <a:gd name="T13" fmla="*/ 989 h 735"/>
                  <a:gd name="T14" fmla="*/ 0 w 644"/>
                  <a:gd name="T15" fmla="*/ 13824 h 735"/>
                  <a:gd name="T16" fmla="*/ 33 w 644"/>
                  <a:gd name="T17" fmla="*/ 13824 h 735"/>
                  <a:gd name="T18" fmla="*/ 895 w 644"/>
                  <a:gd name="T19" fmla="*/ 13789 h 735"/>
                  <a:gd name="T20" fmla="*/ 2333 w 644"/>
                  <a:gd name="T21" fmla="*/ 13803 h 735"/>
                  <a:gd name="T22" fmla="*/ 4300 w 644"/>
                  <a:gd name="T23" fmla="*/ 13803 h 735"/>
                  <a:gd name="T24" fmla="*/ 6408 w 644"/>
                  <a:gd name="T25" fmla="*/ 13845 h 735"/>
                  <a:gd name="T26" fmla="*/ 7988 w 644"/>
                  <a:gd name="T27" fmla="*/ 13803 h 735"/>
                  <a:gd name="T28" fmla="*/ 9363 w 644"/>
                  <a:gd name="T29" fmla="*/ 13789 h 735"/>
                  <a:gd name="T30" fmla="*/ 10063 w 644"/>
                  <a:gd name="T31" fmla="*/ 13824 h 735"/>
                  <a:gd name="T32" fmla="*/ 10063 w 644"/>
                  <a:gd name="T33" fmla="*/ 13803 h 735"/>
                  <a:gd name="T34" fmla="*/ 10063 w 644"/>
                  <a:gd name="T35" fmla="*/ 797 h 735"/>
                  <a:gd name="T36" fmla="*/ 7220 w 644"/>
                  <a:gd name="T37" fmla="*/ 776 h 7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44" h="735">
                    <a:moveTo>
                      <a:pt x="462" y="41"/>
                    </a:moveTo>
                    <a:cubicBezTo>
                      <a:pt x="434" y="9"/>
                      <a:pt x="327" y="20"/>
                      <a:pt x="311" y="55"/>
                    </a:cubicBezTo>
                    <a:cubicBezTo>
                      <a:pt x="278" y="10"/>
                      <a:pt x="194" y="24"/>
                      <a:pt x="171" y="53"/>
                    </a:cubicBezTo>
                    <a:cubicBezTo>
                      <a:pt x="137" y="17"/>
                      <a:pt x="77" y="10"/>
                      <a:pt x="34" y="22"/>
                    </a:cubicBezTo>
                    <a:cubicBezTo>
                      <a:pt x="21" y="26"/>
                      <a:pt x="10" y="34"/>
                      <a:pt x="4" y="39"/>
                    </a:cubicBezTo>
                    <a:cubicBezTo>
                      <a:pt x="2" y="41"/>
                      <a:pt x="0" y="45"/>
                      <a:pt x="1" y="50"/>
                    </a:cubicBezTo>
                    <a:cubicBezTo>
                      <a:pt x="1" y="50"/>
                      <a:pt x="1" y="51"/>
                      <a:pt x="0" y="52"/>
                    </a:cubicBezTo>
                    <a:cubicBezTo>
                      <a:pt x="0" y="729"/>
                      <a:pt x="0" y="729"/>
                      <a:pt x="0" y="729"/>
                    </a:cubicBezTo>
                    <a:cubicBezTo>
                      <a:pt x="2" y="729"/>
                      <a:pt x="2" y="729"/>
                      <a:pt x="2" y="729"/>
                    </a:cubicBezTo>
                    <a:cubicBezTo>
                      <a:pt x="15" y="729"/>
                      <a:pt x="41" y="730"/>
                      <a:pt x="57" y="727"/>
                    </a:cubicBezTo>
                    <a:cubicBezTo>
                      <a:pt x="71" y="734"/>
                      <a:pt x="139" y="734"/>
                      <a:pt x="149" y="728"/>
                    </a:cubicBezTo>
                    <a:cubicBezTo>
                      <a:pt x="171" y="735"/>
                      <a:pt x="264" y="735"/>
                      <a:pt x="275" y="728"/>
                    </a:cubicBezTo>
                    <a:cubicBezTo>
                      <a:pt x="293" y="732"/>
                      <a:pt x="396" y="735"/>
                      <a:pt x="410" y="730"/>
                    </a:cubicBezTo>
                    <a:cubicBezTo>
                      <a:pt x="432" y="735"/>
                      <a:pt x="500" y="735"/>
                      <a:pt x="511" y="728"/>
                    </a:cubicBezTo>
                    <a:cubicBezTo>
                      <a:pt x="536" y="735"/>
                      <a:pt x="592" y="731"/>
                      <a:pt x="599" y="727"/>
                    </a:cubicBezTo>
                    <a:cubicBezTo>
                      <a:pt x="614" y="730"/>
                      <a:pt x="644" y="729"/>
                      <a:pt x="644" y="729"/>
                    </a:cubicBezTo>
                    <a:cubicBezTo>
                      <a:pt x="644" y="728"/>
                      <a:pt x="644" y="728"/>
                      <a:pt x="644" y="728"/>
                    </a:cubicBezTo>
                    <a:cubicBezTo>
                      <a:pt x="644" y="42"/>
                      <a:pt x="644" y="42"/>
                      <a:pt x="644" y="42"/>
                    </a:cubicBezTo>
                    <a:cubicBezTo>
                      <a:pt x="615" y="0"/>
                      <a:pt x="480" y="6"/>
                      <a:pt x="46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9" name="Freeform 318">
                <a:extLst>
                  <a:ext uri="{FF2B5EF4-FFF2-40B4-BE49-F238E27FC236}">
                    <a16:creationId xmlns:a16="http://schemas.microsoft.com/office/drawing/2014/main" id="{EEB6ADAF-8C28-4E78-8F00-E247FD215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620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118 w 7"/>
                  <a:gd name="T3" fmla="*/ 200 h 11"/>
                  <a:gd name="T4" fmla="*/ 118 w 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4" y="4"/>
                      <a:pt x="5" y="8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0" name="Freeform 319">
                <a:extLst>
                  <a:ext uri="{FF2B5EF4-FFF2-40B4-BE49-F238E27FC236}">
                    <a16:creationId xmlns:a16="http://schemas.microsoft.com/office/drawing/2014/main" id="{43671A5A-EEAD-4AF6-A763-5F1F6FEB0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383"/>
                <a:ext cx="15" cy="29"/>
              </a:xfrm>
              <a:custGeom>
                <a:avLst/>
                <a:gdLst>
                  <a:gd name="T0" fmla="*/ 83 w 6"/>
                  <a:gd name="T1" fmla="*/ 0 h 11"/>
                  <a:gd name="T2" fmla="*/ 0 w 6"/>
                  <a:gd name="T3" fmla="*/ 200 h 11"/>
                  <a:gd name="T4" fmla="*/ 63 w 6"/>
                  <a:gd name="T5" fmla="*/ 200 h 11"/>
                  <a:gd name="T6" fmla="*/ 95 w 6"/>
                  <a:gd name="T7" fmla="*/ 1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cubicBezTo>
                      <a:pt x="3" y="3"/>
                      <a:pt x="1" y="7"/>
                      <a:pt x="0" y="11"/>
                    </a:cubicBezTo>
                    <a:cubicBezTo>
                      <a:pt x="1" y="11"/>
                      <a:pt x="3" y="11"/>
                      <a:pt x="4" y="11"/>
                    </a:cubicBezTo>
                    <a:cubicBezTo>
                      <a:pt x="5" y="10"/>
                      <a:pt x="5" y="8"/>
                      <a:pt x="6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1" name="Freeform 320">
                <a:extLst>
                  <a:ext uri="{FF2B5EF4-FFF2-40B4-BE49-F238E27FC236}">
                    <a16:creationId xmlns:a16="http://schemas.microsoft.com/office/drawing/2014/main" id="{771EB693-7CF5-4611-939A-D5AD0CB00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735"/>
                <a:ext cx="32" cy="34"/>
              </a:xfrm>
              <a:custGeom>
                <a:avLst/>
                <a:gdLst>
                  <a:gd name="T0" fmla="*/ 0 w 13"/>
                  <a:gd name="T1" fmla="*/ 0 h 13"/>
                  <a:gd name="T2" fmla="*/ 91 w 13"/>
                  <a:gd name="T3" fmla="*/ 233 h 13"/>
                  <a:gd name="T4" fmla="*/ 194 w 13"/>
                  <a:gd name="T5" fmla="*/ 89 h 13"/>
                  <a:gd name="T6" fmla="*/ 162 w 13"/>
                  <a:gd name="T7" fmla="*/ 5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2" y="4"/>
                      <a:pt x="4" y="9"/>
                      <a:pt x="6" y="13"/>
                    </a:cubicBezTo>
                    <a:cubicBezTo>
                      <a:pt x="6" y="9"/>
                      <a:pt x="10" y="5"/>
                      <a:pt x="13" y="5"/>
                    </a:cubicBezTo>
                    <a:cubicBezTo>
                      <a:pt x="13" y="4"/>
                      <a:pt x="12" y="4"/>
                      <a:pt x="11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2" name="Freeform 321">
                <a:extLst>
                  <a:ext uri="{FF2B5EF4-FFF2-40B4-BE49-F238E27FC236}">
                    <a16:creationId xmlns:a16="http://schemas.microsoft.com/office/drawing/2014/main" id="{928DF0EE-4942-40BF-A873-2D9423A76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556"/>
                <a:ext cx="18" cy="19"/>
              </a:xfrm>
              <a:custGeom>
                <a:avLst/>
                <a:gdLst>
                  <a:gd name="T0" fmla="*/ 85 w 7"/>
                  <a:gd name="T1" fmla="*/ 0 h 7"/>
                  <a:gd name="T2" fmla="*/ 0 w 7"/>
                  <a:gd name="T3" fmla="*/ 103 h 7"/>
                  <a:gd name="T4" fmla="*/ 118 w 7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2" y="5"/>
                      <a:pt x="5" y="6"/>
                      <a:pt x="7" y="7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3" name="Freeform 322">
                <a:extLst>
                  <a:ext uri="{FF2B5EF4-FFF2-40B4-BE49-F238E27FC236}">
                    <a16:creationId xmlns:a16="http://schemas.microsoft.com/office/drawing/2014/main" id="{8B919963-45EA-4D7E-8354-07E60891B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969"/>
                <a:ext cx="17" cy="27"/>
              </a:xfrm>
              <a:custGeom>
                <a:avLst/>
                <a:gdLst>
                  <a:gd name="T0" fmla="*/ 29 w 7"/>
                  <a:gd name="T1" fmla="*/ 0 h 10"/>
                  <a:gd name="T2" fmla="*/ 0 w 7"/>
                  <a:gd name="T3" fmla="*/ 197 h 10"/>
                  <a:gd name="T4" fmla="*/ 100 w 7"/>
                  <a:gd name="T5" fmla="*/ 3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cubicBezTo>
                      <a:pt x="1" y="3"/>
                      <a:pt x="0" y="6"/>
                      <a:pt x="0" y="10"/>
                    </a:cubicBezTo>
                    <a:cubicBezTo>
                      <a:pt x="3" y="8"/>
                      <a:pt x="5" y="4"/>
                      <a:pt x="7" y="2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4" name="Freeform 323">
                <a:extLst>
                  <a:ext uri="{FF2B5EF4-FFF2-40B4-BE49-F238E27FC236}">
                    <a16:creationId xmlns:a16="http://schemas.microsoft.com/office/drawing/2014/main" id="{6125B6BC-41C7-4BEA-9BBE-493BDED3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2009"/>
                <a:ext cx="15" cy="14"/>
              </a:xfrm>
              <a:custGeom>
                <a:avLst/>
                <a:gdLst>
                  <a:gd name="T0" fmla="*/ 20 w 6"/>
                  <a:gd name="T1" fmla="*/ 0 h 5"/>
                  <a:gd name="T2" fmla="*/ 0 w 6"/>
                  <a:gd name="T3" fmla="*/ 109 h 5"/>
                  <a:gd name="T4" fmla="*/ 95 w 6"/>
                  <a:gd name="T5" fmla="*/ 10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4"/>
                      <a:pt x="5" y="5"/>
                      <a:pt x="6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5" name="Freeform 324">
                <a:extLst>
                  <a:ext uri="{FF2B5EF4-FFF2-40B4-BE49-F238E27FC236}">
                    <a16:creationId xmlns:a16="http://schemas.microsoft.com/office/drawing/2014/main" id="{806FBB64-1380-43C5-97D8-9AA79571D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932"/>
                <a:ext cx="12" cy="21"/>
              </a:xfrm>
              <a:custGeom>
                <a:avLst/>
                <a:gdLst>
                  <a:gd name="T0" fmla="*/ 29 w 5"/>
                  <a:gd name="T1" fmla="*/ 0 h 8"/>
                  <a:gd name="T2" fmla="*/ 0 w 5"/>
                  <a:gd name="T3" fmla="*/ 123 h 8"/>
                  <a:gd name="T4" fmla="*/ 70 w 5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2" y="8"/>
                      <a:pt x="4" y="8"/>
                      <a:pt x="5" y="8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6" name="Freeform 325">
                <a:extLst>
                  <a:ext uri="{FF2B5EF4-FFF2-40B4-BE49-F238E27FC236}">
                    <a16:creationId xmlns:a16="http://schemas.microsoft.com/office/drawing/2014/main" id="{9C2DBE18-3B19-4FB4-B333-2B0FEF37A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521"/>
                <a:ext cx="25" cy="24"/>
              </a:xfrm>
              <a:custGeom>
                <a:avLst/>
                <a:gdLst>
                  <a:gd name="T0" fmla="*/ 0 w 10"/>
                  <a:gd name="T1" fmla="*/ 56 h 9"/>
                  <a:gd name="T2" fmla="*/ 83 w 10"/>
                  <a:gd name="T3" fmla="*/ 171 h 9"/>
                  <a:gd name="T4" fmla="*/ 158 w 10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5"/>
                      <a:pt x="3" y="7"/>
                      <a:pt x="5" y="9"/>
                    </a:cubicBezTo>
                    <a:cubicBezTo>
                      <a:pt x="5" y="5"/>
                      <a:pt x="7" y="2"/>
                      <a:pt x="10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7" name="Freeform 326">
                <a:extLst>
                  <a:ext uri="{FF2B5EF4-FFF2-40B4-BE49-F238E27FC236}">
                    <a16:creationId xmlns:a16="http://schemas.microsoft.com/office/drawing/2014/main" id="{B240803B-EA1E-4CC3-B5A5-AA75E8A35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204"/>
                <a:ext cx="12" cy="53"/>
              </a:xfrm>
              <a:custGeom>
                <a:avLst/>
                <a:gdLst>
                  <a:gd name="T0" fmla="*/ 29 w 5"/>
                  <a:gd name="T1" fmla="*/ 0 h 20"/>
                  <a:gd name="T2" fmla="*/ 0 w 5"/>
                  <a:gd name="T3" fmla="*/ 371 h 20"/>
                  <a:gd name="T4" fmla="*/ 70 w 5"/>
                  <a:gd name="T5" fmla="*/ 337 h 20"/>
                  <a:gd name="T6" fmla="*/ 58 w 5"/>
                  <a:gd name="T7" fmla="*/ 26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0" y="6"/>
                      <a:pt x="1" y="13"/>
                      <a:pt x="0" y="20"/>
                    </a:cubicBezTo>
                    <a:cubicBezTo>
                      <a:pt x="1" y="19"/>
                      <a:pt x="3" y="18"/>
                      <a:pt x="5" y="18"/>
                    </a:cubicBezTo>
                    <a:cubicBezTo>
                      <a:pt x="4" y="17"/>
                      <a:pt x="4" y="16"/>
                      <a:pt x="4" y="14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8" name="Freeform 327">
                <a:extLst>
                  <a:ext uri="{FF2B5EF4-FFF2-40B4-BE49-F238E27FC236}">
                    <a16:creationId xmlns:a16="http://schemas.microsoft.com/office/drawing/2014/main" id="{105C21F8-129C-487C-AF18-3FA9EBDCC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375"/>
                <a:ext cx="17" cy="1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15 h 6"/>
                  <a:gd name="T4" fmla="*/ 100 w 7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5"/>
                      <a:pt x="4" y="3"/>
                      <a:pt x="7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9" name="Freeform 328">
                <a:extLst>
                  <a:ext uri="{FF2B5EF4-FFF2-40B4-BE49-F238E27FC236}">
                    <a16:creationId xmlns:a16="http://schemas.microsoft.com/office/drawing/2014/main" id="{AFDF95D4-3041-49FD-8626-7E71E9BD2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268"/>
                <a:ext cx="17" cy="21"/>
              </a:xfrm>
              <a:custGeom>
                <a:avLst/>
                <a:gdLst>
                  <a:gd name="T0" fmla="*/ 0 w 7"/>
                  <a:gd name="T1" fmla="*/ 34 h 8"/>
                  <a:gd name="T2" fmla="*/ 87 w 7"/>
                  <a:gd name="T3" fmla="*/ 0 h 8"/>
                  <a:gd name="T4" fmla="*/ 100 w 7"/>
                  <a:gd name="T5" fmla="*/ 1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7" y="2"/>
                      <a:pt x="7" y="8"/>
                      <a:pt x="7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0" name="Freeform 329">
                <a:extLst>
                  <a:ext uri="{FF2B5EF4-FFF2-40B4-BE49-F238E27FC236}">
                    <a16:creationId xmlns:a16="http://schemas.microsoft.com/office/drawing/2014/main" id="{7DF06B09-CAAC-444A-9240-F4730313F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673"/>
                <a:ext cx="12" cy="1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15 h 6"/>
                  <a:gd name="T4" fmla="*/ 70 w 5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5"/>
                      <a:pt x="3" y="5"/>
                      <a:pt x="5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1" name="Oval 330">
                <a:extLst>
                  <a:ext uri="{FF2B5EF4-FFF2-40B4-BE49-F238E27FC236}">
                    <a16:creationId xmlns:a16="http://schemas.microsoft.com/office/drawing/2014/main" id="{91E2BE15-877F-4406-94D2-95AB12B80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1063"/>
                <a:ext cx="168" cy="2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2" name="Oval 331">
                <a:extLst>
                  <a:ext uri="{FF2B5EF4-FFF2-40B4-BE49-F238E27FC236}">
                    <a16:creationId xmlns:a16="http://schemas.microsoft.com/office/drawing/2014/main" id="{A3BDCDAC-2B2F-44A3-BA1D-E9680A7D5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1052"/>
                <a:ext cx="167" cy="2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3" name="Oval 332">
                <a:extLst>
                  <a:ext uri="{FF2B5EF4-FFF2-40B4-BE49-F238E27FC236}">
                    <a16:creationId xmlns:a16="http://schemas.microsoft.com/office/drawing/2014/main" id="{1C7A67DC-2075-4E8D-8B32-7677DD8FA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1041"/>
                <a:ext cx="170" cy="2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4" name="Freeform 333">
                <a:extLst>
                  <a:ext uri="{FF2B5EF4-FFF2-40B4-BE49-F238E27FC236}">
                    <a16:creationId xmlns:a16="http://schemas.microsoft.com/office/drawing/2014/main" id="{544FEDDC-DAB7-42BD-8552-1E602BD6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073"/>
                <a:ext cx="132" cy="224"/>
              </a:xfrm>
              <a:custGeom>
                <a:avLst/>
                <a:gdLst>
                  <a:gd name="T0" fmla="*/ 590 w 53"/>
                  <a:gd name="T1" fmla="*/ 0 h 84"/>
                  <a:gd name="T2" fmla="*/ 682 w 53"/>
                  <a:gd name="T3" fmla="*/ 533 h 84"/>
                  <a:gd name="T4" fmla="*/ 229 w 53"/>
                  <a:gd name="T5" fmla="*/ 1387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9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8" y="0"/>
                    </a:moveTo>
                    <a:cubicBezTo>
                      <a:pt x="42" y="8"/>
                      <a:pt x="44" y="18"/>
                      <a:pt x="44" y="28"/>
                    </a:cubicBezTo>
                    <a:cubicBezTo>
                      <a:pt x="44" y="53"/>
                      <a:pt x="31" y="73"/>
                      <a:pt x="15" y="73"/>
                    </a:cubicBezTo>
                    <a:cubicBezTo>
                      <a:pt x="9" y="73"/>
                      <a:pt x="5" y="71"/>
                      <a:pt x="0" y="67"/>
                    </a:cubicBezTo>
                    <a:cubicBezTo>
                      <a:pt x="6" y="77"/>
                      <a:pt x="14" y="84"/>
                      <a:pt x="23" y="84"/>
                    </a:cubicBezTo>
                    <a:cubicBezTo>
                      <a:pt x="40" y="84"/>
                      <a:pt x="53" y="64"/>
                      <a:pt x="53" y="39"/>
                    </a:cubicBezTo>
                    <a:cubicBezTo>
                      <a:pt x="53" y="23"/>
                      <a:pt x="47" y="8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5" name="Oval 334">
                <a:extLst>
                  <a:ext uri="{FF2B5EF4-FFF2-40B4-BE49-F238E27FC236}">
                    <a16:creationId xmlns:a16="http://schemas.microsoft.com/office/drawing/2014/main" id="{A55ED3B6-EDEC-4476-A9F2-001414DF8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5" y="1081"/>
                <a:ext cx="85" cy="9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6" name="Oval 335">
                <a:extLst>
                  <a:ext uri="{FF2B5EF4-FFF2-40B4-BE49-F238E27FC236}">
                    <a16:creationId xmlns:a16="http://schemas.microsoft.com/office/drawing/2014/main" id="{FBDA491B-5949-4102-9EB0-077B8F327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1041"/>
                <a:ext cx="170" cy="27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7" name="Oval 336">
                <a:extLst>
                  <a:ext uri="{FF2B5EF4-FFF2-40B4-BE49-F238E27FC236}">
                    <a16:creationId xmlns:a16="http://schemas.microsoft.com/office/drawing/2014/main" id="{0F798969-0C35-40F8-B9DC-B16F75B3A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0" y="1049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8" name="Oval 337">
                <a:extLst>
                  <a:ext uri="{FF2B5EF4-FFF2-40B4-BE49-F238E27FC236}">
                    <a16:creationId xmlns:a16="http://schemas.microsoft.com/office/drawing/2014/main" id="{5DE7C6DC-2DD5-48FE-AF5E-E0B29AED8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0" y="1095"/>
                <a:ext cx="37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9" name="Oval 338">
                <a:extLst>
                  <a:ext uri="{FF2B5EF4-FFF2-40B4-BE49-F238E27FC236}">
                    <a16:creationId xmlns:a16="http://schemas.microsoft.com/office/drawing/2014/main" id="{394872C4-9CEB-4630-92A1-73ACC891D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1039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0" name="Oval 339">
                <a:extLst>
                  <a:ext uri="{FF2B5EF4-FFF2-40B4-BE49-F238E27FC236}">
                    <a16:creationId xmlns:a16="http://schemas.microsoft.com/office/drawing/2014/main" id="{263A20B8-21F0-4199-AD36-CD25A8F45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1087"/>
                <a:ext cx="15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1" name="Oval 340">
                <a:extLst>
                  <a:ext uri="{FF2B5EF4-FFF2-40B4-BE49-F238E27FC236}">
                    <a16:creationId xmlns:a16="http://schemas.microsoft.com/office/drawing/2014/main" id="{07ACA304-3697-4A65-AAF7-ED7764ED8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108"/>
                <a:ext cx="152" cy="24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2" name="Oval 341">
                <a:extLst>
                  <a:ext uri="{FF2B5EF4-FFF2-40B4-BE49-F238E27FC236}">
                    <a16:creationId xmlns:a16="http://schemas.microsoft.com/office/drawing/2014/main" id="{D0062EE6-974A-49D6-A3BF-BBE35CCE3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1095"/>
                <a:ext cx="152" cy="24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3" name="Oval 342">
                <a:extLst>
                  <a:ext uri="{FF2B5EF4-FFF2-40B4-BE49-F238E27FC236}">
                    <a16:creationId xmlns:a16="http://schemas.microsoft.com/office/drawing/2014/main" id="{8D6F5336-F47C-46F2-BAFD-650DF144F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1087"/>
                <a:ext cx="150" cy="24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4" name="Freeform 343">
                <a:extLst>
                  <a:ext uri="{FF2B5EF4-FFF2-40B4-BE49-F238E27FC236}">
                    <a16:creationId xmlns:a16="http://schemas.microsoft.com/office/drawing/2014/main" id="{F156AD1D-72A3-449B-BD82-244EC31B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116"/>
                <a:ext cx="117" cy="200"/>
              </a:xfrm>
              <a:custGeom>
                <a:avLst/>
                <a:gdLst>
                  <a:gd name="T0" fmla="*/ 528 w 47"/>
                  <a:gd name="T1" fmla="*/ 0 h 75"/>
                  <a:gd name="T2" fmla="*/ 600 w 47"/>
                  <a:gd name="T3" fmla="*/ 477 h 75"/>
                  <a:gd name="T4" fmla="*/ 199 w 47"/>
                  <a:gd name="T5" fmla="*/ 1229 h 75"/>
                  <a:gd name="T6" fmla="*/ 0 w 47"/>
                  <a:gd name="T7" fmla="*/ 1139 h 75"/>
                  <a:gd name="T8" fmla="*/ 321 w 47"/>
                  <a:gd name="T9" fmla="*/ 1421 h 75"/>
                  <a:gd name="T10" fmla="*/ 724 w 47"/>
                  <a:gd name="T11" fmla="*/ 661 h 75"/>
                  <a:gd name="T12" fmla="*/ 528 w 47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5">
                    <a:moveTo>
                      <a:pt x="34" y="0"/>
                    </a:moveTo>
                    <a:cubicBezTo>
                      <a:pt x="37" y="7"/>
                      <a:pt x="39" y="16"/>
                      <a:pt x="39" y="25"/>
                    </a:cubicBezTo>
                    <a:cubicBezTo>
                      <a:pt x="39" y="47"/>
                      <a:pt x="28" y="65"/>
                      <a:pt x="13" y="65"/>
                    </a:cubicBezTo>
                    <a:cubicBezTo>
                      <a:pt x="8" y="65"/>
                      <a:pt x="4" y="63"/>
                      <a:pt x="0" y="60"/>
                    </a:cubicBezTo>
                    <a:cubicBezTo>
                      <a:pt x="5" y="69"/>
                      <a:pt x="12" y="75"/>
                      <a:pt x="21" y="75"/>
                    </a:cubicBezTo>
                    <a:cubicBezTo>
                      <a:pt x="35" y="75"/>
                      <a:pt x="47" y="57"/>
                      <a:pt x="47" y="35"/>
                    </a:cubicBezTo>
                    <a:cubicBezTo>
                      <a:pt x="47" y="20"/>
                      <a:pt x="42" y="7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5" name="Oval 344">
                <a:extLst>
                  <a:ext uri="{FF2B5EF4-FFF2-40B4-BE49-F238E27FC236}">
                    <a16:creationId xmlns:a16="http://schemas.microsoft.com/office/drawing/2014/main" id="{14971462-4D83-40C2-9EFA-BF6F106E6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1121"/>
                <a:ext cx="75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6" name="Oval 345">
                <a:extLst>
                  <a:ext uri="{FF2B5EF4-FFF2-40B4-BE49-F238E27FC236}">
                    <a16:creationId xmlns:a16="http://schemas.microsoft.com/office/drawing/2014/main" id="{D7494684-750B-49CD-A449-FF039E543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1087"/>
                <a:ext cx="150" cy="24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7" name="Oval 346">
                <a:extLst>
                  <a:ext uri="{FF2B5EF4-FFF2-40B4-BE49-F238E27FC236}">
                    <a16:creationId xmlns:a16="http://schemas.microsoft.com/office/drawing/2014/main" id="{F39FF8AC-FE2C-4B55-AE96-873D38FEE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095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8" name="Oval 347">
                <a:extLst>
                  <a:ext uri="{FF2B5EF4-FFF2-40B4-BE49-F238E27FC236}">
                    <a16:creationId xmlns:a16="http://schemas.microsoft.com/office/drawing/2014/main" id="{FD7D6266-A2BC-4FF4-9283-5F3039012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1135"/>
                <a:ext cx="33" cy="37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9" name="Oval 348">
                <a:extLst>
                  <a:ext uri="{FF2B5EF4-FFF2-40B4-BE49-F238E27FC236}">
                    <a16:creationId xmlns:a16="http://schemas.microsoft.com/office/drawing/2014/main" id="{2D1B88EF-E083-4073-9200-779FFF575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2" y="10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60" name="Oval 349">
                <a:extLst>
                  <a:ext uri="{FF2B5EF4-FFF2-40B4-BE49-F238E27FC236}">
                    <a16:creationId xmlns:a16="http://schemas.microsoft.com/office/drawing/2014/main" id="{84C0072A-D835-45CC-BDE0-6663468F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12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61" name="Freeform 350">
                <a:extLst>
                  <a:ext uri="{FF2B5EF4-FFF2-40B4-BE49-F238E27FC236}">
                    <a16:creationId xmlns:a16="http://schemas.microsoft.com/office/drawing/2014/main" id="{2E3999AE-F408-4523-9794-48BA3AD09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1060"/>
                <a:ext cx="170" cy="253"/>
              </a:xfrm>
              <a:custGeom>
                <a:avLst/>
                <a:gdLst>
                  <a:gd name="T0" fmla="*/ 63 w 68"/>
                  <a:gd name="T1" fmla="*/ 794 h 95"/>
                  <a:gd name="T2" fmla="*/ 675 w 68"/>
                  <a:gd name="T3" fmla="*/ 56 h 95"/>
                  <a:gd name="T4" fmla="*/ 1000 w 68"/>
                  <a:gd name="T5" fmla="*/ 1001 h 95"/>
                  <a:gd name="T6" fmla="*/ 395 w 68"/>
                  <a:gd name="T7" fmla="*/ 1736 h 95"/>
                  <a:gd name="T8" fmla="*/ 63 w 68"/>
                  <a:gd name="T9" fmla="*/ 79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95">
                    <a:moveTo>
                      <a:pt x="4" y="42"/>
                    </a:moveTo>
                    <a:cubicBezTo>
                      <a:pt x="9" y="17"/>
                      <a:pt x="27" y="0"/>
                      <a:pt x="43" y="3"/>
                    </a:cubicBezTo>
                    <a:cubicBezTo>
                      <a:pt x="59" y="6"/>
                      <a:pt x="68" y="29"/>
                      <a:pt x="64" y="53"/>
                    </a:cubicBezTo>
                    <a:cubicBezTo>
                      <a:pt x="59" y="78"/>
                      <a:pt x="41" y="95"/>
                      <a:pt x="25" y="92"/>
                    </a:cubicBezTo>
                    <a:cubicBezTo>
                      <a:pt x="9" y="89"/>
                      <a:pt x="0" y="66"/>
                      <a:pt x="4" y="42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2" name="Freeform 351">
                <a:extLst>
                  <a:ext uri="{FF2B5EF4-FFF2-40B4-BE49-F238E27FC236}">
                    <a16:creationId xmlns:a16="http://schemas.microsoft.com/office/drawing/2014/main" id="{CFFA30A7-D767-4178-AC5A-DE82FDCAF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047"/>
                <a:ext cx="170" cy="253"/>
              </a:xfrm>
              <a:custGeom>
                <a:avLst/>
                <a:gdLst>
                  <a:gd name="T0" fmla="*/ 63 w 68"/>
                  <a:gd name="T1" fmla="*/ 794 h 95"/>
                  <a:gd name="T2" fmla="*/ 675 w 68"/>
                  <a:gd name="T3" fmla="*/ 56 h 95"/>
                  <a:gd name="T4" fmla="*/ 1000 w 68"/>
                  <a:gd name="T5" fmla="*/ 1020 h 95"/>
                  <a:gd name="T6" fmla="*/ 395 w 68"/>
                  <a:gd name="T7" fmla="*/ 1736 h 95"/>
                  <a:gd name="T8" fmla="*/ 63 w 68"/>
                  <a:gd name="T9" fmla="*/ 79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95">
                    <a:moveTo>
                      <a:pt x="4" y="42"/>
                    </a:moveTo>
                    <a:cubicBezTo>
                      <a:pt x="9" y="17"/>
                      <a:pt x="27" y="0"/>
                      <a:pt x="43" y="3"/>
                    </a:cubicBezTo>
                    <a:cubicBezTo>
                      <a:pt x="59" y="7"/>
                      <a:pt x="68" y="29"/>
                      <a:pt x="64" y="54"/>
                    </a:cubicBezTo>
                    <a:cubicBezTo>
                      <a:pt x="59" y="78"/>
                      <a:pt x="41" y="95"/>
                      <a:pt x="25" y="92"/>
                    </a:cubicBezTo>
                    <a:cubicBezTo>
                      <a:pt x="9" y="89"/>
                      <a:pt x="0" y="66"/>
                      <a:pt x="4" y="4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3" name="Freeform 352">
                <a:extLst>
                  <a:ext uri="{FF2B5EF4-FFF2-40B4-BE49-F238E27FC236}">
                    <a16:creationId xmlns:a16="http://schemas.microsoft.com/office/drawing/2014/main" id="{62FAB551-99EF-4DF3-95D0-CC77E9E4A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036"/>
                <a:ext cx="172" cy="256"/>
              </a:xfrm>
              <a:custGeom>
                <a:avLst/>
                <a:gdLst>
                  <a:gd name="T0" fmla="*/ 75 w 69"/>
                  <a:gd name="T1" fmla="*/ 797 h 96"/>
                  <a:gd name="T2" fmla="*/ 666 w 69"/>
                  <a:gd name="T3" fmla="*/ 77 h 96"/>
                  <a:gd name="T4" fmla="*/ 995 w 69"/>
                  <a:gd name="T5" fmla="*/ 1024 h 96"/>
                  <a:gd name="T6" fmla="*/ 386 w 69"/>
                  <a:gd name="T7" fmla="*/ 1741 h 96"/>
                  <a:gd name="T8" fmla="*/ 75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3" y="4"/>
                    </a:cubicBezTo>
                    <a:cubicBezTo>
                      <a:pt x="59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5" y="92"/>
                    </a:cubicBezTo>
                    <a:cubicBezTo>
                      <a:pt x="9" y="89"/>
                      <a:pt x="0" y="67"/>
                      <a:pt x="5" y="42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4" name="Freeform 353">
                <a:extLst>
                  <a:ext uri="{FF2B5EF4-FFF2-40B4-BE49-F238E27FC236}">
                    <a16:creationId xmlns:a16="http://schemas.microsoft.com/office/drawing/2014/main" id="{91D5D7D1-18AF-41F9-9EA6-A1C94997D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081"/>
                <a:ext cx="138" cy="198"/>
              </a:xfrm>
              <a:custGeom>
                <a:avLst/>
                <a:gdLst>
                  <a:gd name="T0" fmla="*/ 713 w 55"/>
                  <a:gd name="T1" fmla="*/ 0 h 74"/>
                  <a:gd name="T2" fmla="*/ 725 w 55"/>
                  <a:gd name="T3" fmla="*/ 479 h 74"/>
                  <a:gd name="T4" fmla="*/ 188 w 55"/>
                  <a:gd name="T5" fmla="*/ 1132 h 74"/>
                  <a:gd name="T6" fmla="*/ 0 w 55"/>
                  <a:gd name="T7" fmla="*/ 995 h 74"/>
                  <a:gd name="T8" fmla="*/ 284 w 55"/>
                  <a:gd name="T9" fmla="*/ 1359 h 74"/>
                  <a:gd name="T10" fmla="*/ 818 w 55"/>
                  <a:gd name="T11" fmla="*/ 709 h 74"/>
                  <a:gd name="T12" fmla="*/ 713 w 55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74">
                    <a:moveTo>
                      <a:pt x="45" y="0"/>
                    </a:moveTo>
                    <a:cubicBezTo>
                      <a:pt x="47" y="7"/>
                      <a:pt x="48" y="16"/>
                      <a:pt x="46" y="25"/>
                    </a:cubicBezTo>
                    <a:cubicBezTo>
                      <a:pt x="42" y="47"/>
                      <a:pt x="26" y="62"/>
                      <a:pt x="12" y="59"/>
                    </a:cubicBezTo>
                    <a:cubicBezTo>
                      <a:pt x="7" y="58"/>
                      <a:pt x="3" y="56"/>
                      <a:pt x="0" y="52"/>
                    </a:cubicBezTo>
                    <a:cubicBezTo>
                      <a:pt x="3" y="62"/>
                      <a:pt x="9" y="69"/>
                      <a:pt x="18" y="71"/>
                    </a:cubicBezTo>
                    <a:cubicBezTo>
                      <a:pt x="32" y="74"/>
                      <a:pt x="47" y="58"/>
                      <a:pt x="52" y="37"/>
                    </a:cubicBezTo>
                    <a:cubicBezTo>
                      <a:pt x="55" y="22"/>
                      <a:pt x="52" y="8"/>
                      <a:pt x="4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5" name="Freeform 354">
                <a:extLst>
                  <a:ext uri="{FF2B5EF4-FFF2-40B4-BE49-F238E27FC236}">
                    <a16:creationId xmlns:a16="http://schemas.microsoft.com/office/drawing/2014/main" id="{B9BEB7BD-E083-4B64-A470-BD8D33CF3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071"/>
                <a:ext cx="82" cy="90"/>
              </a:xfrm>
              <a:custGeom>
                <a:avLst/>
                <a:gdLst>
                  <a:gd name="T0" fmla="*/ 12 w 33"/>
                  <a:gd name="T1" fmla="*/ 259 h 34"/>
                  <a:gd name="T2" fmla="*/ 308 w 33"/>
                  <a:gd name="T3" fmla="*/ 34 h 34"/>
                  <a:gd name="T4" fmla="*/ 494 w 33"/>
                  <a:gd name="T5" fmla="*/ 371 h 34"/>
                  <a:gd name="T6" fmla="*/ 199 w 33"/>
                  <a:gd name="T7" fmla="*/ 596 h 34"/>
                  <a:gd name="T8" fmla="*/ 12 w 33"/>
                  <a:gd name="T9" fmla="*/ 259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1" y="14"/>
                    </a:moveTo>
                    <a:cubicBezTo>
                      <a:pt x="3" y="6"/>
                      <a:pt x="11" y="0"/>
                      <a:pt x="20" y="2"/>
                    </a:cubicBezTo>
                    <a:cubicBezTo>
                      <a:pt x="28" y="4"/>
                      <a:pt x="33" y="12"/>
                      <a:pt x="32" y="20"/>
                    </a:cubicBezTo>
                    <a:cubicBezTo>
                      <a:pt x="30" y="29"/>
                      <a:pt x="22" y="34"/>
                      <a:pt x="13" y="32"/>
                    </a:cubicBezTo>
                    <a:cubicBezTo>
                      <a:pt x="5" y="31"/>
                      <a:pt x="0" y="22"/>
                      <a:pt x="1" y="14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6" name="Freeform 355">
                <a:extLst>
                  <a:ext uri="{FF2B5EF4-FFF2-40B4-BE49-F238E27FC236}">
                    <a16:creationId xmlns:a16="http://schemas.microsoft.com/office/drawing/2014/main" id="{1F252C0F-5F13-40C0-8164-9AEDAC354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036"/>
                <a:ext cx="172" cy="256"/>
              </a:xfrm>
              <a:custGeom>
                <a:avLst/>
                <a:gdLst>
                  <a:gd name="T0" fmla="*/ 75 w 69"/>
                  <a:gd name="T1" fmla="*/ 797 h 96"/>
                  <a:gd name="T2" fmla="*/ 666 w 69"/>
                  <a:gd name="T3" fmla="*/ 77 h 96"/>
                  <a:gd name="T4" fmla="*/ 995 w 69"/>
                  <a:gd name="T5" fmla="*/ 1024 h 96"/>
                  <a:gd name="T6" fmla="*/ 386 w 69"/>
                  <a:gd name="T7" fmla="*/ 1741 h 96"/>
                  <a:gd name="T8" fmla="*/ 75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3" y="4"/>
                    </a:cubicBezTo>
                    <a:cubicBezTo>
                      <a:pt x="59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5" y="92"/>
                    </a:cubicBezTo>
                    <a:cubicBezTo>
                      <a:pt x="9" y="89"/>
                      <a:pt x="0" y="67"/>
                      <a:pt x="5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7" name="Freeform 356">
                <a:extLst>
                  <a:ext uri="{FF2B5EF4-FFF2-40B4-BE49-F238E27FC236}">
                    <a16:creationId xmlns:a16="http://schemas.microsoft.com/office/drawing/2014/main" id="{8313AF50-7022-47A1-B481-0B91CD8B8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041"/>
                <a:ext cx="30" cy="30"/>
              </a:xfrm>
              <a:custGeom>
                <a:avLst/>
                <a:gdLst>
                  <a:gd name="T0" fmla="*/ 20 w 12"/>
                  <a:gd name="T1" fmla="*/ 82 h 11"/>
                  <a:gd name="T2" fmla="*/ 113 w 12"/>
                  <a:gd name="T3" fmla="*/ 0 h 11"/>
                  <a:gd name="T4" fmla="*/ 175 w 12"/>
                  <a:gd name="T5" fmla="*/ 120 h 11"/>
                  <a:gd name="T6" fmla="*/ 83 w 12"/>
                  <a:gd name="T7" fmla="*/ 224 h 11"/>
                  <a:gd name="T8" fmla="*/ 20 w 12"/>
                  <a:gd name="T9" fmla="*/ 8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" y="4"/>
                    </a:moveTo>
                    <a:cubicBezTo>
                      <a:pt x="1" y="1"/>
                      <a:pt x="4" y="0"/>
                      <a:pt x="7" y="0"/>
                    </a:cubicBezTo>
                    <a:cubicBezTo>
                      <a:pt x="10" y="1"/>
                      <a:pt x="12" y="4"/>
                      <a:pt x="11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7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8" name="Freeform 357">
                <a:extLst>
                  <a:ext uri="{FF2B5EF4-FFF2-40B4-BE49-F238E27FC236}">
                    <a16:creationId xmlns:a16="http://schemas.microsoft.com/office/drawing/2014/main" id="{0C5F64D1-2398-4BC0-A222-529CD6411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087"/>
                <a:ext cx="35" cy="37"/>
              </a:xfrm>
              <a:custGeom>
                <a:avLst/>
                <a:gdLst>
                  <a:gd name="T0" fmla="*/ 0 w 14"/>
                  <a:gd name="T1" fmla="*/ 111 h 14"/>
                  <a:gd name="T2" fmla="*/ 125 w 14"/>
                  <a:gd name="T3" fmla="*/ 0 h 14"/>
                  <a:gd name="T4" fmla="*/ 208 w 14"/>
                  <a:gd name="T5" fmla="*/ 148 h 14"/>
                  <a:gd name="T6" fmla="*/ 95 w 14"/>
                  <a:gd name="T7" fmla="*/ 238 h 14"/>
                  <a:gd name="T8" fmla="*/ 0 w 14"/>
                  <a:gd name="T9" fmla="*/ 1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6"/>
                    </a:moveTo>
                    <a:cubicBezTo>
                      <a:pt x="1" y="2"/>
                      <a:pt x="5" y="0"/>
                      <a:pt x="8" y="0"/>
                    </a:cubicBezTo>
                    <a:cubicBezTo>
                      <a:pt x="12" y="1"/>
                      <a:pt x="14" y="5"/>
                      <a:pt x="13" y="8"/>
                    </a:cubicBezTo>
                    <a:cubicBezTo>
                      <a:pt x="13" y="12"/>
                      <a:pt x="9" y="14"/>
                      <a:pt x="6" y="13"/>
                    </a:cubicBezTo>
                    <a:cubicBezTo>
                      <a:pt x="2" y="13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9" name="Freeform 358">
                <a:extLst>
                  <a:ext uri="{FF2B5EF4-FFF2-40B4-BE49-F238E27FC236}">
                    <a16:creationId xmlns:a16="http://schemas.microsoft.com/office/drawing/2014/main" id="{3A3DF9A0-D35B-4D10-8A8D-E31884B2F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036"/>
                <a:ext cx="18" cy="16"/>
              </a:xfrm>
              <a:custGeom>
                <a:avLst/>
                <a:gdLst>
                  <a:gd name="T0" fmla="*/ 21 w 7"/>
                  <a:gd name="T1" fmla="*/ 56 h 6"/>
                  <a:gd name="T2" fmla="*/ 67 w 7"/>
                  <a:gd name="T3" fmla="*/ 0 h 6"/>
                  <a:gd name="T4" fmla="*/ 100 w 7"/>
                  <a:gd name="T5" fmla="*/ 77 h 6"/>
                  <a:gd name="T6" fmla="*/ 54 w 7"/>
                  <a:gd name="T7" fmla="*/ 115 h 6"/>
                  <a:gd name="T8" fmla="*/ 21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0" name="Freeform 359">
                <a:extLst>
                  <a:ext uri="{FF2B5EF4-FFF2-40B4-BE49-F238E27FC236}">
                    <a16:creationId xmlns:a16="http://schemas.microsoft.com/office/drawing/2014/main" id="{A61214E1-5376-4F02-B54F-51FBC1D8E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1071"/>
                <a:ext cx="17" cy="16"/>
              </a:xfrm>
              <a:custGeom>
                <a:avLst/>
                <a:gdLst>
                  <a:gd name="T0" fmla="*/ 12 w 7"/>
                  <a:gd name="T1" fmla="*/ 56 h 6"/>
                  <a:gd name="T2" fmla="*/ 58 w 7"/>
                  <a:gd name="T3" fmla="*/ 0 h 6"/>
                  <a:gd name="T4" fmla="*/ 87 w 7"/>
                  <a:gd name="T5" fmla="*/ 77 h 6"/>
                  <a:gd name="T6" fmla="*/ 41 w 7"/>
                  <a:gd name="T7" fmla="*/ 115 h 6"/>
                  <a:gd name="T8" fmla="*/ 12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1" name="Freeform 360">
                <a:extLst>
                  <a:ext uri="{FF2B5EF4-FFF2-40B4-BE49-F238E27FC236}">
                    <a16:creationId xmlns:a16="http://schemas.microsoft.com/office/drawing/2014/main" id="{AEA3F1B7-E776-4923-A2FF-938C4BABA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1617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63 w 58"/>
                  <a:gd name="T3" fmla="*/ 56 h 81"/>
                  <a:gd name="T4" fmla="*/ 845 w 58"/>
                  <a:gd name="T5" fmla="*/ 853 h 81"/>
                  <a:gd name="T6" fmla="*/ 333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5"/>
                      <a:pt x="22" y="0"/>
                      <a:pt x="36" y="3"/>
                    </a:cubicBezTo>
                    <a:cubicBezTo>
                      <a:pt x="50" y="5"/>
                      <a:pt x="58" y="25"/>
                      <a:pt x="54" y="45"/>
                    </a:cubicBezTo>
                    <a:cubicBezTo>
                      <a:pt x="50" y="66"/>
                      <a:pt x="35" y="81"/>
                      <a:pt x="21" y="78"/>
                    </a:cubicBezTo>
                    <a:cubicBezTo>
                      <a:pt x="7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2" name="Freeform 361">
                <a:extLst>
                  <a:ext uri="{FF2B5EF4-FFF2-40B4-BE49-F238E27FC236}">
                    <a16:creationId xmlns:a16="http://schemas.microsoft.com/office/drawing/2014/main" id="{9520D925-AD97-4841-99A7-165A0359A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607"/>
                <a:ext cx="147" cy="216"/>
              </a:xfrm>
              <a:custGeom>
                <a:avLst/>
                <a:gdLst>
                  <a:gd name="T0" fmla="*/ 62 w 59"/>
                  <a:gd name="T1" fmla="*/ 661 h 81"/>
                  <a:gd name="T2" fmla="*/ 571 w 59"/>
                  <a:gd name="T3" fmla="*/ 56 h 81"/>
                  <a:gd name="T4" fmla="*/ 837 w 59"/>
                  <a:gd name="T5" fmla="*/ 853 h 81"/>
                  <a:gd name="T6" fmla="*/ 341 w 59"/>
                  <a:gd name="T7" fmla="*/ 1480 h 81"/>
                  <a:gd name="T8" fmla="*/ 62 w 59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81">
                    <a:moveTo>
                      <a:pt x="4" y="35"/>
                    </a:moveTo>
                    <a:cubicBezTo>
                      <a:pt x="8" y="15"/>
                      <a:pt x="23" y="0"/>
                      <a:pt x="37" y="3"/>
                    </a:cubicBezTo>
                    <a:cubicBezTo>
                      <a:pt x="51" y="5"/>
                      <a:pt x="59" y="25"/>
                      <a:pt x="54" y="45"/>
                    </a:cubicBezTo>
                    <a:cubicBezTo>
                      <a:pt x="50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3" name="Freeform 362">
                <a:extLst>
                  <a:ext uri="{FF2B5EF4-FFF2-40B4-BE49-F238E27FC236}">
                    <a16:creationId xmlns:a16="http://schemas.microsoft.com/office/drawing/2014/main" id="{DEFF6B27-F5ED-4131-A532-AA7E934FA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1599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83 w 58"/>
                  <a:gd name="T3" fmla="*/ 35 h 81"/>
                  <a:gd name="T4" fmla="*/ 845 w 58"/>
                  <a:gd name="T5" fmla="*/ 853 h 81"/>
                  <a:gd name="T6" fmla="*/ 345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4"/>
                      <a:pt x="23" y="0"/>
                      <a:pt x="37" y="2"/>
                    </a:cubicBezTo>
                    <a:cubicBezTo>
                      <a:pt x="50" y="5"/>
                      <a:pt x="58" y="24"/>
                      <a:pt x="54" y="45"/>
                    </a:cubicBezTo>
                    <a:cubicBezTo>
                      <a:pt x="50" y="66"/>
                      <a:pt x="35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4" name="Freeform 363">
                <a:extLst>
                  <a:ext uri="{FF2B5EF4-FFF2-40B4-BE49-F238E27FC236}">
                    <a16:creationId xmlns:a16="http://schemas.microsoft.com/office/drawing/2014/main" id="{49FDFB96-45A2-45F1-A5B3-330913EB2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636"/>
                <a:ext cx="115" cy="165"/>
              </a:xfrm>
              <a:custGeom>
                <a:avLst/>
                <a:gdLst>
                  <a:gd name="T0" fmla="*/ 595 w 46"/>
                  <a:gd name="T1" fmla="*/ 0 h 62"/>
                  <a:gd name="T2" fmla="*/ 613 w 46"/>
                  <a:gd name="T3" fmla="*/ 397 h 62"/>
                  <a:gd name="T4" fmla="*/ 158 w 46"/>
                  <a:gd name="T5" fmla="*/ 942 h 62"/>
                  <a:gd name="T6" fmla="*/ 0 w 46"/>
                  <a:gd name="T7" fmla="*/ 828 h 62"/>
                  <a:gd name="T8" fmla="*/ 238 w 46"/>
                  <a:gd name="T9" fmla="*/ 1134 h 62"/>
                  <a:gd name="T10" fmla="*/ 688 w 46"/>
                  <a:gd name="T11" fmla="*/ 588 h 62"/>
                  <a:gd name="T12" fmla="*/ 595 w 46"/>
                  <a:gd name="T13" fmla="*/ 0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62">
                    <a:moveTo>
                      <a:pt x="38" y="0"/>
                    </a:moveTo>
                    <a:cubicBezTo>
                      <a:pt x="40" y="6"/>
                      <a:pt x="40" y="13"/>
                      <a:pt x="39" y="21"/>
                    </a:cubicBezTo>
                    <a:cubicBezTo>
                      <a:pt x="35" y="40"/>
                      <a:pt x="22" y="53"/>
                      <a:pt x="10" y="50"/>
                    </a:cubicBezTo>
                    <a:cubicBezTo>
                      <a:pt x="6" y="49"/>
                      <a:pt x="2" y="47"/>
                      <a:pt x="0" y="44"/>
                    </a:cubicBezTo>
                    <a:cubicBezTo>
                      <a:pt x="2" y="52"/>
                      <a:pt x="8" y="59"/>
                      <a:pt x="15" y="60"/>
                    </a:cubicBezTo>
                    <a:cubicBezTo>
                      <a:pt x="27" y="62"/>
                      <a:pt x="40" y="49"/>
                      <a:pt x="44" y="31"/>
                    </a:cubicBezTo>
                    <a:cubicBezTo>
                      <a:pt x="46" y="18"/>
                      <a:pt x="44" y="7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5" name="Freeform 364">
                <a:extLst>
                  <a:ext uri="{FF2B5EF4-FFF2-40B4-BE49-F238E27FC236}">
                    <a16:creationId xmlns:a16="http://schemas.microsoft.com/office/drawing/2014/main" id="{956FB49D-928D-4902-BFB9-D410DD3B3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1628"/>
                <a:ext cx="72" cy="75"/>
              </a:xfrm>
              <a:custGeom>
                <a:avLst/>
                <a:gdLst>
                  <a:gd name="T0" fmla="*/ 30 w 29"/>
                  <a:gd name="T1" fmla="*/ 209 h 28"/>
                  <a:gd name="T2" fmla="*/ 258 w 29"/>
                  <a:gd name="T3" fmla="*/ 21 h 28"/>
                  <a:gd name="T4" fmla="*/ 412 w 29"/>
                  <a:gd name="T5" fmla="*/ 329 h 28"/>
                  <a:gd name="T6" fmla="*/ 184 w 29"/>
                  <a:gd name="T7" fmla="*/ 517 h 28"/>
                  <a:gd name="T8" fmla="*/ 30 w 29"/>
                  <a:gd name="T9" fmla="*/ 20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" y="11"/>
                    </a:moveTo>
                    <a:cubicBezTo>
                      <a:pt x="3" y="4"/>
                      <a:pt x="10" y="0"/>
                      <a:pt x="17" y="1"/>
                    </a:cubicBezTo>
                    <a:cubicBezTo>
                      <a:pt x="24" y="3"/>
                      <a:pt x="29" y="9"/>
                      <a:pt x="27" y="17"/>
                    </a:cubicBezTo>
                    <a:cubicBezTo>
                      <a:pt x="26" y="24"/>
                      <a:pt x="19" y="28"/>
                      <a:pt x="12" y="27"/>
                    </a:cubicBezTo>
                    <a:cubicBezTo>
                      <a:pt x="5" y="25"/>
                      <a:pt x="0" y="19"/>
                      <a:pt x="2" y="11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6" name="Freeform 365">
                <a:extLst>
                  <a:ext uri="{FF2B5EF4-FFF2-40B4-BE49-F238E27FC236}">
                    <a16:creationId xmlns:a16="http://schemas.microsoft.com/office/drawing/2014/main" id="{38CE5E30-8B6F-441C-B80A-031CF3A67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1599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83 w 58"/>
                  <a:gd name="T3" fmla="*/ 35 h 81"/>
                  <a:gd name="T4" fmla="*/ 845 w 58"/>
                  <a:gd name="T5" fmla="*/ 853 h 81"/>
                  <a:gd name="T6" fmla="*/ 345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4"/>
                      <a:pt x="23" y="0"/>
                      <a:pt x="37" y="2"/>
                    </a:cubicBezTo>
                    <a:cubicBezTo>
                      <a:pt x="50" y="5"/>
                      <a:pt x="58" y="24"/>
                      <a:pt x="54" y="45"/>
                    </a:cubicBezTo>
                    <a:cubicBezTo>
                      <a:pt x="50" y="66"/>
                      <a:pt x="35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7" name="Freeform 366">
                <a:extLst>
                  <a:ext uri="{FF2B5EF4-FFF2-40B4-BE49-F238E27FC236}">
                    <a16:creationId xmlns:a16="http://schemas.microsoft.com/office/drawing/2014/main" id="{AA1A1882-B8A6-47EA-B478-4D4763E93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601"/>
                <a:ext cx="25" cy="27"/>
              </a:xfrm>
              <a:custGeom>
                <a:avLst/>
                <a:gdLst>
                  <a:gd name="T0" fmla="*/ 20 w 10"/>
                  <a:gd name="T1" fmla="*/ 81 h 10"/>
                  <a:gd name="T2" fmla="*/ 95 w 10"/>
                  <a:gd name="T3" fmla="*/ 0 h 10"/>
                  <a:gd name="T4" fmla="*/ 145 w 10"/>
                  <a:gd name="T5" fmla="*/ 116 h 10"/>
                  <a:gd name="T6" fmla="*/ 63 w 10"/>
                  <a:gd name="T7" fmla="*/ 176 h 10"/>
                  <a:gd name="T8" fmla="*/ 20 w 10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" y="4"/>
                    </a:moveTo>
                    <a:cubicBezTo>
                      <a:pt x="1" y="1"/>
                      <a:pt x="3" y="0"/>
                      <a:pt x="6" y="0"/>
                    </a:cubicBezTo>
                    <a:cubicBezTo>
                      <a:pt x="8" y="1"/>
                      <a:pt x="10" y="3"/>
                      <a:pt x="9" y="6"/>
                    </a:cubicBezTo>
                    <a:cubicBezTo>
                      <a:pt x="9" y="8"/>
                      <a:pt x="7" y="10"/>
                      <a:pt x="4" y="9"/>
                    </a:cubicBezTo>
                    <a:cubicBezTo>
                      <a:pt x="2" y="9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8" name="Freeform 367">
                <a:extLst>
                  <a:ext uri="{FF2B5EF4-FFF2-40B4-BE49-F238E27FC236}">
                    <a16:creationId xmlns:a16="http://schemas.microsoft.com/office/drawing/2014/main" id="{F2D3796A-89C4-4EA4-B281-313A36B87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639"/>
                <a:ext cx="30" cy="34"/>
              </a:xfrm>
              <a:custGeom>
                <a:avLst/>
                <a:gdLst>
                  <a:gd name="T0" fmla="*/ 20 w 12"/>
                  <a:gd name="T1" fmla="*/ 89 h 13"/>
                  <a:gd name="T2" fmla="*/ 113 w 12"/>
                  <a:gd name="T3" fmla="*/ 21 h 13"/>
                  <a:gd name="T4" fmla="*/ 188 w 12"/>
                  <a:gd name="T5" fmla="*/ 144 h 13"/>
                  <a:gd name="T6" fmla="*/ 83 w 12"/>
                  <a:gd name="T7" fmla="*/ 212 h 13"/>
                  <a:gd name="T8" fmla="*/ 20 w 12"/>
                  <a:gd name="T9" fmla="*/ 8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5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11" y="1"/>
                      <a:pt x="12" y="4"/>
                      <a:pt x="12" y="8"/>
                    </a:cubicBezTo>
                    <a:cubicBezTo>
                      <a:pt x="11" y="11"/>
                      <a:pt x="8" y="13"/>
                      <a:pt x="5" y="12"/>
                    </a:cubicBezTo>
                    <a:cubicBezTo>
                      <a:pt x="2" y="11"/>
                      <a:pt x="0" y="8"/>
                      <a:pt x="1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9" name="Freeform 368">
                <a:extLst>
                  <a:ext uri="{FF2B5EF4-FFF2-40B4-BE49-F238E27FC236}">
                    <a16:creationId xmlns:a16="http://schemas.microsoft.com/office/drawing/2014/main" id="{2C12AC50-1E22-41C7-95D2-E1F843DDD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596"/>
                <a:ext cx="12" cy="16"/>
              </a:xfrm>
              <a:custGeom>
                <a:avLst/>
                <a:gdLst>
                  <a:gd name="T0" fmla="*/ 0 w 5"/>
                  <a:gd name="T1" fmla="*/ 56 h 6"/>
                  <a:gd name="T2" fmla="*/ 41 w 5"/>
                  <a:gd name="T3" fmla="*/ 21 h 6"/>
                  <a:gd name="T4" fmla="*/ 70 w 5"/>
                  <a:gd name="T5" fmla="*/ 77 h 6"/>
                  <a:gd name="T6" fmla="*/ 29 w 5"/>
                  <a:gd name="T7" fmla="*/ 115 h 6"/>
                  <a:gd name="T8" fmla="*/ 0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5" y="5"/>
                      <a:pt x="3" y="6"/>
                      <a:pt x="2" y="6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0" name="Freeform 369">
                <a:extLst>
                  <a:ext uri="{FF2B5EF4-FFF2-40B4-BE49-F238E27FC236}">
                    <a16:creationId xmlns:a16="http://schemas.microsoft.com/office/drawing/2014/main" id="{EC495367-570F-45BB-9C5A-8BE7C7CF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625"/>
                <a:ext cx="12" cy="16"/>
              </a:xfrm>
              <a:custGeom>
                <a:avLst/>
                <a:gdLst>
                  <a:gd name="T0" fmla="*/ 0 w 5"/>
                  <a:gd name="T1" fmla="*/ 56 h 6"/>
                  <a:gd name="T2" fmla="*/ 41 w 5"/>
                  <a:gd name="T3" fmla="*/ 21 h 6"/>
                  <a:gd name="T4" fmla="*/ 70 w 5"/>
                  <a:gd name="T5" fmla="*/ 77 h 6"/>
                  <a:gd name="T6" fmla="*/ 29 w 5"/>
                  <a:gd name="T7" fmla="*/ 115 h 6"/>
                  <a:gd name="T8" fmla="*/ 0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1" name="Freeform 370">
                <a:extLst>
                  <a:ext uri="{FF2B5EF4-FFF2-40B4-BE49-F238E27FC236}">
                    <a16:creationId xmlns:a16="http://schemas.microsoft.com/office/drawing/2014/main" id="{7E45A0C1-7A4B-4877-9A8F-B603E294A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124"/>
                <a:ext cx="138" cy="211"/>
              </a:xfrm>
              <a:custGeom>
                <a:avLst/>
                <a:gdLst>
                  <a:gd name="T0" fmla="*/ 33 w 55"/>
                  <a:gd name="T1" fmla="*/ 705 h 79"/>
                  <a:gd name="T2" fmla="*/ 504 w 55"/>
                  <a:gd name="T3" fmla="*/ 21 h 79"/>
                  <a:gd name="T4" fmla="*/ 838 w 55"/>
                  <a:gd name="T5" fmla="*/ 799 h 79"/>
                  <a:gd name="T6" fmla="*/ 366 w 55"/>
                  <a:gd name="T7" fmla="*/ 1485 h 79"/>
                  <a:gd name="T8" fmla="*/ 33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3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2" name="Freeform 371">
                <a:extLst>
                  <a:ext uri="{FF2B5EF4-FFF2-40B4-BE49-F238E27FC236}">
                    <a16:creationId xmlns:a16="http://schemas.microsoft.com/office/drawing/2014/main" id="{78C0413A-D397-4ED2-9A9B-2DC49F7E4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113"/>
                <a:ext cx="137" cy="211"/>
              </a:xfrm>
              <a:custGeom>
                <a:avLst/>
                <a:gdLst>
                  <a:gd name="T0" fmla="*/ 30 w 55"/>
                  <a:gd name="T1" fmla="*/ 705 h 79"/>
                  <a:gd name="T2" fmla="*/ 496 w 55"/>
                  <a:gd name="T3" fmla="*/ 21 h 79"/>
                  <a:gd name="T4" fmla="*/ 820 w 55"/>
                  <a:gd name="T5" fmla="*/ 799 h 79"/>
                  <a:gd name="T6" fmla="*/ 354 w 55"/>
                  <a:gd name="T7" fmla="*/ 1485 h 79"/>
                  <a:gd name="T8" fmla="*/ 30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3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3" name="Freeform 372">
                <a:extLst>
                  <a:ext uri="{FF2B5EF4-FFF2-40B4-BE49-F238E27FC236}">
                    <a16:creationId xmlns:a16="http://schemas.microsoft.com/office/drawing/2014/main" id="{8E5CFBE1-9C70-4149-A873-53380046E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105"/>
                <a:ext cx="140" cy="211"/>
              </a:xfrm>
              <a:custGeom>
                <a:avLst/>
                <a:gdLst>
                  <a:gd name="T0" fmla="*/ 50 w 56"/>
                  <a:gd name="T1" fmla="*/ 705 h 79"/>
                  <a:gd name="T2" fmla="*/ 500 w 56"/>
                  <a:gd name="T3" fmla="*/ 21 h 79"/>
                  <a:gd name="T4" fmla="*/ 845 w 56"/>
                  <a:gd name="T5" fmla="*/ 799 h 79"/>
                  <a:gd name="T6" fmla="*/ 375 w 56"/>
                  <a:gd name="T7" fmla="*/ 1485 h 79"/>
                  <a:gd name="T8" fmla="*/ 50 w 56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4" y="42"/>
                    </a:cubicBezTo>
                    <a:cubicBezTo>
                      <a:pt x="51" y="64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4" name="Freeform 373">
                <a:extLst>
                  <a:ext uri="{FF2B5EF4-FFF2-40B4-BE49-F238E27FC236}">
                    <a16:creationId xmlns:a16="http://schemas.microsoft.com/office/drawing/2014/main" id="{71AFC4DD-E721-4D30-95BC-8683E80EB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137"/>
                <a:ext cx="110" cy="168"/>
              </a:xfrm>
              <a:custGeom>
                <a:avLst/>
                <a:gdLst>
                  <a:gd name="T0" fmla="*/ 550 w 44"/>
                  <a:gd name="T1" fmla="*/ 0 h 63"/>
                  <a:gd name="T2" fmla="*/ 583 w 44"/>
                  <a:gd name="T3" fmla="*/ 397 h 63"/>
                  <a:gd name="T4" fmla="*/ 175 w 44"/>
                  <a:gd name="T5" fmla="*/ 1003 h 63"/>
                  <a:gd name="T6" fmla="*/ 0 w 44"/>
                  <a:gd name="T7" fmla="*/ 888 h 63"/>
                  <a:gd name="T8" fmla="*/ 270 w 44"/>
                  <a:gd name="T9" fmla="*/ 1173 h 63"/>
                  <a:gd name="T10" fmla="*/ 675 w 44"/>
                  <a:gd name="T11" fmla="*/ 568 h 63"/>
                  <a:gd name="T12" fmla="*/ 550 w 44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3">
                    <a:moveTo>
                      <a:pt x="35" y="0"/>
                    </a:moveTo>
                    <a:cubicBezTo>
                      <a:pt x="37" y="6"/>
                      <a:pt x="38" y="13"/>
                      <a:pt x="37" y="21"/>
                    </a:cubicBezTo>
                    <a:cubicBezTo>
                      <a:pt x="35" y="40"/>
                      <a:pt x="23" y="54"/>
                      <a:pt x="11" y="53"/>
                    </a:cubicBezTo>
                    <a:cubicBezTo>
                      <a:pt x="7" y="52"/>
                      <a:pt x="3" y="50"/>
                      <a:pt x="0" y="47"/>
                    </a:cubicBezTo>
                    <a:cubicBezTo>
                      <a:pt x="4" y="55"/>
                      <a:pt x="10" y="61"/>
                      <a:pt x="17" y="62"/>
                    </a:cubicBezTo>
                    <a:cubicBezTo>
                      <a:pt x="29" y="63"/>
                      <a:pt x="41" y="49"/>
                      <a:pt x="43" y="30"/>
                    </a:cubicBezTo>
                    <a:cubicBezTo>
                      <a:pt x="44" y="18"/>
                      <a:pt x="41" y="6"/>
                      <a:pt x="3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5" name="Freeform 374">
                <a:extLst>
                  <a:ext uri="{FF2B5EF4-FFF2-40B4-BE49-F238E27FC236}">
                    <a16:creationId xmlns:a16="http://schemas.microsoft.com/office/drawing/2014/main" id="{23B2475C-B5C3-499D-848D-70B8FCCD3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135"/>
                <a:ext cx="70" cy="74"/>
              </a:xfrm>
              <a:custGeom>
                <a:avLst/>
                <a:gdLst>
                  <a:gd name="T0" fmla="*/ 20 w 28"/>
                  <a:gd name="T1" fmla="*/ 225 h 28"/>
                  <a:gd name="T2" fmla="*/ 250 w 28"/>
                  <a:gd name="T3" fmla="*/ 21 h 28"/>
                  <a:gd name="T4" fmla="*/ 425 w 28"/>
                  <a:gd name="T5" fmla="*/ 280 h 28"/>
                  <a:gd name="T6" fmla="*/ 208 w 28"/>
                  <a:gd name="T7" fmla="*/ 497 h 28"/>
                  <a:gd name="T8" fmla="*/ 20 w 28"/>
                  <a:gd name="T9" fmla="*/ 22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" y="12"/>
                    </a:moveTo>
                    <a:cubicBezTo>
                      <a:pt x="2" y="5"/>
                      <a:pt x="8" y="0"/>
                      <a:pt x="16" y="1"/>
                    </a:cubicBezTo>
                    <a:cubicBezTo>
                      <a:pt x="23" y="1"/>
                      <a:pt x="28" y="8"/>
                      <a:pt x="27" y="15"/>
                    </a:cubicBezTo>
                    <a:cubicBezTo>
                      <a:pt x="27" y="22"/>
                      <a:pt x="20" y="28"/>
                      <a:pt x="13" y="27"/>
                    </a:cubicBezTo>
                    <a:cubicBezTo>
                      <a:pt x="6" y="26"/>
                      <a:pt x="0" y="20"/>
                      <a:pt x="1" y="12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6" name="Freeform 375">
                <a:extLst>
                  <a:ext uri="{FF2B5EF4-FFF2-40B4-BE49-F238E27FC236}">
                    <a16:creationId xmlns:a16="http://schemas.microsoft.com/office/drawing/2014/main" id="{71A74A53-44A8-4247-BA4C-43C0934F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105"/>
                <a:ext cx="140" cy="211"/>
              </a:xfrm>
              <a:custGeom>
                <a:avLst/>
                <a:gdLst>
                  <a:gd name="T0" fmla="*/ 50 w 56"/>
                  <a:gd name="T1" fmla="*/ 705 h 79"/>
                  <a:gd name="T2" fmla="*/ 500 w 56"/>
                  <a:gd name="T3" fmla="*/ 21 h 79"/>
                  <a:gd name="T4" fmla="*/ 845 w 56"/>
                  <a:gd name="T5" fmla="*/ 799 h 79"/>
                  <a:gd name="T6" fmla="*/ 375 w 56"/>
                  <a:gd name="T7" fmla="*/ 1485 h 79"/>
                  <a:gd name="T8" fmla="*/ 50 w 56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4" y="42"/>
                    </a:cubicBezTo>
                    <a:cubicBezTo>
                      <a:pt x="51" y="64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7" name="Freeform 376">
                <a:extLst>
                  <a:ext uri="{FF2B5EF4-FFF2-40B4-BE49-F238E27FC236}">
                    <a16:creationId xmlns:a16="http://schemas.microsoft.com/office/drawing/2014/main" id="{B0029A1A-3C4C-4330-9263-AE66F97E8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108"/>
                <a:ext cx="25" cy="27"/>
              </a:xfrm>
              <a:custGeom>
                <a:avLst/>
                <a:gdLst>
                  <a:gd name="T0" fmla="*/ 0 w 10"/>
                  <a:gd name="T1" fmla="*/ 103 h 10"/>
                  <a:gd name="T2" fmla="*/ 83 w 10"/>
                  <a:gd name="T3" fmla="*/ 22 h 10"/>
                  <a:gd name="T4" fmla="*/ 145 w 10"/>
                  <a:gd name="T5" fmla="*/ 116 h 10"/>
                  <a:gd name="T6" fmla="*/ 63 w 10"/>
                  <a:gd name="T7" fmla="*/ 197 h 10"/>
                  <a:gd name="T8" fmla="*/ 0 w 10"/>
                  <a:gd name="T9" fmla="*/ 10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8" y="1"/>
                      <a:pt x="10" y="3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ubicBezTo>
                      <a:pt x="2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8" name="Freeform 377">
                <a:extLst>
                  <a:ext uri="{FF2B5EF4-FFF2-40B4-BE49-F238E27FC236}">
                    <a16:creationId xmlns:a16="http://schemas.microsoft.com/office/drawing/2014/main" id="{6ED67493-AFCD-41F2-9955-971CFB535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2145"/>
                <a:ext cx="30" cy="32"/>
              </a:xfrm>
              <a:custGeom>
                <a:avLst/>
                <a:gdLst>
                  <a:gd name="T0" fmla="*/ 0 w 12"/>
                  <a:gd name="T1" fmla="*/ 115 h 12"/>
                  <a:gd name="T2" fmla="*/ 95 w 12"/>
                  <a:gd name="T3" fmla="*/ 21 h 12"/>
                  <a:gd name="T4" fmla="*/ 175 w 12"/>
                  <a:gd name="T5" fmla="*/ 136 h 12"/>
                  <a:gd name="T6" fmla="*/ 83 w 12"/>
                  <a:gd name="T7" fmla="*/ 227 h 12"/>
                  <a:gd name="T8" fmla="*/ 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3"/>
                      <a:pt x="3" y="0"/>
                      <a:pt x="6" y="1"/>
                    </a:cubicBezTo>
                    <a:cubicBezTo>
                      <a:pt x="9" y="1"/>
                      <a:pt x="12" y="4"/>
                      <a:pt x="11" y="7"/>
                    </a:cubicBezTo>
                    <a:cubicBezTo>
                      <a:pt x="11" y="10"/>
                      <a:pt x="8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9" name="Freeform 378">
                <a:extLst>
                  <a:ext uri="{FF2B5EF4-FFF2-40B4-BE49-F238E27FC236}">
                    <a16:creationId xmlns:a16="http://schemas.microsoft.com/office/drawing/2014/main" id="{F9FC47CF-A636-42DD-9ECF-9CC462796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103"/>
                <a:ext cx="15" cy="13"/>
              </a:xfrm>
              <a:custGeom>
                <a:avLst/>
                <a:gdLst>
                  <a:gd name="T0" fmla="*/ 0 w 6"/>
                  <a:gd name="T1" fmla="*/ 55 h 5"/>
                  <a:gd name="T2" fmla="*/ 50 w 6"/>
                  <a:gd name="T3" fmla="*/ 0 h 5"/>
                  <a:gd name="T4" fmla="*/ 83 w 6"/>
                  <a:gd name="T5" fmla="*/ 55 h 5"/>
                  <a:gd name="T6" fmla="*/ 50 w 6"/>
                  <a:gd name="T7" fmla="*/ 88 h 5"/>
                  <a:gd name="T8" fmla="*/ 0 w 6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0" name="Freeform 379">
                <a:extLst>
                  <a:ext uri="{FF2B5EF4-FFF2-40B4-BE49-F238E27FC236}">
                    <a16:creationId xmlns:a16="http://schemas.microsoft.com/office/drawing/2014/main" id="{83BF00A8-117B-4C05-A6DF-E169F66A3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137"/>
                <a:ext cx="15" cy="14"/>
              </a:xfrm>
              <a:custGeom>
                <a:avLst/>
                <a:gdLst>
                  <a:gd name="T0" fmla="*/ 0 w 6"/>
                  <a:gd name="T1" fmla="*/ 48 h 5"/>
                  <a:gd name="T2" fmla="*/ 50 w 6"/>
                  <a:gd name="T3" fmla="*/ 0 h 5"/>
                  <a:gd name="T4" fmla="*/ 83 w 6"/>
                  <a:gd name="T5" fmla="*/ 48 h 5"/>
                  <a:gd name="T6" fmla="*/ 50 w 6"/>
                  <a:gd name="T7" fmla="*/ 109 h 5"/>
                  <a:gd name="T8" fmla="*/ 0 w 6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1" name="Freeform 380">
                <a:extLst>
                  <a:ext uri="{FF2B5EF4-FFF2-40B4-BE49-F238E27FC236}">
                    <a16:creationId xmlns:a16="http://schemas.microsoft.com/office/drawing/2014/main" id="{B2016ADB-3FBD-4B96-82BE-0D7008F8F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079"/>
                <a:ext cx="190" cy="194"/>
              </a:xfrm>
              <a:custGeom>
                <a:avLst/>
                <a:gdLst>
                  <a:gd name="T0" fmla="*/ 313 w 76"/>
                  <a:gd name="T1" fmla="*/ 340 h 73"/>
                  <a:gd name="T2" fmla="*/ 1033 w 76"/>
                  <a:gd name="T3" fmla="*/ 191 h 73"/>
                  <a:gd name="T4" fmla="*/ 875 w 76"/>
                  <a:gd name="T5" fmla="*/ 1031 h 73"/>
                  <a:gd name="T6" fmla="*/ 158 w 76"/>
                  <a:gd name="T7" fmla="*/ 1180 h 73"/>
                  <a:gd name="T8" fmla="*/ 313 w 76"/>
                  <a:gd name="T9" fmla="*/ 3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0"/>
                      <a:pt x="56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2"/>
                      <a:pt x="5" y="32"/>
                      <a:pt x="20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2" name="Freeform 381">
                <a:extLst>
                  <a:ext uri="{FF2B5EF4-FFF2-40B4-BE49-F238E27FC236}">
                    <a16:creationId xmlns:a16="http://schemas.microsoft.com/office/drawing/2014/main" id="{9EFDDBD5-91D5-428E-8172-0C2910EAF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2071"/>
                <a:ext cx="190" cy="194"/>
              </a:xfrm>
              <a:custGeom>
                <a:avLst/>
                <a:gdLst>
                  <a:gd name="T0" fmla="*/ 333 w 76"/>
                  <a:gd name="T1" fmla="*/ 340 h 73"/>
                  <a:gd name="T2" fmla="*/ 1033 w 76"/>
                  <a:gd name="T3" fmla="*/ 191 h 73"/>
                  <a:gd name="T4" fmla="*/ 875 w 76"/>
                  <a:gd name="T5" fmla="*/ 1031 h 73"/>
                  <a:gd name="T6" fmla="*/ 158 w 76"/>
                  <a:gd name="T7" fmla="*/ 1180 h 73"/>
                  <a:gd name="T8" fmla="*/ 333 w 76"/>
                  <a:gd name="T9" fmla="*/ 3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1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1"/>
                      <a:pt x="71" y="41"/>
                      <a:pt x="56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3"/>
                      <a:pt x="21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3" name="Freeform 382">
                <a:extLst>
                  <a:ext uri="{FF2B5EF4-FFF2-40B4-BE49-F238E27FC236}">
                    <a16:creationId xmlns:a16="http://schemas.microsoft.com/office/drawing/2014/main" id="{15B050B0-1A8A-42B4-8C84-74028AF0F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065"/>
                <a:ext cx="190" cy="195"/>
              </a:xfrm>
              <a:custGeom>
                <a:avLst/>
                <a:gdLst>
                  <a:gd name="T0" fmla="*/ 313 w 76"/>
                  <a:gd name="T1" fmla="*/ 342 h 73"/>
                  <a:gd name="T2" fmla="*/ 1033 w 76"/>
                  <a:gd name="T3" fmla="*/ 192 h 73"/>
                  <a:gd name="T4" fmla="*/ 863 w 76"/>
                  <a:gd name="T5" fmla="*/ 1050 h 73"/>
                  <a:gd name="T6" fmla="*/ 158 w 76"/>
                  <a:gd name="T7" fmla="*/ 1199 h 73"/>
                  <a:gd name="T8" fmla="*/ 313 w 76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1"/>
                      <a:pt x="55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2"/>
                      <a:pt x="20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4" name="Freeform 383">
                <a:extLst>
                  <a:ext uri="{FF2B5EF4-FFF2-40B4-BE49-F238E27FC236}">
                    <a16:creationId xmlns:a16="http://schemas.microsoft.com/office/drawing/2014/main" id="{08B8C2D9-3E4D-4430-8D01-468A05AD1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2132"/>
                <a:ext cx="152" cy="117"/>
              </a:xfrm>
              <a:custGeom>
                <a:avLst/>
                <a:gdLst>
                  <a:gd name="T0" fmla="*/ 932 w 61"/>
                  <a:gd name="T1" fmla="*/ 0 h 44"/>
                  <a:gd name="T2" fmla="*/ 745 w 61"/>
                  <a:gd name="T3" fmla="*/ 340 h 44"/>
                  <a:gd name="T4" fmla="*/ 125 w 61"/>
                  <a:gd name="T5" fmla="*/ 468 h 44"/>
                  <a:gd name="T6" fmla="*/ 42 w 61"/>
                  <a:gd name="T7" fmla="*/ 261 h 44"/>
                  <a:gd name="T8" fmla="*/ 92 w 61"/>
                  <a:gd name="T9" fmla="*/ 657 h 44"/>
                  <a:gd name="T10" fmla="*/ 715 w 61"/>
                  <a:gd name="T11" fmla="*/ 524 h 44"/>
                  <a:gd name="T12" fmla="*/ 932 w 61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4">
                    <a:moveTo>
                      <a:pt x="60" y="0"/>
                    </a:moveTo>
                    <a:cubicBezTo>
                      <a:pt x="58" y="6"/>
                      <a:pt x="54" y="12"/>
                      <a:pt x="48" y="18"/>
                    </a:cubicBezTo>
                    <a:cubicBezTo>
                      <a:pt x="34" y="31"/>
                      <a:pt x="16" y="34"/>
                      <a:pt x="8" y="25"/>
                    </a:cubicBezTo>
                    <a:cubicBezTo>
                      <a:pt x="5" y="22"/>
                      <a:pt x="4" y="18"/>
                      <a:pt x="3" y="14"/>
                    </a:cubicBezTo>
                    <a:cubicBezTo>
                      <a:pt x="0" y="22"/>
                      <a:pt x="1" y="30"/>
                      <a:pt x="6" y="35"/>
                    </a:cubicBezTo>
                    <a:cubicBezTo>
                      <a:pt x="15" y="44"/>
                      <a:pt x="33" y="41"/>
                      <a:pt x="46" y="28"/>
                    </a:cubicBezTo>
                    <a:cubicBezTo>
                      <a:pt x="56" y="20"/>
                      <a:pt x="61" y="9"/>
                      <a:pt x="60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5" name="Freeform 384">
                <a:extLst>
                  <a:ext uri="{FF2B5EF4-FFF2-40B4-BE49-F238E27FC236}">
                    <a16:creationId xmlns:a16="http://schemas.microsoft.com/office/drawing/2014/main" id="{60B6E5CA-8219-4FE4-9394-EFAFAB91A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2089"/>
                <a:ext cx="72" cy="78"/>
              </a:xfrm>
              <a:custGeom>
                <a:avLst/>
                <a:gdLst>
                  <a:gd name="T0" fmla="*/ 74 w 29"/>
                  <a:gd name="T1" fmla="*/ 94 h 29"/>
                  <a:gd name="T2" fmla="*/ 370 w 29"/>
                  <a:gd name="T3" fmla="*/ 94 h 29"/>
                  <a:gd name="T4" fmla="*/ 353 w 29"/>
                  <a:gd name="T5" fmla="*/ 471 h 29"/>
                  <a:gd name="T6" fmla="*/ 74 w 29"/>
                  <a:gd name="T7" fmla="*/ 449 h 29"/>
                  <a:gd name="T8" fmla="*/ 74 w 29"/>
                  <a:gd name="T9" fmla="*/ 9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5" y="5"/>
                    </a:moveTo>
                    <a:cubicBezTo>
                      <a:pt x="11" y="0"/>
                      <a:pt x="19" y="0"/>
                      <a:pt x="24" y="5"/>
                    </a:cubicBezTo>
                    <a:cubicBezTo>
                      <a:pt x="29" y="11"/>
                      <a:pt x="29" y="19"/>
                      <a:pt x="23" y="24"/>
                    </a:cubicBezTo>
                    <a:cubicBezTo>
                      <a:pt x="18" y="29"/>
                      <a:pt x="10" y="29"/>
                      <a:pt x="5" y="23"/>
                    </a:cubicBezTo>
                    <a:cubicBezTo>
                      <a:pt x="0" y="18"/>
                      <a:pt x="0" y="10"/>
                      <a:pt x="5" y="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6" name="Freeform 385">
                <a:extLst>
                  <a:ext uri="{FF2B5EF4-FFF2-40B4-BE49-F238E27FC236}">
                    <a16:creationId xmlns:a16="http://schemas.microsoft.com/office/drawing/2014/main" id="{F3C43073-103E-446F-946E-2DCC96C19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065"/>
                <a:ext cx="190" cy="195"/>
              </a:xfrm>
              <a:custGeom>
                <a:avLst/>
                <a:gdLst>
                  <a:gd name="T0" fmla="*/ 313 w 76"/>
                  <a:gd name="T1" fmla="*/ 342 h 73"/>
                  <a:gd name="T2" fmla="*/ 1033 w 76"/>
                  <a:gd name="T3" fmla="*/ 192 h 73"/>
                  <a:gd name="T4" fmla="*/ 863 w 76"/>
                  <a:gd name="T5" fmla="*/ 1050 h 73"/>
                  <a:gd name="T6" fmla="*/ 158 w 76"/>
                  <a:gd name="T7" fmla="*/ 1199 h 73"/>
                  <a:gd name="T8" fmla="*/ 313 w 76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1"/>
                      <a:pt x="55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2"/>
                      <a:pt x="20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7" name="Freeform 386">
                <a:extLst>
                  <a:ext uri="{FF2B5EF4-FFF2-40B4-BE49-F238E27FC236}">
                    <a16:creationId xmlns:a16="http://schemas.microsoft.com/office/drawing/2014/main" id="{48D7EAFF-6022-4750-AEC5-9C520C3AF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2084"/>
                <a:ext cx="25" cy="24"/>
              </a:xfrm>
              <a:custGeom>
                <a:avLst/>
                <a:gdLst>
                  <a:gd name="T0" fmla="*/ 0 w 10"/>
                  <a:gd name="T1" fmla="*/ 77 h 9"/>
                  <a:gd name="T2" fmla="*/ 83 w 10"/>
                  <a:gd name="T3" fmla="*/ 0 h 9"/>
                  <a:gd name="T4" fmla="*/ 145 w 10"/>
                  <a:gd name="T5" fmla="*/ 93 h 9"/>
                  <a:gd name="T6" fmla="*/ 63 w 10"/>
                  <a:gd name="T7" fmla="*/ 171 h 9"/>
                  <a:gd name="T8" fmla="*/ 0 w 10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4"/>
                    </a:moveTo>
                    <a:cubicBezTo>
                      <a:pt x="1" y="1"/>
                      <a:pt x="3" y="0"/>
                      <a:pt x="5" y="0"/>
                    </a:cubicBezTo>
                    <a:cubicBezTo>
                      <a:pt x="8" y="0"/>
                      <a:pt x="10" y="3"/>
                      <a:pt x="9" y="5"/>
                    </a:cubicBezTo>
                    <a:cubicBezTo>
                      <a:pt x="9" y="8"/>
                      <a:pt x="6" y="9"/>
                      <a:pt x="4" y="9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8" name="Freeform 387">
                <a:extLst>
                  <a:ext uri="{FF2B5EF4-FFF2-40B4-BE49-F238E27FC236}">
                    <a16:creationId xmlns:a16="http://schemas.microsoft.com/office/drawing/2014/main" id="{3FE388B6-55F1-4879-B0A0-2D9051EA6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2103"/>
                <a:ext cx="32" cy="32"/>
              </a:xfrm>
              <a:custGeom>
                <a:avLst/>
                <a:gdLst>
                  <a:gd name="T0" fmla="*/ 42 w 13"/>
                  <a:gd name="T1" fmla="*/ 35 h 12"/>
                  <a:gd name="T2" fmla="*/ 162 w 13"/>
                  <a:gd name="T3" fmla="*/ 35 h 12"/>
                  <a:gd name="T4" fmla="*/ 153 w 13"/>
                  <a:gd name="T5" fmla="*/ 192 h 12"/>
                  <a:gd name="T6" fmla="*/ 30 w 13"/>
                  <a:gd name="T7" fmla="*/ 192 h 12"/>
                  <a:gd name="T8" fmla="*/ 42 w 13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2" y="10"/>
                    </a:cubicBezTo>
                    <a:cubicBezTo>
                      <a:pt x="0" y="8"/>
                      <a:pt x="0" y="4"/>
                      <a:pt x="3" y="2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9" name="Freeform 388">
                <a:extLst>
                  <a:ext uri="{FF2B5EF4-FFF2-40B4-BE49-F238E27FC236}">
                    <a16:creationId xmlns:a16="http://schemas.microsoft.com/office/drawing/2014/main" id="{CA0743D6-31DB-42A8-917F-0C59EEDD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079"/>
                <a:ext cx="15" cy="13"/>
              </a:xfrm>
              <a:custGeom>
                <a:avLst/>
                <a:gdLst>
                  <a:gd name="T0" fmla="*/ 20 w 6"/>
                  <a:gd name="T1" fmla="*/ 34 h 5"/>
                  <a:gd name="T2" fmla="*/ 50 w 6"/>
                  <a:gd name="T3" fmla="*/ 0 h 5"/>
                  <a:gd name="T4" fmla="*/ 83 w 6"/>
                  <a:gd name="T5" fmla="*/ 55 h 5"/>
                  <a:gd name="T6" fmla="*/ 50 w 6"/>
                  <a:gd name="T7" fmla="*/ 88 h 5"/>
                  <a:gd name="T8" fmla="*/ 20 w 6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0" name="Freeform 389">
                <a:extLst>
                  <a:ext uri="{FF2B5EF4-FFF2-40B4-BE49-F238E27FC236}">
                    <a16:creationId xmlns:a16="http://schemas.microsoft.com/office/drawing/2014/main" id="{D1242223-53F5-4CF0-ADEC-EF2BCF14E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111"/>
                <a:ext cx="15" cy="13"/>
              </a:xfrm>
              <a:custGeom>
                <a:avLst/>
                <a:gdLst>
                  <a:gd name="T0" fmla="*/ 20 w 6"/>
                  <a:gd name="T1" fmla="*/ 34 h 5"/>
                  <a:gd name="T2" fmla="*/ 63 w 6"/>
                  <a:gd name="T3" fmla="*/ 0 h 5"/>
                  <a:gd name="T4" fmla="*/ 95 w 6"/>
                  <a:gd name="T5" fmla="*/ 55 h 5"/>
                  <a:gd name="T6" fmla="*/ 50 w 6"/>
                  <a:gd name="T7" fmla="*/ 88 h 5"/>
                  <a:gd name="T8" fmla="*/ 20 w 6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1" name="Freeform 390">
                <a:extLst>
                  <a:ext uri="{FF2B5EF4-FFF2-40B4-BE49-F238E27FC236}">
                    <a16:creationId xmlns:a16="http://schemas.microsoft.com/office/drawing/2014/main" id="{2E0169D7-73D7-4A5F-A3DD-5A579B0FD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417"/>
                <a:ext cx="135" cy="211"/>
              </a:xfrm>
              <a:custGeom>
                <a:avLst/>
                <a:gdLst>
                  <a:gd name="T0" fmla="*/ 33 w 54"/>
                  <a:gd name="T1" fmla="*/ 785 h 79"/>
                  <a:gd name="T2" fmla="*/ 375 w 54"/>
                  <a:gd name="T3" fmla="*/ 21 h 79"/>
                  <a:gd name="T4" fmla="*/ 833 w 54"/>
                  <a:gd name="T5" fmla="*/ 721 h 79"/>
                  <a:gd name="T6" fmla="*/ 470 w 54"/>
                  <a:gd name="T7" fmla="*/ 1485 h 79"/>
                  <a:gd name="T8" fmla="*/ 33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2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9" y="0"/>
                      <a:pt x="51" y="16"/>
                      <a:pt x="53" y="38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6" y="79"/>
                      <a:pt x="3" y="63"/>
                      <a:pt x="2" y="4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2" name="Freeform 391">
                <a:extLst>
                  <a:ext uri="{FF2B5EF4-FFF2-40B4-BE49-F238E27FC236}">
                    <a16:creationId xmlns:a16="http://schemas.microsoft.com/office/drawing/2014/main" id="{B9F679D0-24DB-4197-A952-6734CC441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409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85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5" y="79"/>
                      <a:pt x="3" y="62"/>
                      <a:pt x="1" y="4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3" name="Freeform 392">
                <a:extLst>
                  <a:ext uri="{FF2B5EF4-FFF2-40B4-BE49-F238E27FC236}">
                    <a16:creationId xmlns:a16="http://schemas.microsoft.com/office/drawing/2014/main" id="{A763A3C0-1AFE-48C3-9A71-0E270A1B1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404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69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1" y="41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4" name="Freeform 393">
                <a:extLst>
                  <a:ext uri="{FF2B5EF4-FFF2-40B4-BE49-F238E27FC236}">
                    <a16:creationId xmlns:a16="http://schemas.microsoft.com/office/drawing/2014/main" id="{A77DD3F8-3C9A-44B1-A634-5D5308626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428"/>
                <a:ext cx="100" cy="173"/>
              </a:xfrm>
              <a:custGeom>
                <a:avLst/>
                <a:gdLst>
                  <a:gd name="T0" fmla="*/ 395 w 40"/>
                  <a:gd name="T1" fmla="*/ 0 h 65"/>
                  <a:gd name="T2" fmla="*/ 488 w 40"/>
                  <a:gd name="T3" fmla="*/ 397 h 65"/>
                  <a:gd name="T4" fmla="*/ 175 w 40"/>
                  <a:gd name="T5" fmla="*/ 1057 h 65"/>
                  <a:gd name="T6" fmla="*/ 0 w 40"/>
                  <a:gd name="T7" fmla="*/ 998 h 65"/>
                  <a:gd name="T8" fmla="*/ 300 w 40"/>
                  <a:gd name="T9" fmla="*/ 1203 h 65"/>
                  <a:gd name="T10" fmla="*/ 613 w 40"/>
                  <a:gd name="T11" fmla="*/ 546 h 65"/>
                  <a:gd name="T12" fmla="*/ 395 w 4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5">
                    <a:moveTo>
                      <a:pt x="25" y="0"/>
                    </a:moveTo>
                    <a:cubicBezTo>
                      <a:pt x="28" y="6"/>
                      <a:pt x="31" y="13"/>
                      <a:pt x="31" y="21"/>
                    </a:cubicBezTo>
                    <a:cubicBezTo>
                      <a:pt x="33" y="39"/>
                      <a:pt x="24" y="55"/>
                      <a:pt x="11" y="56"/>
                    </a:cubicBezTo>
                    <a:cubicBezTo>
                      <a:pt x="7" y="57"/>
                      <a:pt x="4" y="55"/>
                      <a:pt x="0" y="53"/>
                    </a:cubicBezTo>
                    <a:cubicBezTo>
                      <a:pt x="5" y="60"/>
                      <a:pt x="11" y="65"/>
                      <a:pt x="19" y="64"/>
                    </a:cubicBezTo>
                    <a:cubicBezTo>
                      <a:pt x="31" y="63"/>
                      <a:pt x="40" y="47"/>
                      <a:pt x="39" y="29"/>
                    </a:cubicBezTo>
                    <a:cubicBezTo>
                      <a:pt x="38" y="16"/>
                      <a:pt x="32" y="5"/>
                      <a:pt x="2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5" name="Freeform 394">
                <a:extLst>
                  <a:ext uri="{FF2B5EF4-FFF2-40B4-BE49-F238E27FC236}">
                    <a16:creationId xmlns:a16="http://schemas.microsoft.com/office/drawing/2014/main" id="{9ABE6F20-213A-42BF-9AD3-67409B647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433"/>
                <a:ext cx="68" cy="72"/>
              </a:xfrm>
              <a:custGeom>
                <a:avLst/>
                <a:gdLst>
                  <a:gd name="T0" fmla="*/ 0 w 27"/>
                  <a:gd name="T1" fmla="*/ 285 h 27"/>
                  <a:gd name="T2" fmla="*/ 191 w 27"/>
                  <a:gd name="T3" fmla="*/ 21 h 27"/>
                  <a:gd name="T4" fmla="*/ 413 w 27"/>
                  <a:gd name="T5" fmla="*/ 248 h 27"/>
                  <a:gd name="T6" fmla="*/ 222 w 27"/>
                  <a:gd name="T7" fmla="*/ 512 h 27"/>
                  <a:gd name="T8" fmla="*/ 0 w 27"/>
                  <a:gd name="T9" fmla="*/ 2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5"/>
                    </a:moveTo>
                    <a:cubicBezTo>
                      <a:pt x="0" y="8"/>
                      <a:pt x="5" y="1"/>
                      <a:pt x="12" y="1"/>
                    </a:cubicBezTo>
                    <a:cubicBezTo>
                      <a:pt x="20" y="0"/>
                      <a:pt x="26" y="6"/>
                      <a:pt x="26" y="13"/>
                    </a:cubicBezTo>
                    <a:cubicBezTo>
                      <a:pt x="27" y="20"/>
                      <a:pt x="22" y="26"/>
                      <a:pt x="14" y="27"/>
                    </a:cubicBezTo>
                    <a:cubicBezTo>
                      <a:pt x="7" y="27"/>
                      <a:pt x="1" y="22"/>
                      <a:pt x="0" y="1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6" name="Freeform 395">
                <a:extLst>
                  <a:ext uri="{FF2B5EF4-FFF2-40B4-BE49-F238E27FC236}">
                    <a16:creationId xmlns:a16="http://schemas.microsoft.com/office/drawing/2014/main" id="{E1B5EDB9-0F0B-4543-B7D6-87F9A5420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404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69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1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7" name="Freeform 396">
                <a:extLst>
                  <a:ext uri="{FF2B5EF4-FFF2-40B4-BE49-F238E27FC236}">
                    <a16:creationId xmlns:a16="http://schemas.microsoft.com/office/drawing/2014/main" id="{C4E06E05-5068-405A-AFC8-0D30A0642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12"/>
                <a:ext cx="22" cy="27"/>
              </a:xfrm>
              <a:custGeom>
                <a:avLst/>
                <a:gdLst>
                  <a:gd name="T0" fmla="*/ 0 w 9"/>
                  <a:gd name="T1" fmla="*/ 103 h 10"/>
                  <a:gd name="T2" fmla="*/ 59 w 9"/>
                  <a:gd name="T3" fmla="*/ 22 h 10"/>
                  <a:gd name="T4" fmla="*/ 132 w 9"/>
                  <a:gd name="T5" fmla="*/ 103 h 10"/>
                  <a:gd name="T6" fmla="*/ 71 w 9"/>
                  <a:gd name="T7" fmla="*/ 197 h 10"/>
                  <a:gd name="T8" fmla="*/ 0 w 9"/>
                  <a:gd name="T9" fmla="*/ 10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3"/>
                      <a:pt x="2" y="1"/>
                      <a:pt x="4" y="1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7"/>
                      <a:pt x="8" y="9"/>
                      <a:pt x="5" y="10"/>
                    </a:cubicBezTo>
                    <a:cubicBezTo>
                      <a:pt x="3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8" name="Freeform 397">
                <a:extLst>
                  <a:ext uri="{FF2B5EF4-FFF2-40B4-BE49-F238E27FC236}">
                    <a16:creationId xmlns:a16="http://schemas.microsoft.com/office/drawing/2014/main" id="{C038C352-9A37-4162-9869-D85992450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447"/>
                <a:ext cx="30" cy="32"/>
              </a:xfrm>
              <a:custGeom>
                <a:avLst/>
                <a:gdLst>
                  <a:gd name="T0" fmla="*/ 20 w 12"/>
                  <a:gd name="T1" fmla="*/ 115 h 12"/>
                  <a:gd name="T2" fmla="*/ 95 w 12"/>
                  <a:gd name="T3" fmla="*/ 0 h 12"/>
                  <a:gd name="T4" fmla="*/ 188 w 12"/>
                  <a:gd name="T5" fmla="*/ 115 h 12"/>
                  <a:gd name="T6" fmla="*/ 113 w 12"/>
                  <a:gd name="T7" fmla="*/ 227 h 12"/>
                  <a:gd name="T8" fmla="*/ 2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3" y="12"/>
                      <a:pt x="1" y="10"/>
                      <a:pt x="1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9" name="Freeform 398">
                <a:extLst>
                  <a:ext uri="{FF2B5EF4-FFF2-40B4-BE49-F238E27FC236}">
                    <a16:creationId xmlns:a16="http://schemas.microsoft.com/office/drawing/2014/main" id="{B81BA580-2495-44AB-B7A3-1655BCBA5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404"/>
                <a:ext cx="13" cy="13"/>
              </a:xfrm>
              <a:custGeom>
                <a:avLst/>
                <a:gdLst>
                  <a:gd name="T0" fmla="*/ 0 w 5"/>
                  <a:gd name="T1" fmla="*/ 55 h 5"/>
                  <a:gd name="T2" fmla="*/ 55 w 5"/>
                  <a:gd name="T3" fmla="*/ 0 h 5"/>
                  <a:gd name="T4" fmla="*/ 88 w 5"/>
                  <a:gd name="T5" fmla="*/ 34 h 5"/>
                  <a:gd name="T6" fmla="*/ 55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0" name="Freeform 399">
                <a:extLst>
                  <a:ext uri="{FF2B5EF4-FFF2-40B4-BE49-F238E27FC236}">
                    <a16:creationId xmlns:a16="http://schemas.microsoft.com/office/drawing/2014/main" id="{1C68E0B7-DD10-47B5-B692-AEEE2DED9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444"/>
                <a:ext cx="13" cy="13"/>
              </a:xfrm>
              <a:custGeom>
                <a:avLst/>
                <a:gdLst>
                  <a:gd name="T0" fmla="*/ 0 w 5"/>
                  <a:gd name="T1" fmla="*/ 55 h 5"/>
                  <a:gd name="T2" fmla="*/ 34 w 5"/>
                  <a:gd name="T3" fmla="*/ 0 h 5"/>
                  <a:gd name="T4" fmla="*/ 88 w 5"/>
                  <a:gd name="T5" fmla="*/ 34 h 5"/>
                  <a:gd name="T6" fmla="*/ 55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1" name="Freeform 400">
                <a:extLst>
                  <a:ext uri="{FF2B5EF4-FFF2-40B4-BE49-F238E27FC236}">
                    <a16:creationId xmlns:a16="http://schemas.microsoft.com/office/drawing/2014/main" id="{E6F2F4CE-3EAE-4C37-8111-79EB81242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724"/>
                <a:ext cx="122" cy="181"/>
              </a:xfrm>
              <a:custGeom>
                <a:avLst/>
                <a:gdLst>
                  <a:gd name="T0" fmla="*/ 42 w 49"/>
                  <a:gd name="T1" fmla="*/ 546 h 68"/>
                  <a:gd name="T2" fmla="*/ 478 w 49"/>
                  <a:gd name="T3" fmla="*/ 35 h 68"/>
                  <a:gd name="T4" fmla="*/ 712 w 49"/>
                  <a:gd name="T5" fmla="*/ 716 h 68"/>
                  <a:gd name="T6" fmla="*/ 279 w 49"/>
                  <a:gd name="T7" fmla="*/ 1224 h 68"/>
                  <a:gd name="T8" fmla="*/ 42 w 49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29"/>
                    </a:moveTo>
                    <a:cubicBezTo>
                      <a:pt x="7" y="12"/>
                      <a:pt x="19" y="0"/>
                      <a:pt x="31" y="2"/>
                    </a:cubicBezTo>
                    <a:cubicBezTo>
                      <a:pt x="43" y="4"/>
                      <a:pt x="49" y="21"/>
                      <a:pt x="46" y="38"/>
                    </a:cubicBezTo>
                    <a:cubicBezTo>
                      <a:pt x="42" y="56"/>
                      <a:pt x="29" y="68"/>
                      <a:pt x="18" y="65"/>
                    </a:cubicBezTo>
                    <a:cubicBezTo>
                      <a:pt x="6" y="63"/>
                      <a:pt x="0" y="47"/>
                      <a:pt x="3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2" name="Freeform 401">
                <a:extLst>
                  <a:ext uri="{FF2B5EF4-FFF2-40B4-BE49-F238E27FC236}">
                    <a16:creationId xmlns:a16="http://schemas.microsoft.com/office/drawing/2014/main" id="{ECC55691-8B56-4AD0-8F6E-82101F75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713"/>
                <a:ext cx="122" cy="182"/>
              </a:xfrm>
              <a:custGeom>
                <a:avLst/>
                <a:gdLst>
                  <a:gd name="T0" fmla="*/ 42 w 49"/>
                  <a:gd name="T1" fmla="*/ 573 h 68"/>
                  <a:gd name="T2" fmla="*/ 478 w 49"/>
                  <a:gd name="T3" fmla="*/ 56 h 68"/>
                  <a:gd name="T4" fmla="*/ 695 w 49"/>
                  <a:gd name="T5" fmla="*/ 744 h 68"/>
                  <a:gd name="T6" fmla="*/ 279 w 49"/>
                  <a:gd name="T7" fmla="*/ 1269 h 68"/>
                  <a:gd name="T8" fmla="*/ 42 w 49"/>
                  <a:gd name="T9" fmla="*/ 57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30"/>
                    </a:moveTo>
                    <a:cubicBezTo>
                      <a:pt x="7" y="12"/>
                      <a:pt x="19" y="0"/>
                      <a:pt x="31" y="3"/>
                    </a:cubicBezTo>
                    <a:cubicBezTo>
                      <a:pt x="43" y="5"/>
                      <a:pt x="49" y="21"/>
                      <a:pt x="45" y="39"/>
                    </a:cubicBezTo>
                    <a:cubicBezTo>
                      <a:pt x="42" y="56"/>
                      <a:pt x="29" y="68"/>
                      <a:pt x="18" y="66"/>
                    </a:cubicBezTo>
                    <a:cubicBezTo>
                      <a:pt x="6" y="63"/>
                      <a:pt x="0" y="47"/>
                      <a:pt x="3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3" name="Freeform 402">
                <a:extLst>
                  <a:ext uri="{FF2B5EF4-FFF2-40B4-BE49-F238E27FC236}">
                    <a16:creationId xmlns:a16="http://schemas.microsoft.com/office/drawing/2014/main" id="{6DCF5F49-4A41-44C2-8A23-BD5261DA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705"/>
                <a:ext cx="123" cy="184"/>
              </a:xfrm>
              <a:custGeom>
                <a:avLst/>
                <a:gdLst>
                  <a:gd name="T0" fmla="*/ 63 w 49"/>
                  <a:gd name="T1" fmla="*/ 568 h 69"/>
                  <a:gd name="T2" fmla="*/ 492 w 49"/>
                  <a:gd name="T3" fmla="*/ 56 h 69"/>
                  <a:gd name="T4" fmla="*/ 725 w 49"/>
                  <a:gd name="T5" fmla="*/ 739 h 69"/>
                  <a:gd name="T6" fmla="*/ 284 w 49"/>
                  <a:gd name="T7" fmla="*/ 1251 h 69"/>
                  <a:gd name="T8" fmla="*/ 63 w 49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9">
                    <a:moveTo>
                      <a:pt x="4" y="30"/>
                    </a:moveTo>
                    <a:cubicBezTo>
                      <a:pt x="7" y="13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9"/>
                      <a:pt x="18" y="66"/>
                    </a:cubicBezTo>
                    <a:cubicBezTo>
                      <a:pt x="6" y="64"/>
                      <a:pt x="0" y="48"/>
                      <a:pt x="4" y="30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4" name="Freeform 403">
                <a:extLst>
                  <a:ext uri="{FF2B5EF4-FFF2-40B4-BE49-F238E27FC236}">
                    <a16:creationId xmlns:a16="http://schemas.microsoft.com/office/drawing/2014/main" id="{E4F14B7B-F49A-4634-99C1-FA846472B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1737"/>
                <a:ext cx="97" cy="142"/>
              </a:xfrm>
              <a:custGeom>
                <a:avLst/>
                <a:gdLst>
                  <a:gd name="T0" fmla="*/ 495 w 39"/>
                  <a:gd name="T1" fmla="*/ 0 h 53"/>
                  <a:gd name="T2" fmla="*/ 507 w 39"/>
                  <a:gd name="T3" fmla="*/ 367 h 53"/>
                  <a:gd name="T4" fmla="*/ 124 w 39"/>
                  <a:gd name="T5" fmla="*/ 825 h 53"/>
                  <a:gd name="T6" fmla="*/ 0 w 39"/>
                  <a:gd name="T7" fmla="*/ 710 h 53"/>
                  <a:gd name="T8" fmla="*/ 187 w 39"/>
                  <a:gd name="T9" fmla="*/ 983 h 53"/>
                  <a:gd name="T10" fmla="*/ 570 w 39"/>
                  <a:gd name="T11" fmla="*/ 517 h 53"/>
                  <a:gd name="T12" fmla="*/ 495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2" y="0"/>
                    </a:moveTo>
                    <a:cubicBezTo>
                      <a:pt x="34" y="6"/>
                      <a:pt x="34" y="12"/>
                      <a:pt x="33" y="19"/>
                    </a:cubicBezTo>
                    <a:cubicBezTo>
                      <a:pt x="29" y="34"/>
                      <a:pt x="18" y="45"/>
                      <a:pt x="8" y="43"/>
                    </a:cubicBezTo>
                    <a:cubicBezTo>
                      <a:pt x="5" y="42"/>
                      <a:pt x="2" y="40"/>
                      <a:pt x="0" y="37"/>
                    </a:cubicBezTo>
                    <a:cubicBezTo>
                      <a:pt x="2" y="44"/>
                      <a:pt x="6" y="50"/>
                      <a:pt x="12" y="51"/>
                    </a:cubicBezTo>
                    <a:cubicBezTo>
                      <a:pt x="22" y="53"/>
                      <a:pt x="33" y="42"/>
                      <a:pt x="37" y="27"/>
                    </a:cubicBezTo>
                    <a:cubicBezTo>
                      <a:pt x="39" y="16"/>
                      <a:pt x="37" y="6"/>
                      <a:pt x="3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5" name="Freeform 404">
                <a:extLst>
                  <a:ext uri="{FF2B5EF4-FFF2-40B4-BE49-F238E27FC236}">
                    <a16:creationId xmlns:a16="http://schemas.microsoft.com/office/drawing/2014/main" id="{5842642E-8B77-43FA-8569-1CC54A2CF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1732"/>
                <a:ext cx="60" cy="64"/>
              </a:xfrm>
              <a:custGeom>
                <a:avLst/>
                <a:gdLst>
                  <a:gd name="T0" fmla="*/ 20 w 24"/>
                  <a:gd name="T1" fmla="*/ 171 h 24"/>
                  <a:gd name="T2" fmla="*/ 220 w 24"/>
                  <a:gd name="T3" fmla="*/ 21 h 24"/>
                  <a:gd name="T4" fmla="*/ 345 w 24"/>
                  <a:gd name="T5" fmla="*/ 264 h 24"/>
                  <a:gd name="T6" fmla="*/ 145 w 24"/>
                  <a:gd name="T7" fmla="*/ 435 h 24"/>
                  <a:gd name="T8" fmla="*/ 20 w 24"/>
                  <a:gd name="T9" fmla="*/ 17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9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4" y="8"/>
                      <a:pt x="22" y="14"/>
                    </a:cubicBezTo>
                    <a:cubicBezTo>
                      <a:pt x="21" y="20"/>
                      <a:pt x="15" y="24"/>
                      <a:pt x="9" y="23"/>
                    </a:cubicBezTo>
                    <a:cubicBezTo>
                      <a:pt x="3" y="21"/>
                      <a:pt x="0" y="15"/>
                      <a:pt x="1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6" name="Freeform 405">
                <a:extLst>
                  <a:ext uri="{FF2B5EF4-FFF2-40B4-BE49-F238E27FC236}">
                    <a16:creationId xmlns:a16="http://schemas.microsoft.com/office/drawing/2014/main" id="{8167A06B-EE1B-4ABB-8638-AE0B15698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705"/>
                <a:ext cx="123" cy="184"/>
              </a:xfrm>
              <a:custGeom>
                <a:avLst/>
                <a:gdLst>
                  <a:gd name="T0" fmla="*/ 63 w 49"/>
                  <a:gd name="T1" fmla="*/ 568 h 69"/>
                  <a:gd name="T2" fmla="*/ 492 w 49"/>
                  <a:gd name="T3" fmla="*/ 56 h 69"/>
                  <a:gd name="T4" fmla="*/ 725 w 49"/>
                  <a:gd name="T5" fmla="*/ 739 h 69"/>
                  <a:gd name="T6" fmla="*/ 284 w 49"/>
                  <a:gd name="T7" fmla="*/ 1251 h 69"/>
                  <a:gd name="T8" fmla="*/ 63 w 49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9">
                    <a:moveTo>
                      <a:pt x="4" y="30"/>
                    </a:moveTo>
                    <a:cubicBezTo>
                      <a:pt x="7" y="13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9"/>
                      <a:pt x="18" y="66"/>
                    </a:cubicBezTo>
                    <a:cubicBezTo>
                      <a:pt x="6" y="64"/>
                      <a:pt x="0" y="48"/>
                      <a:pt x="4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814" name="Group 406">
              <a:extLst>
                <a:ext uri="{FF2B5EF4-FFF2-40B4-BE49-F238E27FC236}">
                  <a16:creationId xmlns:a16="http://schemas.microsoft.com/office/drawing/2014/main" id="{A6C18E79-D691-47AD-9CFB-28487BD5D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0" y="879"/>
              <a:ext cx="1602" cy="1882"/>
              <a:chOff x="1990" y="879"/>
              <a:chExt cx="1602" cy="1882"/>
            </a:xfrm>
          </p:grpSpPr>
          <p:sp>
            <p:nvSpPr>
              <p:cNvPr id="19917" name="Freeform 407">
                <a:extLst>
                  <a:ext uri="{FF2B5EF4-FFF2-40B4-BE49-F238E27FC236}">
                    <a16:creationId xmlns:a16="http://schemas.microsoft.com/office/drawing/2014/main" id="{87AF4F72-9142-4DEB-AE0A-3B11BFC22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708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83 w 8"/>
                  <a:gd name="T3" fmla="*/ 21 h 9"/>
                  <a:gd name="T4" fmla="*/ 125 w 8"/>
                  <a:gd name="T5" fmla="*/ 93 h 9"/>
                  <a:gd name="T6" fmla="*/ 50 w 8"/>
                  <a:gd name="T7" fmla="*/ 149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9"/>
                      <a:pt x="3" y="8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" name="Freeform 408">
                <a:extLst>
                  <a:ext uri="{FF2B5EF4-FFF2-40B4-BE49-F238E27FC236}">
                    <a16:creationId xmlns:a16="http://schemas.microsoft.com/office/drawing/2014/main" id="{3CED8618-9B01-441A-AB07-0E4E6062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1740"/>
                <a:ext cx="28" cy="29"/>
              </a:xfrm>
              <a:custGeom>
                <a:avLst/>
                <a:gdLst>
                  <a:gd name="T0" fmla="*/ 20 w 11"/>
                  <a:gd name="T1" fmla="*/ 90 h 11"/>
                  <a:gd name="T2" fmla="*/ 117 w 11"/>
                  <a:gd name="T3" fmla="*/ 21 h 11"/>
                  <a:gd name="T4" fmla="*/ 163 w 11"/>
                  <a:gd name="T5" fmla="*/ 124 h 11"/>
                  <a:gd name="T6" fmla="*/ 84 w 11"/>
                  <a:gd name="T7" fmla="*/ 182 h 11"/>
                  <a:gd name="T8" fmla="*/ 20 w 11"/>
                  <a:gd name="T9" fmla="*/ 9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5"/>
                    </a:moveTo>
                    <a:cubicBezTo>
                      <a:pt x="2" y="2"/>
                      <a:pt x="4" y="0"/>
                      <a:pt x="7" y="1"/>
                    </a:cubicBezTo>
                    <a:cubicBezTo>
                      <a:pt x="9" y="2"/>
                      <a:pt x="11" y="4"/>
                      <a:pt x="10" y="7"/>
                    </a:cubicBezTo>
                    <a:cubicBezTo>
                      <a:pt x="10" y="9"/>
                      <a:pt x="7" y="11"/>
                      <a:pt x="5" y="10"/>
                    </a:cubicBezTo>
                    <a:cubicBezTo>
                      <a:pt x="2" y="10"/>
                      <a:pt x="0" y="7"/>
                      <a:pt x="1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" name="Freeform 409">
                <a:extLst>
                  <a:ext uri="{FF2B5EF4-FFF2-40B4-BE49-F238E27FC236}">
                    <a16:creationId xmlns:a16="http://schemas.microsoft.com/office/drawing/2014/main" id="{553F2547-C355-418D-AEEF-B00EADCFA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705"/>
                <a:ext cx="12" cy="14"/>
              </a:xfrm>
              <a:custGeom>
                <a:avLst/>
                <a:gdLst>
                  <a:gd name="T0" fmla="*/ 0 w 5"/>
                  <a:gd name="T1" fmla="*/ 48 h 5"/>
                  <a:gd name="T2" fmla="*/ 41 w 5"/>
                  <a:gd name="T3" fmla="*/ 0 h 5"/>
                  <a:gd name="T4" fmla="*/ 58 w 5"/>
                  <a:gd name="T5" fmla="*/ 62 h 5"/>
                  <a:gd name="T6" fmla="*/ 29 w 5"/>
                  <a:gd name="T7" fmla="*/ 109 h 5"/>
                  <a:gd name="T8" fmla="*/ 0 w 5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" name="Freeform 410">
                <a:extLst>
                  <a:ext uri="{FF2B5EF4-FFF2-40B4-BE49-F238E27FC236}">
                    <a16:creationId xmlns:a16="http://schemas.microsoft.com/office/drawing/2014/main" id="{346AD2DA-DCD7-43AB-99DB-772153C87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729"/>
                <a:ext cx="12" cy="14"/>
              </a:xfrm>
              <a:custGeom>
                <a:avLst/>
                <a:gdLst>
                  <a:gd name="T0" fmla="*/ 12 w 5"/>
                  <a:gd name="T1" fmla="*/ 48 h 5"/>
                  <a:gd name="T2" fmla="*/ 41 w 5"/>
                  <a:gd name="T3" fmla="*/ 22 h 5"/>
                  <a:gd name="T4" fmla="*/ 70 w 5"/>
                  <a:gd name="T5" fmla="*/ 62 h 5"/>
                  <a:gd name="T6" fmla="*/ 29 w 5"/>
                  <a:gd name="T7" fmla="*/ 109 h 5"/>
                  <a:gd name="T8" fmla="*/ 12 w 5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" name="Freeform 411">
                <a:extLst>
                  <a:ext uri="{FF2B5EF4-FFF2-40B4-BE49-F238E27FC236}">
                    <a16:creationId xmlns:a16="http://schemas.microsoft.com/office/drawing/2014/main" id="{453D7F3E-05D2-4A6D-8719-CEA9B237A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591"/>
                <a:ext cx="123" cy="181"/>
              </a:xfrm>
              <a:custGeom>
                <a:avLst/>
                <a:gdLst>
                  <a:gd name="T0" fmla="*/ 63 w 49"/>
                  <a:gd name="T1" fmla="*/ 546 h 68"/>
                  <a:gd name="T2" fmla="*/ 492 w 49"/>
                  <a:gd name="T3" fmla="*/ 35 h 68"/>
                  <a:gd name="T4" fmla="*/ 725 w 49"/>
                  <a:gd name="T5" fmla="*/ 716 h 68"/>
                  <a:gd name="T6" fmla="*/ 284 w 49"/>
                  <a:gd name="T7" fmla="*/ 1224 h 68"/>
                  <a:gd name="T8" fmla="*/ 63 w 49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4" y="29"/>
                    </a:moveTo>
                    <a:cubicBezTo>
                      <a:pt x="7" y="12"/>
                      <a:pt x="20" y="0"/>
                      <a:pt x="31" y="2"/>
                    </a:cubicBezTo>
                    <a:cubicBezTo>
                      <a:pt x="43" y="5"/>
                      <a:pt x="49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6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" name="Freeform 412">
                <a:extLst>
                  <a:ext uri="{FF2B5EF4-FFF2-40B4-BE49-F238E27FC236}">
                    <a16:creationId xmlns:a16="http://schemas.microsoft.com/office/drawing/2014/main" id="{1DFB8EAD-CFD1-4AC9-BD0C-A0391C67D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580"/>
                <a:ext cx="123" cy="181"/>
              </a:xfrm>
              <a:custGeom>
                <a:avLst/>
                <a:gdLst>
                  <a:gd name="T0" fmla="*/ 63 w 49"/>
                  <a:gd name="T1" fmla="*/ 567 h 68"/>
                  <a:gd name="T2" fmla="*/ 492 w 49"/>
                  <a:gd name="T3" fmla="*/ 56 h 68"/>
                  <a:gd name="T4" fmla="*/ 725 w 49"/>
                  <a:gd name="T5" fmla="*/ 737 h 68"/>
                  <a:gd name="T6" fmla="*/ 284 w 49"/>
                  <a:gd name="T7" fmla="*/ 1246 h 68"/>
                  <a:gd name="T8" fmla="*/ 63 w 49"/>
                  <a:gd name="T9" fmla="*/ 567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4" y="30"/>
                    </a:moveTo>
                    <a:cubicBezTo>
                      <a:pt x="7" y="12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8"/>
                      <a:pt x="18" y="66"/>
                    </a:cubicBezTo>
                    <a:cubicBezTo>
                      <a:pt x="6" y="64"/>
                      <a:pt x="0" y="47"/>
                      <a:pt x="4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" name="Freeform 413">
                <a:extLst>
                  <a:ext uri="{FF2B5EF4-FFF2-40B4-BE49-F238E27FC236}">
                    <a16:creationId xmlns:a16="http://schemas.microsoft.com/office/drawing/2014/main" id="{D646641D-50BC-4F75-A795-8DFFCEAFE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5"/>
                <a:ext cx="125" cy="181"/>
              </a:xfrm>
              <a:custGeom>
                <a:avLst/>
                <a:gdLst>
                  <a:gd name="T0" fmla="*/ 63 w 50"/>
                  <a:gd name="T1" fmla="*/ 546 h 68"/>
                  <a:gd name="T2" fmla="*/ 500 w 50"/>
                  <a:gd name="T3" fmla="*/ 35 h 68"/>
                  <a:gd name="T4" fmla="*/ 720 w 50"/>
                  <a:gd name="T5" fmla="*/ 716 h 68"/>
                  <a:gd name="T6" fmla="*/ 283 w 50"/>
                  <a:gd name="T7" fmla="*/ 1224 h 68"/>
                  <a:gd name="T8" fmla="*/ 63 w 50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4"/>
                      <a:pt x="50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" name="Freeform 414">
                <a:extLst>
                  <a:ext uri="{FF2B5EF4-FFF2-40B4-BE49-F238E27FC236}">
                    <a16:creationId xmlns:a16="http://schemas.microsoft.com/office/drawing/2014/main" id="{9DC53B41-11D8-453B-B439-6FD1DD5FF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604"/>
                <a:ext cx="98" cy="141"/>
              </a:xfrm>
              <a:custGeom>
                <a:avLst/>
                <a:gdLst>
                  <a:gd name="T0" fmla="*/ 505 w 39"/>
                  <a:gd name="T1" fmla="*/ 0 h 53"/>
                  <a:gd name="T2" fmla="*/ 525 w 39"/>
                  <a:gd name="T3" fmla="*/ 362 h 53"/>
                  <a:gd name="T4" fmla="*/ 126 w 39"/>
                  <a:gd name="T5" fmla="*/ 806 h 53"/>
                  <a:gd name="T6" fmla="*/ 0 w 39"/>
                  <a:gd name="T7" fmla="*/ 694 h 53"/>
                  <a:gd name="T8" fmla="*/ 188 w 39"/>
                  <a:gd name="T9" fmla="*/ 963 h 53"/>
                  <a:gd name="T10" fmla="*/ 588 w 39"/>
                  <a:gd name="T11" fmla="*/ 511 h 53"/>
                  <a:gd name="T12" fmla="*/ 505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2" y="0"/>
                    </a:moveTo>
                    <a:cubicBezTo>
                      <a:pt x="34" y="6"/>
                      <a:pt x="34" y="12"/>
                      <a:pt x="33" y="19"/>
                    </a:cubicBezTo>
                    <a:cubicBezTo>
                      <a:pt x="30" y="34"/>
                      <a:pt x="19" y="45"/>
                      <a:pt x="8" y="43"/>
                    </a:cubicBezTo>
                    <a:cubicBezTo>
                      <a:pt x="5" y="42"/>
                      <a:pt x="2" y="40"/>
                      <a:pt x="0" y="37"/>
                    </a:cubicBezTo>
                    <a:cubicBezTo>
                      <a:pt x="2" y="44"/>
                      <a:pt x="6" y="50"/>
                      <a:pt x="12" y="51"/>
                    </a:cubicBezTo>
                    <a:cubicBezTo>
                      <a:pt x="23" y="53"/>
                      <a:pt x="34" y="42"/>
                      <a:pt x="37" y="27"/>
                    </a:cubicBezTo>
                    <a:cubicBezTo>
                      <a:pt x="39" y="16"/>
                      <a:pt x="37" y="6"/>
                      <a:pt x="3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" name="Freeform 415">
                <a:extLst>
                  <a:ext uri="{FF2B5EF4-FFF2-40B4-BE49-F238E27FC236}">
                    <a16:creationId xmlns:a16="http://schemas.microsoft.com/office/drawing/2014/main" id="{E9960773-C133-434A-998B-BD5B793E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599"/>
                <a:ext cx="60" cy="64"/>
              </a:xfrm>
              <a:custGeom>
                <a:avLst/>
                <a:gdLst>
                  <a:gd name="T0" fmla="*/ 20 w 24"/>
                  <a:gd name="T1" fmla="*/ 192 h 24"/>
                  <a:gd name="T2" fmla="*/ 220 w 24"/>
                  <a:gd name="T3" fmla="*/ 21 h 24"/>
                  <a:gd name="T4" fmla="*/ 363 w 24"/>
                  <a:gd name="T5" fmla="*/ 264 h 24"/>
                  <a:gd name="T6" fmla="*/ 158 w 24"/>
                  <a:gd name="T7" fmla="*/ 435 h 24"/>
                  <a:gd name="T8" fmla="*/ 20 w 24"/>
                  <a:gd name="T9" fmla="*/ 19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4" y="8"/>
                      <a:pt x="23" y="14"/>
                    </a:cubicBezTo>
                    <a:cubicBezTo>
                      <a:pt x="21" y="20"/>
                      <a:pt x="16" y="24"/>
                      <a:pt x="10" y="23"/>
                    </a:cubicBezTo>
                    <a:cubicBezTo>
                      <a:pt x="4" y="21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" name="Freeform 416">
                <a:extLst>
                  <a:ext uri="{FF2B5EF4-FFF2-40B4-BE49-F238E27FC236}">
                    <a16:creationId xmlns:a16="http://schemas.microsoft.com/office/drawing/2014/main" id="{C9E1A4EA-7FEB-46AC-B710-8F4381F63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5"/>
                <a:ext cx="125" cy="181"/>
              </a:xfrm>
              <a:custGeom>
                <a:avLst/>
                <a:gdLst>
                  <a:gd name="T0" fmla="*/ 63 w 50"/>
                  <a:gd name="T1" fmla="*/ 546 h 68"/>
                  <a:gd name="T2" fmla="*/ 500 w 50"/>
                  <a:gd name="T3" fmla="*/ 35 h 68"/>
                  <a:gd name="T4" fmla="*/ 720 w 50"/>
                  <a:gd name="T5" fmla="*/ 716 h 68"/>
                  <a:gd name="T6" fmla="*/ 283 w 50"/>
                  <a:gd name="T7" fmla="*/ 1224 h 68"/>
                  <a:gd name="T8" fmla="*/ 63 w 50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4"/>
                      <a:pt x="50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" name="Freeform 417">
                <a:extLst>
                  <a:ext uri="{FF2B5EF4-FFF2-40B4-BE49-F238E27FC236}">
                    <a16:creationId xmlns:a16="http://schemas.microsoft.com/office/drawing/2014/main" id="{157E7FAA-C2F1-4204-B470-E77EC3F5A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75"/>
                <a:ext cx="22" cy="24"/>
              </a:xfrm>
              <a:custGeom>
                <a:avLst/>
                <a:gdLst>
                  <a:gd name="T0" fmla="*/ 12 w 9"/>
                  <a:gd name="T1" fmla="*/ 77 h 9"/>
                  <a:gd name="T2" fmla="*/ 71 w 9"/>
                  <a:gd name="T3" fmla="*/ 21 h 9"/>
                  <a:gd name="T4" fmla="*/ 120 w 9"/>
                  <a:gd name="T5" fmla="*/ 93 h 9"/>
                  <a:gd name="T6" fmla="*/ 59 w 9"/>
                  <a:gd name="T7" fmla="*/ 149 h 9"/>
                  <a:gd name="T8" fmla="*/ 12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1" y="4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7" y="1"/>
                      <a:pt x="9" y="3"/>
                      <a:pt x="8" y="5"/>
                    </a:cubicBezTo>
                    <a:cubicBezTo>
                      <a:pt x="8" y="7"/>
                      <a:pt x="6" y="9"/>
                      <a:pt x="4" y="8"/>
                    </a:cubicBezTo>
                    <a:cubicBezTo>
                      <a:pt x="2" y="8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" name="Freeform 418">
                <a:extLst>
                  <a:ext uri="{FF2B5EF4-FFF2-40B4-BE49-F238E27FC236}">
                    <a16:creationId xmlns:a16="http://schemas.microsoft.com/office/drawing/2014/main" id="{4AF46D06-9B2E-4FCF-AD64-CB4791E57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609"/>
                <a:ext cx="25" cy="27"/>
              </a:xfrm>
              <a:custGeom>
                <a:avLst/>
                <a:gdLst>
                  <a:gd name="T0" fmla="*/ 0 w 10"/>
                  <a:gd name="T1" fmla="*/ 81 h 10"/>
                  <a:gd name="T2" fmla="*/ 95 w 10"/>
                  <a:gd name="T3" fmla="*/ 0 h 10"/>
                  <a:gd name="T4" fmla="*/ 158 w 10"/>
                  <a:gd name="T5" fmla="*/ 116 h 10"/>
                  <a:gd name="T6" fmla="*/ 63 w 10"/>
                  <a:gd name="T7" fmla="*/ 176 h 10"/>
                  <a:gd name="T8" fmla="*/ 0 w 10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cubicBezTo>
                      <a:pt x="1" y="1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9" y="8"/>
                      <a:pt x="7" y="10"/>
                      <a:pt x="4" y="9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" name="Freeform 419">
                <a:extLst>
                  <a:ext uri="{FF2B5EF4-FFF2-40B4-BE49-F238E27FC236}">
                    <a16:creationId xmlns:a16="http://schemas.microsoft.com/office/drawing/2014/main" id="{91BDF48C-B544-4250-8FCA-B78E0268B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572"/>
                <a:ext cx="13" cy="13"/>
              </a:xfrm>
              <a:custGeom>
                <a:avLst/>
                <a:gdLst>
                  <a:gd name="T0" fmla="*/ 0 w 5"/>
                  <a:gd name="T1" fmla="*/ 34 h 5"/>
                  <a:gd name="T2" fmla="*/ 55 w 5"/>
                  <a:gd name="T3" fmla="*/ 21 h 5"/>
                  <a:gd name="T4" fmla="*/ 88 w 5"/>
                  <a:gd name="T5" fmla="*/ 55 h 5"/>
                  <a:gd name="T6" fmla="*/ 34 w 5"/>
                  <a:gd name="T7" fmla="*/ 88 h 5"/>
                  <a:gd name="T8" fmla="*/ 0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" name="Freeform 420">
                <a:extLst>
                  <a:ext uri="{FF2B5EF4-FFF2-40B4-BE49-F238E27FC236}">
                    <a16:creationId xmlns:a16="http://schemas.microsoft.com/office/drawing/2014/main" id="{EDDDAA22-3FCD-429E-A482-EA63CBA96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599"/>
                <a:ext cx="10" cy="10"/>
              </a:xfrm>
              <a:custGeom>
                <a:avLst/>
                <a:gdLst>
                  <a:gd name="T0" fmla="*/ 0 w 4"/>
                  <a:gd name="T1" fmla="*/ 20 h 4"/>
                  <a:gd name="T2" fmla="*/ 33 w 4"/>
                  <a:gd name="T3" fmla="*/ 0 h 4"/>
                  <a:gd name="T4" fmla="*/ 63 w 4"/>
                  <a:gd name="T5" fmla="*/ 33 h 4"/>
                  <a:gd name="T6" fmla="*/ 20 w 4"/>
                  <a:gd name="T7" fmla="*/ 63 h 4"/>
                  <a:gd name="T8" fmla="*/ 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" name="Freeform 421">
                <a:extLst>
                  <a:ext uri="{FF2B5EF4-FFF2-40B4-BE49-F238E27FC236}">
                    <a16:creationId xmlns:a16="http://schemas.microsoft.com/office/drawing/2014/main" id="{4AE0B85F-6678-4C1D-96D0-EF1373C41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801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0 h 56"/>
                  <a:gd name="T4" fmla="*/ 583 w 38"/>
                  <a:gd name="T5" fmla="*/ 538 h 56"/>
                  <a:gd name="T6" fmla="*/ 283 w 38"/>
                  <a:gd name="T7" fmla="*/ 1055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" name="Freeform 422">
                <a:extLst>
                  <a:ext uri="{FF2B5EF4-FFF2-40B4-BE49-F238E27FC236}">
                    <a16:creationId xmlns:a16="http://schemas.microsoft.com/office/drawing/2014/main" id="{0F78BB0E-D980-41BA-ADAE-F5300E696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1793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" name="Freeform 423">
                <a:extLst>
                  <a:ext uri="{FF2B5EF4-FFF2-40B4-BE49-F238E27FC236}">
                    <a16:creationId xmlns:a16="http://schemas.microsoft.com/office/drawing/2014/main" id="{5E404E4E-7491-4AFA-B76E-0A9657B59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1788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95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2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8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" name="Freeform 424">
                <a:extLst>
                  <a:ext uri="{FF2B5EF4-FFF2-40B4-BE49-F238E27FC236}">
                    <a16:creationId xmlns:a16="http://schemas.microsoft.com/office/drawing/2014/main" id="{1D688C71-7AEE-43D5-81BA-D9A49F41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807"/>
                <a:ext cx="75" cy="122"/>
              </a:xfrm>
              <a:custGeom>
                <a:avLst/>
                <a:gdLst>
                  <a:gd name="T0" fmla="*/ 345 w 30"/>
                  <a:gd name="T1" fmla="*/ 0 h 46"/>
                  <a:gd name="T2" fmla="*/ 395 w 30"/>
                  <a:gd name="T3" fmla="*/ 294 h 46"/>
                  <a:gd name="T4" fmla="*/ 125 w 30"/>
                  <a:gd name="T5" fmla="*/ 745 h 46"/>
                  <a:gd name="T6" fmla="*/ 0 w 30"/>
                  <a:gd name="T7" fmla="*/ 668 h 46"/>
                  <a:gd name="T8" fmla="*/ 208 w 30"/>
                  <a:gd name="T9" fmla="*/ 859 h 46"/>
                  <a:gd name="T10" fmla="*/ 470 w 30"/>
                  <a:gd name="T11" fmla="*/ 408 h 46"/>
                  <a:gd name="T12" fmla="*/ 345 w 30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5" y="29"/>
                      <a:pt x="17" y="40"/>
                      <a:pt x="8" y="40"/>
                    </a:cubicBezTo>
                    <a:cubicBezTo>
                      <a:pt x="5" y="39"/>
                      <a:pt x="3" y="38"/>
                      <a:pt x="0" y="36"/>
                    </a:cubicBezTo>
                    <a:cubicBezTo>
                      <a:pt x="3" y="42"/>
                      <a:pt x="8" y="46"/>
                      <a:pt x="13" y="46"/>
                    </a:cubicBezTo>
                    <a:cubicBezTo>
                      <a:pt x="22" y="46"/>
                      <a:pt x="29" y="35"/>
                      <a:pt x="30" y="22"/>
                    </a:cubicBezTo>
                    <a:cubicBezTo>
                      <a:pt x="30" y="13"/>
                      <a:pt x="27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" name="Freeform 425">
                <a:extLst>
                  <a:ext uri="{FF2B5EF4-FFF2-40B4-BE49-F238E27FC236}">
                    <a16:creationId xmlns:a16="http://schemas.microsoft.com/office/drawing/2014/main" id="{988F58EA-2055-4B0F-900C-2E43CF42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1809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0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" name="Freeform 426">
                <a:extLst>
                  <a:ext uri="{FF2B5EF4-FFF2-40B4-BE49-F238E27FC236}">
                    <a16:creationId xmlns:a16="http://schemas.microsoft.com/office/drawing/2014/main" id="{35B6CC6B-1116-4598-BC18-7E7D114DC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1788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95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2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8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" name="Freeform 427">
                <a:extLst>
                  <a:ext uri="{FF2B5EF4-FFF2-40B4-BE49-F238E27FC236}">
                    <a16:creationId xmlns:a16="http://schemas.microsoft.com/office/drawing/2014/main" id="{8B3A694B-60EB-4950-8210-81BD4F44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793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58 w 7"/>
                  <a:gd name="T3" fmla="*/ 0 h 6"/>
                  <a:gd name="T4" fmla="*/ 100 w 7"/>
                  <a:gd name="T5" fmla="*/ 56 h 6"/>
                  <a:gd name="T6" fmla="*/ 41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2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" name="Freeform 428">
                <a:extLst>
                  <a:ext uri="{FF2B5EF4-FFF2-40B4-BE49-F238E27FC236}">
                    <a16:creationId xmlns:a16="http://schemas.microsoft.com/office/drawing/2014/main" id="{3A323ECC-751A-46E6-BDEB-FD0479547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1817"/>
                <a:ext cx="22" cy="24"/>
              </a:xfrm>
              <a:custGeom>
                <a:avLst/>
                <a:gdLst>
                  <a:gd name="T0" fmla="*/ 0 w 9"/>
                  <a:gd name="T1" fmla="*/ 77 h 9"/>
                  <a:gd name="T2" fmla="*/ 71 w 9"/>
                  <a:gd name="T3" fmla="*/ 0 h 9"/>
                  <a:gd name="T4" fmla="*/ 132 w 9"/>
                  <a:gd name="T5" fmla="*/ 93 h 9"/>
                  <a:gd name="T6" fmla="*/ 59 w 9"/>
                  <a:gd name="T7" fmla="*/ 149 h 9"/>
                  <a:gd name="T8" fmla="*/ 0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1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8" y="7"/>
                      <a:pt x="7" y="9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" name="Oval 429">
                <a:extLst>
                  <a:ext uri="{FF2B5EF4-FFF2-40B4-BE49-F238E27FC236}">
                    <a16:creationId xmlns:a16="http://schemas.microsoft.com/office/drawing/2014/main" id="{87FCC2D6-7501-44EE-9A56-18C8ED0E6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178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40" name="Oval 430">
                <a:extLst>
                  <a:ext uri="{FF2B5EF4-FFF2-40B4-BE49-F238E27FC236}">
                    <a16:creationId xmlns:a16="http://schemas.microsoft.com/office/drawing/2014/main" id="{508F8AD4-C16B-41B6-A1FF-DF3D0543D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8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41" name="Freeform 431">
                <a:extLst>
                  <a:ext uri="{FF2B5EF4-FFF2-40B4-BE49-F238E27FC236}">
                    <a16:creationId xmlns:a16="http://schemas.microsoft.com/office/drawing/2014/main" id="{4A2EFE75-3E1E-4975-974B-9E7589457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636"/>
                <a:ext cx="95" cy="149"/>
              </a:xfrm>
              <a:custGeom>
                <a:avLst/>
                <a:gdLst>
                  <a:gd name="T0" fmla="*/ 0 w 38"/>
                  <a:gd name="T1" fmla="*/ 511 h 56"/>
                  <a:gd name="T2" fmla="*/ 313 w 38"/>
                  <a:gd name="T3" fmla="*/ 0 h 56"/>
                  <a:gd name="T4" fmla="*/ 583 w 38"/>
                  <a:gd name="T5" fmla="*/ 545 h 56"/>
                  <a:gd name="T6" fmla="*/ 283 w 38"/>
                  <a:gd name="T7" fmla="*/ 1032 h 56"/>
                  <a:gd name="T8" fmla="*/ 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9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" name="Freeform 432">
                <a:extLst>
                  <a:ext uri="{FF2B5EF4-FFF2-40B4-BE49-F238E27FC236}">
                    <a16:creationId xmlns:a16="http://schemas.microsoft.com/office/drawing/2014/main" id="{22D6A342-557A-4E56-B215-7FE9E09AB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628"/>
                <a:ext cx="92" cy="149"/>
              </a:xfrm>
              <a:custGeom>
                <a:avLst/>
                <a:gdLst>
                  <a:gd name="T0" fmla="*/ 0 w 37"/>
                  <a:gd name="T1" fmla="*/ 532 h 56"/>
                  <a:gd name="T2" fmla="*/ 291 w 37"/>
                  <a:gd name="T3" fmla="*/ 21 h 56"/>
                  <a:gd name="T4" fmla="*/ 569 w 37"/>
                  <a:gd name="T5" fmla="*/ 545 h 56"/>
                  <a:gd name="T6" fmla="*/ 278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5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" name="Freeform 433">
                <a:extLst>
                  <a:ext uri="{FF2B5EF4-FFF2-40B4-BE49-F238E27FC236}">
                    <a16:creationId xmlns:a16="http://schemas.microsoft.com/office/drawing/2014/main" id="{BCA297DB-982B-4ED2-B3E7-C415A707B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625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83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" name="Freeform 434">
                <a:extLst>
                  <a:ext uri="{FF2B5EF4-FFF2-40B4-BE49-F238E27FC236}">
                    <a16:creationId xmlns:a16="http://schemas.microsoft.com/office/drawing/2014/main" id="{F71463EE-F427-4900-9D04-E6959A93D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1644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188 w 30"/>
                  <a:gd name="T9" fmla="*/ 853 h 45"/>
                  <a:gd name="T10" fmla="*/ 458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4" y="28"/>
                      <a:pt x="17" y="39"/>
                      <a:pt x="8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3" y="41"/>
                      <a:pt x="7" y="45"/>
                      <a:pt x="12" y="45"/>
                    </a:cubicBezTo>
                    <a:cubicBezTo>
                      <a:pt x="21" y="45"/>
                      <a:pt x="29" y="35"/>
                      <a:pt x="29" y="21"/>
                    </a:cubicBezTo>
                    <a:cubicBezTo>
                      <a:pt x="30" y="12"/>
                      <a:pt x="26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" name="Freeform 435">
                <a:extLst>
                  <a:ext uri="{FF2B5EF4-FFF2-40B4-BE49-F238E27FC236}">
                    <a16:creationId xmlns:a16="http://schemas.microsoft.com/office/drawing/2014/main" id="{AEB91F9D-25F8-4A42-8369-880D8CC76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1644"/>
                <a:ext cx="47" cy="51"/>
              </a:xfrm>
              <a:custGeom>
                <a:avLst/>
                <a:gdLst>
                  <a:gd name="T0" fmla="*/ 0 w 19"/>
                  <a:gd name="T1" fmla="*/ 193 h 19"/>
                  <a:gd name="T2" fmla="*/ 134 w 19"/>
                  <a:gd name="T3" fmla="*/ 21 h 19"/>
                  <a:gd name="T4" fmla="*/ 275 w 19"/>
                  <a:gd name="T5" fmla="*/ 193 h 19"/>
                  <a:gd name="T6" fmla="*/ 134 w 19"/>
                  <a:gd name="T7" fmla="*/ 368 h 19"/>
                  <a:gd name="T8" fmla="*/ 0 w 19"/>
                  <a:gd name="T9" fmla="*/ 19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10"/>
                    </a:moveTo>
                    <a:cubicBezTo>
                      <a:pt x="0" y="4"/>
                      <a:pt x="4" y="0"/>
                      <a:pt x="9" y="1"/>
                    </a:cubicBezTo>
                    <a:cubicBezTo>
                      <a:pt x="15" y="1"/>
                      <a:pt x="19" y="5"/>
                      <a:pt x="18" y="10"/>
                    </a:cubicBezTo>
                    <a:cubicBezTo>
                      <a:pt x="18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" name="Freeform 436">
                <a:extLst>
                  <a:ext uri="{FF2B5EF4-FFF2-40B4-BE49-F238E27FC236}">
                    <a16:creationId xmlns:a16="http://schemas.microsoft.com/office/drawing/2014/main" id="{3C2F543C-CAAB-4157-8452-E6609962C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625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83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" name="Oval 437">
                <a:extLst>
                  <a:ext uri="{FF2B5EF4-FFF2-40B4-BE49-F238E27FC236}">
                    <a16:creationId xmlns:a16="http://schemas.microsoft.com/office/drawing/2014/main" id="{8FF7AD94-3151-4997-876F-5DA1DE1A8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" y="162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48" name="Freeform 438">
                <a:extLst>
                  <a:ext uri="{FF2B5EF4-FFF2-40B4-BE49-F238E27FC236}">
                    <a16:creationId xmlns:a16="http://schemas.microsoft.com/office/drawing/2014/main" id="{69EA4057-02CB-4F05-B07C-86124C157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655"/>
                <a:ext cx="20" cy="21"/>
              </a:xfrm>
              <a:custGeom>
                <a:avLst/>
                <a:gdLst>
                  <a:gd name="T0" fmla="*/ 0 w 8"/>
                  <a:gd name="T1" fmla="*/ 55 h 8"/>
                  <a:gd name="T2" fmla="*/ 63 w 8"/>
                  <a:gd name="T3" fmla="*/ 0 h 8"/>
                  <a:gd name="T4" fmla="*/ 125 w 8"/>
                  <a:gd name="T5" fmla="*/ 76 h 8"/>
                  <a:gd name="T6" fmla="*/ 63 w 8"/>
                  <a:gd name="T7" fmla="*/ 144 h 8"/>
                  <a:gd name="T8" fmla="*/ 0 w 8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" name="Oval 439">
                <a:extLst>
                  <a:ext uri="{FF2B5EF4-FFF2-40B4-BE49-F238E27FC236}">
                    <a16:creationId xmlns:a16="http://schemas.microsoft.com/office/drawing/2014/main" id="{5AC87CE2-206E-478C-8943-2C973EEC8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16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50" name="Freeform 440">
                <a:extLst>
                  <a:ext uri="{FF2B5EF4-FFF2-40B4-BE49-F238E27FC236}">
                    <a16:creationId xmlns:a16="http://schemas.microsoft.com/office/drawing/2014/main" id="{A020D989-337A-4B29-825F-8A8253B93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647"/>
                <a:ext cx="7" cy="10"/>
              </a:xfrm>
              <a:custGeom>
                <a:avLst/>
                <a:gdLst>
                  <a:gd name="T0" fmla="*/ 0 w 3"/>
                  <a:gd name="T1" fmla="*/ 33 h 4"/>
                  <a:gd name="T2" fmla="*/ 28 w 3"/>
                  <a:gd name="T3" fmla="*/ 0 h 4"/>
                  <a:gd name="T4" fmla="*/ 37 w 3"/>
                  <a:gd name="T5" fmla="*/ 33 h 4"/>
                  <a:gd name="T6" fmla="*/ 28 w 3"/>
                  <a:gd name="T7" fmla="*/ 63 h 4"/>
                  <a:gd name="T8" fmla="*/ 0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" name="Freeform 441">
                <a:extLst>
                  <a:ext uri="{FF2B5EF4-FFF2-40B4-BE49-F238E27FC236}">
                    <a16:creationId xmlns:a16="http://schemas.microsoft.com/office/drawing/2014/main" id="{50CBFD6A-2C2B-4655-BFE3-F0B0F2A9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761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58 w 38"/>
                  <a:gd name="T3" fmla="*/ 56 h 49"/>
                  <a:gd name="T4" fmla="*/ 520 w 38"/>
                  <a:gd name="T5" fmla="*/ 594 h 49"/>
                  <a:gd name="T6" fmla="*/ 158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1" y="6"/>
                      <a:pt x="21" y="0"/>
                      <a:pt x="29" y="3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8" y="42"/>
                      <a:pt x="17" y="49"/>
                      <a:pt x="10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" name="Freeform 442">
                <a:extLst>
                  <a:ext uri="{FF2B5EF4-FFF2-40B4-BE49-F238E27FC236}">
                    <a16:creationId xmlns:a16="http://schemas.microsoft.com/office/drawing/2014/main" id="{7333749B-4698-49C2-B74E-C7263D8DC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753"/>
                <a:ext cx="95" cy="131"/>
              </a:xfrm>
              <a:custGeom>
                <a:avLst/>
                <a:gdLst>
                  <a:gd name="T0" fmla="*/ 95 w 38"/>
                  <a:gd name="T1" fmla="*/ 342 h 49"/>
                  <a:gd name="T2" fmla="*/ 458 w 38"/>
                  <a:gd name="T3" fmla="*/ 78 h 49"/>
                  <a:gd name="T4" fmla="*/ 520 w 38"/>
                  <a:gd name="T5" fmla="*/ 594 h 49"/>
                  <a:gd name="T6" fmla="*/ 158 w 38"/>
                  <a:gd name="T7" fmla="*/ 858 h 49"/>
                  <a:gd name="T8" fmla="*/ 95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6" y="18"/>
                    </a:moveTo>
                    <a:cubicBezTo>
                      <a:pt x="11" y="7"/>
                      <a:pt x="21" y="0"/>
                      <a:pt x="29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8" y="42"/>
                      <a:pt x="17" y="49"/>
                      <a:pt x="10" y="45"/>
                    </a:cubicBezTo>
                    <a:cubicBezTo>
                      <a:pt x="2" y="42"/>
                      <a:pt x="0" y="30"/>
                      <a:pt x="6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" name="Freeform 443">
                <a:extLst>
                  <a:ext uri="{FF2B5EF4-FFF2-40B4-BE49-F238E27FC236}">
                    <a16:creationId xmlns:a16="http://schemas.microsoft.com/office/drawing/2014/main" id="{220345F2-5FC8-43D1-9EB2-C815F14C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748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78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7"/>
                      <a:pt x="21" y="0"/>
                      <a:pt x="28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" name="Freeform 444">
                <a:extLst>
                  <a:ext uri="{FF2B5EF4-FFF2-40B4-BE49-F238E27FC236}">
                    <a16:creationId xmlns:a16="http://schemas.microsoft.com/office/drawing/2014/main" id="{757E1184-2847-46A8-8453-4053BE512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777"/>
                <a:ext cx="78" cy="94"/>
              </a:xfrm>
              <a:custGeom>
                <a:avLst/>
                <a:gdLst>
                  <a:gd name="T0" fmla="*/ 443 w 31"/>
                  <a:gd name="T1" fmla="*/ 0 h 35"/>
                  <a:gd name="T2" fmla="*/ 413 w 31"/>
                  <a:gd name="T3" fmla="*/ 252 h 35"/>
                  <a:gd name="T4" fmla="*/ 83 w 31"/>
                  <a:gd name="T5" fmla="*/ 505 h 35"/>
                  <a:gd name="T6" fmla="*/ 0 w 31"/>
                  <a:gd name="T7" fmla="*/ 403 h 35"/>
                  <a:gd name="T8" fmla="*/ 113 w 31"/>
                  <a:gd name="T9" fmla="*/ 620 h 35"/>
                  <a:gd name="T10" fmla="*/ 430 w 31"/>
                  <a:gd name="T11" fmla="*/ 368 h 35"/>
                  <a:gd name="T12" fmla="*/ 443 w 31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28" y="0"/>
                    </a:moveTo>
                    <a:cubicBezTo>
                      <a:pt x="29" y="4"/>
                      <a:pt x="28" y="9"/>
                      <a:pt x="26" y="13"/>
                    </a:cubicBezTo>
                    <a:cubicBezTo>
                      <a:pt x="21" y="23"/>
                      <a:pt x="12" y="29"/>
                      <a:pt x="5" y="26"/>
                    </a:cubicBezTo>
                    <a:cubicBezTo>
                      <a:pt x="3" y="25"/>
                      <a:pt x="1" y="23"/>
                      <a:pt x="0" y="21"/>
                    </a:cubicBezTo>
                    <a:cubicBezTo>
                      <a:pt x="1" y="26"/>
                      <a:pt x="3" y="30"/>
                      <a:pt x="7" y="32"/>
                    </a:cubicBezTo>
                    <a:cubicBezTo>
                      <a:pt x="13" y="35"/>
                      <a:pt x="23" y="29"/>
                      <a:pt x="27" y="19"/>
                    </a:cubicBezTo>
                    <a:cubicBezTo>
                      <a:pt x="30" y="12"/>
                      <a:pt x="31" y="5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" name="Freeform 445">
                <a:extLst>
                  <a:ext uri="{FF2B5EF4-FFF2-40B4-BE49-F238E27FC236}">
                    <a16:creationId xmlns:a16="http://schemas.microsoft.com/office/drawing/2014/main" id="{7B450A6B-9DE3-4EC6-A9B5-5E5ADB4BC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764"/>
                <a:ext cx="45" cy="48"/>
              </a:xfrm>
              <a:custGeom>
                <a:avLst/>
                <a:gdLst>
                  <a:gd name="T0" fmla="*/ 33 w 18"/>
                  <a:gd name="T1" fmla="*/ 115 h 18"/>
                  <a:gd name="T2" fmla="*/ 188 w 18"/>
                  <a:gd name="T3" fmla="*/ 35 h 18"/>
                  <a:gd name="T4" fmla="*/ 250 w 18"/>
                  <a:gd name="T5" fmla="*/ 248 h 18"/>
                  <a:gd name="T6" fmla="*/ 95 w 18"/>
                  <a:gd name="T7" fmla="*/ 307 h 18"/>
                  <a:gd name="T8" fmla="*/ 33 w 18"/>
                  <a:gd name="T9" fmla="*/ 11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2" y="6"/>
                    </a:moveTo>
                    <a:cubicBezTo>
                      <a:pt x="4" y="2"/>
                      <a:pt x="8" y="0"/>
                      <a:pt x="12" y="2"/>
                    </a:cubicBezTo>
                    <a:cubicBezTo>
                      <a:pt x="16" y="4"/>
                      <a:pt x="18" y="9"/>
                      <a:pt x="16" y="13"/>
                    </a:cubicBezTo>
                    <a:cubicBezTo>
                      <a:pt x="14" y="17"/>
                      <a:pt x="10" y="18"/>
                      <a:pt x="6" y="16"/>
                    </a:cubicBezTo>
                    <a:cubicBezTo>
                      <a:pt x="2" y="15"/>
                      <a:pt x="0" y="10"/>
                      <a:pt x="2" y="6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" name="Freeform 446">
                <a:extLst>
                  <a:ext uri="{FF2B5EF4-FFF2-40B4-BE49-F238E27FC236}">
                    <a16:creationId xmlns:a16="http://schemas.microsoft.com/office/drawing/2014/main" id="{E5842ABA-B052-4111-B72E-06D656CE4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748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78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7"/>
                      <a:pt x="21" y="0"/>
                      <a:pt x="28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" name="Freeform 447">
                <a:extLst>
                  <a:ext uri="{FF2B5EF4-FFF2-40B4-BE49-F238E27FC236}">
                    <a16:creationId xmlns:a16="http://schemas.microsoft.com/office/drawing/2014/main" id="{761BCC3E-1CD6-4414-B9AC-F18B4F64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1748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115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" name="Freeform 448">
                <a:extLst>
                  <a:ext uri="{FF2B5EF4-FFF2-40B4-BE49-F238E27FC236}">
                    <a16:creationId xmlns:a16="http://schemas.microsoft.com/office/drawing/2014/main" id="{0F6919D6-0056-4832-A229-34A43EB28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772"/>
                <a:ext cx="20" cy="21"/>
              </a:xfrm>
              <a:custGeom>
                <a:avLst/>
                <a:gdLst>
                  <a:gd name="T0" fmla="*/ 20 w 8"/>
                  <a:gd name="T1" fmla="*/ 55 h 8"/>
                  <a:gd name="T2" fmla="*/ 95 w 8"/>
                  <a:gd name="T3" fmla="*/ 21 h 8"/>
                  <a:gd name="T4" fmla="*/ 113 w 8"/>
                  <a:gd name="T5" fmla="*/ 89 h 8"/>
                  <a:gd name="T6" fmla="*/ 50 w 8"/>
                  <a:gd name="T7" fmla="*/ 123 h 8"/>
                  <a:gd name="T8" fmla="*/ 20 w 8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3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" name="Freeform 449">
                <a:extLst>
                  <a:ext uri="{FF2B5EF4-FFF2-40B4-BE49-F238E27FC236}">
                    <a16:creationId xmlns:a16="http://schemas.microsoft.com/office/drawing/2014/main" id="{0B808521-180B-4EFE-803B-1CDFAC4D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1751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28 w 3"/>
                  <a:gd name="T3" fmla="*/ 0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" name="Freeform 450">
                <a:extLst>
                  <a:ext uri="{FF2B5EF4-FFF2-40B4-BE49-F238E27FC236}">
                    <a16:creationId xmlns:a16="http://schemas.microsoft.com/office/drawing/2014/main" id="{E6A9B98B-800C-45D1-92C0-A47710F12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761"/>
                <a:ext cx="8" cy="8"/>
              </a:xfrm>
              <a:custGeom>
                <a:avLst/>
                <a:gdLst>
                  <a:gd name="T0" fmla="*/ 0 w 3"/>
                  <a:gd name="T1" fmla="*/ 21 h 3"/>
                  <a:gd name="T2" fmla="*/ 35 w 3"/>
                  <a:gd name="T3" fmla="*/ 0 h 3"/>
                  <a:gd name="T4" fmla="*/ 56 w 3"/>
                  <a:gd name="T5" fmla="*/ 35 h 3"/>
                  <a:gd name="T6" fmla="*/ 21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" name="Freeform 451">
                <a:extLst>
                  <a:ext uri="{FF2B5EF4-FFF2-40B4-BE49-F238E27FC236}">
                    <a16:creationId xmlns:a16="http://schemas.microsoft.com/office/drawing/2014/main" id="{9D491E95-D4D0-41F9-BD76-F394CCB52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1868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83 w 38"/>
                  <a:gd name="T5" fmla="*/ 532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8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" name="Freeform 452">
                <a:extLst>
                  <a:ext uri="{FF2B5EF4-FFF2-40B4-BE49-F238E27FC236}">
                    <a16:creationId xmlns:a16="http://schemas.microsoft.com/office/drawing/2014/main" id="{C49B04D5-149D-43BE-A003-294AE8F67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860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" name="Freeform 453">
                <a:extLst>
                  <a:ext uri="{FF2B5EF4-FFF2-40B4-BE49-F238E27FC236}">
                    <a16:creationId xmlns:a16="http://schemas.microsoft.com/office/drawing/2014/main" id="{5D327A39-B6A3-456B-BA5C-19A90070D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855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" name="Freeform 454">
                <a:extLst>
                  <a:ext uri="{FF2B5EF4-FFF2-40B4-BE49-F238E27FC236}">
                    <a16:creationId xmlns:a16="http://schemas.microsoft.com/office/drawing/2014/main" id="{FF02B99F-4C10-4CC4-9681-CDD60A0A2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876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208 w 30"/>
                  <a:gd name="T9" fmla="*/ 853 h 45"/>
                  <a:gd name="T10" fmla="*/ 470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5" y="28"/>
                      <a:pt x="17" y="39"/>
                      <a:pt x="8" y="39"/>
                    </a:cubicBezTo>
                    <a:cubicBezTo>
                      <a:pt x="5" y="39"/>
                      <a:pt x="3" y="37"/>
                      <a:pt x="0" y="35"/>
                    </a:cubicBezTo>
                    <a:cubicBezTo>
                      <a:pt x="3" y="41"/>
                      <a:pt x="7" y="45"/>
                      <a:pt x="13" y="45"/>
                    </a:cubicBezTo>
                    <a:cubicBezTo>
                      <a:pt x="22" y="45"/>
                      <a:pt x="29" y="35"/>
                      <a:pt x="30" y="21"/>
                    </a:cubicBezTo>
                    <a:cubicBezTo>
                      <a:pt x="30" y="12"/>
                      <a:pt x="27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" name="Freeform 455">
                <a:extLst>
                  <a:ext uri="{FF2B5EF4-FFF2-40B4-BE49-F238E27FC236}">
                    <a16:creationId xmlns:a16="http://schemas.microsoft.com/office/drawing/2014/main" id="{0D679435-386C-4656-88B1-1FD32A6C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876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" name="Freeform 456">
                <a:extLst>
                  <a:ext uri="{FF2B5EF4-FFF2-40B4-BE49-F238E27FC236}">
                    <a16:creationId xmlns:a16="http://schemas.microsoft.com/office/drawing/2014/main" id="{C924CF75-B5D6-40D2-AF0C-D6C93AD33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855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7" name="Freeform 457">
                <a:extLst>
                  <a:ext uri="{FF2B5EF4-FFF2-40B4-BE49-F238E27FC236}">
                    <a16:creationId xmlns:a16="http://schemas.microsoft.com/office/drawing/2014/main" id="{98933D98-B665-4703-9694-FFF5B061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860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58 w 7"/>
                  <a:gd name="T3" fmla="*/ 0 h 6"/>
                  <a:gd name="T4" fmla="*/ 100 w 7"/>
                  <a:gd name="T5" fmla="*/ 56 h 6"/>
                  <a:gd name="T6" fmla="*/ 41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8" name="Freeform 458">
                <a:extLst>
                  <a:ext uri="{FF2B5EF4-FFF2-40B4-BE49-F238E27FC236}">
                    <a16:creationId xmlns:a16="http://schemas.microsoft.com/office/drawing/2014/main" id="{19F28629-ED9C-45F2-A36A-3DB4FF6EC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1884"/>
                <a:ext cx="22" cy="24"/>
              </a:xfrm>
              <a:custGeom>
                <a:avLst/>
                <a:gdLst>
                  <a:gd name="T0" fmla="*/ 0 w 9"/>
                  <a:gd name="T1" fmla="*/ 77 h 9"/>
                  <a:gd name="T2" fmla="*/ 71 w 9"/>
                  <a:gd name="T3" fmla="*/ 0 h 9"/>
                  <a:gd name="T4" fmla="*/ 120 w 9"/>
                  <a:gd name="T5" fmla="*/ 93 h 9"/>
                  <a:gd name="T6" fmla="*/ 59 w 9"/>
                  <a:gd name="T7" fmla="*/ 171 h 9"/>
                  <a:gd name="T8" fmla="*/ 0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0" y="2"/>
                      <a:pt x="2" y="0"/>
                      <a:pt x="5" y="0"/>
                    </a:cubicBezTo>
                    <a:cubicBezTo>
                      <a:pt x="7" y="1"/>
                      <a:pt x="9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2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9" name="Freeform 459">
                <a:extLst>
                  <a:ext uri="{FF2B5EF4-FFF2-40B4-BE49-F238E27FC236}">
                    <a16:creationId xmlns:a16="http://schemas.microsoft.com/office/drawing/2014/main" id="{25A1A3BF-533B-4710-B88B-815B89780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855"/>
                <a:ext cx="10" cy="8"/>
              </a:xfrm>
              <a:custGeom>
                <a:avLst/>
                <a:gdLst>
                  <a:gd name="T0" fmla="*/ 0 w 4"/>
                  <a:gd name="T1" fmla="*/ 21 h 3"/>
                  <a:gd name="T2" fmla="*/ 33 w 4"/>
                  <a:gd name="T3" fmla="*/ 0 h 3"/>
                  <a:gd name="T4" fmla="*/ 63 w 4"/>
                  <a:gd name="T5" fmla="*/ 35 h 3"/>
                  <a:gd name="T6" fmla="*/ 33 w 4"/>
                  <a:gd name="T7" fmla="*/ 56 h 3"/>
                  <a:gd name="T8" fmla="*/ 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0" name="Oval 460">
                <a:extLst>
                  <a:ext uri="{FF2B5EF4-FFF2-40B4-BE49-F238E27FC236}">
                    <a16:creationId xmlns:a16="http://schemas.microsoft.com/office/drawing/2014/main" id="{CFFA27AA-1289-4906-B0F4-A91F48CFD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187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71" name="Freeform 461">
                <a:extLst>
                  <a:ext uri="{FF2B5EF4-FFF2-40B4-BE49-F238E27FC236}">
                    <a16:creationId xmlns:a16="http://schemas.microsoft.com/office/drawing/2014/main" id="{78D52D57-DA9C-4E07-911B-955876750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1788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95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8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2" name="Freeform 462">
                <a:extLst>
                  <a:ext uri="{FF2B5EF4-FFF2-40B4-BE49-F238E27FC236}">
                    <a16:creationId xmlns:a16="http://schemas.microsoft.com/office/drawing/2014/main" id="{A635DCF7-D1BD-4CC6-B164-A78D3CCFD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780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83 w 38"/>
                  <a:gd name="T5" fmla="*/ 545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9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3" name="Freeform 463">
                <a:extLst>
                  <a:ext uri="{FF2B5EF4-FFF2-40B4-BE49-F238E27FC236}">
                    <a16:creationId xmlns:a16="http://schemas.microsoft.com/office/drawing/2014/main" id="{BB952C46-FB2E-45B1-97B9-B0D3189BA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775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21 h 56"/>
                  <a:gd name="T4" fmla="*/ 569 w 37"/>
                  <a:gd name="T5" fmla="*/ 545 h 56"/>
                  <a:gd name="T6" fmla="*/ 259 w 37"/>
                  <a:gd name="T7" fmla="*/ 1054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7" y="56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4" name="Freeform 464">
                <a:extLst>
                  <a:ext uri="{FF2B5EF4-FFF2-40B4-BE49-F238E27FC236}">
                    <a16:creationId xmlns:a16="http://schemas.microsoft.com/office/drawing/2014/main" id="{ABC0B935-99C0-4906-87CA-455FEE51B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793"/>
                <a:ext cx="75" cy="123"/>
              </a:xfrm>
              <a:custGeom>
                <a:avLst/>
                <a:gdLst>
                  <a:gd name="T0" fmla="*/ 345 w 30"/>
                  <a:gd name="T1" fmla="*/ 0 h 46"/>
                  <a:gd name="T2" fmla="*/ 395 w 30"/>
                  <a:gd name="T3" fmla="*/ 308 h 46"/>
                  <a:gd name="T4" fmla="*/ 125 w 30"/>
                  <a:gd name="T5" fmla="*/ 743 h 46"/>
                  <a:gd name="T6" fmla="*/ 0 w 30"/>
                  <a:gd name="T7" fmla="*/ 687 h 46"/>
                  <a:gd name="T8" fmla="*/ 208 w 30"/>
                  <a:gd name="T9" fmla="*/ 880 h 46"/>
                  <a:gd name="T10" fmla="*/ 470 w 30"/>
                  <a:gd name="T11" fmla="*/ 422 h 46"/>
                  <a:gd name="T12" fmla="*/ 345 w 30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5" y="29"/>
                      <a:pt x="17" y="40"/>
                      <a:pt x="8" y="39"/>
                    </a:cubicBezTo>
                    <a:cubicBezTo>
                      <a:pt x="5" y="39"/>
                      <a:pt x="3" y="38"/>
                      <a:pt x="0" y="36"/>
                    </a:cubicBezTo>
                    <a:cubicBezTo>
                      <a:pt x="3" y="42"/>
                      <a:pt x="8" y="45"/>
                      <a:pt x="13" y="46"/>
                    </a:cubicBezTo>
                    <a:cubicBezTo>
                      <a:pt x="22" y="46"/>
                      <a:pt x="29" y="35"/>
                      <a:pt x="30" y="22"/>
                    </a:cubicBezTo>
                    <a:cubicBezTo>
                      <a:pt x="30" y="13"/>
                      <a:pt x="27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5" name="Freeform 465">
                <a:extLst>
                  <a:ext uri="{FF2B5EF4-FFF2-40B4-BE49-F238E27FC236}">
                    <a16:creationId xmlns:a16="http://schemas.microsoft.com/office/drawing/2014/main" id="{E65079B7-6C67-4E7C-8A90-DCAF173D8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1796"/>
                <a:ext cx="47" cy="51"/>
              </a:xfrm>
              <a:custGeom>
                <a:avLst/>
                <a:gdLst>
                  <a:gd name="T0" fmla="*/ 0 w 19"/>
                  <a:gd name="T1" fmla="*/ 172 h 19"/>
                  <a:gd name="T2" fmla="*/ 153 w 19"/>
                  <a:gd name="T3" fmla="*/ 0 h 19"/>
                  <a:gd name="T4" fmla="*/ 287 w 19"/>
                  <a:gd name="T5" fmla="*/ 193 h 19"/>
                  <a:gd name="T6" fmla="*/ 134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0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4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6" name="Freeform 466">
                <a:extLst>
                  <a:ext uri="{FF2B5EF4-FFF2-40B4-BE49-F238E27FC236}">
                    <a16:creationId xmlns:a16="http://schemas.microsoft.com/office/drawing/2014/main" id="{EB1B6346-8D81-4BAC-96EF-226CE316A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775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21 h 56"/>
                  <a:gd name="T4" fmla="*/ 569 w 37"/>
                  <a:gd name="T5" fmla="*/ 545 h 56"/>
                  <a:gd name="T6" fmla="*/ 259 w 37"/>
                  <a:gd name="T7" fmla="*/ 1054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7" y="56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7" name="Freeform 467">
                <a:extLst>
                  <a:ext uri="{FF2B5EF4-FFF2-40B4-BE49-F238E27FC236}">
                    <a16:creationId xmlns:a16="http://schemas.microsoft.com/office/drawing/2014/main" id="{25A79F81-3375-4DAA-932F-F6747A8D6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777"/>
                <a:ext cx="18" cy="19"/>
              </a:xfrm>
              <a:custGeom>
                <a:avLst/>
                <a:gdLst>
                  <a:gd name="T0" fmla="*/ 0 w 7"/>
                  <a:gd name="T1" fmla="*/ 81 h 7"/>
                  <a:gd name="T2" fmla="*/ 67 w 7"/>
                  <a:gd name="T3" fmla="*/ 0 h 7"/>
                  <a:gd name="T4" fmla="*/ 118 w 7"/>
                  <a:gd name="T5" fmla="*/ 81 h 7"/>
                  <a:gd name="T6" fmla="*/ 67 w 7"/>
                  <a:gd name="T7" fmla="*/ 141 h 7"/>
                  <a:gd name="T8" fmla="*/ 0 w 7"/>
                  <a:gd name="T9" fmla="*/ 8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2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2" y="7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8" name="Freeform 468">
                <a:extLst>
                  <a:ext uri="{FF2B5EF4-FFF2-40B4-BE49-F238E27FC236}">
                    <a16:creationId xmlns:a16="http://schemas.microsoft.com/office/drawing/2014/main" id="{B988403C-F808-4F7D-9E05-3DAA7E859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04"/>
                <a:ext cx="23" cy="21"/>
              </a:xfrm>
              <a:custGeom>
                <a:avLst/>
                <a:gdLst>
                  <a:gd name="T0" fmla="*/ 20 w 9"/>
                  <a:gd name="T1" fmla="*/ 76 h 8"/>
                  <a:gd name="T2" fmla="*/ 84 w 9"/>
                  <a:gd name="T3" fmla="*/ 0 h 8"/>
                  <a:gd name="T4" fmla="*/ 151 w 9"/>
                  <a:gd name="T5" fmla="*/ 76 h 8"/>
                  <a:gd name="T6" fmla="*/ 66 w 9"/>
                  <a:gd name="T7" fmla="*/ 144 h 8"/>
                  <a:gd name="T8" fmla="*/ 20 w 9"/>
                  <a:gd name="T9" fmla="*/ 7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7"/>
                      <a:pt x="7" y="8"/>
                      <a:pt x="4" y="8"/>
                    </a:cubicBezTo>
                    <a:cubicBezTo>
                      <a:pt x="2" y="8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9" name="Oval 469">
                <a:extLst>
                  <a:ext uri="{FF2B5EF4-FFF2-40B4-BE49-F238E27FC236}">
                    <a16:creationId xmlns:a16="http://schemas.microsoft.com/office/drawing/2014/main" id="{35D7F6F1-D553-4317-81EC-992EA4095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177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80" name="Oval 470">
                <a:extLst>
                  <a:ext uri="{FF2B5EF4-FFF2-40B4-BE49-F238E27FC236}">
                    <a16:creationId xmlns:a16="http://schemas.microsoft.com/office/drawing/2014/main" id="{C1BFD029-9DF1-453B-A76B-4ACBD1159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5" y="179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81" name="Freeform 471">
                <a:extLst>
                  <a:ext uri="{FF2B5EF4-FFF2-40B4-BE49-F238E27FC236}">
                    <a16:creationId xmlns:a16="http://schemas.microsoft.com/office/drawing/2014/main" id="{EFE72609-F38D-40A7-94E5-0EDE3F91B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092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0 h 56"/>
                  <a:gd name="T4" fmla="*/ 569 w 37"/>
                  <a:gd name="T5" fmla="*/ 532 h 56"/>
                  <a:gd name="T6" fmla="*/ 259 w 37"/>
                  <a:gd name="T7" fmla="*/ 1032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0"/>
                    </a:cubicBezTo>
                    <a:cubicBezTo>
                      <a:pt x="29" y="1"/>
                      <a:pt x="37" y="13"/>
                      <a:pt x="37" y="28"/>
                    </a:cubicBezTo>
                    <a:cubicBezTo>
                      <a:pt x="36" y="44"/>
                      <a:pt x="28" y="56"/>
                      <a:pt x="17" y="55"/>
                    </a:cubicBezTo>
                    <a:cubicBezTo>
                      <a:pt x="7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2" name="Freeform 472">
                <a:extLst>
                  <a:ext uri="{FF2B5EF4-FFF2-40B4-BE49-F238E27FC236}">
                    <a16:creationId xmlns:a16="http://schemas.microsoft.com/office/drawing/2014/main" id="{B6C6472E-7EA0-4970-96B4-48DF8D110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084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3" name="Freeform 473">
                <a:extLst>
                  <a:ext uri="{FF2B5EF4-FFF2-40B4-BE49-F238E27FC236}">
                    <a16:creationId xmlns:a16="http://schemas.microsoft.com/office/drawing/2014/main" id="{A221BB94-5BF8-443B-A051-E0E5B2405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079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04 w 37"/>
                  <a:gd name="T3" fmla="*/ 21 h 56"/>
                  <a:gd name="T4" fmla="*/ 588 w 37"/>
                  <a:gd name="T5" fmla="*/ 545 h 56"/>
                  <a:gd name="T6" fmla="*/ 284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3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6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4" name="Freeform 474">
                <a:extLst>
                  <a:ext uri="{FF2B5EF4-FFF2-40B4-BE49-F238E27FC236}">
                    <a16:creationId xmlns:a16="http://schemas.microsoft.com/office/drawing/2014/main" id="{34217946-C60A-4BA6-A38D-713E22003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100"/>
                <a:ext cx="73" cy="120"/>
              </a:xfrm>
              <a:custGeom>
                <a:avLst/>
                <a:gdLst>
                  <a:gd name="T0" fmla="*/ 335 w 29"/>
                  <a:gd name="T1" fmla="*/ 0 h 45"/>
                  <a:gd name="T2" fmla="*/ 380 w 29"/>
                  <a:gd name="T3" fmla="*/ 285 h 45"/>
                  <a:gd name="T4" fmla="*/ 113 w 29"/>
                  <a:gd name="T5" fmla="*/ 739 h 45"/>
                  <a:gd name="T6" fmla="*/ 0 w 29"/>
                  <a:gd name="T7" fmla="*/ 661 h 45"/>
                  <a:gd name="T8" fmla="*/ 191 w 29"/>
                  <a:gd name="T9" fmla="*/ 853 h 45"/>
                  <a:gd name="T10" fmla="*/ 463 w 29"/>
                  <a:gd name="T11" fmla="*/ 397 h 45"/>
                  <a:gd name="T12" fmla="*/ 335 w 29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5">
                    <a:moveTo>
                      <a:pt x="21" y="0"/>
                    </a:moveTo>
                    <a:cubicBezTo>
                      <a:pt x="23" y="4"/>
                      <a:pt x="25" y="9"/>
                      <a:pt x="24" y="15"/>
                    </a:cubicBezTo>
                    <a:cubicBezTo>
                      <a:pt x="24" y="28"/>
                      <a:pt x="16" y="39"/>
                      <a:pt x="7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2" y="41"/>
                      <a:pt x="7" y="45"/>
                      <a:pt x="12" y="45"/>
                    </a:cubicBezTo>
                    <a:cubicBezTo>
                      <a:pt x="21" y="45"/>
                      <a:pt x="28" y="35"/>
                      <a:pt x="29" y="21"/>
                    </a:cubicBezTo>
                    <a:cubicBezTo>
                      <a:pt x="29" y="12"/>
                      <a:pt x="26" y="4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5" name="Freeform 475">
                <a:extLst>
                  <a:ext uri="{FF2B5EF4-FFF2-40B4-BE49-F238E27FC236}">
                    <a16:creationId xmlns:a16="http://schemas.microsoft.com/office/drawing/2014/main" id="{F492E18B-C931-4E0F-ADE8-57617905B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100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1" y="4"/>
                      <a:pt x="5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5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6" name="Freeform 476">
                <a:extLst>
                  <a:ext uri="{FF2B5EF4-FFF2-40B4-BE49-F238E27FC236}">
                    <a16:creationId xmlns:a16="http://schemas.microsoft.com/office/drawing/2014/main" id="{00DDCE1F-1848-4370-839A-7A018A92D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079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04 w 37"/>
                  <a:gd name="T3" fmla="*/ 21 h 56"/>
                  <a:gd name="T4" fmla="*/ 588 w 37"/>
                  <a:gd name="T5" fmla="*/ 545 h 56"/>
                  <a:gd name="T6" fmla="*/ 284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3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6"/>
                      <a:pt x="0" y="43"/>
                      <a:pt x="0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7" name="Oval 477">
                <a:extLst>
                  <a:ext uri="{FF2B5EF4-FFF2-40B4-BE49-F238E27FC236}">
                    <a16:creationId xmlns:a16="http://schemas.microsoft.com/office/drawing/2014/main" id="{410E797E-B77D-43F8-B086-892E31664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20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88" name="Freeform 478">
                <a:extLst>
                  <a:ext uri="{FF2B5EF4-FFF2-40B4-BE49-F238E27FC236}">
                    <a16:creationId xmlns:a16="http://schemas.microsoft.com/office/drawing/2014/main" id="{F93D80DD-753F-457E-AE0B-E33E7B4AE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2108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0 h 9"/>
                  <a:gd name="T4" fmla="*/ 125 w 8"/>
                  <a:gd name="T5" fmla="*/ 93 h 9"/>
                  <a:gd name="T6" fmla="*/ 63 w 8"/>
                  <a:gd name="T7" fmla="*/ 171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6" y="1"/>
                      <a:pt x="8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1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9" name="Freeform 479">
                <a:extLst>
                  <a:ext uri="{FF2B5EF4-FFF2-40B4-BE49-F238E27FC236}">
                    <a16:creationId xmlns:a16="http://schemas.microsoft.com/office/drawing/2014/main" id="{3587D651-2AAB-475B-936E-191993930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2079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12 w 3"/>
                  <a:gd name="T3" fmla="*/ 0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0" name="Freeform 480">
                <a:extLst>
                  <a:ext uri="{FF2B5EF4-FFF2-40B4-BE49-F238E27FC236}">
                    <a16:creationId xmlns:a16="http://schemas.microsoft.com/office/drawing/2014/main" id="{2CAD5ADB-698A-498D-BA9C-199A7C851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103"/>
                <a:ext cx="10" cy="10"/>
              </a:xfrm>
              <a:custGeom>
                <a:avLst/>
                <a:gdLst>
                  <a:gd name="T0" fmla="*/ 0 w 4"/>
                  <a:gd name="T1" fmla="*/ 33 h 4"/>
                  <a:gd name="T2" fmla="*/ 33 w 4"/>
                  <a:gd name="T3" fmla="*/ 0 h 4"/>
                  <a:gd name="T4" fmla="*/ 63 w 4"/>
                  <a:gd name="T5" fmla="*/ 33 h 4"/>
                  <a:gd name="T6" fmla="*/ 33 w 4"/>
                  <a:gd name="T7" fmla="*/ 63 h 4"/>
                  <a:gd name="T8" fmla="*/ 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1" name="Oval 481">
                <a:extLst>
                  <a:ext uri="{FF2B5EF4-FFF2-40B4-BE49-F238E27FC236}">
                    <a16:creationId xmlns:a16="http://schemas.microsoft.com/office/drawing/2014/main" id="{D33266E6-8262-47CD-8460-655B31D00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092"/>
                <a:ext cx="168" cy="2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2" name="Oval 482">
                <a:extLst>
                  <a:ext uri="{FF2B5EF4-FFF2-40B4-BE49-F238E27FC236}">
                    <a16:creationId xmlns:a16="http://schemas.microsoft.com/office/drawing/2014/main" id="{4885E070-435E-4E96-903C-FD4B04922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1079"/>
                <a:ext cx="170" cy="2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3" name="Oval 483">
                <a:extLst>
                  <a:ext uri="{FF2B5EF4-FFF2-40B4-BE49-F238E27FC236}">
                    <a16:creationId xmlns:a16="http://schemas.microsoft.com/office/drawing/2014/main" id="{265154D2-04EB-468A-A7D6-5074A2751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071"/>
                <a:ext cx="167" cy="269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4" name="Freeform 484">
                <a:extLst>
                  <a:ext uri="{FF2B5EF4-FFF2-40B4-BE49-F238E27FC236}">
                    <a16:creationId xmlns:a16="http://schemas.microsoft.com/office/drawing/2014/main" id="{84B5BB1F-FDC8-45C8-8F08-7A934FFB8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103"/>
                <a:ext cx="132" cy="224"/>
              </a:xfrm>
              <a:custGeom>
                <a:avLst/>
                <a:gdLst>
                  <a:gd name="T0" fmla="*/ 590 w 53"/>
                  <a:gd name="T1" fmla="*/ 0 h 84"/>
                  <a:gd name="T2" fmla="*/ 682 w 53"/>
                  <a:gd name="T3" fmla="*/ 533 h 84"/>
                  <a:gd name="T4" fmla="*/ 229 w 53"/>
                  <a:gd name="T5" fmla="*/ 1365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9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8" y="0"/>
                    </a:moveTo>
                    <a:cubicBezTo>
                      <a:pt x="42" y="8"/>
                      <a:pt x="44" y="17"/>
                      <a:pt x="44" y="28"/>
                    </a:cubicBezTo>
                    <a:cubicBezTo>
                      <a:pt x="44" y="53"/>
                      <a:pt x="31" y="72"/>
                      <a:pt x="15" y="72"/>
                    </a:cubicBezTo>
                    <a:cubicBezTo>
                      <a:pt x="10" y="72"/>
                      <a:pt x="5" y="70"/>
                      <a:pt x="0" y="67"/>
                    </a:cubicBezTo>
                    <a:cubicBezTo>
                      <a:pt x="6" y="77"/>
                      <a:pt x="14" y="84"/>
                      <a:pt x="23" y="84"/>
                    </a:cubicBezTo>
                    <a:cubicBezTo>
                      <a:pt x="40" y="84"/>
                      <a:pt x="53" y="64"/>
                      <a:pt x="53" y="39"/>
                    </a:cubicBezTo>
                    <a:cubicBezTo>
                      <a:pt x="53" y="22"/>
                      <a:pt x="47" y="8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5" name="Oval 485">
                <a:extLst>
                  <a:ext uri="{FF2B5EF4-FFF2-40B4-BE49-F238E27FC236}">
                    <a16:creationId xmlns:a16="http://schemas.microsoft.com/office/drawing/2014/main" id="{4FB0B50D-C7A7-4A56-B45A-C6A7445DD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108"/>
                <a:ext cx="87" cy="9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6" name="Oval 486">
                <a:extLst>
                  <a:ext uri="{FF2B5EF4-FFF2-40B4-BE49-F238E27FC236}">
                    <a16:creationId xmlns:a16="http://schemas.microsoft.com/office/drawing/2014/main" id="{765343AD-89E5-4769-896D-9AC020A36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071"/>
                <a:ext cx="167" cy="269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7" name="Oval 487">
                <a:extLst>
                  <a:ext uri="{FF2B5EF4-FFF2-40B4-BE49-F238E27FC236}">
                    <a16:creationId xmlns:a16="http://schemas.microsoft.com/office/drawing/2014/main" id="{4B278115-458A-428F-A05D-12FE3C5C7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076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8" name="Oval 488">
                <a:extLst>
                  <a:ext uri="{FF2B5EF4-FFF2-40B4-BE49-F238E27FC236}">
                    <a16:creationId xmlns:a16="http://schemas.microsoft.com/office/drawing/2014/main" id="{92448D9D-584C-49E6-ABF1-283E25395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124"/>
                <a:ext cx="37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9" name="Oval 489">
                <a:extLst>
                  <a:ext uri="{FF2B5EF4-FFF2-40B4-BE49-F238E27FC236}">
                    <a16:creationId xmlns:a16="http://schemas.microsoft.com/office/drawing/2014/main" id="{D8F854BD-8B12-4A3C-B777-DCE174CEF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1065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0" name="Oval 490">
                <a:extLst>
                  <a:ext uri="{FF2B5EF4-FFF2-40B4-BE49-F238E27FC236}">
                    <a16:creationId xmlns:a16="http://schemas.microsoft.com/office/drawing/2014/main" id="{FCEC420A-F87E-471D-BC48-F7BDC8E2A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11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1" name="Oval 491">
                <a:extLst>
                  <a:ext uri="{FF2B5EF4-FFF2-40B4-BE49-F238E27FC236}">
                    <a16:creationId xmlns:a16="http://schemas.microsoft.com/office/drawing/2014/main" id="{68FE66FD-7320-495B-94AC-DF6ECBC69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444"/>
                <a:ext cx="150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2" name="Oval 492">
                <a:extLst>
                  <a:ext uri="{FF2B5EF4-FFF2-40B4-BE49-F238E27FC236}">
                    <a16:creationId xmlns:a16="http://schemas.microsoft.com/office/drawing/2014/main" id="{B109CAB9-95E9-43A7-B3DF-A6AD7E890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433"/>
                <a:ext cx="150" cy="23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3" name="Oval 493">
                <a:extLst>
                  <a:ext uri="{FF2B5EF4-FFF2-40B4-BE49-F238E27FC236}">
                    <a16:creationId xmlns:a16="http://schemas.microsoft.com/office/drawing/2014/main" id="{F43C01A9-0854-47E7-A635-1842CB02E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425"/>
                <a:ext cx="150" cy="23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4" name="Freeform 494">
                <a:extLst>
                  <a:ext uri="{FF2B5EF4-FFF2-40B4-BE49-F238E27FC236}">
                    <a16:creationId xmlns:a16="http://schemas.microsoft.com/office/drawing/2014/main" id="{FFE58B72-BD18-44F3-B529-652056066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455"/>
                <a:ext cx="118" cy="197"/>
              </a:xfrm>
              <a:custGeom>
                <a:avLst/>
                <a:gdLst>
                  <a:gd name="T0" fmla="*/ 522 w 47"/>
                  <a:gd name="T1" fmla="*/ 0 h 74"/>
                  <a:gd name="T2" fmla="*/ 618 w 47"/>
                  <a:gd name="T3" fmla="*/ 453 h 74"/>
                  <a:gd name="T4" fmla="*/ 208 w 47"/>
                  <a:gd name="T5" fmla="*/ 1206 h 74"/>
                  <a:gd name="T6" fmla="*/ 0 w 47"/>
                  <a:gd name="T7" fmla="*/ 1113 h 74"/>
                  <a:gd name="T8" fmla="*/ 316 w 47"/>
                  <a:gd name="T9" fmla="*/ 1395 h 74"/>
                  <a:gd name="T10" fmla="*/ 743 w 47"/>
                  <a:gd name="T11" fmla="*/ 644 h 74"/>
                  <a:gd name="T12" fmla="*/ 522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3" y="0"/>
                    </a:moveTo>
                    <a:cubicBezTo>
                      <a:pt x="37" y="6"/>
                      <a:pt x="39" y="15"/>
                      <a:pt x="39" y="24"/>
                    </a:cubicBezTo>
                    <a:cubicBezTo>
                      <a:pt x="39" y="46"/>
                      <a:pt x="27" y="64"/>
                      <a:pt x="13" y="64"/>
                    </a:cubicBezTo>
                    <a:cubicBezTo>
                      <a:pt x="8" y="64"/>
                      <a:pt x="3" y="62"/>
                      <a:pt x="0" y="59"/>
                    </a:cubicBezTo>
                    <a:cubicBezTo>
                      <a:pt x="4" y="68"/>
                      <a:pt x="12" y="74"/>
                      <a:pt x="20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1" y="6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5" name="Oval 495">
                <a:extLst>
                  <a:ext uri="{FF2B5EF4-FFF2-40B4-BE49-F238E27FC236}">
                    <a16:creationId xmlns:a16="http://schemas.microsoft.com/office/drawing/2014/main" id="{ADAD777A-904B-42CF-8BE9-C65DB318F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457"/>
                <a:ext cx="77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6" name="Oval 496">
                <a:extLst>
                  <a:ext uri="{FF2B5EF4-FFF2-40B4-BE49-F238E27FC236}">
                    <a16:creationId xmlns:a16="http://schemas.microsoft.com/office/drawing/2014/main" id="{67E6439F-4FC5-4E81-BFBF-13D8957B3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425"/>
                <a:ext cx="150" cy="23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7" name="Oval 497">
                <a:extLst>
                  <a:ext uri="{FF2B5EF4-FFF2-40B4-BE49-F238E27FC236}">
                    <a16:creationId xmlns:a16="http://schemas.microsoft.com/office/drawing/2014/main" id="{A0AF719C-7F73-4FAE-800C-86D8AC6F5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431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8" name="Oval 498">
                <a:extLst>
                  <a:ext uri="{FF2B5EF4-FFF2-40B4-BE49-F238E27FC236}">
                    <a16:creationId xmlns:a16="http://schemas.microsoft.com/office/drawing/2014/main" id="{79178E0E-6EE5-460C-A44C-7879E4D93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2473"/>
                <a:ext cx="32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9" name="Oval 499">
                <a:extLst>
                  <a:ext uri="{FF2B5EF4-FFF2-40B4-BE49-F238E27FC236}">
                    <a16:creationId xmlns:a16="http://schemas.microsoft.com/office/drawing/2014/main" id="{38FFAFDD-99FD-46DB-84FA-17B783473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420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0" name="Oval 500">
                <a:extLst>
                  <a:ext uri="{FF2B5EF4-FFF2-40B4-BE49-F238E27FC236}">
                    <a16:creationId xmlns:a16="http://schemas.microsoft.com/office/drawing/2014/main" id="{CBBBD7E7-4DF0-4D09-9140-CF2CACE1B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465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1" name="Oval 501">
                <a:extLst>
                  <a:ext uri="{FF2B5EF4-FFF2-40B4-BE49-F238E27FC236}">
                    <a16:creationId xmlns:a16="http://schemas.microsoft.com/office/drawing/2014/main" id="{EE5C6AF9-16DA-4705-BF40-08AFA9207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0" y="2460"/>
                <a:ext cx="150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2" name="Oval 502">
                <a:extLst>
                  <a:ext uri="{FF2B5EF4-FFF2-40B4-BE49-F238E27FC236}">
                    <a16:creationId xmlns:a16="http://schemas.microsoft.com/office/drawing/2014/main" id="{36A17CEA-EF4A-47B0-878E-6EB278DF1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2449"/>
                <a:ext cx="150" cy="23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3" name="Oval 503">
                <a:extLst>
                  <a:ext uri="{FF2B5EF4-FFF2-40B4-BE49-F238E27FC236}">
                    <a16:creationId xmlns:a16="http://schemas.microsoft.com/office/drawing/2014/main" id="{1D0B6261-BF9A-4753-9677-51A5581B4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2441"/>
                <a:ext cx="147" cy="23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4" name="Freeform 504">
                <a:extLst>
                  <a:ext uri="{FF2B5EF4-FFF2-40B4-BE49-F238E27FC236}">
                    <a16:creationId xmlns:a16="http://schemas.microsoft.com/office/drawing/2014/main" id="{FD30BD54-D05F-4498-BED6-6DCAB2AC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471"/>
                <a:ext cx="118" cy="197"/>
              </a:xfrm>
              <a:custGeom>
                <a:avLst/>
                <a:gdLst>
                  <a:gd name="T0" fmla="*/ 535 w 47"/>
                  <a:gd name="T1" fmla="*/ 0 h 74"/>
                  <a:gd name="T2" fmla="*/ 630 w 47"/>
                  <a:gd name="T3" fmla="*/ 453 h 74"/>
                  <a:gd name="T4" fmla="*/ 208 w 47"/>
                  <a:gd name="T5" fmla="*/ 1206 h 74"/>
                  <a:gd name="T6" fmla="*/ 0 w 47"/>
                  <a:gd name="T7" fmla="*/ 1113 h 74"/>
                  <a:gd name="T8" fmla="*/ 334 w 47"/>
                  <a:gd name="T9" fmla="*/ 1395 h 74"/>
                  <a:gd name="T10" fmla="*/ 743 w 47"/>
                  <a:gd name="T11" fmla="*/ 644 h 74"/>
                  <a:gd name="T12" fmla="*/ 535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4" y="0"/>
                    </a:moveTo>
                    <a:cubicBezTo>
                      <a:pt x="37" y="6"/>
                      <a:pt x="40" y="15"/>
                      <a:pt x="40" y="24"/>
                    </a:cubicBezTo>
                    <a:cubicBezTo>
                      <a:pt x="40" y="46"/>
                      <a:pt x="28" y="64"/>
                      <a:pt x="13" y="64"/>
                    </a:cubicBezTo>
                    <a:cubicBezTo>
                      <a:pt x="9" y="64"/>
                      <a:pt x="4" y="62"/>
                      <a:pt x="0" y="59"/>
                    </a:cubicBezTo>
                    <a:cubicBezTo>
                      <a:pt x="5" y="68"/>
                      <a:pt x="13" y="74"/>
                      <a:pt x="21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2" y="6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5" name="Oval 505">
                <a:extLst>
                  <a:ext uri="{FF2B5EF4-FFF2-40B4-BE49-F238E27FC236}">
                    <a16:creationId xmlns:a16="http://schemas.microsoft.com/office/drawing/2014/main" id="{63C16EC1-0FA8-46CB-9521-B1EAB0771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2473"/>
                <a:ext cx="78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6" name="Oval 506">
                <a:extLst>
                  <a:ext uri="{FF2B5EF4-FFF2-40B4-BE49-F238E27FC236}">
                    <a16:creationId xmlns:a16="http://schemas.microsoft.com/office/drawing/2014/main" id="{0961A612-4ED6-4D5F-B42A-14BC8C142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2441"/>
                <a:ext cx="147" cy="23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7" name="Oval 507">
                <a:extLst>
                  <a:ext uri="{FF2B5EF4-FFF2-40B4-BE49-F238E27FC236}">
                    <a16:creationId xmlns:a16="http://schemas.microsoft.com/office/drawing/2014/main" id="{5378F5FB-6A74-4766-9BF7-9DD0627AE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2447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8" name="Oval 508">
                <a:extLst>
                  <a:ext uri="{FF2B5EF4-FFF2-40B4-BE49-F238E27FC236}">
                    <a16:creationId xmlns:a16="http://schemas.microsoft.com/office/drawing/2014/main" id="{4BE21A23-7469-49B6-91A8-F8262C04D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5" y="2489"/>
                <a:ext cx="35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9" name="Oval 509">
                <a:extLst>
                  <a:ext uri="{FF2B5EF4-FFF2-40B4-BE49-F238E27FC236}">
                    <a16:creationId xmlns:a16="http://schemas.microsoft.com/office/drawing/2014/main" id="{72271A64-0161-4DDA-A82F-DFBE600C6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5" y="243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0" name="Oval 510">
                <a:extLst>
                  <a:ext uri="{FF2B5EF4-FFF2-40B4-BE49-F238E27FC236}">
                    <a16:creationId xmlns:a16="http://schemas.microsoft.com/office/drawing/2014/main" id="{A208A6E9-58C1-4B69-B310-D8B4213B6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5" y="248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1" name="Oval 511">
                <a:extLst>
                  <a:ext uri="{FF2B5EF4-FFF2-40B4-BE49-F238E27FC236}">
                    <a16:creationId xmlns:a16="http://schemas.microsoft.com/office/drawing/2014/main" id="{90E3120F-9BA5-4614-B11E-B77EF0561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2516"/>
                <a:ext cx="128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2" name="Oval 512">
                <a:extLst>
                  <a:ext uri="{FF2B5EF4-FFF2-40B4-BE49-F238E27FC236}">
                    <a16:creationId xmlns:a16="http://schemas.microsoft.com/office/drawing/2014/main" id="{5CF2E21C-C6B5-40E9-83B3-54D388EF5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2505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3" name="Oval 513">
                <a:extLst>
                  <a:ext uri="{FF2B5EF4-FFF2-40B4-BE49-F238E27FC236}">
                    <a16:creationId xmlns:a16="http://schemas.microsoft.com/office/drawing/2014/main" id="{88104D72-C349-450D-82AA-A1CEAC448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2500"/>
                <a:ext cx="127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4" name="Freeform 514">
                <a:extLst>
                  <a:ext uri="{FF2B5EF4-FFF2-40B4-BE49-F238E27FC236}">
                    <a16:creationId xmlns:a16="http://schemas.microsoft.com/office/drawing/2014/main" id="{1C0B97E5-5CD5-473E-B163-F16062622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524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01 h 64"/>
                  <a:gd name="T4" fmla="*/ 167 w 41"/>
                  <a:gd name="T5" fmla="*/ 1050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4" y="55"/>
                      <a:pt x="11" y="55"/>
                    </a:cubicBezTo>
                    <a:cubicBezTo>
                      <a:pt x="7" y="55"/>
                      <a:pt x="3" y="54"/>
                      <a:pt x="0" y="51"/>
                    </a:cubicBezTo>
                    <a:cubicBezTo>
                      <a:pt x="4" y="59"/>
                      <a:pt x="11" y="64"/>
                      <a:pt x="18" y="64"/>
                    </a:cubicBezTo>
                    <a:cubicBezTo>
                      <a:pt x="30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5" name="Oval 515">
                <a:extLst>
                  <a:ext uri="{FF2B5EF4-FFF2-40B4-BE49-F238E27FC236}">
                    <a16:creationId xmlns:a16="http://schemas.microsoft.com/office/drawing/2014/main" id="{07CAD156-ECF6-45F2-AE2B-238D6D4F8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2527"/>
                <a:ext cx="65" cy="72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6" name="Oval 516">
                <a:extLst>
                  <a:ext uri="{FF2B5EF4-FFF2-40B4-BE49-F238E27FC236}">
                    <a16:creationId xmlns:a16="http://schemas.microsoft.com/office/drawing/2014/main" id="{15CF6F1F-2D2D-4D84-AF67-C1E6B13B2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2500"/>
                <a:ext cx="127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7" name="Oval 517">
                <a:extLst>
                  <a:ext uri="{FF2B5EF4-FFF2-40B4-BE49-F238E27FC236}">
                    <a16:creationId xmlns:a16="http://schemas.microsoft.com/office/drawing/2014/main" id="{547B4575-F24D-4818-8EAD-DC8814018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50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8" name="Oval 518">
                <a:extLst>
                  <a:ext uri="{FF2B5EF4-FFF2-40B4-BE49-F238E27FC236}">
                    <a16:creationId xmlns:a16="http://schemas.microsoft.com/office/drawing/2014/main" id="{1843AD31-9CEA-4842-BA72-289F940AC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2540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9" name="Oval 519">
                <a:extLst>
                  <a:ext uri="{FF2B5EF4-FFF2-40B4-BE49-F238E27FC236}">
                    <a16:creationId xmlns:a16="http://schemas.microsoft.com/office/drawing/2014/main" id="{EE8976BD-BBE9-47E2-A4E3-0D2834497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249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0" name="Oval 520">
                <a:extLst>
                  <a:ext uri="{FF2B5EF4-FFF2-40B4-BE49-F238E27FC236}">
                    <a16:creationId xmlns:a16="http://schemas.microsoft.com/office/drawing/2014/main" id="{658956FF-3F7E-4E51-9646-3ECE73FC6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253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1" name="Oval 521">
                <a:extLst>
                  <a:ext uri="{FF2B5EF4-FFF2-40B4-BE49-F238E27FC236}">
                    <a16:creationId xmlns:a16="http://schemas.microsoft.com/office/drawing/2014/main" id="{B4825BA9-96BB-4F17-9112-82F0B88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2556"/>
                <a:ext cx="130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2" name="Oval 522">
                <a:extLst>
                  <a:ext uri="{FF2B5EF4-FFF2-40B4-BE49-F238E27FC236}">
                    <a16:creationId xmlns:a16="http://schemas.microsoft.com/office/drawing/2014/main" id="{15ED90B1-692F-4CEA-9FCD-2119573EE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2545"/>
                <a:ext cx="127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3" name="Oval 523">
                <a:extLst>
                  <a:ext uri="{FF2B5EF4-FFF2-40B4-BE49-F238E27FC236}">
                    <a16:creationId xmlns:a16="http://schemas.microsoft.com/office/drawing/2014/main" id="{FCD238ED-3E5A-41F1-9AD3-154EF4AFB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5" y="2540"/>
                <a:ext cx="127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4" name="Freeform 524">
                <a:extLst>
                  <a:ext uri="{FF2B5EF4-FFF2-40B4-BE49-F238E27FC236}">
                    <a16:creationId xmlns:a16="http://schemas.microsoft.com/office/drawing/2014/main" id="{BB060025-3A91-4ED4-8B26-786228BB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564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01 h 64"/>
                  <a:gd name="T4" fmla="*/ 167 w 41"/>
                  <a:gd name="T5" fmla="*/ 1071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4" y="56"/>
                      <a:pt x="11" y="56"/>
                    </a:cubicBezTo>
                    <a:cubicBezTo>
                      <a:pt x="7" y="56"/>
                      <a:pt x="3" y="54"/>
                      <a:pt x="0" y="51"/>
                    </a:cubicBezTo>
                    <a:cubicBezTo>
                      <a:pt x="4" y="59"/>
                      <a:pt x="11" y="64"/>
                      <a:pt x="18" y="64"/>
                    </a:cubicBezTo>
                    <a:cubicBezTo>
                      <a:pt x="31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5" name="Oval 525">
                <a:extLst>
                  <a:ext uri="{FF2B5EF4-FFF2-40B4-BE49-F238E27FC236}">
                    <a16:creationId xmlns:a16="http://schemas.microsoft.com/office/drawing/2014/main" id="{ED1A061E-0479-4538-9FAE-08DAB6616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5" y="2569"/>
                <a:ext cx="65" cy="7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6" name="Oval 526">
                <a:extLst>
                  <a:ext uri="{FF2B5EF4-FFF2-40B4-BE49-F238E27FC236}">
                    <a16:creationId xmlns:a16="http://schemas.microsoft.com/office/drawing/2014/main" id="{754E471A-9CB1-49F5-906F-FC2D6CBF7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5" y="2540"/>
                <a:ext cx="127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7" name="Oval 527">
                <a:extLst>
                  <a:ext uri="{FF2B5EF4-FFF2-40B4-BE49-F238E27FC236}">
                    <a16:creationId xmlns:a16="http://schemas.microsoft.com/office/drawing/2014/main" id="{A877B82D-C1DB-48B3-80F4-4F7547150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2543"/>
                <a:ext cx="22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8" name="Oval 528">
                <a:extLst>
                  <a:ext uri="{FF2B5EF4-FFF2-40B4-BE49-F238E27FC236}">
                    <a16:creationId xmlns:a16="http://schemas.microsoft.com/office/drawing/2014/main" id="{80868357-8FFD-4ECC-BA93-5606C9BB2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5" y="2580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9" name="Oval 529">
                <a:extLst>
                  <a:ext uri="{FF2B5EF4-FFF2-40B4-BE49-F238E27FC236}">
                    <a16:creationId xmlns:a16="http://schemas.microsoft.com/office/drawing/2014/main" id="{1C5C68A3-2EC7-4C3D-B142-BD49303BF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" y="253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0" name="Oval 530">
                <a:extLst>
                  <a:ext uri="{FF2B5EF4-FFF2-40B4-BE49-F238E27FC236}">
                    <a16:creationId xmlns:a16="http://schemas.microsoft.com/office/drawing/2014/main" id="{EE6E499A-3983-4C41-B2DC-F6CA0A668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257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1" name="Oval 531">
                <a:extLst>
                  <a:ext uri="{FF2B5EF4-FFF2-40B4-BE49-F238E27FC236}">
                    <a16:creationId xmlns:a16="http://schemas.microsoft.com/office/drawing/2014/main" id="{9F960C87-F86E-4833-898C-F6D3AF449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2423"/>
                <a:ext cx="128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2" name="Oval 532">
                <a:extLst>
                  <a:ext uri="{FF2B5EF4-FFF2-40B4-BE49-F238E27FC236}">
                    <a16:creationId xmlns:a16="http://schemas.microsoft.com/office/drawing/2014/main" id="{AD123F6D-4CA4-4F77-960F-F780EC087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2412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3" name="Oval 533">
                <a:extLst>
                  <a:ext uri="{FF2B5EF4-FFF2-40B4-BE49-F238E27FC236}">
                    <a16:creationId xmlns:a16="http://schemas.microsoft.com/office/drawing/2014/main" id="{47DE83CE-1E26-4479-9803-E87DB335F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407"/>
                <a:ext cx="130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4" name="Freeform 534">
                <a:extLst>
                  <a:ext uri="{FF2B5EF4-FFF2-40B4-BE49-F238E27FC236}">
                    <a16:creationId xmlns:a16="http://schemas.microsoft.com/office/drawing/2014/main" id="{B72AC329-9172-4687-8721-9F0283120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2431"/>
                <a:ext cx="100" cy="170"/>
              </a:xfrm>
              <a:custGeom>
                <a:avLst/>
                <a:gdLst>
                  <a:gd name="T0" fmla="*/ 458 w 40"/>
                  <a:gd name="T1" fmla="*/ 0 h 64"/>
                  <a:gd name="T2" fmla="*/ 533 w 40"/>
                  <a:gd name="T3" fmla="*/ 396 h 64"/>
                  <a:gd name="T4" fmla="*/ 175 w 40"/>
                  <a:gd name="T5" fmla="*/ 1052 h 64"/>
                  <a:gd name="T6" fmla="*/ 0 w 40"/>
                  <a:gd name="T7" fmla="*/ 954 h 64"/>
                  <a:gd name="T8" fmla="*/ 283 w 40"/>
                  <a:gd name="T9" fmla="*/ 1201 h 64"/>
                  <a:gd name="T10" fmla="*/ 625 w 40"/>
                  <a:gd name="T11" fmla="*/ 566 h 64"/>
                  <a:gd name="T12" fmla="*/ 458 w 40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3" y="56"/>
                      <a:pt x="11" y="56"/>
                    </a:cubicBezTo>
                    <a:cubicBezTo>
                      <a:pt x="7" y="56"/>
                      <a:pt x="3" y="54"/>
                      <a:pt x="0" y="51"/>
                    </a:cubicBezTo>
                    <a:cubicBezTo>
                      <a:pt x="4" y="59"/>
                      <a:pt x="10" y="64"/>
                      <a:pt x="18" y="64"/>
                    </a:cubicBezTo>
                    <a:cubicBezTo>
                      <a:pt x="30" y="64"/>
                      <a:pt x="40" y="49"/>
                      <a:pt x="40" y="30"/>
                    </a:cubicBezTo>
                    <a:cubicBezTo>
                      <a:pt x="40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5" name="Oval 535">
                <a:extLst>
                  <a:ext uri="{FF2B5EF4-FFF2-40B4-BE49-F238E27FC236}">
                    <a16:creationId xmlns:a16="http://schemas.microsoft.com/office/drawing/2014/main" id="{22906996-9C94-4CFF-9B33-DB2F1E4C7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2436"/>
                <a:ext cx="65" cy="69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6" name="Oval 536">
                <a:extLst>
                  <a:ext uri="{FF2B5EF4-FFF2-40B4-BE49-F238E27FC236}">
                    <a16:creationId xmlns:a16="http://schemas.microsoft.com/office/drawing/2014/main" id="{A3DB3DC8-1490-4AB4-958C-F4A99D481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407"/>
                <a:ext cx="130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7" name="Oval 537">
                <a:extLst>
                  <a:ext uri="{FF2B5EF4-FFF2-40B4-BE49-F238E27FC236}">
                    <a16:creationId xmlns:a16="http://schemas.microsoft.com/office/drawing/2014/main" id="{9A3EA015-D9B3-4529-BC67-B4861B160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2409"/>
                <a:ext cx="22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8" name="Oval 538">
                <a:extLst>
                  <a:ext uri="{FF2B5EF4-FFF2-40B4-BE49-F238E27FC236}">
                    <a16:creationId xmlns:a16="http://schemas.microsoft.com/office/drawing/2014/main" id="{2640F6C4-498B-41DD-A8AE-D0A3A3D9C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0" y="2447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9" name="Oval 539">
                <a:extLst>
                  <a:ext uri="{FF2B5EF4-FFF2-40B4-BE49-F238E27FC236}">
                    <a16:creationId xmlns:a16="http://schemas.microsoft.com/office/drawing/2014/main" id="{19333560-92FD-44B1-9CC7-B3AE6A011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240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0" name="Oval 540">
                <a:extLst>
                  <a:ext uri="{FF2B5EF4-FFF2-40B4-BE49-F238E27FC236}">
                    <a16:creationId xmlns:a16="http://schemas.microsoft.com/office/drawing/2014/main" id="{55AB74E7-C690-4240-8AD4-326BEBA6E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5" y="243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1" name="Oval 541">
                <a:extLst>
                  <a:ext uri="{FF2B5EF4-FFF2-40B4-BE49-F238E27FC236}">
                    <a16:creationId xmlns:a16="http://schemas.microsoft.com/office/drawing/2014/main" id="{86907CFC-C301-4F7C-90A1-8A5BDD188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2" y="1604"/>
                <a:ext cx="130" cy="20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2" name="Oval 542">
                <a:extLst>
                  <a:ext uri="{FF2B5EF4-FFF2-40B4-BE49-F238E27FC236}">
                    <a16:creationId xmlns:a16="http://schemas.microsoft.com/office/drawing/2014/main" id="{72342D7D-AE5B-49A4-8315-292CE2224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" y="1593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3" name="Oval 543">
                <a:extLst>
                  <a:ext uri="{FF2B5EF4-FFF2-40B4-BE49-F238E27FC236}">
                    <a16:creationId xmlns:a16="http://schemas.microsoft.com/office/drawing/2014/main" id="{856CB485-4842-4F89-837D-E2EEFED67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" y="1588"/>
                <a:ext cx="130" cy="20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4" name="Freeform 544">
                <a:extLst>
                  <a:ext uri="{FF2B5EF4-FFF2-40B4-BE49-F238E27FC236}">
                    <a16:creationId xmlns:a16="http://schemas.microsoft.com/office/drawing/2014/main" id="{A2854B72-1E6F-47BC-8284-C5FBDE0FD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612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22 h 64"/>
                  <a:gd name="T4" fmla="*/ 187 w 41"/>
                  <a:gd name="T5" fmla="*/ 1071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3" y="6"/>
                      <a:pt x="34" y="13"/>
                      <a:pt x="34" y="22"/>
                    </a:cubicBezTo>
                    <a:cubicBezTo>
                      <a:pt x="34" y="41"/>
                      <a:pt x="24" y="56"/>
                      <a:pt x="12" y="56"/>
                    </a:cubicBezTo>
                    <a:cubicBezTo>
                      <a:pt x="7" y="56"/>
                      <a:pt x="4" y="54"/>
                      <a:pt x="0" y="51"/>
                    </a:cubicBezTo>
                    <a:cubicBezTo>
                      <a:pt x="5" y="59"/>
                      <a:pt x="11" y="64"/>
                      <a:pt x="18" y="64"/>
                    </a:cubicBezTo>
                    <a:cubicBezTo>
                      <a:pt x="31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5" name="Oval 545">
                <a:extLst>
                  <a:ext uri="{FF2B5EF4-FFF2-40B4-BE49-F238E27FC236}">
                    <a16:creationId xmlns:a16="http://schemas.microsoft.com/office/drawing/2014/main" id="{C9ED5ECE-037C-437F-B3E4-45CEA787A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5" y="1617"/>
                <a:ext cx="67" cy="7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6" name="Oval 546">
                <a:extLst>
                  <a:ext uri="{FF2B5EF4-FFF2-40B4-BE49-F238E27FC236}">
                    <a16:creationId xmlns:a16="http://schemas.microsoft.com/office/drawing/2014/main" id="{288690D1-0378-4580-896F-9F53D7165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" y="1588"/>
                <a:ext cx="130" cy="20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7" name="Oval 547">
                <a:extLst>
                  <a:ext uri="{FF2B5EF4-FFF2-40B4-BE49-F238E27FC236}">
                    <a16:creationId xmlns:a16="http://schemas.microsoft.com/office/drawing/2014/main" id="{2E11D013-6EB6-4B31-BA84-5CC74DCE0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2" y="1593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8" name="Oval 548">
                <a:extLst>
                  <a:ext uri="{FF2B5EF4-FFF2-40B4-BE49-F238E27FC236}">
                    <a16:creationId xmlns:a16="http://schemas.microsoft.com/office/drawing/2014/main" id="{9C14B6CE-D508-4592-A070-4AC018E39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1628"/>
                <a:ext cx="28" cy="3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9" name="Oval 549">
                <a:extLst>
                  <a:ext uri="{FF2B5EF4-FFF2-40B4-BE49-F238E27FC236}">
                    <a16:creationId xmlns:a16="http://schemas.microsoft.com/office/drawing/2014/main" id="{5FF0581A-F8E9-4D1D-B4A4-0A93C7580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5" y="158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0" name="Oval 550">
                <a:extLst>
                  <a:ext uri="{FF2B5EF4-FFF2-40B4-BE49-F238E27FC236}">
                    <a16:creationId xmlns:a16="http://schemas.microsoft.com/office/drawing/2014/main" id="{C2017014-BEBD-48B6-AB8A-4C10E88FA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" y="162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1" name="Oval 551">
                <a:extLst>
                  <a:ext uri="{FF2B5EF4-FFF2-40B4-BE49-F238E27FC236}">
                    <a16:creationId xmlns:a16="http://schemas.microsoft.com/office/drawing/2014/main" id="{27DCDC21-E937-409F-9FD6-132029A88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559"/>
                <a:ext cx="110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2" name="Oval 552">
                <a:extLst>
                  <a:ext uri="{FF2B5EF4-FFF2-40B4-BE49-F238E27FC236}">
                    <a16:creationId xmlns:a16="http://schemas.microsoft.com/office/drawing/2014/main" id="{A3F07145-B9D2-4428-8B1A-4CD2AC085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2551"/>
                <a:ext cx="110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3" name="Oval 553">
                <a:extLst>
                  <a:ext uri="{FF2B5EF4-FFF2-40B4-BE49-F238E27FC236}">
                    <a16:creationId xmlns:a16="http://schemas.microsoft.com/office/drawing/2014/main" id="{AC0C5F50-3513-4FF6-BECD-CD48A4A94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545"/>
                <a:ext cx="110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4" name="Freeform 554">
                <a:extLst>
                  <a:ext uri="{FF2B5EF4-FFF2-40B4-BE49-F238E27FC236}">
                    <a16:creationId xmlns:a16="http://schemas.microsoft.com/office/drawing/2014/main" id="{577160C1-2A32-40E8-A598-D2CAB315D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567"/>
                <a:ext cx="85" cy="144"/>
              </a:xfrm>
              <a:custGeom>
                <a:avLst/>
                <a:gdLst>
                  <a:gd name="T0" fmla="*/ 395 w 34"/>
                  <a:gd name="T1" fmla="*/ 0 h 54"/>
                  <a:gd name="T2" fmla="*/ 458 w 34"/>
                  <a:gd name="T3" fmla="*/ 341 h 54"/>
                  <a:gd name="T4" fmla="*/ 158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9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5" y="0"/>
                    </a:moveTo>
                    <a:cubicBezTo>
                      <a:pt x="27" y="5"/>
                      <a:pt x="29" y="11"/>
                      <a:pt x="29" y="18"/>
                    </a:cubicBezTo>
                    <a:cubicBezTo>
                      <a:pt x="29" y="34"/>
                      <a:pt x="20" y="47"/>
                      <a:pt x="10" y="47"/>
                    </a:cubicBezTo>
                    <a:cubicBezTo>
                      <a:pt x="6" y="47"/>
                      <a:pt x="3" y="46"/>
                      <a:pt x="0" y="43"/>
                    </a:cubicBezTo>
                    <a:cubicBezTo>
                      <a:pt x="4" y="50"/>
                      <a:pt x="9" y="54"/>
                      <a:pt x="15" y="54"/>
                    </a:cubicBezTo>
                    <a:cubicBezTo>
                      <a:pt x="26" y="54"/>
                      <a:pt x="34" y="41"/>
                      <a:pt x="34" y="25"/>
                    </a:cubicBezTo>
                    <a:cubicBezTo>
                      <a:pt x="34" y="14"/>
                      <a:pt x="31" y="5"/>
                      <a:pt x="2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5" name="Oval 555">
                <a:extLst>
                  <a:ext uri="{FF2B5EF4-FFF2-40B4-BE49-F238E27FC236}">
                    <a16:creationId xmlns:a16="http://schemas.microsoft.com/office/drawing/2014/main" id="{72103437-A55E-4144-AC77-49C19450D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569"/>
                <a:ext cx="55" cy="62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6" name="Oval 556">
                <a:extLst>
                  <a:ext uri="{FF2B5EF4-FFF2-40B4-BE49-F238E27FC236}">
                    <a16:creationId xmlns:a16="http://schemas.microsoft.com/office/drawing/2014/main" id="{A3ABFCFE-AFFD-46DA-AA2E-DE5E89B57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545"/>
                <a:ext cx="110" cy="17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7" name="Oval 557">
                <a:extLst>
                  <a:ext uri="{FF2B5EF4-FFF2-40B4-BE49-F238E27FC236}">
                    <a16:creationId xmlns:a16="http://schemas.microsoft.com/office/drawing/2014/main" id="{61D70F8F-AF05-4789-A740-0E06223B0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551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8" name="Oval 558">
                <a:extLst>
                  <a:ext uri="{FF2B5EF4-FFF2-40B4-BE49-F238E27FC236}">
                    <a16:creationId xmlns:a16="http://schemas.microsoft.com/office/drawing/2014/main" id="{AF070A10-AFCD-4C28-B31B-DBD614D67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580"/>
                <a:ext cx="25" cy="27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9" name="Oval 559">
                <a:extLst>
                  <a:ext uri="{FF2B5EF4-FFF2-40B4-BE49-F238E27FC236}">
                    <a16:creationId xmlns:a16="http://schemas.microsoft.com/office/drawing/2014/main" id="{0AE2DC4E-4C72-4131-BDE2-F6B99CCCB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25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0" name="Oval 560">
                <a:extLst>
                  <a:ext uri="{FF2B5EF4-FFF2-40B4-BE49-F238E27FC236}">
                    <a16:creationId xmlns:a16="http://schemas.microsoft.com/office/drawing/2014/main" id="{6253A6B8-A322-41AA-B61A-A00FF409B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5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1" name="Oval 561">
                <a:extLst>
                  <a:ext uri="{FF2B5EF4-FFF2-40B4-BE49-F238E27FC236}">
                    <a16:creationId xmlns:a16="http://schemas.microsoft.com/office/drawing/2014/main" id="{BBAD2E46-DE72-4EF2-AA50-B0644E132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065"/>
                <a:ext cx="108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2" name="Oval 562">
                <a:extLst>
                  <a:ext uri="{FF2B5EF4-FFF2-40B4-BE49-F238E27FC236}">
                    <a16:creationId xmlns:a16="http://schemas.microsoft.com/office/drawing/2014/main" id="{55F91979-48CA-4EF1-B4E1-BAE27306F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5" y="2057"/>
                <a:ext cx="110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3" name="Oval 563">
                <a:extLst>
                  <a:ext uri="{FF2B5EF4-FFF2-40B4-BE49-F238E27FC236}">
                    <a16:creationId xmlns:a16="http://schemas.microsoft.com/office/drawing/2014/main" id="{89ACE80F-9632-4A8E-86A6-EBCC40C30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2052"/>
                <a:ext cx="108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4" name="Freeform 564">
                <a:extLst>
                  <a:ext uri="{FF2B5EF4-FFF2-40B4-BE49-F238E27FC236}">
                    <a16:creationId xmlns:a16="http://schemas.microsoft.com/office/drawing/2014/main" id="{551207CF-3BC1-4AFF-AF4C-F2779B8E3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2073"/>
                <a:ext cx="85" cy="144"/>
              </a:xfrm>
              <a:custGeom>
                <a:avLst/>
                <a:gdLst>
                  <a:gd name="T0" fmla="*/ 375 w 34"/>
                  <a:gd name="T1" fmla="*/ 0 h 54"/>
                  <a:gd name="T2" fmla="*/ 458 w 34"/>
                  <a:gd name="T3" fmla="*/ 341 h 54"/>
                  <a:gd name="T4" fmla="*/ 145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7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4" y="0"/>
                    </a:moveTo>
                    <a:cubicBezTo>
                      <a:pt x="27" y="5"/>
                      <a:pt x="29" y="11"/>
                      <a:pt x="29" y="18"/>
                    </a:cubicBezTo>
                    <a:cubicBezTo>
                      <a:pt x="29" y="34"/>
                      <a:pt x="20" y="47"/>
                      <a:pt x="9" y="47"/>
                    </a:cubicBezTo>
                    <a:cubicBezTo>
                      <a:pt x="6" y="47"/>
                      <a:pt x="3" y="46"/>
                      <a:pt x="0" y="43"/>
                    </a:cubicBezTo>
                    <a:cubicBezTo>
                      <a:pt x="3" y="50"/>
                      <a:pt x="9" y="54"/>
                      <a:pt x="15" y="54"/>
                    </a:cubicBezTo>
                    <a:cubicBezTo>
                      <a:pt x="26" y="54"/>
                      <a:pt x="34" y="41"/>
                      <a:pt x="34" y="25"/>
                    </a:cubicBezTo>
                    <a:cubicBezTo>
                      <a:pt x="34" y="14"/>
                      <a:pt x="30" y="5"/>
                      <a:pt x="2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5" name="Oval 565">
                <a:extLst>
                  <a:ext uri="{FF2B5EF4-FFF2-40B4-BE49-F238E27FC236}">
                    <a16:creationId xmlns:a16="http://schemas.microsoft.com/office/drawing/2014/main" id="{0BCEA532-2985-4D26-890E-BE6B32602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" y="2076"/>
                <a:ext cx="55" cy="6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6" name="Oval 566">
                <a:extLst>
                  <a:ext uri="{FF2B5EF4-FFF2-40B4-BE49-F238E27FC236}">
                    <a16:creationId xmlns:a16="http://schemas.microsoft.com/office/drawing/2014/main" id="{C7B7960D-564D-454F-BC9E-671F10765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2052"/>
                <a:ext cx="108" cy="17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7" name="Oval 567">
                <a:extLst>
                  <a:ext uri="{FF2B5EF4-FFF2-40B4-BE49-F238E27FC236}">
                    <a16:creationId xmlns:a16="http://schemas.microsoft.com/office/drawing/2014/main" id="{8AFEF417-C8F3-4201-AAE8-43B84216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2057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8" name="Oval 568">
                <a:extLst>
                  <a:ext uri="{FF2B5EF4-FFF2-40B4-BE49-F238E27FC236}">
                    <a16:creationId xmlns:a16="http://schemas.microsoft.com/office/drawing/2014/main" id="{7C35F46E-E114-4F3F-AA5F-99EA707DE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" y="2087"/>
                <a:ext cx="22" cy="26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9" name="Oval 569">
                <a:extLst>
                  <a:ext uri="{FF2B5EF4-FFF2-40B4-BE49-F238E27FC236}">
                    <a16:creationId xmlns:a16="http://schemas.microsoft.com/office/drawing/2014/main" id="{D4F99498-FF9D-45A7-85C8-A90BB4D05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2049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80" name="Oval 570">
                <a:extLst>
                  <a:ext uri="{FF2B5EF4-FFF2-40B4-BE49-F238E27FC236}">
                    <a16:creationId xmlns:a16="http://schemas.microsoft.com/office/drawing/2014/main" id="{0803B8D1-8AFA-447E-A8F4-72A003932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0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81" name="Freeform 571">
                <a:extLst>
                  <a:ext uri="{FF2B5EF4-FFF2-40B4-BE49-F238E27FC236}">
                    <a16:creationId xmlns:a16="http://schemas.microsoft.com/office/drawing/2014/main" id="{03EC57EE-D0E8-4E74-8D7E-BB0ACD47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879"/>
                <a:ext cx="367" cy="109"/>
              </a:xfrm>
              <a:custGeom>
                <a:avLst/>
                <a:gdLst>
                  <a:gd name="T0" fmla="*/ 2287 w 147"/>
                  <a:gd name="T1" fmla="*/ 524 h 41"/>
                  <a:gd name="T2" fmla="*/ 637 w 147"/>
                  <a:gd name="T3" fmla="*/ 303 h 41"/>
                  <a:gd name="T4" fmla="*/ 187 w 147"/>
                  <a:gd name="T5" fmla="*/ 771 h 41"/>
                  <a:gd name="T6" fmla="*/ 2287 w 147"/>
                  <a:gd name="T7" fmla="*/ 524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7" h="41">
                    <a:moveTo>
                      <a:pt x="147" y="28"/>
                    </a:moveTo>
                    <a:cubicBezTo>
                      <a:pt x="124" y="16"/>
                      <a:pt x="81" y="0"/>
                      <a:pt x="41" y="16"/>
                    </a:cubicBezTo>
                    <a:cubicBezTo>
                      <a:pt x="0" y="33"/>
                      <a:pt x="13" y="33"/>
                      <a:pt x="12" y="41"/>
                    </a:cubicBezTo>
                    <a:cubicBezTo>
                      <a:pt x="29" y="25"/>
                      <a:pt x="120" y="21"/>
                      <a:pt x="147" y="2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2" name="Freeform 572">
                <a:extLst>
                  <a:ext uri="{FF2B5EF4-FFF2-40B4-BE49-F238E27FC236}">
                    <a16:creationId xmlns:a16="http://schemas.microsoft.com/office/drawing/2014/main" id="{77CB8D64-4EC5-444B-9A13-0D2891A92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927"/>
                <a:ext cx="193" cy="360"/>
              </a:xfrm>
              <a:custGeom>
                <a:avLst/>
                <a:gdLst>
                  <a:gd name="T0" fmla="*/ 1213 w 77"/>
                  <a:gd name="T1" fmla="*/ 35 h 135"/>
                  <a:gd name="T2" fmla="*/ 158 w 77"/>
                  <a:gd name="T3" fmla="*/ 341 h 135"/>
                  <a:gd name="T4" fmla="*/ 83 w 77"/>
                  <a:gd name="T5" fmla="*/ 1309 h 135"/>
                  <a:gd name="T6" fmla="*/ 221 w 77"/>
                  <a:gd name="T7" fmla="*/ 2560 h 135"/>
                  <a:gd name="T8" fmla="*/ 491 w 77"/>
                  <a:gd name="T9" fmla="*/ 605 h 135"/>
                  <a:gd name="T10" fmla="*/ 1213 w 77"/>
                  <a:gd name="T11" fmla="*/ 35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5">
                    <a:moveTo>
                      <a:pt x="77" y="2"/>
                    </a:moveTo>
                    <a:cubicBezTo>
                      <a:pt x="56" y="4"/>
                      <a:pt x="27" y="0"/>
                      <a:pt x="10" y="18"/>
                    </a:cubicBezTo>
                    <a:cubicBezTo>
                      <a:pt x="0" y="29"/>
                      <a:pt x="4" y="55"/>
                      <a:pt x="5" y="69"/>
                    </a:cubicBezTo>
                    <a:cubicBezTo>
                      <a:pt x="8" y="90"/>
                      <a:pt x="3" y="116"/>
                      <a:pt x="14" y="135"/>
                    </a:cubicBezTo>
                    <a:cubicBezTo>
                      <a:pt x="16" y="102"/>
                      <a:pt x="7" y="58"/>
                      <a:pt x="31" y="32"/>
                    </a:cubicBezTo>
                    <a:cubicBezTo>
                      <a:pt x="44" y="19"/>
                      <a:pt x="58" y="5"/>
                      <a:pt x="77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3" name="Freeform 573">
                <a:extLst>
                  <a:ext uri="{FF2B5EF4-FFF2-40B4-BE49-F238E27FC236}">
                    <a16:creationId xmlns:a16="http://schemas.microsoft.com/office/drawing/2014/main" id="{D9E4D3DA-722F-4017-869E-D5E615D11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911"/>
                <a:ext cx="312" cy="410"/>
              </a:xfrm>
              <a:custGeom>
                <a:avLst/>
                <a:gdLst>
                  <a:gd name="T0" fmla="*/ 1944 w 125"/>
                  <a:gd name="T1" fmla="*/ 114 h 154"/>
                  <a:gd name="T2" fmla="*/ 1290 w 125"/>
                  <a:gd name="T3" fmla="*/ 56 h 154"/>
                  <a:gd name="T4" fmla="*/ 499 w 125"/>
                  <a:gd name="T5" fmla="*/ 341 h 154"/>
                  <a:gd name="T6" fmla="*/ 167 w 125"/>
                  <a:gd name="T7" fmla="*/ 998 h 154"/>
                  <a:gd name="T8" fmla="*/ 187 w 125"/>
                  <a:gd name="T9" fmla="*/ 2907 h 154"/>
                  <a:gd name="T10" fmla="*/ 354 w 125"/>
                  <a:gd name="T11" fmla="*/ 1305 h 154"/>
                  <a:gd name="T12" fmla="*/ 761 w 125"/>
                  <a:gd name="T13" fmla="*/ 511 h 154"/>
                  <a:gd name="T14" fmla="*/ 1944 w 125"/>
                  <a:gd name="T15" fmla="*/ 114 h 1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5" h="154">
                    <a:moveTo>
                      <a:pt x="125" y="6"/>
                    </a:moveTo>
                    <a:cubicBezTo>
                      <a:pt x="112" y="0"/>
                      <a:pt x="97" y="2"/>
                      <a:pt x="83" y="3"/>
                    </a:cubicBezTo>
                    <a:cubicBezTo>
                      <a:pt x="67" y="5"/>
                      <a:pt x="46" y="11"/>
                      <a:pt x="32" y="18"/>
                    </a:cubicBezTo>
                    <a:cubicBezTo>
                      <a:pt x="15" y="25"/>
                      <a:pt x="13" y="36"/>
                      <a:pt x="11" y="53"/>
                    </a:cubicBezTo>
                    <a:cubicBezTo>
                      <a:pt x="9" y="84"/>
                      <a:pt x="0" y="124"/>
                      <a:pt x="12" y="154"/>
                    </a:cubicBezTo>
                    <a:cubicBezTo>
                      <a:pt x="12" y="125"/>
                      <a:pt x="15" y="97"/>
                      <a:pt x="23" y="69"/>
                    </a:cubicBezTo>
                    <a:cubicBezTo>
                      <a:pt x="28" y="52"/>
                      <a:pt x="32" y="36"/>
                      <a:pt x="49" y="27"/>
                    </a:cubicBezTo>
                    <a:cubicBezTo>
                      <a:pt x="70" y="15"/>
                      <a:pt x="96" y="1"/>
                      <a:pt x="125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4" name="Freeform 574">
                <a:extLst>
                  <a:ext uri="{FF2B5EF4-FFF2-40B4-BE49-F238E27FC236}">
                    <a16:creationId xmlns:a16="http://schemas.microsoft.com/office/drawing/2014/main" id="{AA77A1CE-73BA-4B9D-A1D8-82F962E1A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895"/>
                <a:ext cx="360" cy="373"/>
              </a:xfrm>
              <a:custGeom>
                <a:avLst/>
                <a:gdLst>
                  <a:gd name="T0" fmla="*/ 2220 w 144"/>
                  <a:gd name="T1" fmla="*/ 77 h 140"/>
                  <a:gd name="T2" fmla="*/ 1675 w 144"/>
                  <a:gd name="T3" fmla="*/ 21 h 140"/>
                  <a:gd name="T4" fmla="*/ 1125 w 144"/>
                  <a:gd name="T5" fmla="*/ 35 h 140"/>
                  <a:gd name="T6" fmla="*/ 395 w 144"/>
                  <a:gd name="T7" fmla="*/ 306 h 140"/>
                  <a:gd name="T8" fmla="*/ 113 w 144"/>
                  <a:gd name="T9" fmla="*/ 1327 h 140"/>
                  <a:gd name="T10" fmla="*/ 50 w 144"/>
                  <a:gd name="T11" fmla="*/ 1873 h 140"/>
                  <a:gd name="T12" fmla="*/ 375 w 144"/>
                  <a:gd name="T13" fmla="*/ 2648 h 140"/>
                  <a:gd name="T14" fmla="*/ 363 w 144"/>
                  <a:gd name="T15" fmla="*/ 1420 h 140"/>
                  <a:gd name="T16" fmla="*/ 875 w 144"/>
                  <a:gd name="T17" fmla="*/ 477 h 140"/>
                  <a:gd name="T18" fmla="*/ 1270 w 144"/>
                  <a:gd name="T19" fmla="*/ 264 h 140"/>
                  <a:gd name="T20" fmla="*/ 1750 w 144"/>
                  <a:gd name="T21" fmla="*/ 149 h 140"/>
                  <a:gd name="T22" fmla="*/ 2250 w 144"/>
                  <a:gd name="T23" fmla="*/ 77 h 1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40">
                    <a:moveTo>
                      <a:pt x="142" y="4"/>
                    </a:moveTo>
                    <a:cubicBezTo>
                      <a:pt x="132" y="5"/>
                      <a:pt x="118" y="2"/>
                      <a:pt x="107" y="1"/>
                    </a:cubicBezTo>
                    <a:cubicBezTo>
                      <a:pt x="95" y="0"/>
                      <a:pt x="84" y="1"/>
                      <a:pt x="72" y="2"/>
                    </a:cubicBezTo>
                    <a:cubicBezTo>
                      <a:pt x="57" y="3"/>
                      <a:pt x="36" y="5"/>
                      <a:pt x="25" y="16"/>
                    </a:cubicBezTo>
                    <a:cubicBezTo>
                      <a:pt x="14" y="28"/>
                      <a:pt x="12" y="55"/>
                      <a:pt x="7" y="70"/>
                    </a:cubicBezTo>
                    <a:cubicBezTo>
                      <a:pt x="3" y="81"/>
                      <a:pt x="0" y="88"/>
                      <a:pt x="3" y="99"/>
                    </a:cubicBezTo>
                    <a:cubicBezTo>
                      <a:pt x="5" y="113"/>
                      <a:pt x="12" y="131"/>
                      <a:pt x="24" y="140"/>
                    </a:cubicBezTo>
                    <a:cubicBezTo>
                      <a:pt x="8" y="125"/>
                      <a:pt x="15" y="92"/>
                      <a:pt x="23" y="75"/>
                    </a:cubicBezTo>
                    <a:cubicBezTo>
                      <a:pt x="30" y="59"/>
                      <a:pt x="39" y="33"/>
                      <a:pt x="56" y="25"/>
                    </a:cubicBezTo>
                    <a:cubicBezTo>
                      <a:pt x="65" y="20"/>
                      <a:pt x="71" y="17"/>
                      <a:pt x="81" y="14"/>
                    </a:cubicBezTo>
                    <a:cubicBezTo>
                      <a:pt x="92" y="12"/>
                      <a:pt x="101" y="9"/>
                      <a:pt x="112" y="8"/>
                    </a:cubicBezTo>
                    <a:cubicBezTo>
                      <a:pt x="117" y="7"/>
                      <a:pt x="139" y="3"/>
                      <a:pt x="144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5" name="Freeform 575">
                <a:extLst>
                  <a:ext uri="{FF2B5EF4-FFF2-40B4-BE49-F238E27FC236}">
                    <a16:creationId xmlns:a16="http://schemas.microsoft.com/office/drawing/2014/main" id="{C5847E2B-1C30-4F5B-B19C-E431C623E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91"/>
                <a:ext cx="100" cy="304"/>
              </a:xfrm>
              <a:custGeom>
                <a:avLst/>
                <a:gdLst>
                  <a:gd name="T0" fmla="*/ 395 w 40"/>
                  <a:gd name="T1" fmla="*/ 77 h 114"/>
                  <a:gd name="T2" fmla="*/ 63 w 40"/>
                  <a:gd name="T3" fmla="*/ 1059 h 114"/>
                  <a:gd name="T4" fmla="*/ 0 w 40"/>
                  <a:gd name="T5" fmla="*/ 2163 h 114"/>
                  <a:gd name="T6" fmla="*/ 270 w 40"/>
                  <a:gd name="T7" fmla="*/ 931 h 114"/>
                  <a:gd name="T8" fmla="*/ 500 w 40"/>
                  <a:gd name="T9" fmla="*/ 589 h 114"/>
                  <a:gd name="T10" fmla="*/ 395 w 40"/>
                  <a:gd name="T11" fmla="*/ 7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14">
                    <a:moveTo>
                      <a:pt x="25" y="4"/>
                    </a:moveTo>
                    <a:cubicBezTo>
                      <a:pt x="15" y="11"/>
                      <a:pt x="5" y="38"/>
                      <a:pt x="4" y="56"/>
                    </a:cubicBezTo>
                    <a:cubicBezTo>
                      <a:pt x="3" y="73"/>
                      <a:pt x="0" y="101"/>
                      <a:pt x="0" y="114"/>
                    </a:cubicBezTo>
                    <a:cubicBezTo>
                      <a:pt x="7" y="83"/>
                      <a:pt x="15" y="66"/>
                      <a:pt x="17" y="49"/>
                    </a:cubicBezTo>
                    <a:cubicBezTo>
                      <a:pt x="20" y="32"/>
                      <a:pt x="24" y="27"/>
                      <a:pt x="32" y="31"/>
                    </a:cubicBezTo>
                    <a:cubicBezTo>
                      <a:pt x="40" y="34"/>
                      <a:pt x="32" y="0"/>
                      <a:pt x="25" y="4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6" name="Freeform 576">
                <a:extLst>
                  <a:ext uri="{FF2B5EF4-FFF2-40B4-BE49-F238E27FC236}">
                    <a16:creationId xmlns:a16="http://schemas.microsoft.com/office/drawing/2014/main" id="{E498EC59-4634-43B7-8496-759B3ABD2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327"/>
                <a:ext cx="150" cy="568"/>
              </a:xfrm>
              <a:custGeom>
                <a:avLst/>
                <a:gdLst>
                  <a:gd name="T0" fmla="*/ 313 w 60"/>
                  <a:gd name="T1" fmla="*/ 1728 h 213"/>
                  <a:gd name="T2" fmla="*/ 333 w 60"/>
                  <a:gd name="T3" fmla="*/ 4040 h 213"/>
                  <a:gd name="T4" fmla="*/ 33 w 60"/>
                  <a:gd name="T5" fmla="*/ 2411 h 213"/>
                  <a:gd name="T6" fmla="*/ 220 w 60"/>
                  <a:gd name="T7" fmla="*/ 1365 h 213"/>
                  <a:gd name="T8" fmla="*/ 938 w 60"/>
                  <a:gd name="T9" fmla="*/ 0 h 213"/>
                  <a:gd name="T10" fmla="*/ 313 w 60"/>
                  <a:gd name="T11" fmla="*/ 1728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213">
                    <a:moveTo>
                      <a:pt x="20" y="91"/>
                    </a:moveTo>
                    <a:cubicBezTo>
                      <a:pt x="4" y="126"/>
                      <a:pt x="9" y="193"/>
                      <a:pt x="21" y="213"/>
                    </a:cubicBezTo>
                    <a:cubicBezTo>
                      <a:pt x="14" y="202"/>
                      <a:pt x="5" y="156"/>
                      <a:pt x="2" y="127"/>
                    </a:cubicBezTo>
                    <a:cubicBezTo>
                      <a:pt x="0" y="98"/>
                      <a:pt x="0" y="88"/>
                      <a:pt x="14" y="72"/>
                    </a:cubicBezTo>
                    <a:cubicBezTo>
                      <a:pt x="27" y="56"/>
                      <a:pt x="56" y="12"/>
                      <a:pt x="60" y="0"/>
                    </a:cubicBezTo>
                    <a:cubicBezTo>
                      <a:pt x="56" y="15"/>
                      <a:pt x="33" y="70"/>
                      <a:pt x="20" y="9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7" name="Freeform 577">
                <a:extLst>
                  <a:ext uri="{FF2B5EF4-FFF2-40B4-BE49-F238E27FC236}">
                    <a16:creationId xmlns:a16="http://schemas.microsoft.com/office/drawing/2014/main" id="{F770306B-2320-4596-B26C-85036CF84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607"/>
                <a:ext cx="143" cy="309"/>
              </a:xfrm>
              <a:custGeom>
                <a:avLst/>
                <a:gdLst>
                  <a:gd name="T0" fmla="*/ 597 w 57"/>
                  <a:gd name="T1" fmla="*/ 1002 h 116"/>
                  <a:gd name="T2" fmla="*/ 0 w 57"/>
                  <a:gd name="T3" fmla="*/ 2192 h 116"/>
                  <a:gd name="T4" fmla="*/ 238 w 57"/>
                  <a:gd name="T5" fmla="*/ 1625 h 116"/>
                  <a:gd name="T6" fmla="*/ 680 w 57"/>
                  <a:gd name="T7" fmla="*/ 418 h 116"/>
                  <a:gd name="T8" fmla="*/ 901 w 57"/>
                  <a:gd name="T9" fmla="*/ 0 h 116"/>
                  <a:gd name="T10" fmla="*/ 597 w 57"/>
                  <a:gd name="T11" fmla="*/ 1002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16">
                    <a:moveTo>
                      <a:pt x="38" y="53"/>
                    </a:moveTo>
                    <a:cubicBezTo>
                      <a:pt x="30" y="69"/>
                      <a:pt x="15" y="93"/>
                      <a:pt x="0" y="116"/>
                    </a:cubicBezTo>
                    <a:cubicBezTo>
                      <a:pt x="0" y="116"/>
                      <a:pt x="1" y="111"/>
                      <a:pt x="15" y="86"/>
                    </a:cubicBezTo>
                    <a:cubicBezTo>
                      <a:pt x="28" y="61"/>
                      <a:pt x="39" y="37"/>
                      <a:pt x="43" y="22"/>
                    </a:cubicBezTo>
                    <a:cubicBezTo>
                      <a:pt x="47" y="7"/>
                      <a:pt x="50" y="1"/>
                      <a:pt x="57" y="0"/>
                    </a:cubicBezTo>
                    <a:cubicBezTo>
                      <a:pt x="52" y="3"/>
                      <a:pt x="48" y="32"/>
                      <a:pt x="38" y="5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8" name="Freeform 578">
                <a:extLst>
                  <a:ext uri="{FF2B5EF4-FFF2-40B4-BE49-F238E27FC236}">
                    <a16:creationId xmlns:a16="http://schemas.microsoft.com/office/drawing/2014/main" id="{DDAC34D7-ABE4-47DA-9618-24977391B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689"/>
                <a:ext cx="118" cy="214"/>
              </a:xfrm>
              <a:custGeom>
                <a:avLst/>
                <a:gdLst>
                  <a:gd name="T0" fmla="*/ 126 w 47"/>
                  <a:gd name="T1" fmla="*/ 1530 h 80"/>
                  <a:gd name="T2" fmla="*/ 83 w 47"/>
                  <a:gd name="T3" fmla="*/ 594 h 80"/>
                  <a:gd name="T4" fmla="*/ 743 w 47"/>
                  <a:gd name="T5" fmla="*/ 0 h 80"/>
                  <a:gd name="T6" fmla="*/ 158 w 47"/>
                  <a:gd name="T7" fmla="*/ 744 h 80"/>
                  <a:gd name="T8" fmla="*/ 126 w 47"/>
                  <a:gd name="T9" fmla="*/ 153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80">
                    <a:moveTo>
                      <a:pt x="8" y="80"/>
                    </a:moveTo>
                    <a:cubicBezTo>
                      <a:pt x="9" y="58"/>
                      <a:pt x="0" y="41"/>
                      <a:pt x="5" y="31"/>
                    </a:cubicBezTo>
                    <a:cubicBezTo>
                      <a:pt x="11" y="22"/>
                      <a:pt x="40" y="13"/>
                      <a:pt x="47" y="0"/>
                    </a:cubicBezTo>
                    <a:cubicBezTo>
                      <a:pt x="42" y="15"/>
                      <a:pt x="12" y="24"/>
                      <a:pt x="10" y="39"/>
                    </a:cubicBezTo>
                    <a:cubicBezTo>
                      <a:pt x="8" y="53"/>
                      <a:pt x="8" y="80"/>
                      <a:pt x="8" y="8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9" name="Freeform 579">
                <a:extLst>
                  <a:ext uri="{FF2B5EF4-FFF2-40B4-BE49-F238E27FC236}">
                    <a16:creationId xmlns:a16="http://schemas.microsoft.com/office/drawing/2014/main" id="{4D6C1D49-E78E-413E-AB6B-C7E943D08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484"/>
                <a:ext cx="175" cy="288"/>
              </a:xfrm>
              <a:custGeom>
                <a:avLst/>
                <a:gdLst>
                  <a:gd name="T0" fmla="*/ 0 w 70"/>
                  <a:gd name="T1" fmla="*/ 2048 h 108"/>
                  <a:gd name="T2" fmla="*/ 113 w 70"/>
                  <a:gd name="T3" fmla="*/ 547 h 108"/>
                  <a:gd name="T4" fmla="*/ 425 w 70"/>
                  <a:gd name="T5" fmla="*/ 285 h 108"/>
                  <a:gd name="T6" fmla="*/ 738 w 70"/>
                  <a:gd name="T7" fmla="*/ 205 h 108"/>
                  <a:gd name="T8" fmla="*/ 958 w 70"/>
                  <a:gd name="T9" fmla="*/ 115 h 108"/>
                  <a:gd name="T10" fmla="*/ 1095 w 70"/>
                  <a:gd name="T11" fmla="*/ 0 h 108"/>
                  <a:gd name="T12" fmla="*/ 863 w 70"/>
                  <a:gd name="T13" fmla="*/ 264 h 108"/>
                  <a:gd name="T14" fmla="*/ 533 w 70"/>
                  <a:gd name="T15" fmla="*/ 477 h 108"/>
                  <a:gd name="T16" fmla="*/ 220 w 70"/>
                  <a:gd name="T17" fmla="*/ 909 h 108"/>
                  <a:gd name="T18" fmla="*/ 145 w 70"/>
                  <a:gd name="T19" fmla="*/ 1571 h 108"/>
                  <a:gd name="T20" fmla="*/ 20 w 70"/>
                  <a:gd name="T21" fmla="*/ 2013 h 10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0" h="108">
                    <a:moveTo>
                      <a:pt x="0" y="108"/>
                    </a:moveTo>
                    <a:cubicBezTo>
                      <a:pt x="10" y="83"/>
                      <a:pt x="3" y="55"/>
                      <a:pt x="7" y="29"/>
                    </a:cubicBezTo>
                    <a:cubicBezTo>
                      <a:pt x="8" y="18"/>
                      <a:pt x="18" y="17"/>
                      <a:pt x="27" y="15"/>
                    </a:cubicBezTo>
                    <a:cubicBezTo>
                      <a:pt x="34" y="14"/>
                      <a:pt x="40" y="13"/>
                      <a:pt x="47" y="11"/>
                    </a:cubicBezTo>
                    <a:cubicBezTo>
                      <a:pt x="52" y="9"/>
                      <a:pt x="57" y="8"/>
                      <a:pt x="61" y="6"/>
                    </a:cubicBezTo>
                    <a:cubicBezTo>
                      <a:pt x="64" y="4"/>
                      <a:pt x="66" y="1"/>
                      <a:pt x="70" y="0"/>
                    </a:cubicBezTo>
                    <a:cubicBezTo>
                      <a:pt x="65" y="4"/>
                      <a:pt x="61" y="10"/>
                      <a:pt x="55" y="14"/>
                    </a:cubicBezTo>
                    <a:cubicBezTo>
                      <a:pt x="49" y="19"/>
                      <a:pt x="41" y="21"/>
                      <a:pt x="34" y="25"/>
                    </a:cubicBezTo>
                    <a:cubicBezTo>
                      <a:pt x="25" y="30"/>
                      <a:pt x="17" y="38"/>
                      <a:pt x="14" y="48"/>
                    </a:cubicBezTo>
                    <a:cubicBezTo>
                      <a:pt x="10" y="59"/>
                      <a:pt x="11" y="71"/>
                      <a:pt x="9" y="83"/>
                    </a:cubicBezTo>
                    <a:cubicBezTo>
                      <a:pt x="8" y="91"/>
                      <a:pt x="2" y="98"/>
                      <a:pt x="1" y="10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0" name="Freeform 580">
                <a:extLst>
                  <a:ext uri="{FF2B5EF4-FFF2-40B4-BE49-F238E27FC236}">
                    <a16:creationId xmlns:a16="http://schemas.microsoft.com/office/drawing/2014/main" id="{250D3364-8986-40CD-99FB-53C48F26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1479"/>
                <a:ext cx="70" cy="162"/>
              </a:xfrm>
              <a:custGeom>
                <a:avLst/>
                <a:gdLst>
                  <a:gd name="T0" fmla="*/ 0 w 28"/>
                  <a:gd name="T1" fmla="*/ 0 h 61"/>
                  <a:gd name="T2" fmla="*/ 20 w 28"/>
                  <a:gd name="T3" fmla="*/ 542 h 61"/>
                  <a:gd name="T4" fmla="*/ 238 w 28"/>
                  <a:gd name="T5" fmla="*/ 1142 h 61"/>
                  <a:gd name="T6" fmla="*/ 113 w 28"/>
                  <a:gd name="T7" fmla="*/ 656 h 61"/>
                  <a:gd name="T8" fmla="*/ 125 w 28"/>
                  <a:gd name="T9" fmla="*/ 374 h 61"/>
                  <a:gd name="T10" fmla="*/ 438 w 28"/>
                  <a:gd name="T11" fmla="*/ 319 h 61"/>
                  <a:gd name="T12" fmla="*/ 33 w 28"/>
                  <a:gd name="T13" fmla="*/ 2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61">
                    <a:moveTo>
                      <a:pt x="0" y="0"/>
                    </a:moveTo>
                    <a:cubicBezTo>
                      <a:pt x="2" y="10"/>
                      <a:pt x="0" y="20"/>
                      <a:pt x="1" y="29"/>
                    </a:cubicBezTo>
                    <a:cubicBezTo>
                      <a:pt x="2" y="40"/>
                      <a:pt x="11" y="51"/>
                      <a:pt x="15" y="61"/>
                    </a:cubicBezTo>
                    <a:cubicBezTo>
                      <a:pt x="10" y="54"/>
                      <a:pt x="9" y="43"/>
                      <a:pt x="7" y="35"/>
                    </a:cubicBezTo>
                    <a:cubicBezTo>
                      <a:pt x="6" y="30"/>
                      <a:pt x="5" y="25"/>
                      <a:pt x="8" y="20"/>
                    </a:cubicBezTo>
                    <a:cubicBezTo>
                      <a:pt x="12" y="12"/>
                      <a:pt x="22" y="15"/>
                      <a:pt x="28" y="17"/>
                    </a:cubicBezTo>
                    <a:cubicBezTo>
                      <a:pt x="21" y="10"/>
                      <a:pt x="12" y="5"/>
                      <a:pt x="2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1" name="Freeform 581">
                <a:extLst>
                  <a:ext uri="{FF2B5EF4-FFF2-40B4-BE49-F238E27FC236}">
                    <a16:creationId xmlns:a16="http://schemas.microsoft.com/office/drawing/2014/main" id="{8D1A6130-F893-4874-A7CA-2D4031329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716"/>
                <a:ext cx="137" cy="187"/>
              </a:xfrm>
              <a:custGeom>
                <a:avLst/>
                <a:gdLst>
                  <a:gd name="T0" fmla="*/ 820 w 55"/>
                  <a:gd name="T1" fmla="*/ 0 h 70"/>
                  <a:gd name="T2" fmla="*/ 665 w 55"/>
                  <a:gd name="T3" fmla="*/ 227 h 70"/>
                  <a:gd name="T4" fmla="*/ 478 w 55"/>
                  <a:gd name="T5" fmla="*/ 606 h 70"/>
                  <a:gd name="T6" fmla="*/ 0 w 55"/>
                  <a:gd name="T7" fmla="*/ 1336 h 70"/>
                  <a:gd name="T8" fmla="*/ 291 w 55"/>
                  <a:gd name="T9" fmla="*/ 956 h 70"/>
                  <a:gd name="T10" fmla="*/ 633 w 55"/>
                  <a:gd name="T11" fmla="*/ 628 h 70"/>
                  <a:gd name="T12" fmla="*/ 787 w 55"/>
                  <a:gd name="T13" fmla="*/ 264 h 70"/>
                  <a:gd name="T14" fmla="*/ 849 w 55"/>
                  <a:gd name="T15" fmla="*/ 35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70">
                    <a:moveTo>
                      <a:pt x="53" y="0"/>
                    </a:moveTo>
                    <a:cubicBezTo>
                      <a:pt x="48" y="1"/>
                      <a:pt x="45" y="8"/>
                      <a:pt x="43" y="12"/>
                    </a:cubicBezTo>
                    <a:cubicBezTo>
                      <a:pt x="39" y="19"/>
                      <a:pt x="35" y="25"/>
                      <a:pt x="31" y="32"/>
                    </a:cubicBezTo>
                    <a:cubicBezTo>
                      <a:pt x="23" y="46"/>
                      <a:pt x="10" y="56"/>
                      <a:pt x="0" y="70"/>
                    </a:cubicBezTo>
                    <a:cubicBezTo>
                      <a:pt x="8" y="64"/>
                      <a:pt x="11" y="56"/>
                      <a:pt x="19" y="50"/>
                    </a:cubicBezTo>
                    <a:cubicBezTo>
                      <a:pt x="27" y="44"/>
                      <a:pt x="35" y="39"/>
                      <a:pt x="41" y="33"/>
                    </a:cubicBezTo>
                    <a:cubicBezTo>
                      <a:pt x="47" y="26"/>
                      <a:pt x="49" y="23"/>
                      <a:pt x="51" y="14"/>
                    </a:cubicBezTo>
                    <a:cubicBezTo>
                      <a:pt x="52" y="10"/>
                      <a:pt x="54" y="6"/>
                      <a:pt x="55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2" name="Freeform 582">
                <a:extLst>
                  <a:ext uri="{FF2B5EF4-FFF2-40B4-BE49-F238E27FC236}">
                    <a16:creationId xmlns:a16="http://schemas.microsoft.com/office/drawing/2014/main" id="{21ABB01A-E7DE-4229-9462-09CE0CC7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641"/>
                <a:ext cx="77" cy="275"/>
              </a:xfrm>
              <a:custGeom>
                <a:avLst/>
                <a:gdLst>
                  <a:gd name="T0" fmla="*/ 474 w 31"/>
                  <a:gd name="T1" fmla="*/ 0 h 103"/>
                  <a:gd name="T2" fmla="*/ 320 w 31"/>
                  <a:gd name="T3" fmla="*/ 991 h 103"/>
                  <a:gd name="T4" fmla="*/ 166 w 31"/>
                  <a:gd name="T5" fmla="*/ 1525 h 103"/>
                  <a:gd name="T6" fmla="*/ 0 w 31"/>
                  <a:gd name="T7" fmla="*/ 196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03">
                    <a:moveTo>
                      <a:pt x="31" y="0"/>
                    </a:moveTo>
                    <a:cubicBezTo>
                      <a:pt x="30" y="18"/>
                      <a:pt x="25" y="35"/>
                      <a:pt x="21" y="52"/>
                    </a:cubicBezTo>
                    <a:cubicBezTo>
                      <a:pt x="19" y="62"/>
                      <a:pt x="15" y="71"/>
                      <a:pt x="11" y="80"/>
                    </a:cubicBezTo>
                    <a:cubicBezTo>
                      <a:pt x="8" y="87"/>
                      <a:pt x="5" y="98"/>
                      <a:pt x="0" y="103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3" name="Freeform 583">
                <a:extLst>
                  <a:ext uri="{FF2B5EF4-FFF2-40B4-BE49-F238E27FC236}">
                    <a16:creationId xmlns:a16="http://schemas.microsoft.com/office/drawing/2014/main" id="{C4822183-5865-4EAA-AA18-87900EDF5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92"/>
                <a:ext cx="82" cy="323"/>
              </a:xfrm>
              <a:custGeom>
                <a:avLst/>
                <a:gdLst>
                  <a:gd name="T0" fmla="*/ 462 w 33"/>
                  <a:gd name="T1" fmla="*/ 0 h 121"/>
                  <a:gd name="T2" fmla="*/ 340 w 33"/>
                  <a:gd name="T3" fmla="*/ 990 h 121"/>
                  <a:gd name="T4" fmla="*/ 75 w 33"/>
                  <a:gd name="T5" fmla="*/ 1845 h 121"/>
                  <a:gd name="T6" fmla="*/ 0 w 33"/>
                  <a:gd name="T7" fmla="*/ 2301 h 121"/>
                  <a:gd name="T8" fmla="*/ 353 w 33"/>
                  <a:gd name="T9" fmla="*/ 1332 h 121"/>
                  <a:gd name="T10" fmla="*/ 462 w 33"/>
                  <a:gd name="T11" fmla="*/ 0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21">
                    <a:moveTo>
                      <a:pt x="30" y="0"/>
                    </a:moveTo>
                    <a:cubicBezTo>
                      <a:pt x="30" y="9"/>
                      <a:pt x="26" y="36"/>
                      <a:pt x="22" y="52"/>
                    </a:cubicBezTo>
                    <a:cubicBezTo>
                      <a:pt x="18" y="68"/>
                      <a:pt x="9" y="78"/>
                      <a:pt x="5" y="97"/>
                    </a:cubicBezTo>
                    <a:cubicBezTo>
                      <a:pt x="1" y="117"/>
                      <a:pt x="0" y="121"/>
                      <a:pt x="0" y="121"/>
                    </a:cubicBezTo>
                    <a:cubicBezTo>
                      <a:pt x="8" y="96"/>
                      <a:pt x="17" y="83"/>
                      <a:pt x="23" y="70"/>
                    </a:cubicBezTo>
                    <a:cubicBezTo>
                      <a:pt x="30" y="56"/>
                      <a:pt x="33" y="13"/>
                      <a:pt x="30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4" name="Freeform 584">
                <a:extLst>
                  <a:ext uri="{FF2B5EF4-FFF2-40B4-BE49-F238E27FC236}">
                    <a16:creationId xmlns:a16="http://schemas.microsoft.com/office/drawing/2014/main" id="{667CB443-D4D7-46F3-9DE4-E92144A4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495"/>
                <a:ext cx="175" cy="264"/>
              </a:xfrm>
              <a:custGeom>
                <a:avLst/>
                <a:gdLst>
                  <a:gd name="T0" fmla="*/ 1095 w 70"/>
                  <a:gd name="T1" fmla="*/ 0 h 99"/>
                  <a:gd name="T2" fmla="*/ 333 w 70"/>
                  <a:gd name="T3" fmla="*/ 264 h 99"/>
                  <a:gd name="T4" fmla="*/ 125 w 70"/>
                  <a:gd name="T5" fmla="*/ 704 h 99"/>
                  <a:gd name="T6" fmla="*/ 0 w 70"/>
                  <a:gd name="T7" fmla="*/ 1877 h 99"/>
                  <a:gd name="T8" fmla="*/ 250 w 70"/>
                  <a:gd name="T9" fmla="*/ 776 h 99"/>
                  <a:gd name="T10" fmla="*/ 1095 w 70"/>
                  <a:gd name="T11" fmla="*/ 0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99">
                    <a:moveTo>
                      <a:pt x="70" y="0"/>
                    </a:moveTo>
                    <a:cubicBezTo>
                      <a:pt x="53" y="2"/>
                      <a:pt x="30" y="10"/>
                      <a:pt x="21" y="14"/>
                    </a:cubicBezTo>
                    <a:cubicBezTo>
                      <a:pt x="12" y="18"/>
                      <a:pt x="7" y="19"/>
                      <a:pt x="8" y="37"/>
                    </a:cubicBezTo>
                    <a:cubicBezTo>
                      <a:pt x="9" y="55"/>
                      <a:pt x="3" y="87"/>
                      <a:pt x="0" y="99"/>
                    </a:cubicBezTo>
                    <a:cubicBezTo>
                      <a:pt x="7" y="86"/>
                      <a:pt x="15" y="54"/>
                      <a:pt x="16" y="41"/>
                    </a:cubicBezTo>
                    <a:cubicBezTo>
                      <a:pt x="17" y="27"/>
                      <a:pt x="38" y="3"/>
                      <a:pt x="70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5" name="Freeform 585">
                <a:extLst>
                  <a:ext uri="{FF2B5EF4-FFF2-40B4-BE49-F238E27FC236}">
                    <a16:creationId xmlns:a16="http://schemas.microsoft.com/office/drawing/2014/main" id="{643A39A0-734C-4A63-8656-3C7F0B591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961"/>
                <a:ext cx="303" cy="118"/>
              </a:xfrm>
              <a:custGeom>
                <a:avLst/>
                <a:gdLst>
                  <a:gd name="T0" fmla="*/ 0 w 121"/>
                  <a:gd name="T1" fmla="*/ 847 h 44"/>
                  <a:gd name="T2" fmla="*/ 1129 w 121"/>
                  <a:gd name="T3" fmla="*/ 35 h 44"/>
                  <a:gd name="T4" fmla="*/ 1901 w 121"/>
                  <a:gd name="T5" fmla="*/ 445 h 44"/>
                  <a:gd name="T6" fmla="*/ 992 w 121"/>
                  <a:gd name="T7" fmla="*/ 308 h 44"/>
                  <a:gd name="T8" fmla="*/ 0 w 121"/>
                  <a:gd name="T9" fmla="*/ 84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44">
                    <a:moveTo>
                      <a:pt x="0" y="44"/>
                    </a:moveTo>
                    <a:cubicBezTo>
                      <a:pt x="17" y="28"/>
                      <a:pt x="58" y="4"/>
                      <a:pt x="72" y="2"/>
                    </a:cubicBezTo>
                    <a:cubicBezTo>
                      <a:pt x="85" y="0"/>
                      <a:pt x="112" y="16"/>
                      <a:pt x="121" y="23"/>
                    </a:cubicBezTo>
                    <a:cubicBezTo>
                      <a:pt x="104" y="15"/>
                      <a:pt x="81" y="4"/>
                      <a:pt x="63" y="16"/>
                    </a:cubicBezTo>
                    <a:cubicBezTo>
                      <a:pt x="45" y="27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6" name="Freeform 586">
                <a:extLst>
                  <a:ext uri="{FF2B5EF4-FFF2-40B4-BE49-F238E27FC236}">
                    <a16:creationId xmlns:a16="http://schemas.microsoft.com/office/drawing/2014/main" id="{25F52B04-503A-4F3F-B086-4647480B8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033"/>
                <a:ext cx="302" cy="168"/>
              </a:xfrm>
              <a:custGeom>
                <a:avLst/>
                <a:gdLst>
                  <a:gd name="T0" fmla="*/ 0 w 121"/>
                  <a:gd name="T1" fmla="*/ 1195 h 63"/>
                  <a:gd name="T2" fmla="*/ 729 w 121"/>
                  <a:gd name="T3" fmla="*/ 115 h 63"/>
                  <a:gd name="T4" fmla="*/ 1882 w 121"/>
                  <a:gd name="T5" fmla="*/ 56 h 63"/>
                  <a:gd name="T6" fmla="*/ 916 w 121"/>
                  <a:gd name="T7" fmla="*/ 227 h 63"/>
                  <a:gd name="T8" fmla="*/ 0 w 121"/>
                  <a:gd name="T9" fmla="*/ 119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63">
                    <a:moveTo>
                      <a:pt x="0" y="63"/>
                    </a:moveTo>
                    <a:cubicBezTo>
                      <a:pt x="7" y="41"/>
                      <a:pt x="29" y="13"/>
                      <a:pt x="47" y="6"/>
                    </a:cubicBezTo>
                    <a:cubicBezTo>
                      <a:pt x="64" y="0"/>
                      <a:pt x="91" y="1"/>
                      <a:pt x="121" y="3"/>
                    </a:cubicBezTo>
                    <a:cubicBezTo>
                      <a:pt x="106" y="6"/>
                      <a:pt x="73" y="5"/>
                      <a:pt x="59" y="12"/>
                    </a:cubicBezTo>
                    <a:cubicBezTo>
                      <a:pt x="44" y="19"/>
                      <a:pt x="13" y="38"/>
                      <a:pt x="0" y="6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7" name="Freeform 587">
                <a:extLst>
                  <a:ext uri="{FF2B5EF4-FFF2-40B4-BE49-F238E27FC236}">
                    <a16:creationId xmlns:a16="http://schemas.microsoft.com/office/drawing/2014/main" id="{131D19EC-C9D3-424C-B443-23BD84F54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964"/>
                <a:ext cx="165" cy="267"/>
              </a:xfrm>
              <a:custGeom>
                <a:avLst/>
                <a:gdLst>
                  <a:gd name="T0" fmla="*/ 1033 w 66"/>
                  <a:gd name="T1" fmla="*/ 21 h 100"/>
                  <a:gd name="T2" fmla="*/ 375 w 66"/>
                  <a:gd name="T3" fmla="*/ 136 h 100"/>
                  <a:gd name="T4" fmla="*/ 63 w 66"/>
                  <a:gd name="T5" fmla="*/ 764 h 100"/>
                  <a:gd name="T6" fmla="*/ 425 w 66"/>
                  <a:gd name="T7" fmla="*/ 1904 h 100"/>
                  <a:gd name="T8" fmla="*/ 238 w 66"/>
                  <a:gd name="T9" fmla="*/ 820 h 100"/>
                  <a:gd name="T10" fmla="*/ 583 w 66"/>
                  <a:gd name="T11" fmla="*/ 227 h 100"/>
                  <a:gd name="T12" fmla="*/ 1033 w 66"/>
                  <a:gd name="T13" fmla="*/ 21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00">
                    <a:moveTo>
                      <a:pt x="66" y="1"/>
                    </a:moveTo>
                    <a:cubicBezTo>
                      <a:pt x="55" y="3"/>
                      <a:pt x="34" y="0"/>
                      <a:pt x="24" y="7"/>
                    </a:cubicBezTo>
                    <a:cubicBezTo>
                      <a:pt x="15" y="14"/>
                      <a:pt x="8" y="31"/>
                      <a:pt x="4" y="40"/>
                    </a:cubicBezTo>
                    <a:cubicBezTo>
                      <a:pt x="0" y="50"/>
                      <a:pt x="20" y="72"/>
                      <a:pt x="27" y="100"/>
                    </a:cubicBezTo>
                    <a:cubicBezTo>
                      <a:pt x="25" y="88"/>
                      <a:pt x="15" y="54"/>
                      <a:pt x="15" y="43"/>
                    </a:cubicBezTo>
                    <a:cubicBezTo>
                      <a:pt x="15" y="32"/>
                      <a:pt x="26" y="18"/>
                      <a:pt x="37" y="12"/>
                    </a:cubicBezTo>
                    <a:cubicBezTo>
                      <a:pt x="48" y="7"/>
                      <a:pt x="63" y="1"/>
                      <a:pt x="66" y="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8" name="Freeform 588">
                <a:extLst>
                  <a:ext uri="{FF2B5EF4-FFF2-40B4-BE49-F238E27FC236}">
                    <a16:creationId xmlns:a16="http://schemas.microsoft.com/office/drawing/2014/main" id="{A50DBE52-1B1C-47CD-9E14-35B2E06DA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980"/>
                <a:ext cx="165" cy="203"/>
              </a:xfrm>
              <a:custGeom>
                <a:avLst/>
                <a:gdLst>
                  <a:gd name="T0" fmla="*/ 1033 w 66"/>
                  <a:gd name="T1" fmla="*/ 56 h 76"/>
                  <a:gd name="T2" fmla="*/ 425 w 66"/>
                  <a:gd name="T3" fmla="*/ 321 h 76"/>
                  <a:gd name="T4" fmla="*/ 50 w 66"/>
                  <a:gd name="T5" fmla="*/ 914 h 76"/>
                  <a:gd name="T6" fmla="*/ 125 w 66"/>
                  <a:gd name="T7" fmla="*/ 1448 h 76"/>
                  <a:gd name="T8" fmla="*/ 270 w 66"/>
                  <a:gd name="T9" fmla="*/ 727 h 76"/>
                  <a:gd name="T10" fmla="*/ 1033 w 66"/>
                  <a:gd name="T11" fmla="*/ 56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76">
                    <a:moveTo>
                      <a:pt x="66" y="3"/>
                    </a:moveTo>
                    <a:cubicBezTo>
                      <a:pt x="52" y="0"/>
                      <a:pt x="41" y="4"/>
                      <a:pt x="27" y="17"/>
                    </a:cubicBezTo>
                    <a:cubicBezTo>
                      <a:pt x="14" y="29"/>
                      <a:pt x="5" y="38"/>
                      <a:pt x="3" y="48"/>
                    </a:cubicBezTo>
                    <a:cubicBezTo>
                      <a:pt x="0" y="55"/>
                      <a:pt x="6" y="60"/>
                      <a:pt x="8" y="76"/>
                    </a:cubicBezTo>
                    <a:cubicBezTo>
                      <a:pt x="11" y="59"/>
                      <a:pt x="5" y="54"/>
                      <a:pt x="17" y="38"/>
                    </a:cubicBezTo>
                    <a:cubicBezTo>
                      <a:pt x="29" y="23"/>
                      <a:pt x="58" y="1"/>
                      <a:pt x="66" y="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9" name="Freeform 589">
                <a:extLst>
                  <a:ext uri="{FF2B5EF4-FFF2-40B4-BE49-F238E27FC236}">
                    <a16:creationId xmlns:a16="http://schemas.microsoft.com/office/drawing/2014/main" id="{97A52D0D-7D20-483C-91A9-BCF8C7A0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2276"/>
                <a:ext cx="128" cy="331"/>
              </a:xfrm>
              <a:custGeom>
                <a:avLst/>
                <a:gdLst>
                  <a:gd name="T0" fmla="*/ 806 w 51"/>
                  <a:gd name="T1" fmla="*/ 21 h 124"/>
                  <a:gd name="T2" fmla="*/ 271 w 51"/>
                  <a:gd name="T3" fmla="*/ 342 h 124"/>
                  <a:gd name="T4" fmla="*/ 20 w 51"/>
                  <a:gd name="T5" fmla="*/ 1118 h 124"/>
                  <a:gd name="T6" fmla="*/ 113 w 51"/>
                  <a:gd name="T7" fmla="*/ 2360 h 124"/>
                  <a:gd name="T8" fmla="*/ 208 w 51"/>
                  <a:gd name="T9" fmla="*/ 705 h 124"/>
                  <a:gd name="T10" fmla="*/ 806 w 51"/>
                  <a:gd name="T11" fmla="*/ 21 h 1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24">
                    <a:moveTo>
                      <a:pt x="51" y="1"/>
                    </a:moveTo>
                    <a:cubicBezTo>
                      <a:pt x="40" y="2"/>
                      <a:pt x="29" y="0"/>
                      <a:pt x="17" y="18"/>
                    </a:cubicBezTo>
                    <a:cubicBezTo>
                      <a:pt x="4" y="36"/>
                      <a:pt x="0" y="41"/>
                      <a:pt x="1" y="59"/>
                    </a:cubicBezTo>
                    <a:cubicBezTo>
                      <a:pt x="2" y="77"/>
                      <a:pt x="7" y="124"/>
                      <a:pt x="7" y="124"/>
                    </a:cubicBezTo>
                    <a:cubicBezTo>
                      <a:pt x="4" y="99"/>
                      <a:pt x="4" y="54"/>
                      <a:pt x="13" y="37"/>
                    </a:cubicBezTo>
                    <a:cubicBezTo>
                      <a:pt x="22" y="20"/>
                      <a:pt x="43" y="3"/>
                      <a:pt x="51" y="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0" name="Freeform 590">
                <a:extLst>
                  <a:ext uri="{FF2B5EF4-FFF2-40B4-BE49-F238E27FC236}">
                    <a16:creationId xmlns:a16="http://schemas.microsoft.com/office/drawing/2014/main" id="{55D9CFAF-45F8-429A-B07B-442420CFC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359"/>
                <a:ext cx="67" cy="344"/>
              </a:xfrm>
              <a:custGeom>
                <a:avLst/>
                <a:gdLst>
                  <a:gd name="T0" fmla="*/ 30 w 27"/>
                  <a:gd name="T1" fmla="*/ 2445 h 129"/>
                  <a:gd name="T2" fmla="*/ 30 w 27"/>
                  <a:gd name="T3" fmla="*/ 1344 h 129"/>
                  <a:gd name="T4" fmla="*/ 62 w 27"/>
                  <a:gd name="T5" fmla="*/ 149 h 129"/>
                  <a:gd name="T6" fmla="*/ 412 w 27"/>
                  <a:gd name="T7" fmla="*/ 136 h 129"/>
                  <a:gd name="T8" fmla="*/ 184 w 27"/>
                  <a:gd name="T9" fmla="*/ 376 h 129"/>
                  <a:gd name="T10" fmla="*/ 92 w 27"/>
                  <a:gd name="T11" fmla="*/ 1501 h 129"/>
                  <a:gd name="T12" fmla="*/ 30 w 27"/>
                  <a:gd name="T13" fmla="*/ 2445 h 1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29">
                    <a:moveTo>
                      <a:pt x="2" y="129"/>
                    </a:moveTo>
                    <a:cubicBezTo>
                      <a:pt x="1" y="119"/>
                      <a:pt x="0" y="91"/>
                      <a:pt x="2" y="71"/>
                    </a:cubicBezTo>
                    <a:cubicBezTo>
                      <a:pt x="5" y="51"/>
                      <a:pt x="3" y="15"/>
                      <a:pt x="4" y="8"/>
                    </a:cubicBezTo>
                    <a:cubicBezTo>
                      <a:pt x="6" y="0"/>
                      <a:pt x="18" y="5"/>
                      <a:pt x="27" y="7"/>
                    </a:cubicBezTo>
                    <a:cubicBezTo>
                      <a:pt x="20" y="8"/>
                      <a:pt x="14" y="10"/>
                      <a:pt x="12" y="20"/>
                    </a:cubicBezTo>
                    <a:cubicBezTo>
                      <a:pt x="11" y="30"/>
                      <a:pt x="9" y="65"/>
                      <a:pt x="6" y="79"/>
                    </a:cubicBezTo>
                    <a:cubicBezTo>
                      <a:pt x="4" y="93"/>
                      <a:pt x="0" y="122"/>
                      <a:pt x="2" y="129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1" name="Freeform 591">
                <a:extLst>
                  <a:ext uri="{FF2B5EF4-FFF2-40B4-BE49-F238E27FC236}">
                    <a16:creationId xmlns:a16="http://schemas.microsoft.com/office/drawing/2014/main" id="{44E3B08D-03DD-42F6-A704-B9D85F36B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316"/>
                <a:ext cx="150" cy="235"/>
              </a:xfrm>
              <a:custGeom>
                <a:avLst/>
                <a:gdLst>
                  <a:gd name="T0" fmla="*/ 938 w 60"/>
                  <a:gd name="T1" fmla="*/ 150 h 88"/>
                  <a:gd name="T2" fmla="*/ 220 w 60"/>
                  <a:gd name="T3" fmla="*/ 77 h 88"/>
                  <a:gd name="T4" fmla="*/ 63 w 60"/>
                  <a:gd name="T5" fmla="*/ 457 h 88"/>
                  <a:gd name="T6" fmla="*/ 95 w 60"/>
                  <a:gd name="T7" fmla="*/ 1677 h 88"/>
                  <a:gd name="T8" fmla="*/ 220 w 60"/>
                  <a:gd name="T9" fmla="*/ 550 h 88"/>
                  <a:gd name="T10" fmla="*/ 938 w 60"/>
                  <a:gd name="T11" fmla="*/ 150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88">
                    <a:moveTo>
                      <a:pt x="60" y="8"/>
                    </a:moveTo>
                    <a:cubicBezTo>
                      <a:pt x="47" y="3"/>
                      <a:pt x="28" y="0"/>
                      <a:pt x="14" y="4"/>
                    </a:cubicBezTo>
                    <a:cubicBezTo>
                      <a:pt x="0" y="8"/>
                      <a:pt x="3" y="15"/>
                      <a:pt x="4" y="24"/>
                    </a:cubicBezTo>
                    <a:cubicBezTo>
                      <a:pt x="6" y="34"/>
                      <a:pt x="7" y="70"/>
                      <a:pt x="6" y="88"/>
                    </a:cubicBezTo>
                    <a:cubicBezTo>
                      <a:pt x="11" y="73"/>
                      <a:pt x="13" y="42"/>
                      <a:pt x="14" y="29"/>
                    </a:cubicBezTo>
                    <a:cubicBezTo>
                      <a:pt x="15" y="17"/>
                      <a:pt x="8" y="3"/>
                      <a:pt x="60" y="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2" name="Freeform 592">
                <a:extLst>
                  <a:ext uri="{FF2B5EF4-FFF2-40B4-BE49-F238E27FC236}">
                    <a16:creationId xmlns:a16="http://schemas.microsoft.com/office/drawing/2014/main" id="{52E91E55-FD11-47DF-AA15-8BBBB7713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308"/>
                <a:ext cx="263" cy="424"/>
              </a:xfrm>
              <a:custGeom>
                <a:avLst/>
                <a:gdLst>
                  <a:gd name="T0" fmla="*/ 1651 w 105"/>
                  <a:gd name="T1" fmla="*/ 192 h 159"/>
                  <a:gd name="T2" fmla="*/ 709 w 105"/>
                  <a:gd name="T3" fmla="*/ 77 h 159"/>
                  <a:gd name="T4" fmla="*/ 313 w 105"/>
                  <a:gd name="T5" fmla="*/ 419 h 159"/>
                  <a:gd name="T6" fmla="*/ 145 w 105"/>
                  <a:gd name="T7" fmla="*/ 2141 h 159"/>
                  <a:gd name="T8" fmla="*/ 0 w 105"/>
                  <a:gd name="T9" fmla="*/ 3016 h 159"/>
                  <a:gd name="T10" fmla="*/ 363 w 105"/>
                  <a:gd name="T11" fmla="*/ 1459 h 159"/>
                  <a:gd name="T12" fmla="*/ 879 w 105"/>
                  <a:gd name="T13" fmla="*/ 227 h 159"/>
                  <a:gd name="T14" fmla="*/ 1651 w 105"/>
                  <a:gd name="T15" fmla="*/ 192 h 1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" h="159">
                    <a:moveTo>
                      <a:pt x="105" y="10"/>
                    </a:moveTo>
                    <a:cubicBezTo>
                      <a:pt x="83" y="2"/>
                      <a:pt x="63" y="0"/>
                      <a:pt x="45" y="4"/>
                    </a:cubicBezTo>
                    <a:cubicBezTo>
                      <a:pt x="28" y="7"/>
                      <a:pt x="21" y="9"/>
                      <a:pt x="20" y="22"/>
                    </a:cubicBezTo>
                    <a:cubicBezTo>
                      <a:pt x="19" y="36"/>
                      <a:pt x="16" y="81"/>
                      <a:pt x="9" y="113"/>
                    </a:cubicBezTo>
                    <a:cubicBezTo>
                      <a:pt x="2" y="145"/>
                      <a:pt x="0" y="159"/>
                      <a:pt x="0" y="159"/>
                    </a:cubicBezTo>
                    <a:cubicBezTo>
                      <a:pt x="13" y="135"/>
                      <a:pt x="21" y="100"/>
                      <a:pt x="23" y="77"/>
                    </a:cubicBezTo>
                    <a:cubicBezTo>
                      <a:pt x="25" y="54"/>
                      <a:pt x="25" y="17"/>
                      <a:pt x="56" y="12"/>
                    </a:cubicBezTo>
                    <a:cubicBezTo>
                      <a:pt x="87" y="8"/>
                      <a:pt x="105" y="10"/>
                      <a:pt x="105" y="1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3" name="Freeform 593">
                <a:extLst>
                  <a:ext uri="{FF2B5EF4-FFF2-40B4-BE49-F238E27FC236}">
                    <a16:creationId xmlns:a16="http://schemas.microsoft.com/office/drawing/2014/main" id="{B1BB9C57-E004-45B4-B769-A84327C00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2233"/>
                <a:ext cx="188" cy="480"/>
              </a:xfrm>
              <a:custGeom>
                <a:avLst/>
                <a:gdLst>
                  <a:gd name="T0" fmla="*/ 1181 w 75"/>
                  <a:gd name="T1" fmla="*/ 171 h 180"/>
                  <a:gd name="T2" fmla="*/ 584 w 75"/>
                  <a:gd name="T3" fmla="*/ 285 h 180"/>
                  <a:gd name="T4" fmla="*/ 125 w 75"/>
                  <a:gd name="T5" fmla="*/ 1101 h 180"/>
                  <a:gd name="T6" fmla="*/ 0 w 75"/>
                  <a:gd name="T7" fmla="*/ 2275 h 180"/>
                  <a:gd name="T8" fmla="*/ 0 w 75"/>
                  <a:gd name="T9" fmla="*/ 3413 h 180"/>
                  <a:gd name="T10" fmla="*/ 283 w 75"/>
                  <a:gd name="T11" fmla="*/ 1139 h 180"/>
                  <a:gd name="T12" fmla="*/ 1181 w 75"/>
                  <a:gd name="T13" fmla="*/ 171 h 1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80">
                    <a:moveTo>
                      <a:pt x="75" y="9"/>
                    </a:moveTo>
                    <a:cubicBezTo>
                      <a:pt x="62" y="4"/>
                      <a:pt x="50" y="0"/>
                      <a:pt x="37" y="15"/>
                    </a:cubicBezTo>
                    <a:cubicBezTo>
                      <a:pt x="24" y="30"/>
                      <a:pt x="12" y="43"/>
                      <a:pt x="8" y="58"/>
                    </a:cubicBezTo>
                    <a:cubicBezTo>
                      <a:pt x="5" y="74"/>
                      <a:pt x="1" y="104"/>
                      <a:pt x="0" y="120"/>
                    </a:cubicBezTo>
                    <a:cubicBezTo>
                      <a:pt x="0" y="137"/>
                      <a:pt x="0" y="180"/>
                      <a:pt x="0" y="180"/>
                    </a:cubicBezTo>
                    <a:cubicBezTo>
                      <a:pt x="1" y="150"/>
                      <a:pt x="10" y="83"/>
                      <a:pt x="18" y="60"/>
                    </a:cubicBezTo>
                    <a:cubicBezTo>
                      <a:pt x="26" y="38"/>
                      <a:pt x="54" y="1"/>
                      <a:pt x="75" y="9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4" name="Freeform 594">
                <a:extLst>
                  <a:ext uri="{FF2B5EF4-FFF2-40B4-BE49-F238E27FC236}">
                    <a16:creationId xmlns:a16="http://schemas.microsoft.com/office/drawing/2014/main" id="{FDD83A0A-18B5-4967-8B9E-C8EAFFEF2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69"/>
                <a:ext cx="190" cy="304"/>
              </a:xfrm>
              <a:custGeom>
                <a:avLst/>
                <a:gdLst>
                  <a:gd name="T0" fmla="*/ 1188 w 76"/>
                  <a:gd name="T1" fmla="*/ 0 h 114"/>
                  <a:gd name="T2" fmla="*/ 175 w 76"/>
                  <a:gd name="T3" fmla="*/ 533 h 114"/>
                  <a:gd name="T4" fmla="*/ 33 w 76"/>
                  <a:gd name="T5" fmla="*/ 1173 h 114"/>
                  <a:gd name="T6" fmla="*/ 50 w 76"/>
                  <a:gd name="T7" fmla="*/ 2163 h 114"/>
                  <a:gd name="T8" fmla="*/ 175 w 76"/>
                  <a:gd name="T9" fmla="*/ 875 h 114"/>
                  <a:gd name="T10" fmla="*/ 1188 w 76"/>
                  <a:gd name="T11" fmla="*/ 0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114">
                    <a:moveTo>
                      <a:pt x="76" y="0"/>
                    </a:moveTo>
                    <a:cubicBezTo>
                      <a:pt x="57" y="3"/>
                      <a:pt x="20" y="20"/>
                      <a:pt x="11" y="28"/>
                    </a:cubicBezTo>
                    <a:cubicBezTo>
                      <a:pt x="2" y="36"/>
                      <a:pt x="0" y="43"/>
                      <a:pt x="2" y="62"/>
                    </a:cubicBezTo>
                    <a:cubicBezTo>
                      <a:pt x="4" y="81"/>
                      <a:pt x="3" y="111"/>
                      <a:pt x="3" y="114"/>
                    </a:cubicBezTo>
                    <a:cubicBezTo>
                      <a:pt x="6" y="98"/>
                      <a:pt x="8" y="59"/>
                      <a:pt x="11" y="46"/>
                    </a:cubicBezTo>
                    <a:cubicBezTo>
                      <a:pt x="16" y="28"/>
                      <a:pt x="47" y="10"/>
                      <a:pt x="76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5" name="Freeform 595">
                <a:extLst>
                  <a:ext uri="{FF2B5EF4-FFF2-40B4-BE49-F238E27FC236}">
                    <a16:creationId xmlns:a16="http://schemas.microsoft.com/office/drawing/2014/main" id="{95EAF30D-A76F-4ADD-995A-C983D71B6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1060"/>
                <a:ext cx="343" cy="448"/>
              </a:xfrm>
              <a:custGeom>
                <a:avLst/>
                <a:gdLst>
                  <a:gd name="T0" fmla="*/ 2131 w 137"/>
                  <a:gd name="T1" fmla="*/ 0 h 168"/>
                  <a:gd name="T2" fmla="*/ 1943 w 137"/>
                  <a:gd name="T3" fmla="*/ 2333 h 168"/>
                  <a:gd name="T4" fmla="*/ 1380 w 137"/>
                  <a:gd name="T5" fmla="*/ 2824 h 168"/>
                  <a:gd name="T6" fmla="*/ 438 w 137"/>
                  <a:gd name="T7" fmla="*/ 3187 h 168"/>
                  <a:gd name="T8" fmla="*/ 0 w 137"/>
                  <a:gd name="T9" fmla="*/ 2731 h 168"/>
                  <a:gd name="T10" fmla="*/ 1021 w 137"/>
                  <a:gd name="T11" fmla="*/ 2675 h 168"/>
                  <a:gd name="T12" fmla="*/ 2131 w 137"/>
                  <a:gd name="T13" fmla="*/ 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168">
                    <a:moveTo>
                      <a:pt x="136" y="0"/>
                    </a:moveTo>
                    <a:cubicBezTo>
                      <a:pt x="137" y="29"/>
                      <a:pt x="132" y="90"/>
                      <a:pt x="124" y="123"/>
                    </a:cubicBezTo>
                    <a:cubicBezTo>
                      <a:pt x="115" y="156"/>
                      <a:pt x="112" y="143"/>
                      <a:pt x="88" y="149"/>
                    </a:cubicBezTo>
                    <a:cubicBezTo>
                      <a:pt x="64" y="155"/>
                      <a:pt x="39" y="168"/>
                      <a:pt x="28" y="168"/>
                    </a:cubicBezTo>
                    <a:cubicBezTo>
                      <a:pt x="18" y="168"/>
                      <a:pt x="0" y="144"/>
                      <a:pt x="0" y="144"/>
                    </a:cubicBezTo>
                    <a:cubicBezTo>
                      <a:pt x="18" y="155"/>
                      <a:pt x="36" y="153"/>
                      <a:pt x="65" y="141"/>
                    </a:cubicBezTo>
                    <a:cubicBezTo>
                      <a:pt x="114" y="121"/>
                      <a:pt x="128" y="49"/>
                      <a:pt x="136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6" name="Freeform 596">
                <a:extLst>
                  <a:ext uri="{FF2B5EF4-FFF2-40B4-BE49-F238E27FC236}">
                    <a16:creationId xmlns:a16="http://schemas.microsoft.com/office/drawing/2014/main" id="{BDD7427F-DEC9-4395-B319-7B77BB332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159"/>
                <a:ext cx="135" cy="461"/>
              </a:xfrm>
              <a:custGeom>
                <a:avLst/>
                <a:gdLst>
                  <a:gd name="T0" fmla="*/ 625 w 54"/>
                  <a:gd name="T1" fmla="*/ 0 h 173"/>
                  <a:gd name="T2" fmla="*/ 688 w 54"/>
                  <a:gd name="T3" fmla="*/ 1420 h 173"/>
                  <a:gd name="T4" fmla="*/ 833 w 54"/>
                  <a:gd name="T5" fmla="*/ 3011 h 173"/>
                  <a:gd name="T6" fmla="*/ 0 w 54"/>
                  <a:gd name="T7" fmla="*/ 2286 h 173"/>
                  <a:gd name="T8" fmla="*/ 533 w 54"/>
                  <a:gd name="T9" fmla="*/ 2273 h 173"/>
                  <a:gd name="T10" fmla="*/ 625 w 54"/>
                  <a:gd name="T11" fmla="*/ 0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73">
                    <a:moveTo>
                      <a:pt x="40" y="0"/>
                    </a:moveTo>
                    <a:cubicBezTo>
                      <a:pt x="40" y="25"/>
                      <a:pt x="37" y="53"/>
                      <a:pt x="44" y="75"/>
                    </a:cubicBezTo>
                    <a:cubicBezTo>
                      <a:pt x="52" y="96"/>
                      <a:pt x="54" y="144"/>
                      <a:pt x="53" y="159"/>
                    </a:cubicBezTo>
                    <a:cubicBezTo>
                      <a:pt x="52" y="173"/>
                      <a:pt x="31" y="129"/>
                      <a:pt x="0" y="121"/>
                    </a:cubicBezTo>
                    <a:cubicBezTo>
                      <a:pt x="15" y="121"/>
                      <a:pt x="27" y="133"/>
                      <a:pt x="34" y="120"/>
                    </a:cubicBezTo>
                    <a:cubicBezTo>
                      <a:pt x="41" y="107"/>
                      <a:pt x="23" y="58"/>
                      <a:pt x="4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7" name="Freeform 597">
                <a:extLst>
                  <a:ext uri="{FF2B5EF4-FFF2-40B4-BE49-F238E27FC236}">
                    <a16:creationId xmlns:a16="http://schemas.microsoft.com/office/drawing/2014/main" id="{E2B49580-23F7-4EA3-ABCB-839BB49DB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991"/>
                <a:ext cx="315" cy="501"/>
              </a:xfrm>
              <a:custGeom>
                <a:avLst/>
                <a:gdLst>
                  <a:gd name="T0" fmla="*/ 0 w 126"/>
                  <a:gd name="T1" fmla="*/ 3558 h 188"/>
                  <a:gd name="T2" fmla="*/ 938 w 126"/>
                  <a:gd name="T3" fmla="*/ 2955 h 188"/>
                  <a:gd name="T4" fmla="*/ 1125 w 126"/>
                  <a:gd name="T5" fmla="*/ 2172 h 188"/>
                  <a:gd name="T6" fmla="*/ 1595 w 126"/>
                  <a:gd name="T7" fmla="*/ 965 h 188"/>
                  <a:gd name="T8" fmla="*/ 1970 w 126"/>
                  <a:gd name="T9" fmla="*/ 0 h 188"/>
                  <a:gd name="T10" fmla="*/ 1408 w 126"/>
                  <a:gd name="T11" fmla="*/ 1002 h 188"/>
                  <a:gd name="T12" fmla="*/ 895 w 126"/>
                  <a:gd name="T13" fmla="*/ 2385 h 188"/>
                  <a:gd name="T14" fmla="*/ 0 w 126"/>
                  <a:gd name="T15" fmla="*/ 3558 h 1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88">
                    <a:moveTo>
                      <a:pt x="0" y="188"/>
                    </a:moveTo>
                    <a:cubicBezTo>
                      <a:pt x="22" y="185"/>
                      <a:pt x="48" y="169"/>
                      <a:pt x="60" y="156"/>
                    </a:cubicBezTo>
                    <a:cubicBezTo>
                      <a:pt x="71" y="144"/>
                      <a:pt x="68" y="129"/>
                      <a:pt x="72" y="115"/>
                    </a:cubicBezTo>
                    <a:cubicBezTo>
                      <a:pt x="77" y="101"/>
                      <a:pt x="85" y="71"/>
                      <a:pt x="102" y="51"/>
                    </a:cubicBezTo>
                    <a:cubicBezTo>
                      <a:pt x="119" y="32"/>
                      <a:pt x="122" y="10"/>
                      <a:pt x="126" y="0"/>
                    </a:cubicBezTo>
                    <a:cubicBezTo>
                      <a:pt x="120" y="18"/>
                      <a:pt x="102" y="36"/>
                      <a:pt x="90" y="53"/>
                    </a:cubicBezTo>
                    <a:cubicBezTo>
                      <a:pt x="78" y="70"/>
                      <a:pt x="63" y="104"/>
                      <a:pt x="57" y="126"/>
                    </a:cubicBezTo>
                    <a:cubicBezTo>
                      <a:pt x="51" y="147"/>
                      <a:pt x="26" y="187"/>
                      <a:pt x="0" y="18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8" name="Freeform 598">
                <a:extLst>
                  <a:ext uri="{FF2B5EF4-FFF2-40B4-BE49-F238E27FC236}">
                    <a16:creationId xmlns:a16="http://schemas.microsoft.com/office/drawing/2014/main" id="{2F1A89CB-19EE-4EA9-8DD9-E8861D67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561"/>
                <a:ext cx="158" cy="232"/>
              </a:xfrm>
              <a:custGeom>
                <a:avLst/>
                <a:gdLst>
                  <a:gd name="T0" fmla="*/ 0 w 63"/>
                  <a:gd name="T1" fmla="*/ 1003 h 87"/>
                  <a:gd name="T2" fmla="*/ 993 w 63"/>
                  <a:gd name="T3" fmla="*/ 0 h 87"/>
                  <a:gd name="T4" fmla="*/ 805 w 63"/>
                  <a:gd name="T5" fmla="*/ 491 h 87"/>
                  <a:gd name="T6" fmla="*/ 504 w 63"/>
                  <a:gd name="T7" fmla="*/ 832 h 87"/>
                  <a:gd name="T8" fmla="*/ 50 w 63"/>
                  <a:gd name="T9" fmla="*/ 989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7">
                    <a:moveTo>
                      <a:pt x="0" y="53"/>
                    </a:moveTo>
                    <a:cubicBezTo>
                      <a:pt x="24" y="87"/>
                      <a:pt x="63" y="21"/>
                      <a:pt x="63" y="0"/>
                    </a:cubicBezTo>
                    <a:cubicBezTo>
                      <a:pt x="58" y="8"/>
                      <a:pt x="57" y="18"/>
                      <a:pt x="51" y="26"/>
                    </a:cubicBezTo>
                    <a:cubicBezTo>
                      <a:pt x="46" y="33"/>
                      <a:pt x="39" y="39"/>
                      <a:pt x="32" y="44"/>
                    </a:cubicBezTo>
                    <a:cubicBezTo>
                      <a:pt x="23" y="49"/>
                      <a:pt x="13" y="53"/>
                      <a:pt x="3" y="5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9" name="Freeform 599">
                <a:extLst>
                  <a:ext uri="{FF2B5EF4-FFF2-40B4-BE49-F238E27FC236}">
                    <a16:creationId xmlns:a16="http://schemas.microsoft.com/office/drawing/2014/main" id="{E57FEA14-07BB-45B6-A701-29BB923CA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839"/>
                <a:ext cx="100" cy="216"/>
              </a:xfrm>
              <a:custGeom>
                <a:avLst/>
                <a:gdLst>
                  <a:gd name="T0" fmla="*/ 563 w 40"/>
                  <a:gd name="T1" fmla="*/ 0 h 81"/>
                  <a:gd name="T2" fmla="*/ 563 w 40"/>
                  <a:gd name="T3" fmla="*/ 739 h 81"/>
                  <a:gd name="T4" fmla="*/ 470 w 40"/>
                  <a:gd name="T5" fmla="*/ 1288 h 81"/>
                  <a:gd name="T6" fmla="*/ 345 w 40"/>
                  <a:gd name="T7" fmla="*/ 1536 h 81"/>
                  <a:gd name="T8" fmla="*/ 175 w 40"/>
                  <a:gd name="T9" fmla="*/ 1443 h 81"/>
                  <a:gd name="T10" fmla="*/ 0 w 40"/>
                  <a:gd name="T11" fmla="*/ 1400 h 81"/>
                  <a:gd name="T12" fmla="*/ 363 w 40"/>
                  <a:gd name="T13" fmla="*/ 1080 h 81"/>
                  <a:gd name="T14" fmla="*/ 563 w 40"/>
                  <a:gd name="T15" fmla="*/ 115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81">
                    <a:moveTo>
                      <a:pt x="36" y="0"/>
                    </a:moveTo>
                    <a:cubicBezTo>
                      <a:pt x="40" y="11"/>
                      <a:pt x="38" y="27"/>
                      <a:pt x="36" y="39"/>
                    </a:cubicBezTo>
                    <a:cubicBezTo>
                      <a:pt x="35" y="49"/>
                      <a:pt x="33" y="59"/>
                      <a:pt x="30" y="68"/>
                    </a:cubicBezTo>
                    <a:cubicBezTo>
                      <a:pt x="29" y="74"/>
                      <a:pt x="28" y="80"/>
                      <a:pt x="22" y="81"/>
                    </a:cubicBezTo>
                    <a:cubicBezTo>
                      <a:pt x="18" y="81"/>
                      <a:pt x="14" y="76"/>
                      <a:pt x="11" y="76"/>
                    </a:cubicBezTo>
                    <a:cubicBezTo>
                      <a:pt x="6" y="76"/>
                      <a:pt x="4" y="75"/>
                      <a:pt x="0" y="74"/>
                    </a:cubicBezTo>
                    <a:cubicBezTo>
                      <a:pt x="9" y="66"/>
                      <a:pt x="16" y="67"/>
                      <a:pt x="23" y="57"/>
                    </a:cubicBezTo>
                    <a:cubicBezTo>
                      <a:pt x="33" y="41"/>
                      <a:pt x="32" y="24"/>
                      <a:pt x="36" y="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0" name="Freeform 600">
                <a:extLst>
                  <a:ext uri="{FF2B5EF4-FFF2-40B4-BE49-F238E27FC236}">
                    <a16:creationId xmlns:a16="http://schemas.microsoft.com/office/drawing/2014/main" id="{23B8D703-7C00-4AF2-86B4-0BF23F1DD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839"/>
                <a:ext cx="168" cy="186"/>
              </a:xfrm>
              <a:custGeom>
                <a:avLst/>
                <a:gdLst>
                  <a:gd name="T0" fmla="*/ 20 w 67"/>
                  <a:gd name="T1" fmla="*/ 656 h 70"/>
                  <a:gd name="T2" fmla="*/ 441 w 67"/>
                  <a:gd name="T3" fmla="*/ 1222 h 70"/>
                  <a:gd name="T4" fmla="*/ 680 w 67"/>
                  <a:gd name="T5" fmla="*/ 601 h 70"/>
                  <a:gd name="T6" fmla="*/ 1056 w 67"/>
                  <a:gd name="T7" fmla="*/ 0 h 70"/>
                  <a:gd name="T8" fmla="*/ 785 w 67"/>
                  <a:gd name="T9" fmla="*/ 247 h 70"/>
                  <a:gd name="T10" fmla="*/ 491 w 67"/>
                  <a:gd name="T11" fmla="*/ 678 h 70"/>
                  <a:gd name="T12" fmla="*/ 271 w 67"/>
                  <a:gd name="T13" fmla="*/ 975 h 70"/>
                  <a:gd name="T14" fmla="*/ 20 w 67"/>
                  <a:gd name="T15" fmla="*/ 656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1" y="35"/>
                    </a:moveTo>
                    <a:cubicBezTo>
                      <a:pt x="0" y="51"/>
                      <a:pt x="8" y="70"/>
                      <a:pt x="28" y="65"/>
                    </a:cubicBezTo>
                    <a:cubicBezTo>
                      <a:pt x="31" y="54"/>
                      <a:pt x="37" y="43"/>
                      <a:pt x="43" y="32"/>
                    </a:cubicBezTo>
                    <a:cubicBezTo>
                      <a:pt x="49" y="20"/>
                      <a:pt x="59" y="11"/>
                      <a:pt x="67" y="0"/>
                    </a:cubicBezTo>
                    <a:cubicBezTo>
                      <a:pt x="63" y="5"/>
                      <a:pt x="55" y="9"/>
                      <a:pt x="50" y="13"/>
                    </a:cubicBezTo>
                    <a:cubicBezTo>
                      <a:pt x="42" y="20"/>
                      <a:pt x="36" y="28"/>
                      <a:pt x="31" y="36"/>
                    </a:cubicBezTo>
                    <a:cubicBezTo>
                      <a:pt x="27" y="42"/>
                      <a:pt x="26" y="54"/>
                      <a:pt x="17" y="52"/>
                    </a:cubicBezTo>
                    <a:cubicBezTo>
                      <a:pt x="12" y="52"/>
                      <a:pt x="0" y="40"/>
                      <a:pt x="1" y="3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1" name="Freeform 601">
                <a:extLst>
                  <a:ext uri="{FF2B5EF4-FFF2-40B4-BE49-F238E27FC236}">
                    <a16:creationId xmlns:a16="http://schemas.microsoft.com/office/drawing/2014/main" id="{47F6615C-A507-44D8-A967-5A491CFE7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753"/>
                <a:ext cx="55" cy="264"/>
              </a:xfrm>
              <a:custGeom>
                <a:avLst/>
                <a:gdLst>
                  <a:gd name="T0" fmla="*/ 300 w 22"/>
                  <a:gd name="T1" fmla="*/ 477 h 99"/>
                  <a:gd name="T2" fmla="*/ 238 w 22"/>
                  <a:gd name="T3" fmla="*/ 1059 h 99"/>
                  <a:gd name="T4" fmla="*/ 283 w 22"/>
                  <a:gd name="T5" fmla="*/ 1571 h 99"/>
                  <a:gd name="T6" fmla="*/ 0 w 22"/>
                  <a:gd name="T7" fmla="*/ 1821 h 99"/>
                  <a:gd name="T8" fmla="*/ 145 w 22"/>
                  <a:gd name="T9" fmla="*/ 1536 h 99"/>
                  <a:gd name="T10" fmla="*/ 145 w 22"/>
                  <a:gd name="T11" fmla="*/ 968 h 99"/>
                  <a:gd name="T12" fmla="*/ 345 w 22"/>
                  <a:gd name="T13" fmla="*/ 0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99">
                    <a:moveTo>
                      <a:pt x="19" y="25"/>
                    </a:moveTo>
                    <a:cubicBezTo>
                      <a:pt x="19" y="35"/>
                      <a:pt x="16" y="45"/>
                      <a:pt x="15" y="56"/>
                    </a:cubicBezTo>
                    <a:cubicBezTo>
                      <a:pt x="15" y="65"/>
                      <a:pt x="17" y="74"/>
                      <a:pt x="18" y="83"/>
                    </a:cubicBezTo>
                    <a:cubicBezTo>
                      <a:pt x="21" y="99"/>
                      <a:pt x="9" y="91"/>
                      <a:pt x="0" y="96"/>
                    </a:cubicBezTo>
                    <a:cubicBezTo>
                      <a:pt x="6" y="94"/>
                      <a:pt x="10" y="88"/>
                      <a:pt x="9" y="81"/>
                    </a:cubicBezTo>
                    <a:cubicBezTo>
                      <a:pt x="9" y="71"/>
                      <a:pt x="9" y="62"/>
                      <a:pt x="9" y="51"/>
                    </a:cubicBezTo>
                    <a:cubicBezTo>
                      <a:pt x="10" y="34"/>
                      <a:pt x="17" y="17"/>
                      <a:pt x="22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2" name="Freeform 602">
                <a:extLst>
                  <a:ext uri="{FF2B5EF4-FFF2-40B4-BE49-F238E27FC236}">
                    <a16:creationId xmlns:a16="http://schemas.microsoft.com/office/drawing/2014/main" id="{7A2A601A-3631-44CA-908C-117B448F3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865"/>
                <a:ext cx="55" cy="187"/>
              </a:xfrm>
              <a:custGeom>
                <a:avLst/>
                <a:gdLst>
                  <a:gd name="T0" fmla="*/ 270 w 22"/>
                  <a:gd name="T1" fmla="*/ 206 h 70"/>
                  <a:gd name="T2" fmla="*/ 313 w 22"/>
                  <a:gd name="T3" fmla="*/ 705 h 70"/>
                  <a:gd name="T4" fmla="*/ 313 w 22"/>
                  <a:gd name="T5" fmla="*/ 1050 h 70"/>
                  <a:gd name="T6" fmla="*/ 0 w 22"/>
                  <a:gd name="T7" fmla="*/ 1336 h 70"/>
                  <a:gd name="T8" fmla="*/ 238 w 22"/>
                  <a:gd name="T9" fmla="*/ 764 h 70"/>
                  <a:gd name="T10" fmla="*/ 238 w 22"/>
                  <a:gd name="T11" fmla="*/ 0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0">
                    <a:moveTo>
                      <a:pt x="17" y="11"/>
                    </a:moveTo>
                    <a:cubicBezTo>
                      <a:pt x="19" y="19"/>
                      <a:pt x="19" y="29"/>
                      <a:pt x="20" y="37"/>
                    </a:cubicBezTo>
                    <a:cubicBezTo>
                      <a:pt x="21" y="42"/>
                      <a:pt x="22" y="51"/>
                      <a:pt x="20" y="55"/>
                    </a:cubicBezTo>
                    <a:cubicBezTo>
                      <a:pt x="16" y="62"/>
                      <a:pt x="5" y="63"/>
                      <a:pt x="0" y="70"/>
                    </a:cubicBezTo>
                    <a:cubicBezTo>
                      <a:pt x="1" y="58"/>
                      <a:pt x="12" y="52"/>
                      <a:pt x="15" y="40"/>
                    </a:cubicBezTo>
                    <a:cubicBezTo>
                      <a:pt x="18" y="27"/>
                      <a:pt x="15" y="13"/>
                      <a:pt x="15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3" name="Freeform 603">
                <a:extLst>
                  <a:ext uri="{FF2B5EF4-FFF2-40B4-BE49-F238E27FC236}">
                    <a16:creationId xmlns:a16="http://schemas.microsoft.com/office/drawing/2014/main" id="{0F759CC9-7BE2-4E4D-A214-2264CBB54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108"/>
                <a:ext cx="243" cy="211"/>
              </a:xfrm>
              <a:custGeom>
                <a:avLst/>
                <a:gdLst>
                  <a:gd name="T0" fmla="*/ 0 w 97"/>
                  <a:gd name="T1" fmla="*/ 1392 h 79"/>
                  <a:gd name="T2" fmla="*/ 145 w 97"/>
                  <a:gd name="T3" fmla="*/ 1413 h 79"/>
                  <a:gd name="T4" fmla="*/ 283 w 97"/>
                  <a:gd name="T5" fmla="*/ 1485 h 79"/>
                  <a:gd name="T6" fmla="*/ 501 w 97"/>
                  <a:gd name="T7" fmla="*/ 1277 h 79"/>
                  <a:gd name="T8" fmla="*/ 1055 w 97"/>
                  <a:gd name="T9" fmla="*/ 1012 h 79"/>
                  <a:gd name="T10" fmla="*/ 1476 w 97"/>
                  <a:gd name="T11" fmla="*/ 970 h 79"/>
                  <a:gd name="T12" fmla="*/ 1380 w 97"/>
                  <a:gd name="T13" fmla="*/ 534 h 79"/>
                  <a:gd name="T14" fmla="*/ 1130 w 97"/>
                  <a:gd name="T15" fmla="*/ 0 h 79"/>
                  <a:gd name="T16" fmla="*/ 1192 w 97"/>
                  <a:gd name="T17" fmla="*/ 593 h 79"/>
                  <a:gd name="T18" fmla="*/ 817 w 97"/>
                  <a:gd name="T19" fmla="*/ 820 h 79"/>
                  <a:gd name="T20" fmla="*/ 596 w 97"/>
                  <a:gd name="T21" fmla="*/ 970 h 79"/>
                  <a:gd name="T22" fmla="*/ 458 w 97"/>
                  <a:gd name="T23" fmla="*/ 1183 h 79"/>
                  <a:gd name="T24" fmla="*/ 95 w 97"/>
                  <a:gd name="T25" fmla="*/ 1370 h 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" h="79">
                    <a:moveTo>
                      <a:pt x="0" y="73"/>
                    </a:moveTo>
                    <a:cubicBezTo>
                      <a:pt x="3" y="73"/>
                      <a:pt x="6" y="73"/>
                      <a:pt x="9" y="74"/>
                    </a:cubicBezTo>
                    <a:cubicBezTo>
                      <a:pt x="11" y="75"/>
                      <a:pt x="14" y="78"/>
                      <a:pt x="18" y="78"/>
                    </a:cubicBezTo>
                    <a:cubicBezTo>
                      <a:pt x="25" y="79"/>
                      <a:pt x="27" y="73"/>
                      <a:pt x="32" y="67"/>
                    </a:cubicBezTo>
                    <a:cubicBezTo>
                      <a:pt x="41" y="58"/>
                      <a:pt x="54" y="53"/>
                      <a:pt x="67" y="53"/>
                    </a:cubicBezTo>
                    <a:cubicBezTo>
                      <a:pt x="74" y="53"/>
                      <a:pt x="89" y="58"/>
                      <a:pt x="94" y="51"/>
                    </a:cubicBezTo>
                    <a:cubicBezTo>
                      <a:pt x="97" y="45"/>
                      <a:pt x="91" y="33"/>
                      <a:pt x="88" y="28"/>
                    </a:cubicBezTo>
                    <a:cubicBezTo>
                      <a:pt x="82" y="18"/>
                      <a:pt x="78" y="8"/>
                      <a:pt x="72" y="0"/>
                    </a:cubicBezTo>
                    <a:cubicBezTo>
                      <a:pt x="77" y="10"/>
                      <a:pt x="83" y="20"/>
                      <a:pt x="76" y="31"/>
                    </a:cubicBezTo>
                    <a:cubicBezTo>
                      <a:pt x="72" y="40"/>
                      <a:pt x="60" y="40"/>
                      <a:pt x="52" y="43"/>
                    </a:cubicBezTo>
                    <a:cubicBezTo>
                      <a:pt x="47" y="45"/>
                      <a:pt x="42" y="48"/>
                      <a:pt x="38" y="51"/>
                    </a:cubicBezTo>
                    <a:cubicBezTo>
                      <a:pt x="34" y="55"/>
                      <a:pt x="32" y="59"/>
                      <a:pt x="29" y="62"/>
                    </a:cubicBezTo>
                    <a:cubicBezTo>
                      <a:pt x="24" y="67"/>
                      <a:pt x="13" y="71"/>
                      <a:pt x="6" y="7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4" name="Freeform 604">
                <a:extLst>
                  <a:ext uri="{FF2B5EF4-FFF2-40B4-BE49-F238E27FC236}">
                    <a16:creationId xmlns:a16="http://schemas.microsoft.com/office/drawing/2014/main" id="{5458F95B-B1EF-4922-9972-ABC38456D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921"/>
                <a:ext cx="98" cy="163"/>
              </a:xfrm>
              <a:custGeom>
                <a:avLst/>
                <a:gdLst>
                  <a:gd name="T0" fmla="*/ 0 w 39"/>
                  <a:gd name="T1" fmla="*/ 708 h 61"/>
                  <a:gd name="T2" fmla="*/ 209 w 39"/>
                  <a:gd name="T3" fmla="*/ 1085 h 61"/>
                  <a:gd name="T4" fmla="*/ 317 w 39"/>
                  <a:gd name="T5" fmla="*/ 1085 h 61"/>
                  <a:gd name="T6" fmla="*/ 460 w 39"/>
                  <a:gd name="T7" fmla="*/ 820 h 61"/>
                  <a:gd name="T8" fmla="*/ 601 w 39"/>
                  <a:gd name="T9" fmla="*/ 534 h 61"/>
                  <a:gd name="T10" fmla="*/ 442 w 39"/>
                  <a:gd name="T11" fmla="*/ 307 h 61"/>
                  <a:gd name="T12" fmla="*/ 304 w 39"/>
                  <a:gd name="T13" fmla="*/ 0 h 61"/>
                  <a:gd name="T14" fmla="*/ 410 w 39"/>
                  <a:gd name="T15" fmla="*/ 457 h 61"/>
                  <a:gd name="T16" fmla="*/ 239 w 39"/>
                  <a:gd name="T17" fmla="*/ 842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61">
                    <a:moveTo>
                      <a:pt x="0" y="37"/>
                    </a:moveTo>
                    <a:cubicBezTo>
                      <a:pt x="6" y="41"/>
                      <a:pt x="8" y="52"/>
                      <a:pt x="13" y="57"/>
                    </a:cubicBezTo>
                    <a:cubicBezTo>
                      <a:pt x="16" y="61"/>
                      <a:pt x="15" y="61"/>
                      <a:pt x="20" y="57"/>
                    </a:cubicBezTo>
                    <a:cubicBezTo>
                      <a:pt x="23" y="53"/>
                      <a:pt x="25" y="47"/>
                      <a:pt x="29" y="43"/>
                    </a:cubicBezTo>
                    <a:cubicBezTo>
                      <a:pt x="33" y="38"/>
                      <a:pt x="39" y="35"/>
                      <a:pt x="38" y="28"/>
                    </a:cubicBezTo>
                    <a:cubicBezTo>
                      <a:pt x="36" y="24"/>
                      <a:pt x="30" y="20"/>
                      <a:pt x="28" y="16"/>
                    </a:cubicBezTo>
                    <a:cubicBezTo>
                      <a:pt x="25" y="11"/>
                      <a:pt x="23" y="4"/>
                      <a:pt x="19" y="0"/>
                    </a:cubicBezTo>
                    <a:cubicBezTo>
                      <a:pt x="21" y="8"/>
                      <a:pt x="25" y="15"/>
                      <a:pt x="26" y="24"/>
                    </a:cubicBezTo>
                    <a:cubicBezTo>
                      <a:pt x="27" y="35"/>
                      <a:pt x="22" y="37"/>
                      <a:pt x="15" y="4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5" name="Freeform 605">
                <a:extLst>
                  <a:ext uri="{FF2B5EF4-FFF2-40B4-BE49-F238E27FC236}">
                    <a16:creationId xmlns:a16="http://schemas.microsoft.com/office/drawing/2014/main" id="{E48EAC4A-490B-403C-957B-518E2AB67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111"/>
                <a:ext cx="168" cy="202"/>
              </a:xfrm>
              <a:custGeom>
                <a:avLst/>
                <a:gdLst>
                  <a:gd name="T0" fmla="*/ 0 w 67"/>
                  <a:gd name="T1" fmla="*/ 1223 h 76"/>
                  <a:gd name="T2" fmla="*/ 251 w 67"/>
                  <a:gd name="T3" fmla="*/ 1292 h 76"/>
                  <a:gd name="T4" fmla="*/ 429 w 67"/>
                  <a:gd name="T5" fmla="*/ 1406 h 76"/>
                  <a:gd name="T6" fmla="*/ 647 w 67"/>
                  <a:gd name="T7" fmla="*/ 1236 h 76"/>
                  <a:gd name="T8" fmla="*/ 930 w 67"/>
                  <a:gd name="T9" fmla="*/ 1201 h 76"/>
                  <a:gd name="T10" fmla="*/ 1056 w 67"/>
                  <a:gd name="T11" fmla="*/ 1074 h 76"/>
                  <a:gd name="T12" fmla="*/ 913 w 67"/>
                  <a:gd name="T13" fmla="*/ 635 h 76"/>
                  <a:gd name="T14" fmla="*/ 504 w 67"/>
                  <a:gd name="T15" fmla="*/ 0 h 76"/>
                  <a:gd name="T16" fmla="*/ 742 w 67"/>
                  <a:gd name="T17" fmla="*/ 396 h 76"/>
                  <a:gd name="T18" fmla="*/ 772 w 67"/>
                  <a:gd name="T19" fmla="*/ 1018 h 76"/>
                  <a:gd name="T20" fmla="*/ 376 w 67"/>
                  <a:gd name="T21" fmla="*/ 1180 h 76"/>
                  <a:gd name="T22" fmla="*/ 20 w 67"/>
                  <a:gd name="T23" fmla="*/ 1223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76">
                    <a:moveTo>
                      <a:pt x="0" y="65"/>
                    </a:moveTo>
                    <a:cubicBezTo>
                      <a:pt x="4" y="67"/>
                      <a:pt x="10" y="66"/>
                      <a:pt x="16" y="69"/>
                    </a:cubicBezTo>
                    <a:cubicBezTo>
                      <a:pt x="19" y="71"/>
                      <a:pt x="24" y="76"/>
                      <a:pt x="27" y="75"/>
                    </a:cubicBezTo>
                    <a:cubicBezTo>
                      <a:pt x="31" y="75"/>
                      <a:pt x="37" y="68"/>
                      <a:pt x="41" y="66"/>
                    </a:cubicBezTo>
                    <a:cubicBezTo>
                      <a:pt x="47" y="64"/>
                      <a:pt x="52" y="65"/>
                      <a:pt x="59" y="64"/>
                    </a:cubicBezTo>
                    <a:cubicBezTo>
                      <a:pt x="65" y="63"/>
                      <a:pt x="66" y="64"/>
                      <a:pt x="67" y="57"/>
                    </a:cubicBezTo>
                    <a:cubicBezTo>
                      <a:pt x="67" y="50"/>
                      <a:pt x="61" y="40"/>
                      <a:pt x="58" y="34"/>
                    </a:cubicBezTo>
                    <a:cubicBezTo>
                      <a:pt x="53" y="24"/>
                      <a:pt x="45" y="2"/>
                      <a:pt x="32" y="0"/>
                    </a:cubicBezTo>
                    <a:cubicBezTo>
                      <a:pt x="40" y="5"/>
                      <a:pt x="45" y="11"/>
                      <a:pt x="47" y="21"/>
                    </a:cubicBezTo>
                    <a:cubicBezTo>
                      <a:pt x="49" y="29"/>
                      <a:pt x="54" y="46"/>
                      <a:pt x="49" y="54"/>
                    </a:cubicBezTo>
                    <a:cubicBezTo>
                      <a:pt x="44" y="61"/>
                      <a:pt x="32" y="64"/>
                      <a:pt x="24" y="63"/>
                    </a:cubicBezTo>
                    <a:cubicBezTo>
                      <a:pt x="15" y="63"/>
                      <a:pt x="9" y="59"/>
                      <a:pt x="1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6" name="Freeform 606">
                <a:extLst>
                  <a:ext uri="{FF2B5EF4-FFF2-40B4-BE49-F238E27FC236}">
                    <a16:creationId xmlns:a16="http://schemas.microsoft.com/office/drawing/2014/main" id="{5C477B82-0344-4176-91F4-EE25275D4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095"/>
                <a:ext cx="242" cy="245"/>
              </a:xfrm>
              <a:custGeom>
                <a:avLst/>
                <a:gdLst>
                  <a:gd name="T0" fmla="*/ 0 w 97"/>
                  <a:gd name="T1" fmla="*/ 1736 h 92"/>
                  <a:gd name="T2" fmla="*/ 511 w 97"/>
                  <a:gd name="T3" fmla="*/ 1569 h 92"/>
                  <a:gd name="T4" fmla="*/ 871 w 97"/>
                  <a:gd name="T5" fmla="*/ 1092 h 92"/>
                  <a:gd name="T6" fmla="*/ 1183 w 97"/>
                  <a:gd name="T7" fmla="*/ 772 h 92"/>
                  <a:gd name="T8" fmla="*/ 1507 w 97"/>
                  <a:gd name="T9" fmla="*/ 0 h 92"/>
                  <a:gd name="T10" fmla="*/ 883 w 97"/>
                  <a:gd name="T11" fmla="*/ 887 h 92"/>
                  <a:gd name="T12" fmla="*/ 666 w 97"/>
                  <a:gd name="T13" fmla="*/ 1079 h 92"/>
                  <a:gd name="T14" fmla="*/ 467 w 97"/>
                  <a:gd name="T15" fmla="*/ 1398 h 92"/>
                  <a:gd name="T16" fmla="*/ 125 w 97"/>
                  <a:gd name="T17" fmla="*/ 1659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92">
                    <a:moveTo>
                      <a:pt x="0" y="92"/>
                    </a:moveTo>
                    <a:cubicBezTo>
                      <a:pt x="8" y="88"/>
                      <a:pt x="23" y="87"/>
                      <a:pt x="33" y="83"/>
                    </a:cubicBezTo>
                    <a:cubicBezTo>
                      <a:pt x="42" y="80"/>
                      <a:pt x="48" y="65"/>
                      <a:pt x="56" y="58"/>
                    </a:cubicBezTo>
                    <a:cubicBezTo>
                      <a:pt x="63" y="51"/>
                      <a:pt x="72" y="50"/>
                      <a:pt x="76" y="41"/>
                    </a:cubicBezTo>
                    <a:cubicBezTo>
                      <a:pt x="82" y="28"/>
                      <a:pt x="83" y="9"/>
                      <a:pt x="97" y="0"/>
                    </a:cubicBezTo>
                    <a:cubicBezTo>
                      <a:pt x="75" y="5"/>
                      <a:pt x="71" y="34"/>
                      <a:pt x="57" y="47"/>
                    </a:cubicBezTo>
                    <a:cubicBezTo>
                      <a:pt x="53" y="51"/>
                      <a:pt x="48" y="53"/>
                      <a:pt x="43" y="57"/>
                    </a:cubicBezTo>
                    <a:cubicBezTo>
                      <a:pt x="36" y="62"/>
                      <a:pt x="35" y="69"/>
                      <a:pt x="30" y="74"/>
                    </a:cubicBezTo>
                    <a:cubicBezTo>
                      <a:pt x="24" y="82"/>
                      <a:pt x="15" y="82"/>
                      <a:pt x="8" y="88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815" name="Freeform 607">
              <a:extLst>
                <a:ext uri="{FF2B5EF4-FFF2-40B4-BE49-F238E27FC236}">
                  <a16:creationId xmlns:a16="http://schemas.microsoft.com/office/drawing/2014/main" id="{3C905350-9583-4717-A11C-0F4B435DF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217"/>
              <a:ext cx="137" cy="206"/>
            </a:xfrm>
            <a:custGeom>
              <a:avLst/>
              <a:gdLst>
                <a:gd name="T0" fmla="*/ 0 w 55"/>
                <a:gd name="T1" fmla="*/ 1247 h 77"/>
                <a:gd name="T2" fmla="*/ 279 w 55"/>
                <a:gd name="T3" fmla="*/ 1453 h 77"/>
                <a:gd name="T4" fmla="*/ 653 w 55"/>
                <a:gd name="T5" fmla="*/ 1268 h 77"/>
                <a:gd name="T6" fmla="*/ 849 w 55"/>
                <a:gd name="T7" fmla="*/ 958 h 77"/>
                <a:gd name="T8" fmla="*/ 712 w 55"/>
                <a:gd name="T9" fmla="*/ 0 h 77"/>
                <a:gd name="T10" fmla="*/ 541 w 55"/>
                <a:gd name="T11" fmla="*/ 1166 h 77"/>
                <a:gd name="T12" fmla="*/ 30 w 55"/>
                <a:gd name="T13" fmla="*/ 1247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77">
                  <a:moveTo>
                    <a:pt x="0" y="65"/>
                  </a:moveTo>
                  <a:cubicBezTo>
                    <a:pt x="4" y="68"/>
                    <a:pt x="13" y="76"/>
                    <a:pt x="18" y="76"/>
                  </a:cubicBezTo>
                  <a:cubicBezTo>
                    <a:pt x="25" y="77"/>
                    <a:pt x="35" y="68"/>
                    <a:pt x="42" y="66"/>
                  </a:cubicBezTo>
                  <a:cubicBezTo>
                    <a:pt x="51" y="62"/>
                    <a:pt x="55" y="61"/>
                    <a:pt x="55" y="50"/>
                  </a:cubicBezTo>
                  <a:cubicBezTo>
                    <a:pt x="55" y="33"/>
                    <a:pt x="51" y="16"/>
                    <a:pt x="46" y="0"/>
                  </a:cubicBezTo>
                  <a:cubicBezTo>
                    <a:pt x="50" y="18"/>
                    <a:pt x="52" y="48"/>
                    <a:pt x="35" y="61"/>
                  </a:cubicBezTo>
                  <a:cubicBezTo>
                    <a:pt x="28" y="66"/>
                    <a:pt x="8" y="70"/>
                    <a:pt x="2" y="6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6" name="Freeform 608">
              <a:extLst>
                <a:ext uri="{FF2B5EF4-FFF2-40B4-BE49-F238E27FC236}">
                  <a16:creationId xmlns:a16="http://schemas.microsoft.com/office/drawing/2014/main" id="{321A809B-E5CF-42EC-8422-1EF10303D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652"/>
              <a:ext cx="110" cy="381"/>
            </a:xfrm>
            <a:custGeom>
              <a:avLst/>
              <a:gdLst>
                <a:gd name="T0" fmla="*/ 688 w 44"/>
                <a:gd name="T1" fmla="*/ 285 h 143"/>
                <a:gd name="T2" fmla="*/ 563 w 44"/>
                <a:gd name="T3" fmla="*/ 2115 h 143"/>
                <a:gd name="T4" fmla="*/ 0 w 44"/>
                <a:gd name="T5" fmla="*/ 2193 h 143"/>
                <a:gd name="T6" fmla="*/ 333 w 44"/>
                <a:gd name="T7" fmla="*/ 2022 h 143"/>
                <a:gd name="T8" fmla="*/ 345 w 44"/>
                <a:gd name="T9" fmla="*/ 1271 h 143"/>
                <a:gd name="T10" fmla="*/ 688 w 44"/>
                <a:gd name="T11" fmla="*/ 0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43">
                  <a:moveTo>
                    <a:pt x="44" y="15"/>
                  </a:moveTo>
                  <a:cubicBezTo>
                    <a:pt x="36" y="48"/>
                    <a:pt x="35" y="78"/>
                    <a:pt x="36" y="112"/>
                  </a:cubicBezTo>
                  <a:cubicBezTo>
                    <a:pt x="37" y="143"/>
                    <a:pt x="15" y="115"/>
                    <a:pt x="0" y="116"/>
                  </a:cubicBezTo>
                  <a:cubicBezTo>
                    <a:pt x="12" y="114"/>
                    <a:pt x="19" y="122"/>
                    <a:pt x="21" y="107"/>
                  </a:cubicBezTo>
                  <a:cubicBezTo>
                    <a:pt x="24" y="91"/>
                    <a:pt x="21" y="83"/>
                    <a:pt x="22" y="67"/>
                  </a:cubicBezTo>
                  <a:cubicBezTo>
                    <a:pt x="24" y="41"/>
                    <a:pt x="44" y="26"/>
                    <a:pt x="44" y="0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7" name="Freeform 609">
              <a:extLst>
                <a:ext uri="{FF2B5EF4-FFF2-40B4-BE49-F238E27FC236}">
                  <a16:creationId xmlns:a16="http://schemas.microsoft.com/office/drawing/2014/main" id="{B8CABC1B-B177-41BB-96E9-9ECBC7713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932"/>
              <a:ext cx="135" cy="61"/>
            </a:xfrm>
            <a:custGeom>
              <a:avLst/>
              <a:gdLst>
                <a:gd name="T0" fmla="*/ 0 w 54"/>
                <a:gd name="T1" fmla="*/ 77 h 23"/>
                <a:gd name="T2" fmla="*/ 113 w 54"/>
                <a:gd name="T3" fmla="*/ 353 h 23"/>
                <a:gd name="T4" fmla="*/ 270 w 54"/>
                <a:gd name="T5" fmla="*/ 316 h 23"/>
                <a:gd name="T6" fmla="*/ 845 w 54"/>
                <a:gd name="T7" fmla="*/ 149 h 23"/>
                <a:gd name="T8" fmla="*/ 425 w 54"/>
                <a:gd name="T9" fmla="*/ 77 h 23"/>
                <a:gd name="T10" fmla="*/ 33 w 54"/>
                <a:gd name="T11" fmla="*/ 90 h 23"/>
                <a:gd name="T12" fmla="*/ 33 w 54"/>
                <a:gd name="T13" fmla="*/ 3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3">
                  <a:moveTo>
                    <a:pt x="0" y="4"/>
                  </a:moveTo>
                  <a:cubicBezTo>
                    <a:pt x="2" y="8"/>
                    <a:pt x="3" y="17"/>
                    <a:pt x="7" y="19"/>
                  </a:cubicBezTo>
                  <a:cubicBezTo>
                    <a:pt x="12" y="23"/>
                    <a:pt x="12" y="20"/>
                    <a:pt x="17" y="17"/>
                  </a:cubicBezTo>
                  <a:cubicBezTo>
                    <a:pt x="29" y="7"/>
                    <a:pt x="39" y="6"/>
                    <a:pt x="54" y="8"/>
                  </a:cubicBezTo>
                  <a:cubicBezTo>
                    <a:pt x="45" y="0"/>
                    <a:pt x="38" y="1"/>
                    <a:pt x="27" y="4"/>
                  </a:cubicBezTo>
                  <a:cubicBezTo>
                    <a:pt x="17" y="7"/>
                    <a:pt x="12" y="6"/>
                    <a:pt x="2" y="5"/>
                  </a:cubicBezTo>
                  <a:cubicBezTo>
                    <a:pt x="2" y="4"/>
                    <a:pt x="2" y="3"/>
                    <a:pt x="2" y="2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8" name="Freeform 610">
              <a:extLst>
                <a:ext uri="{FF2B5EF4-FFF2-40B4-BE49-F238E27FC236}">
                  <a16:creationId xmlns:a16="http://schemas.microsoft.com/office/drawing/2014/main" id="{6A214F26-F575-4FED-BAC8-F4A0F093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031"/>
              <a:ext cx="330" cy="573"/>
            </a:xfrm>
            <a:custGeom>
              <a:avLst/>
              <a:gdLst>
                <a:gd name="T0" fmla="*/ 2063 w 132"/>
                <a:gd name="T1" fmla="*/ 0 h 215"/>
                <a:gd name="T2" fmla="*/ 208 w 132"/>
                <a:gd name="T3" fmla="*/ 4035 h 215"/>
                <a:gd name="T4" fmla="*/ 270 w 132"/>
                <a:gd name="T5" fmla="*/ 3446 h 215"/>
                <a:gd name="T6" fmla="*/ 0 w 132"/>
                <a:gd name="T7" fmla="*/ 2897 h 215"/>
                <a:gd name="T8" fmla="*/ 595 w 132"/>
                <a:gd name="T9" fmla="*/ 3217 h 215"/>
                <a:gd name="T10" fmla="*/ 2063 w 132"/>
                <a:gd name="T11" fmla="*/ 0 h 2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215">
                  <a:moveTo>
                    <a:pt x="132" y="0"/>
                  </a:moveTo>
                  <a:cubicBezTo>
                    <a:pt x="128" y="25"/>
                    <a:pt x="106" y="142"/>
                    <a:pt x="13" y="213"/>
                  </a:cubicBezTo>
                  <a:cubicBezTo>
                    <a:pt x="7" y="215"/>
                    <a:pt x="23" y="200"/>
                    <a:pt x="17" y="182"/>
                  </a:cubicBezTo>
                  <a:cubicBezTo>
                    <a:pt x="10" y="163"/>
                    <a:pt x="0" y="153"/>
                    <a:pt x="0" y="153"/>
                  </a:cubicBezTo>
                  <a:cubicBezTo>
                    <a:pt x="11" y="165"/>
                    <a:pt x="22" y="178"/>
                    <a:pt x="38" y="170"/>
                  </a:cubicBezTo>
                  <a:cubicBezTo>
                    <a:pt x="54" y="163"/>
                    <a:pt x="115" y="82"/>
                    <a:pt x="132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9" name="Freeform 611">
              <a:extLst>
                <a:ext uri="{FF2B5EF4-FFF2-40B4-BE49-F238E27FC236}">
                  <a16:creationId xmlns:a16="http://schemas.microsoft.com/office/drawing/2014/main" id="{98F24CEE-A150-48AB-B498-A82BE0190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535"/>
              <a:ext cx="130" cy="245"/>
            </a:xfrm>
            <a:custGeom>
              <a:avLst/>
              <a:gdLst>
                <a:gd name="T0" fmla="*/ 595 w 52"/>
                <a:gd name="T1" fmla="*/ 0 h 92"/>
                <a:gd name="T2" fmla="*/ 563 w 52"/>
                <a:gd name="T3" fmla="*/ 1057 h 92"/>
                <a:gd name="T4" fmla="*/ 0 w 52"/>
                <a:gd name="T5" fmla="*/ 1715 h 92"/>
                <a:gd name="T6" fmla="*/ 425 w 52"/>
                <a:gd name="T7" fmla="*/ 1092 h 92"/>
                <a:gd name="T8" fmla="*/ 595 w 52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2">
                  <a:moveTo>
                    <a:pt x="38" y="0"/>
                  </a:moveTo>
                  <a:cubicBezTo>
                    <a:pt x="35" y="23"/>
                    <a:pt x="35" y="41"/>
                    <a:pt x="36" y="56"/>
                  </a:cubicBezTo>
                  <a:cubicBezTo>
                    <a:pt x="37" y="71"/>
                    <a:pt x="52" y="92"/>
                    <a:pt x="0" y="91"/>
                  </a:cubicBezTo>
                  <a:cubicBezTo>
                    <a:pt x="14" y="90"/>
                    <a:pt x="25" y="81"/>
                    <a:pt x="27" y="58"/>
                  </a:cubicBezTo>
                  <a:cubicBezTo>
                    <a:pt x="28" y="36"/>
                    <a:pt x="32" y="9"/>
                    <a:pt x="38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0" name="Freeform 612">
              <a:extLst>
                <a:ext uri="{FF2B5EF4-FFF2-40B4-BE49-F238E27FC236}">
                  <a16:creationId xmlns:a16="http://schemas.microsoft.com/office/drawing/2014/main" id="{0A6A19F5-C3D9-433D-8D1A-1689EC967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660"/>
              <a:ext cx="67" cy="120"/>
            </a:xfrm>
            <a:custGeom>
              <a:avLst/>
              <a:gdLst>
                <a:gd name="T0" fmla="*/ 0 w 27"/>
                <a:gd name="T1" fmla="*/ 853 h 45"/>
                <a:gd name="T2" fmla="*/ 350 w 27"/>
                <a:gd name="T3" fmla="*/ 760 h 45"/>
                <a:gd name="T4" fmla="*/ 290 w 27"/>
                <a:gd name="T5" fmla="*/ 0 h 45"/>
                <a:gd name="T6" fmla="*/ 0 w 27"/>
                <a:gd name="T7" fmla="*/ 85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5">
                  <a:moveTo>
                    <a:pt x="0" y="45"/>
                  </a:moveTo>
                  <a:cubicBezTo>
                    <a:pt x="14" y="44"/>
                    <a:pt x="20" y="44"/>
                    <a:pt x="23" y="40"/>
                  </a:cubicBezTo>
                  <a:cubicBezTo>
                    <a:pt x="27" y="35"/>
                    <a:pt x="19" y="0"/>
                    <a:pt x="19" y="0"/>
                  </a:cubicBezTo>
                  <a:cubicBezTo>
                    <a:pt x="17" y="16"/>
                    <a:pt x="20" y="43"/>
                    <a:pt x="0" y="45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1" name="Freeform 613">
              <a:extLst>
                <a:ext uri="{FF2B5EF4-FFF2-40B4-BE49-F238E27FC236}">
                  <a16:creationId xmlns:a16="http://schemas.microsoft.com/office/drawing/2014/main" id="{02DC5B9B-7D35-476D-8AAB-8C7AA6CE9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423"/>
              <a:ext cx="188" cy="368"/>
            </a:xfrm>
            <a:custGeom>
              <a:avLst/>
              <a:gdLst>
                <a:gd name="T0" fmla="*/ 1088 w 75"/>
                <a:gd name="T1" fmla="*/ 0 h 138"/>
                <a:gd name="T2" fmla="*/ 1038 w 75"/>
                <a:gd name="T3" fmla="*/ 2141 h 138"/>
                <a:gd name="T4" fmla="*/ 0 w 75"/>
                <a:gd name="T5" fmla="*/ 2525 h 138"/>
                <a:gd name="T6" fmla="*/ 867 w 75"/>
                <a:gd name="T7" fmla="*/ 2048 h 138"/>
                <a:gd name="T8" fmla="*/ 1088 w 75"/>
                <a:gd name="T9" fmla="*/ 0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38">
                  <a:moveTo>
                    <a:pt x="69" y="0"/>
                  </a:moveTo>
                  <a:cubicBezTo>
                    <a:pt x="71" y="30"/>
                    <a:pt x="75" y="79"/>
                    <a:pt x="66" y="113"/>
                  </a:cubicBezTo>
                  <a:cubicBezTo>
                    <a:pt x="60" y="138"/>
                    <a:pt x="42" y="133"/>
                    <a:pt x="0" y="133"/>
                  </a:cubicBezTo>
                  <a:cubicBezTo>
                    <a:pt x="18" y="132"/>
                    <a:pt x="45" y="132"/>
                    <a:pt x="55" y="108"/>
                  </a:cubicBezTo>
                  <a:cubicBezTo>
                    <a:pt x="65" y="85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2" name="Freeform 614">
              <a:extLst>
                <a:ext uri="{FF2B5EF4-FFF2-40B4-BE49-F238E27FC236}">
                  <a16:creationId xmlns:a16="http://schemas.microsoft.com/office/drawing/2014/main" id="{FB81BF5F-D08E-4169-B031-1533AB69A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423"/>
              <a:ext cx="290" cy="365"/>
            </a:xfrm>
            <a:custGeom>
              <a:avLst/>
              <a:gdLst>
                <a:gd name="T0" fmla="*/ 1813 w 116"/>
                <a:gd name="T1" fmla="*/ 0 h 137"/>
                <a:gd name="T2" fmla="*/ 1595 w 116"/>
                <a:gd name="T3" fmla="*/ 1511 h 137"/>
                <a:gd name="T4" fmla="*/ 1425 w 116"/>
                <a:gd name="T5" fmla="*/ 2440 h 137"/>
                <a:gd name="T6" fmla="*/ 0 w 116"/>
                <a:gd name="T7" fmla="*/ 2512 h 137"/>
                <a:gd name="T8" fmla="*/ 1208 w 116"/>
                <a:gd name="T9" fmla="*/ 2251 h 137"/>
                <a:gd name="T10" fmla="*/ 1520 w 116"/>
                <a:gd name="T11" fmla="*/ 1079 h 137"/>
                <a:gd name="T12" fmla="*/ 1813 w 116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137">
                  <a:moveTo>
                    <a:pt x="116" y="0"/>
                  </a:moveTo>
                  <a:cubicBezTo>
                    <a:pt x="115" y="24"/>
                    <a:pt x="108" y="53"/>
                    <a:pt x="102" y="80"/>
                  </a:cubicBezTo>
                  <a:cubicBezTo>
                    <a:pt x="95" y="107"/>
                    <a:pt x="99" y="122"/>
                    <a:pt x="91" y="129"/>
                  </a:cubicBezTo>
                  <a:cubicBezTo>
                    <a:pt x="84" y="137"/>
                    <a:pt x="10" y="137"/>
                    <a:pt x="0" y="133"/>
                  </a:cubicBezTo>
                  <a:cubicBezTo>
                    <a:pt x="19" y="133"/>
                    <a:pt x="62" y="132"/>
                    <a:pt x="77" y="119"/>
                  </a:cubicBezTo>
                  <a:cubicBezTo>
                    <a:pt x="91" y="106"/>
                    <a:pt x="90" y="77"/>
                    <a:pt x="97" y="57"/>
                  </a:cubicBezTo>
                  <a:cubicBezTo>
                    <a:pt x="104" y="38"/>
                    <a:pt x="116" y="12"/>
                    <a:pt x="116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3" name="Freeform 615">
              <a:extLst>
                <a:ext uri="{FF2B5EF4-FFF2-40B4-BE49-F238E27FC236}">
                  <a16:creationId xmlns:a16="http://schemas.microsoft.com/office/drawing/2014/main" id="{BB9F212F-65ED-4670-B27B-28E4138A5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673"/>
              <a:ext cx="140" cy="112"/>
            </a:xfrm>
            <a:custGeom>
              <a:avLst/>
              <a:gdLst>
                <a:gd name="T0" fmla="*/ 720 w 56"/>
                <a:gd name="T1" fmla="*/ 589 h 42"/>
                <a:gd name="T2" fmla="*/ 0 w 56"/>
                <a:gd name="T3" fmla="*/ 739 h 42"/>
                <a:gd name="T4" fmla="*/ 800 w 56"/>
                <a:gd name="T5" fmla="*/ 683 h 42"/>
                <a:gd name="T6" fmla="*/ 875 w 56"/>
                <a:gd name="T7" fmla="*/ 0 h 42"/>
                <a:gd name="T8" fmla="*/ 720 w 56"/>
                <a:gd name="T9" fmla="*/ 58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46" y="31"/>
                  </a:moveTo>
                  <a:cubicBezTo>
                    <a:pt x="39" y="39"/>
                    <a:pt x="14" y="39"/>
                    <a:pt x="0" y="39"/>
                  </a:cubicBezTo>
                  <a:cubicBezTo>
                    <a:pt x="12" y="42"/>
                    <a:pt x="45" y="40"/>
                    <a:pt x="51" y="36"/>
                  </a:cubicBezTo>
                  <a:cubicBezTo>
                    <a:pt x="56" y="32"/>
                    <a:pt x="55" y="6"/>
                    <a:pt x="56" y="0"/>
                  </a:cubicBezTo>
                  <a:cubicBezTo>
                    <a:pt x="56" y="8"/>
                    <a:pt x="49" y="25"/>
                    <a:pt x="46" y="3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4" name="Freeform 616">
              <a:extLst>
                <a:ext uri="{FF2B5EF4-FFF2-40B4-BE49-F238E27FC236}">
                  <a16:creationId xmlns:a16="http://schemas.microsoft.com/office/drawing/2014/main" id="{F39871E2-439A-4338-9E12-5E66E6CD8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676"/>
              <a:ext cx="97" cy="101"/>
            </a:xfrm>
            <a:custGeom>
              <a:avLst/>
              <a:gdLst>
                <a:gd name="T0" fmla="*/ 587 w 39"/>
                <a:gd name="T1" fmla="*/ 0 h 38"/>
                <a:gd name="T2" fmla="*/ 537 w 39"/>
                <a:gd name="T3" fmla="*/ 635 h 38"/>
                <a:gd name="T4" fmla="*/ 0 w 39"/>
                <a:gd name="T5" fmla="*/ 657 h 38"/>
                <a:gd name="T6" fmla="*/ 587 w 3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8">
                  <a:moveTo>
                    <a:pt x="38" y="0"/>
                  </a:moveTo>
                  <a:cubicBezTo>
                    <a:pt x="38" y="7"/>
                    <a:pt x="39" y="30"/>
                    <a:pt x="35" y="34"/>
                  </a:cubicBezTo>
                  <a:cubicBezTo>
                    <a:pt x="31" y="37"/>
                    <a:pt x="10" y="36"/>
                    <a:pt x="0" y="35"/>
                  </a:cubicBezTo>
                  <a:cubicBezTo>
                    <a:pt x="13" y="35"/>
                    <a:pt x="35" y="38"/>
                    <a:pt x="38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5" name="Freeform 617">
              <a:extLst>
                <a:ext uri="{FF2B5EF4-FFF2-40B4-BE49-F238E27FC236}">
                  <a16:creationId xmlns:a16="http://schemas.microsoft.com/office/drawing/2014/main" id="{C24DBA52-1456-40C6-8765-FD9330131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772"/>
              <a:ext cx="135" cy="296"/>
            </a:xfrm>
            <a:custGeom>
              <a:avLst/>
              <a:gdLst>
                <a:gd name="T0" fmla="*/ 658 w 54"/>
                <a:gd name="T1" fmla="*/ 1080 h 111"/>
                <a:gd name="T2" fmla="*/ 813 w 54"/>
                <a:gd name="T3" fmla="*/ 0 h 111"/>
                <a:gd name="T4" fmla="*/ 783 w 54"/>
                <a:gd name="T5" fmla="*/ 1024 h 111"/>
                <a:gd name="T6" fmla="*/ 658 w 54"/>
                <a:gd name="T7" fmla="*/ 1515 h 111"/>
                <a:gd name="T8" fmla="*/ 0 w 54"/>
                <a:gd name="T9" fmla="*/ 2104 h 111"/>
                <a:gd name="T10" fmla="*/ 658 w 54"/>
                <a:gd name="T11" fmla="*/ 108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11">
                  <a:moveTo>
                    <a:pt x="42" y="57"/>
                  </a:moveTo>
                  <a:cubicBezTo>
                    <a:pt x="43" y="46"/>
                    <a:pt x="46" y="22"/>
                    <a:pt x="52" y="0"/>
                  </a:cubicBezTo>
                  <a:cubicBezTo>
                    <a:pt x="52" y="0"/>
                    <a:pt x="49" y="30"/>
                    <a:pt x="50" y="54"/>
                  </a:cubicBezTo>
                  <a:cubicBezTo>
                    <a:pt x="50" y="78"/>
                    <a:pt x="54" y="74"/>
                    <a:pt x="42" y="80"/>
                  </a:cubicBezTo>
                  <a:cubicBezTo>
                    <a:pt x="31" y="86"/>
                    <a:pt x="10" y="96"/>
                    <a:pt x="0" y="111"/>
                  </a:cubicBezTo>
                  <a:cubicBezTo>
                    <a:pt x="3" y="102"/>
                    <a:pt x="39" y="77"/>
                    <a:pt x="42" y="57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6" name="Freeform 618">
              <a:extLst>
                <a:ext uri="{FF2B5EF4-FFF2-40B4-BE49-F238E27FC236}">
                  <a16:creationId xmlns:a16="http://schemas.microsoft.com/office/drawing/2014/main" id="{BEC4B318-8636-4D81-9DCE-73837265A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759"/>
              <a:ext cx="120" cy="181"/>
            </a:xfrm>
            <a:custGeom>
              <a:avLst/>
              <a:gdLst>
                <a:gd name="T0" fmla="*/ 345 w 48"/>
                <a:gd name="T1" fmla="*/ 942 h 68"/>
                <a:gd name="T2" fmla="*/ 750 w 48"/>
                <a:gd name="T3" fmla="*/ 0 h 68"/>
                <a:gd name="T4" fmla="*/ 345 w 48"/>
                <a:gd name="T5" fmla="*/ 1206 h 68"/>
                <a:gd name="T6" fmla="*/ 0 w 48"/>
                <a:gd name="T7" fmla="*/ 1283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8">
                  <a:moveTo>
                    <a:pt x="22" y="50"/>
                  </a:moveTo>
                  <a:cubicBezTo>
                    <a:pt x="29" y="43"/>
                    <a:pt x="42" y="16"/>
                    <a:pt x="48" y="0"/>
                  </a:cubicBezTo>
                  <a:cubicBezTo>
                    <a:pt x="42" y="20"/>
                    <a:pt x="27" y="62"/>
                    <a:pt x="22" y="64"/>
                  </a:cubicBezTo>
                  <a:cubicBezTo>
                    <a:pt x="16" y="66"/>
                    <a:pt x="12" y="61"/>
                    <a:pt x="0" y="68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7" name="Freeform 619">
              <a:extLst>
                <a:ext uri="{FF2B5EF4-FFF2-40B4-BE49-F238E27FC236}">
                  <a16:creationId xmlns:a16="http://schemas.microsoft.com/office/drawing/2014/main" id="{2D965F6D-D7BB-447A-BAC8-489D479B6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193"/>
              <a:ext cx="1607" cy="256"/>
            </a:xfrm>
            <a:custGeom>
              <a:avLst/>
              <a:gdLst>
                <a:gd name="T0" fmla="*/ 0 w 643"/>
                <a:gd name="T1" fmla="*/ 1272 h 96"/>
                <a:gd name="T2" fmla="*/ 875 w 643"/>
                <a:gd name="T3" fmla="*/ 1821 h 96"/>
                <a:gd name="T4" fmla="*/ 2542 w 643"/>
                <a:gd name="T5" fmla="*/ 1080 h 96"/>
                <a:gd name="T6" fmla="*/ 3029 w 643"/>
                <a:gd name="T7" fmla="*/ 363 h 96"/>
                <a:gd name="T8" fmla="*/ 4621 w 643"/>
                <a:gd name="T9" fmla="*/ 989 h 96"/>
                <a:gd name="T10" fmla="*/ 6495 w 643"/>
                <a:gd name="T11" fmla="*/ 1080 h 96"/>
                <a:gd name="T12" fmla="*/ 7820 w 643"/>
                <a:gd name="T13" fmla="*/ 1139 h 96"/>
                <a:gd name="T14" fmla="*/ 8695 w 643"/>
                <a:gd name="T15" fmla="*/ 512 h 96"/>
                <a:gd name="T16" fmla="*/ 9257 w 643"/>
                <a:gd name="T17" fmla="*/ 1080 h 96"/>
                <a:gd name="T18" fmla="*/ 10037 w 643"/>
                <a:gd name="T19" fmla="*/ 1272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3" h="96">
                  <a:moveTo>
                    <a:pt x="0" y="67"/>
                  </a:moveTo>
                  <a:cubicBezTo>
                    <a:pt x="22" y="76"/>
                    <a:pt x="33" y="79"/>
                    <a:pt x="56" y="96"/>
                  </a:cubicBezTo>
                  <a:cubicBezTo>
                    <a:pt x="83" y="79"/>
                    <a:pt x="127" y="54"/>
                    <a:pt x="163" y="57"/>
                  </a:cubicBezTo>
                  <a:cubicBezTo>
                    <a:pt x="174" y="35"/>
                    <a:pt x="194" y="19"/>
                    <a:pt x="194" y="19"/>
                  </a:cubicBezTo>
                  <a:cubicBezTo>
                    <a:pt x="211" y="0"/>
                    <a:pt x="280" y="35"/>
                    <a:pt x="296" y="52"/>
                  </a:cubicBezTo>
                  <a:cubicBezTo>
                    <a:pt x="319" y="29"/>
                    <a:pt x="388" y="38"/>
                    <a:pt x="416" y="57"/>
                  </a:cubicBezTo>
                  <a:cubicBezTo>
                    <a:pt x="427" y="29"/>
                    <a:pt x="496" y="46"/>
                    <a:pt x="501" y="60"/>
                  </a:cubicBezTo>
                  <a:cubicBezTo>
                    <a:pt x="521" y="29"/>
                    <a:pt x="530" y="27"/>
                    <a:pt x="557" y="27"/>
                  </a:cubicBezTo>
                  <a:cubicBezTo>
                    <a:pt x="585" y="27"/>
                    <a:pt x="593" y="57"/>
                    <a:pt x="593" y="57"/>
                  </a:cubicBezTo>
                  <a:cubicBezTo>
                    <a:pt x="617" y="57"/>
                    <a:pt x="643" y="67"/>
                    <a:pt x="643" y="6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8" name="Freeform 620">
              <a:extLst>
                <a:ext uri="{FF2B5EF4-FFF2-40B4-BE49-F238E27FC236}">
                  <a16:creationId xmlns:a16="http://schemas.microsoft.com/office/drawing/2014/main" id="{294E679B-5617-4DC7-912E-4EC989728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449"/>
              <a:ext cx="15" cy="328"/>
            </a:xfrm>
            <a:custGeom>
              <a:avLst/>
              <a:gdLst>
                <a:gd name="T0" fmla="*/ 0 w 6"/>
                <a:gd name="T1" fmla="*/ 0 h 123"/>
                <a:gd name="T2" fmla="*/ 20 w 6"/>
                <a:gd name="T3" fmla="*/ 2333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3">
                  <a:moveTo>
                    <a:pt x="0" y="0"/>
                  </a:moveTo>
                  <a:cubicBezTo>
                    <a:pt x="3" y="13"/>
                    <a:pt x="6" y="112"/>
                    <a:pt x="1" y="12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9" name="Freeform 621">
              <a:extLst>
                <a:ext uri="{FF2B5EF4-FFF2-40B4-BE49-F238E27FC236}">
                  <a16:creationId xmlns:a16="http://schemas.microsoft.com/office/drawing/2014/main" id="{5AD60CEF-249C-4877-A39B-BA642CB18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340"/>
              <a:ext cx="38" cy="437"/>
            </a:xfrm>
            <a:custGeom>
              <a:avLst/>
              <a:gdLst>
                <a:gd name="T0" fmla="*/ 243 w 15"/>
                <a:gd name="T1" fmla="*/ 0 h 164"/>
                <a:gd name="T2" fmla="*/ 20 w 15"/>
                <a:gd name="T3" fmla="*/ 1327 h 164"/>
                <a:gd name="T4" fmla="*/ 0 w 15"/>
                <a:gd name="T5" fmla="*/ 3102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4">
                  <a:moveTo>
                    <a:pt x="15" y="0"/>
                  </a:moveTo>
                  <a:cubicBezTo>
                    <a:pt x="10" y="12"/>
                    <a:pt x="2" y="46"/>
                    <a:pt x="1" y="70"/>
                  </a:cubicBezTo>
                  <a:cubicBezTo>
                    <a:pt x="0" y="95"/>
                    <a:pt x="0" y="164"/>
                    <a:pt x="0" y="1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0" name="Freeform 622">
              <a:extLst>
                <a:ext uri="{FF2B5EF4-FFF2-40B4-BE49-F238E27FC236}">
                  <a16:creationId xmlns:a16="http://schemas.microsoft.com/office/drawing/2014/main" id="{DF8444F6-07E0-4ED3-9FA2-6B1B172FC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332"/>
              <a:ext cx="67" cy="448"/>
            </a:xfrm>
            <a:custGeom>
              <a:avLst/>
              <a:gdLst>
                <a:gd name="T0" fmla="*/ 337 w 27"/>
                <a:gd name="T1" fmla="*/ 0 h 168"/>
                <a:gd name="T2" fmla="*/ 196 w 27"/>
                <a:gd name="T3" fmla="*/ 1992 h 168"/>
                <a:gd name="T4" fmla="*/ 0 w 27"/>
                <a:gd name="T5" fmla="*/ 3187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8">
                  <a:moveTo>
                    <a:pt x="22" y="0"/>
                  </a:moveTo>
                  <a:cubicBezTo>
                    <a:pt x="27" y="9"/>
                    <a:pt x="19" y="76"/>
                    <a:pt x="13" y="105"/>
                  </a:cubicBezTo>
                  <a:cubicBezTo>
                    <a:pt x="6" y="133"/>
                    <a:pt x="0" y="168"/>
                    <a:pt x="0" y="16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1" name="Freeform 623">
              <a:extLst>
                <a:ext uri="{FF2B5EF4-FFF2-40B4-BE49-F238E27FC236}">
                  <a16:creationId xmlns:a16="http://schemas.microsoft.com/office/drawing/2014/main" id="{DC2C6D74-0965-4A5B-A015-EEFB785EB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345"/>
              <a:ext cx="38" cy="440"/>
            </a:xfrm>
            <a:custGeom>
              <a:avLst/>
              <a:gdLst>
                <a:gd name="T0" fmla="*/ 84 w 15"/>
                <a:gd name="T1" fmla="*/ 0 h 165"/>
                <a:gd name="T2" fmla="*/ 0 w 15"/>
                <a:gd name="T3" fmla="*/ 3128 h 1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5">
                  <a:moveTo>
                    <a:pt x="5" y="0"/>
                  </a:moveTo>
                  <a:cubicBezTo>
                    <a:pt x="11" y="11"/>
                    <a:pt x="15" y="142"/>
                    <a:pt x="0" y="16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2" name="Freeform 624">
              <a:extLst>
                <a:ext uri="{FF2B5EF4-FFF2-40B4-BE49-F238E27FC236}">
                  <a16:creationId xmlns:a16="http://schemas.microsoft.com/office/drawing/2014/main" id="{D97A69E4-D539-409A-8E14-5B9D825A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353"/>
              <a:ext cx="40" cy="422"/>
            </a:xfrm>
            <a:custGeom>
              <a:avLst/>
              <a:gdLst>
                <a:gd name="T0" fmla="*/ 113 w 16"/>
                <a:gd name="T1" fmla="*/ 0 h 158"/>
                <a:gd name="T2" fmla="*/ 20 w 16"/>
                <a:gd name="T3" fmla="*/ 900 h 158"/>
                <a:gd name="T4" fmla="*/ 250 w 16"/>
                <a:gd name="T5" fmla="*/ 301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8">
                  <a:moveTo>
                    <a:pt x="7" y="0"/>
                  </a:moveTo>
                  <a:cubicBezTo>
                    <a:pt x="3" y="7"/>
                    <a:pt x="0" y="24"/>
                    <a:pt x="1" y="47"/>
                  </a:cubicBezTo>
                  <a:cubicBezTo>
                    <a:pt x="2" y="69"/>
                    <a:pt x="15" y="139"/>
                    <a:pt x="16" y="15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3" name="Freeform 625">
              <a:extLst>
                <a:ext uri="{FF2B5EF4-FFF2-40B4-BE49-F238E27FC236}">
                  <a16:creationId xmlns:a16="http://schemas.microsoft.com/office/drawing/2014/main" id="{D231E556-6CB0-4ED5-8BFC-187EB0C17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345"/>
              <a:ext cx="25" cy="430"/>
            </a:xfrm>
            <a:custGeom>
              <a:avLst/>
              <a:gdLst>
                <a:gd name="T0" fmla="*/ 33 w 10"/>
                <a:gd name="T1" fmla="*/ 0 h 161"/>
                <a:gd name="T2" fmla="*/ 113 w 10"/>
                <a:gd name="T3" fmla="*/ 3066 h 1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1">
                  <a:moveTo>
                    <a:pt x="2" y="0"/>
                  </a:moveTo>
                  <a:cubicBezTo>
                    <a:pt x="10" y="16"/>
                    <a:pt x="0" y="131"/>
                    <a:pt x="7" y="16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4" name="Freeform 626">
              <a:extLst>
                <a:ext uri="{FF2B5EF4-FFF2-40B4-BE49-F238E27FC236}">
                  <a16:creationId xmlns:a16="http://schemas.microsoft.com/office/drawing/2014/main" id="{B009A4D2-69A5-4198-AE00-259596EA6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985"/>
              <a:ext cx="360" cy="678"/>
            </a:xfrm>
            <a:custGeom>
              <a:avLst/>
              <a:gdLst>
                <a:gd name="T0" fmla="*/ 2125 w 144"/>
                <a:gd name="T1" fmla="*/ 0 h 254"/>
                <a:gd name="T2" fmla="*/ 2083 w 144"/>
                <a:gd name="T3" fmla="*/ 2813 h 254"/>
                <a:gd name="T4" fmla="*/ 2158 w 144"/>
                <a:gd name="T5" fmla="*/ 4831 h 254"/>
                <a:gd name="T6" fmla="*/ 908 w 144"/>
                <a:gd name="T7" fmla="*/ 3441 h 254"/>
                <a:gd name="T8" fmla="*/ 0 w 144"/>
                <a:gd name="T9" fmla="*/ 1276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254">
                  <a:moveTo>
                    <a:pt x="136" y="0"/>
                  </a:moveTo>
                  <a:cubicBezTo>
                    <a:pt x="129" y="19"/>
                    <a:pt x="123" y="94"/>
                    <a:pt x="133" y="148"/>
                  </a:cubicBezTo>
                  <a:cubicBezTo>
                    <a:pt x="144" y="202"/>
                    <a:pt x="138" y="254"/>
                    <a:pt x="138" y="254"/>
                  </a:cubicBezTo>
                  <a:cubicBezTo>
                    <a:pt x="127" y="223"/>
                    <a:pt x="100" y="200"/>
                    <a:pt x="58" y="181"/>
                  </a:cubicBezTo>
                  <a:cubicBezTo>
                    <a:pt x="6" y="158"/>
                    <a:pt x="0" y="100"/>
                    <a:pt x="0" y="6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5" name="Freeform 627">
              <a:extLst>
                <a:ext uri="{FF2B5EF4-FFF2-40B4-BE49-F238E27FC236}">
                  <a16:creationId xmlns:a16="http://schemas.microsoft.com/office/drawing/2014/main" id="{6479A907-85F5-4D12-9F21-1D6E278F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948"/>
              <a:ext cx="387" cy="571"/>
            </a:xfrm>
            <a:custGeom>
              <a:avLst/>
              <a:gdLst>
                <a:gd name="T0" fmla="*/ 2287 w 155"/>
                <a:gd name="T1" fmla="*/ 0 h 214"/>
                <a:gd name="T2" fmla="*/ 1383 w 155"/>
                <a:gd name="T3" fmla="*/ 3039 h 214"/>
                <a:gd name="T4" fmla="*/ 0 w 155"/>
                <a:gd name="T5" fmla="*/ 4066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5" h="214">
                  <a:moveTo>
                    <a:pt x="147" y="0"/>
                  </a:moveTo>
                  <a:cubicBezTo>
                    <a:pt x="155" y="39"/>
                    <a:pt x="85" y="110"/>
                    <a:pt x="89" y="160"/>
                  </a:cubicBezTo>
                  <a:cubicBezTo>
                    <a:pt x="66" y="212"/>
                    <a:pt x="0" y="214"/>
                    <a:pt x="0" y="21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6" name="Freeform 628">
              <a:extLst>
                <a:ext uri="{FF2B5EF4-FFF2-40B4-BE49-F238E27FC236}">
                  <a16:creationId xmlns:a16="http://schemas.microsoft.com/office/drawing/2014/main" id="{AC09E07D-1F34-4389-BE95-9FBEAC79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121"/>
              <a:ext cx="355" cy="643"/>
            </a:xfrm>
            <a:custGeom>
              <a:avLst/>
              <a:gdLst>
                <a:gd name="T0" fmla="*/ 125 w 142"/>
                <a:gd name="T1" fmla="*/ 1801 h 241"/>
                <a:gd name="T2" fmla="*/ 270 w 142"/>
                <a:gd name="T3" fmla="*/ 3701 h 241"/>
                <a:gd name="T4" fmla="*/ 800 w 142"/>
                <a:gd name="T5" fmla="*/ 4485 h 241"/>
                <a:gd name="T6" fmla="*/ 1688 w 142"/>
                <a:gd name="T7" fmla="*/ 2471 h 241"/>
                <a:gd name="T8" fmla="*/ 708 w 142"/>
                <a:gd name="T9" fmla="*/ 0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41">
                  <a:moveTo>
                    <a:pt x="8" y="95"/>
                  </a:moveTo>
                  <a:cubicBezTo>
                    <a:pt x="6" y="120"/>
                    <a:pt x="0" y="153"/>
                    <a:pt x="17" y="195"/>
                  </a:cubicBezTo>
                  <a:cubicBezTo>
                    <a:pt x="26" y="219"/>
                    <a:pt x="39" y="229"/>
                    <a:pt x="51" y="236"/>
                  </a:cubicBezTo>
                  <a:cubicBezTo>
                    <a:pt x="60" y="241"/>
                    <a:pt x="142" y="178"/>
                    <a:pt x="108" y="130"/>
                  </a:cubicBezTo>
                  <a:cubicBezTo>
                    <a:pt x="75" y="82"/>
                    <a:pt x="39" y="31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7" name="Freeform 629">
              <a:extLst>
                <a:ext uri="{FF2B5EF4-FFF2-40B4-BE49-F238E27FC236}">
                  <a16:creationId xmlns:a16="http://schemas.microsoft.com/office/drawing/2014/main" id="{D401A8ED-D318-438E-AFE8-0B714E115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951"/>
              <a:ext cx="375" cy="704"/>
            </a:xfrm>
            <a:custGeom>
              <a:avLst/>
              <a:gdLst>
                <a:gd name="T0" fmla="*/ 0 w 150"/>
                <a:gd name="T1" fmla="*/ 5005 h 264"/>
                <a:gd name="T2" fmla="*/ 1970 w 150"/>
                <a:gd name="T3" fmla="*/ 2141 h 264"/>
                <a:gd name="T4" fmla="*/ 2333 w 150"/>
                <a:gd name="T5" fmla="*/ 0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264">
                  <a:moveTo>
                    <a:pt x="0" y="264"/>
                  </a:moveTo>
                  <a:cubicBezTo>
                    <a:pt x="56" y="238"/>
                    <a:pt x="101" y="173"/>
                    <a:pt x="126" y="113"/>
                  </a:cubicBezTo>
                  <a:cubicBezTo>
                    <a:pt x="145" y="65"/>
                    <a:pt x="150" y="20"/>
                    <a:pt x="1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8" name="Freeform 630">
              <a:extLst>
                <a:ext uri="{FF2B5EF4-FFF2-40B4-BE49-F238E27FC236}">
                  <a16:creationId xmlns:a16="http://schemas.microsoft.com/office/drawing/2014/main" id="{FDF62274-3341-4910-8314-A9E4FB138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252"/>
              <a:ext cx="57" cy="128"/>
            </a:xfrm>
            <a:custGeom>
              <a:avLst/>
              <a:gdLst>
                <a:gd name="T0" fmla="*/ 0 w 23"/>
                <a:gd name="T1" fmla="*/ 0 h 48"/>
                <a:gd name="T2" fmla="*/ 349 w 23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8">
                  <a:moveTo>
                    <a:pt x="0" y="0"/>
                  </a:moveTo>
                  <a:cubicBezTo>
                    <a:pt x="3" y="18"/>
                    <a:pt x="12" y="32"/>
                    <a:pt x="23" y="4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9" name="Freeform 631">
              <a:extLst>
                <a:ext uri="{FF2B5EF4-FFF2-40B4-BE49-F238E27FC236}">
                  <a16:creationId xmlns:a16="http://schemas.microsoft.com/office/drawing/2014/main" id="{87CCD9E8-F7B4-48EB-8498-E6E516A17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980"/>
              <a:ext cx="460" cy="552"/>
            </a:xfrm>
            <a:custGeom>
              <a:avLst/>
              <a:gdLst>
                <a:gd name="T0" fmla="*/ 0 w 184"/>
                <a:gd name="T1" fmla="*/ 2824 h 207"/>
                <a:gd name="T2" fmla="*/ 958 w 184"/>
                <a:gd name="T3" fmla="*/ 3904 h 207"/>
                <a:gd name="T4" fmla="*/ 2375 w 184"/>
                <a:gd name="T5" fmla="*/ 3584 h 207"/>
                <a:gd name="T6" fmla="*/ 2675 w 184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4" h="207">
                  <a:moveTo>
                    <a:pt x="0" y="149"/>
                  </a:moveTo>
                  <a:cubicBezTo>
                    <a:pt x="21" y="182"/>
                    <a:pt x="51" y="207"/>
                    <a:pt x="61" y="206"/>
                  </a:cubicBezTo>
                  <a:cubicBezTo>
                    <a:pt x="77" y="204"/>
                    <a:pt x="136" y="179"/>
                    <a:pt x="152" y="189"/>
                  </a:cubicBezTo>
                  <a:cubicBezTo>
                    <a:pt x="171" y="154"/>
                    <a:pt x="184" y="31"/>
                    <a:pt x="17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0" name="Freeform 632">
              <a:extLst>
                <a:ext uri="{FF2B5EF4-FFF2-40B4-BE49-F238E27FC236}">
                  <a16:creationId xmlns:a16="http://schemas.microsoft.com/office/drawing/2014/main" id="{680813C7-DD7C-480C-BDBB-0E44688B9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1529"/>
              <a:ext cx="57" cy="512"/>
            </a:xfrm>
            <a:custGeom>
              <a:avLst/>
              <a:gdLst>
                <a:gd name="T0" fmla="*/ 124 w 23"/>
                <a:gd name="T1" fmla="*/ 0 h 192"/>
                <a:gd name="T2" fmla="*/ 0 w 23"/>
                <a:gd name="T3" fmla="*/ 2595 h 192"/>
                <a:gd name="T4" fmla="*/ 92 w 23"/>
                <a:gd name="T5" fmla="*/ 364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2">
                  <a:moveTo>
                    <a:pt x="8" y="0"/>
                  </a:moveTo>
                  <a:cubicBezTo>
                    <a:pt x="23" y="16"/>
                    <a:pt x="0" y="105"/>
                    <a:pt x="0" y="137"/>
                  </a:cubicBezTo>
                  <a:cubicBezTo>
                    <a:pt x="1" y="153"/>
                    <a:pt x="3" y="186"/>
                    <a:pt x="6" y="19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1" name="Freeform 633">
              <a:extLst>
                <a:ext uri="{FF2B5EF4-FFF2-40B4-BE49-F238E27FC236}">
                  <a16:creationId xmlns:a16="http://schemas.microsoft.com/office/drawing/2014/main" id="{68955727-F295-4F33-BD9C-D0E9AD8D0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663"/>
              <a:ext cx="58" cy="360"/>
            </a:xfrm>
            <a:custGeom>
              <a:avLst/>
              <a:gdLst>
                <a:gd name="T0" fmla="*/ 368 w 23"/>
                <a:gd name="T1" fmla="*/ 0 h 135"/>
                <a:gd name="T2" fmla="*/ 338 w 23"/>
                <a:gd name="T3" fmla="*/ 2560 h 1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35">
                  <a:moveTo>
                    <a:pt x="23" y="0"/>
                  </a:moveTo>
                  <a:cubicBezTo>
                    <a:pt x="21" y="50"/>
                    <a:pt x="0" y="98"/>
                    <a:pt x="21" y="13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2" name="Freeform 634">
              <a:extLst>
                <a:ext uri="{FF2B5EF4-FFF2-40B4-BE49-F238E27FC236}">
                  <a16:creationId xmlns:a16="http://schemas.microsoft.com/office/drawing/2014/main" id="{9F748C89-D995-486F-A013-CA057E599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452"/>
              <a:ext cx="133" cy="501"/>
            </a:xfrm>
            <a:custGeom>
              <a:avLst/>
              <a:gdLst>
                <a:gd name="T0" fmla="*/ 0 w 53"/>
                <a:gd name="T1" fmla="*/ 3558 h 188"/>
                <a:gd name="T2" fmla="*/ 680 w 53"/>
                <a:gd name="T3" fmla="*/ 0 h 1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88">
                  <a:moveTo>
                    <a:pt x="0" y="188"/>
                  </a:moveTo>
                  <a:cubicBezTo>
                    <a:pt x="19" y="148"/>
                    <a:pt x="53" y="33"/>
                    <a:pt x="4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3" name="Freeform 635">
              <a:extLst>
                <a:ext uri="{FF2B5EF4-FFF2-40B4-BE49-F238E27FC236}">
                  <a16:creationId xmlns:a16="http://schemas.microsoft.com/office/drawing/2014/main" id="{EDC66AB4-8670-489E-ACDC-B9A4374ED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484"/>
              <a:ext cx="62" cy="491"/>
            </a:xfrm>
            <a:custGeom>
              <a:avLst/>
              <a:gdLst>
                <a:gd name="T0" fmla="*/ 382 w 25"/>
                <a:gd name="T1" fmla="*/ 0 h 184"/>
                <a:gd name="T2" fmla="*/ 154 w 25"/>
                <a:gd name="T3" fmla="*/ 3496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4">
                  <a:moveTo>
                    <a:pt x="25" y="0"/>
                  </a:moveTo>
                  <a:cubicBezTo>
                    <a:pt x="13" y="25"/>
                    <a:pt x="0" y="150"/>
                    <a:pt x="10" y="18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4" name="Freeform 636">
              <a:extLst>
                <a:ext uri="{FF2B5EF4-FFF2-40B4-BE49-F238E27FC236}">
                  <a16:creationId xmlns:a16="http://schemas.microsoft.com/office/drawing/2014/main" id="{6FDCD0F9-235F-4FEF-A1EC-54BC46E12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007"/>
              <a:ext cx="658" cy="301"/>
            </a:xfrm>
            <a:custGeom>
              <a:avLst/>
              <a:gdLst>
                <a:gd name="T0" fmla="*/ 0 w 263"/>
                <a:gd name="T1" fmla="*/ 1569 h 113"/>
                <a:gd name="T2" fmla="*/ 896 w 263"/>
                <a:gd name="T3" fmla="*/ 205 h 113"/>
                <a:gd name="T4" fmla="*/ 3005 w 263"/>
                <a:gd name="T5" fmla="*/ 285 h 113"/>
                <a:gd name="T6" fmla="*/ 3788 w 263"/>
                <a:gd name="T7" fmla="*/ 1057 h 113"/>
                <a:gd name="T8" fmla="*/ 4118 w 263"/>
                <a:gd name="T9" fmla="*/ 213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3" h="113">
                  <a:moveTo>
                    <a:pt x="0" y="83"/>
                  </a:moveTo>
                  <a:cubicBezTo>
                    <a:pt x="11" y="54"/>
                    <a:pt x="34" y="21"/>
                    <a:pt x="57" y="11"/>
                  </a:cubicBezTo>
                  <a:cubicBezTo>
                    <a:pt x="79" y="0"/>
                    <a:pt x="152" y="11"/>
                    <a:pt x="192" y="15"/>
                  </a:cubicBezTo>
                  <a:cubicBezTo>
                    <a:pt x="231" y="19"/>
                    <a:pt x="234" y="40"/>
                    <a:pt x="242" y="56"/>
                  </a:cubicBezTo>
                  <a:cubicBezTo>
                    <a:pt x="250" y="73"/>
                    <a:pt x="263" y="113"/>
                    <a:pt x="263" y="1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5" name="Freeform 637">
              <a:extLst>
                <a:ext uri="{FF2B5EF4-FFF2-40B4-BE49-F238E27FC236}">
                  <a16:creationId xmlns:a16="http://schemas.microsoft.com/office/drawing/2014/main" id="{A6028B3F-0BAD-4B94-B479-222482442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948"/>
              <a:ext cx="380" cy="331"/>
            </a:xfrm>
            <a:custGeom>
              <a:avLst/>
              <a:gdLst>
                <a:gd name="T0" fmla="*/ 2313 w 152"/>
                <a:gd name="T1" fmla="*/ 2360 h 124"/>
                <a:gd name="T2" fmla="*/ 2095 w 152"/>
                <a:gd name="T3" fmla="*/ 1255 h 124"/>
                <a:gd name="T4" fmla="*/ 1208 w 152"/>
                <a:gd name="T5" fmla="*/ 21 h 124"/>
                <a:gd name="T6" fmla="*/ 345 w 152"/>
                <a:gd name="T7" fmla="*/ 171 h 124"/>
                <a:gd name="T8" fmla="*/ 0 w 152"/>
                <a:gd name="T9" fmla="*/ 969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124">
                  <a:moveTo>
                    <a:pt x="148" y="124"/>
                  </a:moveTo>
                  <a:cubicBezTo>
                    <a:pt x="148" y="124"/>
                    <a:pt x="152" y="103"/>
                    <a:pt x="134" y="66"/>
                  </a:cubicBezTo>
                  <a:cubicBezTo>
                    <a:pt x="115" y="28"/>
                    <a:pt x="96" y="0"/>
                    <a:pt x="77" y="1"/>
                  </a:cubicBezTo>
                  <a:cubicBezTo>
                    <a:pt x="58" y="2"/>
                    <a:pt x="34" y="2"/>
                    <a:pt x="22" y="9"/>
                  </a:cubicBezTo>
                  <a:cubicBezTo>
                    <a:pt x="9" y="16"/>
                    <a:pt x="0" y="51"/>
                    <a:pt x="0" y="5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6" name="Freeform 638">
              <a:extLst>
                <a:ext uri="{FF2B5EF4-FFF2-40B4-BE49-F238E27FC236}">
                  <a16:creationId xmlns:a16="http://schemas.microsoft.com/office/drawing/2014/main" id="{C9A43C19-C0FE-43B1-98E4-8EA3B583F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1972"/>
              <a:ext cx="243" cy="413"/>
            </a:xfrm>
            <a:custGeom>
              <a:avLst/>
              <a:gdLst>
                <a:gd name="T0" fmla="*/ 0 w 97"/>
                <a:gd name="T1" fmla="*/ 0 h 155"/>
                <a:gd name="T2" fmla="*/ 1055 w 97"/>
                <a:gd name="T3" fmla="*/ 602 h 155"/>
                <a:gd name="T4" fmla="*/ 1526 w 97"/>
                <a:gd name="T5" fmla="*/ 2931 h 1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55">
                  <a:moveTo>
                    <a:pt x="0" y="0"/>
                  </a:moveTo>
                  <a:cubicBezTo>
                    <a:pt x="13" y="6"/>
                    <a:pt x="48" y="22"/>
                    <a:pt x="67" y="32"/>
                  </a:cubicBezTo>
                  <a:cubicBezTo>
                    <a:pt x="90" y="44"/>
                    <a:pt x="97" y="130"/>
                    <a:pt x="97" y="15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7" name="Freeform 639">
              <a:extLst>
                <a:ext uri="{FF2B5EF4-FFF2-40B4-BE49-F238E27FC236}">
                  <a16:creationId xmlns:a16="http://schemas.microsoft.com/office/drawing/2014/main" id="{489E01C9-366C-4A50-84F7-6B94DF4ED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945"/>
              <a:ext cx="407" cy="142"/>
            </a:xfrm>
            <a:custGeom>
              <a:avLst/>
              <a:gdLst>
                <a:gd name="T0" fmla="*/ 0 w 163"/>
                <a:gd name="T1" fmla="*/ 1018 h 53"/>
                <a:gd name="T2" fmla="*/ 1341 w 163"/>
                <a:gd name="T3" fmla="*/ 0 h 53"/>
                <a:gd name="T4" fmla="*/ 2537 w 163"/>
                <a:gd name="T5" fmla="*/ 88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53">
                  <a:moveTo>
                    <a:pt x="0" y="53"/>
                  </a:moveTo>
                  <a:cubicBezTo>
                    <a:pt x="18" y="32"/>
                    <a:pt x="65" y="5"/>
                    <a:pt x="86" y="0"/>
                  </a:cubicBezTo>
                  <a:cubicBezTo>
                    <a:pt x="113" y="0"/>
                    <a:pt x="153" y="32"/>
                    <a:pt x="163" y="4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8" name="Freeform 640">
              <a:extLst>
                <a:ext uri="{FF2B5EF4-FFF2-40B4-BE49-F238E27FC236}">
                  <a16:creationId xmlns:a16="http://schemas.microsoft.com/office/drawing/2014/main" id="{D08E75D8-D758-480D-8BC7-D4F0F5C2E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561"/>
              <a:ext cx="128" cy="462"/>
            </a:xfrm>
            <a:custGeom>
              <a:avLst/>
              <a:gdLst>
                <a:gd name="T0" fmla="*/ 0 w 51"/>
                <a:gd name="T1" fmla="*/ 0 h 173"/>
                <a:gd name="T2" fmla="*/ 806 w 51"/>
                <a:gd name="T3" fmla="*/ 3295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73">
                  <a:moveTo>
                    <a:pt x="0" y="0"/>
                  </a:moveTo>
                  <a:cubicBezTo>
                    <a:pt x="7" y="37"/>
                    <a:pt x="48" y="71"/>
                    <a:pt x="51" y="17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9" name="Freeform 641">
              <a:extLst>
                <a:ext uri="{FF2B5EF4-FFF2-40B4-BE49-F238E27FC236}">
                  <a16:creationId xmlns:a16="http://schemas.microsoft.com/office/drawing/2014/main" id="{87037DFD-B846-48B2-99BD-00E51A7B2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663"/>
              <a:ext cx="218" cy="368"/>
            </a:xfrm>
            <a:custGeom>
              <a:avLst/>
              <a:gdLst>
                <a:gd name="T0" fmla="*/ 1193 w 87"/>
                <a:gd name="T1" fmla="*/ 0 h 138"/>
                <a:gd name="T2" fmla="*/ 0 w 87"/>
                <a:gd name="T3" fmla="*/ 2616 h 1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138">
                  <a:moveTo>
                    <a:pt x="76" y="0"/>
                  </a:moveTo>
                  <a:cubicBezTo>
                    <a:pt x="87" y="25"/>
                    <a:pt x="9" y="92"/>
                    <a:pt x="0" y="13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0" name="Freeform 642">
              <a:extLst>
                <a:ext uri="{FF2B5EF4-FFF2-40B4-BE49-F238E27FC236}">
                  <a16:creationId xmlns:a16="http://schemas.microsoft.com/office/drawing/2014/main" id="{DA593DA0-88BD-4023-90CF-8ACF992DB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724"/>
              <a:ext cx="42" cy="275"/>
            </a:xfrm>
            <a:custGeom>
              <a:avLst/>
              <a:gdLst>
                <a:gd name="T0" fmla="*/ 0 w 17"/>
                <a:gd name="T1" fmla="*/ 0 h 103"/>
                <a:gd name="T2" fmla="*/ 153 w 17"/>
                <a:gd name="T3" fmla="*/ 196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3">
                  <a:moveTo>
                    <a:pt x="0" y="0"/>
                  </a:moveTo>
                  <a:cubicBezTo>
                    <a:pt x="12" y="21"/>
                    <a:pt x="17" y="74"/>
                    <a:pt x="1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1" name="Freeform 643">
              <a:extLst>
                <a:ext uri="{FF2B5EF4-FFF2-40B4-BE49-F238E27FC236}">
                  <a16:creationId xmlns:a16="http://schemas.microsoft.com/office/drawing/2014/main" id="{184C7435-9D93-4A18-9468-72C9D3ED4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1604"/>
              <a:ext cx="140" cy="349"/>
            </a:xfrm>
            <a:custGeom>
              <a:avLst/>
              <a:gdLst>
                <a:gd name="T0" fmla="*/ 845 w 56"/>
                <a:gd name="T1" fmla="*/ 0 h 131"/>
                <a:gd name="T2" fmla="*/ 20 w 56"/>
                <a:gd name="T3" fmla="*/ 2478 h 1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31">
                  <a:moveTo>
                    <a:pt x="54" y="0"/>
                  </a:moveTo>
                  <a:cubicBezTo>
                    <a:pt x="56" y="20"/>
                    <a:pt x="0" y="115"/>
                    <a:pt x="1" y="13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2" name="Freeform 644">
              <a:extLst>
                <a:ext uri="{FF2B5EF4-FFF2-40B4-BE49-F238E27FC236}">
                  <a16:creationId xmlns:a16="http://schemas.microsoft.com/office/drawing/2014/main" id="{E2CC376D-38BA-486F-8A35-8607C42C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959"/>
              <a:ext cx="197" cy="165"/>
            </a:xfrm>
            <a:custGeom>
              <a:avLst/>
              <a:gdLst>
                <a:gd name="T0" fmla="*/ 0 w 79"/>
                <a:gd name="T1" fmla="*/ 1168 h 62"/>
                <a:gd name="T2" fmla="*/ 840 w 79"/>
                <a:gd name="T3" fmla="*/ 114 h 62"/>
                <a:gd name="T4" fmla="*/ 1224 w 7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2">
                  <a:moveTo>
                    <a:pt x="0" y="62"/>
                  </a:moveTo>
                  <a:cubicBezTo>
                    <a:pt x="4" y="40"/>
                    <a:pt x="32" y="15"/>
                    <a:pt x="54" y="6"/>
                  </a:cubicBezTo>
                  <a:cubicBezTo>
                    <a:pt x="68" y="0"/>
                    <a:pt x="79" y="6"/>
                    <a:pt x="79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3" name="Freeform 645">
              <a:extLst>
                <a:ext uri="{FF2B5EF4-FFF2-40B4-BE49-F238E27FC236}">
                  <a16:creationId xmlns:a16="http://schemas.microsoft.com/office/drawing/2014/main" id="{5DAF4391-6C37-4513-8C16-7116CA6F3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551"/>
              <a:ext cx="123" cy="461"/>
            </a:xfrm>
            <a:custGeom>
              <a:avLst/>
              <a:gdLst>
                <a:gd name="T0" fmla="*/ 33 w 49"/>
                <a:gd name="T1" fmla="*/ 0 h 173"/>
                <a:gd name="T2" fmla="*/ 776 w 49"/>
                <a:gd name="T3" fmla="*/ 3272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73">
                  <a:moveTo>
                    <a:pt x="2" y="0"/>
                  </a:moveTo>
                  <a:cubicBezTo>
                    <a:pt x="0" y="15"/>
                    <a:pt x="8" y="126"/>
                    <a:pt x="49" y="17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4" name="Freeform 646">
              <a:extLst>
                <a:ext uri="{FF2B5EF4-FFF2-40B4-BE49-F238E27FC236}">
                  <a16:creationId xmlns:a16="http://schemas.microsoft.com/office/drawing/2014/main" id="{DC7050FF-5CC1-45DA-966B-5C75DA8C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833"/>
              <a:ext cx="1610" cy="19"/>
            </a:xfrm>
            <a:custGeom>
              <a:avLst/>
              <a:gdLst>
                <a:gd name="T0" fmla="*/ 0 w 644"/>
                <a:gd name="T1" fmla="*/ 38 h 7"/>
                <a:gd name="T2" fmla="*/ 33 w 644"/>
                <a:gd name="T3" fmla="*/ 38 h 7"/>
                <a:gd name="T4" fmla="*/ 613 w 644"/>
                <a:gd name="T5" fmla="*/ 22 h 7"/>
                <a:gd name="T6" fmla="*/ 1188 w 644"/>
                <a:gd name="T7" fmla="*/ 81 h 7"/>
                <a:gd name="T8" fmla="*/ 2050 w 644"/>
                <a:gd name="T9" fmla="*/ 81 h 7"/>
                <a:gd name="T10" fmla="*/ 2658 w 644"/>
                <a:gd name="T11" fmla="*/ 103 h 7"/>
                <a:gd name="T12" fmla="*/ 4020 w 644"/>
                <a:gd name="T13" fmla="*/ 103 h 7"/>
                <a:gd name="T14" fmla="*/ 4675 w 644"/>
                <a:gd name="T15" fmla="*/ 81 h 7"/>
                <a:gd name="T16" fmla="*/ 6033 w 644"/>
                <a:gd name="T17" fmla="*/ 103 h 7"/>
                <a:gd name="T18" fmla="*/ 6770 w 644"/>
                <a:gd name="T19" fmla="*/ 117 h 7"/>
                <a:gd name="T20" fmla="*/ 7720 w 644"/>
                <a:gd name="T21" fmla="*/ 103 h 7"/>
                <a:gd name="T22" fmla="*/ 8300 w 644"/>
                <a:gd name="T23" fmla="*/ 81 h 7"/>
                <a:gd name="T24" fmla="*/ 9095 w 644"/>
                <a:gd name="T25" fmla="*/ 60 h 7"/>
                <a:gd name="T26" fmla="*/ 9708 w 644"/>
                <a:gd name="T27" fmla="*/ 38 h 7"/>
                <a:gd name="T28" fmla="*/ 10063 w 644"/>
                <a:gd name="T29" fmla="*/ 38 h 7"/>
                <a:gd name="T30" fmla="*/ 10063 w 644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4" h="7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1" y="2"/>
                    <a:pt x="25" y="2"/>
                    <a:pt x="39" y="1"/>
                  </a:cubicBezTo>
                  <a:cubicBezTo>
                    <a:pt x="46" y="1"/>
                    <a:pt x="68" y="3"/>
                    <a:pt x="76" y="4"/>
                  </a:cubicBezTo>
                  <a:cubicBezTo>
                    <a:pt x="93" y="5"/>
                    <a:pt x="116" y="6"/>
                    <a:pt x="131" y="4"/>
                  </a:cubicBezTo>
                  <a:cubicBezTo>
                    <a:pt x="140" y="4"/>
                    <a:pt x="161" y="4"/>
                    <a:pt x="170" y="5"/>
                  </a:cubicBezTo>
                  <a:cubicBezTo>
                    <a:pt x="196" y="7"/>
                    <a:pt x="234" y="7"/>
                    <a:pt x="257" y="5"/>
                  </a:cubicBezTo>
                  <a:cubicBezTo>
                    <a:pt x="266" y="4"/>
                    <a:pt x="288" y="3"/>
                    <a:pt x="299" y="4"/>
                  </a:cubicBezTo>
                  <a:cubicBezTo>
                    <a:pt x="324" y="5"/>
                    <a:pt x="361" y="6"/>
                    <a:pt x="386" y="5"/>
                  </a:cubicBezTo>
                  <a:cubicBezTo>
                    <a:pt x="397" y="5"/>
                    <a:pt x="423" y="5"/>
                    <a:pt x="433" y="6"/>
                  </a:cubicBezTo>
                  <a:cubicBezTo>
                    <a:pt x="452" y="7"/>
                    <a:pt x="477" y="7"/>
                    <a:pt x="494" y="5"/>
                  </a:cubicBezTo>
                  <a:cubicBezTo>
                    <a:pt x="502" y="4"/>
                    <a:pt x="524" y="4"/>
                    <a:pt x="531" y="4"/>
                  </a:cubicBezTo>
                  <a:cubicBezTo>
                    <a:pt x="548" y="5"/>
                    <a:pt x="569" y="5"/>
                    <a:pt x="582" y="3"/>
                  </a:cubicBezTo>
                  <a:cubicBezTo>
                    <a:pt x="591" y="2"/>
                    <a:pt x="613" y="1"/>
                    <a:pt x="621" y="2"/>
                  </a:cubicBezTo>
                  <a:cubicBezTo>
                    <a:pt x="633" y="2"/>
                    <a:pt x="644" y="2"/>
                    <a:pt x="644" y="2"/>
                  </a:cubicBezTo>
                  <a:cubicBezTo>
                    <a:pt x="644" y="0"/>
                    <a:pt x="644" y="0"/>
                    <a:pt x="64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5" name="Freeform 647">
              <a:extLst>
                <a:ext uri="{FF2B5EF4-FFF2-40B4-BE49-F238E27FC236}">
                  <a16:creationId xmlns:a16="http://schemas.microsoft.com/office/drawing/2014/main" id="{6A38B959-058B-4D03-B8DE-DC70C8C8E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777"/>
              <a:ext cx="1610" cy="22"/>
            </a:xfrm>
            <a:custGeom>
              <a:avLst/>
              <a:gdLst>
                <a:gd name="T0" fmla="*/ 10063 w 644"/>
                <a:gd name="T1" fmla="*/ 22 h 8"/>
                <a:gd name="T2" fmla="*/ 10063 w 644"/>
                <a:gd name="T3" fmla="*/ 47 h 8"/>
                <a:gd name="T4" fmla="*/ 9363 w 644"/>
                <a:gd name="T5" fmla="*/ 0 h 8"/>
                <a:gd name="T6" fmla="*/ 7988 w 644"/>
                <a:gd name="T7" fmla="*/ 22 h 8"/>
                <a:gd name="T8" fmla="*/ 6408 w 644"/>
                <a:gd name="T9" fmla="*/ 61 h 8"/>
                <a:gd name="T10" fmla="*/ 4300 w 644"/>
                <a:gd name="T11" fmla="*/ 22 h 8"/>
                <a:gd name="T12" fmla="*/ 2333 w 644"/>
                <a:gd name="T13" fmla="*/ 22 h 8"/>
                <a:gd name="T14" fmla="*/ 895 w 644"/>
                <a:gd name="T15" fmla="*/ 0 h 8"/>
                <a:gd name="T16" fmla="*/ 33 w 644"/>
                <a:gd name="T17" fmla="*/ 47 h 8"/>
                <a:gd name="T18" fmla="*/ 0 w 644"/>
                <a:gd name="T19" fmla="*/ 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4" h="8">
                  <a:moveTo>
                    <a:pt x="644" y="1"/>
                  </a:moveTo>
                  <a:cubicBezTo>
                    <a:pt x="644" y="2"/>
                    <a:pt x="644" y="2"/>
                    <a:pt x="644" y="2"/>
                  </a:cubicBezTo>
                  <a:cubicBezTo>
                    <a:pt x="644" y="2"/>
                    <a:pt x="614" y="3"/>
                    <a:pt x="599" y="0"/>
                  </a:cubicBezTo>
                  <a:cubicBezTo>
                    <a:pt x="592" y="4"/>
                    <a:pt x="536" y="8"/>
                    <a:pt x="511" y="1"/>
                  </a:cubicBezTo>
                  <a:cubicBezTo>
                    <a:pt x="500" y="8"/>
                    <a:pt x="432" y="8"/>
                    <a:pt x="410" y="3"/>
                  </a:cubicBezTo>
                  <a:cubicBezTo>
                    <a:pt x="396" y="8"/>
                    <a:pt x="293" y="5"/>
                    <a:pt x="275" y="1"/>
                  </a:cubicBezTo>
                  <a:cubicBezTo>
                    <a:pt x="264" y="8"/>
                    <a:pt x="171" y="8"/>
                    <a:pt x="149" y="1"/>
                  </a:cubicBezTo>
                  <a:cubicBezTo>
                    <a:pt x="139" y="7"/>
                    <a:pt x="71" y="7"/>
                    <a:pt x="57" y="0"/>
                  </a:cubicBezTo>
                  <a:cubicBezTo>
                    <a:pt x="41" y="3"/>
                    <a:pt x="15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6" name="Freeform 648">
              <a:extLst>
                <a:ext uri="{FF2B5EF4-FFF2-40B4-BE49-F238E27FC236}">
                  <a16:creationId xmlns:a16="http://schemas.microsoft.com/office/drawing/2014/main" id="{F029B034-8793-4DEB-A273-74B454EF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839"/>
              <a:ext cx="1610" cy="146"/>
            </a:xfrm>
            <a:custGeom>
              <a:avLst/>
              <a:gdLst>
                <a:gd name="T0" fmla="*/ 10063 w 644"/>
                <a:gd name="T1" fmla="*/ 783 h 55"/>
                <a:gd name="T2" fmla="*/ 7220 w 644"/>
                <a:gd name="T3" fmla="*/ 767 h 55"/>
                <a:gd name="T4" fmla="*/ 4863 w 644"/>
                <a:gd name="T5" fmla="*/ 1030 h 55"/>
                <a:gd name="T6" fmla="*/ 2675 w 644"/>
                <a:gd name="T7" fmla="*/ 993 h 55"/>
                <a:gd name="T8" fmla="*/ 533 w 644"/>
                <a:gd name="T9" fmla="*/ 409 h 55"/>
                <a:gd name="T10" fmla="*/ 63 w 644"/>
                <a:gd name="T11" fmla="*/ 733 h 55"/>
                <a:gd name="T12" fmla="*/ 20 w 644"/>
                <a:gd name="T13" fmla="*/ 937 h 55"/>
                <a:gd name="T14" fmla="*/ 0 w 644"/>
                <a:gd name="T15" fmla="*/ 972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4" h="55">
                  <a:moveTo>
                    <a:pt x="644" y="42"/>
                  </a:moveTo>
                  <a:cubicBezTo>
                    <a:pt x="615" y="0"/>
                    <a:pt x="480" y="6"/>
                    <a:pt x="462" y="41"/>
                  </a:cubicBezTo>
                  <a:cubicBezTo>
                    <a:pt x="434" y="9"/>
                    <a:pt x="327" y="20"/>
                    <a:pt x="311" y="55"/>
                  </a:cubicBezTo>
                  <a:cubicBezTo>
                    <a:pt x="278" y="10"/>
                    <a:pt x="194" y="24"/>
                    <a:pt x="171" y="53"/>
                  </a:cubicBezTo>
                  <a:cubicBezTo>
                    <a:pt x="137" y="17"/>
                    <a:pt x="77" y="10"/>
                    <a:pt x="34" y="22"/>
                  </a:cubicBezTo>
                  <a:cubicBezTo>
                    <a:pt x="21" y="26"/>
                    <a:pt x="10" y="34"/>
                    <a:pt x="4" y="39"/>
                  </a:cubicBezTo>
                  <a:cubicBezTo>
                    <a:pt x="2" y="41"/>
                    <a:pt x="0" y="45"/>
                    <a:pt x="1" y="50"/>
                  </a:cubicBezTo>
                  <a:cubicBezTo>
                    <a:pt x="1" y="50"/>
                    <a:pt x="1" y="51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7" name="Freeform 649">
              <a:extLst>
                <a:ext uri="{FF2B5EF4-FFF2-40B4-BE49-F238E27FC236}">
                  <a16:creationId xmlns:a16="http://schemas.microsoft.com/office/drawing/2014/main" id="{B0444601-AC6F-4F96-8EE4-F414D2545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615"/>
              <a:ext cx="23" cy="8"/>
            </a:xfrm>
            <a:custGeom>
              <a:avLst/>
              <a:gdLst>
                <a:gd name="T0" fmla="*/ 0 w 9"/>
                <a:gd name="T1" fmla="*/ 35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3"/>
                    <a:pt x="7" y="3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8" name="Freeform 650">
              <a:extLst>
                <a:ext uri="{FF2B5EF4-FFF2-40B4-BE49-F238E27FC236}">
                  <a16:creationId xmlns:a16="http://schemas.microsoft.com/office/drawing/2014/main" id="{BEDE5A29-9BB2-43E2-808A-A846D250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407"/>
              <a:ext cx="18" cy="16"/>
            </a:xfrm>
            <a:custGeom>
              <a:avLst/>
              <a:gdLst>
                <a:gd name="T0" fmla="*/ 0 w 7"/>
                <a:gd name="T1" fmla="*/ 56 h 6"/>
                <a:gd name="T2" fmla="*/ 118 w 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4" y="0"/>
                    <a:pt x="7" y="6"/>
                    <a:pt x="7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9" name="Freeform 651">
              <a:extLst>
                <a:ext uri="{FF2B5EF4-FFF2-40B4-BE49-F238E27FC236}">
                  <a16:creationId xmlns:a16="http://schemas.microsoft.com/office/drawing/2014/main" id="{9CE185CA-B803-485D-A890-607563FF6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684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0"/>
                    <a:pt x="6" y="3"/>
                    <a:pt x="6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0" name="Freeform 652">
              <a:extLst>
                <a:ext uri="{FF2B5EF4-FFF2-40B4-BE49-F238E27FC236}">
                  <a16:creationId xmlns:a16="http://schemas.microsoft.com/office/drawing/2014/main" id="{9E7EA55D-E64C-4ADE-BF96-1AD2FDB7F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64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6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5"/>
                    <a:pt x="2" y="4"/>
                    <a:pt x="4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1" name="Freeform 653">
              <a:extLst>
                <a:ext uri="{FF2B5EF4-FFF2-40B4-BE49-F238E27FC236}">
                  <a16:creationId xmlns:a16="http://schemas.microsoft.com/office/drawing/2014/main" id="{F69A8872-50CC-4E54-B284-E09D222B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753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2" y="2"/>
                    <a:pt x="0" y="3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2" name="Freeform 654">
              <a:extLst>
                <a:ext uri="{FF2B5EF4-FFF2-40B4-BE49-F238E27FC236}">
                  <a16:creationId xmlns:a16="http://schemas.microsoft.com/office/drawing/2014/main" id="{164553ED-04AA-407F-ADB0-2F83B4D3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569"/>
              <a:ext cx="17" cy="14"/>
            </a:xfrm>
            <a:custGeom>
              <a:avLst/>
              <a:gdLst>
                <a:gd name="T0" fmla="*/ 0 w 7"/>
                <a:gd name="T1" fmla="*/ 48 h 5"/>
                <a:gd name="T2" fmla="*/ 100 w 7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4" y="0"/>
                    <a:pt x="7" y="5"/>
                    <a:pt x="7" y="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3" name="Freeform 655">
              <a:extLst>
                <a:ext uri="{FF2B5EF4-FFF2-40B4-BE49-F238E27FC236}">
                  <a16:creationId xmlns:a16="http://schemas.microsoft.com/office/drawing/2014/main" id="{FCE8E269-0BCA-4E65-9177-E22E1561B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927"/>
              <a:ext cx="8" cy="29"/>
            </a:xfrm>
            <a:custGeom>
              <a:avLst/>
              <a:gdLst>
                <a:gd name="T0" fmla="*/ 21 w 3"/>
                <a:gd name="T1" fmla="*/ 0 h 11"/>
                <a:gd name="T2" fmla="*/ 56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0" y="4"/>
                    <a:pt x="0" y="8"/>
                    <a:pt x="3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4" name="Freeform 656">
              <a:extLst>
                <a:ext uri="{FF2B5EF4-FFF2-40B4-BE49-F238E27FC236}">
                  <a16:creationId xmlns:a16="http://schemas.microsoft.com/office/drawing/2014/main" id="{FDBA1581-2C04-42CD-88EF-251C525F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369"/>
              <a:ext cx="22" cy="14"/>
            </a:xfrm>
            <a:custGeom>
              <a:avLst/>
              <a:gdLst>
                <a:gd name="T0" fmla="*/ 0 w 9"/>
                <a:gd name="T1" fmla="*/ 0 h 5"/>
                <a:gd name="T2" fmla="*/ 132 w 9"/>
                <a:gd name="T3" fmla="*/ 8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5" y="5"/>
                    <a:pt x="9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5" name="Freeform 657">
              <a:extLst>
                <a:ext uri="{FF2B5EF4-FFF2-40B4-BE49-F238E27FC236}">
                  <a16:creationId xmlns:a16="http://schemas.microsoft.com/office/drawing/2014/main" id="{104BE647-3DCD-4D72-BE30-1A49098A1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996"/>
              <a:ext cx="10" cy="27"/>
            </a:xfrm>
            <a:custGeom>
              <a:avLst/>
              <a:gdLst>
                <a:gd name="T0" fmla="*/ 50 w 4"/>
                <a:gd name="T1" fmla="*/ 0 h 10"/>
                <a:gd name="T2" fmla="*/ 0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4" y="3"/>
                    <a:pt x="3" y="10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6" name="Freeform 658">
              <a:extLst>
                <a:ext uri="{FF2B5EF4-FFF2-40B4-BE49-F238E27FC236}">
                  <a16:creationId xmlns:a16="http://schemas.microsoft.com/office/drawing/2014/main" id="{B97E72BC-F6FD-4EAC-87D6-9A60767AE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255"/>
              <a:ext cx="22" cy="18"/>
            </a:xfrm>
            <a:custGeom>
              <a:avLst/>
              <a:gdLst>
                <a:gd name="T0" fmla="*/ 0 w 9"/>
                <a:gd name="T1" fmla="*/ 100 h 7"/>
                <a:gd name="T2" fmla="*/ 13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5" y="7"/>
                    <a:pt x="9" y="6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7" name="Freeform 659">
              <a:extLst>
                <a:ext uri="{FF2B5EF4-FFF2-40B4-BE49-F238E27FC236}">
                  <a16:creationId xmlns:a16="http://schemas.microsoft.com/office/drawing/2014/main" id="{2C7B5CEA-F5C2-4483-BB15-B6D32607F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249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0"/>
                    <a:pt x="5" y="3"/>
                    <a:pt x="5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" name="Freeform 660">
              <a:extLst>
                <a:ext uri="{FF2B5EF4-FFF2-40B4-BE49-F238E27FC236}">
                  <a16:creationId xmlns:a16="http://schemas.microsoft.com/office/drawing/2014/main" id="{5F976455-87B5-47EA-AA48-106D9926B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521"/>
              <a:ext cx="18" cy="35"/>
            </a:xfrm>
            <a:custGeom>
              <a:avLst/>
              <a:gdLst>
                <a:gd name="T0" fmla="*/ 118 w 7"/>
                <a:gd name="T1" fmla="*/ 0 h 13"/>
                <a:gd name="T2" fmla="*/ 21 w 7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3" y="4"/>
                    <a:pt x="0" y="7"/>
                    <a:pt x="1" y="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9" name="Freeform 661">
              <a:extLst>
                <a:ext uri="{FF2B5EF4-FFF2-40B4-BE49-F238E27FC236}">
                  <a16:creationId xmlns:a16="http://schemas.microsoft.com/office/drawing/2014/main" id="{9926E564-C56E-41B3-BF49-18FBA664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892"/>
              <a:ext cx="215" cy="40"/>
            </a:xfrm>
            <a:custGeom>
              <a:avLst/>
              <a:gdLst>
                <a:gd name="T0" fmla="*/ 0 w 86"/>
                <a:gd name="T1" fmla="*/ 285 h 15"/>
                <a:gd name="T2" fmla="*/ 1345 w 86"/>
                <a:gd name="T3" fmla="*/ 19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5">
                  <a:moveTo>
                    <a:pt x="0" y="15"/>
                  </a:moveTo>
                  <a:cubicBezTo>
                    <a:pt x="20" y="0"/>
                    <a:pt x="68" y="2"/>
                    <a:pt x="8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" name="Freeform 662">
              <a:extLst>
                <a:ext uri="{FF2B5EF4-FFF2-40B4-BE49-F238E27FC236}">
                  <a16:creationId xmlns:a16="http://schemas.microsoft.com/office/drawing/2014/main" id="{F507BF51-9959-4505-812A-A06EED78E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945"/>
              <a:ext cx="60" cy="123"/>
            </a:xfrm>
            <a:custGeom>
              <a:avLst/>
              <a:gdLst>
                <a:gd name="T0" fmla="*/ 375 w 24"/>
                <a:gd name="T1" fmla="*/ 0 h 46"/>
                <a:gd name="T2" fmla="*/ 0 w 24"/>
                <a:gd name="T3" fmla="*/ 880 h 46"/>
                <a:gd name="T4" fmla="*/ 375 w 24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10" y="3"/>
                    <a:pt x="0" y="8"/>
                    <a:pt x="0" y="46"/>
                  </a:cubicBezTo>
                  <a:cubicBezTo>
                    <a:pt x="3" y="26"/>
                    <a:pt x="16" y="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1" name="Freeform 663">
              <a:extLst>
                <a:ext uri="{FF2B5EF4-FFF2-40B4-BE49-F238E27FC236}">
                  <a16:creationId xmlns:a16="http://schemas.microsoft.com/office/drawing/2014/main" id="{D69B63C9-4465-4CFF-B891-A3F2BA6A0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929"/>
              <a:ext cx="135" cy="230"/>
            </a:xfrm>
            <a:custGeom>
              <a:avLst/>
              <a:gdLst>
                <a:gd name="T0" fmla="*/ 845 w 54"/>
                <a:gd name="T1" fmla="*/ 0 h 86"/>
                <a:gd name="T2" fmla="*/ 125 w 54"/>
                <a:gd name="T3" fmla="*/ 516 h 86"/>
                <a:gd name="T4" fmla="*/ 0 w 54"/>
                <a:gd name="T5" fmla="*/ 1645 h 86"/>
                <a:gd name="T6" fmla="*/ 845 w 5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6">
                  <a:moveTo>
                    <a:pt x="54" y="0"/>
                  </a:moveTo>
                  <a:cubicBezTo>
                    <a:pt x="36" y="6"/>
                    <a:pt x="11" y="12"/>
                    <a:pt x="8" y="27"/>
                  </a:cubicBezTo>
                  <a:cubicBezTo>
                    <a:pt x="5" y="42"/>
                    <a:pt x="1" y="77"/>
                    <a:pt x="0" y="86"/>
                  </a:cubicBezTo>
                  <a:cubicBezTo>
                    <a:pt x="4" y="63"/>
                    <a:pt x="15" y="12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2" name="Freeform 664">
              <a:extLst>
                <a:ext uri="{FF2B5EF4-FFF2-40B4-BE49-F238E27FC236}">
                  <a16:creationId xmlns:a16="http://schemas.microsoft.com/office/drawing/2014/main" id="{AB1C52D0-FEDE-4095-B125-FC61493F6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905"/>
              <a:ext cx="113" cy="147"/>
            </a:xfrm>
            <a:custGeom>
              <a:avLst/>
              <a:gdLst>
                <a:gd name="T0" fmla="*/ 713 w 45"/>
                <a:gd name="T1" fmla="*/ 21 h 55"/>
                <a:gd name="T2" fmla="*/ 0 w 45"/>
                <a:gd name="T3" fmla="*/ 1050 h 55"/>
                <a:gd name="T4" fmla="*/ 713 w 45"/>
                <a:gd name="T5" fmla="*/ 2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5">
                  <a:moveTo>
                    <a:pt x="45" y="1"/>
                  </a:moveTo>
                  <a:cubicBezTo>
                    <a:pt x="27" y="2"/>
                    <a:pt x="12" y="0"/>
                    <a:pt x="0" y="55"/>
                  </a:cubicBezTo>
                  <a:cubicBezTo>
                    <a:pt x="11" y="36"/>
                    <a:pt x="25" y="4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3" name="Freeform 665">
              <a:extLst>
                <a:ext uri="{FF2B5EF4-FFF2-40B4-BE49-F238E27FC236}">
                  <a16:creationId xmlns:a16="http://schemas.microsoft.com/office/drawing/2014/main" id="{F036EDCD-09E2-40A4-8957-E07687D15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503"/>
              <a:ext cx="42" cy="122"/>
            </a:xfrm>
            <a:custGeom>
              <a:avLst/>
              <a:gdLst>
                <a:gd name="T0" fmla="*/ 257 w 17"/>
                <a:gd name="T1" fmla="*/ 0 h 46"/>
                <a:gd name="T2" fmla="*/ 42 w 17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6">
                  <a:moveTo>
                    <a:pt x="17" y="0"/>
                  </a:moveTo>
                  <a:cubicBezTo>
                    <a:pt x="7" y="11"/>
                    <a:pt x="0" y="23"/>
                    <a:pt x="3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4" name="Freeform 666">
              <a:extLst>
                <a:ext uri="{FF2B5EF4-FFF2-40B4-BE49-F238E27FC236}">
                  <a16:creationId xmlns:a16="http://schemas.microsoft.com/office/drawing/2014/main" id="{49C877B6-FC9F-4FD3-9C1D-90E51AE0C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521"/>
              <a:ext cx="67" cy="70"/>
            </a:xfrm>
            <a:custGeom>
              <a:avLst/>
              <a:gdLst>
                <a:gd name="T0" fmla="*/ 412 w 27"/>
                <a:gd name="T1" fmla="*/ 0 h 26"/>
                <a:gd name="T2" fmla="*/ 12 w 27"/>
                <a:gd name="T3" fmla="*/ 50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6">
                  <a:moveTo>
                    <a:pt x="27" y="0"/>
                  </a:moveTo>
                  <a:cubicBezTo>
                    <a:pt x="10" y="4"/>
                    <a:pt x="0" y="5"/>
                    <a:pt x="1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5" name="Freeform 667">
              <a:extLst>
                <a:ext uri="{FF2B5EF4-FFF2-40B4-BE49-F238E27FC236}">
                  <a16:creationId xmlns:a16="http://schemas.microsoft.com/office/drawing/2014/main" id="{0D700102-BB2B-486B-A4F5-C335CB66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2193"/>
              <a:ext cx="1607" cy="256"/>
            </a:xfrm>
            <a:custGeom>
              <a:avLst/>
              <a:gdLst>
                <a:gd name="T0" fmla="*/ 0 w 643"/>
                <a:gd name="T1" fmla="*/ 1272 h 96"/>
                <a:gd name="T2" fmla="*/ 875 w 643"/>
                <a:gd name="T3" fmla="*/ 1821 h 96"/>
                <a:gd name="T4" fmla="*/ 2542 w 643"/>
                <a:gd name="T5" fmla="*/ 1080 h 96"/>
                <a:gd name="T6" fmla="*/ 3029 w 643"/>
                <a:gd name="T7" fmla="*/ 363 h 96"/>
                <a:gd name="T8" fmla="*/ 4621 w 643"/>
                <a:gd name="T9" fmla="*/ 989 h 96"/>
                <a:gd name="T10" fmla="*/ 6495 w 643"/>
                <a:gd name="T11" fmla="*/ 1080 h 96"/>
                <a:gd name="T12" fmla="*/ 7820 w 643"/>
                <a:gd name="T13" fmla="*/ 1139 h 96"/>
                <a:gd name="T14" fmla="*/ 8695 w 643"/>
                <a:gd name="T15" fmla="*/ 512 h 96"/>
                <a:gd name="T16" fmla="*/ 9257 w 643"/>
                <a:gd name="T17" fmla="*/ 1080 h 96"/>
                <a:gd name="T18" fmla="*/ 10037 w 643"/>
                <a:gd name="T19" fmla="*/ 1272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3" h="96">
                  <a:moveTo>
                    <a:pt x="0" y="67"/>
                  </a:moveTo>
                  <a:cubicBezTo>
                    <a:pt x="22" y="76"/>
                    <a:pt x="33" y="79"/>
                    <a:pt x="56" y="96"/>
                  </a:cubicBezTo>
                  <a:cubicBezTo>
                    <a:pt x="83" y="79"/>
                    <a:pt x="127" y="54"/>
                    <a:pt x="163" y="57"/>
                  </a:cubicBezTo>
                  <a:cubicBezTo>
                    <a:pt x="174" y="35"/>
                    <a:pt x="194" y="19"/>
                    <a:pt x="194" y="19"/>
                  </a:cubicBezTo>
                  <a:cubicBezTo>
                    <a:pt x="211" y="0"/>
                    <a:pt x="280" y="35"/>
                    <a:pt x="296" y="52"/>
                  </a:cubicBezTo>
                  <a:cubicBezTo>
                    <a:pt x="319" y="29"/>
                    <a:pt x="388" y="38"/>
                    <a:pt x="416" y="57"/>
                  </a:cubicBezTo>
                  <a:cubicBezTo>
                    <a:pt x="427" y="29"/>
                    <a:pt x="496" y="46"/>
                    <a:pt x="501" y="60"/>
                  </a:cubicBezTo>
                  <a:cubicBezTo>
                    <a:pt x="521" y="29"/>
                    <a:pt x="530" y="27"/>
                    <a:pt x="557" y="27"/>
                  </a:cubicBezTo>
                  <a:cubicBezTo>
                    <a:pt x="585" y="27"/>
                    <a:pt x="593" y="57"/>
                    <a:pt x="593" y="57"/>
                  </a:cubicBezTo>
                  <a:cubicBezTo>
                    <a:pt x="617" y="57"/>
                    <a:pt x="643" y="67"/>
                    <a:pt x="643" y="6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6" name="Freeform 668">
              <a:extLst>
                <a:ext uri="{FF2B5EF4-FFF2-40B4-BE49-F238E27FC236}">
                  <a16:creationId xmlns:a16="http://schemas.microsoft.com/office/drawing/2014/main" id="{01C66D71-43FA-4C2C-A15A-2A62BA545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2449"/>
              <a:ext cx="15" cy="328"/>
            </a:xfrm>
            <a:custGeom>
              <a:avLst/>
              <a:gdLst>
                <a:gd name="T0" fmla="*/ 0 w 6"/>
                <a:gd name="T1" fmla="*/ 0 h 123"/>
                <a:gd name="T2" fmla="*/ 20 w 6"/>
                <a:gd name="T3" fmla="*/ 2333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3">
                  <a:moveTo>
                    <a:pt x="0" y="0"/>
                  </a:moveTo>
                  <a:cubicBezTo>
                    <a:pt x="3" y="13"/>
                    <a:pt x="6" y="112"/>
                    <a:pt x="1" y="12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7" name="Freeform 669">
              <a:extLst>
                <a:ext uri="{FF2B5EF4-FFF2-40B4-BE49-F238E27FC236}">
                  <a16:creationId xmlns:a16="http://schemas.microsoft.com/office/drawing/2014/main" id="{BB9A9B91-0D55-4E13-9F80-5268B07BF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2340"/>
              <a:ext cx="38" cy="437"/>
            </a:xfrm>
            <a:custGeom>
              <a:avLst/>
              <a:gdLst>
                <a:gd name="T0" fmla="*/ 243 w 15"/>
                <a:gd name="T1" fmla="*/ 0 h 164"/>
                <a:gd name="T2" fmla="*/ 20 w 15"/>
                <a:gd name="T3" fmla="*/ 1327 h 164"/>
                <a:gd name="T4" fmla="*/ 0 w 15"/>
                <a:gd name="T5" fmla="*/ 3102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4">
                  <a:moveTo>
                    <a:pt x="15" y="0"/>
                  </a:moveTo>
                  <a:cubicBezTo>
                    <a:pt x="10" y="12"/>
                    <a:pt x="2" y="46"/>
                    <a:pt x="1" y="70"/>
                  </a:cubicBezTo>
                  <a:cubicBezTo>
                    <a:pt x="0" y="95"/>
                    <a:pt x="0" y="164"/>
                    <a:pt x="0" y="1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8" name="Freeform 670">
              <a:extLst>
                <a:ext uri="{FF2B5EF4-FFF2-40B4-BE49-F238E27FC236}">
                  <a16:creationId xmlns:a16="http://schemas.microsoft.com/office/drawing/2014/main" id="{2DE18316-A7AB-4F2E-BBF1-C50701ECE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332"/>
              <a:ext cx="67" cy="448"/>
            </a:xfrm>
            <a:custGeom>
              <a:avLst/>
              <a:gdLst>
                <a:gd name="T0" fmla="*/ 337 w 27"/>
                <a:gd name="T1" fmla="*/ 0 h 168"/>
                <a:gd name="T2" fmla="*/ 196 w 27"/>
                <a:gd name="T3" fmla="*/ 1992 h 168"/>
                <a:gd name="T4" fmla="*/ 0 w 27"/>
                <a:gd name="T5" fmla="*/ 3187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8">
                  <a:moveTo>
                    <a:pt x="22" y="0"/>
                  </a:moveTo>
                  <a:cubicBezTo>
                    <a:pt x="27" y="9"/>
                    <a:pt x="19" y="76"/>
                    <a:pt x="13" y="105"/>
                  </a:cubicBezTo>
                  <a:cubicBezTo>
                    <a:pt x="6" y="133"/>
                    <a:pt x="0" y="168"/>
                    <a:pt x="0" y="16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9" name="Freeform 671">
              <a:extLst>
                <a:ext uri="{FF2B5EF4-FFF2-40B4-BE49-F238E27FC236}">
                  <a16:creationId xmlns:a16="http://schemas.microsoft.com/office/drawing/2014/main" id="{CD272634-AA82-4A8E-BB38-42F41CAB5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345"/>
              <a:ext cx="38" cy="440"/>
            </a:xfrm>
            <a:custGeom>
              <a:avLst/>
              <a:gdLst>
                <a:gd name="T0" fmla="*/ 84 w 15"/>
                <a:gd name="T1" fmla="*/ 0 h 165"/>
                <a:gd name="T2" fmla="*/ 0 w 15"/>
                <a:gd name="T3" fmla="*/ 3128 h 1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5">
                  <a:moveTo>
                    <a:pt x="5" y="0"/>
                  </a:moveTo>
                  <a:cubicBezTo>
                    <a:pt x="11" y="11"/>
                    <a:pt x="15" y="142"/>
                    <a:pt x="0" y="16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0" name="Freeform 672">
              <a:extLst>
                <a:ext uri="{FF2B5EF4-FFF2-40B4-BE49-F238E27FC236}">
                  <a16:creationId xmlns:a16="http://schemas.microsoft.com/office/drawing/2014/main" id="{45C501C8-2321-4146-A743-CA64623E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353"/>
              <a:ext cx="40" cy="422"/>
            </a:xfrm>
            <a:custGeom>
              <a:avLst/>
              <a:gdLst>
                <a:gd name="T0" fmla="*/ 113 w 16"/>
                <a:gd name="T1" fmla="*/ 0 h 158"/>
                <a:gd name="T2" fmla="*/ 20 w 16"/>
                <a:gd name="T3" fmla="*/ 900 h 158"/>
                <a:gd name="T4" fmla="*/ 250 w 16"/>
                <a:gd name="T5" fmla="*/ 301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8">
                  <a:moveTo>
                    <a:pt x="7" y="0"/>
                  </a:moveTo>
                  <a:cubicBezTo>
                    <a:pt x="3" y="7"/>
                    <a:pt x="0" y="24"/>
                    <a:pt x="1" y="47"/>
                  </a:cubicBezTo>
                  <a:cubicBezTo>
                    <a:pt x="2" y="69"/>
                    <a:pt x="15" y="139"/>
                    <a:pt x="16" y="15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1" name="Freeform 673">
              <a:extLst>
                <a:ext uri="{FF2B5EF4-FFF2-40B4-BE49-F238E27FC236}">
                  <a16:creationId xmlns:a16="http://schemas.microsoft.com/office/drawing/2014/main" id="{C028FCE6-6A55-4D8F-BA6A-027AFC626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345"/>
              <a:ext cx="25" cy="430"/>
            </a:xfrm>
            <a:custGeom>
              <a:avLst/>
              <a:gdLst>
                <a:gd name="T0" fmla="*/ 33 w 10"/>
                <a:gd name="T1" fmla="*/ 0 h 161"/>
                <a:gd name="T2" fmla="*/ 113 w 10"/>
                <a:gd name="T3" fmla="*/ 3066 h 1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1">
                  <a:moveTo>
                    <a:pt x="2" y="0"/>
                  </a:moveTo>
                  <a:cubicBezTo>
                    <a:pt x="10" y="16"/>
                    <a:pt x="0" y="131"/>
                    <a:pt x="7" y="16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2" name="Freeform 674">
              <a:extLst>
                <a:ext uri="{FF2B5EF4-FFF2-40B4-BE49-F238E27FC236}">
                  <a16:creationId xmlns:a16="http://schemas.microsoft.com/office/drawing/2014/main" id="{F26DF02A-8A2F-4D03-A463-F0D0F8D24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985"/>
              <a:ext cx="360" cy="678"/>
            </a:xfrm>
            <a:custGeom>
              <a:avLst/>
              <a:gdLst>
                <a:gd name="T0" fmla="*/ 2125 w 144"/>
                <a:gd name="T1" fmla="*/ 0 h 254"/>
                <a:gd name="T2" fmla="*/ 2083 w 144"/>
                <a:gd name="T3" fmla="*/ 2813 h 254"/>
                <a:gd name="T4" fmla="*/ 2158 w 144"/>
                <a:gd name="T5" fmla="*/ 4831 h 254"/>
                <a:gd name="T6" fmla="*/ 908 w 144"/>
                <a:gd name="T7" fmla="*/ 3441 h 254"/>
                <a:gd name="T8" fmla="*/ 0 w 144"/>
                <a:gd name="T9" fmla="*/ 1276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254">
                  <a:moveTo>
                    <a:pt x="136" y="0"/>
                  </a:moveTo>
                  <a:cubicBezTo>
                    <a:pt x="129" y="19"/>
                    <a:pt x="123" y="94"/>
                    <a:pt x="133" y="148"/>
                  </a:cubicBezTo>
                  <a:cubicBezTo>
                    <a:pt x="144" y="202"/>
                    <a:pt x="138" y="254"/>
                    <a:pt x="138" y="254"/>
                  </a:cubicBezTo>
                  <a:cubicBezTo>
                    <a:pt x="127" y="223"/>
                    <a:pt x="100" y="200"/>
                    <a:pt x="58" y="181"/>
                  </a:cubicBezTo>
                  <a:cubicBezTo>
                    <a:pt x="6" y="158"/>
                    <a:pt x="0" y="100"/>
                    <a:pt x="0" y="6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3" name="Freeform 675">
              <a:extLst>
                <a:ext uri="{FF2B5EF4-FFF2-40B4-BE49-F238E27FC236}">
                  <a16:creationId xmlns:a16="http://schemas.microsoft.com/office/drawing/2014/main" id="{77D1326B-5D72-4BC9-B5FD-7255ED1B8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948"/>
              <a:ext cx="387" cy="571"/>
            </a:xfrm>
            <a:custGeom>
              <a:avLst/>
              <a:gdLst>
                <a:gd name="T0" fmla="*/ 2287 w 155"/>
                <a:gd name="T1" fmla="*/ 0 h 214"/>
                <a:gd name="T2" fmla="*/ 1383 w 155"/>
                <a:gd name="T3" fmla="*/ 3039 h 214"/>
                <a:gd name="T4" fmla="*/ 0 w 155"/>
                <a:gd name="T5" fmla="*/ 4066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5" h="214">
                  <a:moveTo>
                    <a:pt x="147" y="0"/>
                  </a:moveTo>
                  <a:cubicBezTo>
                    <a:pt x="155" y="39"/>
                    <a:pt x="85" y="110"/>
                    <a:pt x="89" y="160"/>
                  </a:cubicBezTo>
                  <a:cubicBezTo>
                    <a:pt x="66" y="212"/>
                    <a:pt x="0" y="214"/>
                    <a:pt x="0" y="21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4" name="Freeform 676">
              <a:extLst>
                <a:ext uri="{FF2B5EF4-FFF2-40B4-BE49-F238E27FC236}">
                  <a16:creationId xmlns:a16="http://schemas.microsoft.com/office/drawing/2014/main" id="{196BCAED-7D67-4019-865D-3F37340A6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121"/>
              <a:ext cx="355" cy="643"/>
            </a:xfrm>
            <a:custGeom>
              <a:avLst/>
              <a:gdLst>
                <a:gd name="T0" fmla="*/ 125 w 142"/>
                <a:gd name="T1" fmla="*/ 1801 h 241"/>
                <a:gd name="T2" fmla="*/ 270 w 142"/>
                <a:gd name="T3" fmla="*/ 3701 h 241"/>
                <a:gd name="T4" fmla="*/ 800 w 142"/>
                <a:gd name="T5" fmla="*/ 4485 h 241"/>
                <a:gd name="T6" fmla="*/ 1688 w 142"/>
                <a:gd name="T7" fmla="*/ 2471 h 241"/>
                <a:gd name="T8" fmla="*/ 708 w 142"/>
                <a:gd name="T9" fmla="*/ 0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41">
                  <a:moveTo>
                    <a:pt x="8" y="95"/>
                  </a:moveTo>
                  <a:cubicBezTo>
                    <a:pt x="6" y="120"/>
                    <a:pt x="0" y="153"/>
                    <a:pt x="17" y="195"/>
                  </a:cubicBezTo>
                  <a:cubicBezTo>
                    <a:pt x="26" y="219"/>
                    <a:pt x="39" y="229"/>
                    <a:pt x="51" y="236"/>
                  </a:cubicBezTo>
                  <a:cubicBezTo>
                    <a:pt x="60" y="241"/>
                    <a:pt x="142" y="178"/>
                    <a:pt x="108" y="130"/>
                  </a:cubicBezTo>
                  <a:cubicBezTo>
                    <a:pt x="75" y="82"/>
                    <a:pt x="39" y="31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5" name="Freeform 677">
              <a:extLst>
                <a:ext uri="{FF2B5EF4-FFF2-40B4-BE49-F238E27FC236}">
                  <a16:creationId xmlns:a16="http://schemas.microsoft.com/office/drawing/2014/main" id="{54AFC8F8-E4E9-4757-8F84-1F0B6C5F5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951"/>
              <a:ext cx="375" cy="704"/>
            </a:xfrm>
            <a:custGeom>
              <a:avLst/>
              <a:gdLst>
                <a:gd name="T0" fmla="*/ 0 w 150"/>
                <a:gd name="T1" fmla="*/ 5005 h 264"/>
                <a:gd name="T2" fmla="*/ 1970 w 150"/>
                <a:gd name="T3" fmla="*/ 2141 h 264"/>
                <a:gd name="T4" fmla="*/ 2333 w 150"/>
                <a:gd name="T5" fmla="*/ 0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264">
                  <a:moveTo>
                    <a:pt x="0" y="264"/>
                  </a:moveTo>
                  <a:cubicBezTo>
                    <a:pt x="56" y="238"/>
                    <a:pt x="101" y="173"/>
                    <a:pt x="126" y="113"/>
                  </a:cubicBezTo>
                  <a:cubicBezTo>
                    <a:pt x="145" y="65"/>
                    <a:pt x="150" y="20"/>
                    <a:pt x="1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6" name="Freeform 678">
              <a:extLst>
                <a:ext uri="{FF2B5EF4-FFF2-40B4-BE49-F238E27FC236}">
                  <a16:creationId xmlns:a16="http://schemas.microsoft.com/office/drawing/2014/main" id="{E2B1C7F0-7B52-4638-8723-E30C7C0D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1252"/>
              <a:ext cx="57" cy="128"/>
            </a:xfrm>
            <a:custGeom>
              <a:avLst/>
              <a:gdLst>
                <a:gd name="T0" fmla="*/ 0 w 23"/>
                <a:gd name="T1" fmla="*/ 0 h 48"/>
                <a:gd name="T2" fmla="*/ 349 w 23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8">
                  <a:moveTo>
                    <a:pt x="0" y="0"/>
                  </a:moveTo>
                  <a:cubicBezTo>
                    <a:pt x="3" y="18"/>
                    <a:pt x="12" y="32"/>
                    <a:pt x="23" y="4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7" name="Freeform 679">
              <a:extLst>
                <a:ext uri="{FF2B5EF4-FFF2-40B4-BE49-F238E27FC236}">
                  <a16:creationId xmlns:a16="http://schemas.microsoft.com/office/drawing/2014/main" id="{1A7BCCF4-CC62-442D-91AD-CB74EFA89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980"/>
              <a:ext cx="459" cy="552"/>
            </a:xfrm>
            <a:custGeom>
              <a:avLst/>
              <a:gdLst>
                <a:gd name="T0" fmla="*/ 0 w 184"/>
                <a:gd name="T1" fmla="*/ 2824 h 207"/>
                <a:gd name="T2" fmla="*/ 945 w 184"/>
                <a:gd name="T3" fmla="*/ 3904 h 207"/>
                <a:gd name="T4" fmla="*/ 2357 w 184"/>
                <a:gd name="T5" fmla="*/ 3584 h 207"/>
                <a:gd name="T6" fmla="*/ 2657 w 184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4" h="207">
                  <a:moveTo>
                    <a:pt x="0" y="149"/>
                  </a:moveTo>
                  <a:cubicBezTo>
                    <a:pt x="21" y="182"/>
                    <a:pt x="51" y="207"/>
                    <a:pt x="61" y="206"/>
                  </a:cubicBezTo>
                  <a:cubicBezTo>
                    <a:pt x="77" y="204"/>
                    <a:pt x="136" y="179"/>
                    <a:pt x="152" y="189"/>
                  </a:cubicBezTo>
                  <a:cubicBezTo>
                    <a:pt x="171" y="154"/>
                    <a:pt x="184" y="31"/>
                    <a:pt x="17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8" name="Freeform 680">
              <a:extLst>
                <a:ext uri="{FF2B5EF4-FFF2-40B4-BE49-F238E27FC236}">
                  <a16:creationId xmlns:a16="http://schemas.microsoft.com/office/drawing/2014/main" id="{1D29E3C3-4F6D-4E39-9C9E-F1F8E835B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529"/>
              <a:ext cx="57" cy="512"/>
            </a:xfrm>
            <a:custGeom>
              <a:avLst/>
              <a:gdLst>
                <a:gd name="T0" fmla="*/ 124 w 23"/>
                <a:gd name="T1" fmla="*/ 0 h 192"/>
                <a:gd name="T2" fmla="*/ 0 w 23"/>
                <a:gd name="T3" fmla="*/ 2595 h 192"/>
                <a:gd name="T4" fmla="*/ 92 w 23"/>
                <a:gd name="T5" fmla="*/ 364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2">
                  <a:moveTo>
                    <a:pt x="8" y="0"/>
                  </a:moveTo>
                  <a:cubicBezTo>
                    <a:pt x="23" y="16"/>
                    <a:pt x="0" y="105"/>
                    <a:pt x="0" y="137"/>
                  </a:cubicBezTo>
                  <a:cubicBezTo>
                    <a:pt x="1" y="153"/>
                    <a:pt x="3" y="186"/>
                    <a:pt x="6" y="19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9" name="Freeform 681">
              <a:extLst>
                <a:ext uri="{FF2B5EF4-FFF2-40B4-BE49-F238E27FC236}">
                  <a16:creationId xmlns:a16="http://schemas.microsoft.com/office/drawing/2014/main" id="{BF9A8EF0-66FA-41F2-8635-1DF0DBD36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663"/>
              <a:ext cx="58" cy="360"/>
            </a:xfrm>
            <a:custGeom>
              <a:avLst/>
              <a:gdLst>
                <a:gd name="T0" fmla="*/ 368 w 23"/>
                <a:gd name="T1" fmla="*/ 0 h 135"/>
                <a:gd name="T2" fmla="*/ 338 w 23"/>
                <a:gd name="T3" fmla="*/ 2560 h 1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35">
                  <a:moveTo>
                    <a:pt x="23" y="0"/>
                  </a:moveTo>
                  <a:cubicBezTo>
                    <a:pt x="21" y="50"/>
                    <a:pt x="0" y="98"/>
                    <a:pt x="21" y="13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0" name="Freeform 682">
              <a:extLst>
                <a:ext uri="{FF2B5EF4-FFF2-40B4-BE49-F238E27FC236}">
                  <a16:creationId xmlns:a16="http://schemas.microsoft.com/office/drawing/2014/main" id="{73FDA6B3-36AC-4E9A-AFB8-EEB01A152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452"/>
              <a:ext cx="133" cy="501"/>
            </a:xfrm>
            <a:custGeom>
              <a:avLst/>
              <a:gdLst>
                <a:gd name="T0" fmla="*/ 0 w 53"/>
                <a:gd name="T1" fmla="*/ 3558 h 188"/>
                <a:gd name="T2" fmla="*/ 680 w 53"/>
                <a:gd name="T3" fmla="*/ 0 h 1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88">
                  <a:moveTo>
                    <a:pt x="0" y="188"/>
                  </a:moveTo>
                  <a:cubicBezTo>
                    <a:pt x="19" y="148"/>
                    <a:pt x="53" y="33"/>
                    <a:pt x="4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1" name="Freeform 683">
              <a:extLst>
                <a:ext uri="{FF2B5EF4-FFF2-40B4-BE49-F238E27FC236}">
                  <a16:creationId xmlns:a16="http://schemas.microsoft.com/office/drawing/2014/main" id="{57359954-5AF2-43C0-8524-58AB0BEE5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1484"/>
              <a:ext cx="62" cy="491"/>
            </a:xfrm>
            <a:custGeom>
              <a:avLst/>
              <a:gdLst>
                <a:gd name="T0" fmla="*/ 382 w 25"/>
                <a:gd name="T1" fmla="*/ 0 h 184"/>
                <a:gd name="T2" fmla="*/ 154 w 25"/>
                <a:gd name="T3" fmla="*/ 3496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4">
                  <a:moveTo>
                    <a:pt x="25" y="0"/>
                  </a:moveTo>
                  <a:cubicBezTo>
                    <a:pt x="13" y="25"/>
                    <a:pt x="0" y="150"/>
                    <a:pt x="10" y="18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2" name="Freeform 684">
              <a:extLst>
                <a:ext uri="{FF2B5EF4-FFF2-40B4-BE49-F238E27FC236}">
                  <a16:creationId xmlns:a16="http://schemas.microsoft.com/office/drawing/2014/main" id="{CD9F394F-A6C8-4F21-B3C5-477349868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007"/>
              <a:ext cx="658" cy="301"/>
            </a:xfrm>
            <a:custGeom>
              <a:avLst/>
              <a:gdLst>
                <a:gd name="T0" fmla="*/ 0 w 263"/>
                <a:gd name="T1" fmla="*/ 1569 h 113"/>
                <a:gd name="T2" fmla="*/ 896 w 263"/>
                <a:gd name="T3" fmla="*/ 205 h 113"/>
                <a:gd name="T4" fmla="*/ 3005 w 263"/>
                <a:gd name="T5" fmla="*/ 285 h 113"/>
                <a:gd name="T6" fmla="*/ 3788 w 263"/>
                <a:gd name="T7" fmla="*/ 1057 h 113"/>
                <a:gd name="T8" fmla="*/ 4118 w 263"/>
                <a:gd name="T9" fmla="*/ 213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3" h="113">
                  <a:moveTo>
                    <a:pt x="0" y="83"/>
                  </a:moveTo>
                  <a:cubicBezTo>
                    <a:pt x="11" y="54"/>
                    <a:pt x="34" y="21"/>
                    <a:pt x="57" y="11"/>
                  </a:cubicBezTo>
                  <a:cubicBezTo>
                    <a:pt x="79" y="0"/>
                    <a:pt x="152" y="11"/>
                    <a:pt x="192" y="15"/>
                  </a:cubicBezTo>
                  <a:cubicBezTo>
                    <a:pt x="231" y="19"/>
                    <a:pt x="234" y="40"/>
                    <a:pt x="242" y="56"/>
                  </a:cubicBezTo>
                  <a:cubicBezTo>
                    <a:pt x="250" y="73"/>
                    <a:pt x="263" y="113"/>
                    <a:pt x="263" y="1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3" name="Freeform 685">
              <a:extLst>
                <a:ext uri="{FF2B5EF4-FFF2-40B4-BE49-F238E27FC236}">
                  <a16:creationId xmlns:a16="http://schemas.microsoft.com/office/drawing/2014/main" id="{0F6A8F63-8081-4FC5-A526-C450AAB1F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1948"/>
              <a:ext cx="380" cy="331"/>
            </a:xfrm>
            <a:custGeom>
              <a:avLst/>
              <a:gdLst>
                <a:gd name="T0" fmla="*/ 2313 w 152"/>
                <a:gd name="T1" fmla="*/ 2360 h 124"/>
                <a:gd name="T2" fmla="*/ 2095 w 152"/>
                <a:gd name="T3" fmla="*/ 1255 h 124"/>
                <a:gd name="T4" fmla="*/ 1208 w 152"/>
                <a:gd name="T5" fmla="*/ 21 h 124"/>
                <a:gd name="T6" fmla="*/ 345 w 152"/>
                <a:gd name="T7" fmla="*/ 171 h 124"/>
                <a:gd name="T8" fmla="*/ 0 w 152"/>
                <a:gd name="T9" fmla="*/ 969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124">
                  <a:moveTo>
                    <a:pt x="148" y="124"/>
                  </a:moveTo>
                  <a:cubicBezTo>
                    <a:pt x="148" y="124"/>
                    <a:pt x="152" y="103"/>
                    <a:pt x="134" y="66"/>
                  </a:cubicBezTo>
                  <a:cubicBezTo>
                    <a:pt x="115" y="28"/>
                    <a:pt x="96" y="0"/>
                    <a:pt x="77" y="1"/>
                  </a:cubicBezTo>
                  <a:cubicBezTo>
                    <a:pt x="58" y="2"/>
                    <a:pt x="34" y="2"/>
                    <a:pt x="22" y="9"/>
                  </a:cubicBezTo>
                  <a:cubicBezTo>
                    <a:pt x="9" y="16"/>
                    <a:pt x="0" y="51"/>
                    <a:pt x="0" y="5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4" name="Freeform 686">
              <a:extLst>
                <a:ext uri="{FF2B5EF4-FFF2-40B4-BE49-F238E27FC236}">
                  <a16:creationId xmlns:a16="http://schemas.microsoft.com/office/drawing/2014/main" id="{BE31F1A9-DA98-4F40-987A-15B31A46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972"/>
              <a:ext cx="242" cy="413"/>
            </a:xfrm>
            <a:custGeom>
              <a:avLst/>
              <a:gdLst>
                <a:gd name="T0" fmla="*/ 0 w 97"/>
                <a:gd name="T1" fmla="*/ 0 h 155"/>
                <a:gd name="T2" fmla="*/ 1040 w 97"/>
                <a:gd name="T3" fmla="*/ 602 h 155"/>
                <a:gd name="T4" fmla="*/ 1507 w 97"/>
                <a:gd name="T5" fmla="*/ 2931 h 1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55">
                  <a:moveTo>
                    <a:pt x="0" y="0"/>
                  </a:moveTo>
                  <a:cubicBezTo>
                    <a:pt x="13" y="6"/>
                    <a:pt x="48" y="22"/>
                    <a:pt x="67" y="32"/>
                  </a:cubicBezTo>
                  <a:cubicBezTo>
                    <a:pt x="90" y="44"/>
                    <a:pt x="97" y="130"/>
                    <a:pt x="97" y="15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5" name="Freeform 687">
              <a:extLst>
                <a:ext uri="{FF2B5EF4-FFF2-40B4-BE49-F238E27FC236}">
                  <a16:creationId xmlns:a16="http://schemas.microsoft.com/office/drawing/2014/main" id="{5756438D-3CE0-4F9A-87CB-66F3B372F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945"/>
              <a:ext cx="407" cy="142"/>
            </a:xfrm>
            <a:custGeom>
              <a:avLst/>
              <a:gdLst>
                <a:gd name="T0" fmla="*/ 0 w 163"/>
                <a:gd name="T1" fmla="*/ 1018 h 53"/>
                <a:gd name="T2" fmla="*/ 1341 w 163"/>
                <a:gd name="T3" fmla="*/ 0 h 53"/>
                <a:gd name="T4" fmla="*/ 2537 w 163"/>
                <a:gd name="T5" fmla="*/ 88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53">
                  <a:moveTo>
                    <a:pt x="0" y="53"/>
                  </a:moveTo>
                  <a:cubicBezTo>
                    <a:pt x="18" y="32"/>
                    <a:pt x="65" y="5"/>
                    <a:pt x="86" y="0"/>
                  </a:cubicBezTo>
                  <a:cubicBezTo>
                    <a:pt x="113" y="0"/>
                    <a:pt x="153" y="32"/>
                    <a:pt x="163" y="4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6" name="Freeform 688">
              <a:extLst>
                <a:ext uri="{FF2B5EF4-FFF2-40B4-BE49-F238E27FC236}">
                  <a16:creationId xmlns:a16="http://schemas.microsoft.com/office/drawing/2014/main" id="{62A1E156-6A0F-4BE2-9FF9-FDDE9C260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561"/>
              <a:ext cx="128" cy="462"/>
            </a:xfrm>
            <a:custGeom>
              <a:avLst/>
              <a:gdLst>
                <a:gd name="T0" fmla="*/ 0 w 51"/>
                <a:gd name="T1" fmla="*/ 0 h 173"/>
                <a:gd name="T2" fmla="*/ 806 w 51"/>
                <a:gd name="T3" fmla="*/ 3295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73">
                  <a:moveTo>
                    <a:pt x="0" y="0"/>
                  </a:moveTo>
                  <a:cubicBezTo>
                    <a:pt x="7" y="37"/>
                    <a:pt x="48" y="71"/>
                    <a:pt x="51" y="17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7" name="Freeform 689">
              <a:extLst>
                <a:ext uri="{FF2B5EF4-FFF2-40B4-BE49-F238E27FC236}">
                  <a16:creationId xmlns:a16="http://schemas.microsoft.com/office/drawing/2014/main" id="{EBC831C2-5CBA-4550-B82C-8ADF39B14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663"/>
              <a:ext cx="218" cy="368"/>
            </a:xfrm>
            <a:custGeom>
              <a:avLst/>
              <a:gdLst>
                <a:gd name="T0" fmla="*/ 1193 w 87"/>
                <a:gd name="T1" fmla="*/ 0 h 138"/>
                <a:gd name="T2" fmla="*/ 0 w 87"/>
                <a:gd name="T3" fmla="*/ 2616 h 1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138">
                  <a:moveTo>
                    <a:pt x="76" y="0"/>
                  </a:moveTo>
                  <a:cubicBezTo>
                    <a:pt x="87" y="25"/>
                    <a:pt x="9" y="92"/>
                    <a:pt x="0" y="13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8" name="Freeform 690">
              <a:extLst>
                <a:ext uri="{FF2B5EF4-FFF2-40B4-BE49-F238E27FC236}">
                  <a16:creationId xmlns:a16="http://schemas.microsoft.com/office/drawing/2014/main" id="{482496E9-E8CE-4EF2-B828-F7050DE8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724"/>
              <a:ext cx="42" cy="275"/>
            </a:xfrm>
            <a:custGeom>
              <a:avLst/>
              <a:gdLst>
                <a:gd name="T0" fmla="*/ 0 w 17"/>
                <a:gd name="T1" fmla="*/ 0 h 103"/>
                <a:gd name="T2" fmla="*/ 153 w 17"/>
                <a:gd name="T3" fmla="*/ 196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3">
                  <a:moveTo>
                    <a:pt x="0" y="0"/>
                  </a:moveTo>
                  <a:cubicBezTo>
                    <a:pt x="11" y="21"/>
                    <a:pt x="17" y="74"/>
                    <a:pt x="1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9" name="Freeform 691">
              <a:extLst>
                <a:ext uri="{FF2B5EF4-FFF2-40B4-BE49-F238E27FC236}">
                  <a16:creationId xmlns:a16="http://schemas.microsoft.com/office/drawing/2014/main" id="{2A485F1A-B916-4A14-A6FE-63F0E2853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604"/>
              <a:ext cx="140" cy="349"/>
            </a:xfrm>
            <a:custGeom>
              <a:avLst/>
              <a:gdLst>
                <a:gd name="T0" fmla="*/ 845 w 56"/>
                <a:gd name="T1" fmla="*/ 0 h 131"/>
                <a:gd name="T2" fmla="*/ 20 w 56"/>
                <a:gd name="T3" fmla="*/ 2478 h 1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31">
                  <a:moveTo>
                    <a:pt x="54" y="0"/>
                  </a:moveTo>
                  <a:cubicBezTo>
                    <a:pt x="56" y="20"/>
                    <a:pt x="0" y="115"/>
                    <a:pt x="1" y="13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0" name="Freeform 692">
              <a:extLst>
                <a:ext uri="{FF2B5EF4-FFF2-40B4-BE49-F238E27FC236}">
                  <a16:creationId xmlns:a16="http://schemas.microsoft.com/office/drawing/2014/main" id="{F040C4D9-75C8-4F18-B9AF-962E8ACE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959"/>
              <a:ext cx="197" cy="165"/>
            </a:xfrm>
            <a:custGeom>
              <a:avLst/>
              <a:gdLst>
                <a:gd name="T0" fmla="*/ 0 w 79"/>
                <a:gd name="T1" fmla="*/ 1168 h 62"/>
                <a:gd name="T2" fmla="*/ 840 w 79"/>
                <a:gd name="T3" fmla="*/ 114 h 62"/>
                <a:gd name="T4" fmla="*/ 1224 w 7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2">
                  <a:moveTo>
                    <a:pt x="0" y="62"/>
                  </a:moveTo>
                  <a:cubicBezTo>
                    <a:pt x="4" y="40"/>
                    <a:pt x="32" y="15"/>
                    <a:pt x="54" y="6"/>
                  </a:cubicBezTo>
                  <a:cubicBezTo>
                    <a:pt x="68" y="0"/>
                    <a:pt x="79" y="6"/>
                    <a:pt x="79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1" name="Freeform 693">
              <a:extLst>
                <a:ext uri="{FF2B5EF4-FFF2-40B4-BE49-F238E27FC236}">
                  <a16:creationId xmlns:a16="http://schemas.microsoft.com/office/drawing/2014/main" id="{DB206A05-FCA3-49CA-B956-02B140CE4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551"/>
              <a:ext cx="123" cy="461"/>
            </a:xfrm>
            <a:custGeom>
              <a:avLst/>
              <a:gdLst>
                <a:gd name="T0" fmla="*/ 33 w 49"/>
                <a:gd name="T1" fmla="*/ 0 h 173"/>
                <a:gd name="T2" fmla="*/ 776 w 49"/>
                <a:gd name="T3" fmla="*/ 3272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73">
                  <a:moveTo>
                    <a:pt x="2" y="0"/>
                  </a:moveTo>
                  <a:cubicBezTo>
                    <a:pt x="0" y="15"/>
                    <a:pt x="8" y="126"/>
                    <a:pt x="49" y="17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2" name="Freeform 694">
              <a:extLst>
                <a:ext uri="{FF2B5EF4-FFF2-40B4-BE49-F238E27FC236}">
                  <a16:creationId xmlns:a16="http://schemas.microsoft.com/office/drawing/2014/main" id="{7388137B-AE7C-4D6D-9673-3A818C5F9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2833"/>
              <a:ext cx="1609" cy="19"/>
            </a:xfrm>
            <a:custGeom>
              <a:avLst/>
              <a:gdLst>
                <a:gd name="T0" fmla="*/ 0 w 644"/>
                <a:gd name="T1" fmla="*/ 38 h 7"/>
                <a:gd name="T2" fmla="*/ 30 w 644"/>
                <a:gd name="T3" fmla="*/ 38 h 7"/>
                <a:gd name="T4" fmla="*/ 605 w 644"/>
                <a:gd name="T5" fmla="*/ 22 h 7"/>
                <a:gd name="T6" fmla="*/ 1187 w 644"/>
                <a:gd name="T7" fmla="*/ 81 h 7"/>
                <a:gd name="T8" fmla="*/ 2041 w 644"/>
                <a:gd name="T9" fmla="*/ 81 h 7"/>
                <a:gd name="T10" fmla="*/ 2653 w 644"/>
                <a:gd name="T11" fmla="*/ 103 h 7"/>
                <a:gd name="T12" fmla="*/ 4008 w 644"/>
                <a:gd name="T13" fmla="*/ 103 h 7"/>
                <a:gd name="T14" fmla="*/ 4662 w 644"/>
                <a:gd name="T15" fmla="*/ 81 h 7"/>
                <a:gd name="T16" fmla="*/ 6006 w 644"/>
                <a:gd name="T17" fmla="*/ 103 h 7"/>
                <a:gd name="T18" fmla="*/ 6753 w 644"/>
                <a:gd name="T19" fmla="*/ 117 h 7"/>
                <a:gd name="T20" fmla="*/ 7703 w 644"/>
                <a:gd name="T21" fmla="*/ 103 h 7"/>
                <a:gd name="T22" fmla="*/ 8282 w 644"/>
                <a:gd name="T23" fmla="*/ 81 h 7"/>
                <a:gd name="T24" fmla="*/ 9077 w 644"/>
                <a:gd name="T25" fmla="*/ 60 h 7"/>
                <a:gd name="T26" fmla="*/ 9689 w 644"/>
                <a:gd name="T27" fmla="*/ 38 h 7"/>
                <a:gd name="T28" fmla="*/ 10044 w 644"/>
                <a:gd name="T29" fmla="*/ 38 h 7"/>
                <a:gd name="T30" fmla="*/ 10044 w 644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4" h="7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1" y="2"/>
                    <a:pt x="25" y="2"/>
                    <a:pt x="39" y="1"/>
                  </a:cubicBezTo>
                  <a:cubicBezTo>
                    <a:pt x="46" y="1"/>
                    <a:pt x="68" y="3"/>
                    <a:pt x="76" y="4"/>
                  </a:cubicBezTo>
                  <a:cubicBezTo>
                    <a:pt x="93" y="5"/>
                    <a:pt x="116" y="6"/>
                    <a:pt x="131" y="4"/>
                  </a:cubicBezTo>
                  <a:cubicBezTo>
                    <a:pt x="140" y="4"/>
                    <a:pt x="161" y="4"/>
                    <a:pt x="170" y="5"/>
                  </a:cubicBezTo>
                  <a:cubicBezTo>
                    <a:pt x="196" y="7"/>
                    <a:pt x="234" y="7"/>
                    <a:pt x="257" y="5"/>
                  </a:cubicBezTo>
                  <a:cubicBezTo>
                    <a:pt x="266" y="4"/>
                    <a:pt x="288" y="3"/>
                    <a:pt x="299" y="4"/>
                  </a:cubicBezTo>
                  <a:cubicBezTo>
                    <a:pt x="324" y="5"/>
                    <a:pt x="361" y="6"/>
                    <a:pt x="385" y="5"/>
                  </a:cubicBezTo>
                  <a:cubicBezTo>
                    <a:pt x="397" y="5"/>
                    <a:pt x="423" y="5"/>
                    <a:pt x="433" y="6"/>
                  </a:cubicBezTo>
                  <a:cubicBezTo>
                    <a:pt x="452" y="7"/>
                    <a:pt x="477" y="7"/>
                    <a:pt x="494" y="5"/>
                  </a:cubicBezTo>
                  <a:cubicBezTo>
                    <a:pt x="502" y="4"/>
                    <a:pt x="524" y="4"/>
                    <a:pt x="531" y="4"/>
                  </a:cubicBezTo>
                  <a:cubicBezTo>
                    <a:pt x="548" y="5"/>
                    <a:pt x="569" y="5"/>
                    <a:pt x="582" y="3"/>
                  </a:cubicBezTo>
                  <a:cubicBezTo>
                    <a:pt x="591" y="2"/>
                    <a:pt x="613" y="1"/>
                    <a:pt x="621" y="2"/>
                  </a:cubicBezTo>
                  <a:cubicBezTo>
                    <a:pt x="633" y="2"/>
                    <a:pt x="644" y="2"/>
                    <a:pt x="644" y="2"/>
                  </a:cubicBezTo>
                  <a:cubicBezTo>
                    <a:pt x="644" y="0"/>
                    <a:pt x="644" y="0"/>
                    <a:pt x="64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3" name="Freeform 695">
              <a:extLst>
                <a:ext uri="{FF2B5EF4-FFF2-40B4-BE49-F238E27FC236}">
                  <a16:creationId xmlns:a16="http://schemas.microsoft.com/office/drawing/2014/main" id="{75A472F1-91E9-4F18-ACF9-1E3EA56C5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2777"/>
              <a:ext cx="1609" cy="22"/>
            </a:xfrm>
            <a:custGeom>
              <a:avLst/>
              <a:gdLst>
                <a:gd name="T0" fmla="*/ 10044 w 644"/>
                <a:gd name="T1" fmla="*/ 22 h 8"/>
                <a:gd name="T2" fmla="*/ 10044 w 644"/>
                <a:gd name="T3" fmla="*/ 47 h 8"/>
                <a:gd name="T4" fmla="*/ 9344 w 644"/>
                <a:gd name="T5" fmla="*/ 0 h 8"/>
                <a:gd name="T6" fmla="*/ 7973 w 644"/>
                <a:gd name="T7" fmla="*/ 22 h 8"/>
                <a:gd name="T8" fmla="*/ 6391 w 644"/>
                <a:gd name="T9" fmla="*/ 61 h 8"/>
                <a:gd name="T10" fmla="*/ 4287 w 644"/>
                <a:gd name="T11" fmla="*/ 22 h 8"/>
                <a:gd name="T12" fmla="*/ 2321 w 644"/>
                <a:gd name="T13" fmla="*/ 22 h 8"/>
                <a:gd name="T14" fmla="*/ 887 w 644"/>
                <a:gd name="T15" fmla="*/ 0 h 8"/>
                <a:gd name="T16" fmla="*/ 30 w 644"/>
                <a:gd name="T17" fmla="*/ 47 h 8"/>
                <a:gd name="T18" fmla="*/ 0 w 644"/>
                <a:gd name="T19" fmla="*/ 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4" h="8">
                  <a:moveTo>
                    <a:pt x="644" y="1"/>
                  </a:moveTo>
                  <a:cubicBezTo>
                    <a:pt x="644" y="2"/>
                    <a:pt x="644" y="2"/>
                    <a:pt x="644" y="2"/>
                  </a:cubicBezTo>
                  <a:cubicBezTo>
                    <a:pt x="644" y="2"/>
                    <a:pt x="614" y="3"/>
                    <a:pt x="599" y="0"/>
                  </a:cubicBezTo>
                  <a:cubicBezTo>
                    <a:pt x="592" y="4"/>
                    <a:pt x="536" y="8"/>
                    <a:pt x="511" y="1"/>
                  </a:cubicBezTo>
                  <a:cubicBezTo>
                    <a:pt x="500" y="8"/>
                    <a:pt x="432" y="8"/>
                    <a:pt x="410" y="3"/>
                  </a:cubicBezTo>
                  <a:cubicBezTo>
                    <a:pt x="396" y="8"/>
                    <a:pt x="293" y="5"/>
                    <a:pt x="275" y="1"/>
                  </a:cubicBezTo>
                  <a:cubicBezTo>
                    <a:pt x="264" y="8"/>
                    <a:pt x="171" y="8"/>
                    <a:pt x="149" y="1"/>
                  </a:cubicBezTo>
                  <a:cubicBezTo>
                    <a:pt x="139" y="7"/>
                    <a:pt x="71" y="7"/>
                    <a:pt x="57" y="0"/>
                  </a:cubicBezTo>
                  <a:cubicBezTo>
                    <a:pt x="41" y="3"/>
                    <a:pt x="15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4" name="Freeform 696">
              <a:extLst>
                <a:ext uri="{FF2B5EF4-FFF2-40B4-BE49-F238E27FC236}">
                  <a16:creationId xmlns:a16="http://schemas.microsoft.com/office/drawing/2014/main" id="{42F5065A-BFA3-4D51-AF53-E836B23C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839"/>
              <a:ext cx="1609" cy="146"/>
            </a:xfrm>
            <a:custGeom>
              <a:avLst/>
              <a:gdLst>
                <a:gd name="T0" fmla="*/ 10044 w 644"/>
                <a:gd name="T1" fmla="*/ 783 h 55"/>
                <a:gd name="T2" fmla="*/ 7203 w 644"/>
                <a:gd name="T3" fmla="*/ 767 h 55"/>
                <a:gd name="T4" fmla="*/ 4849 w 644"/>
                <a:gd name="T5" fmla="*/ 1030 h 55"/>
                <a:gd name="T6" fmla="*/ 2666 w 644"/>
                <a:gd name="T7" fmla="*/ 993 h 55"/>
                <a:gd name="T8" fmla="*/ 530 w 644"/>
                <a:gd name="T9" fmla="*/ 409 h 55"/>
                <a:gd name="T10" fmla="*/ 62 w 644"/>
                <a:gd name="T11" fmla="*/ 733 h 55"/>
                <a:gd name="T12" fmla="*/ 12 w 644"/>
                <a:gd name="T13" fmla="*/ 937 h 55"/>
                <a:gd name="T14" fmla="*/ 0 w 644"/>
                <a:gd name="T15" fmla="*/ 972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4" h="55">
                  <a:moveTo>
                    <a:pt x="644" y="42"/>
                  </a:moveTo>
                  <a:cubicBezTo>
                    <a:pt x="615" y="0"/>
                    <a:pt x="480" y="6"/>
                    <a:pt x="462" y="41"/>
                  </a:cubicBezTo>
                  <a:cubicBezTo>
                    <a:pt x="434" y="9"/>
                    <a:pt x="327" y="20"/>
                    <a:pt x="311" y="55"/>
                  </a:cubicBezTo>
                  <a:cubicBezTo>
                    <a:pt x="277" y="10"/>
                    <a:pt x="194" y="24"/>
                    <a:pt x="171" y="53"/>
                  </a:cubicBezTo>
                  <a:cubicBezTo>
                    <a:pt x="137" y="17"/>
                    <a:pt x="77" y="10"/>
                    <a:pt x="34" y="22"/>
                  </a:cubicBezTo>
                  <a:cubicBezTo>
                    <a:pt x="21" y="26"/>
                    <a:pt x="10" y="34"/>
                    <a:pt x="4" y="39"/>
                  </a:cubicBezTo>
                  <a:cubicBezTo>
                    <a:pt x="2" y="41"/>
                    <a:pt x="0" y="45"/>
                    <a:pt x="1" y="50"/>
                  </a:cubicBezTo>
                  <a:cubicBezTo>
                    <a:pt x="1" y="50"/>
                    <a:pt x="1" y="51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5" name="Freeform 697">
              <a:extLst>
                <a:ext uri="{FF2B5EF4-FFF2-40B4-BE49-F238E27FC236}">
                  <a16:creationId xmlns:a16="http://schemas.microsoft.com/office/drawing/2014/main" id="{C02C0780-6066-4B8F-9A5F-C86F1D32E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615"/>
              <a:ext cx="23" cy="8"/>
            </a:xfrm>
            <a:custGeom>
              <a:avLst/>
              <a:gdLst>
                <a:gd name="T0" fmla="*/ 0 w 9"/>
                <a:gd name="T1" fmla="*/ 35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3"/>
                    <a:pt x="7" y="3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6" name="Freeform 698">
              <a:extLst>
                <a:ext uri="{FF2B5EF4-FFF2-40B4-BE49-F238E27FC236}">
                  <a16:creationId xmlns:a16="http://schemas.microsoft.com/office/drawing/2014/main" id="{EB842085-90F9-4C46-ACC7-01F1D871B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407"/>
              <a:ext cx="18" cy="16"/>
            </a:xfrm>
            <a:custGeom>
              <a:avLst/>
              <a:gdLst>
                <a:gd name="T0" fmla="*/ 0 w 7"/>
                <a:gd name="T1" fmla="*/ 56 h 6"/>
                <a:gd name="T2" fmla="*/ 118 w 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4" y="0"/>
                    <a:pt x="7" y="6"/>
                    <a:pt x="7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7" name="Freeform 699">
              <a:extLst>
                <a:ext uri="{FF2B5EF4-FFF2-40B4-BE49-F238E27FC236}">
                  <a16:creationId xmlns:a16="http://schemas.microsoft.com/office/drawing/2014/main" id="{E7B10D2B-FA1D-4467-8456-4C1DBE073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684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0"/>
                    <a:pt x="6" y="3"/>
                    <a:pt x="6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8" name="Freeform 700">
              <a:extLst>
                <a:ext uri="{FF2B5EF4-FFF2-40B4-BE49-F238E27FC236}">
                  <a16:creationId xmlns:a16="http://schemas.microsoft.com/office/drawing/2014/main" id="{9F3B7741-4CF1-4A08-A7B8-C1DA98441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1964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6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5"/>
                    <a:pt x="2" y="4"/>
                    <a:pt x="4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9" name="Freeform 701">
              <a:extLst>
                <a:ext uri="{FF2B5EF4-FFF2-40B4-BE49-F238E27FC236}">
                  <a16:creationId xmlns:a16="http://schemas.microsoft.com/office/drawing/2014/main" id="{C42B2952-BA7E-4CFE-93BA-65A863E09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753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2" y="2"/>
                    <a:pt x="0" y="3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0" name="Freeform 702">
              <a:extLst>
                <a:ext uri="{FF2B5EF4-FFF2-40B4-BE49-F238E27FC236}">
                  <a16:creationId xmlns:a16="http://schemas.microsoft.com/office/drawing/2014/main" id="{9AA645DD-9B54-46D5-A5CB-4D07FF95F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569"/>
              <a:ext cx="17" cy="14"/>
            </a:xfrm>
            <a:custGeom>
              <a:avLst/>
              <a:gdLst>
                <a:gd name="T0" fmla="*/ 0 w 7"/>
                <a:gd name="T1" fmla="*/ 48 h 5"/>
                <a:gd name="T2" fmla="*/ 100 w 7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4" y="0"/>
                    <a:pt x="7" y="5"/>
                    <a:pt x="7" y="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1" name="Freeform 703">
              <a:extLst>
                <a:ext uri="{FF2B5EF4-FFF2-40B4-BE49-F238E27FC236}">
                  <a16:creationId xmlns:a16="http://schemas.microsoft.com/office/drawing/2014/main" id="{675271A0-DA62-4D6F-A0D4-D34B99841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1927"/>
              <a:ext cx="8" cy="29"/>
            </a:xfrm>
            <a:custGeom>
              <a:avLst/>
              <a:gdLst>
                <a:gd name="T0" fmla="*/ 21 w 3"/>
                <a:gd name="T1" fmla="*/ 0 h 11"/>
                <a:gd name="T2" fmla="*/ 56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0" y="4"/>
                    <a:pt x="0" y="8"/>
                    <a:pt x="3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2" name="Freeform 704">
              <a:extLst>
                <a:ext uri="{FF2B5EF4-FFF2-40B4-BE49-F238E27FC236}">
                  <a16:creationId xmlns:a16="http://schemas.microsoft.com/office/drawing/2014/main" id="{62F230F7-8AE4-41CD-AF37-7FD186FCE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369"/>
              <a:ext cx="22" cy="14"/>
            </a:xfrm>
            <a:custGeom>
              <a:avLst/>
              <a:gdLst>
                <a:gd name="T0" fmla="*/ 0 w 9"/>
                <a:gd name="T1" fmla="*/ 0 h 5"/>
                <a:gd name="T2" fmla="*/ 132 w 9"/>
                <a:gd name="T3" fmla="*/ 8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5" y="5"/>
                    <a:pt x="9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3" name="Freeform 705">
              <a:extLst>
                <a:ext uri="{FF2B5EF4-FFF2-40B4-BE49-F238E27FC236}">
                  <a16:creationId xmlns:a16="http://schemas.microsoft.com/office/drawing/2014/main" id="{DC78E6FB-4635-4D8F-BCDC-BA6BFA95D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996"/>
              <a:ext cx="10" cy="27"/>
            </a:xfrm>
            <a:custGeom>
              <a:avLst/>
              <a:gdLst>
                <a:gd name="T0" fmla="*/ 50 w 4"/>
                <a:gd name="T1" fmla="*/ 0 h 10"/>
                <a:gd name="T2" fmla="*/ 0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4" y="3"/>
                    <a:pt x="3" y="10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4" name="Freeform 706">
              <a:extLst>
                <a:ext uri="{FF2B5EF4-FFF2-40B4-BE49-F238E27FC236}">
                  <a16:creationId xmlns:a16="http://schemas.microsoft.com/office/drawing/2014/main" id="{7FFEC552-AB8D-4143-8F5F-64749814F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255"/>
              <a:ext cx="20" cy="18"/>
            </a:xfrm>
            <a:custGeom>
              <a:avLst/>
              <a:gdLst>
                <a:gd name="T0" fmla="*/ 0 w 8"/>
                <a:gd name="T1" fmla="*/ 100 h 7"/>
                <a:gd name="T2" fmla="*/ 125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5" y="7"/>
                    <a:pt x="8" y="6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5" name="Freeform 707">
              <a:extLst>
                <a:ext uri="{FF2B5EF4-FFF2-40B4-BE49-F238E27FC236}">
                  <a16:creationId xmlns:a16="http://schemas.microsoft.com/office/drawing/2014/main" id="{78D79558-61AE-4739-BAE4-39385354E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1249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0"/>
                    <a:pt x="5" y="3"/>
                    <a:pt x="5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6" name="Freeform 708">
              <a:extLst>
                <a:ext uri="{FF2B5EF4-FFF2-40B4-BE49-F238E27FC236}">
                  <a16:creationId xmlns:a16="http://schemas.microsoft.com/office/drawing/2014/main" id="{3339CAC9-E4F7-446A-865A-E515A5DC9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521"/>
              <a:ext cx="18" cy="35"/>
            </a:xfrm>
            <a:custGeom>
              <a:avLst/>
              <a:gdLst>
                <a:gd name="T0" fmla="*/ 118 w 7"/>
                <a:gd name="T1" fmla="*/ 0 h 13"/>
                <a:gd name="T2" fmla="*/ 21 w 7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3" y="4"/>
                    <a:pt x="0" y="7"/>
                    <a:pt x="1" y="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59" name="Group 709">
            <a:extLst>
              <a:ext uri="{FF2B5EF4-FFF2-40B4-BE49-F238E27FC236}">
                <a16:creationId xmlns:a16="http://schemas.microsoft.com/office/drawing/2014/main" id="{17476A4F-22F4-4076-9DFB-6AA952DAE021}"/>
              </a:ext>
            </a:extLst>
          </p:cNvPr>
          <p:cNvGrpSpPr>
            <a:grpSpLocks/>
          </p:cNvGrpSpPr>
          <p:nvPr/>
        </p:nvGrpSpPr>
        <p:grpSpPr bwMode="auto">
          <a:xfrm>
            <a:off x="7454900" y="2001838"/>
            <a:ext cx="2571750" cy="3197225"/>
            <a:chOff x="3724" y="843"/>
            <a:chExt cx="1620" cy="2014"/>
          </a:xfrm>
        </p:grpSpPr>
        <p:grpSp>
          <p:nvGrpSpPr>
            <p:cNvPr id="19460" name="Group 710">
              <a:extLst>
                <a:ext uri="{FF2B5EF4-FFF2-40B4-BE49-F238E27FC236}">
                  <a16:creationId xmlns:a16="http://schemas.microsoft.com/office/drawing/2014/main" id="{ED31831A-C0D6-46F3-A90C-B63650FB7A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29" y="843"/>
              <a:ext cx="1612" cy="2014"/>
              <a:chOff x="3729" y="843"/>
              <a:chExt cx="1612" cy="2014"/>
            </a:xfrm>
          </p:grpSpPr>
          <p:sp>
            <p:nvSpPr>
              <p:cNvPr id="19612" name="Freeform 711">
                <a:extLst>
                  <a:ext uri="{FF2B5EF4-FFF2-40B4-BE49-F238E27FC236}">
                    <a16:creationId xmlns:a16="http://schemas.microsoft.com/office/drawing/2014/main" id="{D8DB366D-B865-46AB-86FA-2BF42FAE1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782"/>
                <a:ext cx="1610" cy="75"/>
              </a:xfrm>
              <a:custGeom>
                <a:avLst/>
                <a:gdLst>
                  <a:gd name="T0" fmla="*/ 10063 w 644"/>
                  <a:gd name="T1" fmla="*/ 21 h 28"/>
                  <a:gd name="T2" fmla="*/ 10050 w 644"/>
                  <a:gd name="T3" fmla="*/ 35 h 28"/>
                  <a:gd name="T4" fmla="*/ 9345 w 644"/>
                  <a:gd name="T5" fmla="*/ 0 h 28"/>
                  <a:gd name="T6" fmla="*/ 7988 w 644"/>
                  <a:gd name="T7" fmla="*/ 21 h 28"/>
                  <a:gd name="T8" fmla="*/ 6395 w 644"/>
                  <a:gd name="T9" fmla="*/ 56 h 28"/>
                  <a:gd name="T10" fmla="*/ 4300 w 644"/>
                  <a:gd name="T11" fmla="*/ 21 h 28"/>
                  <a:gd name="T12" fmla="*/ 2313 w 644"/>
                  <a:gd name="T13" fmla="*/ 21 h 28"/>
                  <a:gd name="T14" fmla="*/ 895 w 644"/>
                  <a:gd name="T15" fmla="*/ 0 h 28"/>
                  <a:gd name="T16" fmla="*/ 20 w 644"/>
                  <a:gd name="T17" fmla="*/ 35 h 28"/>
                  <a:gd name="T18" fmla="*/ 0 w 644"/>
                  <a:gd name="T19" fmla="*/ 35 h 28"/>
                  <a:gd name="T20" fmla="*/ 0 w 644"/>
                  <a:gd name="T21" fmla="*/ 445 h 28"/>
                  <a:gd name="T22" fmla="*/ 20 w 644"/>
                  <a:gd name="T23" fmla="*/ 445 h 28"/>
                  <a:gd name="T24" fmla="*/ 613 w 644"/>
                  <a:gd name="T25" fmla="*/ 423 h 28"/>
                  <a:gd name="T26" fmla="*/ 1175 w 644"/>
                  <a:gd name="T27" fmla="*/ 479 h 28"/>
                  <a:gd name="T28" fmla="*/ 2050 w 644"/>
                  <a:gd name="T29" fmla="*/ 479 h 28"/>
                  <a:gd name="T30" fmla="*/ 2658 w 644"/>
                  <a:gd name="T31" fmla="*/ 504 h 28"/>
                  <a:gd name="T32" fmla="*/ 4020 w 644"/>
                  <a:gd name="T33" fmla="*/ 504 h 28"/>
                  <a:gd name="T34" fmla="*/ 4658 w 644"/>
                  <a:gd name="T35" fmla="*/ 479 h 28"/>
                  <a:gd name="T36" fmla="*/ 6020 w 644"/>
                  <a:gd name="T37" fmla="*/ 504 h 28"/>
                  <a:gd name="T38" fmla="*/ 6750 w 644"/>
                  <a:gd name="T39" fmla="*/ 517 h 28"/>
                  <a:gd name="T40" fmla="*/ 7708 w 644"/>
                  <a:gd name="T41" fmla="*/ 504 h 28"/>
                  <a:gd name="T42" fmla="*/ 8300 w 644"/>
                  <a:gd name="T43" fmla="*/ 479 h 28"/>
                  <a:gd name="T44" fmla="*/ 9095 w 644"/>
                  <a:gd name="T45" fmla="*/ 458 h 28"/>
                  <a:gd name="T46" fmla="*/ 9688 w 644"/>
                  <a:gd name="T47" fmla="*/ 445 h 28"/>
                  <a:gd name="T48" fmla="*/ 10050 w 644"/>
                  <a:gd name="T49" fmla="*/ 445 h 28"/>
                  <a:gd name="T50" fmla="*/ 10063 w 644"/>
                  <a:gd name="T51" fmla="*/ 402 h 28"/>
                  <a:gd name="T52" fmla="*/ 10063 w 644"/>
                  <a:gd name="T53" fmla="*/ 21 h 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44" h="28">
                    <a:moveTo>
                      <a:pt x="644" y="1"/>
                    </a:moveTo>
                    <a:cubicBezTo>
                      <a:pt x="643" y="2"/>
                      <a:pt x="643" y="2"/>
                      <a:pt x="643" y="2"/>
                    </a:cubicBezTo>
                    <a:cubicBezTo>
                      <a:pt x="643" y="2"/>
                      <a:pt x="613" y="3"/>
                      <a:pt x="598" y="0"/>
                    </a:cubicBezTo>
                    <a:cubicBezTo>
                      <a:pt x="591" y="4"/>
                      <a:pt x="536" y="8"/>
                      <a:pt x="511" y="1"/>
                    </a:cubicBezTo>
                    <a:cubicBezTo>
                      <a:pt x="500" y="8"/>
                      <a:pt x="432" y="8"/>
                      <a:pt x="409" y="3"/>
                    </a:cubicBezTo>
                    <a:cubicBezTo>
                      <a:pt x="395" y="8"/>
                      <a:pt x="293" y="5"/>
                      <a:pt x="275" y="1"/>
                    </a:cubicBezTo>
                    <a:cubicBezTo>
                      <a:pt x="264" y="8"/>
                      <a:pt x="171" y="8"/>
                      <a:pt x="148" y="1"/>
                    </a:cubicBezTo>
                    <a:cubicBezTo>
                      <a:pt x="139" y="7"/>
                      <a:pt x="71" y="7"/>
                      <a:pt x="57" y="0"/>
                    </a:cubicBezTo>
                    <a:cubicBezTo>
                      <a:pt x="40" y="3"/>
                      <a:pt x="14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0" y="23"/>
                      <a:pt x="25" y="23"/>
                      <a:pt x="39" y="22"/>
                    </a:cubicBezTo>
                    <a:cubicBezTo>
                      <a:pt x="45" y="22"/>
                      <a:pt x="67" y="24"/>
                      <a:pt x="75" y="25"/>
                    </a:cubicBezTo>
                    <a:cubicBezTo>
                      <a:pt x="92" y="26"/>
                      <a:pt x="115" y="27"/>
                      <a:pt x="131" y="25"/>
                    </a:cubicBezTo>
                    <a:cubicBezTo>
                      <a:pt x="139" y="25"/>
                      <a:pt x="161" y="25"/>
                      <a:pt x="170" y="26"/>
                    </a:cubicBezTo>
                    <a:cubicBezTo>
                      <a:pt x="195" y="28"/>
                      <a:pt x="234" y="28"/>
                      <a:pt x="257" y="26"/>
                    </a:cubicBezTo>
                    <a:cubicBezTo>
                      <a:pt x="266" y="25"/>
                      <a:pt x="287" y="24"/>
                      <a:pt x="298" y="25"/>
                    </a:cubicBezTo>
                    <a:cubicBezTo>
                      <a:pt x="323" y="26"/>
                      <a:pt x="360" y="27"/>
                      <a:pt x="385" y="26"/>
                    </a:cubicBezTo>
                    <a:cubicBezTo>
                      <a:pt x="397" y="26"/>
                      <a:pt x="423" y="26"/>
                      <a:pt x="432" y="27"/>
                    </a:cubicBezTo>
                    <a:cubicBezTo>
                      <a:pt x="452" y="28"/>
                      <a:pt x="477" y="28"/>
                      <a:pt x="493" y="26"/>
                    </a:cubicBezTo>
                    <a:cubicBezTo>
                      <a:pt x="502" y="25"/>
                      <a:pt x="523" y="25"/>
                      <a:pt x="531" y="25"/>
                    </a:cubicBezTo>
                    <a:cubicBezTo>
                      <a:pt x="548" y="26"/>
                      <a:pt x="568" y="26"/>
                      <a:pt x="582" y="24"/>
                    </a:cubicBezTo>
                    <a:cubicBezTo>
                      <a:pt x="590" y="23"/>
                      <a:pt x="612" y="22"/>
                      <a:pt x="620" y="23"/>
                    </a:cubicBezTo>
                    <a:cubicBezTo>
                      <a:pt x="632" y="23"/>
                      <a:pt x="643" y="23"/>
                      <a:pt x="643" y="23"/>
                    </a:cubicBezTo>
                    <a:cubicBezTo>
                      <a:pt x="644" y="21"/>
                      <a:pt x="644" y="21"/>
                      <a:pt x="644" y="21"/>
                    </a:cubicBezTo>
                    <a:lnTo>
                      <a:pt x="644" y="1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" name="Freeform 712">
                <a:extLst>
                  <a:ext uri="{FF2B5EF4-FFF2-40B4-BE49-F238E27FC236}">
                    <a16:creationId xmlns:a16="http://schemas.microsoft.com/office/drawing/2014/main" id="{B1FCF6D0-B379-40E5-B736-934EE61C4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803"/>
                <a:ext cx="653" cy="32"/>
              </a:xfrm>
              <a:custGeom>
                <a:avLst/>
                <a:gdLst>
                  <a:gd name="T0" fmla="*/ 938 w 261"/>
                  <a:gd name="T1" fmla="*/ 171 h 12"/>
                  <a:gd name="T2" fmla="*/ 2805 w 261"/>
                  <a:gd name="T3" fmla="*/ 149 h 12"/>
                  <a:gd name="T4" fmla="*/ 4088 w 261"/>
                  <a:gd name="T5" fmla="*/ 93 h 12"/>
                  <a:gd name="T6" fmla="*/ 2755 w 261"/>
                  <a:gd name="T7" fmla="*/ 0 h 12"/>
                  <a:gd name="T8" fmla="*/ 863 w 261"/>
                  <a:gd name="T9" fmla="*/ 35 h 12"/>
                  <a:gd name="T10" fmla="*/ 0 w 261"/>
                  <a:gd name="T11" fmla="*/ 93 h 12"/>
                  <a:gd name="T12" fmla="*/ 938 w 261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1" h="12">
                    <a:moveTo>
                      <a:pt x="60" y="9"/>
                    </a:moveTo>
                    <a:cubicBezTo>
                      <a:pt x="69" y="12"/>
                      <a:pt x="169" y="10"/>
                      <a:pt x="179" y="8"/>
                    </a:cubicBezTo>
                    <a:cubicBezTo>
                      <a:pt x="188" y="7"/>
                      <a:pt x="249" y="11"/>
                      <a:pt x="261" y="5"/>
                    </a:cubicBezTo>
                    <a:cubicBezTo>
                      <a:pt x="250" y="5"/>
                      <a:pt x="187" y="5"/>
                      <a:pt x="176" y="0"/>
                    </a:cubicBezTo>
                    <a:cubicBezTo>
                      <a:pt x="150" y="8"/>
                      <a:pt x="69" y="6"/>
                      <a:pt x="55" y="2"/>
                    </a:cubicBezTo>
                    <a:cubicBezTo>
                      <a:pt x="49" y="5"/>
                      <a:pt x="17" y="6"/>
                      <a:pt x="0" y="5"/>
                    </a:cubicBezTo>
                    <a:cubicBezTo>
                      <a:pt x="12" y="8"/>
                      <a:pt x="49" y="11"/>
                      <a:pt x="6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" name="Freeform 713">
                <a:extLst>
                  <a:ext uri="{FF2B5EF4-FFF2-40B4-BE49-F238E27FC236}">
                    <a16:creationId xmlns:a16="http://schemas.microsoft.com/office/drawing/2014/main" id="{A238717A-4E21-4859-A764-64A51B5FA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843"/>
                <a:ext cx="1612" cy="1960"/>
              </a:xfrm>
              <a:custGeom>
                <a:avLst/>
                <a:gdLst>
                  <a:gd name="T0" fmla="*/ 7215 w 645"/>
                  <a:gd name="T1" fmla="*/ 776 h 735"/>
                  <a:gd name="T2" fmla="*/ 4853 w 645"/>
                  <a:gd name="T3" fmla="*/ 1045 h 735"/>
                  <a:gd name="T4" fmla="*/ 2687 w 645"/>
                  <a:gd name="T5" fmla="*/ 1003 h 735"/>
                  <a:gd name="T6" fmla="*/ 530 w 645"/>
                  <a:gd name="T7" fmla="*/ 419 h 735"/>
                  <a:gd name="T8" fmla="*/ 75 w 645"/>
                  <a:gd name="T9" fmla="*/ 739 h 735"/>
                  <a:gd name="T10" fmla="*/ 30 w 645"/>
                  <a:gd name="T11" fmla="*/ 947 h 735"/>
                  <a:gd name="T12" fmla="*/ 12 w 645"/>
                  <a:gd name="T13" fmla="*/ 989 h 735"/>
                  <a:gd name="T14" fmla="*/ 12 w 645"/>
                  <a:gd name="T15" fmla="*/ 13824 h 735"/>
                  <a:gd name="T16" fmla="*/ 30 w 645"/>
                  <a:gd name="T17" fmla="*/ 13824 h 735"/>
                  <a:gd name="T18" fmla="*/ 905 w 645"/>
                  <a:gd name="T19" fmla="*/ 13789 h 735"/>
                  <a:gd name="T20" fmla="*/ 2324 w 645"/>
                  <a:gd name="T21" fmla="*/ 13803 h 735"/>
                  <a:gd name="T22" fmla="*/ 4309 w 645"/>
                  <a:gd name="T23" fmla="*/ 13803 h 735"/>
                  <a:gd name="T24" fmla="*/ 6403 w 645"/>
                  <a:gd name="T25" fmla="*/ 13845 h 735"/>
                  <a:gd name="T26" fmla="*/ 7995 w 645"/>
                  <a:gd name="T27" fmla="*/ 13803 h 735"/>
                  <a:gd name="T28" fmla="*/ 9350 w 645"/>
                  <a:gd name="T29" fmla="*/ 13789 h 735"/>
                  <a:gd name="T30" fmla="*/ 10057 w 645"/>
                  <a:gd name="T31" fmla="*/ 13824 h 735"/>
                  <a:gd name="T32" fmla="*/ 10069 w 645"/>
                  <a:gd name="T33" fmla="*/ 13803 h 735"/>
                  <a:gd name="T34" fmla="*/ 10069 w 645"/>
                  <a:gd name="T35" fmla="*/ 797 h 735"/>
                  <a:gd name="T36" fmla="*/ 7215 w 645"/>
                  <a:gd name="T37" fmla="*/ 776 h 7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45" h="735">
                    <a:moveTo>
                      <a:pt x="462" y="41"/>
                    </a:moveTo>
                    <a:cubicBezTo>
                      <a:pt x="435" y="9"/>
                      <a:pt x="328" y="20"/>
                      <a:pt x="311" y="55"/>
                    </a:cubicBezTo>
                    <a:cubicBezTo>
                      <a:pt x="278" y="10"/>
                      <a:pt x="195" y="24"/>
                      <a:pt x="172" y="53"/>
                    </a:cubicBezTo>
                    <a:cubicBezTo>
                      <a:pt x="138" y="17"/>
                      <a:pt x="78" y="10"/>
                      <a:pt x="34" y="22"/>
                    </a:cubicBezTo>
                    <a:cubicBezTo>
                      <a:pt x="21" y="26"/>
                      <a:pt x="10" y="34"/>
                      <a:pt x="5" y="39"/>
                    </a:cubicBezTo>
                    <a:cubicBezTo>
                      <a:pt x="2" y="41"/>
                      <a:pt x="0" y="45"/>
                      <a:pt x="2" y="50"/>
                    </a:cubicBezTo>
                    <a:cubicBezTo>
                      <a:pt x="2" y="50"/>
                      <a:pt x="1" y="51"/>
                      <a:pt x="1" y="52"/>
                    </a:cubicBezTo>
                    <a:cubicBezTo>
                      <a:pt x="1" y="729"/>
                      <a:pt x="1" y="729"/>
                      <a:pt x="1" y="729"/>
                    </a:cubicBezTo>
                    <a:cubicBezTo>
                      <a:pt x="2" y="729"/>
                      <a:pt x="2" y="729"/>
                      <a:pt x="2" y="729"/>
                    </a:cubicBezTo>
                    <a:cubicBezTo>
                      <a:pt x="15" y="729"/>
                      <a:pt x="41" y="730"/>
                      <a:pt x="58" y="727"/>
                    </a:cubicBezTo>
                    <a:cubicBezTo>
                      <a:pt x="72" y="734"/>
                      <a:pt x="140" y="734"/>
                      <a:pt x="149" y="728"/>
                    </a:cubicBezTo>
                    <a:cubicBezTo>
                      <a:pt x="172" y="735"/>
                      <a:pt x="265" y="735"/>
                      <a:pt x="276" y="728"/>
                    </a:cubicBezTo>
                    <a:cubicBezTo>
                      <a:pt x="294" y="732"/>
                      <a:pt x="396" y="735"/>
                      <a:pt x="410" y="730"/>
                    </a:cubicBezTo>
                    <a:cubicBezTo>
                      <a:pt x="433" y="735"/>
                      <a:pt x="501" y="735"/>
                      <a:pt x="512" y="728"/>
                    </a:cubicBezTo>
                    <a:cubicBezTo>
                      <a:pt x="537" y="735"/>
                      <a:pt x="592" y="731"/>
                      <a:pt x="599" y="727"/>
                    </a:cubicBezTo>
                    <a:cubicBezTo>
                      <a:pt x="614" y="730"/>
                      <a:pt x="644" y="729"/>
                      <a:pt x="644" y="729"/>
                    </a:cubicBezTo>
                    <a:cubicBezTo>
                      <a:pt x="645" y="728"/>
                      <a:pt x="645" y="728"/>
                      <a:pt x="645" y="728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16" y="0"/>
                      <a:pt x="480" y="6"/>
                      <a:pt x="46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" name="Freeform 714">
                <a:extLst>
                  <a:ext uri="{FF2B5EF4-FFF2-40B4-BE49-F238E27FC236}">
                    <a16:creationId xmlns:a16="http://schemas.microsoft.com/office/drawing/2014/main" id="{5EA08929-38D2-445A-87B3-6DC8AAF12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625"/>
                <a:ext cx="20" cy="29"/>
              </a:xfrm>
              <a:custGeom>
                <a:avLst/>
                <a:gdLst>
                  <a:gd name="T0" fmla="*/ 0 w 8"/>
                  <a:gd name="T1" fmla="*/ 34 h 11"/>
                  <a:gd name="T2" fmla="*/ 125 w 8"/>
                  <a:gd name="T3" fmla="*/ 200 h 11"/>
                  <a:gd name="T4" fmla="*/ 125 w 8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0" y="2"/>
                    </a:moveTo>
                    <a:cubicBezTo>
                      <a:pt x="4" y="4"/>
                      <a:pt x="6" y="8"/>
                      <a:pt x="8" y="11"/>
                    </a:cubicBezTo>
                    <a:cubicBezTo>
                      <a:pt x="8" y="8"/>
                      <a:pt x="8" y="4"/>
                      <a:pt x="8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" name="Freeform 715">
                <a:extLst>
                  <a:ext uri="{FF2B5EF4-FFF2-40B4-BE49-F238E27FC236}">
                    <a16:creationId xmlns:a16="http://schemas.microsoft.com/office/drawing/2014/main" id="{61C71AE9-3B15-433C-BBD9-0E424EFEB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387"/>
                <a:ext cx="13" cy="30"/>
              </a:xfrm>
              <a:custGeom>
                <a:avLst/>
                <a:gdLst>
                  <a:gd name="T0" fmla="*/ 68 w 5"/>
                  <a:gd name="T1" fmla="*/ 0 h 11"/>
                  <a:gd name="T2" fmla="*/ 0 w 5"/>
                  <a:gd name="T3" fmla="*/ 224 h 11"/>
                  <a:gd name="T4" fmla="*/ 68 w 5"/>
                  <a:gd name="T5" fmla="*/ 224 h 11"/>
                  <a:gd name="T6" fmla="*/ 88 w 5"/>
                  <a:gd name="T7" fmla="*/ 12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4" y="0"/>
                    </a:moveTo>
                    <a:cubicBezTo>
                      <a:pt x="2" y="3"/>
                      <a:pt x="1" y="7"/>
                      <a:pt x="0" y="11"/>
                    </a:cubicBezTo>
                    <a:cubicBezTo>
                      <a:pt x="1" y="11"/>
                      <a:pt x="2" y="11"/>
                      <a:pt x="4" y="11"/>
                    </a:cubicBezTo>
                    <a:cubicBezTo>
                      <a:pt x="4" y="10"/>
                      <a:pt x="5" y="8"/>
                      <a:pt x="5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" name="Freeform 716">
                <a:extLst>
                  <a:ext uri="{FF2B5EF4-FFF2-40B4-BE49-F238E27FC236}">
                    <a16:creationId xmlns:a16="http://schemas.microsoft.com/office/drawing/2014/main" id="{39D89BD5-7FCB-4999-9FD2-562C20E8A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739"/>
                <a:ext cx="32" cy="35"/>
              </a:xfrm>
              <a:custGeom>
                <a:avLst/>
                <a:gdLst>
                  <a:gd name="T0" fmla="*/ 0 w 13"/>
                  <a:gd name="T1" fmla="*/ 0 h 13"/>
                  <a:gd name="T2" fmla="*/ 91 w 13"/>
                  <a:gd name="T3" fmla="*/ 253 h 13"/>
                  <a:gd name="T4" fmla="*/ 194 w 13"/>
                  <a:gd name="T5" fmla="*/ 94 h 13"/>
                  <a:gd name="T6" fmla="*/ 153 w 13"/>
                  <a:gd name="T7" fmla="*/ 5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2" y="4"/>
                      <a:pt x="3" y="9"/>
                      <a:pt x="6" y="13"/>
                    </a:cubicBezTo>
                    <a:cubicBezTo>
                      <a:pt x="6" y="9"/>
                      <a:pt x="9" y="5"/>
                      <a:pt x="13" y="5"/>
                    </a:cubicBezTo>
                    <a:cubicBezTo>
                      <a:pt x="12" y="4"/>
                      <a:pt x="11" y="4"/>
                      <a:pt x="10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" name="Freeform 717">
                <a:extLst>
                  <a:ext uri="{FF2B5EF4-FFF2-40B4-BE49-F238E27FC236}">
                    <a16:creationId xmlns:a16="http://schemas.microsoft.com/office/drawing/2014/main" id="{3E7DC034-B896-4272-AF86-70F7B6A37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1561"/>
                <a:ext cx="15" cy="18"/>
              </a:xfrm>
              <a:custGeom>
                <a:avLst/>
                <a:gdLst>
                  <a:gd name="T0" fmla="*/ 63 w 6"/>
                  <a:gd name="T1" fmla="*/ 0 h 7"/>
                  <a:gd name="T2" fmla="*/ 0 w 6"/>
                  <a:gd name="T3" fmla="*/ 85 h 7"/>
                  <a:gd name="T4" fmla="*/ 95 w 6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2" y="5"/>
                      <a:pt x="4" y="6"/>
                      <a:pt x="6" y="7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" name="Freeform 718">
                <a:extLst>
                  <a:ext uri="{FF2B5EF4-FFF2-40B4-BE49-F238E27FC236}">
                    <a16:creationId xmlns:a16="http://schemas.microsoft.com/office/drawing/2014/main" id="{AB109DAF-31A1-4842-AC3A-6A4C65A0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974"/>
                <a:ext cx="17" cy="27"/>
              </a:xfrm>
              <a:custGeom>
                <a:avLst/>
                <a:gdLst>
                  <a:gd name="T0" fmla="*/ 12 w 7"/>
                  <a:gd name="T1" fmla="*/ 0 h 10"/>
                  <a:gd name="T2" fmla="*/ 0 w 7"/>
                  <a:gd name="T3" fmla="*/ 197 h 10"/>
                  <a:gd name="T4" fmla="*/ 100 w 7"/>
                  <a:gd name="T5" fmla="*/ 3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1" y="0"/>
                    </a:moveTo>
                    <a:cubicBezTo>
                      <a:pt x="1" y="3"/>
                      <a:pt x="0" y="6"/>
                      <a:pt x="0" y="10"/>
                    </a:cubicBezTo>
                    <a:cubicBezTo>
                      <a:pt x="3" y="8"/>
                      <a:pt x="4" y="4"/>
                      <a:pt x="7" y="2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" name="Freeform 719">
                <a:extLst>
                  <a:ext uri="{FF2B5EF4-FFF2-40B4-BE49-F238E27FC236}">
                    <a16:creationId xmlns:a16="http://schemas.microsoft.com/office/drawing/2014/main" id="{44402C9F-EBBD-4D8A-86CC-68C54B3E2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014"/>
                <a:ext cx="18" cy="13"/>
              </a:xfrm>
              <a:custGeom>
                <a:avLst/>
                <a:gdLst>
                  <a:gd name="T0" fmla="*/ 33 w 7"/>
                  <a:gd name="T1" fmla="*/ 0 h 5"/>
                  <a:gd name="T2" fmla="*/ 21 w 7"/>
                  <a:gd name="T3" fmla="*/ 88 h 5"/>
                  <a:gd name="T4" fmla="*/ 118 w 7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3" y="4"/>
                      <a:pt x="5" y="5"/>
                      <a:pt x="7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" name="Freeform 720">
                <a:extLst>
                  <a:ext uri="{FF2B5EF4-FFF2-40B4-BE49-F238E27FC236}">
                    <a16:creationId xmlns:a16="http://schemas.microsoft.com/office/drawing/2014/main" id="{137588F6-3832-4251-8293-86ED9176A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937"/>
                <a:ext cx="15" cy="21"/>
              </a:xfrm>
              <a:custGeom>
                <a:avLst/>
                <a:gdLst>
                  <a:gd name="T0" fmla="*/ 33 w 6"/>
                  <a:gd name="T1" fmla="*/ 0 h 8"/>
                  <a:gd name="T2" fmla="*/ 20 w 6"/>
                  <a:gd name="T3" fmla="*/ 123 h 8"/>
                  <a:gd name="T4" fmla="*/ 95 w 6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2" y="8"/>
                      <a:pt x="4" y="8"/>
                      <a:pt x="6" y="8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" name="Freeform 721">
                <a:extLst>
                  <a:ext uri="{FF2B5EF4-FFF2-40B4-BE49-F238E27FC236}">
                    <a16:creationId xmlns:a16="http://schemas.microsoft.com/office/drawing/2014/main" id="{388C7FF6-81BB-48B8-A7A4-E4C698BF9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526"/>
                <a:ext cx="22" cy="24"/>
              </a:xfrm>
              <a:custGeom>
                <a:avLst/>
                <a:gdLst>
                  <a:gd name="T0" fmla="*/ 0 w 9"/>
                  <a:gd name="T1" fmla="*/ 56 h 9"/>
                  <a:gd name="T2" fmla="*/ 59 w 9"/>
                  <a:gd name="T3" fmla="*/ 171 h 9"/>
                  <a:gd name="T4" fmla="*/ 132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3"/>
                    </a:moveTo>
                    <a:cubicBezTo>
                      <a:pt x="1" y="5"/>
                      <a:pt x="2" y="7"/>
                      <a:pt x="4" y="9"/>
                    </a:cubicBezTo>
                    <a:cubicBezTo>
                      <a:pt x="4" y="5"/>
                      <a:pt x="7" y="2"/>
                      <a:pt x="9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" name="Freeform 722">
                <a:extLst>
                  <a:ext uri="{FF2B5EF4-FFF2-40B4-BE49-F238E27FC236}">
                    <a16:creationId xmlns:a16="http://schemas.microsoft.com/office/drawing/2014/main" id="{16D9CB3E-7AEA-41D6-A717-674DF1327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209"/>
                <a:ext cx="13" cy="53"/>
              </a:xfrm>
              <a:custGeom>
                <a:avLst/>
                <a:gdLst>
                  <a:gd name="T0" fmla="*/ 34 w 5"/>
                  <a:gd name="T1" fmla="*/ 0 h 20"/>
                  <a:gd name="T2" fmla="*/ 0 w 5"/>
                  <a:gd name="T3" fmla="*/ 371 h 20"/>
                  <a:gd name="T4" fmla="*/ 88 w 5"/>
                  <a:gd name="T5" fmla="*/ 337 h 20"/>
                  <a:gd name="T6" fmla="*/ 68 w 5"/>
                  <a:gd name="T7" fmla="*/ 26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1" y="6"/>
                      <a:pt x="1" y="13"/>
                      <a:pt x="0" y="20"/>
                    </a:cubicBezTo>
                    <a:cubicBezTo>
                      <a:pt x="1" y="19"/>
                      <a:pt x="3" y="18"/>
                      <a:pt x="5" y="18"/>
                    </a:cubicBezTo>
                    <a:cubicBezTo>
                      <a:pt x="5" y="17"/>
                      <a:pt x="5" y="16"/>
                      <a:pt x="4" y="14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" name="Freeform 723">
                <a:extLst>
                  <a:ext uri="{FF2B5EF4-FFF2-40B4-BE49-F238E27FC236}">
                    <a16:creationId xmlns:a16="http://schemas.microsoft.com/office/drawing/2014/main" id="{349D7A7F-0D1E-4276-A5FA-532C583EA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379"/>
                <a:ext cx="18" cy="1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15 h 6"/>
                  <a:gd name="T4" fmla="*/ 118 w 7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5"/>
                      <a:pt x="5" y="3"/>
                      <a:pt x="7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" name="Freeform 724">
                <a:extLst>
                  <a:ext uri="{FF2B5EF4-FFF2-40B4-BE49-F238E27FC236}">
                    <a16:creationId xmlns:a16="http://schemas.microsoft.com/office/drawing/2014/main" id="{B61E921D-4AF4-4D46-980F-F3552FC2C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4" y="2273"/>
                <a:ext cx="15" cy="21"/>
              </a:xfrm>
              <a:custGeom>
                <a:avLst/>
                <a:gdLst>
                  <a:gd name="T0" fmla="*/ 0 w 6"/>
                  <a:gd name="T1" fmla="*/ 34 h 8"/>
                  <a:gd name="T2" fmla="*/ 83 w 6"/>
                  <a:gd name="T3" fmla="*/ 0 h 8"/>
                  <a:gd name="T4" fmla="*/ 95 w 6"/>
                  <a:gd name="T5" fmla="*/ 1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  <a:cubicBezTo>
                      <a:pt x="6" y="2"/>
                      <a:pt x="6" y="8"/>
                      <a:pt x="6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" name="Freeform 725">
                <a:extLst>
                  <a:ext uri="{FF2B5EF4-FFF2-40B4-BE49-F238E27FC236}">
                    <a16:creationId xmlns:a16="http://schemas.microsoft.com/office/drawing/2014/main" id="{2CD27BB9-049D-43E0-AC95-0DFA1E646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1678"/>
                <a:ext cx="12" cy="1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15 h 6"/>
                  <a:gd name="T4" fmla="*/ 70 w 5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5"/>
                      <a:pt x="3" y="5"/>
                      <a:pt x="5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" name="Oval 726">
                <a:extLst>
                  <a:ext uri="{FF2B5EF4-FFF2-40B4-BE49-F238E27FC236}">
                    <a16:creationId xmlns:a16="http://schemas.microsoft.com/office/drawing/2014/main" id="{AF508F1C-E15D-4FEA-9141-1E7F8DAEF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1067"/>
                <a:ext cx="167" cy="27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28" name="Oval 727">
                <a:extLst>
                  <a:ext uri="{FF2B5EF4-FFF2-40B4-BE49-F238E27FC236}">
                    <a16:creationId xmlns:a16="http://schemas.microsoft.com/office/drawing/2014/main" id="{24C4908B-07C4-40B4-AFFD-4E121D332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4" y="1057"/>
                <a:ext cx="167" cy="2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29" name="Oval 728">
                <a:extLst>
                  <a:ext uri="{FF2B5EF4-FFF2-40B4-BE49-F238E27FC236}">
                    <a16:creationId xmlns:a16="http://schemas.microsoft.com/office/drawing/2014/main" id="{79F944C3-E8B1-48A2-A1EE-5112355FD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1046"/>
                <a:ext cx="168" cy="269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0" name="Freeform 729">
                <a:extLst>
                  <a:ext uri="{FF2B5EF4-FFF2-40B4-BE49-F238E27FC236}">
                    <a16:creationId xmlns:a16="http://schemas.microsoft.com/office/drawing/2014/main" id="{CA0784C9-4087-45CE-BD15-EB29E9524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078"/>
                <a:ext cx="132" cy="224"/>
              </a:xfrm>
              <a:custGeom>
                <a:avLst/>
                <a:gdLst>
                  <a:gd name="T0" fmla="*/ 570 w 53"/>
                  <a:gd name="T1" fmla="*/ 0 h 84"/>
                  <a:gd name="T2" fmla="*/ 682 w 53"/>
                  <a:gd name="T3" fmla="*/ 533 h 84"/>
                  <a:gd name="T4" fmla="*/ 217 w 53"/>
                  <a:gd name="T5" fmla="*/ 1387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7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7" y="0"/>
                    </a:moveTo>
                    <a:cubicBezTo>
                      <a:pt x="41" y="8"/>
                      <a:pt x="44" y="18"/>
                      <a:pt x="44" y="28"/>
                    </a:cubicBezTo>
                    <a:cubicBezTo>
                      <a:pt x="44" y="53"/>
                      <a:pt x="31" y="73"/>
                      <a:pt x="14" y="73"/>
                    </a:cubicBezTo>
                    <a:cubicBezTo>
                      <a:pt x="9" y="73"/>
                      <a:pt x="4" y="71"/>
                      <a:pt x="0" y="67"/>
                    </a:cubicBezTo>
                    <a:cubicBezTo>
                      <a:pt x="5" y="77"/>
                      <a:pt x="14" y="84"/>
                      <a:pt x="23" y="84"/>
                    </a:cubicBezTo>
                    <a:cubicBezTo>
                      <a:pt x="39" y="84"/>
                      <a:pt x="53" y="64"/>
                      <a:pt x="53" y="39"/>
                    </a:cubicBezTo>
                    <a:cubicBezTo>
                      <a:pt x="53" y="23"/>
                      <a:pt x="46" y="8"/>
                      <a:pt x="3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" name="Oval 730">
                <a:extLst>
                  <a:ext uri="{FF2B5EF4-FFF2-40B4-BE49-F238E27FC236}">
                    <a16:creationId xmlns:a16="http://schemas.microsoft.com/office/drawing/2014/main" id="{1486B171-F9F4-43F1-A31E-2B1CBC1FC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1086"/>
                <a:ext cx="85" cy="9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2" name="Oval 731">
                <a:extLst>
                  <a:ext uri="{FF2B5EF4-FFF2-40B4-BE49-F238E27FC236}">
                    <a16:creationId xmlns:a16="http://schemas.microsoft.com/office/drawing/2014/main" id="{80608C6E-8451-4A7B-A9D5-AFD9CC632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1046"/>
                <a:ext cx="168" cy="269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3" name="Oval 732">
                <a:extLst>
                  <a:ext uri="{FF2B5EF4-FFF2-40B4-BE49-F238E27FC236}">
                    <a16:creationId xmlns:a16="http://schemas.microsoft.com/office/drawing/2014/main" id="{B8A00519-13EC-4830-88FC-56574CAEB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1" y="1054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4" name="Oval 733">
                <a:extLst>
                  <a:ext uri="{FF2B5EF4-FFF2-40B4-BE49-F238E27FC236}">
                    <a16:creationId xmlns:a16="http://schemas.microsoft.com/office/drawing/2014/main" id="{A5143985-2940-4E71-9F3F-49C72D1EC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1" y="1099"/>
                <a:ext cx="38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5" name="Oval 734">
                <a:extLst>
                  <a:ext uri="{FF2B5EF4-FFF2-40B4-BE49-F238E27FC236}">
                    <a16:creationId xmlns:a16="http://schemas.microsoft.com/office/drawing/2014/main" id="{14667A07-F140-40AC-8D50-F101FC4DA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4" y="104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6" name="Oval 735">
                <a:extLst>
                  <a:ext uri="{FF2B5EF4-FFF2-40B4-BE49-F238E27FC236}">
                    <a16:creationId xmlns:a16="http://schemas.microsoft.com/office/drawing/2014/main" id="{E09B2CF8-E2FD-4D2A-B098-E0DF38142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9" y="1091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7" name="Oval 736">
                <a:extLst>
                  <a:ext uri="{FF2B5EF4-FFF2-40B4-BE49-F238E27FC236}">
                    <a16:creationId xmlns:a16="http://schemas.microsoft.com/office/drawing/2014/main" id="{AA3C86A0-149B-4181-8879-13601129E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113"/>
                <a:ext cx="150" cy="24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8" name="Oval 737">
                <a:extLst>
                  <a:ext uri="{FF2B5EF4-FFF2-40B4-BE49-F238E27FC236}">
                    <a16:creationId xmlns:a16="http://schemas.microsoft.com/office/drawing/2014/main" id="{7016D42E-5FC9-4D68-986E-EB8F45B91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1099"/>
                <a:ext cx="150" cy="24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9" name="Oval 738">
                <a:extLst>
                  <a:ext uri="{FF2B5EF4-FFF2-40B4-BE49-F238E27FC236}">
                    <a16:creationId xmlns:a16="http://schemas.microsoft.com/office/drawing/2014/main" id="{8185E1D7-205D-4607-A201-D3F76D03C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" y="1091"/>
                <a:ext cx="150" cy="24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0" name="Freeform 739">
                <a:extLst>
                  <a:ext uri="{FF2B5EF4-FFF2-40B4-BE49-F238E27FC236}">
                    <a16:creationId xmlns:a16="http://schemas.microsoft.com/office/drawing/2014/main" id="{7CBBDA54-6E51-4EDE-A3A9-BB9B2F804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121"/>
                <a:ext cx="120" cy="200"/>
              </a:xfrm>
              <a:custGeom>
                <a:avLst/>
                <a:gdLst>
                  <a:gd name="T0" fmla="*/ 533 w 48"/>
                  <a:gd name="T1" fmla="*/ 0 h 75"/>
                  <a:gd name="T2" fmla="*/ 625 w 48"/>
                  <a:gd name="T3" fmla="*/ 477 h 75"/>
                  <a:gd name="T4" fmla="*/ 208 w 48"/>
                  <a:gd name="T5" fmla="*/ 1229 h 75"/>
                  <a:gd name="T6" fmla="*/ 0 w 48"/>
                  <a:gd name="T7" fmla="*/ 1139 h 75"/>
                  <a:gd name="T8" fmla="*/ 333 w 48"/>
                  <a:gd name="T9" fmla="*/ 1421 h 75"/>
                  <a:gd name="T10" fmla="*/ 750 w 48"/>
                  <a:gd name="T11" fmla="*/ 661 h 75"/>
                  <a:gd name="T12" fmla="*/ 533 w 48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75">
                    <a:moveTo>
                      <a:pt x="34" y="0"/>
                    </a:moveTo>
                    <a:cubicBezTo>
                      <a:pt x="38" y="7"/>
                      <a:pt x="40" y="16"/>
                      <a:pt x="40" y="25"/>
                    </a:cubicBezTo>
                    <a:cubicBezTo>
                      <a:pt x="40" y="47"/>
                      <a:pt x="28" y="65"/>
                      <a:pt x="13" y="65"/>
                    </a:cubicBezTo>
                    <a:cubicBezTo>
                      <a:pt x="9" y="65"/>
                      <a:pt x="4" y="63"/>
                      <a:pt x="0" y="60"/>
                    </a:cubicBezTo>
                    <a:cubicBezTo>
                      <a:pt x="5" y="69"/>
                      <a:pt x="13" y="75"/>
                      <a:pt x="21" y="75"/>
                    </a:cubicBezTo>
                    <a:cubicBezTo>
                      <a:pt x="36" y="75"/>
                      <a:pt x="48" y="57"/>
                      <a:pt x="48" y="35"/>
                    </a:cubicBezTo>
                    <a:cubicBezTo>
                      <a:pt x="48" y="20"/>
                      <a:pt x="42" y="7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" name="Oval 740">
                <a:extLst>
                  <a:ext uri="{FF2B5EF4-FFF2-40B4-BE49-F238E27FC236}">
                    <a16:creationId xmlns:a16="http://schemas.microsoft.com/office/drawing/2014/main" id="{7BF0F6C6-2E57-49D4-A588-64A5E1142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126"/>
                <a:ext cx="78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2" name="Oval 741">
                <a:extLst>
                  <a:ext uri="{FF2B5EF4-FFF2-40B4-BE49-F238E27FC236}">
                    <a16:creationId xmlns:a16="http://schemas.microsoft.com/office/drawing/2014/main" id="{8D713176-F849-4B38-A076-D55D2365E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" y="1091"/>
                <a:ext cx="150" cy="24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3" name="Oval 742">
                <a:extLst>
                  <a:ext uri="{FF2B5EF4-FFF2-40B4-BE49-F238E27FC236}">
                    <a16:creationId xmlns:a16="http://schemas.microsoft.com/office/drawing/2014/main" id="{E2704E45-3EB8-401B-B3B8-C1E1474BA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6" y="1099"/>
                <a:ext cx="28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4" name="Oval 743">
                <a:extLst>
                  <a:ext uri="{FF2B5EF4-FFF2-40B4-BE49-F238E27FC236}">
                    <a16:creationId xmlns:a16="http://schemas.microsoft.com/office/drawing/2014/main" id="{29B58ED7-A18A-4F69-B3DB-957306F16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139"/>
                <a:ext cx="35" cy="38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5" name="Oval 744">
                <a:extLst>
                  <a:ext uri="{FF2B5EF4-FFF2-40B4-BE49-F238E27FC236}">
                    <a16:creationId xmlns:a16="http://schemas.microsoft.com/office/drawing/2014/main" id="{AE5F2810-0A82-4125-9F2D-2B833275D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108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6" name="Oval 745">
                <a:extLst>
                  <a:ext uri="{FF2B5EF4-FFF2-40B4-BE49-F238E27FC236}">
                    <a16:creationId xmlns:a16="http://schemas.microsoft.com/office/drawing/2014/main" id="{8CEE2C37-CCB4-48EC-9175-9D7301B38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4" y="113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7" name="Freeform 746">
                <a:extLst>
                  <a:ext uri="{FF2B5EF4-FFF2-40B4-BE49-F238E27FC236}">
                    <a16:creationId xmlns:a16="http://schemas.microsoft.com/office/drawing/2014/main" id="{6794C05F-0FA6-475D-B897-E96B0C236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065"/>
                <a:ext cx="172" cy="253"/>
              </a:xfrm>
              <a:custGeom>
                <a:avLst/>
                <a:gdLst>
                  <a:gd name="T0" fmla="*/ 75 w 69"/>
                  <a:gd name="T1" fmla="*/ 794 h 95"/>
                  <a:gd name="T2" fmla="*/ 666 w 69"/>
                  <a:gd name="T3" fmla="*/ 56 h 95"/>
                  <a:gd name="T4" fmla="*/ 995 w 69"/>
                  <a:gd name="T5" fmla="*/ 1001 h 95"/>
                  <a:gd name="T6" fmla="*/ 404 w 69"/>
                  <a:gd name="T7" fmla="*/ 1736 h 95"/>
                  <a:gd name="T8" fmla="*/ 75 w 69"/>
                  <a:gd name="T9" fmla="*/ 79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5">
                    <a:moveTo>
                      <a:pt x="5" y="42"/>
                    </a:moveTo>
                    <a:cubicBezTo>
                      <a:pt x="10" y="17"/>
                      <a:pt x="27" y="0"/>
                      <a:pt x="43" y="3"/>
                    </a:cubicBezTo>
                    <a:cubicBezTo>
                      <a:pt x="60" y="6"/>
                      <a:pt x="69" y="29"/>
                      <a:pt x="64" y="53"/>
                    </a:cubicBezTo>
                    <a:cubicBezTo>
                      <a:pt x="59" y="78"/>
                      <a:pt x="42" y="95"/>
                      <a:pt x="26" y="92"/>
                    </a:cubicBezTo>
                    <a:cubicBezTo>
                      <a:pt x="9" y="89"/>
                      <a:pt x="0" y="66"/>
                      <a:pt x="5" y="42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" name="Freeform 747">
                <a:extLst>
                  <a:ext uri="{FF2B5EF4-FFF2-40B4-BE49-F238E27FC236}">
                    <a16:creationId xmlns:a16="http://schemas.microsoft.com/office/drawing/2014/main" id="{FC8E3266-5457-45AD-B226-F49F77455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051"/>
                <a:ext cx="173" cy="254"/>
              </a:xfrm>
              <a:custGeom>
                <a:avLst/>
                <a:gdLst>
                  <a:gd name="T0" fmla="*/ 83 w 69"/>
                  <a:gd name="T1" fmla="*/ 799 h 95"/>
                  <a:gd name="T2" fmla="*/ 679 w 69"/>
                  <a:gd name="T3" fmla="*/ 56 h 95"/>
                  <a:gd name="T4" fmla="*/ 1005 w 69"/>
                  <a:gd name="T5" fmla="*/ 1029 h 95"/>
                  <a:gd name="T6" fmla="*/ 409 w 69"/>
                  <a:gd name="T7" fmla="*/ 1759 h 95"/>
                  <a:gd name="T8" fmla="*/ 83 w 69"/>
                  <a:gd name="T9" fmla="*/ 799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5">
                    <a:moveTo>
                      <a:pt x="5" y="42"/>
                    </a:moveTo>
                    <a:cubicBezTo>
                      <a:pt x="10" y="17"/>
                      <a:pt x="27" y="0"/>
                      <a:pt x="43" y="3"/>
                    </a:cubicBezTo>
                    <a:cubicBezTo>
                      <a:pt x="60" y="7"/>
                      <a:pt x="69" y="29"/>
                      <a:pt x="64" y="54"/>
                    </a:cubicBezTo>
                    <a:cubicBezTo>
                      <a:pt x="59" y="78"/>
                      <a:pt x="42" y="95"/>
                      <a:pt x="26" y="92"/>
                    </a:cubicBezTo>
                    <a:cubicBezTo>
                      <a:pt x="9" y="89"/>
                      <a:pt x="0" y="66"/>
                      <a:pt x="5" y="4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" name="Freeform 748">
                <a:extLst>
                  <a:ext uri="{FF2B5EF4-FFF2-40B4-BE49-F238E27FC236}">
                    <a16:creationId xmlns:a16="http://schemas.microsoft.com/office/drawing/2014/main" id="{B48DCD8D-465A-48DC-8BC6-BF66432C0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041"/>
                <a:ext cx="173" cy="256"/>
              </a:xfrm>
              <a:custGeom>
                <a:avLst/>
                <a:gdLst>
                  <a:gd name="T0" fmla="*/ 83 w 69"/>
                  <a:gd name="T1" fmla="*/ 797 h 96"/>
                  <a:gd name="T2" fmla="*/ 692 w 69"/>
                  <a:gd name="T3" fmla="*/ 77 h 96"/>
                  <a:gd name="T4" fmla="*/ 1005 w 69"/>
                  <a:gd name="T5" fmla="*/ 1024 h 96"/>
                  <a:gd name="T6" fmla="*/ 409 w 69"/>
                  <a:gd name="T7" fmla="*/ 1741 h 96"/>
                  <a:gd name="T8" fmla="*/ 83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4" y="4"/>
                    </a:cubicBezTo>
                    <a:cubicBezTo>
                      <a:pt x="60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6" y="92"/>
                    </a:cubicBezTo>
                    <a:cubicBezTo>
                      <a:pt x="10" y="89"/>
                      <a:pt x="0" y="67"/>
                      <a:pt x="5" y="42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" name="Freeform 749">
                <a:extLst>
                  <a:ext uri="{FF2B5EF4-FFF2-40B4-BE49-F238E27FC236}">
                    <a16:creationId xmlns:a16="http://schemas.microsoft.com/office/drawing/2014/main" id="{13B185BE-A85F-47B5-A43C-21550E619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086"/>
                <a:ext cx="135" cy="197"/>
              </a:xfrm>
              <a:custGeom>
                <a:avLst/>
                <a:gdLst>
                  <a:gd name="T0" fmla="*/ 708 w 54"/>
                  <a:gd name="T1" fmla="*/ 0 h 74"/>
                  <a:gd name="T2" fmla="*/ 708 w 54"/>
                  <a:gd name="T3" fmla="*/ 474 h 74"/>
                  <a:gd name="T4" fmla="*/ 175 w 54"/>
                  <a:gd name="T5" fmla="*/ 1113 h 74"/>
                  <a:gd name="T6" fmla="*/ 0 w 54"/>
                  <a:gd name="T7" fmla="*/ 977 h 74"/>
                  <a:gd name="T8" fmla="*/ 270 w 54"/>
                  <a:gd name="T9" fmla="*/ 1339 h 74"/>
                  <a:gd name="T10" fmla="*/ 800 w 54"/>
                  <a:gd name="T11" fmla="*/ 703 h 74"/>
                  <a:gd name="T12" fmla="*/ 708 w 54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74">
                    <a:moveTo>
                      <a:pt x="45" y="0"/>
                    </a:moveTo>
                    <a:cubicBezTo>
                      <a:pt x="47" y="7"/>
                      <a:pt x="47" y="16"/>
                      <a:pt x="45" y="25"/>
                    </a:cubicBezTo>
                    <a:cubicBezTo>
                      <a:pt x="41" y="47"/>
                      <a:pt x="26" y="62"/>
                      <a:pt x="11" y="59"/>
                    </a:cubicBezTo>
                    <a:cubicBezTo>
                      <a:pt x="7" y="58"/>
                      <a:pt x="3" y="56"/>
                      <a:pt x="0" y="52"/>
                    </a:cubicBezTo>
                    <a:cubicBezTo>
                      <a:pt x="3" y="62"/>
                      <a:pt x="9" y="69"/>
                      <a:pt x="17" y="71"/>
                    </a:cubicBezTo>
                    <a:cubicBezTo>
                      <a:pt x="32" y="74"/>
                      <a:pt x="47" y="58"/>
                      <a:pt x="51" y="37"/>
                    </a:cubicBezTo>
                    <a:cubicBezTo>
                      <a:pt x="54" y="22"/>
                      <a:pt x="51" y="8"/>
                      <a:pt x="4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" name="Freeform 750">
                <a:extLst>
                  <a:ext uri="{FF2B5EF4-FFF2-40B4-BE49-F238E27FC236}">
                    <a16:creationId xmlns:a16="http://schemas.microsoft.com/office/drawing/2014/main" id="{7B71391C-BE1F-4EB7-89E0-BF6CCBC13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1075"/>
                <a:ext cx="85" cy="91"/>
              </a:xfrm>
              <a:custGeom>
                <a:avLst/>
                <a:gdLst>
                  <a:gd name="T0" fmla="*/ 33 w 34"/>
                  <a:gd name="T1" fmla="*/ 265 h 34"/>
                  <a:gd name="T2" fmla="*/ 313 w 34"/>
                  <a:gd name="T3" fmla="*/ 35 h 34"/>
                  <a:gd name="T4" fmla="*/ 500 w 34"/>
                  <a:gd name="T5" fmla="*/ 388 h 34"/>
                  <a:gd name="T6" fmla="*/ 220 w 34"/>
                  <a:gd name="T7" fmla="*/ 616 h 34"/>
                  <a:gd name="T8" fmla="*/ 33 w 34"/>
                  <a:gd name="T9" fmla="*/ 26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4"/>
                    </a:moveTo>
                    <a:cubicBezTo>
                      <a:pt x="4" y="6"/>
                      <a:pt x="12" y="0"/>
                      <a:pt x="20" y="2"/>
                    </a:cubicBezTo>
                    <a:cubicBezTo>
                      <a:pt x="28" y="4"/>
                      <a:pt x="34" y="12"/>
                      <a:pt x="32" y="20"/>
                    </a:cubicBezTo>
                    <a:cubicBezTo>
                      <a:pt x="31" y="29"/>
                      <a:pt x="22" y="34"/>
                      <a:pt x="14" y="32"/>
                    </a:cubicBezTo>
                    <a:cubicBezTo>
                      <a:pt x="6" y="31"/>
                      <a:pt x="0" y="22"/>
                      <a:pt x="2" y="14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" name="Freeform 751">
                <a:extLst>
                  <a:ext uri="{FF2B5EF4-FFF2-40B4-BE49-F238E27FC236}">
                    <a16:creationId xmlns:a16="http://schemas.microsoft.com/office/drawing/2014/main" id="{62E6F43A-FCCD-41D1-88C7-AD0B01892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041"/>
                <a:ext cx="173" cy="256"/>
              </a:xfrm>
              <a:custGeom>
                <a:avLst/>
                <a:gdLst>
                  <a:gd name="T0" fmla="*/ 83 w 69"/>
                  <a:gd name="T1" fmla="*/ 797 h 96"/>
                  <a:gd name="T2" fmla="*/ 692 w 69"/>
                  <a:gd name="T3" fmla="*/ 77 h 96"/>
                  <a:gd name="T4" fmla="*/ 1005 w 69"/>
                  <a:gd name="T5" fmla="*/ 1024 h 96"/>
                  <a:gd name="T6" fmla="*/ 409 w 69"/>
                  <a:gd name="T7" fmla="*/ 1741 h 96"/>
                  <a:gd name="T8" fmla="*/ 83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4" y="4"/>
                    </a:cubicBezTo>
                    <a:cubicBezTo>
                      <a:pt x="60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6" y="92"/>
                    </a:cubicBezTo>
                    <a:cubicBezTo>
                      <a:pt x="10" y="89"/>
                      <a:pt x="0" y="67"/>
                      <a:pt x="5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" name="Freeform 752">
                <a:extLst>
                  <a:ext uri="{FF2B5EF4-FFF2-40B4-BE49-F238E27FC236}">
                    <a16:creationId xmlns:a16="http://schemas.microsoft.com/office/drawing/2014/main" id="{BF32AE33-06B3-4562-9D2C-3D3BAF9CC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046"/>
                <a:ext cx="30" cy="29"/>
              </a:xfrm>
              <a:custGeom>
                <a:avLst/>
                <a:gdLst>
                  <a:gd name="T0" fmla="*/ 20 w 12"/>
                  <a:gd name="T1" fmla="*/ 76 h 11"/>
                  <a:gd name="T2" fmla="*/ 113 w 12"/>
                  <a:gd name="T3" fmla="*/ 0 h 11"/>
                  <a:gd name="T4" fmla="*/ 175 w 12"/>
                  <a:gd name="T5" fmla="*/ 111 h 11"/>
                  <a:gd name="T6" fmla="*/ 83 w 12"/>
                  <a:gd name="T7" fmla="*/ 200 h 11"/>
                  <a:gd name="T8" fmla="*/ 20 w 12"/>
                  <a:gd name="T9" fmla="*/ 7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" y="4"/>
                    </a:moveTo>
                    <a:cubicBezTo>
                      <a:pt x="2" y="1"/>
                      <a:pt x="4" y="0"/>
                      <a:pt x="7" y="0"/>
                    </a:cubicBezTo>
                    <a:cubicBezTo>
                      <a:pt x="10" y="1"/>
                      <a:pt x="12" y="4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ubicBezTo>
                      <a:pt x="2" y="10"/>
                      <a:pt x="0" y="7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" name="Freeform 753">
                <a:extLst>
                  <a:ext uri="{FF2B5EF4-FFF2-40B4-BE49-F238E27FC236}">
                    <a16:creationId xmlns:a16="http://schemas.microsoft.com/office/drawing/2014/main" id="{ADD211C1-ECFC-4467-9AEA-AE7C99857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091"/>
                <a:ext cx="37" cy="38"/>
              </a:xfrm>
              <a:custGeom>
                <a:avLst/>
                <a:gdLst>
                  <a:gd name="T0" fmla="*/ 12 w 15"/>
                  <a:gd name="T1" fmla="*/ 117 h 14"/>
                  <a:gd name="T2" fmla="*/ 133 w 15"/>
                  <a:gd name="T3" fmla="*/ 0 h 14"/>
                  <a:gd name="T4" fmla="*/ 212 w 15"/>
                  <a:gd name="T5" fmla="*/ 163 h 14"/>
                  <a:gd name="T6" fmla="*/ 91 w 15"/>
                  <a:gd name="T7" fmla="*/ 258 h 14"/>
                  <a:gd name="T8" fmla="*/ 12 w 15"/>
                  <a:gd name="T9" fmla="*/ 11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" y="6"/>
                    </a:moveTo>
                    <a:cubicBezTo>
                      <a:pt x="2" y="2"/>
                      <a:pt x="5" y="0"/>
                      <a:pt x="9" y="0"/>
                    </a:cubicBezTo>
                    <a:cubicBezTo>
                      <a:pt x="12" y="1"/>
                      <a:pt x="15" y="5"/>
                      <a:pt x="14" y="8"/>
                    </a:cubicBezTo>
                    <a:cubicBezTo>
                      <a:pt x="13" y="12"/>
                      <a:pt x="10" y="14"/>
                      <a:pt x="6" y="13"/>
                    </a:cubicBezTo>
                    <a:cubicBezTo>
                      <a:pt x="2" y="13"/>
                      <a:pt x="0" y="9"/>
                      <a:pt x="1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" name="Freeform 754">
                <a:extLst>
                  <a:ext uri="{FF2B5EF4-FFF2-40B4-BE49-F238E27FC236}">
                    <a16:creationId xmlns:a16="http://schemas.microsoft.com/office/drawing/2014/main" id="{8BCC4967-8FD8-48D8-A607-DDB1CAF40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1041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63 w 6"/>
                  <a:gd name="T3" fmla="*/ 0 h 6"/>
                  <a:gd name="T4" fmla="*/ 95 w 6"/>
                  <a:gd name="T5" fmla="*/ 77 h 6"/>
                  <a:gd name="T6" fmla="*/ 33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5"/>
                      <a:pt x="4" y="6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" name="Freeform 755">
                <a:extLst>
                  <a:ext uri="{FF2B5EF4-FFF2-40B4-BE49-F238E27FC236}">
                    <a16:creationId xmlns:a16="http://schemas.microsoft.com/office/drawing/2014/main" id="{C0C8C684-9CC2-4598-95BF-58CDB4C3E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075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63 w 6"/>
                  <a:gd name="T3" fmla="*/ 0 h 6"/>
                  <a:gd name="T4" fmla="*/ 95 w 6"/>
                  <a:gd name="T5" fmla="*/ 77 h 6"/>
                  <a:gd name="T6" fmla="*/ 50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" name="Freeform 756">
                <a:extLst>
                  <a:ext uri="{FF2B5EF4-FFF2-40B4-BE49-F238E27FC236}">
                    <a16:creationId xmlns:a16="http://schemas.microsoft.com/office/drawing/2014/main" id="{78454465-96B7-4931-A561-E8823BACF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1622"/>
                <a:ext cx="147" cy="216"/>
              </a:xfrm>
              <a:custGeom>
                <a:avLst/>
                <a:gdLst>
                  <a:gd name="T0" fmla="*/ 62 w 59"/>
                  <a:gd name="T1" fmla="*/ 661 h 81"/>
                  <a:gd name="T2" fmla="*/ 571 w 59"/>
                  <a:gd name="T3" fmla="*/ 56 h 81"/>
                  <a:gd name="T4" fmla="*/ 837 w 59"/>
                  <a:gd name="T5" fmla="*/ 853 h 81"/>
                  <a:gd name="T6" fmla="*/ 341 w 59"/>
                  <a:gd name="T7" fmla="*/ 1480 h 81"/>
                  <a:gd name="T8" fmla="*/ 62 w 59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81">
                    <a:moveTo>
                      <a:pt x="4" y="35"/>
                    </a:moveTo>
                    <a:cubicBezTo>
                      <a:pt x="8" y="15"/>
                      <a:pt x="23" y="0"/>
                      <a:pt x="37" y="3"/>
                    </a:cubicBezTo>
                    <a:cubicBezTo>
                      <a:pt x="51" y="5"/>
                      <a:pt x="59" y="25"/>
                      <a:pt x="54" y="45"/>
                    </a:cubicBezTo>
                    <a:cubicBezTo>
                      <a:pt x="50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" name="Freeform 757">
                <a:extLst>
                  <a:ext uri="{FF2B5EF4-FFF2-40B4-BE49-F238E27FC236}">
                    <a16:creationId xmlns:a16="http://schemas.microsoft.com/office/drawing/2014/main" id="{6D8D87CD-A0FA-48DA-96E5-23FE91DA0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1611"/>
                <a:ext cx="148" cy="216"/>
              </a:xfrm>
              <a:custGeom>
                <a:avLst/>
                <a:gdLst>
                  <a:gd name="T0" fmla="*/ 83 w 59"/>
                  <a:gd name="T1" fmla="*/ 661 h 81"/>
                  <a:gd name="T2" fmla="*/ 584 w 59"/>
                  <a:gd name="T3" fmla="*/ 56 h 81"/>
                  <a:gd name="T4" fmla="*/ 868 w 59"/>
                  <a:gd name="T5" fmla="*/ 853 h 81"/>
                  <a:gd name="T6" fmla="*/ 346 w 59"/>
                  <a:gd name="T7" fmla="*/ 1480 h 81"/>
                  <a:gd name="T8" fmla="*/ 83 w 59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81">
                    <a:moveTo>
                      <a:pt x="5" y="35"/>
                    </a:moveTo>
                    <a:cubicBezTo>
                      <a:pt x="9" y="15"/>
                      <a:pt x="23" y="0"/>
                      <a:pt x="37" y="3"/>
                    </a:cubicBezTo>
                    <a:cubicBezTo>
                      <a:pt x="51" y="5"/>
                      <a:pt x="59" y="25"/>
                      <a:pt x="55" y="45"/>
                    </a:cubicBezTo>
                    <a:cubicBezTo>
                      <a:pt x="51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5" y="35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9" name="Freeform 758">
                <a:extLst>
                  <a:ext uri="{FF2B5EF4-FFF2-40B4-BE49-F238E27FC236}">
                    <a16:creationId xmlns:a16="http://schemas.microsoft.com/office/drawing/2014/main" id="{47F6A651-68F3-4635-BA4C-0302D65D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603"/>
                <a:ext cx="147" cy="216"/>
              </a:xfrm>
              <a:custGeom>
                <a:avLst/>
                <a:gdLst>
                  <a:gd name="T0" fmla="*/ 62 w 59"/>
                  <a:gd name="T1" fmla="*/ 661 h 81"/>
                  <a:gd name="T2" fmla="*/ 571 w 59"/>
                  <a:gd name="T3" fmla="*/ 35 h 81"/>
                  <a:gd name="T4" fmla="*/ 850 w 59"/>
                  <a:gd name="T5" fmla="*/ 853 h 81"/>
                  <a:gd name="T6" fmla="*/ 341 w 59"/>
                  <a:gd name="T7" fmla="*/ 1480 h 81"/>
                  <a:gd name="T8" fmla="*/ 62 w 59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81">
                    <a:moveTo>
                      <a:pt x="4" y="35"/>
                    </a:moveTo>
                    <a:cubicBezTo>
                      <a:pt x="9" y="14"/>
                      <a:pt x="23" y="0"/>
                      <a:pt x="37" y="2"/>
                    </a:cubicBezTo>
                    <a:cubicBezTo>
                      <a:pt x="51" y="5"/>
                      <a:pt x="59" y="24"/>
                      <a:pt x="55" y="45"/>
                    </a:cubicBezTo>
                    <a:cubicBezTo>
                      <a:pt x="50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0" name="Freeform 759">
                <a:extLst>
                  <a:ext uri="{FF2B5EF4-FFF2-40B4-BE49-F238E27FC236}">
                    <a16:creationId xmlns:a16="http://schemas.microsoft.com/office/drawing/2014/main" id="{D6D62B99-7991-4939-947D-6FCF4D86E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641"/>
                <a:ext cx="115" cy="165"/>
              </a:xfrm>
              <a:custGeom>
                <a:avLst/>
                <a:gdLst>
                  <a:gd name="T0" fmla="*/ 595 w 46"/>
                  <a:gd name="T1" fmla="*/ 0 h 62"/>
                  <a:gd name="T2" fmla="*/ 613 w 46"/>
                  <a:gd name="T3" fmla="*/ 397 h 62"/>
                  <a:gd name="T4" fmla="*/ 158 w 46"/>
                  <a:gd name="T5" fmla="*/ 942 h 62"/>
                  <a:gd name="T6" fmla="*/ 0 w 46"/>
                  <a:gd name="T7" fmla="*/ 828 h 62"/>
                  <a:gd name="T8" fmla="*/ 238 w 46"/>
                  <a:gd name="T9" fmla="*/ 1134 h 62"/>
                  <a:gd name="T10" fmla="*/ 688 w 46"/>
                  <a:gd name="T11" fmla="*/ 588 h 62"/>
                  <a:gd name="T12" fmla="*/ 595 w 46"/>
                  <a:gd name="T13" fmla="*/ 0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62">
                    <a:moveTo>
                      <a:pt x="38" y="0"/>
                    </a:moveTo>
                    <a:cubicBezTo>
                      <a:pt x="40" y="6"/>
                      <a:pt x="41" y="13"/>
                      <a:pt x="39" y="21"/>
                    </a:cubicBezTo>
                    <a:cubicBezTo>
                      <a:pt x="35" y="40"/>
                      <a:pt x="23" y="53"/>
                      <a:pt x="10" y="50"/>
                    </a:cubicBezTo>
                    <a:cubicBezTo>
                      <a:pt x="6" y="49"/>
                      <a:pt x="3" y="47"/>
                      <a:pt x="0" y="44"/>
                    </a:cubicBezTo>
                    <a:cubicBezTo>
                      <a:pt x="3" y="52"/>
                      <a:pt x="8" y="59"/>
                      <a:pt x="15" y="60"/>
                    </a:cubicBezTo>
                    <a:cubicBezTo>
                      <a:pt x="27" y="62"/>
                      <a:pt x="40" y="49"/>
                      <a:pt x="44" y="31"/>
                    </a:cubicBezTo>
                    <a:cubicBezTo>
                      <a:pt x="46" y="18"/>
                      <a:pt x="44" y="7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1" name="Freeform 760">
                <a:extLst>
                  <a:ext uri="{FF2B5EF4-FFF2-40B4-BE49-F238E27FC236}">
                    <a16:creationId xmlns:a16="http://schemas.microsoft.com/office/drawing/2014/main" id="{0EA17FFA-CA27-4205-8ACC-196B31A91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633"/>
                <a:ext cx="70" cy="74"/>
              </a:xfrm>
              <a:custGeom>
                <a:avLst/>
                <a:gdLst>
                  <a:gd name="T0" fmla="*/ 20 w 28"/>
                  <a:gd name="T1" fmla="*/ 204 h 28"/>
                  <a:gd name="T2" fmla="*/ 270 w 28"/>
                  <a:gd name="T3" fmla="*/ 21 h 28"/>
                  <a:gd name="T4" fmla="*/ 425 w 28"/>
                  <a:gd name="T5" fmla="*/ 315 h 28"/>
                  <a:gd name="T6" fmla="*/ 188 w 28"/>
                  <a:gd name="T7" fmla="*/ 497 h 28"/>
                  <a:gd name="T8" fmla="*/ 20 w 28"/>
                  <a:gd name="T9" fmla="*/ 20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" y="11"/>
                    </a:moveTo>
                    <a:cubicBezTo>
                      <a:pt x="3" y="4"/>
                      <a:pt x="10" y="0"/>
                      <a:pt x="17" y="1"/>
                    </a:cubicBezTo>
                    <a:cubicBezTo>
                      <a:pt x="24" y="3"/>
                      <a:pt x="28" y="9"/>
                      <a:pt x="27" y="17"/>
                    </a:cubicBezTo>
                    <a:cubicBezTo>
                      <a:pt x="26" y="24"/>
                      <a:pt x="19" y="28"/>
                      <a:pt x="12" y="27"/>
                    </a:cubicBezTo>
                    <a:cubicBezTo>
                      <a:pt x="4" y="25"/>
                      <a:pt x="0" y="19"/>
                      <a:pt x="1" y="11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" name="Freeform 761">
                <a:extLst>
                  <a:ext uri="{FF2B5EF4-FFF2-40B4-BE49-F238E27FC236}">
                    <a16:creationId xmlns:a16="http://schemas.microsoft.com/office/drawing/2014/main" id="{9C8D5226-33A6-4AA8-AFF8-8D879486B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603"/>
                <a:ext cx="147" cy="216"/>
              </a:xfrm>
              <a:custGeom>
                <a:avLst/>
                <a:gdLst>
                  <a:gd name="T0" fmla="*/ 62 w 59"/>
                  <a:gd name="T1" fmla="*/ 661 h 81"/>
                  <a:gd name="T2" fmla="*/ 571 w 59"/>
                  <a:gd name="T3" fmla="*/ 35 h 81"/>
                  <a:gd name="T4" fmla="*/ 850 w 59"/>
                  <a:gd name="T5" fmla="*/ 853 h 81"/>
                  <a:gd name="T6" fmla="*/ 341 w 59"/>
                  <a:gd name="T7" fmla="*/ 1480 h 81"/>
                  <a:gd name="T8" fmla="*/ 62 w 59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81">
                    <a:moveTo>
                      <a:pt x="4" y="35"/>
                    </a:moveTo>
                    <a:cubicBezTo>
                      <a:pt x="9" y="14"/>
                      <a:pt x="23" y="0"/>
                      <a:pt x="37" y="2"/>
                    </a:cubicBezTo>
                    <a:cubicBezTo>
                      <a:pt x="51" y="5"/>
                      <a:pt x="59" y="24"/>
                      <a:pt x="55" y="45"/>
                    </a:cubicBezTo>
                    <a:cubicBezTo>
                      <a:pt x="50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3" name="Freeform 762">
                <a:extLst>
                  <a:ext uri="{FF2B5EF4-FFF2-40B4-BE49-F238E27FC236}">
                    <a16:creationId xmlns:a16="http://schemas.microsoft.com/office/drawing/2014/main" id="{81CE729D-BD3E-4BB0-9638-279260762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606"/>
                <a:ext cx="23" cy="27"/>
              </a:xfrm>
              <a:custGeom>
                <a:avLst/>
                <a:gdLst>
                  <a:gd name="T0" fmla="*/ 0 w 9"/>
                  <a:gd name="T1" fmla="*/ 81 h 10"/>
                  <a:gd name="T2" fmla="*/ 84 w 9"/>
                  <a:gd name="T3" fmla="*/ 0 h 10"/>
                  <a:gd name="T4" fmla="*/ 151 w 9"/>
                  <a:gd name="T5" fmla="*/ 116 h 10"/>
                  <a:gd name="T6" fmla="*/ 66 w 9"/>
                  <a:gd name="T7" fmla="*/ 176 h 10"/>
                  <a:gd name="T8" fmla="*/ 0 w 9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1" y="1"/>
                      <a:pt x="3" y="0"/>
                      <a:pt x="5" y="0"/>
                    </a:cubicBezTo>
                    <a:cubicBezTo>
                      <a:pt x="8" y="1"/>
                      <a:pt x="9" y="3"/>
                      <a:pt x="9" y="6"/>
                    </a:cubicBezTo>
                    <a:cubicBezTo>
                      <a:pt x="8" y="8"/>
                      <a:pt x="6" y="10"/>
                      <a:pt x="4" y="9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4" name="Freeform 763">
                <a:extLst>
                  <a:ext uri="{FF2B5EF4-FFF2-40B4-BE49-F238E27FC236}">
                    <a16:creationId xmlns:a16="http://schemas.microsoft.com/office/drawing/2014/main" id="{AA209A17-DDB2-486D-B611-E90323BEA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643"/>
                <a:ext cx="30" cy="35"/>
              </a:xfrm>
              <a:custGeom>
                <a:avLst/>
                <a:gdLst>
                  <a:gd name="T0" fmla="*/ 0 w 12"/>
                  <a:gd name="T1" fmla="*/ 94 h 13"/>
                  <a:gd name="T2" fmla="*/ 113 w 12"/>
                  <a:gd name="T3" fmla="*/ 22 h 13"/>
                  <a:gd name="T4" fmla="*/ 175 w 12"/>
                  <a:gd name="T5" fmla="*/ 159 h 13"/>
                  <a:gd name="T6" fmla="*/ 83 w 12"/>
                  <a:gd name="T7" fmla="*/ 232 h 13"/>
                  <a:gd name="T8" fmla="*/ 0 w 12"/>
                  <a:gd name="T9" fmla="*/ 94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5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10" y="1"/>
                      <a:pt x="12" y="4"/>
                      <a:pt x="11" y="8"/>
                    </a:cubicBezTo>
                    <a:cubicBezTo>
                      <a:pt x="11" y="11"/>
                      <a:pt x="8" y="13"/>
                      <a:pt x="5" y="12"/>
                    </a:cubicBezTo>
                    <a:cubicBezTo>
                      <a:pt x="2" y="11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5" name="Freeform 764">
                <a:extLst>
                  <a:ext uri="{FF2B5EF4-FFF2-40B4-BE49-F238E27FC236}">
                    <a16:creationId xmlns:a16="http://schemas.microsoft.com/office/drawing/2014/main" id="{49295BEA-8BE9-49D0-A997-A45F488B3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1601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50 w 6"/>
                  <a:gd name="T3" fmla="*/ 21 h 6"/>
                  <a:gd name="T4" fmla="*/ 83 w 6"/>
                  <a:gd name="T5" fmla="*/ 77 h 6"/>
                  <a:gd name="T6" fmla="*/ 33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6" name="Freeform 765">
                <a:extLst>
                  <a:ext uri="{FF2B5EF4-FFF2-40B4-BE49-F238E27FC236}">
                    <a16:creationId xmlns:a16="http://schemas.microsoft.com/office/drawing/2014/main" id="{0C186500-1E92-416D-B5EA-2A6F8247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630"/>
                <a:ext cx="13" cy="16"/>
              </a:xfrm>
              <a:custGeom>
                <a:avLst/>
                <a:gdLst>
                  <a:gd name="T0" fmla="*/ 0 w 5"/>
                  <a:gd name="T1" fmla="*/ 56 h 6"/>
                  <a:gd name="T2" fmla="*/ 55 w 5"/>
                  <a:gd name="T3" fmla="*/ 21 h 6"/>
                  <a:gd name="T4" fmla="*/ 88 w 5"/>
                  <a:gd name="T5" fmla="*/ 77 h 6"/>
                  <a:gd name="T6" fmla="*/ 34 w 5"/>
                  <a:gd name="T7" fmla="*/ 115 h 6"/>
                  <a:gd name="T8" fmla="*/ 0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7" name="Freeform 766">
                <a:extLst>
                  <a:ext uri="{FF2B5EF4-FFF2-40B4-BE49-F238E27FC236}">
                    <a16:creationId xmlns:a16="http://schemas.microsoft.com/office/drawing/2014/main" id="{52FA8879-D934-4683-9FAC-32B834089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129"/>
                <a:ext cx="140" cy="210"/>
              </a:xfrm>
              <a:custGeom>
                <a:avLst/>
                <a:gdLst>
                  <a:gd name="T0" fmla="*/ 50 w 56"/>
                  <a:gd name="T1" fmla="*/ 694 h 79"/>
                  <a:gd name="T2" fmla="*/ 500 w 56"/>
                  <a:gd name="T3" fmla="*/ 21 h 79"/>
                  <a:gd name="T4" fmla="*/ 833 w 56"/>
                  <a:gd name="T5" fmla="*/ 792 h 79"/>
                  <a:gd name="T6" fmla="*/ 375 w 56"/>
                  <a:gd name="T7" fmla="*/ 1462 h 79"/>
                  <a:gd name="T8" fmla="*/ 50 w 56"/>
                  <a:gd name="T9" fmla="*/ 694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3" y="42"/>
                    </a:cubicBezTo>
                    <a:cubicBezTo>
                      <a:pt x="51" y="63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" name="Freeform 767">
                <a:extLst>
                  <a:ext uri="{FF2B5EF4-FFF2-40B4-BE49-F238E27FC236}">
                    <a16:creationId xmlns:a16="http://schemas.microsoft.com/office/drawing/2014/main" id="{DD33D6CB-0743-41D8-B863-C6ED22B84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118"/>
                <a:ext cx="140" cy="211"/>
              </a:xfrm>
              <a:custGeom>
                <a:avLst/>
                <a:gdLst>
                  <a:gd name="T0" fmla="*/ 50 w 56"/>
                  <a:gd name="T1" fmla="*/ 705 h 79"/>
                  <a:gd name="T2" fmla="*/ 500 w 56"/>
                  <a:gd name="T3" fmla="*/ 21 h 79"/>
                  <a:gd name="T4" fmla="*/ 833 w 56"/>
                  <a:gd name="T5" fmla="*/ 799 h 79"/>
                  <a:gd name="T6" fmla="*/ 375 w 56"/>
                  <a:gd name="T7" fmla="*/ 1485 h 79"/>
                  <a:gd name="T8" fmla="*/ 50 w 56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3" y="42"/>
                    </a:cubicBezTo>
                    <a:cubicBezTo>
                      <a:pt x="51" y="63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" name="Freeform 768">
                <a:extLst>
                  <a:ext uri="{FF2B5EF4-FFF2-40B4-BE49-F238E27FC236}">
                    <a16:creationId xmlns:a16="http://schemas.microsoft.com/office/drawing/2014/main" id="{A3A8C8C3-A12E-4264-93E7-04DD12A43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110"/>
                <a:ext cx="137" cy="211"/>
              </a:xfrm>
              <a:custGeom>
                <a:avLst/>
                <a:gdLst>
                  <a:gd name="T0" fmla="*/ 30 w 55"/>
                  <a:gd name="T1" fmla="*/ 705 h 79"/>
                  <a:gd name="T2" fmla="*/ 496 w 55"/>
                  <a:gd name="T3" fmla="*/ 21 h 79"/>
                  <a:gd name="T4" fmla="*/ 820 w 55"/>
                  <a:gd name="T5" fmla="*/ 799 h 79"/>
                  <a:gd name="T6" fmla="*/ 354 w 55"/>
                  <a:gd name="T7" fmla="*/ 1485 h 79"/>
                  <a:gd name="T8" fmla="*/ 30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4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0" name="Freeform 769">
                <a:extLst>
                  <a:ext uri="{FF2B5EF4-FFF2-40B4-BE49-F238E27FC236}">
                    <a16:creationId xmlns:a16="http://schemas.microsoft.com/office/drawing/2014/main" id="{B9E2ABBA-A918-4AA1-A298-2A6701C67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142"/>
                <a:ext cx="110" cy="168"/>
              </a:xfrm>
              <a:custGeom>
                <a:avLst/>
                <a:gdLst>
                  <a:gd name="T0" fmla="*/ 533 w 44"/>
                  <a:gd name="T1" fmla="*/ 0 h 63"/>
                  <a:gd name="T2" fmla="*/ 583 w 44"/>
                  <a:gd name="T3" fmla="*/ 397 h 63"/>
                  <a:gd name="T4" fmla="*/ 175 w 44"/>
                  <a:gd name="T5" fmla="*/ 1003 h 63"/>
                  <a:gd name="T6" fmla="*/ 0 w 44"/>
                  <a:gd name="T7" fmla="*/ 888 h 63"/>
                  <a:gd name="T8" fmla="*/ 250 w 44"/>
                  <a:gd name="T9" fmla="*/ 1173 h 63"/>
                  <a:gd name="T10" fmla="*/ 658 w 44"/>
                  <a:gd name="T11" fmla="*/ 568 h 63"/>
                  <a:gd name="T12" fmla="*/ 533 w 44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3">
                    <a:moveTo>
                      <a:pt x="34" y="0"/>
                    </a:moveTo>
                    <a:cubicBezTo>
                      <a:pt x="36" y="6"/>
                      <a:pt x="38" y="13"/>
                      <a:pt x="37" y="21"/>
                    </a:cubicBezTo>
                    <a:cubicBezTo>
                      <a:pt x="35" y="40"/>
                      <a:pt x="23" y="54"/>
                      <a:pt x="11" y="53"/>
                    </a:cubicBezTo>
                    <a:cubicBezTo>
                      <a:pt x="7" y="52"/>
                      <a:pt x="3" y="50"/>
                      <a:pt x="0" y="47"/>
                    </a:cubicBezTo>
                    <a:cubicBezTo>
                      <a:pt x="3" y="55"/>
                      <a:pt x="9" y="61"/>
                      <a:pt x="16" y="62"/>
                    </a:cubicBezTo>
                    <a:cubicBezTo>
                      <a:pt x="29" y="63"/>
                      <a:pt x="40" y="49"/>
                      <a:pt x="42" y="30"/>
                    </a:cubicBezTo>
                    <a:cubicBezTo>
                      <a:pt x="44" y="18"/>
                      <a:pt x="40" y="6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" name="Freeform 770">
                <a:extLst>
                  <a:ext uri="{FF2B5EF4-FFF2-40B4-BE49-F238E27FC236}">
                    <a16:creationId xmlns:a16="http://schemas.microsoft.com/office/drawing/2014/main" id="{8CDC3D76-92B1-49DC-A4F0-CF718EA50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139"/>
                <a:ext cx="70" cy="75"/>
              </a:xfrm>
              <a:custGeom>
                <a:avLst/>
                <a:gdLst>
                  <a:gd name="T0" fmla="*/ 20 w 28"/>
                  <a:gd name="T1" fmla="*/ 230 h 28"/>
                  <a:gd name="T2" fmla="*/ 238 w 28"/>
                  <a:gd name="T3" fmla="*/ 21 h 28"/>
                  <a:gd name="T4" fmla="*/ 425 w 28"/>
                  <a:gd name="T5" fmla="*/ 287 h 28"/>
                  <a:gd name="T6" fmla="*/ 188 w 28"/>
                  <a:gd name="T7" fmla="*/ 517 h 28"/>
                  <a:gd name="T8" fmla="*/ 20 w 28"/>
                  <a:gd name="T9" fmla="*/ 23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" y="12"/>
                    </a:moveTo>
                    <a:cubicBezTo>
                      <a:pt x="2" y="5"/>
                      <a:pt x="8" y="0"/>
                      <a:pt x="15" y="1"/>
                    </a:cubicBezTo>
                    <a:cubicBezTo>
                      <a:pt x="22" y="1"/>
                      <a:pt x="28" y="8"/>
                      <a:pt x="27" y="15"/>
                    </a:cubicBezTo>
                    <a:cubicBezTo>
                      <a:pt x="26" y="22"/>
                      <a:pt x="20" y="28"/>
                      <a:pt x="12" y="27"/>
                    </a:cubicBezTo>
                    <a:cubicBezTo>
                      <a:pt x="5" y="26"/>
                      <a:pt x="0" y="20"/>
                      <a:pt x="1" y="12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" name="Freeform 771">
                <a:extLst>
                  <a:ext uri="{FF2B5EF4-FFF2-40B4-BE49-F238E27FC236}">
                    <a16:creationId xmlns:a16="http://schemas.microsoft.com/office/drawing/2014/main" id="{293DAD4C-BA3A-476C-8E6A-DDAFA3D4C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110"/>
                <a:ext cx="137" cy="211"/>
              </a:xfrm>
              <a:custGeom>
                <a:avLst/>
                <a:gdLst>
                  <a:gd name="T0" fmla="*/ 30 w 55"/>
                  <a:gd name="T1" fmla="*/ 705 h 79"/>
                  <a:gd name="T2" fmla="*/ 496 w 55"/>
                  <a:gd name="T3" fmla="*/ 21 h 79"/>
                  <a:gd name="T4" fmla="*/ 820 w 55"/>
                  <a:gd name="T5" fmla="*/ 799 h 79"/>
                  <a:gd name="T6" fmla="*/ 354 w 55"/>
                  <a:gd name="T7" fmla="*/ 1485 h 79"/>
                  <a:gd name="T8" fmla="*/ 30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4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3" name="Freeform 772">
                <a:extLst>
                  <a:ext uri="{FF2B5EF4-FFF2-40B4-BE49-F238E27FC236}">
                    <a16:creationId xmlns:a16="http://schemas.microsoft.com/office/drawing/2014/main" id="{A0F7E970-C7CD-440D-9E99-9B73BF0E3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113"/>
                <a:ext cx="22" cy="26"/>
              </a:xfrm>
              <a:custGeom>
                <a:avLst/>
                <a:gdLst>
                  <a:gd name="T0" fmla="*/ 0 w 9"/>
                  <a:gd name="T1" fmla="*/ 88 h 10"/>
                  <a:gd name="T2" fmla="*/ 71 w 9"/>
                  <a:gd name="T3" fmla="*/ 21 h 10"/>
                  <a:gd name="T4" fmla="*/ 132 w 9"/>
                  <a:gd name="T5" fmla="*/ 109 h 10"/>
                  <a:gd name="T6" fmla="*/ 59 w 9"/>
                  <a:gd name="T7" fmla="*/ 177 h 10"/>
                  <a:gd name="T8" fmla="*/ 0 w 9"/>
                  <a:gd name="T9" fmla="*/ 8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2"/>
                      <a:pt x="2" y="0"/>
                      <a:pt x="5" y="1"/>
                    </a:cubicBezTo>
                    <a:cubicBezTo>
                      <a:pt x="7" y="1"/>
                      <a:pt x="9" y="3"/>
                      <a:pt x="9" y="6"/>
                    </a:cubicBezTo>
                    <a:cubicBezTo>
                      <a:pt x="9" y="8"/>
                      <a:pt x="6" y="10"/>
                      <a:pt x="4" y="10"/>
                    </a:cubicBezTo>
                    <a:cubicBezTo>
                      <a:pt x="1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" name="Freeform 773">
                <a:extLst>
                  <a:ext uri="{FF2B5EF4-FFF2-40B4-BE49-F238E27FC236}">
                    <a16:creationId xmlns:a16="http://schemas.microsoft.com/office/drawing/2014/main" id="{09839EDD-FCA9-45BC-9BF4-DEE86945D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150"/>
                <a:ext cx="30" cy="32"/>
              </a:xfrm>
              <a:custGeom>
                <a:avLst/>
                <a:gdLst>
                  <a:gd name="T0" fmla="*/ 20 w 12"/>
                  <a:gd name="T1" fmla="*/ 115 h 12"/>
                  <a:gd name="T2" fmla="*/ 113 w 12"/>
                  <a:gd name="T3" fmla="*/ 21 h 12"/>
                  <a:gd name="T4" fmla="*/ 188 w 12"/>
                  <a:gd name="T5" fmla="*/ 136 h 12"/>
                  <a:gd name="T6" fmla="*/ 95 w 12"/>
                  <a:gd name="T7" fmla="*/ 227 h 12"/>
                  <a:gd name="T8" fmla="*/ 2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1" y="3"/>
                      <a:pt x="4" y="0"/>
                      <a:pt x="7" y="1"/>
                    </a:cubicBezTo>
                    <a:cubicBezTo>
                      <a:pt x="10" y="1"/>
                      <a:pt x="12" y="4"/>
                      <a:pt x="12" y="7"/>
                    </a:cubicBezTo>
                    <a:cubicBezTo>
                      <a:pt x="11" y="10"/>
                      <a:pt x="9" y="12"/>
                      <a:pt x="6" y="12"/>
                    </a:cubicBezTo>
                    <a:cubicBezTo>
                      <a:pt x="2" y="12"/>
                      <a:pt x="0" y="9"/>
                      <a:pt x="1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5" name="Freeform 774">
                <a:extLst>
                  <a:ext uri="{FF2B5EF4-FFF2-40B4-BE49-F238E27FC236}">
                    <a16:creationId xmlns:a16="http://schemas.microsoft.com/office/drawing/2014/main" id="{8F6EE0D6-0EF8-4141-80CF-9347B504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107"/>
                <a:ext cx="12" cy="14"/>
              </a:xfrm>
              <a:custGeom>
                <a:avLst/>
                <a:gdLst>
                  <a:gd name="T0" fmla="*/ 0 w 5"/>
                  <a:gd name="T1" fmla="*/ 62 h 5"/>
                  <a:gd name="T2" fmla="*/ 41 w 5"/>
                  <a:gd name="T3" fmla="*/ 0 h 5"/>
                  <a:gd name="T4" fmla="*/ 70 w 5"/>
                  <a:gd name="T5" fmla="*/ 62 h 5"/>
                  <a:gd name="T6" fmla="*/ 29 w 5"/>
                  <a:gd name="T7" fmla="*/ 109 h 5"/>
                  <a:gd name="T8" fmla="*/ 0 w 5"/>
                  <a:gd name="T9" fmla="*/ 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6" name="Freeform 775">
                <a:extLst>
                  <a:ext uri="{FF2B5EF4-FFF2-40B4-BE49-F238E27FC236}">
                    <a16:creationId xmlns:a16="http://schemas.microsoft.com/office/drawing/2014/main" id="{0602EAD9-09E2-4867-B074-2B5C736CE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142"/>
                <a:ext cx="13" cy="13"/>
              </a:xfrm>
              <a:custGeom>
                <a:avLst/>
                <a:gdLst>
                  <a:gd name="T0" fmla="*/ 0 w 5"/>
                  <a:gd name="T1" fmla="*/ 34 h 5"/>
                  <a:gd name="T2" fmla="*/ 55 w 5"/>
                  <a:gd name="T3" fmla="*/ 0 h 5"/>
                  <a:gd name="T4" fmla="*/ 88 w 5"/>
                  <a:gd name="T5" fmla="*/ 34 h 5"/>
                  <a:gd name="T6" fmla="*/ 34 w 5"/>
                  <a:gd name="T7" fmla="*/ 88 h 5"/>
                  <a:gd name="T8" fmla="*/ 0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7" name="Freeform 776">
                <a:extLst>
                  <a:ext uri="{FF2B5EF4-FFF2-40B4-BE49-F238E27FC236}">
                    <a16:creationId xmlns:a16="http://schemas.microsoft.com/office/drawing/2014/main" id="{345C5F81-6731-41B0-AAC1-A195CB9CC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083"/>
                <a:ext cx="188" cy="195"/>
              </a:xfrm>
              <a:custGeom>
                <a:avLst/>
                <a:gdLst>
                  <a:gd name="T0" fmla="*/ 313 w 75"/>
                  <a:gd name="T1" fmla="*/ 342 h 73"/>
                  <a:gd name="T2" fmla="*/ 1038 w 75"/>
                  <a:gd name="T3" fmla="*/ 192 h 73"/>
                  <a:gd name="T4" fmla="*/ 867 w 75"/>
                  <a:gd name="T5" fmla="*/ 1050 h 73"/>
                  <a:gd name="T6" fmla="*/ 158 w 75"/>
                  <a:gd name="T7" fmla="*/ 1199 h 73"/>
                  <a:gd name="T8" fmla="*/ 313 w 75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3">
                    <a:moveTo>
                      <a:pt x="20" y="18"/>
                    </a:moveTo>
                    <a:cubicBezTo>
                      <a:pt x="35" y="3"/>
                      <a:pt x="56" y="0"/>
                      <a:pt x="66" y="10"/>
                    </a:cubicBezTo>
                    <a:cubicBezTo>
                      <a:pt x="75" y="20"/>
                      <a:pt x="71" y="40"/>
                      <a:pt x="55" y="55"/>
                    </a:cubicBezTo>
                    <a:cubicBezTo>
                      <a:pt x="40" y="70"/>
                      <a:pt x="19" y="73"/>
                      <a:pt x="10" y="63"/>
                    </a:cubicBezTo>
                    <a:cubicBezTo>
                      <a:pt x="0" y="52"/>
                      <a:pt x="5" y="32"/>
                      <a:pt x="20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8" name="Freeform 777">
                <a:extLst>
                  <a:ext uri="{FF2B5EF4-FFF2-40B4-BE49-F238E27FC236}">
                    <a16:creationId xmlns:a16="http://schemas.microsoft.com/office/drawing/2014/main" id="{92401C6E-D3BA-499B-94BF-BFD2EA674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075"/>
                <a:ext cx="188" cy="195"/>
              </a:xfrm>
              <a:custGeom>
                <a:avLst/>
                <a:gdLst>
                  <a:gd name="T0" fmla="*/ 313 w 75"/>
                  <a:gd name="T1" fmla="*/ 342 h 73"/>
                  <a:gd name="T2" fmla="*/ 1038 w 75"/>
                  <a:gd name="T3" fmla="*/ 192 h 73"/>
                  <a:gd name="T4" fmla="*/ 867 w 75"/>
                  <a:gd name="T5" fmla="*/ 1050 h 73"/>
                  <a:gd name="T6" fmla="*/ 158 w 75"/>
                  <a:gd name="T7" fmla="*/ 1199 h 73"/>
                  <a:gd name="T8" fmla="*/ 313 w 75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5" y="21"/>
                      <a:pt x="71" y="41"/>
                      <a:pt x="55" y="55"/>
                    </a:cubicBezTo>
                    <a:cubicBezTo>
                      <a:pt x="40" y="70"/>
                      <a:pt x="19" y="73"/>
                      <a:pt x="10" y="63"/>
                    </a:cubicBezTo>
                    <a:cubicBezTo>
                      <a:pt x="0" y="53"/>
                      <a:pt x="5" y="33"/>
                      <a:pt x="20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" name="Freeform 778">
                <a:extLst>
                  <a:ext uri="{FF2B5EF4-FFF2-40B4-BE49-F238E27FC236}">
                    <a16:creationId xmlns:a16="http://schemas.microsoft.com/office/drawing/2014/main" id="{38C1321D-E03A-41D0-BB74-E16259856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070"/>
                <a:ext cx="188" cy="195"/>
              </a:xfrm>
              <a:custGeom>
                <a:avLst/>
                <a:gdLst>
                  <a:gd name="T0" fmla="*/ 313 w 75"/>
                  <a:gd name="T1" fmla="*/ 342 h 73"/>
                  <a:gd name="T2" fmla="*/ 1025 w 75"/>
                  <a:gd name="T3" fmla="*/ 192 h 73"/>
                  <a:gd name="T4" fmla="*/ 867 w 75"/>
                  <a:gd name="T5" fmla="*/ 1050 h 73"/>
                  <a:gd name="T6" fmla="*/ 145 w 75"/>
                  <a:gd name="T7" fmla="*/ 1199 h 73"/>
                  <a:gd name="T8" fmla="*/ 313 w 75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3">
                    <a:moveTo>
                      <a:pt x="20" y="18"/>
                    </a:moveTo>
                    <a:cubicBezTo>
                      <a:pt x="35" y="3"/>
                      <a:pt x="56" y="0"/>
                      <a:pt x="65" y="10"/>
                    </a:cubicBezTo>
                    <a:cubicBezTo>
                      <a:pt x="75" y="20"/>
                      <a:pt x="70" y="41"/>
                      <a:pt x="55" y="55"/>
                    </a:cubicBezTo>
                    <a:cubicBezTo>
                      <a:pt x="39" y="70"/>
                      <a:pt x="19" y="73"/>
                      <a:pt x="9" y="63"/>
                    </a:cubicBezTo>
                    <a:cubicBezTo>
                      <a:pt x="0" y="53"/>
                      <a:pt x="4" y="32"/>
                      <a:pt x="20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0" name="Freeform 779">
                <a:extLst>
                  <a:ext uri="{FF2B5EF4-FFF2-40B4-BE49-F238E27FC236}">
                    <a16:creationId xmlns:a16="http://schemas.microsoft.com/office/drawing/2014/main" id="{9FAD0025-8B43-4647-B9E9-A06D29BA4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137"/>
                <a:ext cx="150" cy="117"/>
              </a:xfrm>
              <a:custGeom>
                <a:avLst/>
                <a:gdLst>
                  <a:gd name="T0" fmla="*/ 938 w 60"/>
                  <a:gd name="T1" fmla="*/ 0 h 44"/>
                  <a:gd name="T2" fmla="*/ 750 w 60"/>
                  <a:gd name="T3" fmla="*/ 340 h 44"/>
                  <a:gd name="T4" fmla="*/ 113 w 60"/>
                  <a:gd name="T5" fmla="*/ 468 h 44"/>
                  <a:gd name="T6" fmla="*/ 50 w 60"/>
                  <a:gd name="T7" fmla="*/ 261 h 44"/>
                  <a:gd name="T8" fmla="*/ 95 w 60"/>
                  <a:gd name="T9" fmla="*/ 657 h 44"/>
                  <a:gd name="T10" fmla="*/ 720 w 60"/>
                  <a:gd name="T11" fmla="*/ 524 h 44"/>
                  <a:gd name="T12" fmla="*/ 938 w 60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44">
                    <a:moveTo>
                      <a:pt x="60" y="0"/>
                    </a:moveTo>
                    <a:cubicBezTo>
                      <a:pt x="57" y="6"/>
                      <a:pt x="53" y="12"/>
                      <a:pt x="48" y="18"/>
                    </a:cubicBezTo>
                    <a:cubicBezTo>
                      <a:pt x="34" y="31"/>
                      <a:pt x="16" y="34"/>
                      <a:pt x="7" y="25"/>
                    </a:cubicBezTo>
                    <a:cubicBezTo>
                      <a:pt x="4" y="22"/>
                      <a:pt x="3" y="18"/>
                      <a:pt x="3" y="14"/>
                    </a:cubicBezTo>
                    <a:cubicBezTo>
                      <a:pt x="0" y="22"/>
                      <a:pt x="1" y="30"/>
                      <a:pt x="6" y="35"/>
                    </a:cubicBezTo>
                    <a:cubicBezTo>
                      <a:pt x="14" y="44"/>
                      <a:pt x="32" y="41"/>
                      <a:pt x="46" y="28"/>
                    </a:cubicBezTo>
                    <a:cubicBezTo>
                      <a:pt x="55" y="20"/>
                      <a:pt x="60" y="9"/>
                      <a:pt x="60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" name="Freeform 780">
                <a:extLst>
                  <a:ext uri="{FF2B5EF4-FFF2-40B4-BE49-F238E27FC236}">
                    <a16:creationId xmlns:a16="http://schemas.microsoft.com/office/drawing/2014/main" id="{A1EE7570-1B06-4C38-885C-2494E9D49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094"/>
                <a:ext cx="73" cy="77"/>
              </a:xfrm>
              <a:custGeom>
                <a:avLst/>
                <a:gdLst>
                  <a:gd name="T0" fmla="*/ 96 w 29"/>
                  <a:gd name="T1" fmla="*/ 93 h 29"/>
                  <a:gd name="T2" fmla="*/ 400 w 29"/>
                  <a:gd name="T3" fmla="*/ 93 h 29"/>
                  <a:gd name="T4" fmla="*/ 380 w 29"/>
                  <a:gd name="T5" fmla="*/ 451 h 29"/>
                  <a:gd name="T6" fmla="*/ 83 w 29"/>
                  <a:gd name="T7" fmla="*/ 430 h 29"/>
                  <a:gd name="T8" fmla="*/ 96 w 29"/>
                  <a:gd name="T9" fmla="*/ 93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6" y="5"/>
                    </a:moveTo>
                    <a:cubicBezTo>
                      <a:pt x="11" y="0"/>
                      <a:pt x="20" y="0"/>
                      <a:pt x="25" y="5"/>
                    </a:cubicBezTo>
                    <a:cubicBezTo>
                      <a:pt x="29" y="11"/>
                      <a:pt x="29" y="19"/>
                      <a:pt x="24" y="24"/>
                    </a:cubicBezTo>
                    <a:cubicBezTo>
                      <a:pt x="19" y="29"/>
                      <a:pt x="10" y="29"/>
                      <a:pt x="5" y="23"/>
                    </a:cubicBezTo>
                    <a:cubicBezTo>
                      <a:pt x="0" y="18"/>
                      <a:pt x="1" y="10"/>
                      <a:pt x="6" y="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" name="Freeform 781">
                <a:extLst>
                  <a:ext uri="{FF2B5EF4-FFF2-40B4-BE49-F238E27FC236}">
                    <a16:creationId xmlns:a16="http://schemas.microsoft.com/office/drawing/2014/main" id="{91688739-BD44-4A24-B5E6-0DC494957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070"/>
                <a:ext cx="188" cy="195"/>
              </a:xfrm>
              <a:custGeom>
                <a:avLst/>
                <a:gdLst>
                  <a:gd name="T0" fmla="*/ 313 w 75"/>
                  <a:gd name="T1" fmla="*/ 342 h 73"/>
                  <a:gd name="T2" fmla="*/ 1025 w 75"/>
                  <a:gd name="T3" fmla="*/ 192 h 73"/>
                  <a:gd name="T4" fmla="*/ 867 w 75"/>
                  <a:gd name="T5" fmla="*/ 1050 h 73"/>
                  <a:gd name="T6" fmla="*/ 145 w 75"/>
                  <a:gd name="T7" fmla="*/ 1199 h 73"/>
                  <a:gd name="T8" fmla="*/ 313 w 75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3">
                    <a:moveTo>
                      <a:pt x="20" y="18"/>
                    </a:moveTo>
                    <a:cubicBezTo>
                      <a:pt x="35" y="3"/>
                      <a:pt x="56" y="0"/>
                      <a:pt x="65" y="10"/>
                    </a:cubicBezTo>
                    <a:cubicBezTo>
                      <a:pt x="75" y="20"/>
                      <a:pt x="70" y="41"/>
                      <a:pt x="55" y="55"/>
                    </a:cubicBezTo>
                    <a:cubicBezTo>
                      <a:pt x="39" y="70"/>
                      <a:pt x="19" y="73"/>
                      <a:pt x="9" y="63"/>
                    </a:cubicBezTo>
                    <a:cubicBezTo>
                      <a:pt x="0" y="53"/>
                      <a:pt x="4" y="32"/>
                      <a:pt x="20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3" name="Freeform 782">
                <a:extLst>
                  <a:ext uri="{FF2B5EF4-FFF2-40B4-BE49-F238E27FC236}">
                    <a16:creationId xmlns:a16="http://schemas.microsoft.com/office/drawing/2014/main" id="{955176FA-A91D-4AC7-B560-FD1ED264C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089"/>
                <a:ext cx="25" cy="24"/>
              </a:xfrm>
              <a:custGeom>
                <a:avLst/>
                <a:gdLst>
                  <a:gd name="T0" fmla="*/ 20 w 10"/>
                  <a:gd name="T1" fmla="*/ 77 h 9"/>
                  <a:gd name="T2" fmla="*/ 95 w 10"/>
                  <a:gd name="T3" fmla="*/ 0 h 9"/>
                  <a:gd name="T4" fmla="*/ 158 w 10"/>
                  <a:gd name="T5" fmla="*/ 93 h 9"/>
                  <a:gd name="T6" fmla="*/ 63 w 10"/>
                  <a:gd name="T7" fmla="*/ 171 h 9"/>
                  <a:gd name="T8" fmla="*/ 20 w 10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4"/>
                    </a:moveTo>
                    <a:cubicBezTo>
                      <a:pt x="1" y="1"/>
                      <a:pt x="4" y="0"/>
                      <a:pt x="6" y="0"/>
                    </a:cubicBezTo>
                    <a:cubicBezTo>
                      <a:pt x="8" y="0"/>
                      <a:pt x="10" y="3"/>
                      <a:pt x="10" y="5"/>
                    </a:cubicBezTo>
                    <a:cubicBezTo>
                      <a:pt x="9" y="8"/>
                      <a:pt x="7" y="9"/>
                      <a:pt x="4" y="9"/>
                    </a:cubicBezTo>
                    <a:cubicBezTo>
                      <a:pt x="2" y="9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" name="Freeform 783">
                <a:extLst>
                  <a:ext uri="{FF2B5EF4-FFF2-40B4-BE49-F238E27FC236}">
                    <a16:creationId xmlns:a16="http://schemas.microsoft.com/office/drawing/2014/main" id="{872A015C-6DC5-43F3-9B73-F08BA5BDF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107"/>
                <a:ext cx="30" cy="32"/>
              </a:xfrm>
              <a:custGeom>
                <a:avLst/>
                <a:gdLst>
                  <a:gd name="T0" fmla="*/ 33 w 12"/>
                  <a:gd name="T1" fmla="*/ 35 h 12"/>
                  <a:gd name="T2" fmla="*/ 158 w 12"/>
                  <a:gd name="T3" fmla="*/ 35 h 12"/>
                  <a:gd name="T4" fmla="*/ 158 w 12"/>
                  <a:gd name="T5" fmla="*/ 192 h 12"/>
                  <a:gd name="T6" fmla="*/ 33 w 12"/>
                  <a:gd name="T7" fmla="*/ 192 h 12"/>
                  <a:gd name="T8" fmla="*/ 33 w 12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2"/>
                    </a:moveTo>
                    <a:cubicBezTo>
                      <a:pt x="4" y="0"/>
                      <a:pt x="8" y="0"/>
                      <a:pt x="10" y="2"/>
                    </a:cubicBezTo>
                    <a:cubicBezTo>
                      <a:pt x="12" y="4"/>
                      <a:pt x="12" y="8"/>
                      <a:pt x="10" y="10"/>
                    </a:cubicBezTo>
                    <a:cubicBezTo>
                      <a:pt x="8" y="12"/>
                      <a:pt x="4" y="12"/>
                      <a:pt x="2" y="10"/>
                    </a:cubicBezTo>
                    <a:cubicBezTo>
                      <a:pt x="0" y="8"/>
                      <a:pt x="0" y="4"/>
                      <a:pt x="2" y="2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5" name="Freeform 784">
                <a:extLst>
                  <a:ext uri="{FF2B5EF4-FFF2-40B4-BE49-F238E27FC236}">
                    <a16:creationId xmlns:a16="http://schemas.microsoft.com/office/drawing/2014/main" id="{75FCA86C-8A0B-4888-A919-9915513D2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2083"/>
                <a:ext cx="12" cy="14"/>
              </a:xfrm>
              <a:custGeom>
                <a:avLst/>
                <a:gdLst>
                  <a:gd name="T0" fmla="*/ 0 w 5"/>
                  <a:gd name="T1" fmla="*/ 48 h 5"/>
                  <a:gd name="T2" fmla="*/ 41 w 5"/>
                  <a:gd name="T3" fmla="*/ 0 h 5"/>
                  <a:gd name="T4" fmla="*/ 70 w 5"/>
                  <a:gd name="T5" fmla="*/ 62 h 5"/>
                  <a:gd name="T6" fmla="*/ 29 w 5"/>
                  <a:gd name="T7" fmla="*/ 109 h 5"/>
                  <a:gd name="T8" fmla="*/ 0 w 5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5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" name="Freeform 785">
                <a:extLst>
                  <a:ext uri="{FF2B5EF4-FFF2-40B4-BE49-F238E27FC236}">
                    <a16:creationId xmlns:a16="http://schemas.microsoft.com/office/drawing/2014/main" id="{9985644C-4BD1-444E-9AB7-3E16FA357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115"/>
                <a:ext cx="12" cy="14"/>
              </a:xfrm>
              <a:custGeom>
                <a:avLst/>
                <a:gdLst>
                  <a:gd name="T0" fmla="*/ 0 w 5"/>
                  <a:gd name="T1" fmla="*/ 48 h 5"/>
                  <a:gd name="T2" fmla="*/ 41 w 5"/>
                  <a:gd name="T3" fmla="*/ 0 h 5"/>
                  <a:gd name="T4" fmla="*/ 70 w 5"/>
                  <a:gd name="T5" fmla="*/ 62 h 5"/>
                  <a:gd name="T6" fmla="*/ 29 w 5"/>
                  <a:gd name="T7" fmla="*/ 109 h 5"/>
                  <a:gd name="T8" fmla="*/ 0 w 5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7" name="Freeform 786">
                <a:extLst>
                  <a:ext uri="{FF2B5EF4-FFF2-40B4-BE49-F238E27FC236}">
                    <a16:creationId xmlns:a16="http://schemas.microsoft.com/office/drawing/2014/main" id="{FD775277-9C6C-42CF-862F-31E93FCB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422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21 h 79"/>
                  <a:gd name="T6" fmla="*/ 470 w 54"/>
                  <a:gd name="T7" fmla="*/ 1485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8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6" y="79"/>
                      <a:pt x="3" y="63"/>
                      <a:pt x="1" y="4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" name="Freeform 787">
                <a:extLst>
                  <a:ext uri="{FF2B5EF4-FFF2-40B4-BE49-F238E27FC236}">
                    <a16:creationId xmlns:a16="http://schemas.microsoft.com/office/drawing/2014/main" id="{C43BF390-5C99-40A5-987E-05FEB0447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414"/>
                <a:ext cx="135" cy="211"/>
              </a:xfrm>
              <a:custGeom>
                <a:avLst/>
                <a:gdLst>
                  <a:gd name="T0" fmla="*/ 33 w 54"/>
                  <a:gd name="T1" fmla="*/ 785 h 79"/>
                  <a:gd name="T2" fmla="*/ 375 w 54"/>
                  <a:gd name="T3" fmla="*/ 21 h 79"/>
                  <a:gd name="T4" fmla="*/ 833 w 54"/>
                  <a:gd name="T5" fmla="*/ 705 h 79"/>
                  <a:gd name="T6" fmla="*/ 470 w 54"/>
                  <a:gd name="T7" fmla="*/ 1485 h 79"/>
                  <a:gd name="T8" fmla="*/ 33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2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3" y="37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6" y="79"/>
                      <a:pt x="3" y="62"/>
                      <a:pt x="2" y="4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" name="Freeform 788">
                <a:extLst>
                  <a:ext uri="{FF2B5EF4-FFF2-40B4-BE49-F238E27FC236}">
                    <a16:creationId xmlns:a16="http://schemas.microsoft.com/office/drawing/2014/main" id="{107170DF-712B-4145-87FF-8446A81B0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409"/>
                <a:ext cx="135" cy="210"/>
              </a:xfrm>
              <a:custGeom>
                <a:avLst/>
                <a:gdLst>
                  <a:gd name="T0" fmla="*/ 33 w 54"/>
                  <a:gd name="T1" fmla="*/ 771 h 79"/>
                  <a:gd name="T2" fmla="*/ 375 w 54"/>
                  <a:gd name="T3" fmla="*/ 21 h 79"/>
                  <a:gd name="T4" fmla="*/ 833 w 54"/>
                  <a:gd name="T5" fmla="*/ 694 h 79"/>
                  <a:gd name="T6" fmla="*/ 470 w 54"/>
                  <a:gd name="T7" fmla="*/ 1449 h 79"/>
                  <a:gd name="T8" fmla="*/ 33 w 54"/>
                  <a:gd name="T9" fmla="*/ 771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2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9" y="0"/>
                      <a:pt x="51" y="16"/>
                      <a:pt x="53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2" y="41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0" name="Freeform 789">
                <a:extLst>
                  <a:ext uri="{FF2B5EF4-FFF2-40B4-BE49-F238E27FC236}">
                    <a16:creationId xmlns:a16="http://schemas.microsoft.com/office/drawing/2014/main" id="{996618C3-0A6C-448E-8AEC-B7376B581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433"/>
                <a:ext cx="100" cy="173"/>
              </a:xfrm>
              <a:custGeom>
                <a:avLst/>
                <a:gdLst>
                  <a:gd name="T0" fmla="*/ 375 w 40"/>
                  <a:gd name="T1" fmla="*/ 0 h 65"/>
                  <a:gd name="T2" fmla="*/ 488 w 40"/>
                  <a:gd name="T3" fmla="*/ 397 h 65"/>
                  <a:gd name="T4" fmla="*/ 175 w 40"/>
                  <a:gd name="T5" fmla="*/ 1057 h 65"/>
                  <a:gd name="T6" fmla="*/ 0 w 40"/>
                  <a:gd name="T7" fmla="*/ 998 h 65"/>
                  <a:gd name="T8" fmla="*/ 283 w 40"/>
                  <a:gd name="T9" fmla="*/ 1203 h 65"/>
                  <a:gd name="T10" fmla="*/ 595 w 40"/>
                  <a:gd name="T11" fmla="*/ 546 h 65"/>
                  <a:gd name="T12" fmla="*/ 375 w 4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5">
                    <a:moveTo>
                      <a:pt x="24" y="0"/>
                    </a:moveTo>
                    <a:cubicBezTo>
                      <a:pt x="28" y="6"/>
                      <a:pt x="30" y="13"/>
                      <a:pt x="31" y="21"/>
                    </a:cubicBezTo>
                    <a:cubicBezTo>
                      <a:pt x="32" y="39"/>
                      <a:pt x="23" y="55"/>
                      <a:pt x="11" y="56"/>
                    </a:cubicBezTo>
                    <a:cubicBezTo>
                      <a:pt x="7" y="57"/>
                      <a:pt x="3" y="55"/>
                      <a:pt x="0" y="53"/>
                    </a:cubicBezTo>
                    <a:cubicBezTo>
                      <a:pt x="4" y="60"/>
                      <a:pt x="11" y="65"/>
                      <a:pt x="18" y="64"/>
                    </a:cubicBezTo>
                    <a:cubicBezTo>
                      <a:pt x="31" y="63"/>
                      <a:pt x="40" y="47"/>
                      <a:pt x="38" y="29"/>
                    </a:cubicBezTo>
                    <a:cubicBezTo>
                      <a:pt x="37" y="16"/>
                      <a:pt x="32" y="5"/>
                      <a:pt x="2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" name="Freeform 790">
                <a:extLst>
                  <a:ext uri="{FF2B5EF4-FFF2-40B4-BE49-F238E27FC236}">
                    <a16:creationId xmlns:a16="http://schemas.microsoft.com/office/drawing/2014/main" id="{639F8E7C-8061-4FC3-A0BF-107F07B71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438"/>
                <a:ext cx="67" cy="72"/>
              </a:xfrm>
              <a:custGeom>
                <a:avLst/>
                <a:gdLst>
                  <a:gd name="T0" fmla="*/ 12 w 27"/>
                  <a:gd name="T1" fmla="*/ 285 h 27"/>
                  <a:gd name="T2" fmla="*/ 196 w 27"/>
                  <a:gd name="T3" fmla="*/ 21 h 27"/>
                  <a:gd name="T4" fmla="*/ 412 w 27"/>
                  <a:gd name="T5" fmla="*/ 248 h 27"/>
                  <a:gd name="T6" fmla="*/ 228 w 27"/>
                  <a:gd name="T7" fmla="*/ 512 h 27"/>
                  <a:gd name="T8" fmla="*/ 12 w 27"/>
                  <a:gd name="T9" fmla="*/ 2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" y="15"/>
                    </a:moveTo>
                    <a:cubicBezTo>
                      <a:pt x="0" y="8"/>
                      <a:pt x="6" y="1"/>
                      <a:pt x="13" y="1"/>
                    </a:cubicBezTo>
                    <a:cubicBezTo>
                      <a:pt x="20" y="0"/>
                      <a:pt x="26" y="6"/>
                      <a:pt x="27" y="13"/>
                    </a:cubicBezTo>
                    <a:cubicBezTo>
                      <a:pt x="27" y="20"/>
                      <a:pt x="22" y="26"/>
                      <a:pt x="15" y="27"/>
                    </a:cubicBezTo>
                    <a:cubicBezTo>
                      <a:pt x="8" y="27"/>
                      <a:pt x="1" y="22"/>
                      <a:pt x="1" y="1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2" name="Freeform 791">
                <a:extLst>
                  <a:ext uri="{FF2B5EF4-FFF2-40B4-BE49-F238E27FC236}">
                    <a16:creationId xmlns:a16="http://schemas.microsoft.com/office/drawing/2014/main" id="{EED2F3B5-6B6F-40F3-A177-6BAECA2CB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409"/>
                <a:ext cx="135" cy="210"/>
              </a:xfrm>
              <a:custGeom>
                <a:avLst/>
                <a:gdLst>
                  <a:gd name="T0" fmla="*/ 33 w 54"/>
                  <a:gd name="T1" fmla="*/ 771 h 79"/>
                  <a:gd name="T2" fmla="*/ 375 w 54"/>
                  <a:gd name="T3" fmla="*/ 21 h 79"/>
                  <a:gd name="T4" fmla="*/ 833 w 54"/>
                  <a:gd name="T5" fmla="*/ 694 h 79"/>
                  <a:gd name="T6" fmla="*/ 470 w 54"/>
                  <a:gd name="T7" fmla="*/ 1449 h 79"/>
                  <a:gd name="T8" fmla="*/ 33 w 54"/>
                  <a:gd name="T9" fmla="*/ 771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2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9" y="0"/>
                      <a:pt x="51" y="16"/>
                      <a:pt x="53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2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3" name="Freeform 792">
                <a:extLst>
                  <a:ext uri="{FF2B5EF4-FFF2-40B4-BE49-F238E27FC236}">
                    <a16:creationId xmlns:a16="http://schemas.microsoft.com/office/drawing/2014/main" id="{45DECCD1-D6DB-4F19-8ECD-2ED1E0BEA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417"/>
                <a:ext cx="22" cy="26"/>
              </a:xfrm>
              <a:custGeom>
                <a:avLst/>
                <a:gdLst>
                  <a:gd name="T0" fmla="*/ 0 w 9"/>
                  <a:gd name="T1" fmla="*/ 88 h 10"/>
                  <a:gd name="T2" fmla="*/ 59 w 9"/>
                  <a:gd name="T3" fmla="*/ 21 h 10"/>
                  <a:gd name="T4" fmla="*/ 132 w 9"/>
                  <a:gd name="T5" fmla="*/ 88 h 10"/>
                  <a:gd name="T6" fmla="*/ 71 w 9"/>
                  <a:gd name="T7" fmla="*/ 177 h 10"/>
                  <a:gd name="T8" fmla="*/ 0 w 9"/>
                  <a:gd name="T9" fmla="*/ 8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3"/>
                      <a:pt x="1" y="1"/>
                      <a:pt x="4" y="1"/>
                    </a:cubicBezTo>
                    <a:cubicBezTo>
                      <a:pt x="6" y="0"/>
                      <a:pt x="9" y="2"/>
                      <a:pt x="9" y="5"/>
                    </a:cubicBezTo>
                    <a:cubicBezTo>
                      <a:pt x="9" y="7"/>
                      <a:pt x="7" y="9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4" name="Freeform 793">
                <a:extLst>
                  <a:ext uri="{FF2B5EF4-FFF2-40B4-BE49-F238E27FC236}">
                    <a16:creationId xmlns:a16="http://schemas.microsoft.com/office/drawing/2014/main" id="{F4B87374-BE8B-497F-A3FB-1DA4B0D3B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451"/>
                <a:ext cx="30" cy="32"/>
              </a:xfrm>
              <a:custGeom>
                <a:avLst/>
                <a:gdLst>
                  <a:gd name="T0" fmla="*/ 0 w 12"/>
                  <a:gd name="T1" fmla="*/ 115 h 12"/>
                  <a:gd name="T2" fmla="*/ 83 w 12"/>
                  <a:gd name="T3" fmla="*/ 0 h 12"/>
                  <a:gd name="T4" fmla="*/ 175 w 12"/>
                  <a:gd name="T5" fmla="*/ 115 h 12"/>
                  <a:gd name="T6" fmla="*/ 95 w 12"/>
                  <a:gd name="T7" fmla="*/ 227 h 12"/>
                  <a:gd name="T8" fmla="*/ 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3"/>
                      <a:pt x="2" y="1"/>
                      <a:pt x="5" y="0"/>
                    </a:cubicBezTo>
                    <a:cubicBezTo>
                      <a:pt x="8" y="0"/>
                      <a:pt x="11" y="2"/>
                      <a:pt x="11" y="6"/>
                    </a:cubicBezTo>
                    <a:cubicBezTo>
                      <a:pt x="12" y="9"/>
                      <a:pt x="9" y="11"/>
                      <a:pt x="6" y="12"/>
                    </a:cubicBezTo>
                    <a:cubicBezTo>
                      <a:pt x="3" y="12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5" name="Freeform 794">
                <a:extLst>
                  <a:ext uri="{FF2B5EF4-FFF2-40B4-BE49-F238E27FC236}">
                    <a16:creationId xmlns:a16="http://schemas.microsoft.com/office/drawing/2014/main" id="{F15DA8F4-257B-4410-A722-C276A6863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1409"/>
                <a:ext cx="13" cy="13"/>
              </a:xfrm>
              <a:custGeom>
                <a:avLst/>
                <a:gdLst>
                  <a:gd name="T0" fmla="*/ 0 w 5"/>
                  <a:gd name="T1" fmla="*/ 55 h 5"/>
                  <a:gd name="T2" fmla="*/ 34 w 5"/>
                  <a:gd name="T3" fmla="*/ 0 h 5"/>
                  <a:gd name="T4" fmla="*/ 88 w 5"/>
                  <a:gd name="T5" fmla="*/ 34 h 5"/>
                  <a:gd name="T6" fmla="*/ 55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6" name="Freeform 795">
                <a:extLst>
                  <a:ext uri="{FF2B5EF4-FFF2-40B4-BE49-F238E27FC236}">
                    <a16:creationId xmlns:a16="http://schemas.microsoft.com/office/drawing/2014/main" id="{E4153C04-7F1D-4E71-A69E-E0B039F44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1449"/>
                <a:ext cx="12" cy="13"/>
              </a:xfrm>
              <a:custGeom>
                <a:avLst/>
                <a:gdLst>
                  <a:gd name="T0" fmla="*/ 0 w 5"/>
                  <a:gd name="T1" fmla="*/ 55 h 5"/>
                  <a:gd name="T2" fmla="*/ 41 w 5"/>
                  <a:gd name="T3" fmla="*/ 0 h 5"/>
                  <a:gd name="T4" fmla="*/ 70 w 5"/>
                  <a:gd name="T5" fmla="*/ 34 h 5"/>
                  <a:gd name="T6" fmla="*/ 41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2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7" name="Freeform 796">
                <a:extLst>
                  <a:ext uri="{FF2B5EF4-FFF2-40B4-BE49-F238E27FC236}">
                    <a16:creationId xmlns:a16="http://schemas.microsoft.com/office/drawing/2014/main" id="{29A0E908-B3B3-46F5-B1DD-C0E94A5B2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729"/>
                <a:ext cx="125" cy="181"/>
              </a:xfrm>
              <a:custGeom>
                <a:avLst/>
                <a:gdLst>
                  <a:gd name="T0" fmla="*/ 63 w 50"/>
                  <a:gd name="T1" fmla="*/ 546 h 68"/>
                  <a:gd name="T2" fmla="*/ 500 w 50"/>
                  <a:gd name="T3" fmla="*/ 35 h 68"/>
                  <a:gd name="T4" fmla="*/ 720 w 50"/>
                  <a:gd name="T5" fmla="*/ 716 h 68"/>
                  <a:gd name="T6" fmla="*/ 283 w 50"/>
                  <a:gd name="T7" fmla="*/ 1224 h 68"/>
                  <a:gd name="T8" fmla="*/ 63 w 50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4"/>
                      <a:pt x="50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8" name="Freeform 797">
                <a:extLst>
                  <a:ext uri="{FF2B5EF4-FFF2-40B4-BE49-F238E27FC236}">
                    <a16:creationId xmlns:a16="http://schemas.microsoft.com/office/drawing/2014/main" id="{CECB66A6-DD01-4022-B2E3-0572A041D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1718"/>
                <a:ext cx="125" cy="181"/>
              </a:xfrm>
              <a:custGeom>
                <a:avLst/>
                <a:gdLst>
                  <a:gd name="T0" fmla="*/ 63 w 50"/>
                  <a:gd name="T1" fmla="*/ 567 h 68"/>
                  <a:gd name="T2" fmla="*/ 488 w 50"/>
                  <a:gd name="T3" fmla="*/ 56 h 68"/>
                  <a:gd name="T4" fmla="*/ 720 w 50"/>
                  <a:gd name="T5" fmla="*/ 737 h 68"/>
                  <a:gd name="T6" fmla="*/ 283 w 50"/>
                  <a:gd name="T7" fmla="*/ 1246 h 68"/>
                  <a:gd name="T8" fmla="*/ 63 w 50"/>
                  <a:gd name="T9" fmla="*/ 567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30"/>
                    </a:moveTo>
                    <a:cubicBezTo>
                      <a:pt x="7" y="12"/>
                      <a:pt x="20" y="0"/>
                      <a:pt x="31" y="3"/>
                    </a:cubicBezTo>
                    <a:cubicBezTo>
                      <a:pt x="43" y="5"/>
                      <a:pt x="50" y="21"/>
                      <a:pt x="46" y="39"/>
                    </a:cubicBezTo>
                    <a:cubicBezTo>
                      <a:pt x="42" y="56"/>
                      <a:pt x="30" y="68"/>
                      <a:pt x="18" y="66"/>
                    </a:cubicBezTo>
                    <a:cubicBezTo>
                      <a:pt x="7" y="63"/>
                      <a:pt x="0" y="47"/>
                      <a:pt x="4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9" name="Freeform 798">
                <a:extLst>
                  <a:ext uri="{FF2B5EF4-FFF2-40B4-BE49-F238E27FC236}">
                    <a16:creationId xmlns:a16="http://schemas.microsoft.com/office/drawing/2014/main" id="{168FAFB4-BC6D-4285-95B1-8DFE1BF66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710"/>
                <a:ext cx="125" cy="184"/>
              </a:xfrm>
              <a:custGeom>
                <a:avLst/>
                <a:gdLst>
                  <a:gd name="T0" fmla="*/ 63 w 50"/>
                  <a:gd name="T1" fmla="*/ 568 h 69"/>
                  <a:gd name="T2" fmla="*/ 500 w 50"/>
                  <a:gd name="T3" fmla="*/ 56 h 69"/>
                  <a:gd name="T4" fmla="*/ 720 w 50"/>
                  <a:gd name="T5" fmla="*/ 739 h 69"/>
                  <a:gd name="T6" fmla="*/ 300 w 50"/>
                  <a:gd name="T7" fmla="*/ 1251 h 69"/>
                  <a:gd name="T8" fmla="*/ 63 w 50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9">
                    <a:moveTo>
                      <a:pt x="4" y="30"/>
                    </a:moveTo>
                    <a:cubicBezTo>
                      <a:pt x="8" y="13"/>
                      <a:pt x="20" y="0"/>
                      <a:pt x="32" y="3"/>
                    </a:cubicBezTo>
                    <a:cubicBezTo>
                      <a:pt x="43" y="5"/>
                      <a:pt x="50" y="21"/>
                      <a:pt x="46" y="39"/>
                    </a:cubicBezTo>
                    <a:cubicBezTo>
                      <a:pt x="43" y="56"/>
                      <a:pt x="30" y="69"/>
                      <a:pt x="19" y="66"/>
                    </a:cubicBezTo>
                    <a:cubicBezTo>
                      <a:pt x="7" y="64"/>
                      <a:pt x="0" y="48"/>
                      <a:pt x="4" y="30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0" name="Freeform 799">
                <a:extLst>
                  <a:ext uri="{FF2B5EF4-FFF2-40B4-BE49-F238E27FC236}">
                    <a16:creationId xmlns:a16="http://schemas.microsoft.com/office/drawing/2014/main" id="{5C765099-ED6B-4B06-A390-B655BC0F2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742"/>
                <a:ext cx="98" cy="141"/>
              </a:xfrm>
              <a:custGeom>
                <a:avLst/>
                <a:gdLst>
                  <a:gd name="T0" fmla="*/ 525 w 39"/>
                  <a:gd name="T1" fmla="*/ 0 h 53"/>
                  <a:gd name="T2" fmla="*/ 525 w 39"/>
                  <a:gd name="T3" fmla="*/ 362 h 53"/>
                  <a:gd name="T4" fmla="*/ 146 w 39"/>
                  <a:gd name="T5" fmla="*/ 806 h 53"/>
                  <a:gd name="T6" fmla="*/ 0 w 39"/>
                  <a:gd name="T7" fmla="*/ 694 h 53"/>
                  <a:gd name="T8" fmla="*/ 209 w 39"/>
                  <a:gd name="T9" fmla="*/ 963 h 53"/>
                  <a:gd name="T10" fmla="*/ 588 w 39"/>
                  <a:gd name="T11" fmla="*/ 511 h 53"/>
                  <a:gd name="T12" fmla="*/ 525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3" y="0"/>
                    </a:moveTo>
                    <a:cubicBezTo>
                      <a:pt x="34" y="6"/>
                      <a:pt x="34" y="12"/>
                      <a:pt x="33" y="19"/>
                    </a:cubicBezTo>
                    <a:cubicBezTo>
                      <a:pt x="30" y="34"/>
                      <a:pt x="19" y="45"/>
                      <a:pt x="9" y="43"/>
                    </a:cubicBezTo>
                    <a:cubicBezTo>
                      <a:pt x="5" y="42"/>
                      <a:pt x="2" y="40"/>
                      <a:pt x="0" y="37"/>
                    </a:cubicBezTo>
                    <a:cubicBezTo>
                      <a:pt x="2" y="44"/>
                      <a:pt x="7" y="50"/>
                      <a:pt x="13" y="51"/>
                    </a:cubicBezTo>
                    <a:cubicBezTo>
                      <a:pt x="23" y="53"/>
                      <a:pt x="34" y="42"/>
                      <a:pt x="37" y="27"/>
                    </a:cubicBezTo>
                    <a:cubicBezTo>
                      <a:pt x="39" y="16"/>
                      <a:pt x="37" y="6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1" name="Freeform 800">
                <a:extLst>
                  <a:ext uri="{FF2B5EF4-FFF2-40B4-BE49-F238E27FC236}">
                    <a16:creationId xmlns:a16="http://schemas.microsoft.com/office/drawing/2014/main" id="{89493DB4-D850-41D4-941A-79E505BA0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737"/>
                <a:ext cx="60" cy="64"/>
              </a:xfrm>
              <a:custGeom>
                <a:avLst/>
                <a:gdLst>
                  <a:gd name="T0" fmla="*/ 20 w 24"/>
                  <a:gd name="T1" fmla="*/ 171 h 24"/>
                  <a:gd name="T2" fmla="*/ 220 w 24"/>
                  <a:gd name="T3" fmla="*/ 21 h 24"/>
                  <a:gd name="T4" fmla="*/ 363 w 24"/>
                  <a:gd name="T5" fmla="*/ 264 h 24"/>
                  <a:gd name="T6" fmla="*/ 158 w 24"/>
                  <a:gd name="T7" fmla="*/ 435 h 24"/>
                  <a:gd name="T8" fmla="*/ 20 w 24"/>
                  <a:gd name="T9" fmla="*/ 17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9"/>
                    </a:moveTo>
                    <a:cubicBezTo>
                      <a:pt x="3" y="4"/>
                      <a:pt x="8" y="0"/>
                      <a:pt x="14" y="1"/>
                    </a:cubicBezTo>
                    <a:cubicBezTo>
                      <a:pt x="20" y="2"/>
                      <a:pt x="24" y="8"/>
                      <a:pt x="23" y="14"/>
                    </a:cubicBezTo>
                    <a:cubicBezTo>
                      <a:pt x="22" y="20"/>
                      <a:pt x="16" y="24"/>
                      <a:pt x="10" y="23"/>
                    </a:cubicBezTo>
                    <a:cubicBezTo>
                      <a:pt x="4" y="21"/>
                      <a:pt x="0" y="15"/>
                      <a:pt x="1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2" name="Freeform 801">
                <a:extLst>
                  <a:ext uri="{FF2B5EF4-FFF2-40B4-BE49-F238E27FC236}">
                    <a16:creationId xmlns:a16="http://schemas.microsoft.com/office/drawing/2014/main" id="{C576B818-8427-4657-AA23-20932124F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710"/>
                <a:ext cx="125" cy="184"/>
              </a:xfrm>
              <a:custGeom>
                <a:avLst/>
                <a:gdLst>
                  <a:gd name="T0" fmla="*/ 63 w 50"/>
                  <a:gd name="T1" fmla="*/ 568 h 69"/>
                  <a:gd name="T2" fmla="*/ 500 w 50"/>
                  <a:gd name="T3" fmla="*/ 56 h 69"/>
                  <a:gd name="T4" fmla="*/ 720 w 50"/>
                  <a:gd name="T5" fmla="*/ 739 h 69"/>
                  <a:gd name="T6" fmla="*/ 300 w 50"/>
                  <a:gd name="T7" fmla="*/ 1251 h 69"/>
                  <a:gd name="T8" fmla="*/ 63 w 50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9">
                    <a:moveTo>
                      <a:pt x="4" y="30"/>
                    </a:moveTo>
                    <a:cubicBezTo>
                      <a:pt x="8" y="13"/>
                      <a:pt x="20" y="0"/>
                      <a:pt x="32" y="3"/>
                    </a:cubicBezTo>
                    <a:cubicBezTo>
                      <a:pt x="43" y="5"/>
                      <a:pt x="50" y="21"/>
                      <a:pt x="46" y="39"/>
                    </a:cubicBezTo>
                    <a:cubicBezTo>
                      <a:pt x="43" y="56"/>
                      <a:pt x="30" y="69"/>
                      <a:pt x="19" y="66"/>
                    </a:cubicBezTo>
                    <a:cubicBezTo>
                      <a:pt x="7" y="64"/>
                      <a:pt x="0" y="48"/>
                      <a:pt x="4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3" name="Freeform 802">
                <a:extLst>
                  <a:ext uri="{FF2B5EF4-FFF2-40B4-BE49-F238E27FC236}">
                    <a16:creationId xmlns:a16="http://schemas.microsoft.com/office/drawing/2014/main" id="{2EDF83C3-FFEC-4102-BD65-11191B93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713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21 h 9"/>
                  <a:gd name="T4" fmla="*/ 113 w 8"/>
                  <a:gd name="T5" fmla="*/ 93 h 9"/>
                  <a:gd name="T6" fmla="*/ 50 w 8"/>
                  <a:gd name="T7" fmla="*/ 149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6" y="1"/>
                      <a:pt x="8" y="3"/>
                      <a:pt x="7" y="5"/>
                    </a:cubicBezTo>
                    <a:cubicBezTo>
                      <a:pt x="7" y="7"/>
                      <a:pt x="5" y="9"/>
                      <a:pt x="3" y="8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4" name="Freeform 803">
                <a:extLst>
                  <a:ext uri="{FF2B5EF4-FFF2-40B4-BE49-F238E27FC236}">
                    <a16:creationId xmlns:a16="http://schemas.microsoft.com/office/drawing/2014/main" id="{A1679415-7A98-4FF5-B75F-60834719B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745"/>
                <a:ext cx="25" cy="29"/>
              </a:xfrm>
              <a:custGeom>
                <a:avLst/>
                <a:gdLst>
                  <a:gd name="T0" fmla="*/ 20 w 10"/>
                  <a:gd name="T1" fmla="*/ 90 h 11"/>
                  <a:gd name="T2" fmla="*/ 95 w 10"/>
                  <a:gd name="T3" fmla="*/ 21 h 11"/>
                  <a:gd name="T4" fmla="*/ 158 w 10"/>
                  <a:gd name="T5" fmla="*/ 124 h 11"/>
                  <a:gd name="T6" fmla="*/ 63 w 10"/>
                  <a:gd name="T7" fmla="*/ 182 h 11"/>
                  <a:gd name="T8" fmla="*/ 20 w 10"/>
                  <a:gd name="T9" fmla="*/ 9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1" y="5"/>
                    </a:moveTo>
                    <a:cubicBezTo>
                      <a:pt x="1" y="2"/>
                      <a:pt x="4" y="0"/>
                      <a:pt x="6" y="1"/>
                    </a:cubicBezTo>
                    <a:cubicBezTo>
                      <a:pt x="9" y="2"/>
                      <a:pt x="10" y="4"/>
                      <a:pt x="10" y="7"/>
                    </a:cubicBezTo>
                    <a:cubicBezTo>
                      <a:pt x="9" y="9"/>
                      <a:pt x="7" y="11"/>
                      <a:pt x="4" y="10"/>
                    </a:cubicBezTo>
                    <a:cubicBezTo>
                      <a:pt x="2" y="10"/>
                      <a:pt x="0" y="7"/>
                      <a:pt x="1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5" name="Freeform 804">
                <a:extLst>
                  <a:ext uri="{FF2B5EF4-FFF2-40B4-BE49-F238E27FC236}">
                    <a16:creationId xmlns:a16="http://schemas.microsoft.com/office/drawing/2014/main" id="{28B0C9EA-2A92-4167-A654-462B76B37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710"/>
                <a:ext cx="13" cy="13"/>
              </a:xfrm>
              <a:custGeom>
                <a:avLst/>
                <a:gdLst>
                  <a:gd name="T0" fmla="*/ 21 w 5"/>
                  <a:gd name="T1" fmla="*/ 34 h 5"/>
                  <a:gd name="T2" fmla="*/ 55 w 5"/>
                  <a:gd name="T3" fmla="*/ 0 h 5"/>
                  <a:gd name="T4" fmla="*/ 88 w 5"/>
                  <a:gd name="T5" fmla="*/ 55 h 5"/>
                  <a:gd name="T6" fmla="*/ 34 w 5"/>
                  <a:gd name="T7" fmla="*/ 88 h 5"/>
                  <a:gd name="T8" fmla="*/ 21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4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6" name="Freeform 805">
                <a:extLst>
                  <a:ext uri="{FF2B5EF4-FFF2-40B4-BE49-F238E27FC236}">
                    <a16:creationId xmlns:a16="http://schemas.microsoft.com/office/drawing/2014/main" id="{8BFC1D37-BFD8-49AE-812C-2F38A0246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734"/>
                <a:ext cx="10" cy="13"/>
              </a:xfrm>
              <a:custGeom>
                <a:avLst/>
                <a:gdLst>
                  <a:gd name="T0" fmla="*/ 0 w 4"/>
                  <a:gd name="T1" fmla="*/ 34 h 5"/>
                  <a:gd name="T2" fmla="*/ 50 w 4"/>
                  <a:gd name="T3" fmla="*/ 21 h 5"/>
                  <a:gd name="T4" fmla="*/ 63 w 4"/>
                  <a:gd name="T5" fmla="*/ 55 h 5"/>
                  <a:gd name="T6" fmla="*/ 33 w 4"/>
                  <a:gd name="T7" fmla="*/ 88 h 5"/>
                  <a:gd name="T8" fmla="*/ 0 w 4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7" name="Freeform 806">
                <a:extLst>
                  <a:ext uri="{FF2B5EF4-FFF2-40B4-BE49-F238E27FC236}">
                    <a16:creationId xmlns:a16="http://schemas.microsoft.com/office/drawing/2014/main" id="{5BE31E08-5989-464A-B114-3516254B4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595"/>
                <a:ext cx="125" cy="182"/>
              </a:xfrm>
              <a:custGeom>
                <a:avLst/>
                <a:gdLst>
                  <a:gd name="T0" fmla="*/ 63 w 50"/>
                  <a:gd name="T1" fmla="*/ 559 h 68"/>
                  <a:gd name="T2" fmla="*/ 500 w 50"/>
                  <a:gd name="T3" fmla="*/ 35 h 68"/>
                  <a:gd name="T4" fmla="*/ 720 w 50"/>
                  <a:gd name="T5" fmla="*/ 731 h 68"/>
                  <a:gd name="T6" fmla="*/ 300 w 50"/>
                  <a:gd name="T7" fmla="*/ 1247 h 68"/>
                  <a:gd name="T8" fmla="*/ 63 w 50"/>
                  <a:gd name="T9" fmla="*/ 55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5"/>
                      <a:pt x="50" y="21"/>
                      <a:pt x="46" y="38"/>
                    </a:cubicBezTo>
                    <a:cubicBezTo>
                      <a:pt x="43" y="56"/>
                      <a:pt x="30" y="68"/>
                      <a:pt x="19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8" name="Freeform 807">
                <a:extLst>
                  <a:ext uri="{FF2B5EF4-FFF2-40B4-BE49-F238E27FC236}">
                    <a16:creationId xmlns:a16="http://schemas.microsoft.com/office/drawing/2014/main" id="{516E3F5A-5F23-498D-B58C-84EAD02B2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585"/>
                <a:ext cx="125" cy="181"/>
              </a:xfrm>
              <a:custGeom>
                <a:avLst/>
                <a:gdLst>
                  <a:gd name="T0" fmla="*/ 63 w 50"/>
                  <a:gd name="T1" fmla="*/ 567 h 68"/>
                  <a:gd name="T2" fmla="*/ 500 w 50"/>
                  <a:gd name="T3" fmla="*/ 56 h 68"/>
                  <a:gd name="T4" fmla="*/ 720 w 50"/>
                  <a:gd name="T5" fmla="*/ 737 h 68"/>
                  <a:gd name="T6" fmla="*/ 283 w 50"/>
                  <a:gd name="T7" fmla="*/ 1246 h 68"/>
                  <a:gd name="T8" fmla="*/ 63 w 50"/>
                  <a:gd name="T9" fmla="*/ 567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30"/>
                    </a:moveTo>
                    <a:cubicBezTo>
                      <a:pt x="8" y="12"/>
                      <a:pt x="20" y="0"/>
                      <a:pt x="32" y="3"/>
                    </a:cubicBezTo>
                    <a:cubicBezTo>
                      <a:pt x="43" y="5"/>
                      <a:pt x="50" y="21"/>
                      <a:pt x="46" y="39"/>
                    </a:cubicBezTo>
                    <a:cubicBezTo>
                      <a:pt x="42" y="56"/>
                      <a:pt x="30" y="68"/>
                      <a:pt x="18" y="66"/>
                    </a:cubicBezTo>
                    <a:cubicBezTo>
                      <a:pt x="7" y="64"/>
                      <a:pt x="0" y="47"/>
                      <a:pt x="4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9" name="Freeform 808">
                <a:extLst>
                  <a:ext uri="{FF2B5EF4-FFF2-40B4-BE49-F238E27FC236}">
                    <a16:creationId xmlns:a16="http://schemas.microsoft.com/office/drawing/2014/main" id="{2B6A9628-99F5-41E5-AE8E-B552CBF62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579"/>
                <a:ext cx="122" cy="182"/>
              </a:xfrm>
              <a:custGeom>
                <a:avLst/>
                <a:gdLst>
                  <a:gd name="T0" fmla="*/ 42 w 49"/>
                  <a:gd name="T1" fmla="*/ 559 h 68"/>
                  <a:gd name="T2" fmla="*/ 478 w 49"/>
                  <a:gd name="T3" fmla="*/ 35 h 68"/>
                  <a:gd name="T4" fmla="*/ 695 w 49"/>
                  <a:gd name="T5" fmla="*/ 731 h 68"/>
                  <a:gd name="T6" fmla="*/ 279 w 49"/>
                  <a:gd name="T7" fmla="*/ 1247 h 68"/>
                  <a:gd name="T8" fmla="*/ 42 w 49"/>
                  <a:gd name="T9" fmla="*/ 55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29"/>
                    </a:moveTo>
                    <a:cubicBezTo>
                      <a:pt x="7" y="12"/>
                      <a:pt x="19" y="0"/>
                      <a:pt x="31" y="2"/>
                    </a:cubicBezTo>
                    <a:cubicBezTo>
                      <a:pt x="43" y="4"/>
                      <a:pt x="49" y="21"/>
                      <a:pt x="45" y="38"/>
                    </a:cubicBezTo>
                    <a:cubicBezTo>
                      <a:pt x="42" y="56"/>
                      <a:pt x="29" y="68"/>
                      <a:pt x="18" y="65"/>
                    </a:cubicBezTo>
                    <a:cubicBezTo>
                      <a:pt x="6" y="63"/>
                      <a:pt x="0" y="47"/>
                      <a:pt x="3" y="29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0" name="Freeform 809">
                <a:extLst>
                  <a:ext uri="{FF2B5EF4-FFF2-40B4-BE49-F238E27FC236}">
                    <a16:creationId xmlns:a16="http://schemas.microsoft.com/office/drawing/2014/main" id="{49338B26-C436-4711-A219-979D1DD71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609"/>
                <a:ext cx="97" cy="141"/>
              </a:xfrm>
              <a:custGeom>
                <a:avLst/>
                <a:gdLst>
                  <a:gd name="T0" fmla="*/ 507 w 39"/>
                  <a:gd name="T1" fmla="*/ 0 h 53"/>
                  <a:gd name="T2" fmla="*/ 507 w 39"/>
                  <a:gd name="T3" fmla="*/ 362 h 53"/>
                  <a:gd name="T4" fmla="*/ 137 w 39"/>
                  <a:gd name="T5" fmla="*/ 806 h 53"/>
                  <a:gd name="T6" fmla="*/ 0 w 39"/>
                  <a:gd name="T7" fmla="*/ 694 h 53"/>
                  <a:gd name="T8" fmla="*/ 199 w 39"/>
                  <a:gd name="T9" fmla="*/ 963 h 53"/>
                  <a:gd name="T10" fmla="*/ 570 w 39"/>
                  <a:gd name="T11" fmla="*/ 511 h 53"/>
                  <a:gd name="T12" fmla="*/ 507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3" y="0"/>
                    </a:moveTo>
                    <a:cubicBezTo>
                      <a:pt x="34" y="6"/>
                      <a:pt x="35" y="12"/>
                      <a:pt x="33" y="19"/>
                    </a:cubicBezTo>
                    <a:cubicBezTo>
                      <a:pt x="30" y="34"/>
                      <a:pt x="19" y="45"/>
                      <a:pt x="9" y="43"/>
                    </a:cubicBezTo>
                    <a:cubicBezTo>
                      <a:pt x="5" y="42"/>
                      <a:pt x="3" y="40"/>
                      <a:pt x="0" y="37"/>
                    </a:cubicBezTo>
                    <a:cubicBezTo>
                      <a:pt x="2" y="44"/>
                      <a:pt x="7" y="50"/>
                      <a:pt x="13" y="51"/>
                    </a:cubicBezTo>
                    <a:cubicBezTo>
                      <a:pt x="23" y="53"/>
                      <a:pt x="34" y="42"/>
                      <a:pt x="37" y="27"/>
                    </a:cubicBezTo>
                    <a:cubicBezTo>
                      <a:pt x="39" y="16"/>
                      <a:pt x="38" y="6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1" name="Freeform 810">
                <a:extLst>
                  <a:ext uri="{FF2B5EF4-FFF2-40B4-BE49-F238E27FC236}">
                    <a16:creationId xmlns:a16="http://schemas.microsoft.com/office/drawing/2014/main" id="{8CC63EB7-D64C-47BE-AE65-117BD4FDA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603"/>
                <a:ext cx="60" cy="64"/>
              </a:xfrm>
              <a:custGeom>
                <a:avLst/>
                <a:gdLst>
                  <a:gd name="T0" fmla="*/ 33 w 24"/>
                  <a:gd name="T1" fmla="*/ 192 h 24"/>
                  <a:gd name="T2" fmla="*/ 238 w 24"/>
                  <a:gd name="T3" fmla="*/ 21 h 24"/>
                  <a:gd name="T4" fmla="*/ 363 w 24"/>
                  <a:gd name="T5" fmla="*/ 264 h 24"/>
                  <a:gd name="T6" fmla="*/ 158 w 24"/>
                  <a:gd name="T7" fmla="*/ 435 h 24"/>
                  <a:gd name="T8" fmla="*/ 33 w 24"/>
                  <a:gd name="T9" fmla="*/ 19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10"/>
                    </a:moveTo>
                    <a:cubicBezTo>
                      <a:pt x="3" y="4"/>
                      <a:pt x="9" y="0"/>
                      <a:pt x="15" y="1"/>
                    </a:cubicBezTo>
                    <a:cubicBezTo>
                      <a:pt x="21" y="2"/>
                      <a:pt x="24" y="8"/>
                      <a:pt x="23" y="14"/>
                    </a:cubicBezTo>
                    <a:cubicBezTo>
                      <a:pt x="22" y="20"/>
                      <a:pt x="16" y="24"/>
                      <a:pt x="10" y="23"/>
                    </a:cubicBezTo>
                    <a:cubicBezTo>
                      <a:pt x="4" y="21"/>
                      <a:pt x="0" y="16"/>
                      <a:pt x="2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2" name="Freeform 811">
                <a:extLst>
                  <a:ext uri="{FF2B5EF4-FFF2-40B4-BE49-F238E27FC236}">
                    <a16:creationId xmlns:a16="http://schemas.microsoft.com/office/drawing/2014/main" id="{CCB5FAB3-12A4-48CE-879D-3BF760582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579"/>
                <a:ext cx="122" cy="182"/>
              </a:xfrm>
              <a:custGeom>
                <a:avLst/>
                <a:gdLst>
                  <a:gd name="T0" fmla="*/ 42 w 49"/>
                  <a:gd name="T1" fmla="*/ 559 h 68"/>
                  <a:gd name="T2" fmla="*/ 478 w 49"/>
                  <a:gd name="T3" fmla="*/ 35 h 68"/>
                  <a:gd name="T4" fmla="*/ 695 w 49"/>
                  <a:gd name="T5" fmla="*/ 731 h 68"/>
                  <a:gd name="T6" fmla="*/ 279 w 49"/>
                  <a:gd name="T7" fmla="*/ 1247 h 68"/>
                  <a:gd name="T8" fmla="*/ 42 w 49"/>
                  <a:gd name="T9" fmla="*/ 55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29"/>
                    </a:moveTo>
                    <a:cubicBezTo>
                      <a:pt x="7" y="12"/>
                      <a:pt x="19" y="0"/>
                      <a:pt x="31" y="2"/>
                    </a:cubicBezTo>
                    <a:cubicBezTo>
                      <a:pt x="43" y="4"/>
                      <a:pt x="49" y="21"/>
                      <a:pt x="45" y="38"/>
                    </a:cubicBezTo>
                    <a:cubicBezTo>
                      <a:pt x="42" y="56"/>
                      <a:pt x="29" y="68"/>
                      <a:pt x="18" y="65"/>
                    </a:cubicBezTo>
                    <a:cubicBezTo>
                      <a:pt x="6" y="63"/>
                      <a:pt x="0" y="47"/>
                      <a:pt x="3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3" name="Freeform 812">
                <a:extLst>
                  <a:ext uri="{FF2B5EF4-FFF2-40B4-BE49-F238E27FC236}">
                    <a16:creationId xmlns:a16="http://schemas.microsoft.com/office/drawing/2014/main" id="{C744D372-BB5B-450C-9C04-D27150931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579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83 w 8"/>
                  <a:gd name="T3" fmla="*/ 21 h 9"/>
                  <a:gd name="T4" fmla="*/ 125 w 8"/>
                  <a:gd name="T5" fmla="*/ 93 h 9"/>
                  <a:gd name="T6" fmla="*/ 50 w 8"/>
                  <a:gd name="T7" fmla="*/ 149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9"/>
                      <a:pt x="3" y="8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4" name="Freeform 813">
                <a:extLst>
                  <a:ext uri="{FF2B5EF4-FFF2-40B4-BE49-F238E27FC236}">
                    <a16:creationId xmlns:a16="http://schemas.microsoft.com/office/drawing/2014/main" id="{244BA698-29A3-4A9C-9DE3-84E91BBD5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614"/>
                <a:ext cx="27" cy="27"/>
              </a:xfrm>
              <a:custGeom>
                <a:avLst/>
                <a:gdLst>
                  <a:gd name="T0" fmla="*/ 12 w 11"/>
                  <a:gd name="T1" fmla="*/ 81 h 10"/>
                  <a:gd name="T2" fmla="*/ 91 w 11"/>
                  <a:gd name="T3" fmla="*/ 0 h 10"/>
                  <a:gd name="T4" fmla="*/ 150 w 11"/>
                  <a:gd name="T5" fmla="*/ 116 h 10"/>
                  <a:gd name="T6" fmla="*/ 61 w 11"/>
                  <a:gd name="T7" fmla="*/ 176 h 10"/>
                  <a:gd name="T8" fmla="*/ 12 w 11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1" y="4"/>
                    </a:moveTo>
                    <a:cubicBezTo>
                      <a:pt x="1" y="1"/>
                      <a:pt x="4" y="0"/>
                      <a:pt x="6" y="0"/>
                    </a:cubicBezTo>
                    <a:cubicBezTo>
                      <a:pt x="9" y="1"/>
                      <a:pt x="11" y="3"/>
                      <a:pt x="10" y="6"/>
                    </a:cubicBezTo>
                    <a:cubicBezTo>
                      <a:pt x="10" y="8"/>
                      <a:pt x="7" y="10"/>
                      <a:pt x="4" y="9"/>
                    </a:cubicBezTo>
                    <a:cubicBezTo>
                      <a:pt x="2" y="9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5" name="Freeform 814">
                <a:extLst>
                  <a:ext uri="{FF2B5EF4-FFF2-40B4-BE49-F238E27FC236}">
                    <a16:creationId xmlns:a16="http://schemas.microsoft.com/office/drawing/2014/main" id="{1A1FBCB3-5C9C-4616-9455-AB01BFB2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577"/>
                <a:ext cx="10" cy="13"/>
              </a:xfrm>
              <a:custGeom>
                <a:avLst/>
                <a:gdLst>
                  <a:gd name="T0" fmla="*/ 0 w 4"/>
                  <a:gd name="T1" fmla="*/ 34 h 5"/>
                  <a:gd name="T2" fmla="*/ 33 w 4"/>
                  <a:gd name="T3" fmla="*/ 21 h 5"/>
                  <a:gd name="T4" fmla="*/ 63 w 4"/>
                  <a:gd name="T5" fmla="*/ 55 h 5"/>
                  <a:gd name="T6" fmla="*/ 33 w 4"/>
                  <a:gd name="T7" fmla="*/ 88 h 5"/>
                  <a:gd name="T8" fmla="*/ 0 w 4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6" name="Freeform 815">
                <a:extLst>
                  <a:ext uri="{FF2B5EF4-FFF2-40B4-BE49-F238E27FC236}">
                    <a16:creationId xmlns:a16="http://schemas.microsoft.com/office/drawing/2014/main" id="{FC0965AB-33CB-4D2C-8EF8-DE6535DDD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603"/>
                <a:ext cx="13" cy="11"/>
              </a:xfrm>
              <a:custGeom>
                <a:avLst/>
                <a:gdLst>
                  <a:gd name="T0" fmla="*/ 0 w 5"/>
                  <a:gd name="T1" fmla="*/ 22 h 4"/>
                  <a:gd name="T2" fmla="*/ 55 w 5"/>
                  <a:gd name="T3" fmla="*/ 0 h 4"/>
                  <a:gd name="T4" fmla="*/ 68 w 5"/>
                  <a:gd name="T5" fmla="*/ 47 h 4"/>
                  <a:gd name="T6" fmla="*/ 34 w 5"/>
                  <a:gd name="T7" fmla="*/ 83 h 4"/>
                  <a:gd name="T8" fmla="*/ 0 w 5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7" name="Freeform 816">
                <a:extLst>
                  <a:ext uri="{FF2B5EF4-FFF2-40B4-BE49-F238E27FC236}">
                    <a16:creationId xmlns:a16="http://schemas.microsoft.com/office/drawing/2014/main" id="{B0A810D1-C9C0-4639-AC0C-6705B256D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806"/>
                <a:ext cx="93" cy="149"/>
              </a:xfrm>
              <a:custGeom>
                <a:avLst/>
                <a:gdLst>
                  <a:gd name="T0" fmla="*/ 0 w 37"/>
                  <a:gd name="T1" fmla="*/ 511 h 56"/>
                  <a:gd name="T2" fmla="*/ 317 w 37"/>
                  <a:gd name="T3" fmla="*/ 0 h 56"/>
                  <a:gd name="T4" fmla="*/ 588 w 37"/>
                  <a:gd name="T5" fmla="*/ 532 h 56"/>
                  <a:gd name="T6" fmla="*/ 284 w 37"/>
                  <a:gd name="T7" fmla="*/ 1032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7" y="13"/>
                      <a:pt x="37" y="28"/>
                    </a:cubicBezTo>
                    <a:cubicBezTo>
                      <a:pt x="36" y="43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8" name="Freeform 817">
                <a:extLst>
                  <a:ext uri="{FF2B5EF4-FFF2-40B4-BE49-F238E27FC236}">
                    <a16:creationId xmlns:a16="http://schemas.microsoft.com/office/drawing/2014/main" id="{BD1D212B-287A-4963-872E-20E6F9A5C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798"/>
                <a:ext cx="93" cy="149"/>
              </a:xfrm>
              <a:custGeom>
                <a:avLst/>
                <a:gdLst>
                  <a:gd name="T0" fmla="*/ 0 w 37"/>
                  <a:gd name="T1" fmla="*/ 511 h 56"/>
                  <a:gd name="T2" fmla="*/ 304 w 37"/>
                  <a:gd name="T3" fmla="*/ 21 h 56"/>
                  <a:gd name="T4" fmla="*/ 588 w 37"/>
                  <a:gd name="T5" fmla="*/ 545 h 56"/>
                  <a:gd name="T6" fmla="*/ 271 w 37"/>
                  <a:gd name="T7" fmla="*/ 1054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7" y="56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9" name="Freeform 818">
                <a:extLst>
                  <a:ext uri="{FF2B5EF4-FFF2-40B4-BE49-F238E27FC236}">
                    <a16:creationId xmlns:a16="http://schemas.microsoft.com/office/drawing/2014/main" id="{BAB97FCF-C933-476A-A59B-82A93AA74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793"/>
                <a:ext cx="95" cy="149"/>
              </a:xfrm>
              <a:custGeom>
                <a:avLst/>
                <a:gdLst>
                  <a:gd name="T0" fmla="*/ 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0" name="Freeform 819">
                <a:extLst>
                  <a:ext uri="{FF2B5EF4-FFF2-40B4-BE49-F238E27FC236}">
                    <a16:creationId xmlns:a16="http://schemas.microsoft.com/office/drawing/2014/main" id="{844BDE33-3439-49E1-9A73-0C148C7C3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811"/>
                <a:ext cx="72" cy="123"/>
              </a:xfrm>
              <a:custGeom>
                <a:avLst/>
                <a:gdLst>
                  <a:gd name="T0" fmla="*/ 340 w 29"/>
                  <a:gd name="T1" fmla="*/ 0 h 46"/>
                  <a:gd name="T2" fmla="*/ 382 w 29"/>
                  <a:gd name="T3" fmla="*/ 308 h 46"/>
                  <a:gd name="T4" fmla="*/ 124 w 29"/>
                  <a:gd name="T5" fmla="*/ 765 h 46"/>
                  <a:gd name="T6" fmla="*/ 0 w 29"/>
                  <a:gd name="T7" fmla="*/ 687 h 46"/>
                  <a:gd name="T8" fmla="*/ 184 w 29"/>
                  <a:gd name="T9" fmla="*/ 880 h 46"/>
                  <a:gd name="T10" fmla="*/ 444 w 29"/>
                  <a:gd name="T11" fmla="*/ 422 h 46"/>
                  <a:gd name="T12" fmla="*/ 340 w 29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4" y="29"/>
                      <a:pt x="17" y="40"/>
                      <a:pt x="8" y="40"/>
                    </a:cubicBezTo>
                    <a:cubicBezTo>
                      <a:pt x="5" y="39"/>
                      <a:pt x="2" y="38"/>
                      <a:pt x="0" y="36"/>
                    </a:cubicBezTo>
                    <a:cubicBezTo>
                      <a:pt x="3" y="42"/>
                      <a:pt x="7" y="46"/>
                      <a:pt x="12" y="46"/>
                    </a:cubicBezTo>
                    <a:cubicBezTo>
                      <a:pt x="21" y="46"/>
                      <a:pt x="29" y="35"/>
                      <a:pt x="29" y="22"/>
                    </a:cubicBezTo>
                    <a:cubicBezTo>
                      <a:pt x="29" y="13"/>
                      <a:pt x="26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1" name="Freeform 820">
                <a:extLst>
                  <a:ext uri="{FF2B5EF4-FFF2-40B4-BE49-F238E27FC236}">
                    <a16:creationId xmlns:a16="http://schemas.microsoft.com/office/drawing/2014/main" id="{7C50AE15-8A8D-49AE-8C44-80CF54773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814"/>
                <a:ext cx="50" cy="51"/>
              </a:xfrm>
              <a:custGeom>
                <a:avLst/>
                <a:gdLst>
                  <a:gd name="T0" fmla="*/ 20 w 20"/>
                  <a:gd name="T1" fmla="*/ 172 h 19"/>
                  <a:gd name="T2" fmla="*/ 158 w 20"/>
                  <a:gd name="T3" fmla="*/ 0 h 19"/>
                  <a:gd name="T4" fmla="*/ 300 w 20"/>
                  <a:gd name="T5" fmla="*/ 193 h 19"/>
                  <a:gd name="T6" fmla="*/ 158 w 20"/>
                  <a:gd name="T7" fmla="*/ 368 h 19"/>
                  <a:gd name="T8" fmla="*/ 20 w 20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9"/>
                    </a:moveTo>
                    <a:cubicBezTo>
                      <a:pt x="1" y="4"/>
                      <a:pt x="5" y="0"/>
                      <a:pt x="10" y="0"/>
                    </a:cubicBezTo>
                    <a:cubicBezTo>
                      <a:pt x="15" y="0"/>
                      <a:pt x="20" y="5"/>
                      <a:pt x="19" y="10"/>
                    </a:cubicBezTo>
                    <a:cubicBezTo>
                      <a:pt x="19" y="15"/>
                      <a:pt x="15" y="19"/>
                      <a:pt x="10" y="19"/>
                    </a:cubicBezTo>
                    <a:cubicBezTo>
                      <a:pt x="4" y="19"/>
                      <a:pt x="0" y="15"/>
                      <a:pt x="1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2" name="Freeform 821">
                <a:extLst>
                  <a:ext uri="{FF2B5EF4-FFF2-40B4-BE49-F238E27FC236}">
                    <a16:creationId xmlns:a16="http://schemas.microsoft.com/office/drawing/2014/main" id="{DBAE31AE-74A2-4DCF-8EE2-4B632CA5E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793"/>
                <a:ext cx="95" cy="149"/>
              </a:xfrm>
              <a:custGeom>
                <a:avLst/>
                <a:gdLst>
                  <a:gd name="T0" fmla="*/ 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0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3" name="Freeform 822">
                <a:extLst>
                  <a:ext uri="{FF2B5EF4-FFF2-40B4-BE49-F238E27FC236}">
                    <a16:creationId xmlns:a16="http://schemas.microsoft.com/office/drawing/2014/main" id="{1BF2A303-1019-49F1-AF52-FF21F8421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798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50 w 6"/>
                  <a:gd name="T3" fmla="*/ 0 h 6"/>
                  <a:gd name="T4" fmla="*/ 95 w 6"/>
                  <a:gd name="T5" fmla="*/ 56 h 6"/>
                  <a:gd name="T6" fmla="*/ 50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4" name="Freeform 823">
                <a:extLst>
                  <a:ext uri="{FF2B5EF4-FFF2-40B4-BE49-F238E27FC236}">
                    <a16:creationId xmlns:a16="http://schemas.microsoft.com/office/drawing/2014/main" id="{85BDC414-524E-441A-8D82-B14627B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1822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0 h 9"/>
                  <a:gd name="T4" fmla="*/ 125 w 8"/>
                  <a:gd name="T5" fmla="*/ 93 h 9"/>
                  <a:gd name="T6" fmla="*/ 63 w 8"/>
                  <a:gd name="T7" fmla="*/ 149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5"/>
                    </a:cubicBezTo>
                    <a:cubicBezTo>
                      <a:pt x="8" y="7"/>
                      <a:pt x="6" y="9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" name="Oval 824">
                <a:extLst>
                  <a:ext uri="{FF2B5EF4-FFF2-40B4-BE49-F238E27FC236}">
                    <a16:creationId xmlns:a16="http://schemas.microsoft.com/office/drawing/2014/main" id="{60F2EF01-65FC-467A-AF2B-7659D3E32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79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26" name="Freeform 825">
                <a:extLst>
                  <a:ext uri="{FF2B5EF4-FFF2-40B4-BE49-F238E27FC236}">
                    <a16:creationId xmlns:a16="http://schemas.microsoft.com/office/drawing/2014/main" id="{FAAF6389-014E-47C1-AE38-095ED9A2B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817"/>
                <a:ext cx="8" cy="10"/>
              </a:xfrm>
              <a:custGeom>
                <a:avLst/>
                <a:gdLst>
                  <a:gd name="T0" fmla="*/ 0 w 3"/>
                  <a:gd name="T1" fmla="*/ 33 h 4"/>
                  <a:gd name="T2" fmla="*/ 35 w 3"/>
                  <a:gd name="T3" fmla="*/ 0 h 4"/>
                  <a:gd name="T4" fmla="*/ 56 w 3"/>
                  <a:gd name="T5" fmla="*/ 33 h 4"/>
                  <a:gd name="T6" fmla="*/ 21 w 3"/>
                  <a:gd name="T7" fmla="*/ 63 h 4"/>
                  <a:gd name="T8" fmla="*/ 0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7" name="Freeform 826">
                <a:extLst>
                  <a:ext uri="{FF2B5EF4-FFF2-40B4-BE49-F238E27FC236}">
                    <a16:creationId xmlns:a16="http://schemas.microsoft.com/office/drawing/2014/main" id="{AC98852D-31BA-4F28-BBF5-D397153B8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641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95 w 38"/>
                  <a:gd name="T5" fmla="*/ 545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8" y="29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8" name="Freeform 827">
                <a:extLst>
                  <a:ext uri="{FF2B5EF4-FFF2-40B4-BE49-F238E27FC236}">
                    <a16:creationId xmlns:a16="http://schemas.microsoft.com/office/drawing/2014/main" id="{20AE9A60-C258-4E05-9045-CE3374A1B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633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9" name="Freeform 828">
                <a:extLst>
                  <a:ext uri="{FF2B5EF4-FFF2-40B4-BE49-F238E27FC236}">
                    <a16:creationId xmlns:a16="http://schemas.microsoft.com/office/drawing/2014/main" id="{1ABEC2D8-FAC9-41CE-BC7A-259973F46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630"/>
                <a:ext cx="93" cy="147"/>
              </a:xfrm>
              <a:custGeom>
                <a:avLst/>
                <a:gdLst>
                  <a:gd name="T0" fmla="*/ 0 w 37"/>
                  <a:gd name="T1" fmla="*/ 513 h 55"/>
                  <a:gd name="T2" fmla="*/ 304 w 37"/>
                  <a:gd name="T3" fmla="*/ 0 h 55"/>
                  <a:gd name="T4" fmla="*/ 588 w 37"/>
                  <a:gd name="T5" fmla="*/ 535 h 55"/>
                  <a:gd name="T6" fmla="*/ 271 w 37"/>
                  <a:gd name="T7" fmla="*/ 1050 h 55"/>
                  <a:gd name="T8" fmla="*/ 0 w 37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5">
                    <a:moveTo>
                      <a:pt x="0" y="27"/>
                    </a:moveTo>
                    <a:cubicBezTo>
                      <a:pt x="1" y="12"/>
                      <a:pt x="9" y="0"/>
                      <a:pt x="19" y="0"/>
                    </a:cubicBezTo>
                    <a:cubicBezTo>
                      <a:pt x="29" y="0"/>
                      <a:pt x="37" y="13"/>
                      <a:pt x="37" y="28"/>
                    </a:cubicBezTo>
                    <a:cubicBezTo>
                      <a:pt x="36" y="43"/>
                      <a:pt x="27" y="55"/>
                      <a:pt x="17" y="55"/>
                    </a:cubicBezTo>
                    <a:cubicBezTo>
                      <a:pt x="7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0" name="Freeform 829">
                <a:extLst>
                  <a:ext uri="{FF2B5EF4-FFF2-40B4-BE49-F238E27FC236}">
                    <a16:creationId xmlns:a16="http://schemas.microsoft.com/office/drawing/2014/main" id="{50B99927-6B7A-4AD6-97C2-65E3CCB4A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649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208 w 30"/>
                  <a:gd name="T9" fmla="*/ 853 h 45"/>
                  <a:gd name="T10" fmla="*/ 470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5" y="28"/>
                      <a:pt x="17" y="39"/>
                      <a:pt x="8" y="39"/>
                    </a:cubicBezTo>
                    <a:cubicBezTo>
                      <a:pt x="5" y="39"/>
                      <a:pt x="3" y="37"/>
                      <a:pt x="0" y="35"/>
                    </a:cubicBezTo>
                    <a:cubicBezTo>
                      <a:pt x="3" y="41"/>
                      <a:pt x="8" y="45"/>
                      <a:pt x="13" y="45"/>
                    </a:cubicBezTo>
                    <a:cubicBezTo>
                      <a:pt x="22" y="45"/>
                      <a:pt x="29" y="35"/>
                      <a:pt x="30" y="21"/>
                    </a:cubicBezTo>
                    <a:cubicBezTo>
                      <a:pt x="30" y="12"/>
                      <a:pt x="27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1" name="Freeform 830">
                <a:extLst>
                  <a:ext uri="{FF2B5EF4-FFF2-40B4-BE49-F238E27FC236}">
                    <a16:creationId xmlns:a16="http://schemas.microsoft.com/office/drawing/2014/main" id="{9C66C61B-DAA1-4465-A3DA-8F7A1550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649"/>
                <a:ext cx="48" cy="50"/>
              </a:xfrm>
              <a:custGeom>
                <a:avLst/>
                <a:gdLst>
                  <a:gd name="T0" fmla="*/ 0 w 19"/>
                  <a:gd name="T1" fmla="*/ 179 h 19"/>
                  <a:gd name="T2" fmla="*/ 159 w 19"/>
                  <a:gd name="T3" fmla="*/ 21 h 19"/>
                  <a:gd name="T4" fmla="*/ 306 w 19"/>
                  <a:gd name="T5" fmla="*/ 179 h 19"/>
                  <a:gd name="T6" fmla="*/ 147 w 19"/>
                  <a:gd name="T7" fmla="*/ 347 h 19"/>
                  <a:gd name="T8" fmla="*/ 0 w 19"/>
                  <a:gd name="T9" fmla="*/ 17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10"/>
                    </a:moveTo>
                    <a:cubicBezTo>
                      <a:pt x="0" y="4"/>
                      <a:pt x="5" y="0"/>
                      <a:pt x="10" y="1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2" name="Freeform 831">
                <a:extLst>
                  <a:ext uri="{FF2B5EF4-FFF2-40B4-BE49-F238E27FC236}">
                    <a16:creationId xmlns:a16="http://schemas.microsoft.com/office/drawing/2014/main" id="{7B24E325-6C56-48A1-985A-58F693364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630"/>
                <a:ext cx="93" cy="147"/>
              </a:xfrm>
              <a:custGeom>
                <a:avLst/>
                <a:gdLst>
                  <a:gd name="T0" fmla="*/ 0 w 37"/>
                  <a:gd name="T1" fmla="*/ 513 h 55"/>
                  <a:gd name="T2" fmla="*/ 304 w 37"/>
                  <a:gd name="T3" fmla="*/ 0 h 55"/>
                  <a:gd name="T4" fmla="*/ 588 w 37"/>
                  <a:gd name="T5" fmla="*/ 535 h 55"/>
                  <a:gd name="T6" fmla="*/ 271 w 37"/>
                  <a:gd name="T7" fmla="*/ 1050 h 55"/>
                  <a:gd name="T8" fmla="*/ 0 w 37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5">
                    <a:moveTo>
                      <a:pt x="0" y="27"/>
                    </a:moveTo>
                    <a:cubicBezTo>
                      <a:pt x="1" y="12"/>
                      <a:pt x="9" y="0"/>
                      <a:pt x="19" y="0"/>
                    </a:cubicBezTo>
                    <a:cubicBezTo>
                      <a:pt x="29" y="0"/>
                      <a:pt x="37" y="13"/>
                      <a:pt x="37" y="28"/>
                    </a:cubicBezTo>
                    <a:cubicBezTo>
                      <a:pt x="36" y="43"/>
                      <a:pt x="27" y="55"/>
                      <a:pt x="17" y="55"/>
                    </a:cubicBezTo>
                    <a:cubicBezTo>
                      <a:pt x="7" y="55"/>
                      <a:pt x="0" y="42"/>
                      <a:pt x="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3" name="Freeform 832">
                <a:extLst>
                  <a:ext uri="{FF2B5EF4-FFF2-40B4-BE49-F238E27FC236}">
                    <a16:creationId xmlns:a16="http://schemas.microsoft.com/office/drawing/2014/main" id="{8C1CF38E-7197-4DBD-93B2-BD6F0E7D7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633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58 w 7"/>
                  <a:gd name="T3" fmla="*/ 0 h 6"/>
                  <a:gd name="T4" fmla="*/ 100 w 7"/>
                  <a:gd name="T5" fmla="*/ 56 h 6"/>
                  <a:gd name="T6" fmla="*/ 58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4" y="6"/>
                    </a:cubicBezTo>
                    <a:cubicBezTo>
                      <a:pt x="2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4" name="Freeform 833">
                <a:extLst>
                  <a:ext uri="{FF2B5EF4-FFF2-40B4-BE49-F238E27FC236}">
                    <a16:creationId xmlns:a16="http://schemas.microsoft.com/office/drawing/2014/main" id="{82004C60-FD1B-40F8-952D-0CDC7D3D6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659"/>
                <a:ext cx="22" cy="22"/>
              </a:xfrm>
              <a:custGeom>
                <a:avLst/>
                <a:gdLst>
                  <a:gd name="T0" fmla="*/ 0 w 9"/>
                  <a:gd name="T1" fmla="*/ 61 h 8"/>
                  <a:gd name="T2" fmla="*/ 71 w 9"/>
                  <a:gd name="T3" fmla="*/ 0 h 8"/>
                  <a:gd name="T4" fmla="*/ 132 w 9"/>
                  <a:gd name="T5" fmla="*/ 83 h 8"/>
                  <a:gd name="T6" fmla="*/ 59 w 9"/>
                  <a:gd name="T7" fmla="*/ 168 h 8"/>
                  <a:gd name="T8" fmla="*/ 0 w 9"/>
                  <a:gd name="T9" fmla="*/ 6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3"/>
                    </a:moveTo>
                    <a:cubicBezTo>
                      <a:pt x="1" y="1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5" name="Oval 834">
                <a:extLst>
                  <a:ext uri="{FF2B5EF4-FFF2-40B4-BE49-F238E27FC236}">
                    <a16:creationId xmlns:a16="http://schemas.microsoft.com/office/drawing/2014/main" id="{BD8E2B80-5C08-44CE-9099-C5B4D2FB6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162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36" name="Oval 835">
                <a:extLst>
                  <a:ext uri="{FF2B5EF4-FFF2-40B4-BE49-F238E27FC236}">
                    <a16:creationId xmlns:a16="http://schemas.microsoft.com/office/drawing/2014/main" id="{9EE5F89A-22D0-43EF-B220-B12351F0A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" y="165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37" name="Freeform 836">
                <a:extLst>
                  <a:ext uri="{FF2B5EF4-FFF2-40B4-BE49-F238E27FC236}">
                    <a16:creationId xmlns:a16="http://schemas.microsoft.com/office/drawing/2014/main" id="{723C3747-9288-4A3B-ADFC-A69A668FA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1766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56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6"/>
                      <a:pt x="21" y="0"/>
                      <a:pt x="28" y="3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8" name="Freeform 837">
                <a:extLst>
                  <a:ext uri="{FF2B5EF4-FFF2-40B4-BE49-F238E27FC236}">
                    <a16:creationId xmlns:a16="http://schemas.microsoft.com/office/drawing/2014/main" id="{32712340-E61E-4807-A168-9FAED3C76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758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78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7"/>
                      <a:pt x="21" y="0"/>
                      <a:pt x="28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30"/>
                      <a:pt x="5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9" name="Freeform 838">
                <a:extLst>
                  <a:ext uri="{FF2B5EF4-FFF2-40B4-BE49-F238E27FC236}">
                    <a16:creationId xmlns:a16="http://schemas.microsoft.com/office/drawing/2014/main" id="{04E80421-C33E-4398-ADD8-A94ECB43C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1753"/>
                <a:ext cx="97" cy="130"/>
              </a:xfrm>
              <a:custGeom>
                <a:avLst/>
                <a:gdLst>
                  <a:gd name="T0" fmla="*/ 92 w 39"/>
                  <a:gd name="T1" fmla="*/ 337 h 49"/>
                  <a:gd name="T2" fmla="*/ 445 w 39"/>
                  <a:gd name="T3" fmla="*/ 77 h 49"/>
                  <a:gd name="T4" fmla="*/ 507 w 39"/>
                  <a:gd name="T5" fmla="*/ 578 h 49"/>
                  <a:gd name="T6" fmla="*/ 154 w 39"/>
                  <a:gd name="T7" fmla="*/ 838 h 49"/>
                  <a:gd name="T8" fmla="*/ 92 w 39"/>
                  <a:gd name="T9" fmla="*/ 33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9">
                    <a:moveTo>
                      <a:pt x="6" y="18"/>
                    </a:moveTo>
                    <a:cubicBezTo>
                      <a:pt x="11" y="7"/>
                      <a:pt x="21" y="0"/>
                      <a:pt x="29" y="4"/>
                    </a:cubicBezTo>
                    <a:cubicBezTo>
                      <a:pt x="37" y="7"/>
                      <a:pt x="39" y="19"/>
                      <a:pt x="33" y="31"/>
                    </a:cubicBezTo>
                    <a:cubicBezTo>
                      <a:pt x="28" y="42"/>
                      <a:pt x="18" y="49"/>
                      <a:pt x="10" y="45"/>
                    </a:cubicBezTo>
                    <a:cubicBezTo>
                      <a:pt x="2" y="42"/>
                      <a:pt x="0" y="29"/>
                      <a:pt x="6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0" name="Freeform 839">
                <a:extLst>
                  <a:ext uri="{FF2B5EF4-FFF2-40B4-BE49-F238E27FC236}">
                    <a16:creationId xmlns:a16="http://schemas.microsoft.com/office/drawing/2014/main" id="{D7D96670-095C-4FEA-9E02-CC4CF1A14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782"/>
                <a:ext cx="75" cy="93"/>
              </a:xfrm>
              <a:custGeom>
                <a:avLst/>
                <a:gdLst>
                  <a:gd name="T0" fmla="*/ 438 w 30"/>
                  <a:gd name="T1" fmla="*/ 0 h 35"/>
                  <a:gd name="T2" fmla="*/ 395 w 30"/>
                  <a:gd name="T3" fmla="*/ 247 h 35"/>
                  <a:gd name="T4" fmla="*/ 83 w 30"/>
                  <a:gd name="T5" fmla="*/ 486 h 35"/>
                  <a:gd name="T6" fmla="*/ 0 w 30"/>
                  <a:gd name="T7" fmla="*/ 396 h 35"/>
                  <a:gd name="T8" fmla="*/ 95 w 30"/>
                  <a:gd name="T9" fmla="*/ 601 h 35"/>
                  <a:gd name="T10" fmla="*/ 425 w 30"/>
                  <a:gd name="T11" fmla="*/ 353 h 35"/>
                  <a:gd name="T12" fmla="*/ 438 w 30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28" y="0"/>
                    </a:moveTo>
                    <a:cubicBezTo>
                      <a:pt x="28" y="4"/>
                      <a:pt x="27" y="9"/>
                      <a:pt x="25" y="13"/>
                    </a:cubicBezTo>
                    <a:cubicBezTo>
                      <a:pt x="21" y="23"/>
                      <a:pt x="11" y="29"/>
                      <a:pt x="5" y="26"/>
                    </a:cubicBezTo>
                    <a:cubicBezTo>
                      <a:pt x="2" y="25"/>
                      <a:pt x="1" y="23"/>
                      <a:pt x="0" y="21"/>
                    </a:cubicBezTo>
                    <a:cubicBezTo>
                      <a:pt x="0" y="26"/>
                      <a:pt x="2" y="30"/>
                      <a:pt x="6" y="32"/>
                    </a:cubicBezTo>
                    <a:cubicBezTo>
                      <a:pt x="13" y="35"/>
                      <a:pt x="22" y="29"/>
                      <a:pt x="27" y="19"/>
                    </a:cubicBezTo>
                    <a:cubicBezTo>
                      <a:pt x="30" y="12"/>
                      <a:pt x="30" y="5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1" name="Freeform 840">
                <a:extLst>
                  <a:ext uri="{FF2B5EF4-FFF2-40B4-BE49-F238E27FC236}">
                    <a16:creationId xmlns:a16="http://schemas.microsoft.com/office/drawing/2014/main" id="{90FC125D-97EE-4EA6-9FDB-C3D6C8513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769"/>
                <a:ext cx="45" cy="48"/>
              </a:xfrm>
              <a:custGeom>
                <a:avLst/>
                <a:gdLst>
                  <a:gd name="T0" fmla="*/ 33 w 18"/>
                  <a:gd name="T1" fmla="*/ 115 h 18"/>
                  <a:gd name="T2" fmla="*/ 188 w 18"/>
                  <a:gd name="T3" fmla="*/ 35 h 18"/>
                  <a:gd name="T4" fmla="*/ 250 w 18"/>
                  <a:gd name="T5" fmla="*/ 248 h 18"/>
                  <a:gd name="T6" fmla="*/ 83 w 18"/>
                  <a:gd name="T7" fmla="*/ 307 h 18"/>
                  <a:gd name="T8" fmla="*/ 33 w 18"/>
                  <a:gd name="T9" fmla="*/ 11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2" y="6"/>
                    </a:moveTo>
                    <a:cubicBezTo>
                      <a:pt x="3" y="2"/>
                      <a:pt x="8" y="0"/>
                      <a:pt x="12" y="2"/>
                    </a:cubicBezTo>
                    <a:cubicBezTo>
                      <a:pt x="16" y="4"/>
                      <a:pt x="18" y="9"/>
                      <a:pt x="16" y="13"/>
                    </a:cubicBezTo>
                    <a:cubicBezTo>
                      <a:pt x="14" y="17"/>
                      <a:pt x="9" y="18"/>
                      <a:pt x="5" y="16"/>
                    </a:cubicBezTo>
                    <a:cubicBezTo>
                      <a:pt x="1" y="15"/>
                      <a:pt x="0" y="10"/>
                      <a:pt x="2" y="6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2" name="Freeform 841">
                <a:extLst>
                  <a:ext uri="{FF2B5EF4-FFF2-40B4-BE49-F238E27FC236}">
                    <a16:creationId xmlns:a16="http://schemas.microsoft.com/office/drawing/2014/main" id="{41D1A055-75A6-4AD5-B690-17B6A272D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1753"/>
                <a:ext cx="97" cy="130"/>
              </a:xfrm>
              <a:custGeom>
                <a:avLst/>
                <a:gdLst>
                  <a:gd name="T0" fmla="*/ 92 w 39"/>
                  <a:gd name="T1" fmla="*/ 337 h 49"/>
                  <a:gd name="T2" fmla="*/ 445 w 39"/>
                  <a:gd name="T3" fmla="*/ 77 h 49"/>
                  <a:gd name="T4" fmla="*/ 507 w 39"/>
                  <a:gd name="T5" fmla="*/ 578 h 49"/>
                  <a:gd name="T6" fmla="*/ 154 w 39"/>
                  <a:gd name="T7" fmla="*/ 838 h 49"/>
                  <a:gd name="T8" fmla="*/ 92 w 39"/>
                  <a:gd name="T9" fmla="*/ 33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9">
                    <a:moveTo>
                      <a:pt x="6" y="18"/>
                    </a:moveTo>
                    <a:cubicBezTo>
                      <a:pt x="11" y="7"/>
                      <a:pt x="21" y="0"/>
                      <a:pt x="29" y="4"/>
                    </a:cubicBezTo>
                    <a:cubicBezTo>
                      <a:pt x="37" y="7"/>
                      <a:pt x="39" y="19"/>
                      <a:pt x="33" y="31"/>
                    </a:cubicBezTo>
                    <a:cubicBezTo>
                      <a:pt x="28" y="42"/>
                      <a:pt x="18" y="49"/>
                      <a:pt x="10" y="45"/>
                    </a:cubicBezTo>
                    <a:cubicBezTo>
                      <a:pt x="2" y="42"/>
                      <a:pt x="0" y="29"/>
                      <a:pt x="6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3" name="Freeform 842">
                <a:extLst>
                  <a:ext uri="{FF2B5EF4-FFF2-40B4-BE49-F238E27FC236}">
                    <a16:creationId xmlns:a16="http://schemas.microsoft.com/office/drawing/2014/main" id="{9FCC2F6C-5925-4B97-9C69-32638F556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753"/>
                <a:ext cx="17" cy="16"/>
              </a:xfrm>
              <a:custGeom>
                <a:avLst/>
                <a:gdLst>
                  <a:gd name="T0" fmla="*/ 12 w 7"/>
                  <a:gd name="T1" fmla="*/ 35 h 6"/>
                  <a:gd name="T2" fmla="*/ 70 w 7"/>
                  <a:gd name="T3" fmla="*/ 21 h 6"/>
                  <a:gd name="T4" fmla="*/ 87 w 7"/>
                  <a:gd name="T5" fmla="*/ 77 h 6"/>
                  <a:gd name="T6" fmla="*/ 29 w 7"/>
                  <a:gd name="T7" fmla="*/ 115 h 6"/>
                  <a:gd name="T8" fmla="*/ 12 w 7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4"/>
                    </a:cubicBez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4" name="Freeform 843">
                <a:extLst>
                  <a:ext uri="{FF2B5EF4-FFF2-40B4-BE49-F238E27FC236}">
                    <a16:creationId xmlns:a16="http://schemas.microsoft.com/office/drawing/2014/main" id="{8319E12E-8A3D-4918-A40D-688581F14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777"/>
                <a:ext cx="20" cy="21"/>
              </a:xfrm>
              <a:custGeom>
                <a:avLst/>
                <a:gdLst>
                  <a:gd name="T0" fmla="*/ 20 w 8"/>
                  <a:gd name="T1" fmla="*/ 55 h 8"/>
                  <a:gd name="T2" fmla="*/ 83 w 8"/>
                  <a:gd name="T3" fmla="*/ 21 h 8"/>
                  <a:gd name="T4" fmla="*/ 113 w 8"/>
                  <a:gd name="T5" fmla="*/ 89 h 8"/>
                  <a:gd name="T6" fmla="*/ 33 w 8"/>
                  <a:gd name="T7" fmla="*/ 123 h 8"/>
                  <a:gd name="T8" fmla="*/ 20 w 8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3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5" name="Freeform 844">
                <a:extLst>
                  <a:ext uri="{FF2B5EF4-FFF2-40B4-BE49-F238E27FC236}">
                    <a16:creationId xmlns:a16="http://schemas.microsoft.com/office/drawing/2014/main" id="{6D627E8D-CE73-449B-8F93-825F91A75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755"/>
                <a:ext cx="8" cy="8"/>
              </a:xfrm>
              <a:custGeom>
                <a:avLst/>
                <a:gdLst>
                  <a:gd name="T0" fmla="*/ 0 w 3"/>
                  <a:gd name="T1" fmla="*/ 21 h 3"/>
                  <a:gd name="T2" fmla="*/ 35 w 3"/>
                  <a:gd name="T3" fmla="*/ 0 h 3"/>
                  <a:gd name="T4" fmla="*/ 56 w 3"/>
                  <a:gd name="T5" fmla="*/ 35 h 3"/>
                  <a:gd name="T6" fmla="*/ 21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6" name="Freeform 845">
                <a:extLst>
                  <a:ext uri="{FF2B5EF4-FFF2-40B4-BE49-F238E27FC236}">
                    <a16:creationId xmlns:a16="http://schemas.microsoft.com/office/drawing/2014/main" id="{7B698EFC-887D-4928-BAED-631986F12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766"/>
                <a:ext cx="10" cy="8"/>
              </a:xfrm>
              <a:custGeom>
                <a:avLst/>
                <a:gdLst>
                  <a:gd name="T0" fmla="*/ 20 w 4"/>
                  <a:gd name="T1" fmla="*/ 21 h 3"/>
                  <a:gd name="T2" fmla="*/ 50 w 4"/>
                  <a:gd name="T3" fmla="*/ 0 h 3"/>
                  <a:gd name="T4" fmla="*/ 50 w 4"/>
                  <a:gd name="T5" fmla="*/ 35 h 3"/>
                  <a:gd name="T6" fmla="*/ 20 w 4"/>
                  <a:gd name="T7" fmla="*/ 56 h 3"/>
                  <a:gd name="T8" fmla="*/ 2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7" name="Freeform 846">
                <a:extLst>
                  <a:ext uri="{FF2B5EF4-FFF2-40B4-BE49-F238E27FC236}">
                    <a16:creationId xmlns:a16="http://schemas.microsoft.com/office/drawing/2014/main" id="{790E1077-CDE8-4E06-8398-7119F2C41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873"/>
                <a:ext cx="93" cy="149"/>
              </a:xfrm>
              <a:custGeom>
                <a:avLst/>
                <a:gdLst>
                  <a:gd name="T0" fmla="*/ 0 w 37"/>
                  <a:gd name="T1" fmla="*/ 511 h 56"/>
                  <a:gd name="T2" fmla="*/ 317 w 37"/>
                  <a:gd name="T3" fmla="*/ 0 h 56"/>
                  <a:gd name="T4" fmla="*/ 588 w 37"/>
                  <a:gd name="T5" fmla="*/ 532 h 56"/>
                  <a:gd name="T6" fmla="*/ 284 w 37"/>
                  <a:gd name="T7" fmla="*/ 1032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20" y="0"/>
                    </a:cubicBezTo>
                    <a:cubicBezTo>
                      <a:pt x="30" y="1"/>
                      <a:pt x="37" y="13"/>
                      <a:pt x="37" y="28"/>
                    </a:cubicBezTo>
                    <a:cubicBezTo>
                      <a:pt x="36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8" name="Freeform 847">
                <a:extLst>
                  <a:ext uri="{FF2B5EF4-FFF2-40B4-BE49-F238E27FC236}">
                    <a16:creationId xmlns:a16="http://schemas.microsoft.com/office/drawing/2014/main" id="{6041B2BD-A071-489F-A63F-B9CE46633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1865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04 w 37"/>
                  <a:gd name="T3" fmla="*/ 21 h 56"/>
                  <a:gd name="T4" fmla="*/ 588 w 37"/>
                  <a:gd name="T5" fmla="*/ 545 h 56"/>
                  <a:gd name="T6" fmla="*/ 271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7" y="56"/>
                      <a:pt x="17" y="56"/>
                    </a:cubicBezTo>
                    <a:cubicBezTo>
                      <a:pt x="7" y="55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9" name="Freeform 848">
                <a:extLst>
                  <a:ext uri="{FF2B5EF4-FFF2-40B4-BE49-F238E27FC236}">
                    <a16:creationId xmlns:a16="http://schemas.microsoft.com/office/drawing/2014/main" id="{462F0D92-018B-4E85-97D7-106E3E6CF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1859"/>
                <a:ext cx="95" cy="150"/>
              </a:xfrm>
              <a:custGeom>
                <a:avLst/>
                <a:gdLst>
                  <a:gd name="T0" fmla="*/ 0 w 38"/>
                  <a:gd name="T1" fmla="*/ 538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0 w 38"/>
                  <a:gd name="T9" fmla="*/ 538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0" name="Freeform 849">
                <a:extLst>
                  <a:ext uri="{FF2B5EF4-FFF2-40B4-BE49-F238E27FC236}">
                    <a16:creationId xmlns:a16="http://schemas.microsoft.com/office/drawing/2014/main" id="{B6759FDF-18F6-46F9-A060-9B7C1813C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1881"/>
                <a:ext cx="72" cy="120"/>
              </a:xfrm>
              <a:custGeom>
                <a:avLst/>
                <a:gdLst>
                  <a:gd name="T0" fmla="*/ 340 w 29"/>
                  <a:gd name="T1" fmla="*/ 0 h 45"/>
                  <a:gd name="T2" fmla="*/ 382 w 29"/>
                  <a:gd name="T3" fmla="*/ 285 h 45"/>
                  <a:gd name="T4" fmla="*/ 124 w 29"/>
                  <a:gd name="T5" fmla="*/ 739 h 45"/>
                  <a:gd name="T6" fmla="*/ 0 w 29"/>
                  <a:gd name="T7" fmla="*/ 661 h 45"/>
                  <a:gd name="T8" fmla="*/ 184 w 29"/>
                  <a:gd name="T9" fmla="*/ 853 h 45"/>
                  <a:gd name="T10" fmla="*/ 444 w 29"/>
                  <a:gd name="T11" fmla="*/ 397 h 45"/>
                  <a:gd name="T12" fmla="*/ 340 w 29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4" y="28"/>
                      <a:pt x="16" y="39"/>
                      <a:pt x="8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3" y="41"/>
                      <a:pt x="7" y="45"/>
                      <a:pt x="12" y="45"/>
                    </a:cubicBezTo>
                    <a:cubicBezTo>
                      <a:pt x="21" y="45"/>
                      <a:pt x="29" y="35"/>
                      <a:pt x="29" y="21"/>
                    </a:cubicBezTo>
                    <a:cubicBezTo>
                      <a:pt x="29" y="12"/>
                      <a:pt x="26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1" name="Freeform 850">
                <a:extLst>
                  <a:ext uri="{FF2B5EF4-FFF2-40B4-BE49-F238E27FC236}">
                    <a16:creationId xmlns:a16="http://schemas.microsoft.com/office/drawing/2014/main" id="{4EA0D711-86A4-4C8F-A2BF-3A35B2FAC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1881"/>
                <a:ext cx="47" cy="50"/>
              </a:xfrm>
              <a:custGeom>
                <a:avLst/>
                <a:gdLst>
                  <a:gd name="T0" fmla="*/ 12 w 19"/>
                  <a:gd name="T1" fmla="*/ 166 h 19"/>
                  <a:gd name="T2" fmla="*/ 153 w 19"/>
                  <a:gd name="T3" fmla="*/ 0 h 19"/>
                  <a:gd name="T4" fmla="*/ 287 w 19"/>
                  <a:gd name="T5" fmla="*/ 179 h 19"/>
                  <a:gd name="T6" fmla="*/ 153 w 19"/>
                  <a:gd name="T7" fmla="*/ 347 h 19"/>
                  <a:gd name="T8" fmla="*/ 12 w 19"/>
                  <a:gd name="T9" fmla="*/ 16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" y="9"/>
                    </a:moveTo>
                    <a:cubicBezTo>
                      <a:pt x="1" y="4"/>
                      <a:pt x="5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5" y="19"/>
                      <a:pt x="10" y="19"/>
                    </a:cubicBezTo>
                    <a:cubicBezTo>
                      <a:pt x="4" y="19"/>
                      <a:pt x="0" y="15"/>
                      <a:pt x="1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2" name="Freeform 851">
                <a:extLst>
                  <a:ext uri="{FF2B5EF4-FFF2-40B4-BE49-F238E27FC236}">
                    <a16:creationId xmlns:a16="http://schemas.microsoft.com/office/drawing/2014/main" id="{7B619661-8C5A-4488-9A8F-B8D57387C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1859"/>
                <a:ext cx="95" cy="150"/>
              </a:xfrm>
              <a:custGeom>
                <a:avLst/>
                <a:gdLst>
                  <a:gd name="T0" fmla="*/ 0 w 38"/>
                  <a:gd name="T1" fmla="*/ 538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0 w 38"/>
                  <a:gd name="T9" fmla="*/ 538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0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3" name="Oval 852">
                <a:extLst>
                  <a:ext uri="{FF2B5EF4-FFF2-40B4-BE49-F238E27FC236}">
                    <a16:creationId xmlns:a16="http://schemas.microsoft.com/office/drawing/2014/main" id="{777F4012-E7CA-4E85-9A66-511C7D870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9" y="186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54" name="Freeform 853">
                <a:extLst>
                  <a:ext uri="{FF2B5EF4-FFF2-40B4-BE49-F238E27FC236}">
                    <a16:creationId xmlns:a16="http://schemas.microsoft.com/office/drawing/2014/main" id="{3A82EAB0-0AC9-4A76-AE04-07FF390D0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1889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0 h 9"/>
                  <a:gd name="T4" fmla="*/ 125 w 8"/>
                  <a:gd name="T5" fmla="*/ 93 h 9"/>
                  <a:gd name="T6" fmla="*/ 63 w 8"/>
                  <a:gd name="T7" fmla="*/ 171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6" y="1"/>
                      <a:pt x="8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2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5" name="Freeform 854">
                <a:extLst>
                  <a:ext uri="{FF2B5EF4-FFF2-40B4-BE49-F238E27FC236}">
                    <a16:creationId xmlns:a16="http://schemas.microsoft.com/office/drawing/2014/main" id="{56D6D13D-5BBB-4C8E-8D08-296C31C5F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1859"/>
                <a:ext cx="8" cy="8"/>
              </a:xfrm>
              <a:custGeom>
                <a:avLst/>
                <a:gdLst>
                  <a:gd name="T0" fmla="*/ 0 w 3"/>
                  <a:gd name="T1" fmla="*/ 21 h 3"/>
                  <a:gd name="T2" fmla="*/ 35 w 3"/>
                  <a:gd name="T3" fmla="*/ 0 h 3"/>
                  <a:gd name="T4" fmla="*/ 56 w 3"/>
                  <a:gd name="T5" fmla="*/ 35 h 3"/>
                  <a:gd name="T6" fmla="*/ 21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6" name="Oval 855">
                <a:extLst>
                  <a:ext uri="{FF2B5EF4-FFF2-40B4-BE49-F238E27FC236}">
                    <a16:creationId xmlns:a16="http://schemas.microsoft.com/office/drawing/2014/main" id="{2BE5E8C3-2303-43CE-B9B2-96F532C8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1883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57" name="Freeform 856">
                <a:extLst>
                  <a:ext uri="{FF2B5EF4-FFF2-40B4-BE49-F238E27FC236}">
                    <a16:creationId xmlns:a16="http://schemas.microsoft.com/office/drawing/2014/main" id="{4394F0DB-BE54-4498-AB17-4C5BEB2D7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793"/>
                <a:ext cx="95" cy="146"/>
              </a:xfrm>
              <a:custGeom>
                <a:avLst/>
                <a:gdLst>
                  <a:gd name="T0" fmla="*/ 0 w 38"/>
                  <a:gd name="T1" fmla="*/ 507 h 55"/>
                  <a:gd name="T2" fmla="*/ 313 w 38"/>
                  <a:gd name="T3" fmla="*/ 0 h 55"/>
                  <a:gd name="T4" fmla="*/ 583 w 38"/>
                  <a:gd name="T5" fmla="*/ 520 h 55"/>
                  <a:gd name="T6" fmla="*/ 283 w 38"/>
                  <a:gd name="T7" fmla="*/ 1030 h 55"/>
                  <a:gd name="T8" fmla="*/ 0 w 38"/>
                  <a:gd name="T9" fmla="*/ 507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0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8" name="Freeform 857">
                <a:extLst>
                  <a:ext uri="{FF2B5EF4-FFF2-40B4-BE49-F238E27FC236}">
                    <a16:creationId xmlns:a16="http://schemas.microsoft.com/office/drawing/2014/main" id="{99A63F9E-9ADE-4048-8758-9F93AFDB3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785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0 h 56"/>
                  <a:gd name="T4" fmla="*/ 569 w 37"/>
                  <a:gd name="T5" fmla="*/ 545 h 56"/>
                  <a:gd name="T6" fmla="*/ 278 w 37"/>
                  <a:gd name="T7" fmla="*/ 1032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0"/>
                    </a:cubicBezTo>
                    <a:cubicBezTo>
                      <a:pt x="30" y="1"/>
                      <a:pt x="37" y="13"/>
                      <a:pt x="37" y="29"/>
                    </a:cubicBezTo>
                    <a:cubicBezTo>
                      <a:pt x="36" y="44"/>
                      <a:pt x="28" y="56"/>
                      <a:pt x="18" y="55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9" name="Freeform 858">
                <a:extLst>
                  <a:ext uri="{FF2B5EF4-FFF2-40B4-BE49-F238E27FC236}">
                    <a16:creationId xmlns:a16="http://schemas.microsoft.com/office/drawing/2014/main" id="{601AB080-7CD2-4D43-B7B5-28A328713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1779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0" name="Freeform 859">
                <a:extLst>
                  <a:ext uri="{FF2B5EF4-FFF2-40B4-BE49-F238E27FC236}">
                    <a16:creationId xmlns:a16="http://schemas.microsoft.com/office/drawing/2014/main" id="{B275DB00-FAA2-4114-A37E-4DBFE74DC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798"/>
                <a:ext cx="75" cy="123"/>
              </a:xfrm>
              <a:custGeom>
                <a:avLst/>
                <a:gdLst>
                  <a:gd name="T0" fmla="*/ 345 w 30"/>
                  <a:gd name="T1" fmla="*/ 0 h 46"/>
                  <a:gd name="T2" fmla="*/ 395 w 30"/>
                  <a:gd name="T3" fmla="*/ 308 h 46"/>
                  <a:gd name="T4" fmla="*/ 125 w 30"/>
                  <a:gd name="T5" fmla="*/ 743 h 46"/>
                  <a:gd name="T6" fmla="*/ 0 w 30"/>
                  <a:gd name="T7" fmla="*/ 687 h 46"/>
                  <a:gd name="T8" fmla="*/ 188 w 30"/>
                  <a:gd name="T9" fmla="*/ 880 h 46"/>
                  <a:gd name="T10" fmla="*/ 458 w 30"/>
                  <a:gd name="T11" fmla="*/ 422 h 46"/>
                  <a:gd name="T12" fmla="*/ 345 w 30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4" y="29"/>
                      <a:pt x="17" y="40"/>
                      <a:pt x="8" y="39"/>
                    </a:cubicBezTo>
                    <a:cubicBezTo>
                      <a:pt x="5" y="39"/>
                      <a:pt x="2" y="38"/>
                      <a:pt x="0" y="36"/>
                    </a:cubicBezTo>
                    <a:cubicBezTo>
                      <a:pt x="3" y="42"/>
                      <a:pt x="7" y="45"/>
                      <a:pt x="12" y="46"/>
                    </a:cubicBezTo>
                    <a:cubicBezTo>
                      <a:pt x="21" y="46"/>
                      <a:pt x="29" y="35"/>
                      <a:pt x="29" y="22"/>
                    </a:cubicBezTo>
                    <a:cubicBezTo>
                      <a:pt x="30" y="13"/>
                      <a:pt x="27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1" name="Freeform 860">
                <a:extLst>
                  <a:ext uri="{FF2B5EF4-FFF2-40B4-BE49-F238E27FC236}">
                    <a16:creationId xmlns:a16="http://schemas.microsoft.com/office/drawing/2014/main" id="{2056CFCD-48C1-4B8E-8104-D3905862B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1801"/>
                <a:ext cx="47" cy="50"/>
              </a:xfrm>
              <a:custGeom>
                <a:avLst/>
                <a:gdLst>
                  <a:gd name="T0" fmla="*/ 0 w 19"/>
                  <a:gd name="T1" fmla="*/ 166 h 19"/>
                  <a:gd name="T2" fmla="*/ 134 w 19"/>
                  <a:gd name="T3" fmla="*/ 0 h 19"/>
                  <a:gd name="T4" fmla="*/ 275 w 19"/>
                  <a:gd name="T5" fmla="*/ 179 h 19"/>
                  <a:gd name="T6" fmla="*/ 134 w 19"/>
                  <a:gd name="T7" fmla="*/ 347 h 19"/>
                  <a:gd name="T8" fmla="*/ 0 w 19"/>
                  <a:gd name="T9" fmla="*/ 16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4" y="0"/>
                      <a:pt x="9" y="0"/>
                    </a:cubicBezTo>
                    <a:cubicBezTo>
                      <a:pt x="15" y="0"/>
                      <a:pt x="19" y="5"/>
                      <a:pt x="18" y="10"/>
                    </a:cubicBezTo>
                    <a:cubicBezTo>
                      <a:pt x="18" y="15"/>
                      <a:pt x="14" y="19"/>
                      <a:pt x="9" y="19"/>
                    </a:cubicBezTo>
                    <a:cubicBezTo>
                      <a:pt x="4" y="19"/>
                      <a:pt x="0" y="14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2" name="Freeform 861">
                <a:extLst>
                  <a:ext uri="{FF2B5EF4-FFF2-40B4-BE49-F238E27FC236}">
                    <a16:creationId xmlns:a16="http://schemas.microsoft.com/office/drawing/2014/main" id="{F17F33C8-39BB-426B-9C43-4F6BF6E36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1779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3" name="Freeform 862">
                <a:extLst>
                  <a:ext uri="{FF2B5EF4-FFF2-40B4-BE49-F238E27FC236}">
                    <a16:creationId xmlns:a16="http://schemas.microsoft.com/office/drawing/2014/main" id="{34F93CEE-86C2-4002-8684-154CE55E6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782"/>
                <a:ext cx="15" cy="19"/>
              </a:xfrm>
              <a:custGeom>
                <a:avLst/>
                <a:gdLst>
                  <a:gd name="T0" fmla="*/ 0 w 6"/>
                  <a:gd name="T1" fmla="*/ 81 h 7"/>
                  <a:gd name="T2" fmla="*/ 50 w 6"/>
                  <a:gd name="T3" fmla="*/ 0 h 7"/>
                  <a:gd name="T4" fmla="*/ 95 w 6"/>
                  <a:gd name="T5" fmla="*/ 81 h 7"/>
                  <a:gd name="T6" fmla="*/ 50 w 6"/>
                  <a:gd name="T7" fmla="*/ 141 h 7"/>
                  <a:gd name="T8" fmla="*/ 0 w 6"/>
                  <a:gd name="T9" fmla="*/ 8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0" y="2"/>
                      <a:pt x="2" y="0"/>
                      <a:pt x="3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4" name="Freeform 863">
                <a:extLst>
                  <a:ext uri="{FF2B5EF4-FFF2-40B4-BE49-F238E27FC236}">
                    <a16:creationId xmlns:a16="http://schemas.microsoft.com/office/drawing/2014/main" id="{E36F583D-4719-41E6-85B3-034DD96B2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1809"/>
                <a:ext cx="20" cy="21"/>
              </a:xfrm>
              <a:custGeom>
                <a:avLst/>
                <a:gdLst>
                  <a:gd name="T0" fmla="*/ 0 w 8"/>
                  <a:gd name="T1" fmla="*/ 76 h 8"/>
                  <a:gd name="T2" fmla="*/ 63 w 8"/>
                  <a:gd name="T3" fmla="*/ 0 h 8"/>
                  <a:gd name="T4" fmla="*/ 125 w 8"/>
                  <a:gd name="T5" fmla="*/ 76 h 8"/>
                  <a:gd name="T6" fmla="*/ 63 w 8"/>
                  <a:gd name="T7" fmla="*/ 144 h 8"/>
                  <a:gd name="T8" fmla="*/ 0 w 8"/>
                  <a:gd name="T9" fmla="*/ 7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7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5" name="Oval 864">
                <a:extLst>
                  <a:ext uri="{FF2B5EF4-FFF2-40B4-BE49-F238E27FC236}">
                    <a16:creationId xmlns:a16="http://schemas.microsoft.com/office/drawing/2014/main" id="{70A58EA8-4CFB-471A-A8C7-7F51DE49A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4" y="1777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66" name="Oval 865">
                <a:extLst>
                  <a:ext uri="{FF2B5EF4-FFF2-40B4-BE49-F238E27FC236}">
                    <a16:creationId xmlns:a16="http://schemas.microsoft.com/office/drawing/2014/main" id="{54D67481-6DB1-4C1C-B228-E012C5B1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1803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67" name="Freeform 866">
                <a:extLst>
                  <a:ext uri="{FF2B5EF4-FFF2-40B4-BE49-F238E27FC236}">
                    <a16:creationId xmlns:a16="http://schemas.microsoft.com/office/drawing/2014/main" id="{3B2988FA-70B0-4324-9B20-A7A987E9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2097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83 w 38"/>
                  <a:gd name="T5" fmla="*/ 532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8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8" name="Freeform 867">
                <a:extLst>
                  <a:ext uri="{FF2B5EF4-FFF2-40B4-BE49-F238E27FC236}">
                    <a16:creationId xmlns:a16="http://schemas.microsoft.com/office/drawing/2014/main" id="{801EA0C0-B4E2-4FA7-A4AD-A337FC67E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089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17 w 37"/>
                  <a:gd name="T3" fmla="*/ 21 h 56"/>
                  <a:gd name="T4" fmla="*/ 588 w 37"/>
                  <a:gd name="T5" fmla="*/ 545 h 56"/>
                  <a:gd name="T6" fmla="*/ 284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9" name="Freeform 868">
                <a:extLst>
                  <a:ext uri="{FF2B5EF4-FFF2-40B4-BE49-F238E27FC236}">
                    <a16:creationId xmlns:a16="http://schemas.microsoft.com/office/drawing/2014/main" id="{F95761B5-8CD3-4432-A6E9-9DFA45123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083"/>
                <a:ext cx="95" cy="150"/>
              </a:xfrm>
              <a:custGeom>
                <a:avLst/>
                <a:gdLst>
                  <a:gd name="T0" fmla="*/ 20 w 38"/>
                  <a:gd name="T1" fmla="*/ 538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38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0" name="Freeform 869">
                <a:extLst>
                  <a:ext uri="{FF2B5EF4-FFF2-40B4-BE49-F238E27FC236}">
                    <a16:creationId xmlns:a16="http://schemas.microsoft.com/office/drawing/2014/main" id="{E347DB92-9503-4186-8FC6-013C353E7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105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188 w 30"/>
                  <a:gd name="T9" fmla="*/ 853 h 45"/>
                  <a:gd name="T10" fmla="*/ 458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4" y="28"/>
                      <a:pt x="17" y="39"/>
                      <a:pt x="8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3" y="41"/>
                      <a:pt x="7" y="45"/>
                      <a:pt x="12" y="45"/>
                    </a:cubicBezTo>
                    <a:cubicBezTo>
                      <a:pt x="21" y="45"/>
                      <a:pt x="29" y="35"/>
                      <a:pt x="29" y="21"/>
                    </a:cubicBezTo>
                    <a:cubicBezTo>
                      <a:pt x="30" y="12"/>
                      <a:pt x="27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1" name="Freeform 870">
                <a:extLst>
                  <a:ext uri="{FF2B5EF4-FFF2-40B4-BE49-F238E27FC236}">
                    <a16:creationId xmlns:a16="http://schemas.microsoft.com/office/drawing/2014/main" id="{E94B10F5-16BE-40EA-99FC-BDDB5A540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105"/>
                <a:ext cx="48" cy="50"/>
              </a:xfrm>
              <a:custGeom>
                <a:avLst/>
                <a:gdLst>
                  <a:gd name="T0" fmla="*/ 0 w 19"/>
                  <a:gd name="T1" fmla="*/ 166 h 19"/>
                  <a:gd name="T2" fmla="*/ 159 w 19"/>
                  <a:gd name="T3" fmla="*/ 0 h 19"/>
                  <a:gd name="T4" fmla="*/ 306 w 19"/>
                  <a:gd name="T5" fmla="*/ 179 h 19"/>
                  <a:gd name="T6" fmla="*/ 147 w 19"/>
                  <a:gd name="T7" fmla="*/ 347 h 19"/>
                  <a:gd name="T8" fmla="*/ 0 w 19"/>
                  <a:gd name="T9" fmla="*/ 16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4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8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2" name="Freeform 871">
                <a:extLst>
                  <a:ext uri="{FF2B5EF4-FFF2-40B4-BE49-F238E27FC236}">
                    <a16:creationId xmlns:a16="http://schemas.microsoft.com/office/drawing/2014/main" id="{980F9B51-B8EE-4949-B634-530138EB6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083"/>
                <a:ext cx="95" cy="150"/>
              </a:xfrm>
              <a:custGeom>
                <a:avLst/>
                <a:gdLst>
                  <a:gd name="T0" fmla="*/ 20 w 38"/>
                  <a:gd name="T1" fmla="*/ 538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38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3" name="Freeform 872">
                <a:extLst>
                  <a:ext uri="{FF2B5EF4-FFF2-40B4-BE49-F238E27FC236}">
                    <a16:creationId xmlns:a16="http://schemas.microsoft.com/office/drawing/2014/main" id="{4393224D-90BE-4A4D-944B-093BEE20B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089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41 w 7"/>
                  <a:gd name="T3" fmla="*/ 0 h 6"/>
                  <a:gd name="T4" fmla="*/ 100 w 7"/>
                  <a:gd name="T5" fmla="*/ 56 h 6"/>
                  <a:gd name="T6" fmla="*/ 41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4" name="Freeform 873">
                <a:extLst>
                  <a:ext uri="{FF2B5EF4-FFF2-40B4-BE49-F238E27FC236}">
                    <a16:creationId xmlns:a16="http://schemas.microsoft.com/office/drawing/2014/main" id="{FCD759A2-9DFA-4CA5-949A-0B5975121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113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0 h 9"/>
                  <a:gd name="T4" fmla="*/ 125 w 8"/>
                  <a:gd name="T5" fmla="*/ 93 h 9"/>
                  <a:gd name="T6" fmla="*/ 63 w 8"/>
                  <a:gd name="T7" fmla="*/ 171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7" y="1"/>
                      <a:pt x="8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2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5" name="Freeform 874">
                <a:extLst>
                  <a:ext uri="{FF2B5EF4-FFF2-40B4-BE49-F238E27FC236}">
                    <a16:creationId xmlns:a16="http://schemas.microsoft.com/office/drawing/2014/main" id="{DF34504C-E2EF-4E96-9E32-CF9FA136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083"/>
                <a:ext cx="10" cy="8"/>
              </a:xfrm>
              <a:custGeom>
                <a:avLst/>
                <a:gdLst>
                  <a:gd name="T0" fmla="*/ 0 w 4"/>
                  <a:gd name="T1" fmla="*/ 21 h 3"/>
                  <a:gd name="T2" fmla="*/ 33 w 4"/>
                  <a:gd name="T3" fmla="*/ 0 h 3"/>
                  <a:gd name="T4" fmla="*/ 63 w 4"/>
                  <a:gd name="T5" fmla="*/ 35 h 3"/>
                  <a:gd name="T6" fmla="*/ 33 w 4"/>
                  <a:gd name="T7" fmla="*/ 56 h 3"/>
                  <a:gd name="T8" fmla="*/ 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6" name="Oval 875">
                <a:extLst>
                  <a:ext uri="{FF2B5EF4-FFF2-40B4-BE49-F238E27FC236}">
                    <a16:creationId xmlns:a16="http://schemas.microsoft.com/office/drawing/2014/main" id="{D16B91E7-F044-440D-8ED4-FA5DACF88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210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77" name="Oval 876">
                <a:extLst>
                  <a:ext uri="{FF2B5EF4-FFF2-40B4-BE49-F238E27FC236}">
                    <a16:creationId xmlns:a16="http://schemas.microsoft.com/office/drawing/2014/main" id="{3F91D94B-A9CF-4FEB-B292-A2A73B35B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1097"/>
                <a:ext cx="167" cy="2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78" name="Oval 877">
                <a:extLst>
                  <a:ext uri="{FF2B5EF4-FFF2-40B4-BE49-F238E27FC236}">
                    <a16:creationId xmlns:a16="http://schemas.microsoft.com/office/drawing/2014/main" id="{C0B6CEA9-3A24-40C5-B636-E3CDB128C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9" y="1083"/>
                <a:ext cx="167" cy="27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79" name="Oval 878">
                <a:extLst>
                  <a:ext uri="{FF2B5EF4-FFF2-40B4-BE49-F238E27FC236}">
                    <a16:creationId xmlns:a16="http://schemas.microsoft.com/office/drawing/2014/main" id="{8A3EAD6C-1461-4C29-94E8-C5A4AFA9F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1075"/>
                <a:ext cx="168" cy="2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0" name="Freeform 879">
                <a:extLst>
                  <a:ext uri="{FF2B5EF4-FFF2-40B4-BE49-F238E27FC236}">
                    <a16:creationId xmlns:a16="http://schemas.microsoft.com/office/drawing/2014/main" id="{7379DBDD-6136-4180-8ACA-E63945D40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1107"/>
                <a:ext cx="132" cy="224"/>
              </a:xfrm>
              <a:custGeom>
                <a:avLst/>
                <a:gdLst>
                  <a:gd name="T0" fmla="*/ 570 w 53"/>
                  <a:gd name="T1" fmla="*/ 0 h 84"/>
                  <a:gd name="T2" fmla="*/ 682 w 53"/>
                  <a:gd name="T3" fmla="*/ 533 h 84"/>
                  <a:gd name="T4" fmla="*/ 217 w 53"/>
                  <a:gd name="T5" fmla="*/ 1365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7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7" y="0"/>
                    </a:moveTo>
                    <a:cubicBezTo>
                      <a:pt x="42" y="8"/>
                      <a:pt x="44" y="17"/>
                      <a:pt x="44" y="28"/>
                    </a:cubicBezTo>
                    <a:cubicBezTo>
                      <a:pt x="44" y="53"/>
                      <a:pt x="31" y="72"/>
                      <a:pt x="14" y="72"/>
                    </a:cubicBezTo>
                    <a:cubicBezTo>
                      <a:pt x="9" y="72"/>
                      <a:pt x="4" y="70"/>
                      <a:pt x="0" y="67"/>
                    </a:cubicBezTo>
                    <a:cubicBezTo>
                      <a:pt x="5" y="77"/>
                      <a:pt x="14" y="84"/>
                      <a:pt x="23" y="84"/>
                    </a:cubicBezTo>
                    <a:cubicBezTo>
                      <a:pt x="39" y="84"/>
                      <a:pt x="53" y="64"/>
                      <a:pt x="53" y="39"/>
                    </a:cubicBezTo>
                    <a:cubicBezTo>
                      <a:pt x="53" y="22"/>
                      <a:pt x="47" y="8"/>
                      <a:pt x="3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1" name="Oval 880">
                <a:extLst>
                  <a:ext uri="{FF2B5EF4-FFF2-40B4-BE49-F238E27FC236}">
                    <a16:creationId xmlns:a16="http://schemas.microsoft.com/office/drawing/2014/main" id="{CB0D7D12-DCC1-4894-BF14-88826F0D9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4" y="1113"/>
                <a:ext cx="85" cy="9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2" name="Oval 881">
                <a:extLst>
                  <a:ext uri="{FF2B5EF4-FFF2-40B4-BE49-F238E27FC236}">
                    <a16:creationId xmlns:a16="http://schemas.microsoft.com/office/drawing/2014/main" id="{2142D24F-0344-4C24-84F0-7F6078596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1075"/>
                <a:ext cx="168" cy="27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3" name="Oval 882">
                <a:extLst>
                  <a:ext uri="{FF2B5EF4-FFF2-40B4-BE49-F238E27FC236}">
                    <a16:creationId xmlns:a16="http://schemas.microsoft.com/office/drawing/2014/main" id="{FF39ABB9-3E47-4BAF-8C8F-79EAB9609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6" y="1081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4" name="Oval 883">
                <a:extLst>
                  <a:ext uri="{FF2B5EF4-FFF2-40B4-BE49-F238E27FC236}">
                    <a16:creationId xmlns:a16="http://schemas.microsoft.com/office/drawing/2014/main" id="{B7F921C1-ED7A-4C6C-AE8E-44D7B36A7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" y="1129"/>
                <a:ext cx="35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5" name="Oval 884">
                <a:extLst>
                  <a:ext uri="{FF2B5EF4-FFF2-40B4-BE49-F238E27FC236}">
                    <a16:creationId xmlns:a16="http://schemas.microsoft.com/office/drawing/2014/main" id="{8B701949-CF4B-4B89-B19E-011C6C5AA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9" y="1070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6" name="Oval 885">
                <a:extLst>
                  <a:ext uri="{FF2B5EF4-FFF2-40B4-BE49-F238E27FC236}">
                    <a16:creationId xmlns:a16="http://schemas.microsoft.com/office/drawing/2014/main" id="{0253F0AC-1310-497B-98B0-EFF21E80B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1121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7" name="Oval 886">
                <a:extLst>
                  <a:ext uri="{FF2B5EF4-FFF2-40B4-BE49-F238E27FC236}">
                    <a16:creationId xmlns:a16="http://schemas.microsoft.com/office/drawing/2014/main" id="{A36D299B-06E9-4D9F-92A3-667011515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2449"/>
                <a:ext cx="148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8" name="Oval 887">
                <a:extLst>
                  <a:ext uri="{FF2B5EF4-FFF2-40B4-BE49-F238E27FC236}">
                    <a16:creationId xmlns:a16="http://schemas.microsoft.com/office/drawing/2014/main" id="{12771732-FB6B-49A7-988C-A72D350DC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438"/>
                <a:ext cx="148" cy="237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9" name="Oval 888">
                <a:extLst>
                  <a:ext uri="{FF2B5EF4-FFF2-40B4-BE49-F238E27FC236}">
                    <a16:creationId xmlns:a16="http://schemas.microsoft.com/office/drawing/2014/main" id="{C30287CC-1251-4015-BE61-99707ECBF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430"/>
                <a:ext cx="148" cy="237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0" name="Freeform 889">
                <a:extLst>
                  <a:ext uri="{FF2B5EF4-FFF2-40B4-BE49-F238E27FC236}">
                    <a16:creationId xmlns:a16="http://schemas.microsoft.com/office/drawing/2014/main" id="{64622FDC-3918-4CA7-AAE7-D2FF306D2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459"/>
                <a:ext cx="117" cy="198"/>
              </a:xfrm>
              <a:custGeom>
                <a:avLst/>
                <a:gdLst>
                  <a:gd name="T0" fmla="*/ 528 w 47"/>
                  <a:gd name="T1" fmla="*/ 0 h 74"/>
                  <a:gd name="T2" fmla="*/ 600 w 47"/>
                  <a:gd name="T3" fmla="*/ 458 h 74"/>
                  <a:gd name="T4" fmla="*/ 199 w 47"/>
                  <a:gd name="T5" fmla="*/ 1225 h 74"/>
                  <a:gd name="T6" fmla="*/ 0 w 47"/>
                  <a:gd name="T7" fmla="*/ 1132 h 74"/>
                  <a:gd name="T8" fmla="*/ 321 w 47"/>
                  <a:gd name="T9" fmla="*/ 1418 h 74"/>
                  <a:gd name="T10" fmla="*/ 724 w 47"/>
                  <a:gd name="T11" fmla="*/ 650 h 74"/>
                  <a:gd name="T12" fmla="*/ 528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4" y="0"/>
                    </a:moveTo>
                    <a:cubicBezTo>
                      <a:pt x="37" y="6"/>
                      <a:pt x="39" y="15"/>
                      <a:pt x="39" y="24"/>
                    </a:cubicBezTo>
                    <a:cubicBezTo>
                      <a:pt x="39" y="46"/>
                      <a:pt x="28" y="64"/>
                      <a:pt x="13" y="64"/>
                    </a:cubicBezTo>
                    <a:cubicBezTo>
                      <a:pt x="8" y="64"/>
                      <a:pt x="4" y="62"/>
                      <a:pt x="0" y="59"/>
                    </a:cubicBezTo>
                    <a:cubicBezTo>
                      <a:pt x="5" y="68"/>
                      <a:pt x="12" y="74"/>
                      <a:pt x="21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2" y="6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1" name="Oval 890">
                <a:extLst>
                  <a:ext uri="{FF2B5EF4-FFF2-40B4-BE49-F238E27FC236}">
                    <a16:creationId xmlns:a16="http://schemas.microsoft.com/office/drawing/2014/main" id="{B3967A72-A135-4324-BB44-DFF0656F7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9" y="2462"/>
                <a:ext cx="75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2" name="Oval 891">
                <a:extLst>
                  <a:ext uri="{FF2B5EF4-FFF2-40B4-BE49-F238E27FC236}">
                    <a16:creationId xmlns:a16="http://schemas.microsoft.com/office/drawing/2014/main" id="{38FED554-DD29-4FEC-B9F0-FBBEA2112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430"/>
                <a:ext cx="148" cy="237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3" name="Oval 892">
                <a:extLst>
                  <a:ext uri="{FF2B5EF4-FFF2-40B4-BE49-F238E27FC236}">
                    <a16:creationId xmlns:a16="http://schemas.microsoft.com/office/drawing/2014/main" id="{F2D7109B-5758-455D-969C-D81845B2C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243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4" name="Oval 893">
                <a:extLst>
                  <a:ext uri="{FF2B5EF4-FFF2-40B4-BE49-F238E27FC236}">
                    <a16:creationId xmlns:a16="http://schemas.microsoft.com/office/drawing/2014/main" id="{3CFE50A9-C909-45CB-BF5E-8C8AE235E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1" y="2478"/>
                <a:ext cx="33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5" name="Oval 894">
                <a:extLst>
                  <a:ext uri="{FF2B5EF4-FFF2-40B4-BE49-F238E27FC236}">
                    <a16:creationId xmlns:a16="http://schemas.microsoft.com/office/drawing/2014/main" id="{93AD94DF-022E-4FAA-BD0C-6DC4B1D09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1" y="242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6" name="Oval 895">
                <a:extLst>
                  <a:ext uri="{FF2B5EF4-FFF2-40B4-BE49-F238E27FC236}">
                    <a16:creationId xmlns:a16="http://schemas.microsoft.com/office/drawing/2014/main" id="{1FB3565A-63C5-4709-8A97-5786BD4CE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2470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7" name="Oval 896">
                <a:extLst>
                  <a:ext uri="{FF2B5EF4-FFF2-40B4-BE49-F238E27FC236}">
                    <a16:creationId xmlns:a16="http://schemas.microsoft.com/office/drawing/2014/main" id="{3F724C1D-245A-4752-A8A2-E126B6A83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4" y="2465"/>
                <a:ext cx="147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8" name="Oval 897">
                <a:extLst>
                  <a:ext uri="{FF2B5EF4-FFF2-40B4-BE49-F238E27FC236}">
                    <a16:creationId xmlns:a16="http://schemas.microsoft.com/office/drawing/2014/main" id="{39417AB5-3345-4912-A662-69E472ACF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" y="2454"/>
                <a:ext cx="147" cy="237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9" name="Oval 898">
                <a:extLst>
                  <a:ext uri="{FF2B5EF4-FFF2-40B4-BE49-F238E27FC236}">
                    <a16:creationId xmlns:a16="http://schemas.microsoft.com/office/drawing/2014/main" id="{94B307E5-6E05-4B98-AA29-AAD067982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446"/>
                <a:ext cx="150" cy="237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0" name="Freeform 899">
                <a:extLst>
                  <a:ext uri="{FF2B5EF4-FFF2-40B4-BE49-F238E27FC236}">
                    <a16:creationId xmlns:a16="http://schemas.microsoft.com/office/drawing/2014/main" id="{B7515C96-0DDE-4A91-A2A4-D21DD0CAB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475"/>
                <a:ext cx="118" cy="198"/>
              </a:xfrm>
              <a:custGeom>
                <a:avLst/>
                <a:gdLst>
                  <a:gd name="T0" fmla="*/ 522 w 47"/>
                  <a:gd name="T1" fmla="*/ 0 h 74"/>
                  <a:gd name="T2" fmla="*/ 618 w 47"/>
                  <a:gd name="T3" fmla="*/ 458 h 74"/>
                  <a:gd name="T4" fmla="*/ 208 w 47"/>
                  <a:gd name="T5" fmla="*/ 1225 h 74"/>
                  <a:gd name="T6" fmla="*/ 0 w 47"/>
                  <a:gd name="T7" fmla="*/ 1132 h 74"/>
                  <a:gd name="T8" fmla="*/ 316 w 47"/>
                  <a:gd name="T9" fmla="*/ 1418 h 74"/>
                  <a:gd name="T10" fmla="*/ 743 w 47"/>
                  <a:gd name="T11" fmla="*/ 650 h 74"/>
                  <a:gd name="T12" fmla="*/ 522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3" y="0"/>
                    </a:moveTo>
                    <a:cubicBezTo>
                      <a:pt x="37" y="6"/>
                      <a:pt x="39" y="15"/>
                      <a:pt x="39" y="24"/>
                    </a:cubicBezTo>
                    <a:cubicBezTo>
                      <a:pt x="39" y="46"/>
                      <a:pt x="27" y="64"/>
                      <a:pt x="13" y="64"/>
                    </a:cubicBezTo>
                    <a:cubicBezTo>
                      <a:pt x="8" y="64"/>
                      <a:pt x="4" y="62"/>
                      <a:pt x="0" y="59"/>
                    </a:cubicBezTo>
                    <a:cubicBezTo>
                      <a:pt x="5" y="68"/>
                      <a:pt x="12" y="74"/>
                      <a:pt x="20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1" y="6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1" name="Oval 900">
                <a:extLst>
                  <a:ext uri="{FF2B5EF4-FFF2-40B4-BE49-F238E27FC236}">
                    <a16:creationId xmlns:a16="http://schemas.microsoft.com/office/drawing/2014/main" id="{DB016697-D33C-423B-BC47-51D03D538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478"/>
                <a:ext cx="75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2" name="Oval 901">
                <a:extLst>
                  <a:ext uri="{FF2B5EF4-FFF2-40B4-BE49-F238E27FC236}">
                    <a16:creationId xmlns:a16="http://schemas.microsoft.com/office/drawing/2014/main" id="{E3E8BEB8-A1B0-4E45-BA57-33DC17332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446"/>
                <a:ext cx="150" cy="237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3" name="Oval 902">
                <a:extLst>
                  <a:ext uri="{FF2B5EF4-FFF2-40B4-BE49-F238E27FC236}">
                    <a16:creationId xmlns:a16="http://schemas.microsoft.com/office/drawing/2014/main" id="{8057513D-6DB9-4CA1-A14B-64DE3194A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2451"/>
                <a:ext cx="25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4" name="Oval 903">
                <a:extLst>
                  <a:ext uri="{FF2B5EF4-FFF2-40B4-BE49-F238E27FC236}">
                    <a16:creationId xmlns:a16="http://schemas.microsoft.com/office/drawing/2014/main" id="{0980B4E8-9195-4209-B501-91B018666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" y="2494"/>
                <a:ext cx="32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5" name="Oval 904">
                <a:extLst>
                  <a:ext uri="{FF2B5EF4-FFF2-40B4-BE49-F238E27FC236}">
                    <a16:creationId xmlns:a16="http://schemas.microsoft.com/office/drawing/2014/main" id="{C13575F5-2B70-4E18-A769-36794E37E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9" y="244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6" name="Oval 905">
                <a:extLst>
                  <a:ext uri="{FF2B5EF4-FFF2-40B4-BE49-F238E27FC236}">
                    <a16:creationId xmlns:a16="http://schemas.microsoft.com/office/drawing/2014/main" id="{C435D0E5-7E37-4664-BA2C-FDA513E9D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" y="248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7" name="Oval 906">
                <a:extLst>
                  <a:ext uri="{FF2B5EF4-FFF2-40B4-BE49-F238E27FC236}">
                    <a16:creationId xmlns:a16="http://schemas.microsoft.com/office/drawing/2014/main" id="{EB5DAEF4-0A78-48B7-9E6C-516E219D4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4" y="2521"/>
                <a:ext cx="130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8" name="Oval 907">
                <a:extLst>
                  <a:ext uri="{FF2B5EF4-FFF2-40B4-BE49-F238E27FC236}">
                    <a16:creationId xmlns:a16="http://schemas.microsoft.com/office/drawing/2014/main" id="{5EEF1E72-FF53-4E71-AFA3-DF220800E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6" y="2510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9" name="Oval 908">
                <a:extLst>
                  <a:ext uri="{FF2B5EF4-FFF2-40B4-BE49-F238E27FC236}">
                    <a16:creationId xmlns:a16="http://schemas.microsoft.com/office/drawing/2014/main" id="{965D4719-77A1-4CBD-8983-2D0A679E2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6" y="2505"/>
                <a:ext cx="130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10" name="Freeform 909">
                <a:extLst>
                  <a:ext uri="{FF2B5EF4-FFF2-40B4-BE49-F238E27FC236}">
                    <a16:creationId xmlns:a16="http://schemas.microsoft.com/office/drawing/2014/main" id="{D9CBD21B-1645-4F81-B22D-18BB32826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529"/>
                <a:ext cx="103" cy="170"/>
              </a:xfrm>
              <a:custGeom>
                <a:avLst/>
                <a:gdLst>
                  <a:gd name="T0" fmla="*/ 460 w 41"/>
                  <a:gd name="T1" fmla="*/ 0 h 64"/>
                  <a:gd name="T2" fmla="*/ 538 w 41"/>
                  <a:gd name="T3" fmla="*/ 396 h 64"/>
                  <a:gd name="T4" fmla="*/ 188 w 41"/>
                  <a:gd name="T5" fmla="*/ 1031 h 64"/>
                  <a:gd name="T6" fmla="*/ 0 w 41"/>
                  <a:gd name="T7" fmla="*/ 954 h 64"/>
                  <a:gd name="T8" fmla="*/ 284 w 41"/>
                  <a:gd name="T9" fmla="*/ 1201 h 64"/>
                  <a:gd name="T10" fmla="*/ 651 w 41"/>
                  <a:gd name="T11" fmla="*/ 566 h 64"/>
                  <a:gd name="T12" fmla="*/ 460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3" y="6"/>
                      <a:pt x="34" y="13"/>
                      <a:pt x="34" y="21"/>
                    </a:cubicBezTo>
                    <a:cubicBezTo>
                      <a:pt x="34" y="40"/>
                      <a:pt x="24" y="55"/>
                      <a:pt x="12" y="55"/>
                    </a:cubicBezTo>
                    <a:cubicBezTo>
                      <a:pt x="8" y="55"/>
                      <a:pt x="4" y="54"/>
                      <a:pt x="0" y="51"/>
                    </a:cubicBezTo>
                    <a:cubicBezTo>
                      <a:pt x="5" y="59"/>
                      <a:pt x="11" y="64"/>
                      <a:pt x="18" y="64"/>
                    </a:cubicBezTo>
                    <a:cubicBezTo>
                      <a:pt x="31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1" name="Oval 910">
                <a:extLst>
                  <a:ext uri="{FF2B5EF4-FFF2-40B4-BE49-F238E27FC236}">
                    <a16:creationId xmlns:a16="http://schemas.microsoft.com/office/drawing/2014/main" id="{46A1C2EA-04E2-467C-B69D-0E1405737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531"/>
                <a:ext cx="68" cy="72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19461" name="Oval 911">
              <a:extLst>
                <a:ext uri="{FF2B5EF4-FFF2-40B4-BE49-F238E27FC236}">
                  <a16:creationId xmlns:a16="http://schemas.microsoft.com/office/drawing/2014/main" id="{E6D35C92-9D7A-4418-981C-3ED5258B3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505"/>
              <a:ext cx="130" cy="20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2" name="Oval 912">
              <a:extLst>
                <a:ext uri="{FF2B5EF4-FFF2-40B4-BE49-F238E27FC236}">
                  <a16:creationId xmlns:a16="http://schemas.microsoft.com/office/drawing/2014/main" id="{B0D53BB4-5854-4083-B934-4F9FBFEF7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250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3" name="Oval 913">
              <a:extLst>
                <a:ext uri="{FF2B5EF4-FFF2-40B4-BE49-F238E27FC236}">
                  <a16:creationId xmlns:a16="http://schemas.microsoft.com/office/drawing/2014/main" id="{9F635AF7-E9EA-4A81-A04D-A280AFF29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" y="2545"/>
              <a:ext cx="27" cy="29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4" name="Oval 914">
              <a:extLst>
                <a:ext uri="{FF2B5EF4-FFF2-40B4-BE49-F238E27FC236}">
                  <a16:creationId xmlns:a16="http://schemas.microsoft.com/office/drawing/2014/main" id="{4BED59C1-9212-4FBC-BB6A-D8406FCFD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249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5" name="Oval 915">
              <a:extLst>
                <a:ext uri="{FF2B5EF4-FFF2-40B4-BE49-F238E27FC236}">
                  <a16:creationId xmlns:a16="http://schemas.microsoft.com/office/drawing/2014/main" id="{36092C4C-3BBE-44F9-9CBF-E5E9B541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537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6" name="Oval 916">
              <a:extLst>
                <a:ext uri="{FF2B5EF4-FFF2-40B4-BE49-F238E27FC236}">
                  <a16:creationId xmlns:a16="http://schemas.microsoft.com/office/drawing/2014/main" id="{4029560C-BF7E-443B-93A4-0EC397515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2561"/>
              <a:ext cx="130" cy="205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7" name="Oval 917">
              <a:extLst>
                <a:ext uri="{FF2B5EF4-FFF2-40B4-BE49-F238E27FC236}">
                  <a16:creationId xmlns:a16="http://schemas.microsoft.com/office/drawing/2014/main" id="{577F8893-3C17-4548-8AE5-7C3B046B6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6" y="2550"/>
              <a:ext cx="130" cy="20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8" name="Oval 918">
              <a:extLst>
                <a:ext uri="{FF2B5EF4-FFF2-40B4-BE49-F238E27FC236}">
                  <a16:creationId xmlns:a16="http://schemas.microsoft.com/office/drawing/2014/main" id="{DFCCDFEB-CB19-433B-AC7A-43019D9AB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2545"/>
              <a:ext cx="130" cy="205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9" name="Freeform 919">
              <a:extLst>
                <a:ext uri="{FF2B5EF4-FFF2-40B4-BE49-F238E27FC236}">
                  <a16:creationId xmlns:a16="http://schemas.microsoft.com/office/drawing/2014/main" id="{81CE0552-CFB6-4BED-A0C3-92A4FD2B7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2569"/>
              <a:ext cx="100" cy="170"/>
            </a:xfrm>
            <a:custGeom>
              <a:avLst/>
              <a:gdLst>
                <a:gd name="T0" fmla="*/ 458 w 40"/>
                <a:gd name="T1" fmla="*/ 0 h 64"/>
                <a:gd name="T2" fmla="*/ 533 w 40"/>
                <a:gd name="T3" fmla="*/ 396 h 64"/>
                <a:gd name="T4" fmla="*/ 175 w 40"/>
                <a:gd name="T5" fmla="*/ 1052 h 64"/>
                <a:gd name="T6" fmla="*/ 0 w 40"/>
                <a:gd name="T7" fmla="*/ 954 h 64"/>
                <a:gd name="T8" fmla="*/ 270 w 40"/>
                <a:gd name="T9" fmla="*/ 1201 h 64"/>
                <a:gd name="T10" fmla="*/ 625 w 40"/>
                <a:gd name="T11" fmla="*/ 566 h 64"/>
                <a:gd name="T12" fmla="*/ 458 w 40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64">
                  <a:moveTo>
                    <a:pt x="29" y="0"/>
                  </a:moveTo>
                  <a:cubicBezTo>
                    <a:pt x="32" y="6"/>
                    <a:pt x="34" y="13"/>
                    <a:pt x="34" y="21"/>
                  </a:cubicBezTo>
                  <a:cubicBezTo>
                    <a:pt x="34" y="40"/>
                    <a:pt x="23" y="56"/>
                    <a:pt x="11" y="56"/>
                  </a:cubicBezTo>
                  <a:cubicBezTo>
                    <a:pt x="7" y="56"/>
                    <a:pt x="3" y="54"/>
                    <a:pt x="0" y="51"/>
                  </a:cubicBezTo>
                  <a:cubicBezTo>
                    <a:pt x="4" y="59"/>
                    <a:pt x="10" y="64"/>
                    <a:pt x="17" y="64"/>
                  </a:cubicBezTo>
                  <a:cubicBezTo>
                    <a:pt x="30" y="64"/>
                    <a:pt x="40" y="49"/>
                    <a:pt x="40" y="30"/>
                  </a:cubicBezTo>
                  <a:cubicBezTo>
                    <a:pt x="40" y="17"/>
                    <a:pt x="36" y="6"/>
                    <a:pt x="29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Oval 920">
              <a:extLst>
                <a:ext uri="{FF2B5EF4-FFF2-40B4-BE49-F238E27FC236}">
                  <a16:creationId xmlns:a16="http://schemas.microsoft.com/office/drawing/2014/main" id="{47293FC1-E3BD-4C19-9E69-93435B9BE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2574"/>
              <a:ext cx="68" cy="69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1" name="Oval 921">
              <a:extLst>
                <a:ext uri="{FF2B5EF4-FFF2-40B4-BE49-F238E27FC236}">
                  <a16:creationId xmlns:a16="http://schemas.microsoft.com/office/drawing/2014/main" id="{7D080C9F-4A0D-4168-BAD5-8545875F1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2545"/>
              <a:ext cx="130" cy="20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2" name="Oval 922">
              <a:extLst>
                <a:ext uri="{FF2B5EF4-FFF2-40B4-BE49-F238E27FC236}">
                  <a16:creationId xmlns:a16="http://schemas.microsoft.com/office/drawing/2014/main" id="{8173C941-6D8C-4731-8EC0-331A11FA6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2547"/>
              <a:ext cx="22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3" name="Oval 923">
              <a:extLst>
                <a:ext uri="{FF2B5EF4-FFF2-40B4-BE49-F238E27FC236}">
                  <a16:creationId xmlns:a16="http://schemas.microsoft.com/office/drawing/2014/main" id="{052C7485-3377-4B95-B9D6-210F9D5D0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2585"/>
              <a:ext cx="27" cy="29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4" name="Oval 924">
              <a:extLst>
                <a:ext uri="{FF2B5EF4-FFF2-40B4-BE49-F238E27FC236}">
                  <a16:creationId xmlns:a16="http://schemas.microsoft.com/office/drawing/2014/main" id="{D8E11C43-F4FD-4AD2-912F-D4AAA5BD3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" y="253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5" name="Oval 925">
              <a:extLst>
                <a:ext uri="{FF2B5EF4-FFF2-40B4-BE49-F238E27FC236}">
                  <a16:creationId xmlns:a16="http://schemas.microsoft.com/office/drawing/2014/main" id="{CA6A62B3-F9DF-4E11-A9C7-B0FB27551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257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6" name="Oval 926">
              <a:extLst>
                <a:ext uri="{FF2B5EF4-FFF2-40B4-BE49-F238E27FC236}">
                  <a16:creationId xmlns:a16="http://schemas.microsoft.com/office/drawing/2014/main" id="{587975B6-F601-4EA7-8BE6-5F81186BD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9" y="2427"/>
              <a:ext cx="130" cy="20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7" name="Oval 927">
              <a:extLst>
                <a:ext uri="{FF2B5EF4-FFF2-40B4-BE49-F238E27FC236}">
                  <a16:creationId xmlns:a16="http://schemas.microsoft.com/office/drawing/2014/main" id="{C799DE44-9825-43DB-A4D4-7E2551AA8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1" y="2417"/>
              <a:ext cx="128" cy="20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8" name="Oval 928">
              <a:extLst>
                <a:ext uri="{FF2B5EF4-FFF2-40B4-BE49-F238E27FC236}">
                  <a16:creationId xmlns:a16="http://schemas.microsoft.com/office/drawing/2014/main" id="{8FB6D593-E910-4490-9E32-B6382F7CC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2411"/>
              <a:ext cx="130" cy="206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9" name="Freeform 929">
              <a:extLst>
                <a:ext uri="{FF2B5EF4-FFF2-40B4-BE49-F238E27FC236}">
                  <a16:creationId xmlns:a16="http://schemas.microsoft.com/office/drawing/2014/main" id="{D1CED92F-95B3-401B-8F3E-F3E887ABE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435"/>
              <a:ext cx="103" cy="171"/>
            </a:xfrm>
            <a:custGeom>
              <a:avLst/>
              <a:gdLst>
                <a:gd name="T0" fmla="*/ 460 w 41"/>
                <a:gd name="T1" fmla="*/ 0 h 64"/>
                <a:gd name="T2" fmla="*/ 538 w 41"/>
                <a:gd name="T3" fmla="*/ 401 h 64"/>
                <a:gd name="T4" fmla="*/ 176 w 41"/>
                <a:gd name="T5" fmla="*/ 1071 h 64"/>
                <a:gd name="T6" fmla="*/ 0 w 41"/>
                <a:gd name="T7" fmla="*/ 970 h 64"/>
                <a:gd name="T8" fmla="*/ 284 w 41"/>
                <a:gd name="T9" fmla="*/ 1221 h 64"/>
                <a:gd name="T10" fmla="*/ 651 w 41"/>
                <a:gd name="T11" fmla="*/ 572 h 64"/>
                <a:gd name="T12" fmla="*/ 460 w 41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4">
                  <a:moveTo>
                    <a:pt x="29" y="0"/>
                  </a:moveTo>
                  <a:cubicBezTo>
                    <a:pt x="32" y="6"/>
                    <a:pt x="34" y="13"/>
                    <a:pt x="34" y="21"/>
                  </a:cubicBezTo>
                  <a:cubicBezTo>
                    <a:pt x="34" y="40"/>
                    <a:pt x="24" y="56"/>
                    <a:pt x="11" y="56"/>
                  </a:cubicBezTo>
                  <a:cubicBezTo>
                    <a:pt x="7" y="56"/>
                    <a:pt x="3" y="54"/>
                    <a:pt x="0" y="51"/>
                  </a:cubicBezTo>
                  <a:cubicBezTo>
                    <a:pt x="4" y="59"/>
                    <a:pt x="11" y="64"/>
                    <a:pt x="18" y="64"/>
                  </a:cubicBezTo>
                  <a:cubicBezTo>
                    <a:pt x="31" y="64"/>
                    <a:pt x="41" y="49"/>
                    <a:pt x="41" y="30"/>
                  </a:cubicBezTo>
                  <a:cubicBezTo>
                    <a:pt x="41" y="17"/>
                    <a:pt x="36" y="6"/>
                    <a:pt x="29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Oval 930">
              <a:extLst>
                <a:ext uri="{FF2B5EF4-FFF2-40B4-BE49-F238E27FC236}">
                  <a16:creationId xmlns:a16="http://schemas.microsoft.com/office/drawing/2014/main" id="{77CA6A07-24BA-45CB-9ECB-BD30AE5EE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1" y="2441"/>
              <a:ext cx="68" cy="69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1" name="Oval 931">
              <a:extLst>
                <a:ext uri="{FF2B5EF4-FFF2-40B4-BE49-F238E27FC236}">
                  <a16:creationId xmlns:a16="http://schemas.microsoft.com/office/drawing/2014/main" id="{3E235C1A-97DC-4594-A14B-C9CD4A23A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2411"/>
              <a:ext cx="130" cy="20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2" name="Oval 932">
              <a:extLst>
                <a:ext uri="{FF2B5EF4-FFF2-40B4-BE49-F238E27FC236}">
                  <a16:creationId xmlns:a16="http://schemas.microsoft.com/office/drawing/2014/main" id="{D40C1DCE-729C-4EE9-9072-317048AAE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" y="2414"/>
              <a:ext cx="23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3" name="Oval 933">
              <a:extLst>
                <a:ext uri="{FF2B5EF4-FFF2-40B4-BE49-F238E27FC236}">
                  <a16:creationId xmlns:a16="http://schemas.microsoft.com/office/drawing/2014/main" id="{86E26151-F289-4987-B4B7-8CC603675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" y="2451"/>
              <a:ext cx="27" cy="30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4" name="Oval 934">
              <a:extLst>
                <a:ext uri="{FF2B5EF4-FFF2-40B4-BE49-F238E27FC236}">
                  <a16:creationId xmlns:a16="http://schemas.microsoft.com/office/drawing/2014/main" id="{759075B6-54F3-4260-8BDA-ACF801C78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240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5" name="Oval 935">
              <a:extLst>
                <a:ext uri="{FF2B5EF4-FFF2-40B4-BE49-F238E27FC236}">
                  <a16:creationId xmlns:a16="http://schemas.microsoft.com/office/drawing/2014/main" id="{89529728-C148-4832-93F4-B615408CF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" y="244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6" name="Oval 936">
              <a:extLst>
                <a:ext uri="{FF2B5EF4-FFF2-40B4-BE49-F238E27FC236}">
                  <a16:creationId xmlns:a16="http://schemas.microsoft.com/office/drawing/2014/main" id="{31226402-4E57-4B95-A31A-E90365C41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" y="1609"/>
              <a:ext cx="128" cy="20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7" name="Oval 937">
              <a:extLst>
                <a:ext uri="{FF2B5EF4-FFF2-40B4-BE49-F238E27FC236}">
                  <a16:creationId xmlns:a16="http://schemas.microsoft.com/office/drawing/2014/main" id="{6B399C2D-D436-4013-99D3-1452E882F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" y="1598"/>
              <a:ext cx="130" cy="20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8" name="Oval 938">
              <a:extLst>
                <a:ext uri="{FF2B5EF4-FFF2-40B4-BE49-F238E27FC236}">
                  <a16:creationId xmlns:a16="http://schemas.microsoft.com/office/drawing/2014/main" id="{7D59BDEA-9A02-4B50-85B5-B6AE3E5DA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1593"/>
              <a:ext cx="127" cy="20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9" name="Freeform 939">
              <a:extLst>
                <a:ext uri="{FF2B5EF4-FFF2-40B4-BE49-F238E27FC236}">
                  <a16:creationId xmlns:a16="http://schemas.microsoft.com/office/drawing/2014/main" id="{A983FF03-AFF8-4D3A-AE35-5911B468C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617"/>
              <a:ext cx="102" cy="170"/>
            </a:xfrm>
            <a:custGeom>
              <a:avLst/>
              <a:gdLst>
                <a:gd name="T0" fmla="*/ 445 w 41"/>
                <a:gd name="T1" fmla="*/ 0 h 64"/>
                <a:gd name="T2" fmla="*/ 525 w 41"/>
                <a:gd name="T3" fmla="*/ 409 h 64"/>
                <a:gd name="T4" fmla="*/ 167 w 41"/>
                <a:gd name="T5" fmla="*/ 1052 h 64"/>
                <a:gd name="T6" fmla="*/ 0 w 41"/>
                <a:gd name="T7" fmla="*/ 954 h 64"/>
                <a:gd name="T8" fmla="*/ 279 w 41"/>
                <a:gd name="T9" fmla="*/ 1201 h 64"/>
                <a:gd name="T10" fmla="*/ 632 w 41"/>
                <a:gd name="T11" fmla="*/ 566 h 64"/>
                <a:gd name="T12" fmla="*/ 445 w 41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4">
                  <a:moveTo>
                    <a:pt x="29" y="0"/>
                  </a:moveTo>
                  <a:cubicBezTo>
                    <a:pt x="32" y="6"/>
                    <a:pt x="34" y="13"/>
                    <a:pt x="34" y="22"/>
                  </a:cubicBezTo>
                  <a:cubicBezTo>
                    <a:pt x="34" y="41"/>
                    <a:pt x="24" y="56"/>
                    <a:pt x="11" y="56"/>
                  </a:cubicBezTo>
                  <a:cubicBezTo>
                    <a:pt x="7" y="56"/>
                    <a:pt x="3" y="54"/>
                    <a:pt x="0" y="51"/>
                  </a:cubicBezTo>
                  <a:cubicBezTo>
                    <a:pt x="4" y="59"/>
                    <a:pt x="11" y="64"/>
                    <a:pt x="18" y="64"/>
                  </a:cubicBezTo>
                  <a:cubicBezTo>
                    <a:pt x="30" y="64"/>
                    <a:pt x="41" y="49"/>
                    <a:pt x="41" y="30"/>
                  </a:cubicBezTo>
                  <a:cubicBezTo>
                    <a:pt x="41" y="17"/>
                    <a:pt x="36" y="6"/>
                    <a:pt x="29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Oval 940">
              <a:extLst>
                <a:ext uri="{FF2B5EF4-FFF2-40B4-BE49-F238E27FC236}">
                  <a16:creationId xmlns:a16="http://schemas.microsoft.com/office/drawing/2014/main" id="{B3F0CADC-79B5-468C-97A7-686E6849E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" y="1622"/>
              <a:ext cx="65" cy="69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1" name="Oval 941">
              <a:extLst>
                <a:ext uri="{FF2B5EF4-FFF2-40B4-BE49-F238E27FC236}">
                  <a16:creationId xmlns:a16="http://schemas.microsoft.com/office/drawing/2014/main" id="{91B1CE0A-4136-42E8-9545-2E4F01252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1593"/>
              <a:ext cx="127" cy="20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2" name="Oval 942">
              <a:extLst>
                <a:ext uri="{FF2B5EF4-FFF2-40B4-BE49-F238E27FC236}">
                  <a16:creationId xmlns:a16="http://schemas.microsoft.com/office/drawing/2014/main" id="{9D70AAB5-9933-447D-89D1-4F0479059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" y="1598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3" name="Oval 943">
              <a:extLst>
                <a:ext uri="{FF2B5EF4-FFF2-40B4-BE49-F238E27FC236}">
                  <a16:creationId xmlns:a16="http://schemas.microsoft.com/office/drawing/2014/main" id="{5A40DB44-46C9-4AB4-A288-6BC5B6C65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9" y="1633"/>
              <a:ext cx="30" cy="3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4" name="Oval 944">
              <a:extLst>
                <a:ext uri="{FF2B5EF4-FFF2-40B4-BE49-F238E27FC236}">
                  <a16:creationId xmlns:a16="http://schemas.microsoft.com/office/drawing/2014/main" id="{B219D16E-7B0E-4CC2-A623-BFE722B9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" y="159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5" name="Oval 945">
              <a:extLst>
                <a:ext uri="{FF2B5EF4-FFF2-40B4-BE49-F238E27FC236}">
                  <a16:creationId xmlns:a16="http://schemas.microsoft.com/office/drawing/2014/main" id="{5ED2AC5E-A6C9-4AFF-92AF-79D9A8B41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1627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6" name="Oval 946">
              <a:extLst>
                <a:ext uri="{FF2B5EF4-FFF2-40B4-BE49-F238E27FC236}">
                  <a16:creationId xmlns:a16="http://schemas.microsoft.com/office/drawing/2014/main" id="{8AED3F2B-F25F-485D-9664-0D2764EAC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6" y="2563"/>
              <a:ext cx="108" cy="17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7" name="Oval 947">
              <a:extLst>
                <a:ext uri="{FF2B5EF4-FFF2-40B4-BE49-F238E27FC236}">
                  <a16:creationId xmlns:a16="http://schemas.microsoft.com/office/drawing/2014/main" id="{C6576730-B552-4AD2-8F36-6412220F3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2555"/>
              <a:ext cx="107" cy="176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8" name="Oval 948">
              <a:extLst>
                <a:ext uri="{FF2B5EF4-FFF2-40B4-BE49-F238E27FC236}">
                  <a16:creationId xmlns:a16="http://schemas.microsoft.com/office/drawing/2014/main" id="{643C7124-C84B-49D1-AF88-C3541432E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" y="2550"/>
              <a:ext cx="108" cy="176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9" name="Freeform 949">
              <a:extLst>
                <a:ext uri="{FF2B5EF4-FFF2-40B4-BE49-F238E27FC236}">
                  <a16:creationId xmlns:a16="http://schemas.microsoft.com/office/drawing/2014/main" id="{B2C0D8BA-6ED9-4CB5-89B4-3F1512D1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2571"/>
              <a:ext cx="85" cy="144"/>
            </a:xfrm>
            <a:custGeom>
              <a:avLst/>
              <a:gdLst>
                <a:gd name="T0" fmla="*/ 375 w 34"/>
                <a:gd name="T1" fmla="*/ 0 h 54"/>
                <a:gd name="T2" fmla="*/ 438 w 34"/>
                <a:gd name="T3" fmla="*/ 341 h 54"/>
                <a:gd name="T4" fmla="*/ 145 w 34"/>
                <a:gd name="T5" fmla="*/ 888 h 54"/>
                <a:gd name="T6" fmla="*/ 0 w 34"/>
                <a:gd name="T7" fmla="*/ 819 h 54"/>
                <a:gd name="T8" fmla="*/ 238 w 34"/>
                <a:gd name="T9" fmla="*/ 1024 h 54"/>
                <a:gd name="T10" fmla="*/ 533 w 34"/>
                <a:gd name="T11" fmla="*/ 477 h 54"/>
                <a:gd name="T12" fmla="*/ 375 w 3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4">
                  <a:moveTo>
                    <a:pt x="24" y="0"/>
                  </a:moveTo>
                  <a:cubicBezTo>
                    <a:pt x="27" y="5"/>
                    <a:pt x="28" y="11"/>
                    <a:pt x="28" y="18"/>
                  </a:cubicBezTo>
                  <a:cubicBezTo>
                    <a:pt x="28" y="34"/>
                    <a:pt x="20" y="47"/>
                    <a:pt x="9" y="47"/>
                  </a:cubicBezTo>
                  <a:cubicBezTo>
                    <a:pt x="6" y="47"/>
                    <a:pt x="2" y="46"/>
                    <a:pt x="0" y="43"/>
                  </a:cubicBezTo>
                  <a:cubicBezTo>
                    <a:pt x="3" y="50"/>
                    <a:pt x="9" y="54"/>
                    <a:pt x="15" y="54"/>
                  </a:cubicBezTo>
                  <a:cubicBezTo>
                    <a:pt x="25" y="54"/>
                    <a:pt x="34" y="41"/>
                    <a:pt x="34" y="25"/>
                  </a:cubicBezTo>
                  <a:cubicBezTo>
                    <a:pt x="34" y="14"/>
                    <a:pt x="30" y="5"/>
                    <a:pt x="24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Oval 950">
              <a:extLst>
                <a:ext uri="{FF2B5EF4-FFF2-40B4-BE49-F238E27FC236}">
                  <a16:creationId xmlns:a16="http://schemas.microsoft.com/office/drawing/2014/main" id="{470C5DB5-309E-46CF-AAAA-F353C42FC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574"/>
              <a:ext cx="55" cy="6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1" name="Oval 951">
              <a:extLst>
                <a:ext uri="{FF2B5EF4-FFF2-40B4-BE49-F238E27FC236}">
                  <a16:creationId xmlns:a16="http://schemas.microsoft.com/office/drawing/2014/main" id="{928FFA13-7674-4FA9-97DE-CB1263E13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" y="2550"/>
              <a:ext cx="108" cy="17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2" name="Oval 952">
              <a:extLst>
                <a:ext uri="{FF2B5EF4-FFF2-40B4-BE49-F238E27FC236}">
                  <a16:creationId xmlns:a16="http://schemas.microsoft.com/office/drawing/2014/main" id="{ADBE1D1D-BFBF-458E-B7D8-8EDA0ED72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55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3" name="Oval 953">
              <a:extLst>
                <a:ext uri="{FF2B5EF4-FFF2-40B4-BE49-F238E27FC236}">
                  <a16:creationId xmlns:a16="http://schemas.microsoft.com/office/drawing/2014/main" id="{5009A406-4804-4B12-B520-A8E6899EE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6" y="2585"/>
              <a:ext cx="25" cy="26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4" name="Oval 954">
              <a:extLst>
                <a:ext uri="{FF2B5EF4-FFF2-40B4-BE49-F238E27FC236}">
                  <a16:creationId xmlns:a16="http://schemas.microsoft.com/office/drawing/2014/main" id="{7A2F4A0F-A06F-46BC-9785-13ADCF420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2547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5" name="Oval 955">
              <a:extLst>
                <a:ext uri="{FF2B5EF4-FFF2-40B4-BE49-F238E27FC236}">
                  <a16:creationId xmlns:a16="http://schemas.microsoft.com/office/drawing/2014/main" id="{6FF051B0-FF2C-4FB7-8531-808D3F8A1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257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6" name="Oval 956">
              <a:extLst>
                <a:ext uri="{FF2B5EF4-FFF2-40B4-BE49-F238E27FC236}">
                  <a16:creationId xmlns:a16="http://schemas.microsoft.com/office/drawing/2014/main" id="{04B27D4F-B496-4DF1-9C05-A233BD126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2070"/>
              <a:ext cx="110" cy="17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7" name="Oval 957">
              <a:extLst>
                <a:ext uri="{FF2B5EF4-FFF2-40B4-BE49-F238E27FC236}">
                  <a16:creationId xmlns:a16="http://schemas.microsoft.com/office/drawing/2014/main" id="{6E59476D-A859-43D7-A90D-B5E63E15A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9" y="2062"/>
              <a:ext cx="107" cy="176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8" name="Oval 958">
              <a:extLst>
                <a:ext uri="{FF2B5EF4-FFF2-40B4-BE49-F238E27FC236}">
                  <a16:creationId xmlns:a16="http://schemas.microsoft.com/office/drawing/2014/main" id="{64FBCB5C-42A6-4DD3-A280-E58D2F623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" y="2057"/>
              <a:ext cx="110" cy="176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9" name="Freeform 959">
              <a:extLst>
                <a:ext uri="{FF2B5EF4-FFF2-40B4-BE49-F238E27FC236}">
                  <a16:creationId xmlns:a16="http://schemas.microsoft.com/office/drawing/2014/main" id="{733962EF-6ADA-4579-BE76-FDE2D4171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2078"/>
              <a:ext cx="88" cy="144"/>
            </a:xfrm>
            <a:custGeom>
              <a:avLst/>
              <a:gdLst>
                <a:gd name="T0" fmla="*/ 397 w 35"/>
                <a:gd name="T1" fmla="*/ 0 h 54"/>
                <a:gd name="T2" fmla="*/ 463 w 35"/>
                <a:gd name="T3" fmla="*/ 341 h 54"/>
                <a:gd name="T4" fmla="*/ 158 w 35"/>
                <a:gd name="T5" fmla="*/ 888 h 54"/>
                <a:gd name="T6" fmla="*/ 0 w 35"/>
                <a:gd name="T7" fmla="*/ 819 h 54"/>
                <a:gd name="T8" fmla="*/ 241 w 35"/>
                <a:gd name="T9" fmla="*/ 1024 h 54"/>
                <a:gd name="T10" fmla="*/ 556 w 35"/>
                <a:gd name="T11" fmla="*/ 477 h 54"/>
                <a:gd name="T12" fmla="*/ 397 w 35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54">
                  <a:moveTo>
                    <a:pt x="25" y="0"/>
                  </a:moveTo>
                  <a:cubicBezTo>
                    <a:pt x="27" y="5"/>
                    <a:pt x="29" y="11"/>
                    <a:pt x="29" y="18"/>
                  </a:cubicBezTo>
                  <a:cubicBezTo>
                    <a:pt x="29" y="34"/>
                    <a:pt x="20" y="47"/>
                    <a:pt x="10" y="47"/>
                  </a:cubicBezTo>
                  <a:cubicBezTo>
                    <a:pt x="6" y="47"/>
                    <a:pt x="3" y="46"/>
                    <a:pt x="0" y="43"/>
                  </a:cubicBezTo>
                  <a:cubicBezTo>
                    <a:pt x="4" y="50"/>
                    <a:pt x="9" y="54"/>
                    <a:pt x="15" y="54"/>
                  </a:cubicBezTo>
                  <a:cubicBezTo>
                    <a:pt x="26" y="54"/>
                    <a:pt x="35" y="41"/>
                    <a:pt x="35" y="25"/>
                  </a:cubicBezTo>
                  <a:cubicBezTo>
                    <a:pt x="35" y="14"/>
                    <a:pt x="31" y="5"/>
                    <a:pt x="2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Oval 960">
              <a:extLst>
                <a:ext uri="{FF2B5EF4-FFF2-40B4-BE49-F238E27FC236}">
                  <a16:creationId xmlns:a16="http://schemas.microsoft.com/office/drawing/2014/main" id="{84711608-6E39-4ED2-AA17-0804C1A49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2081"/>
              <a:ext cx="58" cy="6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1" name="Oval 961">
              <a:extLst>
                <a:ext uri="{FF2B5EF4-FFF2-40B4-BE49-F238E27FC236}">
                  <a16:creationId xmlns:a16="http://schemas.microsoft.com/office/drawing/2014/main" id="{2A6C3D56-5861-49A0-B1A7-7FBFDE2D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" y="2057"/>
              <a:ext cx="110" cy="17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2" name="Oval 962">
              <a:extLst>
                <a:ext uri="{FF2B5EF4-FFF2-40B4-BE49-F238E27FC236}">
                  <a16:creationId xmlns:a16="http://schemas.microsoft.com/office/drawing/2014/main" id="{3EB1FB82-C376-4273-BF7E-A81D49551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2062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3" name="Oval 963">
              <a:extLst>
                <a:ext uri="{FF2B5EF4-FFF2-40B4-BE49-F238E27FC236}">
                  <a16:creationId xmlns:a16="http://schemas.microsoft.com/office/drawing/2014/main" id="{C1322E55-E6C8-4409-B4F6-0DA4E2DFE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2091"/>
              <a:ext cx="25" cy="2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4" name="Oval 964">
              <a:extLst>
                <a:ext uri="{FF2B5EF4-FFF2-40B4-BE49-F238E27FC236}">
                  <a16:creationId xmlns:a16="http://schemas.microsoft.com/office/drawing/2014/main" id="{57288849-C074-49B7-A14D-98B80018F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" y="205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5" name="Oval 965">
              <a:extLst>
                <a:ext uri="{FF2B5EF4-FFF2-40B4-BE49-F238E27FC236}">
                  <a16:creationId xmlns:a16="http://schemas.microsoft.com/office/drawing/2014/main" id="{25BA5657-F6C4-4E89-AA2A-E754B5701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" y="2086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6" name="Freeform 966">
              <a:extLst>
                <a:ext uri="{FF2B5EF4-FFF2-40B4-BE49-F238E27FC236}">
                  <a16:creationId xmlns:a16="http://schemas.microsoft.com/office/drawing/2014/main" id="{B94D8140-C1B1-48FA-A117-2413307B7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883"/>
              <a:ext cx="365" cy="110"/>
            </a:xfrm>
            <a:custGeom>
              <a:avLst/>
              <a:gdLst>
                <a:gd name="T0" fmla="*/ 2283 w 146"/>
                <a:gd name="T1" fmla="*/ 539 h 41"/>
                <a:gd name="T2" fmla="*/ 625 w 146"/>
                <a:gd name="T3" fmla="*/ 309 h 41"/>
                <a:gd name="T4" fmla="*/ 175 w 146"/>
                <a:gd name="T5" fmla="*/ 791 h 41"/>
                <a:gd name="T6" fmla="*/ 2283 w 146"/>
                <a:gd name="T7" fmla="*/ 539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41">
                  <a:moveTo>
                    <a:pt x="146" y="28"/>
                  </a:moveTo>
                  <a:cubicBezTo>
                    <a:pt x="123" y="16"/>
                    <a:pt x="81" y="0"/>
                    <a:pt x="40" y="16"/>
                  </a:cubicBezTo>
                  <a:cubicBezTo>
                    <a:pt x="0" y="33"/>
                    <a:pt x="12" y="33"/>
                    <a:pt x="11" y="41"/>
                  </a:cubicBezTo>
                  <a:cubicBezTo>
                    <a:pt x="29" y="25"/>
                    <a:pt x="119" y="21"/>
                    <a:pt x="146" y="2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967">
              <a:extLst>
                <a:ext uri="{FF2B5EF4-FFF2-40B4-BE49-F238E27FC236}">
                  <a16:creationId xmlns:a16="http://schemas.microsoft.com/office/drawing/2014/main" id="{9D5C26D7-272F-4EB8-974E-F170C671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931"/>
              <a:ext cx="192" cy="360"/>
            </a:xfrm>
            <a:custGeom>
              <a:avLst/>
              <a:gdLst>
                <a:gd name="T0" fmla="*/ 1194 w 77"/>
                <a:gd name="T1" fmla="*/ 35 h 135"/>
                <a:gd name="T2" fmla="*/ 167 w 77"/>
                <a:gd name="T3" fmla="*/ 341 h 135"/>
                <a:gd name="T4" fmla="*/ 92 w 77"/>
                <a:gd name="T5" fmla="*/ 1309 h 135"/>
                <a:gd name="T6" fmla="*/ 217 w 77"/>
                <a:gd name="T7" fmla="*/ 2560 h 135"/>
                <a:gd name="T8" fmla="*/ 496 w 77"/>
                <a:gd name="T9" fmla="*/ 605 h 135"/>
                <a:gd name="T10" fmla="*/ 1194 w 77"/>
                <a:gd name="T11" fmla="*/ 35 h 1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135">
                  <a:moveTo>
                    <a:pt x="77" y="2"/>
                  </a:moveTo>
                  <a:cubicBezTo>
                    <a:pt x="56" y="4"/>
                    <a:pt x="27" y="0"/>
                    <a:pt x="11" y="18"/>
                  </a:cubicBezTo>
                  <a:cubicBezTo>
                    <a:pt x="0" y="29"/>
                    <a:pt x="4" y="55"/>
                    <a:pt x="6" y="69"/>
                  </a:cubicBezTo>
                  <a:cubicBezTo>
                    <a:pt x="8" y="90"/>
                    <a:pt x="3" y="116"/>
                    <a:pt x="14" y="135"/>
                  </a:cubicBezTo>
                  <a:cubicBezTo>
                    <a:pt x="16" y="102"/>
                    <a:pt x="7" y="58"/>
                    <a:pt x="32" y="32"/>
                  </a:cubicBezTo>
                  <a:cubicBezTo>
                    <a:pt x="45" y="19"/>
                    <a:pt x="59" y="5"/>
                    <a:pt x="77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968">
              <a:extLst>
                <a:ext uri="{FF2B5EF4-FFF2-40B4-BE49-F238E27FC236}">
                  <a16:creationId xmlns:a16="http://schemas.microsoft.com/office/drawing/2014/main" id="{4AC5B773-4D7E-4083-B253-F233531E1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915"/>
              <a:ext cx="315" cy="411"/>
            </a:xfrm>
            <a:custGeom>
              <a:avLst/>
              <a:gdLst>
                <a:gd name="T0" fmla="*/ 1970 w 126"/>
                <a:gd name="T1" fmla="*/ 115 h 154"/>
                <a:gd name="T2" fmla="*/ 1300 w 126"/>
                <a:gd name="T3" fmla="*/ 56 h 154"/>
                <a:gd name="T4" fmla="*/ 500 w 126"/>
                <a:gd name="T5" fmla="*/ 342 h 154"/>
                <a:gd name="T6" fmla="*/ 188 w 126"/>
                <a:gd name="T7" fmla="*/ 1003 h 154"/>
                <a:gd name="T8" fmla="*/ 208 w 126"/>
                <a:gd name="T9" fmla="*/ 2928 h 154"/>
                <a:gd name="T10" fmla="*/ 375 w 126"/>
                <a:gd name="T11" fmla="*/ 1310 h 154"/>
                <a:gd name="T12" fmla="*/ 783 w 126"/>
                <a:gd name="T13" fmla="*/ 512 h 154"/>
                <a:gd name="T14" fmla="*/ 1970 w 126"/>
                <a:gd name="T15" fmla="*/ 115 h 1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6" h="154">
                  <a:moveTo>
                    <a:pt x="126" y="6"/>
                  </a:moveTo>
                  <a:cubicBezTo>
                    <a:pt x="112" y="0"/>
                    <a:pt x="97" y="2"/>
                    <a:pt x="83" y="3"/>
                  </a:cubicBezTo>
                  <a:cubicBezTo>
                    <a:pt x="68" y="5"/>
                    <a:pt x="47" y="11"/>
                    <a:pt x="32" y="18"/>
                  </a:cubicBezTo>
                  <a:cubicBezTo>
                    <a:pt x="16" y="25"/>
                    <a:pt x="13" y="36"/>
                    <a:pt x="12" y="53"/>
                  </a:cubicBezTo>
                  <a:cubicBezTo>
                    <a:pt x="10" y="84"/>
                    <a:pt x="0" y="124"/>
                    <a:pt x="13" y="154"/>
                  </a:cubicBezTo>
                  <a:cubicBezTo>
                    <a:pt x="12" y="125"/>
                    <a:pt x="16" y="97"/>
                    <a:pt x="24" y="69"/>
                  </a:cubicBezTo>
                  <a:cubicBezTo>
                    <a:pt x="28" y="52"/>
                    <a:pt x="33" y="36"/>
                    <a:pt x="50" y="27"/>
                  </a:cubicBezTo>
                  <a:cubicBezTo>
                    <a:pt x="71" y="15"/>
                    <a:pt x="97" y="1"/>
                    <a:pt x="126" y="6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Freeform 969">
              <a:extLst>
                <a:ext uri="{FF2B5EF4-FFF2-40B4-BE49-F238E27FC236}">
                  <a16:creationId xmlns:a16="http://schemas.microsoft.com/office/drawing/2014/main" id="{836E0DF5-3C45-4CB0-B45C-00812FC4D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899"/>
              <a:ext cx="360" cy="374"/>
            </a:xfrm>
            <a:custGeom>
              <a:avLst/>
              <a:gdLst>
                <a:gd name="T0" fmla="*/ 2220 w 144"/>
                <a:gd name="T1" fmla="*/ 77 h 140"/>
                <a:gd name="T2" fmla="*/ 1675 w 144"/>
                <a:gd name="T3" fmla="*/ 21 h 140"/>
                <a:gd name="T4" fmla="*/ 1113 w 144"/>
                <a:gd name="T5" fmla="*/ 35 h 140"/>
                <a:gd name="T6" fmla="*/ 395 w 144"/>
                <a:gd name="T7" fmla="*/ 307 h 140"/>
                <a:gd name="T8" fmla="*/ 95 w 144"/>
                <a:gd name="T9" fmla="*/ 1336 h 140"/>
                <a:gd name="T10" fmla="*/ 33 w 144"/>
                <a:gd name="T11" fmla="*/ 1883 h 140"/>
                <a:gd name="T12" fmla="*/ 363 w 144"/>
                <a:gd name="T13" fmla="*/ 2669 h 140"/>
                <a:gd name="T14" fmla="*/ 345 w 144"/>
                <a:gd name="T15" fmla="*/ 1427 h 140"/>
                <a:gd name="T16" fmla="*/ 863 w 144"/>
                <a:gd name="T17" fmla="*/ 478 h 140"/>
                <a:gd name="T18" fmla="*/ 1270 w 144"/>
                <a:gd name="T19" fmla="*/ 264 h 140"/>
                <a:gd name="T20" fmla="*/ 1750 w 144"/>
                <a:gd name="T21" fmla="*/ 150 h 140"/>
                <a:gd name="T22" fmla="*/ 2250 w 144"/>
                <a:gd name="T23" fmla="*/ 77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0">
                  <a:moveTo>
                    <a:pt x="142" y="4"/>
                  </a:moveTo>
                  <a:cubicBezTo>
                    <a:pt x="132" y="5"/>
                    <a:pt x="117" y="2"/>
                    <a:pt x="107" y="1"/>
                  </a:cubicBezTo>
                  <a:cubicBezTo>
                    <a:pt x="95" y="0"/>
                    <a:pt x="83" y="1"/>
                    <a:pt x="71" y="2"/>
                  </a:cubicBezTo>
                  <a:cubicBezTo>
                    <a:pt x="56" y="3"/>
                    <a:pt x="35" y="5"/>
                    <a:pt x="25" y="16"/>
                  </a:cubicBezTo>
                  <a:cubicBezTo>
                    <a:pt x="14" y="28"/>
                    <a:pt x="12" y="55"/>
                    <a:pt x="6" y="70"/>
                  </a:cubicBezTo>
                  <a:cubicBezTo>
                    <a:pt x="3" y="81"/>
                    <a:pt x="0" y="88"/>
                    <a:pt x="2" y="99"/>
                  </a:cubicBezTo>
                  <a:cubicBezTo>
                    <a:pt x="5" y="113"/>
                    <a:pt x="12" y="131"/>
                    <a:pt x="23" y="140"/>
                  </a:cubicBezTo>
                  <a:cubicBezTo>
                    <a:pt x="7" y="125"/>
                    <a:pt x="15" y="92"/>
                    <a:pt x="22" y="75"/>
                  </a:cubicBezTo>
                  <a:cubicBezTo>
                    <a:pt x="29" y="59"/>
                    <a:pt x="38" y="33"/>
                    <a:pt x="55" y="25"/>
                  </a:cubicBezTo>
                  <a:cubicBezTo>
                    <a:pt x="65" y="20"/>
                    <a:pt x="71" y="17"/>
                    <a:pt x="81" y="14"/>
                  </a:cubicBezTo>
                  <a:cubicBezTo>
                    <a:pt x="92" y="12"/>
                    <a:pt x="101" y="9"/>
                    <a:pt x="112" y="8"/>
                  </a:cubicBezTo>
                  <a:cubicBezTo>
                    <a:pt x="117" y="7"/>
                    <a:pt x="139" y="3"/>
                    <a:pt x="144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Freeform 970">
              <a:extLst>
                <a:ext uri="{FF2B5EF4-FFF2-40B4-BE49-F238E27FC236}">
                  <a16:creationId xmlns:a16="http://schemas.microsoft.com/office/drawing/2014/main" id="{B4DD2357-1DCC-4B00-B766-D93F776B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195"/>
              <a:ext cx="98" cy="304"/>
            </a:xfrm>
            <a:custGeom>
              <a:avLst/>
              <a:gdLst>
                <a:gd name="T0" fmla="*/ 397 w 39"/>
                <a:gd name="T1" fmla="*/ 77 h 114"/>
                <a:gd name="T2" fmla="*/ 50 w 39"/>
                <a:gd name="T3" fmla="*/ 1059 h 114"/>
                <a:gd name="T4" fmla="*/ 0 w 39"/>
                <a:gd name="T5" fmla="*/ 2163 h 114"/>
                <a:gd name="T6" fmla="*/ 271 w 39"/>
                <a:gd name="T7" fmla="*/ 931 h 114"/>
                <a:gd name="T8" fmla="*/ 493 w 39"/>
                <a:gd name="T9" fmla="*/ 589 h 114"/>
                <a:gd name="T10" fmla="*/ 397 w 39"/>
                <a:gd name="T11" fmla="*/ 77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14">
                  <a:moveTo>
                    <a:pt x="25" y="4"/>
                  </a:moveTo>
                  <a:cubicBezTo>
                    <a:pt x="14" y="11"/>
                    <a:pt x="4" y="38"/>
                    <a:pt x="3" y="56"/>
                  </a:cubicBezTo>
                  <a:cubicBezTo>
                    <a:pt x="2" y="73"/>
                    <a:pt x="0" y="101"/>
                    <a:pt x="0" y="114"/>
                  </a:cubicBezTo>
                  <a:cubicBezTo>
                    <a:pt x="6" y="83"/>
                    <a:pt x="14" y="66"/>
                    <a:pt x="17" y="49"/>
                  </a:cubicBezTo>
                  <a:cubicBezTo>
                    <a:pt x="20" y="32"/>
                    <a:pt x="24" y="27"/>
                    <a:pt x="31" y="31"/>
                  </a:cubicBezTo>
                  <a:cubicBezTo>
                    <a:pt x="39" y="34"/>
                    <a:pt x="31" y="0"/>
                    <a:pt x="25" y="4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1" name="Freeform 971">
              <a:extLst>
                <a:ext uri="{FF2B5EF4-FFF2-40B4-BE49-F238E27FC236}">
                  <a16:creationId xmlns:a16="http://schemas.microsoft.com/office/drawing/2014/main" id="{5B050332-56D8-4C52-93B7-1D2A1F6B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331"/>
              <a:ext cx="152" cy="568"/>
            </a:xfrm>
            <a:custGeom>
              <a:avLst/>
              <a:gdLst>
                <a:gd name="T0" fmla="*/ 311 w 61"/>
                <a:gd name="T1" fmla="*/ 1728 h 213"/>
                <a:gd name="T2" fmla="*/ 324 w 61"/>
                <a:gd name="T3" fmla="*/ 4040 h 213"/>
                <a:gd name="T4" fmla="*/ 42 w 61"/>
                <a:gd name="T5" fmla="*/ 2411 h 213"/>
                <a:gd name="T6" fmla="*/ 217 w 61"/>
                <a:gd name="T7" fmla="*/ 1365 h 213"/>
                <a:gd name="T8" fmla="*/ 944 w 61"/>
                <a:gd name="T9" fmla="*/ 0 h 213"/>
                <a:gd name="T10" fmla="*/ 311 w 61"/>
                <a:gd name="T11" fmla="*/ 1728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213">
                  <a:moveTo>
                    <a:pt x="20" y="91"/>
                  </a:moveTo>
                  <a:cubicBezTo>
                    <a:pt x="5" y="126"/>
                    <a:pt x="10" y="193"/>
                    <a:pt x="21" y="213"/>
                  </a:cubicBezTo>
                  <a:cubicBezTo>
                    <a:pt x="14" y="202"/>
                    <a:pt x="6" y="156"/>
                    <a:pt x="3" y="127"/>
                  </a:cubicBezTo>
                  <a:cubicBezTo>
                    <a:pt x="0" y="98"/>
                    <a:pt x="1" y="88"/>
                    <a:pt x="14" y="72"/>
                  </a:cubicBezTo>
                  <a:cubicBezTo>
                    <a:pt x="28" y="56"/>
                    <a:pt x="57" y="12"/>
                    <a:pt x="61" y="0"/>
                  </a:cubicBezTo>
                  <a:cubicBezTo>
                    <a:pt x="57" y="15"/>
                    <a:pt x="34" y="70"/>
                    <a:pt x="20" y="91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Freeform 972">
              <a:extLst>
                <a:ext uri="{FF2B5EF4-FFF2-40B4-BE49-F238E27FC236}">
                  <a16:creationId xmlns:a16="http://schemas.microsoft.com/office/drawing/2014/main" id="{412871D1-11D8-4634-B33D-04539163C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611"/>
              <a:ext cx="143" cy="310"/>
            </a:xfrm>
            <a:custGeom>
              <a:avLst/>
              <a:gdLst>
                <a:gd name="T0" fmla="*/ 585 w 57"/>
                <a:gd name="T1" fmla="*/ 1013 h 116"/>
                <a:gd name="T2" fmla="*/ 0 w 57"/>
                <a:gd name="T3" fmla="*/ 2213 h 116"/>
                <a:gd name="T4" fmla="*/ 221 w 57"/>
                <a:gd name="T5" fmla="*/ 1644 h 116"/>
                <a:gd name="T6" fmla="*/ 660 w 57"/>
                <a:gd name="T7" fmla="*/ 422 h 116"/>
                <a:gd name="T8" fmla="*/ 901 w 57"/>
                <a:gd name="T9" fmla="*/ 0 h 116"/>
                <a:gd name="T10" fmla="*/ 585 w 57"/>
                <a:gd name="T11" fmla="*/ 1013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16">
                  <a:moveTo>
                    <a:pt x="37" y="53"/>
                  </a:moveTo>
                  <a:cubicBezTo>
                    <a:pt x="30" y="69"/>
                    <a:pt x="14" y="93"/>
                    <a:pt x="0" y="116"/>
                  </a:cubicBezTo>
                  <a:cubicBezTo>
                    <a:pt x="0" y="116"/>
                    <a:pt x="1" y="111"/>
                    <a:pt x="14" y="86"/>
                  </a:cubicBezTo>
                  <a:cubicBezTo>
                    <a:pt x="28" y="61"/>
                    <a:pt x="38" y="37"/>
                    <a:pt x="42" y="22"/>
                  </a:cubicBezTo>
                  <a:cubicBezTo>
                    <a:pt x="46" y="7"/>
                    <a:pt x="50" y="1"/>
                    <a:pt x="57" y="0"/>
                  </a:cubicBezTo>
                  <a:cubicBezTo>
                    <a:pt x="52" y="3"/>
                    <a:pt x="47" y="32"/>
                    <a:pt x="37" y="53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973">
              <a:extLst>
                <a:ext uri="{FF2B5EF4-FFF2-40B4-BE49-F238E27FC236}">
                  <a16:creationId xmlns:a16="http://schemas.microsoft.com/office/drawing/2014/main" id="{CFAC1FC3-66F9-4B5B-88E2-31778E35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1694"/>
              <a:ext cx="120" cy="213"/>
            </a:xfrm>
            <a:custGeom>
              <a:avLst/>
              <a:gdLst>
                <a:gd name="T0" fmla="*/ 125 w 48"/>
                <a:gd name="T1" fmla="*/ 1510 h 80"/>
                <a:gd name="T2" fmla="*/ 95 w 48"/>
                <a:gd name="T3" fmla="*/ 588 h 80"/>
                <a:gd name="T4" fmla="*/ 750 w 48"/>
                <a:gd name="T5" fmla="*/ 0 h 80"/>
                <a:gd name="T6" fmla="*/ 158 w 48"/>
                <a:gd name="T7" fmla="*/ 738 h 80"/>
                <a:gd name="T8" fmla="*/ 125 w 48"/>
                <a:gd name="T9" fmla="*/ 151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0">
                  <a:moveTo>
                    <a:pt x="8" y="80"/>
                  </a:moveTo>
                  <a:cubicBezTo>
                    <a:pt x="9" y="58"/>
                    <a:pt x="0" y="41"/>
                    <a:pt x="6" y="31"/>
                  </a:cubicBezTo>
                  <a:cubicBezTo>
                    <a:pt x="12" y="22"/>
                    <a:pt x="40" y="13"/>
                    <a:pt x="48" y="0"/>
                  </a:cubicBezTo>
                  <a:cubicBezTo>
                    <a:pt x="42" y="15"/>
                    <a:pt x="12" y="24"/>
                    <a:pt x="10" y="39"/>
                  </a:cubicBezTo>
                  <a:cubicBezTo>
                    <a:pt x="8" y="53"/>
                    <a:pt x="8" y="80"/>
                    <a:pt x="8" y="8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974">
              <a:extLst>
                <a:ext uri="{FF2B5EF4-FFF2-40B4-BE49-F238E27FC236}">
                  <a16:creationId xmlns:a16="http://schemas.microsoft.com/office/drawing/2014/main" id="{DC9D674C-5118-4A8E-A00C-334E8808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489"/>
              <a:ext cx="173" cy="288"/>
            </a:xfrm>
            <a:custGeom>
              <a:avLst/>
              <a:gdLst>
                <a:gd name="T0" fmla="*/ 0 w 69"/>
                <a:gd name="T1" fmla="*/ 2048 h 108"/>
                <a:gd name="T2" fmla="*/ 95 w 69"/>
                <a:gd name="T3" fmla="*/ 547 h 108"/>
                <a:gd name="T4" fmla="*/ 409 w 69"/>
                <a:gd name="T5" fmla="*/ 285 h 108"/>
                <a:gd name="T6" fmla="*/ 742 w 69"/>
                <a:gd name="T7" fmla="*/ 205 h 108"/>
                <a:gd name="T8" fmla="*/ 943 w 69"/>
                <a:gd name="T9" fmla="*/ 115 h 108"/>
                <a:gd name="T10" fmla="*/ 1088 w 69"/>
                <a:gd name="T11" fmla="*/ 0 h 108"/>
                <a:gd name="T12" fmla="*/ 868 w 69"/>
                <a:gd name="T13" fmla="*/ 264 h 108"/>
                <a:gd name="T14" fmla="*/ 522 w 69"/>
                <a:gd name="T15" fmla="*/ 477 h 108"/>
                <a:gd name="T16" fmla="*/ 221 w 69"/>
                <a:gd name="T17" fmla="*/ 909 h 108"/>
                <a:gd name="T18" fmla="*/ 145 w 69"/>
                <a:gd name="T19" fmla="*/ 1571 h 108"/>
                <a:gd name="T20" fmla="*/ 20 w 69"/>
                <a:gd name="T21" fmla="*/ 2013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108">
                  <a:moveTo>
                    <a:pt x="0" y="108"/>
                  </a:moveTo>
                  <a:cubicBezTo>
                    <a:pt x="9" y="83"/>
                    <a:pt x="3" y="55"/>
                    <a:pt x="6" y="29"/>
                  </a:cubicBezTo>
                  <a:cubicBezTo>
                    <a:pt x="7" y="18"/>
                    <a:pt x="17" y="17"/>
                    <a:pt x="26" y="15"/>
                  </a:cubicBezTo>
                  <a:cubicBezTo>
                    <a:pt x="33" y="14"/>
                    <a:pt x="40" y="13"/>
                    <a:pt x="47" y="11"/>
                  </a:cubicBezTo>
                  <a:cubicBezTo>
                    <a:pt x="51" y="9"/>
                    <a:pt x="56" y="8"/>
                    <a:pt x="60" y="6"/>
                  </a:cubicBezTo>
                  <a:cubicBezTo>
                    <a:pt x="63" y="4"/>
                    <a:pt x="66" y="1"/>
                    <a:pt x="69" y="0"/>
                  </a:cubicBezTo>
                  <a:cubicBezTo>
                    <a:pt x="64" y="4"/>
                    <a:pt x="60" y="10"/>
                    <a:pt x="55" y="14"/>
                  </a:cubicBezTo>
                  <a:cubicBezTo>
                    <a:pt x="48" y="19"/>
                    <a:pt x="40" y="21"/>
                    <a:pt x="33" y="25"/>
                  </a:cubicBezTo>
                  <a:cubicBezTo>
                    <a:pt x="24" y="30"/>
                    <a:pt x="17" y="38"/>
                    <a:pt x="14" y="48"/>
                  </a:cubicBezTo>
                  <a:cubicBezTo>
                    <a:pt x="10" y="59"/>
                    <a:pt x="10" y="71"/>
                    <a:pt x="9" y="83"/>
                  </a:cubicBezTo>
                  <a:cubicBezTo>
                    <a:pt x="8" y="91"/>
                    <a:pt x="2" y="98"/>
                    <a:pt x="1" y="106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975">
              <a:extLst>
                <a:ext uri="{FF2B5EF4-FFF2-40B4-BE49-F238E27FC236}">
                  <a16:creationId xmlns:a16="http://schemas.microsoft.com/office/drawing/2014/main" id="{64131114-F871-4531-B40C-928B803C9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483"/>
              <a:ext cx="70" cy="163"/>
            </a:xfrm>
            <a:custGeom>
              <a:avLst/>
              <a:gdLst>
                <a:gd name="T0" fmla="*/ 0 w 28"/>
                <a:gd name="T1" fmla="*/ 0 h 61"/>
                <a:gd name="T2" fmla="*/ 20 w 28"/>
                <a:gd name="T3" fmla="*/ 550 h 61"/>
                <a:gd name="T4" fmla="*/ 238 w 28"/>
                <a:gd name="T5" fmla="*/ 1165 h 61"/>
                <a:gd name="T6" fmla="*/ 113 w 28"/>
                <a:gd name="T7" fmla="*/ 671 h 61"/>
                <a:gd name="T8" fmla="*/ 113 w 28"/>
                <a:gd name="T9" fmla="*/ 379 h 61"/>
                <a:gd name="T10" fmla="*/ 438 w 28"/>
                <a:gd name="T11" fmla="*/ 321 h 61"/>
                <a:gd name="T12" fmla="*/ 33 w 28"/>
                <a:gd name="T13" fmla="*/ 21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61">
                  <a:moveTo>
                    <a:pt x="0" y="0"/>
                  </a:moveTo>
                  <a:cubicBezTo>
                    <a:pt x="2" y="10"/>
                    <a:pt x="0" y="20"/>
                    <a:pt x="1" y="29"/>
                  </a:cubicBezTo>
                  <a:cubicBezTo>
                    <a:pt x="1" y="40"/>
                    <a:pt x="10" y="51"/>
                    <a:pt x="15" y="61"/>
                  </a:cubicBezTo>
                  <a:cubicBezTo>
                    <a:pt x="10" y="54"/>
                    <a:pt x="8" y="43"/>
                    <a:pt x="7" y="35"/>
                  </a:cubicBezTo>
                  <a:cubicBezTo>
                    <a:pt x="6" y="30"/>
                    <a:pt x="5" y="25"/>
                    <a:pt x="7" y="20"/>
                  </a:cubicBezTo>
                  <a:cubicBezTo>
                    <a:pt x="12" y="12"/>
                    <a:pt x="21" y="15"/>
                    <a:pt x="28" y="17"/>
                  </a:cubicBezTo>
                  <a:cubicBezTo>
                    <a:pt x="21" y="10"/>
                    <a:pt x="11" y="5"/>
                    <a:pt x="2" y="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976">
              <a:extLst>
                <a:ext uri="{FF2B5EF4-FFF2-40B4-BE49-F238E27FC236}">
                  <a16:creationId xmlns:a16="http://schemas.microsoft.com/office/drawing/2014/main" id="{0D2E3F30-66A0-4A38-AAD1-6CB8E13BC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21"/>
              <a:ext cx="137" cy="186"/>
            </a:xfrm>
            <a:custGeom>
              <a:avLst/>
              <a:gdLst>
                <a:gd name="T0" fmla="*/ 807 w 55"/>
                <a:gd name="T1" fmla="*/ 0 h 70"/>
                <a:gd name="T2" fmla="*/ 653 w 55"/>
                <a:gd name="T3" fmla="*/ 226 h 70"/>
                <a:gd name="T4" fmla="*/ 466 w 55"/>
                <a:gd name="T5" fmla="*/ 601 h 70"/>
                <a:gd name="T6" fmla="*/ 0 w 55"/>
                <a:gd name="T7" fmla="*/ 1313 h 70"/>
                <a:gd name="T8" fmla="*/ 291 w 55"/>
                <a:gd name="T9" fmla="*/ 938 h 70"/>
                <a:gd name="T10" fmla="*/ 633 w 55"/>
                <a:gd name="T11" fmla="*/ 622 h 70"/>
                <a:gd name="T12" fmla="*/ 787 w 55"/>
                <a:gd name="T13" fmla="*/ 260 h 70"/>
                <a:gd name="T14" fmla="*/ 849 w 55"/>
                <a:gd name="T15" fmla="*/ 3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70">
                  <a:moveTo>
                    <a:pt x="52" y="0"/>
                  </a:moveTo>
                  <a:cubicBezTo>
                    <a:pt x="47" y="1"/>
                    <a:pt x="44" y="8"/>
                    <a:pt x="42" y="12"/>
                  </a:cubicBezTo>
                  <a:cubicBezTo>
                    <a:pt x="38" y="19"/>
                    <a:pt x="34" y="25"/>
                    <a:pt x="30" y="32"/>
                  </a:cubicBezTo>
                  <a:cubicBezTo>
                    <a:pt x="22" y="46"/>
                    <a:pt x="9" y="56"/>
                    <a:pt x="0" y="70"/>
                  </a:cubicBezTo>
                  <a:cubicBezTo>
                    <a:pt x="7" y="64"/>
                    <a:pt x="11" y="56"/>
                    <a:pt x="19" y="50"/>
                  </a:cubicBezTo>
                  <a:cubicBezTo>
                    <a:pt x="26" y="44"/>
                    <a:pt x="34" y="39"/>
                    <a:pt x="41" y="33"/>
                  </a:cubicBezTo>
                  <a:cubicBezTo>
                    <a:pt x="47" y="26"/>
                    <a:pt x="49" y="23"/>
                    <a:pt x="51" y="14"/>
                  </a:cubicBezTo>
                  <a:cubicBezTo>
                    <a:pt x="52" y="10"/>
                    <a:pt x="54" y="6"/>
                    <a:pt x="55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977">
              <a:extLst>
                <a:ext uri="{FF2B5EF4-FFF2-40B4-BE49-F238E27FC236}">
                  <a16:creationId xmlns:a16="http://schemas.microsoft.com/office/drawing/2014/main" id="{F2CA1797-639D-4289-9E06-D2CA4C450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646"/>
              <a:ext cx="75" cy="275"/>
            </a:xfrm>
            <a:custGeom>
              <a:avLst/>
              <a:gdLst>
                <a:gd name="T0" fmla="*/ 470 w 30"/>
                <a:gd name="T1" fmla="*/ 0 h 103"/>
                <a:gd name="T2" fmla="*/ 333 w 30"/>
                <a:gd name="T3" fmla="*/ 991 h 103"/>
                <a:gd name="T4" fmla="*/ 158 w 30"/>
                <a:gd name="T5" fmla="*/ 1525 h 103"/>
                <a:gd name="T6" fmla="*/ 0 w 30"/>
                <a:gd name="T7" fmla="*/ 1960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03">
                  <a:moveTo>
                    <a:pt x="30" y="0"/>
                  </a:moveTo>
                  <a:cubicBezTo>
                    <a:pt x="29" y="18"/>
                    <a:pt x="25" y="35"/>
                    <a:pt x="21" y="52"/>
                  </a:cubicBezTo>
                  <a:cubicBezTo>
                    <a:pt x="18" y="62"/>
                    <a:pt x="14" y="71"/>
                    <a:pt x="10" y="80"/>
                  </a:cubicBezTo>
                  <a:cubicBezTo>
                    <a:pt x="7" y="87"/>
                    <a:pt x="5" y="98"/>
                    <a:pt x="0" y="103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978">
              <a:extLst>
                <a:ext uri="{FF2B5EF4-FFF2-40B4-BE49-F238E27FC236}">
                  <a16:creationId xmlns:a16="http://schemas.microsoft.com/office/drawing/2014/main" id="{1AFD9492-43B3-4403-88D8-3706E86C6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1297"/>
              <a:ext cx="80" cy="322"/>
            </a:xfrm>
            <a:custGeom>
              <a:avLst/>
              <a:gdLst>
                <a:gd name="T0" fmla="*/ 470 w 32"/>
                <a:gd name="T1" fmla="*/ 0 h 121"/>
                <a:gd name="T2" fmla="*/ 345 w 32"/>
                <a:gd name="T3" fmla="*/ 977 h 121"/>
                <a:gd name="T4" fmla="*/ 83 w 32"/>
                <a:gd name="T5" fmla="*/ 1828 h 121"/>
                <a:gd name="T6" fmla="*/ 0 w 32"/>
                <a:gd name="T7" fmla="*/ 2281 h 121"/>
                <a:gd name="T8" fmla="*/ 363 w 32"/>
                <a:gd name="T9" fmla="*/ 1317 h 121"/>
                <a:gd name="T10" fmla="*/ 470 w 32"/>
                <a:gd name="T11" fmla="*/ 0 h 1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21">
                  <a:moveTo>
                    <a:pt x="30" y="0"/>
                  </a:moveTo>
                  <a:cubicBezTo>
                    <a:pt x="29" y="9"/>
                    <a:pt x="26" y="36"/>
                    <a:pt x="22" y="52"/>
                  </a:cubicBezTo>
                  <a:cubicBezTo>
                    <a:pt x="18" y="68"/>
                    <a:pt x="9" y="78"/>
                    <a:pt x="5" y="97"/>
                  </a:cubicBezTo>
                  <a:cubicBezTo>
                    <a:pt x="1" y="117"/>
                    <a:pt x="0" y="121"/>
                    <a:pt x="0" y="121"/>
                  </a:cubicBezTo>
                  <a:cubicBezTo>
                    <a:pt x="7" y="96"/>
                    <a:pt x="16" y="83"/>
                    <a:pt x="23" y="70"/>
                  </a:cubicBezTo>
                  <a:cubicBezTo>
                    <a:pt x="30" y="56"/>
                    <a:pt x="32" y="13"/>
                    <a:pt x="30" y="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979">
              <a:extLst>
                <a:ext uri="{FF2B5EF4-FFF2-40B4-BE49-F238E27FC236}">
                  <a16:creationId xmlns:a16="http://schemas.microsoft.com/office/drawing/2014/main" id="{ABDAC393-3C90-45BE-8206-93E0E3230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499"/>
              <a:ext cx="178" cy="264"/>
            </a:xfrm>
            <a:custGeom>
              <a:avLst/>
              <a:gdLst>
                <a:gd name="T0" fmla="*/ 1118 w 71"/>
                <a:gd name="T1" fmla="*/ 0 h 99"/>
                <a:gd name="T2" fmla="*/ 333 w 71"/>
                <a:gd name="T3" fmla="*/ 264 h 99"/>
                <a:gd name="T4" fmla="*/ 125 w 71"/>
                <a:gd name="T5" fmla="*/ 704 h 99"/>
                <a:gd name="T6" fmla="*/ 0 w 71"/>
                <a:gd name="T7" fmla="*/ 1877 h 99"/>
                <a:gd name="T8" fmla="*/ 251 w 71"/>
                <a:gd name="T9" fmla="*/ 776 h 99"/>
                <a:gd name="T10" fmla="*/ 1118 w 71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99">
                  <a:moveTo>
                    <a:pt x="71" y="0"/>
                  </a:moveTo>
                  <a:cubicBezTo>
                    <a:pt x="53" y="2"/>
                    <a:pt x="31" y="10"/>
                    <a:pt x="21" y="14"/>
                  </a:cubicBezTo>
                  <a:cubicBezTo>
                    <a:pt x="12" y="18"/>
                    <a:pt x="8" y="19"/>
                    <a:pt x="8" y="37"/>
                  </a:cubicBezTo>
                  <a:cubicBezTo>
                    <a:pt x="9" y="55"/>
                    <a:pt x="3" y="87"/>
                    <a:pt x="0" y="99"/>
                  </a:cubicBezTo>
                  <a:cubicBezTo>
                    <a:pt x="8" y="86"/>
                    <a:pt x="15" y="54"/>
                    <a:pt x="16" y="41"/>
                  </a:cubicBezTo>
                  <a:cubicBezTo>
                    <a:pt x="18" y="27"/>
                    <a:pt x="38" y="3"/>
                    <a:pt x="71" y="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Freeform 980">
              <a:extLst>
                <a:ext uri="{FF2B5EF4-FFF2-40B4-BE49-F238E27FC236}">
                  <a16:creationId xmlns:a16="http://schemas.microsoft.com/office/drawing/2014/main" id="{CA3A0D64-4852-44DD-8F73-BEEEDF451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966"/>
              <a:ext cx="305" cy="117"/>
            </a:xfrm>
            <a:custGeom>
              <a:avLst/>
              <a:gdLst>
                <a:gd name="T0" fmla="*/ 0 w 122"/>
                <a:gd name="T1" fmla="*/ 827 h 44"/>
                <a:gd name="T2" fmla="*/ 1125 w 122"/>
                <a:gd name="T3" fmla="*/ 35 h 44"/>
                <a:gd name="T4" fmla="*/ 1908 w 122"/>
                <a:gd name="T5" fmla="*/ 431 h 44"/>
                <a:gd name="T6" fmla="*/ 988 w 122"/>
                <a:gd name="T7" fmla="*/ 303 h 44"/>
                <a:gd name="T8" fmla="*/ 0 w 122"/>
                <a:gd name="T9" fmla="*/ 82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44">
                  <a:moveTo>
                    <a:pt x="0" y="44"/>
                  </a:moveTo>
                  <a:cubicBezTo>
                    <a:pt x="18" y="28"/>
                    <a:pt x="59" y="4"/>
                    <a:pt x="72" y="2"/>
                  </a:cubicBezTo>
                  <a:cubicBezTo>
                    <a:pt x="86" y="0"/>
                    <a:pt x="112" y="16"/>
                    <a:pt x="122" y="23"/>
                  </a:cubicBezTo>
                  <a:cubicBezTo>
                    <a:pt x="104" y="15"/>
                    <a:pt x="82" y="4"/>
                    <a:pt x="63" y="16"/>
                  </a:cubicBezTo>
                  <a:cubicBezTo>
                    <a:pt x="45" y="27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Freeform 981">
              <a:extLst>
                <a:ext uri="{FF2B5EF4-FFF2-40B4-BE49-F238E27FC236}">
                  <a16:creationId xmlns:a16="http://schemas.microsoft.com/office/drawing/2014/main" id="{1684BA3D-10A8-4E96-A743-991EEDDD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2038"/>
              <a:ext cx="302" cy="168"/>
            </a:xfrm>
            <a:custGeom>
              <a:avLst/>
              <a:gdLst>
                <a:gd name="T0" fmla="*/ 0 w 121"/>
                <a:gd name="T1" fmla="*/ 1195 h 63"/>
                <a:gd name="T2" fmla="*/ 716 w 121"/>
                <a:gd name="T3" fmla="*/ 115 h 63"/>
                <a:gd name="T4" fmla="*/ 1882 w 121"/>
                <a:gd name="T5" fmla="*/ 56 h 63"/>
                <a:gd name="T6" fmla="*/ 904 w 121"/>
                <a:gd name="T7" fmla="*/ 227 h 63"/>
                <a:gd name="T8" fmla="*/ 0 w 121"/>
                <a:gd name="T9" fmla="*/ 119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63">
                  <a:moveTo>
                    <a:pt x="0" y="63"/>
                  </a:moveTo>
                  <a:cubicBezTo>
                    <a:pt x="6" y="41"/>
                    <a:pt x="29" y="13"/>
                    <a:pt x="46" y="6"/>
                  </a:cubicBezTo>
                  <a:cubicBezTo>
                    <a:pt x="63" y="0"/>
                    <a:pt x="90" y="1"/>
                    <a:pt x="121" y="3"/>
                  </a:cubicBezTo>
                  <a:cubicBezTo>
                    <a:pt x="105" y="6"/>
                    <a:pt x="72" y="5"/>
                    <a:pt x="58" y="12"/>
                  </a:cubicBezTo>
                  <a:cubicBezTo>
                    <a:pt x="44" y="19"/>
                    <a:pt x="12" y="38"/>
                    <a:pt x="0" y="63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Freeform 982">
              <a:extLst>
                <a:ext uri="{FF2B5EF4-FFF2-40B4-BE49-F238E27FC236}">
                  <a16:creationId xmlns:a16="http://schemas.microsoft.com/office/drawing/2014/main" id="{722B7954-15D1-4F05-BB91-B65A5688A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969"/>
              <a:ext cx="162" cy="266"/>
            </a:xfrm>
            <a:custGeom>
              <a:avLst/>
              <a:gdLst>
                <a:gd name="T0" fmla="*/ 1007 w 65"/>
                <a:gd name="T1" fmla="*/ 21 h 100"/>
                <a:gd name="T2" fmla="*/ 374 w 65"/>
                <a:gd name="T3" fmla="*/ 136 h 100"/>
                <a:gd name="T4" fmla="*/ 62 w 65"/>
                <a:gd name="T5" fmla="*/ 750 h 100"/>
                <a:gd name="T6" fmla="*/ 404 w 65"/>
                <a:gd name="T7" fmla="*/ 1883 h 100"/>
                <a:gd name="T8" fmla="*/ 229 w 65"/>
                <a:gd name="T9" fmla="*/ 806 h 100"/>
                <a:gd name="T10" fmla="*/ 558 w 65"/>
                <a:gd name="T11" fmla="*/ 226 h 100"/>
                <a:gd name="T12" fmla="*/ 1007 w 65"/>
                <a:gd name="T13" fmla="*/ 21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0">
                  <a:moveTo>
                    <a:pt x="65" y="1"/>
                  </a:moveTo>
                  <a:cubicBezTo>
                    <a:pt x="55" y="3"/>
                    <a:pt x="34" y="0"/>
                    <a:pt x="24" y="7"/>
                  </a:cubicBezTo>
                  <a:cubicBezTo>
                    <a:pt x="14" y="14"/>
                    <a:pt x="8" y="31"/>
                    <a:pt x="4" y="40"/>
                  </a:cubicBezTo>
                  <a:cubicBezTo>
                    <a:pt x="0" y="50"/>
                    <a:pt x="20" y="72"/>
                    <a:pt x="26" y="100"/>
                  </a:cubicBezTo>
                  <a:cubicBezTo>
                    <a:pt x="25" y="88"/>
                    <a:pt x="15" y="54"/>
                    <a:pt x="15" y="43"/>
                  </a:cubicBezTo>
                  <a:cubicBezTo>
                    <a:pt x="15" y="32"/>
                    <a:pt x="26" y="18"/>
                    <a:pt x="36" y="12"/>
                  </a:cubicBezTo>
                  <a:cubicBezTo>
                    <a:pt x="47" y="7"/>
                    <a:pt x="62" y="1"/>
                    <a:pt x="65" y="1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983">
              <a:extLst>
                <a:ext uri="{FF2B5EF4-FFF2-40B4-BE49-F238E27FC236}">
                  <a16:creationId xmlns:a16="http://schemas.microsoft.com/office/drawing/2014/main" id="{8D33DB76-D6B1-4E76-A638-FA8D6BEDD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985"/>
              <a:ext cx="165" cy="202"/>
            </a:xfrm>
            <a:custGeom>
              <a:avLst/>
              <a:gdLst>
                <a:gd name="T0" fmla="*/ 1033 w 66"/>
                <a:gd name="T1" fmla="*/ 56 h 76"/>
                <a:gd name="T2" fmla="*/ 425 w 66"/>
                <a:gd name="T3" fmla="*/ 319 h 76"/>
                <a:gd name="T4" fmla="*/ 33 w 66"/>
                <a:gd name="T5" fmla="*/ 904 h 76"/>
                <a:gd name="T6" fmla="*/ 125 w 66"/>
                <a:gd name="T7" fmla="*/ 1427 h 76"/>
                <a:gd name="T8" fmla="*/ 250 w 66"/>
                <a:gd name="T9" fmla="*/ 712 h 76"/>
                <a:gd name="T10" fmla="*/ 1033 w 66"/>
                <a:gd name="T11" fmla="*/ 56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76">
                  <a:moveTo>
                    <a:pt x="66" y="3"/>
                  </a:moveTo>
                  <a:cubicBezTo>
                    <a:pt x="51" y="0"/>
                    <a:pt x="40" y="4"/>
                    <a:pt x="27" y="17"/>
                  </a:cubicBezTo>
                  <a:cubicBezTo>
                    <a:pt x="13" y="29"/>
                    <a:pt x="4" y="38"/>
                    <a:pt x="2" y="48"/>
                  </a:cubicBezTo>
                  <a:cubicBezTo>
                    <a:pt x="0" y="55"/>
                    <a:pt x="5" y="60"/>
                    <a:pt x="8" y="76"/>
                  </a:cubicBezTo>
                  <a:cubicBezTo>
                    <a:pt x="11" y="59"/>
                    <a:pt x="5" y="54"/>
                    <a:pt x="16" y="38"/>
                  </a:cubicBezTo>
                  <a:cubicBezTo>
                    <a:pt x="28" y="23"/>
                    <a:pt x="57" y="1"/>
                    <a:pt x="66" y="3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984">
              <a:extLst>
                <a:ext uri="{FF2B5EF4-FFF2-40B4-BE49-F238E27FC236}">
                  <a16:creationId xmlns:a16="http://schemas.microsoft.com/office/drawing/2014/main" id="{E8AFD2D6-961F-4927-8022-233DBFBC8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281"/>
              <a:ext cx="130" cy="330"/>
            </a:xfrm>
            <a:custGeom>
              <a:avLst/>
              <a:gdLst>
                <a:gd name="T0" fmla="*/ 813 w 52"/>
                <a:gd name="T1" fmla="*/ 21 h 124"/>
                <a:gd name="T2" fmla="*/ 270 w 52"/>
                <a:gd name="T3" fmla="*/ 341 h 124"/>
                <a:gd name="T4" fmla="*/ 20 w 52"/>
                <a:gd name="T5" fmla="*/ 1112 h 124"/>
                <a:gd name="T6" fmla="*/ 113 w 52"/>
                <a:gd name="T7" fmla="*/ 2337 h 124"/>
                <a:gd name="T8" fmla="*/ 208 w 52"/>
                <a:gd name="T9" fmla="*/ 695 h 124"/>
                <a:gd name="T10" fmla="*/ 813 w 52"/>
                <a:gd name="T11" fmla="*/ 21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24">
                  <a:moveTo>
                    <a:pt x="52" y="1"/>
                  </a:moveTo>
                  <a:cubicBezTo>
                    <a:pt x="41" y="2"/>
                    <a:pt x="30" y="0"/>
                    <a:pt x="17" y="18"/>
                  </a:cubicBezTo>
                  <a:cubicBezTo>
                    <a:pt x="5" y="36"/>
                    <a:pt x="0" y="41"/>
                    <a:pt x="1" y="59"/>
                  </a:cubicBezTo>
                  <a:cubicBezTo>
                    <a:pt x="2" y="77"/>
                    <a:pt x="7" y="124"/>
                    <a:pt x="7" y="124"/>
                  </a:cubicBezTo>
                  <a:cubicBezTo>
                    <a:pt x="4" y="99"/>
                    <a:pt x="4" y="54"/>
                    <a:pt x="13" y="37"/>
                  </a:cubicBezTo>
                  <a:cubicBezTo>
                    <a:pt x="22" y="20"/>
                    <a:pt x="44" y="3"/>
                    <a:pt x="52" y="1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985">
              <a:extLst>
                <a:ext uri="{FF2B5EF4-FFF2-40B4-BE49-F238E27FC236}">
                  <a16:creationId xmlns:a16="http://schemas.microsoft.com/office/drawing/2014/main" id="{B61C6EB0-73EB-483F-8FE2-C43DC215A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2363"/>
              <a:ext cx="68" cy="344"/>
            </a:xfrm>
            <a:custGeom>
              <a:avLst/>
              <a:gdLst>
                <a:gd name="T0" fmla="*/ 33 w 27"/>
                <a:gd name="T1" fmla="*/ 2445 h 129"/>
                <a:gd name="T2" fmla="*/ 50 w 27"/>
                <a:gd name="T3" fmla="*/ 1344 h 129"/>
                <a:gd name="T4" fmla="*/ 83 w 27"/>
                <a:gd name="T5" fmla="*/ 149 h 129"/>
                <a:gd name="T6" fmla="*/ 431 w 27"/>
                <a:gd name="T7" fmla="*/ 136 h 129"/>
                <a:gd name="T8" fmla="*/ 209 w 27"/>
                <a:gd name="T9" fmla="*/ 376 h 129"/>
                <a:gd name="T10" fmla="*/ 113 w 27"/>
                <a:gd name="T11" fmla="*/ 1501 h 129"/>
                <a:gd name="T12" fmla="*/ 33 w 27"/>
                <a:gd name="T13" fmla="*/ 2445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29">
                  <a:moveTo>
                    <a:pt x="2" y="129"/>
                  </a:moveTo>
                  <a:cubicBezTo>
                    <a:pt x="1" y="119"/>
                    <a:pt x="0" y="91"/>
                    <a:pt x="3" y="71"/>
                  </a:cubicBezTo>
                  <a:cubicBezTo>
                    <a:pt x="5" y="51"/>
                    <a:pt x="4" y="15"/>
                    <a:pt x="5" y="8"/>
                  </a:cubicBezTo>
                  <a:cubicBezTo>
                    <a:pt x="6" y="0"/>
                    <a:pt x="18" y="5"/>
                    <a:pt x="27" y="7"/>
                  </a:cubicBezTo>
                  <a:cubicBezTo>
                    <a:pt x="20" y="8"/>
                    <a:pt x="15" y="10"/>
                    <a:pt x="13" y="20"/>
                  </a:cubicBezTo>
                  <a:cubicBezTo>
                    <a:pt x="11" y="30"/>
                    <a:pt x="9" y="65"/>
                    <a:pt x="7" y="79"/>
                  </a:cubicBezTo>
                  <a:cubicBezTo>
                    <a:pt x="4" y="93"/>
                    <a:pt x="1" y="122"/>
                    <a:pt x="2" y="129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986">
              <a:extLst>
                <a:ext uri="{FF2B5EF4-FFF2-40B4-BE49-F238E27FC236}">
                  <a16:creationId xmlns:a16="http://schemas.microsoft.com/office/drawing/2014/main" id="{61CECAA2-8932-465A-B01D-1146C23F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321"/>
              <a:ext cx="150" cy="234"/>
            </a:xfrm>
            <a:custGeom>
              <a:avLst/>
              <a:gdLst>
                <a:gd name="T0" fmla="*/ 938 w 60"/>
                <a:gd name="T1" fmla="*/ 149 h 88"/>
                <a:gd name="T2" fmla="*/ 238 w 60"/>
                <a:gd name="T3" fmla="*/ 77 h 88"/>
                <a:gd name="T4" fmla="*/ 83 w 60"/>
                <a:gd name="T5" fmla="*/ 452 h 88"/>
                <a:gd name="T6" fmla="*/ 113 w 60"/>
                <a:gd name="T7" fmla="*/ 1654 h 88"/>
                <a:gd name="T8" fmla="*/ 220 w 60"/>
                <a:gd name="T9" fmla="*/ 545 h 88"/>
                <a:gd name="T10" fmla="*/ 938 w 60"/>
                <a:gd name="T11" fmla="*/ 149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88">
                  <a:moveTo>
                    <a:pt x="60" y="8"/>
                  </a:moveTo>
                  <a:cubicBezTo>
                    <a:pt x="47" y="3"/>
                    <a:pt x="29" y="0"/>
                    <a:pt x="15" y="4"/>
                  </a:cubicBezTo>
                  <a:cubicBezTo>
                    <a:pt x="0" y="8"/>
                    <a:pt x="3" y="15"/>
                    <a:pt x="5" y="24"/>
                  </a:cubicBezTo>
                  <a:cubicBezTo>
                    <a:pt x="7" y="34"/>
                    <a:pt x="8" y="70"/>
                    <a:pt x="7" y="88"/>
                  </a:cubicBezTo>
                  <a:cubicBezTo>
                    <a:pt x="12" y="73"/>
                    <a:pt x="13" y="42"/>
                    <a:pt x="14" y="29"/>
                  </a:cubicBezTo>
                  <a:cubicBezTo>
                    <a:pt x="15" y="17"/>
                    <a:pt x="9" y="3"/>
                    <a:pt x="60" y="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987">
              <a:extLst>
                <a:ext uri="{FF2B5EF4-FFF2-40B4-BE49-F238E27FC236}">
                  <a16:creationId xmlns:a16="http://schemas.microsoft.com/office/drawing/2014/main" id="{8535C780-3A86-461D-9145-86009E6DE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313"/>
              <a:ext cx="260" cy="424"/>
            </a:xfrm>
            <a:custGeom>
              <a:avLst/>
              <a:gdLst>
                <a:gd name="T0" fmla="*/ 1625 w 104"/>
                <a:gd name="T1" fmla="*/ 192 h 159"/>
                <a:gd name="T2" fmla="*/ 708 w 104"/>
                <a:gd name="T3" fmla="*/ 77 h 159"/>
                <a:gd name="T4" fmla="*/ 300 w 104"/>
                <a:gd name="T5" fmla="*/ 419 h 159"/>
                <a:gd name="T6" fmla="*/ 145 w 104"/>
                <a:gd name="T7" fmla="*/ 2141 h 159"/>
                <a:gd name="T8" fmla="*/ 0 w 104"/>
                <a:gd name="T9" fmla="*/ 3016 h 159"/>
                <a:gd name="T10" fmla="*/ 363 w 104"/>
                <a:gd name="T11" fmla="*/ 1459 h 159"/>
                <a:gd name="T12" fmla="*/ 875 w 104"/>
                <a:gd name="T13" fmla="*/ 227 h 159"/>
                <a:gd name="T14" fmla="*/ 1625 w 104"/>
                <a:gd name="T15" fmla="*/ 192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59">
                  <a:moveTo>
                    <a:pt x="104" y="10"/>
                  </a:moveTo>
                  <a:cubicBezTo>
                    <a:pt x="82" y="2"/>
                    <a:pt x="62" y="0"/>
                    <a:pt x="45" y="4"/>
                  </a:cubicBezTo>
                  <a:cubicBezTo>
                    <a:pt x="27" y="7"/>
                    <a:pt x="20" y="9"/>
                    <a:pt x="19" y="22"/>
                  </a:cubicBezTo>
                  <a:cubicBezTo>
                    <a:pt x="19" y="36"/>
                    <a:pt x="16" y="81"/>
                    <a:pt x="9" y="113"/>
                  </a:cubicBezTo>
                  <a:cubicBezTo>
                    <a:pt x="2" y="145"/>
                    <a:pt x="0" y="159"/>
                    <a:pt x="0" y="159"/>
                  </a:cubicBezTo>
                  <a:cubicBezTo>
                    <a:pt x="12" y="135"/>
                    <a:pt x="20" y="100"/>
                    <a:pt x="23" y="77"/>
                  </a:cubicBezTo>
                  <a:cubicBezTo>
                    <a:pt x="25" y="54"/>
                    <a:pt x="24" y="17"/>
                    <a:pt x="56" y="12"/>
                  </a:cubicBezTo>
                  <a:cubicBezTo>
                    <a:pt x="87" y="8"/>
                    <a:pt x="104" y="10"/>
                    <a:pt x="104" y="1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988">
              <a:extLst>
                <a:ext uri="{FF2B5EF4-FFF2-40B4-BE49-F238E27FC236}">
                  <a16:creationId xmlns:a16="http://schemas.microsoft.com/office/drawing/2014/main" id="{D7B9AA5B-1674-4549-83E8-3734A26D0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2238"/>
              <a:ext cx="187" cy="480"/>
            </a:xfrm>
            <a:custGeom>
              <a:avLst/>
              <a:gdLst>
                <a:gd name="T0" fmla="*/ 1162 w 75"/>
                <a:gd name="T1" fmla="*/ 171 h 180"/>
                <a:gd name="T2" fmla="*/ 591 w 75"/>
                <a:gd name="T3" fmla="*/ 285 h 180"/>
                <a:gd name="T4" fmla="*/ 137 w 75"/>
                <a:gd name="T5" fmla="*/ 1101 h 180"/>
                <a:gd name="T6" fmla="*/ 12 w 75"/>
                <a:gd name="T7" fmla="*/ 2275 h 180"/>
                <a:gd name="T8" fmla="*/ 0 w 75"/>
                <a:gd name="T9" fmla="*/ 3413 h 180"/>
                <a:gd name="T10" fmla="*/ 292 w 75"/>
                <a:gd name="T11" fmla="*/ 1139 h 180"/>
                <a:gd name="T12" fmla="*/ 1162 w 75"/>
                <a:gd name="T13" fmla="*/ 171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80">
                  <a:moveTo>
                    <a:pt x="75" y="9"/>
                  </a:moveTo>
                  <a:cubicBezTo>
                    <a:pt x="62" y="4"/>
                    <a:pt x="50" y="0"/>
                    <a:pt x="38" y="15"/>
                  </a:cubicBezTo>
                  <a:cubicBezTo>
                    <a:pt x="25" y="30"/>
                    <a:pt x="13" y="43"/>
                    <a:pt x="9" y="58"/>
                  </a:cubicBezTo>
                  <a:cubicBezTo>
                    <a:pt x="5" y="74"/>
                    <a:pt x="1" y="104"/>
                    <a:pt x="1" y="120"/>
                  </a:cubicBezTo>
                  <a:cubicBezTo>
                    <a:pt x="0" y="137"/>
                    <a:pt x="0" y="180"/>
                    <a:pt x="0" y="180"/>
                  </a:cubicBezTo>
                  <a:cubicBezTo>
                    <a:pt x="1" y="150"/>
                    <a:pt x="11" y="83"/>
                    <a:pt x="19" y="60"/>
                  </a:cubicBezTo>
                  <a:cubicBezTo>
                    <a:pt x="27" y="38"/>
                    <a:pt x="54" y="1"/>
                    <a:pt x="75" y="9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989">
              <a:extLst>
                <a:ext uri="{FF2B5EF4-FFF2-40B4-BE49-F238E27FC236}">
                  <a16:creationId xmlns:a16="http://schemas.microsoft.com/office/drawing/2014/main" id="{E422AD44-A64F-4FF8-AA6F-F840732F3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374"/>
              <a:ext cx="190" cy="304"/>
            </a:xfrm>
            <a:custGeom>
              <a:avLst/>
              <a:gdLst>
                <a:gd name="T0" fmla="*/ 1188 w 76"/>
                <a:gd name="T1" fmla="*/ 0 h 114"/>
                <a:gd name="T2" fmla="*/ 188 w 76"/>
                <a:gd name="T3" fmla="*/ 533 h 114"/>
                <a:gd name="T4" fmla="*/ 50 w 76"/>
                <a:gd name="T5" fmla="*/ 1173 h 114"/>
                <a:gd name="T6" fmla="*/ 50 w 76"/>
                <a:gd name="T7" fmla="*/ 2163 h 114"/>
                <a:gd name="T8" fmla="*/ 188 w 76"/>
                <a:gd name="T9" fmla="*/ 875 h 114"/>
                <a:gd name="T10" fmla="*/ 1188 w 76"/>
                <a:gd name="T11" fmla="*/ 0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114">
                  <a:moveTo>
                    <a:pt x="76" y="0"/>
                  </a:moveTo>
                  <a:cubicBezTo>
                    <a:pt x="58" y="3"/>
                    <a:pt x="21" y="20"/>
                    <a:pt x="12" y="28"/>
                  </a:cubicBezTo>
                  <a:cubicBezTo>
                    <a:pt x="2" y="36"/>
                    <a:pt x="0" y="43"/>
                    <a:pt x="3" y="62"/>
                  </a:cubicBezTo>
                  <a:cubicBezTo>
                    <a:pt x="5" y="81"/>
                    <a:pt x="3" y="111"/>
                    <a:pt x="3" y="114"/>
                  </a:cubicBezTo>
                  <a:cubicBezTo>
                    <a:pt x="6" y="98"/>
                    <a:pt x="8" y="59"/>
                    <a:pt x="12" y="46"/>
                  </a:cubicBezTo>
                  <a:cubicBezTo>
                    <a:pt x="16" y="28"/>
                    <a:pt x="47" y="10"/>
                    <a:pt x="76" y="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990">
              <a:extLst>
                <a:ext uri="{FF2B5EF4-FFF2-40B4-BE49-F238E27FC236}">
                  <a16:creationId xmlns:a16="http://schemas.microsoft.com/office/drawing/2014/main" id="{3E7365C4-E3FD-48A5-BF83-77E84B78A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065"/>
              <a:ext cx="342" cy="448"/>
            </a:xfrm>
            <a:custGeom>
              <a:avLst/>
              <a:gdLst>
                <a:gd name="T0" fmla="*/ 2119 w 137"/>
                <a:gd name="T1" fmla="*/ 0 h 168"/>
                <a:gd name="T2" fmla="*/ 1932 w 137"/>
                <a:gd name="T3" fmla="*/ 2333 h 168"/>
                <a:gd name="T4" fmla="*/ 1370 w 137"/>
                <a:gd name="T5" fmla="*/ 2824 h 168"/>
                <a:gd name="T6" fmla="*/ 449 w 137"/>
                <a:gd name="T7" fmla="*/ 3187 h 168"/>
                <a:gd name="T8" fmla="*/ 0 w 137"/>
                <a:gd name="T9" fmla="*/ 2731 h 168"/>
                <a:gd name="T10" fmla="*/ 1028 w 137"/>
                <a:gd name="T11" fmla="*/ 2675 h 168"/>
                <a:gd name="T12" fmla="*/ 2119 w 13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168">
                  <a:moveTo>
                    <a:pt x="136" y="0"/>
                  </a:moveTo>
                  <a:cubicBezTo>
                    <a:pt x="137" y="29"/>
                    <a:pt x="133" y="90"/>
                    <a:pt x="124" y="123"/>
                  </a:cubicBezTo>
                  <a:cubicBezTo>
                    <a:pt x="116" y="156"/>
                    <a:pt x="112" y="143"/>
                    <a:pt x="88" y="149"/>
                  </a:cubicBezTo>
                  <a:cubicBezTo>
                    <a:pt x="65" y="155"/>
                    <a:pt x="40" y="168"/>
                    <a:pt x="29" y="168"/>
                  </a:cubicBezTo>
                  <a:cubicBezTo>
                    <a:pt x="18" y="168"/>
                    <a:pt x="0" y="144"/>
                    <a:pt x="0" y="144"/>
                  </a:cubicBezTo>
                  <a:cubicBezTo>
                    <a:pt x="18" y="155"/>
                    <a:pt x="37" y="153"/>
                    <a:pt x="66" y="141"/>
                  </a:cubicBezTo>
                  <a:cubicBezTo>
                    <a:pt x="115" y="121"/>
                    <a:pt x="129" y="49"/>
                    <a:pt x="136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Freeform 991">
              <a:extLst>
                <a:ext uri="{FF2B5EF4-FFF2-40B4-BE49-F238E27FC236}">
                  <a16:creationId xmlns:a16="http://schemas.microsoft.com/office/drawing/2014/main" id="{5B8C356E-EF76-4F19-AEFC-EEE93E340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163"/>
              <a:ext cx="135" cy="462"/>
            </a:xfrm>
            <a:custGeom>
              <a:avLst/>
              <a:gdLst>
                <a:gd name="T0" fmla="*/ 625 w 54"/>
                <a:gd name="T1" fmla="*/ 0 h 173"/>
                <a:gd name="T2" fmla="*/ 688 w 54"/>
                <a:gd name="T3" fmla="*/ 1426 h 173"/>
                <a:gd name="T4" fmla="*/ 833 w 54"/>
                <a:gd name="T5" fmla="*/ 3031 h 173"/>
                <a:gd name="T6" fmla="*/ 0 w 54"/>
                <a:gd name="T7" fmla="*/ 2305 h 173"/>
                <a:gd name="T8" fmla="*/ 533 w 54"/>
                <a:gd name="T9" fmla="*/ 2283 h 173"/>
                <a:gd name="T10" fmla="*/ 625 w 54"/>
                <a:gd name="T11" fmla="*/ 0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73">
                  <a:moveTo>
                    <a:pt x="40" y="0"/>
                  </a:moveTo>
                  <a:cubicBezTo>
                    <a:pt x="39" y="25"/>
                    <a:pt x="36" y="53"/>
                    <a:pt x="44" y="75"/>
                  </a:cubicBezTo>
                  <a:cubicBezTo>
                    <a:pt x="52" y="96"/>
                    <a:pt x="54" y="144"/>
                    <a:pt x="53" y="159"/>
                  </a:cubicBezTo>
                  <a:cubicBezTo>
                    <a:pt x="52" y="173"/>
                    <a:pt x="31" y="129"/>
                    <a:pt x="0" y="121"/>
                  </a:cubicBezTo>
                  <a:cubicBezTo>
                    <a:pt x="14" y="121"/>
                    <a:pt x="27" y="133"/>
                    <a:pt x="34" y="120"/>
                  </a:cubicBezTo>
                  <a:cubicBezTo>
                    <a:pt x="41" y="107"/>
                    <a:pt x="22" y="58"/>
                    <a:pt x="4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Freeform 992">
              <a:extLst>
                <a:ext uri="{FF2B5EF4-FFF2-40B4-BE49-F238E27FC236}">
                  <a16:creationId xmlns:a16="http://schemas.microsoft.com/office/drawing/2014/main" id="{029D774D-0637-438F-9105-248DC7E34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995"/>
              <a:ext cx="313" cy="502"/>
            </a:xfrm>
            <a:custGeom>
              <a:avLst/>
              <a:gdLst>
                <a:gd name="T0" fmla="*/ 0 w 125"/>
                <a:gd name="T1" fmla="*/ 3578 h 188"/>
                <a:gd name="T2" fmla="*/ 929 w 125"/>
                <a:gd name="T3" fmla="*/ 2972 h 188"/>
                <a:gd name="T4" fmla="*/ 1129 w 125"/>
                <a:gd name="T5" fmla="*/ 2190 h 188"/>
                <a:gd name="T6" fmla="*/ 1600 w 125"/>
                <a:gd name="T7" fmla="*/ 969 h 188"/>
                <a:gd name="T8" fmla="*/ 1963 w 125"/>
                <a:gd name="T9" fmla="*/ 0 h 188"/>
                <a:gd name="T10" fmla="*/ 1410 w 125"/>
                <a:gd name="T11" fmla="*/ 1012 h 188"/>
                <a:gd name="T12" fmla="*/ 879 w 125"/>
                <a:gd name="T13" fmla="*/ 2395 h 188"/>
                <a:gd name="T14" fmla="*/ 0 w 125"/>
                <a:gd name="T15" fmla="*/ 3578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188">
                  <a:moveTo>
                    <a:pt x="0" y="188"/>
                  </a:moveTo>
                  <a:cubicBezTo>
                    <a:pt x="22" y="185"/>
                    <a:pt x="48" y="169"/>
                    <a:pt x="59" y="156"/>
                  </a:cubicBezTo>
                  <a:cubicBezTo>
                    <a:pt x="71" y="144"/>
                    <a:pt x="67" y="129"/>
                    <a:pt x="72" y="115"/>
                  </a:cubicBezTo>
                  <a:cubicBezTo>
                    <a:pt x="77" y="101"/>
                    <a:pt x="85" y="71"/>
                    <a:pt x="102" y="51"/>
                  </a:cubicBezTo>
                  <a:cubicBezTo>
                    <a:pt x="118" y="32"/>
                    <a:pt x="122" y="10"/>
                    <a:pt x="125" y="0"/>
                  </a:cubicBezTo>
                  <a:cubicBezTo>
                    <a:pt x="119" y="18"/>
                    <a:pt x="102" y="36"/>
                    <a:pt x="90" y="53"/>
                  </a:cubicBezTo>
                  <a:cubicBezTo>
                    <a:pt x="78" y="70"/>
                    <a:pt x="62" y="104"/>
                    <a:pt x="56" y="126"/>
                  </a:cubicBezTo>
                  <a:cubicBezTo>
                    <a:pt x="50" y="147"/>
                    <a:pt x="26" y="187"/>
                    <a:pt x="0" y="18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3" name="Freeform 993">
              <a:extLst>
                <a:ext uri="{FF2B5EF4-FFF2-40B4-BE49-F238E27FC236}">
                  <a16:creationId xmlns:a16="http://schemas.microsoft.com/office/drawing/2014/main" id="{A167AAF1-E28C-478B-89E1-AC55BAC62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566"/>
              <a:ext cx="155" cy="232"/>
            </a:xfrm>
            <a:custGeom>
              <a:avLst/>
              <a:gdLst>
                <a:gd name="T0" fmla="*/ 0 w 62"/>
                <a:gd name="T1" fmla="*/ 1003 h 87"/>
                <a:gd name="T2" fmla="*/ 970 w 62"/>
                <a:gd name="T3" fmla="*/ 0 h 87"/>
                <a:gd name="T4" fmla="*/ 783 w 62"/>
                <a:gd name="T5" fmla="*/ 491 h 87"/>
                <a:gd name="T6" fmla="*/ 488 w 62"/>
                <a:gd name="T7" fmla="*/ 832 h 87"/>
                <a:gd name="T8" fmla="*/ 33 w 62"/>
                <a:gd name="T9" fmla="*/ 989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7">
                  <a:moveTo>
                    <a:pt x="0" y="53"/>
                  </a:moveTo>
                  <a:cubicBezTo>
                    <a:pt x="23" y="87"/>
                    <a:pt x="62" y="21"/>
                    <a:pt x="62" y="0"/>
                  </a:cubicBezTo>
                  <a:cubicBezTo>
                    <a:pt x="57" y="8"/>
                    <a:pt x="56" y="18"/>
                    <a:pt x="50" y="26"/>
                  </a:cubicBezTo>
                  <a:cubicBezTo>
                    <a:pt x="45" y="33"/>
                    <a:pt x="38" y="39"/>
                    <a:pt x="31" y="44"/>
                  </a:cubicBezTo>
                  <a:cubicBezTo>
                    <a:pt x="23" y="49"/>
                    <a:pt x="12" y="53"/>
                    <a:pt x="2" y="52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4" name="Freeform 994">
              <a:extLst>
                <a:ext uri="{FF2B5EF4-FFF2-40B4-BE49-F238E27FC236}">
                  <a16:creationId xmlns:a16="http://schemas.microsoft.com/office/drawing/2014/main" id="{08AAE65C-1C01-4693-A44D-FA4776698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1843"/>
              <a:ext cx="98" cy="216"/>
            </a:xfrm>
            <a:custGeom>
              <a:avLst/>
              <a:gdLst>
                <a:gd name="T0" fmla="*/ 568 w 39"/>
                <a:gd name="T1" fmla="*/ 0 h 81"/>
                <a:gd name="T2" fmla="*/ 568 w 39"/>
                <a:gd name="T3" fmla="*/ 739 h 81"/>
                <a:gd name="T4" fmla="*/ 472 w 39"/>
                <a:gd name="T5" fmla="*/ 1288 h 81"/>
                <a:gd name="T6" fmla="*/ 334 w 39"/>
                <a:gd name="T7" fmla="*/ 1536 h 81"/>
                <a:gd name="T8" fmla="*/ 158 w 39"/>
                <a:gd name="T9" fmla="*/ 1443 h 81"/>
                <a:gd name="T10" fmla="*/ 0 w 39"/>
                <a:gd name="T11" fmla="*/ 1400 h 81"/>
                <a:gd name="T12" fmla="*/ 347 w 39"/>
                <a:gd name="T13" fmla="*/ 1080 h 81"/>
                <a:gd name="T14" fmla="*/ 555 w 39"/>
                <a:gd name="T15" fmla="*/ 115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81">
                  <a:moveTo>
                    <a:pt x="36" y="0"/>
                  </a:moveTo>
                  <a:cubicBezTo>
                    <a:pt x="39" y="11"/>
                    <a:pt x="37" y="27"/>
                    <a:pt x="36" y="39"/>
                  </a:cubicBezTo>
                  <a:cubicBezTo>
                    <a:pt x="35" y="49"/>
                    <a:pt x="33" y="59"/>
                    <a:pt x="30" y="68"/>
                  </a:cubicBezTo>
                  <a:cubicBezTo>
                    <a:pt x="28" y="74"/>
                    <a:pt x="28" y="80"/>
                    <a:pt x="21" y="81"/>
                  </a:cubicBezTo>
                  <a:cubicBezTo>
                    <a:pt x="18" y="81"/>
                    <a:pt x="14" y="76"/>
                    <a:pt x="10" y="76"/>
                  </a:cubicBezTo>
                  <a:cubicBezTo>
                    <a:pt x="6" y="76"/>
                    <a:pt x="3" y="75"/>
                    <a:pt x="0" y="74"/>
                  </a:cubicBezTo>
                  <a:cubicBezTo>
                    <a:pt x="9" y="66"/>
                    <a:pt x="16" y="67"/>
                    <a:pt x="22" y="57"/>
                  </a:cubicBezTo>
                  <a:cubicBezTo>
                    <a:pt x="32" y="41"/>
                    <a:pt x="32" y="24"/>
                    <a:pt x="35" y="6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995">
              <a:extLst>
                <a:ext uri="{FF2B5EF4-FFF2-40B4-BE49-F238E27FC236}">
                  <a16:creationId xmlns:a16="http://schemas.microsoft.com/office/drawing/2014/main" id="{609D2303-D299-4C7F-A04D-37A42B9E7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843"/>
              <a:ext cx="167" cy="187"/>
            </a:xfrm>
            <a:custGeom>
              <a:avLst/>
              <a:gdLst>
                <a:gd name="T0" fmla="*/ 12 w 67"/>
                <a:gd name="T1" fmla="*/ 671 h 70"/>
                <a:gd name="T2" fmla="*/ 434 w 67"/>
                <a:gd name="T3" fmla="*/ 1242 h 70"/>
                <a:gd name="T4" fmla="*/ 666 w 67"/>
                <a:gd name="T5" fmla="*/ 606 h 70"/>
                <a:gd name="T6" fmla="*/ 1037 w 67"/>
                <a:gd name="T7" fmla="*/ 0 h 70"/>
                <a:gd name="T8" fmla="*/ 790 w 67"/>
                <a:gd name="T9" fmla="*/ 251 h 70"/>
                <a:gd name="T10" fmla="*/ 479 w 67"/>
                <a:gd name="T11" fmla="*/ 684 h 70"/>
                <a:gd name="T12" fmla="*/ 279 w 67"/>
                <a:gd name="T13" fmla="*/ 991 h 70"/>
                <a:gd name="T14" fmla="*/ 12 w 67"/>
                <a:gd name="T15" fmla="*/ 671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70">
                  <a:moveTo>
                    <a:pt x="1" y="35"/>
                  </a:moveTo>
                  <a:cubicBezTo>
                    <a:pt x="1" y="51"/>
                    <a:pt x="9" y="70"/>
                    <a:pt x="28" y="65"/>
                  </a:cubicBezTo>
                  <a:cubicBezTo>
                    <a:pt x="32" y="54"/>
                    <a:pt x="38" y="43"/>
                    <a:pt x="43" y="32"/>
                  </a:cubicBezTo>
                  <a:cubicBezTo>
                    <a:pt x="50" y="20"/>
                    <a:pt x="60" y="11"/>
                    <a:pt x="67" y="0"/>
                  </a:cubicBezTo>
                  <a:cubicBezTo>
                    <a:pt x="64" y="5"/>
                    <a:pt x="56" y="9"/>
                    <a:pt x="51" y="13"/>
                  </a:cubicBezTo>
                  <a:cubicBezTo>
                    <a:pt x="43" y="20"/>
                    <a:pt x="37" y="28"/>
                    <a:pt x="31" y="36"/>
                  </a:cubicBezTo>
                  <a:cubicBezTo>
                    <a:pt x="27" y="42"/>
                    <a:pt x="26" y="54"/>
                    <a:pt x="18" y="52"/>
                  </a:cubicBezTo>
                  <a:cubicBezTo>
                    <a:pt x="13" y="52"/>
                    <a:pt x="0" y="40"/>
                    <a:pt x="1" y="3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996">
              <a:extLst>
                <a:ext uri="{FF2B5EF4-FFF2-40B4-BE49-F238E27FC236}">
                  <a16:creationId xmlns:a16="http://schemas.microsoft.com/office/drawing/2014/main" id="{8C1AD813-30CE-4FD2-B6FB-0565C8EDE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758"/>
              <a:ext cx="58" cy="264"/>
            </a:xfrm>
            <a:custGeom>
              <a:avLst/>
              <a:gdLst>
                <a:gd name="T0" fmla="*/ 305 w 23"/>
                <a:gd name="T1" fmla="*/ 477 h 99"/>
                <a:gd name="T2" fmla="*/ 255 w 23"/>
                <a:gd name="T3" fmla="*/ 1059 h 99"/>
                <a:gd name="T4" fmla="*/ 305 w 23"/>
                <a:gd name="T5" fmla="*/ 1571 h 99"/>
                <a:gd name="T6" fmla="*/ 0 w 23"/>
                <a:gd name="T7" fmla="*/ 1821 h 99"/>
                <a:gd name="T8" fmla="*/ 159 w 23"/>
                <a:gd name="T9" fmla="*/ 1536 h 99"/>
                <a:gd name="T10" fmla="*/ 159 w 23"/>
                <a:gd name="T11" fmla="*/ 968 h 99"/>
                <a:gd name="T12" fmla="*/ 368 w 23"/>
                <a:gd name="T13" fmla="*/ 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99">
                  <a:moveTo>
                    <a:pt x="19" y="25"/>
                  </a:moveTo>
                  <a:cubicBezTo>
                    <a:pt x="19" y="35"/>
                    <a:pt x="16" y="45"/>
                    <a:pt x="16" y="56"/>
                  </a:cubicBezTo>
                  <a:cubicBezTo>
                    <a:pt x="15" y="65"/>
                    <a:pt x="17" y="74"/>
                    <a:pt x="19" y="83"/>
                  </a:cubicBezTo>
                  <a:cubicBezTo>
                    <a:pt x="22" y="99"/>
                    <a:pt x="10" y="91"/>
                    <a:pt x="0" y="96"/>
                  </a:cubicBezTo>
                  <a:cubicBezTo>
                    <a:pt x="7" y="94"/>
                    <a:pt x="10" y="88"/>
                    <a:pt x="10" y="81"/>
                  </a:cubicBezTo>
                  <a:cubicBezTo>
                    <a:pt x="10" y="71"/>
                    <a:pt x="10" y="62"/>
                    <a:pt x="10" y="51"/>
                  </a:cubicBezTo>
                  <a:cubicBezTo>
                    <a:pt x="11" y="34"/>
                    <a:pt x="17" y="17"/>
                    <a:pt x="23" y="0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997">
              <a:extLst>
                <a:ext uri="{FF2B5EF4-FFF2-40B4-BE49-F238E27FC236}">
                  <a16:creationId xmlns:a16="http://schemas.microsoft.com/office/drawing/2014/main" id="{281F9DFE-5775-4062-92C4-0D67F7CC5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870"/>
              <a:ext cx="57" cy="187"/>
            </a:xfrm>
            <a:custGeom>
              <a:avLst/>
              <a:gdLst>
                <a:gd name="T0" fmla="*/ 278 w 23"/>
                <a:gd name="T1" fmla="*/ 206 h 70"/>
                <a:gd name="T2" fmla="*/ 320 w 23"/>
                <a:gd name="T3" fmla="*/ 705 h 70"/>
                <a:gd name="T4" fmla="*/ 320 w 23"/>
                <a:gd name="T5" fmla="*/ 1050 h 70"/>
                <a:gd name="T6" fmla="*/ 0 w 23"/>
                <a:gd name="T7" fmla="*/ 1336 h 70"/>
                <a:gd name="T8" fmla="*/ 245 w 23"/>
                <a:gd name="T9" fmla="*/ 764 h 70"/>
                <a:gd name="T10" fmla="*/ 228 w 23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70">
                  <a:moveTo>
                    <a:pt x="18" y="11"/>
                  </a:moveTo>
                  <a:cubicBezTo>
                    <a:pt x="20" y="19"/>
                    <a:pt x="20" y="29"/>
                    <a:pt x="21" y="37"/>
                  </a:cubicBezTo>
                  <a:cubicBezTo>
                    <a:pt x="21" y="42"/>
                    <a:pt x="23" y="51"/>
                    <a:pt x="21" y="55"/>
                  </a:cubicBezTo>
                  <a:cubicBezTo>
                    <a:pt x="17" y="62"/>
                    <a:pt x="5" y="63"/>
                    <a:pt x="0" y="70"/>
                  </a:cubicBezTo>
                  <a:cubicBezTo>
                    <a:pt x="2" y="58"/>
                    <a:pt x="13" y="52"/>
                    <a:pt x="16" y="40"/>
                  </a:cubicBezTo>
                  <a:cubicBezTo>
                    <a:pt x="19" y="27"/>
                    <a:pt x="15" y="13"/>
                    <a:pt x="15" y="0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998">
              <a:extLst>
                <a:ext uri="{FF2B5EF4-FFF2-40B4-BE49-F238E27FC236}">
                  <a16:creationId xmlns:a16="http://schemas.microsoft.com/office/drawing/2014/main" id="{D1FECA42-E64C-4DD4-985E-BBDF1977A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113"/>
              <a:ext cx="245" cy="210"/>
            </a:xfrm>
            <a:custGeom>
              <a:avLst/>
              <a:gdLst>
                <a:gd name="T0" fmla="*/ 0 w 98"/>
                <a:gd name="T1" fmla="*/ 1372 h 79"/>
                <a:gd name="T2" fmla="*/ 145 w 98"/>
                <a:gd name="T3" fmla="*/ 1393 h 79"/>
                <a:gd name="T4" fmla="*/ 283 w 98"/>
                <a:gd name="T5" fmla="*/ 1462 h 79"/>
                <a:gd name="T6" fmla="*/ 500 w 98"/>
                <a:gd name="T7" fmla="*/ 1257 h 79"/>
                <a:gd name="T8" fmla="*/ 1050 w 98"/>
                <a:gd name="T9" fmla="*/ 997 h 79"/>
                <a:gd name="T10" fmla="*/ 1470 w 98"/>
                <a:gd name="T11" fmla="*/ 962 h 79"/>
                <a:gd name="T12" fmla="*/ 1375 w 98"/>
                <a:gd name="T13" fmla="*/ 524 h 79"/>
                <a:gd name="T14" fmla="*/ 1125 w 98"/>
                <a:gd name="T15" fmla="*/ 0 h 79"/>
                <a:gd name="T16" fmla="*/ 1208 w 98"/>
                <a:gd name="T17" fmla="*/ 579 h 79"/>
                <a:gd name="T18" fmla="*/ 813 w 98"/>
                <a:gd name="T19" fmla="*/ 805 h 79"/>
                <a:gd name="T20" fmla="*/ 613 w 98"/>
                <a:gd name="T21" fmla="*/ 962 h 79"/>
                <a:gd name="T22" fmla="*/ 458 w 98"/>
                <a:gd name="T23" fmla="*/ 1167 h 79"/>
                <a:gd name="T24" fmla="*/ 113 w 98"/>
                <a:gd name="T25" fmla="*/ 1350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79">
                  <a:moveTo>
                    <a:pt x="0" y="73"/>
                  </a:moveTo>
                  <a:cubicBezTo>
                    <a:pt x="3" y="73"/>
                    <a:pt x="6" y="73"/>
                    <a:pt x="9" y="74"/>
                  </a:cubicBezTo>
                  <a:cubicBezTo>
                    <a:pt x="12" y="75"/>
                    <a:pt x="15" y="78"/>
                    <a:pt x="18" y="78"/>
                  </a:cubicBezTo>
                  <a:cubicBezTo>
                    <a:pt x="26" y="79"/>
                    <a:pt x="27" y="73"/>
                    <a:pt x="32" y="67"/>
                  </a:cubicBezTo>
                  <a:cubicBezTo>
                    <a:pt x="41" y="58"/>
                    <a:pt x="55" y="53"/>
                    <a:pt x="67" y="53"/>
                  </a:cubicBezTo>
                  <a:cubicBezTo>
                    <a:pt x="74" y="53"/>
                    <a:pt x="90" y="58"/>
                    <a:pt x="94" y="51"/>
                  </a:cubicBezTo>
                  <a:cubicBezTo>
                    <a:pt x="98" y="45"/>
                    <a:pt x="91" y="33"/>
                    <a:pt x="88" y="28"/>
                  </a:cubicBezTo>
                  <a:cubicBezTo>
                    <a:pt x="83" y="18"/>
                    <a:pt x="78" y="8"/>
                    <a:pt x="72" y="0"/>
                  </a:cubicBezTo>
                  <a:cubicBezTo>
                    <a:pt x="78" y="10"/>
                    <a:pt x="83" y="20"/>
                    <a:pt x="77" y="31"/>
                  </a:cubicBezTo>
                  <a:cubicBezTo>
                    <a:pt x="72" y="40"/>
                    <a:pt x="61" y="40"/>
                    <a:pt x="52" y="43"/>
                  </a:cubicBezTo>
                  <a:cubicBezTo>
                    <a:pt x="47" y="45"/>
                    <a:pt x="43" y="48"/>
                    <a:pt x="39" y="51"/>
                  </a:cubicBezTo>
                  <a:cubicBezTo>
                    <a:pt x="35" y="55"/>
                    <a:pt x="33" y="59"/>
                    <a:pt x="29" y="62"/>
                  </a:cubicBezTo>
                  <a:cubicBezTo>
                    <a:pt x="25" y="67"/>
                    <a:pt x="14" y="71"/>
                    <a:pt x="7" y="72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Freeform 999">
              <a:extLst>
                <a:ext uri="{FF2B5EF4-FFF2-40B4-BE49-F238E27FC236}">
                  <a16:creationId xmlns:a16="http://schemas.microsoft.com/office/drawing/2014/main" id="{44AD3980-9C7E-46FC-91D5-154D3F8A5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926"/>
              <a:ext cx="100" cy="163"/>
            </a:xfrm>
            <a:custGeom>
              <a:avLst/>
              <a:gdLst>
                <a:gd name="T0" fmla="*/ 0 w 40"/>
                <a:gd name="T1" fmla="*/ 708 h 61"/>
                <a:gd name="T2" fmla="*/ 208 w 40"/>
                <a:gd name="T3" fmla="*/ 1085 h 61"/>
                <a:gd name="T4" fmla="*/ 313 w 40"/>
                <a:gd name="T5" fmla="*/ 1085 h 61"/>
                <a:gd name="T6" fmla="*/ 458 w 40"/>
                <a:gd name="T7" fmla="*/ 820 h 61"/>
                <a:gd name="T8" fmla="*/ 595 w 40"/>
                <a:gd name="T9" fmla="*/ 534 h 61"/>
                <a:gd name="T10" fmla="*/ 438 w 40"/>
                <a:gd name="T11" fmla="*/ 307 h 61"/>
                <a:gd name="T12" fmla="*/ 313 w 40"/>
                <a:gd name="T13" fmla="*/ 0 h 61"/>
                <a:gd name="T14" fmla="*/ 408 w 40"/>
                <a:gd name="T15" fmla="*/ 457 h 61"/>
                <a:gd name="T16" fmla="*/ 238 w 40"/>
                <a:gd name="T17" fmla="*/ 842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61">
                  <a:moveTo>
                    <a:pt x="0" y="37"/>
                  </a:moveTo>
                  <a:cubicBezTo>
                    <a:pt x="6" y="41"/>
                    <a:pt x="9" y="52"/>
                    <a:pt x="13" y="57"/>
                  </a:cubicBezTo>
                  <a:cubicBezTo>
                    <a:pt x="16" y="61"/>
                    <a:pt x="16" y="61"/>
                    <a:pt x="20" y="57"/>
                  </a:cubicBezTo>
                  <a:cubicBezTo>
                    <a:pt x="24" y="53"/>
                    <a:pt x="25" y="47"/>
                    <a:pt x="29" y="43"/>
                  </a:cubicBezTo>
                  <a:cubicBezTo>
                    <a:pt x="33" y="38"/>
                    <a:pt x="40" y="35"/>
                    <a:pt x="38" y="28"/>
                  </a:cubicBezTo>
                  <a:cubicBezTo>
                    <a:pt x="37" y="24"/>
                    <a:pt x="31" y="20"/>
                    <a:pt x="28" y="16"/>
                  </a:cubicBezTo>
                  <a:cubicBezTo>
                    <a:pt x="25" y="11"/>
                    <a:pt x="24" y="4"/>
                    <a:pt x="20" y="0"/>
                  </a:cubicBezTo>
                  <a:cubicBezTo>
                    <a:pt x="22" y="8"/>
                    <a:pt x="26" y="15"/>
                    <a:pt x="26" y="24"/>
                  </a:cubicBezTo>
                  <a:cubicBezTo>
                    <a:pt x="28" y="35"/>
                    <a:pt x="23" y="37"/>
                    <a:pt x="15" y="4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Freeform 1000">
              <a:extLst>
                <a:ext uri="{FF2B5EF4-FFF2-40B4-BE49-F238E27FC236}">
                  <a16:creationId xmlns:a16="http://schemas.microsoft.com/office/drawing/2014/main" id="{83293D92-5913-45A2-B3D3-0473CB7C0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115"/>
              <a:ext cx="170" cy="203"/>
            </a:xfrm>
            <a:custGeom>
              <a:avLst/>
              <a:gdLst>
                <a:gd name="T0" fmla="*/ 0 w 68"/>
                <a:gd name="T1" fmla="*/ 1242 h 76"/>
                <a:gd name="T2" fmla="*/ 250 w 68"/>
                <a:gd name="T3" fmla="*/ 1311 h 76"/>
                <a:gd name="T4" fmla="*/ 425 w 68"/>
                <a:gd name="T5" fmla="*/ 1426 h 76"/>
                <a:gd name="T6" fmla="*/ 645 w 68"/>
                <a:gd name="T7" fmla="*/ 1255 h 76"/>
                <a:gd name="T8" fmla="*/ 938 w 68"/>
                <a:gd name="T9" fmla="*/ 1221 h 76"/>
                <a:gd name="T10" fmla="*/ 1050 w 68"/>
                <a:gd name="T11" fmla="*/ 1084 h 76"/>
                <a:gd name="T12" fmla="*/ 908 w 68"/>
                <a:gd name="T13" fmla="*/ 649 h 76"/>
                <a:gd name="T14" fmla="*/ 500 w 68"/>
                <a:gd name="T15" fmla="*/ 0 h 76"/>
                <a:gd name="T16" fmla="*/ 750 w 68"/>
                <a:gd name="T17" fmla="*/ 401 h 76"/>
                <a:gd name="T18" fmla="*/ 770 w 68"/>
                <a:gd name="T19" fmla="*/ 1028 h 76"/>
                <a:gd name="T20" fmla="*/ 375 w 68"/>
                <a:gd name="T21" fmla="*/ 1199 h 76"/>
                <a:gd name="T22" fmla="*/ 33 w 68"/>
                <a:gd name="T23" fmla="*/ 1242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76">
                  <a:moveTo>
                    <a:pt x="0" y="65"/>
                  </a:moveTo>
                  <a:cubicBezTo>
                    <a:pt x="5" y="67"/>
                    <a:pt x="11" y="66"/>
                    <a:pt x="16" y="69"/>
                  </a:cubicBezTo>
                  <a:cubicBezTo>
                    <a:pt x="19" y="71"/>
                    <a:pt x="24" y="76"/>
                    <a:pt x="27" y="75"/>
                  </a:cubicBezTo>
                  <a:cubicBezTo>
                    <a:pt x="31" y="75"/>
                    <a:pt x="37" y="68"/>
                    <a:pt x="41" y="66"/>
                  </a:cubicBezTo>
                  <a:cubicBezTo>
                    <a:pt x="48" y="64"/>
                    <a:pt x="53" y="65"/>
                    <a:pt x="60" y="64"/>
                  </a:cubicBezTo>
                  <a:cubicBezTo>
                    <a:pt x="66" y="63"/>
                    <a:pt x="67" y="64"/>
                    <a:pt x="67" y="57"/>
                  </a:cubicBezTo>
                  <a:cubicBezTo>
                    <a:pt x="68" y="50"/>
                    <a:pt x="61" y="40"/>
                    <a:pt x="58" y="34"/>
                  </a:cubicBezTo>
                  <a:cubicBezTo>
                    <a:pt x="54" y="24"/>
                    <a:pt x="46" y="2"/>
                    <a:pt x="32" y="0"/>
                  </a:cubicBezTo>
                  <a:cubicBezTo>
                    <a:pt x="41" y="5"/>
                    <a:pt x="45" y="11"/>
                    <a:pt x="48" y="21"/>
                  </a:cubicBezTo>
                  <a:cubicBezTo>
                    <a:pt x="50" y="29"/>
                    <a:pt x="54" y="46"/>
                    <a:pt x="49" y="54"/>
                  </a:cubicBezTo>
                  <a:cubicBezTo>
                    <a:pt x="44" y="61"/>
                    <a:pt x="32" y="64"/>
                    <a:pt x="24" y="63"/>
                  </a:cubicBezTo>
                  <a:cubicBezTo>
                    <a:pt x="16" y="63"/>
                    <a:pt x="10" y="59"/>
                    <a:pt x="2" y="6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1001">
              <a:extLst>
                <a:ext uri="{FF2B5EF4-FFF2-40B4-BE49-F238E27FC236}">
                  <a16:creationId xmlns:a16="http://schemas.microsoft.com/office/drawing/2014/main" id="{D1CE1C7B-05BE-47F9-80FF-188C9AF86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099"/>
              <a:ext cx="243" cy="246"/>
            </a:xfrm>
            <a:custGeom>
              <a:avLst/>
              <a:gdLst>
                <a:gd name="T0" fmla="*/ 0 w 97"/>
                <a:gd name="T1" fmla="*/ 1759 h 92"/>
                <a:gd name="T2" fmla="*/ 521 w 97"/>
                <a:gd name="T3" fmla="*/ 1588 h 92"/>
                <a:gd name="T4" fmla="*/ 879 w 97"/>
                <a:gd name="T5" fmla="*/ 1107 h 92"/>
                <a:gd name="T6" fmla="*/ 1192 w 97"/>
                <a:gd name="T7" fmla="*/ 786 h 92"/>
                <a:gd name="T8" fmla="*/ 1526 w 97"/>
                <a:gd name="T9" fmla="*/ 0 h 92"/>
                <a:gd name="T10" fmla="*/ 909 w 97"/>
                <a:gd name="T11" fmla="*/ 901 h 92"/>
                <a:gd name="T12" fmla="*/ 679 w 97"/>
                <a:gd name="T13" fmla="*/ 1086 h 92"/>
                <a:gd name="T14" fmla="*/ 471 w 97"/>
                <a:gd name="T15" fmla="*/ 1415 h 92"/>
                <a:gd name="T16" fmla="*/ 125 w 97"/>
                <a:gd name="T17" fmla="*/ 1679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92">
                  <a:moveTo>
                    <a:pt x="0" y="92"/>
                  </a:moveTo>
                  <a:cubicBezTo>
                    <a:pt x="8" y="88"/>
                    <a:pt x="23" y="87"/>
                    <a:pt x="33" y="83"/>
                  </a:cubicBezTo>
                  <a:cubicBezTo>
                    <a:pt x="43" y="80"/>
                    <a:pt x="48" y="65"/>
                    <a:pt x="56" y="58"/>
                  </a:cubicBezTo>
                  <a:cubicBezTo>
                    <a:pt x="64" y="51"/>
                    <a:pt x="72" y="50"/>
                    <a:pt x="76" y="41"/>
                  </a:cubicBezTo>
                  <a:cubicBezTo>
                    <a:pt x="82" y="28"/>
                    <a:pt x="84" y="9"/>
                    <a:pt x="97" y="0"/>
                  </a:cubicBezTo>
                  <a:cubicBezTo>
                    <a:pt x="76" y="5"/>
                    <a:pt x="71" y="34"/>
                    <a:pt x="58" y="47"/>
                  </a:cubicBezTo>
                  <a:cubicBezTo>
                    <a:pt x="53" y="51"/>
                    <a:pt x="48" y="53"/>
                    <a:pt x="43" y="57"/>
                  </a:cubicBezTo>
                  <a:cubicBezTo>
                    <a:pt x="37" y="62"/>
                    <a:pt x="35" y="69"/>
                    <a:pt x="30" y="74"/>
                  </a:cubicBezTo>
                  <a:cubicBezTo>
                    <a:pt x="24" y="82"/>
                    <a:pt x="15" y="82"/>
                    <a:pt x="8" y="88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1002">
              <a:extLst>
                <a:ext uri="{FF2B5EF4-FFF2-40B4-BE49-F238E27FC236}">
                  <a16:creationId xmlns:a16="http://schemas.microsoft.com/office/drawing/2014/main" id="{7AEBFA1A-63D2-41D6-8B99-570DE4702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22"/>
              <a:ext cx="140" cy="205"/>
            </a:xfrm>
            <a:custGeom>
              <a:avLst/>
              <a:gdLst>
                <a:gd name="T0" fmla="*/ 0 w 56"/>
                <a:gd name="T1" fmla="*/ 1227 h 77"/>
                <a:gd name="T2" fmla="*/ 300 w 56"/>
                <a:gd name="T3" fmla="*/ 1432 h 77"/>
                <a:gd name="T4" fmla="*/ 658 w 56"/>
                <a:gd name="T5" fmla="*/ 1249 h 77"/>
                <a:gd name="T6" fmla="*/ 863 w 56"/>
                <a:gd name="T7" fmla="*/ 942 h 77"/>
                <a:gd name="T8" fmla="*/ 720 w 56"/>
                <a:gd name="T9" fmla="*/ 0 h 77"/>
                <a:gd name="T10" fmla="*/ 563 w 56"/>
                <a:gd name="T11" fmla="*/ 1147 h 77"/>
                <a:gd name="T12" fmla="*/ 50 w 56"/>
                <a:gd name="T13" fmla="*/ 1227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77">
                  <a:moveTo>
                    <a:pt x="0" y="65"/>
                  </a:moveTo>
                  <a:cubicBezTo>
                    <a:pt x="5" y="68"/>
                    <a:pt x="14" y="76"/>
                    <a:pt x="19" y="76"/>
                  </a:cubicBezTo>
                  <a:cubicBezTo>
                    <a:pt x="25" y="77"/>
                    <a:pt x="36" y="68"/>
                    <a:pt x="42" y="66"/>
                  </a:cubicBezTo>
                  <a:cubicBezTo>
                    <a:pt x="52" y="62"/>
                    <a:pt x="55" y="61"/>
                    <a:pt x="55" y="50"/>
                  </a:cubicBezTo>
                  <a:cubicBezTo>
                    <a:pt x="56" y="33"/>
                    <a:pt x="52" y="16"/>
                    <a:pt x="46" y="0"/>
                  </a:cubicBezTo>
                  <a:cubicBezTo>
                    <a:pt x="50" y="18"/>
                    <a:pt x="53" y="48"/>
                    <a:pt x="36" y="61"/>
                  </a:cubicBezTo>
                  <a:cubicBezTo>
                    <a:pt x="29" y="66"/>
                    <a:pt x="9" y="70"/>
                    <a:pt x="3" y="6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1003">
              <a:extLst>
                <a:ext uri="{FF2B5EF4-FFF2-40B4-BE49-F238E27FC236}">
                  <a16:creationId xmlns:a16="http://schemas.microsoft.com/office/drawing/2014/main" id="{18D970E4-D3F1-4445-BF5F-367DBDEF7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657"/>
              <a:ext cx="110" cy="381"/>
            </a:xfrm>
            <a:custGeom>
              <a:avLst/>
              <a:gdLst>
                <a:gd name="T0" fmla="*/ 675 w 44"/>
                <a:gd name="T1" fmla="*/ 285 h 143"/>
                <a:gd name="T2" fmla="*/ 550 w 44"/>
                <a:gd name="T3" fmla="*/ 2115 h 143"/>
                <a:gd name="T4" fmla="*/ 0 w 44"/>
                <a:gd name="T5" fmla="*/ 2193 h 143"/>
                <a:gd name="T6" fmla="*/ 333 w 44"/>
                <a:gd name="T7" fmla="*/ 2022 h 143"/>
                <a:gd name="T8" fmla="*/ 333 w 44"/>
                <a:gd name="T9" fmla="*/ 1271 h 143"/>
                <a:gd name="T10" fmla="*/ 675 w 44"/>
                <a:gd name="T11" fmla="*/ 0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43">
                  <a:moveTo>
                    <a:pt x="43" y="15"/>
                  </a:moveTo>
                  <a:cubicBezTo>
                    <a:pt x="36" y="48"/>
                    <a:pt x="34" y="78"/>
                    <a:pt x="35" y="112"/>
                  </a:cubicBezTo>
                  <a:cubicBezTo>
                    <a:pt x="36" y="143"/>
                    <a:pt x="14" y="115"/>
                    <a:pt x="0" y="116"/>
                  </a:cubicBezTo>
                  <a:cubicBezTo>
                    <a:pt x="11" y="114"/>
                    <a:pt x="18" y="122"/>
                    <a:pt x="21" y="107"/>
                  </a:cubicBezTo>
                  <a:cubicBezTo>
                    <a:pt x="23" y="91"/>
                    <a:pt x="20" y="83"/>
                    <a:pt x="21" y="67"/>
                  </a:cubicBezTo>
                  <a:cubicBezTo>
                    <a:pt x="23" y="41"/>
                    <a:pt x="44" y="26"/>
                    <a:pt x="43" y="0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1004">
              <a:extLst>
                <a:ext uri="{FF2B5EF4-FFF2-40B4-BE49-F238E27FC236}">
                  <a16:creationId xmlns:a16="http://schemas.microsoft.com/office/drawing/2014/main" id="{5088C40C-707B-42C9-9AF7-B9622577D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1937"/>
              <a:ext cx="132" cy="61"/>
            </a:xfrm>
            <a:custGeom>
              <a:avLst/>
              <a:gdLst>
                <a:gd name="T0" fmla="*/ 0 w 53"/>
                <a:gd name="T1" fmla="*/ 77 h 23"/>
                <a:gd name="T2" fmla="*/ 105 w 53"/>
                <a:gd name="T3" fmla="*/ 353 h 23"/>
                <a:gd name="T4" fmla="*/ 249 w 53"/>
                <a:gd name="T5" fmla="*/ 316 h 23"/>
                <a:gd name="T6" fmla="*/ 819 w 53"/>
                <a:gd name="T7" fmla="*/ 149 h 23"/>
                <a:gd name="T8" fmla="*/ 403 w 53"/>
                <a:gd name="T9" fmla="*/ 77 h 23"/>
                <a:gd name="T10" fmla="*/ 12 w 53"/>
                <a:gd name="T11" fmla="*/ 90 h 23"/>
                <a:gd name="T12" fmla="*/ 12 w 53"/>
                <a:gd name="T13" fmla="*/ 3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23">
                  <a:moveTo>
                    <a:pt x="0" y="4"/>
                  </a:moveTo>
                  <a:cubicBezTo>
                    <a:pt x="2" y="8"/>
                    <a:pt x="3" y="17"/>
                    <a:pt x="7" y="19"/>
                  </a:cubicBezTo>
                  <a:cubicBezTo>
                    <a:pt x="12" y="23"/>
                    <a:pt x="11" y="20"/>
                    <a:pt x="16" y="17"/>
                  </a:cubicBezTo>
                  <a:cubicBezTo>
                    <a:pt x="29" y="7"/>
                    <a:pt x="38" y="6"/>
                    <a:pt x="53" y="8"/>
                  </a:cubicBezTo>
                  <a:cubicBezTo>
                    <a:pt x="45" y="0"/>
                    <a:pt x="38" y="1"/>
                    <a:pt x="26" y="4"/>
                  </a:cubicBezTo>
                  <a:cubicBezTo>
                    <a:pt x="16" y="7"/>
                    <a:pt x="11" y="6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1005">
              <a:extLst>
                <a:ext uri="{FF2B5EF4-FFF2-40B4-BE49-F238E27FC236}">
                  <a16:creationId xmlns:a16="http://schemas.microsoft.com/office/drawing/2014/main" id="{CC158654-040D-435A-9455-16C6D6CC8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1035"/>
              <a:ext cx="333" cy="574"/>
            </a:xfrm>
            <a:custGeom>
              <a:avLst/>
              <a:gdLst>
                <a:gd name="T0" fmla="*/ 2088 w 133"/>
                <a:gd name="T1" fmla="*/ 0 h 215"/>
                <a:gd name="T2" fmla="*/ 208 w 133"/>
                <a:gd name="T3" fmla="*/ 4055 h 215"/>
                <a:gd name="T4" fmla="*/ 270 w 133"/>
                <a:gd name="T5" fmla="*/ 3465 h 215"/>
                <a:gd name="T6" fmla="*/ 0 w 133"/>
                <a:gd name="T7" fmla="*/ 2907 h 215"/>
                <a:gd name="T8" fmla="*/ 596 w 133"/>
                <a:gd name="T9" fmla="*/ 3236 h 215"/>
                <a:gd name="T10" fmla="*/ 2088 w 133"/>
                <a:gd name="T11" fmla="*/ 0 h 2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215">
                  <a:moveTo>
                    <a:pt x="133" y="0"/>
                  </a:moveTo>
                  <a:cubicBezTo>
                    <a:pt x="129" y="25"/>
                    <a:pt x="106" y="142"/>
                    <a:pt x="13" y="213"/>
                  </a:cubicBezTo>
                  <a:cubicBezTo>
                    <a:pt x="8" y="215"/>
                    <a:pt x="24" y="200"/>
                    <a:pt x="17" y="182"/>
                  </a:cubicBezTo>
                  <a:cubicBezTo>
                    <a:pt x="11" y="163"/>
                    <a:pt x="0" y="153"/>
                    <a:pt x="0" y="153"/>
                  </a:cubicBezTo>
                  <a:cubicBezTo>
                    <a:pt x="12" y="165"/>
                    <a:pt x="22" y="178"/>
                    <a:pt x="38" y="170"/>
                  </a:cubicBezTo>
                  <a:cubicBezTo>
                    <a:pt x="54" y="163"/>
                    <a:pt x="116" y="82"/>
                    <a:pt x="133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1006">
              <a:extLst>
                <a:ext uri="{FF2B5EF4-FFF2-40B4-BE49-F238E27FC236}">
                  <a16:creationId xmlns:a16="http://schemas.microsoft.com/office/drawing/2014/main" id="{CDC26605-8A3A-48BF-8924-C95DAC15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2539"/>
              <a:ext cx="130" cy="246"/>
            </a:xfrm>
            <a:custGeom>
              <a:avLst/>
              <a:gdLst>
                <a:gd name="T0" fmla="*/ 595 w 52"/>
                <a:gd name="T1" fmla="*/ 0 h 92"/>
                <a:gd name="T2" fmla="*/ 583 w 52"/>
                <a:gd name="T3" fmla="*/ 1072 h 92"/>
                <a:gd name="T4" fmla="*/ 0 w 52"/>
                <a:gd name="T5" fmla="*/ 1738 h 92"/>
                <a:gd name="T6" fmla="*/ 425 w 52"/>
                <a:gd name="T7" fmla="*/ 1107 h 92"/>
                <a:gd name="T8" fmla="*/ 595 w 52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2">
                  <a:moveTo>
                    <a:pt x="38" y="0"/>
                  </a:moveTo>
                  <a:cubicBezTo>
                    <a:pt x="36" y="23"/>
                    <a:pt x="36" y="41"/>
                    <a:pt x="37" y="56"/>
                  </a:cubicBezTo>
                  <a:cubicBezTo>
                    <a:pt x="38" y="71"/>
                    <a:pt x="52" y="92"/>
                    <a:pt x="0" y="91"/>
                  </a:cubicBezTo>
                  <a:cubicBezTo>
                    <a:pt x="15" y="90"/>
                    <a:pt x="25" y="81"/>
                    <a:pt x="27" y="58"/>
                  </a:cubicBezTo>
                  <a:cubicBezTo>
                    <a:pt x="29" y="36"/>
                    <a:pt x="33" y="9"/>
                    <a:pt x="38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1007">
              <a:extLst>
                <a:ext uri="{FF2B5EF4-FFF2-40B4-BE49-F238E27FC236}">
                  <a16:creationId xmlns:a16="http://schemas.microsoft.com/office/drawing/2014/main" id="{312F80E4-6E04-43CA-BDD3-7249F4F91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2665"/>
              <a:ext cx="68" cy="120"/>
            </a:xfrm>
            <a:custGeom>
              <a:avLst/>
              <a:gdLst>
                <a:gd name="T0" fmla="*/ 0 w 27"/>
                <a:gd name="T1" fmla="*/ 853 h 45"/>
                <a:gd name="T2" fmla="*/ 380 w 27"/>
                <a:gd name="T3" fmla="*/ 760 h 45"/>
                <a:gd name="T4" fmla="*/ 305 w 27"/>
                <a:gd name="T5" fmla="*/ 0 h 45"/>
                <a:gd name="T6" fmla="*/ 0 w 27"/>
                <a:gd name="T7" fmla="*/ 85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5">
                  <a:moveTo>
                    <a:pt x="0" y="45"/>
                  </a:moveTo>
                  <a:cubicBezTo>
                    <a:pt x="15" y="44"/>
                    <a:pt x="21" y="44"/>
                    <a:pt x="24" y="40"/>
                  </a:cubicBezTo>
                  <a:cubicBezTo>
                    <a:pt x="27" y="35"/>
                    <a:pt x="19" y="0"/>
                    <a:pt x="19" y="0"/>
                  </a:cubicBezTo>
                  <a:cubicBezTo>
                    <a:pt x="17" y="16"/>
                    <a:pt x="21" y="43"/>
                    <a:pt x="0" y="45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1008">
              <a:extLst>
                <a:ext uri="{FF2B5EF4-FFF2-40B4-BE49-F238E27FC236}">
                  <a16:creationId xmlns:a16="http://schemas.microsoft.com/office/drawing/2014/main" id="{FA546A03-3F3F-4A57-AC69-5C7B4AB5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427"/>
              <a:ext cx="190" cy="368"/>
            </a:xfrm>
            <a:custGeom>
              <a:avLst/>
              <a:gdLst>
                <a:gd name="T0" fmla="*/ 1095 w 76"/>
                <a:gd name="T1" fmla="*/ 0 h 138"/>
                <a:gd name="T2" fmla="*/ 1050 w 76"/>
                <a:gd name="T3" fmla="*/ 2141 h 138"/>
                <a:gd name="T4" fmla="*/ 0 w 76"/>
                <a:gd name="T5" fmla="*/ 2525 h 138"/>
                <a:gd name="T6" fmla="*/ 863 w 76"/>
                <a:gd name="T7" fmla="*/ 2048 h 138"/>
                <a:gd name="T8" fmla="*/ 1095 w 76"/>
                <a:gd name="T9" fmla="*/ 0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38">
                  <a:moveTo>
                    <a:pt x="70" y="0"/>
                  </a:moveTo>
                  <a:cubicBezTo>
                    <a:pt x="72" y="30"/>
                    <a:pt x="76" y="79"/>
                    <a:pt x="67" y="113"/>
                  </a:cubicBezTo>
                  <a:cubicBezTo>
                    <a:pt x="60" y="138"/>
                    <a:pt x="42" y="133"/>
                    <a:pt x="0" y="133"/>
                  </a:cubicBezTo>
                  <a:cubicBezTo>
                    <a:pt x="18" y="132"/>
                    <a:pt x="46" y="132"/>
                    <a:pt x="55" y="108"/>
                  </a:cubicBezTo>
                  <a:cubicBezTo>
                    <a:pt x="65" y="85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1009">
              <a:extLst>
                <a:ext uri="{FF2B5EF4-FFF2-40B4-BE49-F238E27FC236}">
                  <a16:creationId xmlns:a16="http://schemas.microsoft.com/office/drawing/2014/main" id="{1F0118F5-6D9B-4F82-9ADB-AB6A8BEE2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427"/>
              <a:ext cx="293" cy="366"/>
            </a:xfrm>
            <a:custGeom>
              <a:avLst/>
              <a:gdLst>
                <a:gd name="T0" fmla="*/ 1818 w 117"/>
                <a:gd name="T1" fmla="*/ 0 h 137"/>
                <a:gd name="T2" fmla="*/ 1600 w 117"/>
                <a:gd name="T3" fmla="*/ 1528 h 137"/>
                <a:gd name="T4" fmla="*/ 1442 w 117"/>
                <a:gd name="T5" fmla="*/ 2463 h 137"/>
                <a:gd name="T6" fmla="*/ 0 w 117"/>
                <a:gd name="T7" fmla="*/ 2533 h 137"/>
                <a:gd name="T8" fmla="*/ 1210 w 117"/>
                <a:gd name="T9" fmla="*/ 2271 h 137"/>
                <a:gd name="T10" fmla="*/ 1525 w 117"/>
                <a:gd name="T11" fmla="*/ 1085 h 137"/>
                <a:gd name="T12" fmla="*/ 1818 w 117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37">
                  <a:moveTo>
                    <a:pt x="116" y="0"/>
                  </a:moveTo>
                  <a:cubicBezTo>
                    <a:pt x="115" y="24"/>
                    <a:pt x="109" y="53"/>
                    <a:pt x="102" y="80"/>
                  </a:cubicBezTo>
                  <a:cubicBezTo>
                    <a:pt x="96" y="107"/>
                    <a:pt x="99" y="122"/>
                    <a:pt x="92" y="129"/>
                  </a:cubicBezTo>
                  <a:cubicBezTo>
                    <a:pt x="85" y="137"/>
                    <a:pt x="10" y="137"/>
                    <a:pt x="0" y="133"/>
                  </a:cubicBezTo>
                  <a:cubicBezTo>
                    <a:pt x="20" y="133"/>
                    <a:pt x="63" y="132"/>
                    <a:pt x="77" y="119"/>
                  </a:cubicBezTo>
                  <a:cubicBezTo>
                    <a:pt x="92" y="106"/>
                    <a:pt x="90" y="77"/>
                    <a:pt x="97" y="57"/>
                  </a:cubicBezTo>
                  <a:cubicBezTo>
                    <a:pt x="105" y="38"/>
                    <a:pt x="117" y="12"/>
                    <a:pt x="116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1010">
              <a:extLst>
                <a:ext uri="{FF2B5EF4-FFF2-40B4-BE49-F238E27FC236}">
                  <a16:creationId xmlns:a16="http://schemas.microsoft.com/office/drawing/2014/main" id="{36D656A0-AA93-42EE-A221-D4BDCC6AF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678"/>
              <a:ext cx="142" cy="112"/>
            </a:xfrm>
            <a:custGeom>
              <a:avLst/>
              <a:gdLst>
                <a:gd name="T0" fmla="*/ 712 w 57"/>
                <a:gd name="T1" fmla="*/ 589 h 42"/>
                <a:gd name="T2" fmla="*/ 0 w 57"/>
                <a:gd name="T3" fmla="*/ 739 h 42"/>
                <a:gd name="T4" fmla="*/ 787 w 57"/>
                <a:gd name="T5" fmla="*/ 683 h 42"/>
                <a:gd name="T6" fmla="*/ 882 w 57"/>
                <a:gd name="T7" fmla="*/ 0 h 42"/>
                <a:gd name="T8" fmla="*/ 712 w 57"/>
                <a:gd name="T9" fmla="*/ 58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2">
                  <a:moveTo>
                    <a:pt x="46" y="31"/>
                  </a:moveTo>
                  <a:cubicBezTo>
                    <a:pt x="40" y="39"/>
                    <a:pt x="15" y="39"/>
                    <a:pt x="0" y="39"/>
                  </a:cubicBezTo>
                  <a:cubicBezTo>
                    <a:pt x="12" y="42"/>
                    <a:pt x="45" y="40"/>
                    <a:pt x="51" y="36"/>
                  </a:cubicBezTo>
                  <a:cubicBezTo>
                    <a:pt x="57" y="32"/>
                    <a:pt x="56" y="6"/>
                    <a:pt x="57" y="0"/>
                  </a:cubicBezTo>
                  <a:cubicBezTo>
                    <a:pt x="57" y="8"/>
                    <a:pt x="49" y="25"/>
                    <a:pt x="46" y="3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1011">
              <a:extLst>
                <a:ext uri="{FF2B5EF4-FFF2-40B4-BE49-F238E27FC236}">
                  <a16:creationId xmlns:a16="http://schemas.microsoft.com/office/drawing/2014/main" id="{48AAD05D-57D3-442E-B83E-151255F5E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681"/>
              <a:ext cx="97" cy="101"/>
            </a:xfrm>
            <a:custGeom>
              <a:avLst/>
              <a:gdLst>
                <a:gd name="T0" fmla="*/ 570 w 39"/>
                <a:gd name="T1" fmla="*/ 0 h 38"/>
                <a:gd name="T2" fmla="*/ 537 w 39"/>
                <a:gd name="T3" fmla="*/ 635 h 38"/>
                <a:gd name="T4" fmla="*/ 0 w 39"/>
                <a:gd name="T5" fmla="*/ 657 h 38"/>
                <a:gd name="T6" fmla="*/ 570 w 3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8">
                  <a:moveTo>
                    <a:pt x="37" y="0"/>
                  </a:moveTo>
                  <a:cubicBezTo>
                    <a:pt x="37" y="7"/>
                    <a:pt x="39" y="30"/>
                    <a:pt x="35" y="34"/>
                  </a:cubicBezTo>
                  <a:cubicBezTo>
                    <a:pt x="31" y="37"/>
                    <a:pt x="10" y="36"/>
                    <a:pt x="0" y="35"/>
                  </a:cubicBezTo>
                  <a:cubicBezTo>
                    <a:pt x="13" y="35"/>
                    <a:pt x="35" y="38"/>
                    <a:pt x="37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1012">
              <a:extLst>
                <a:ext uri="{FF2B5EF4-FFF2-40B4-BE49-F238E27FC236}">
                  <a16:creationId xmlns:a16="http://schemas.microsoft.com/office/drawing/2014/main" id="{7D804B3D-C281-46B3-9CDF-CC5AD742B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777"/>
              <a:ext cx="133" cy="296"/>
            </a:xfrm>
            <a:custGeom>
              <a:avLst/>
              <a:gdLst>
                <a:gd name="T0" fmla="*/ 660 w 53"/>
                <a:gd name="T1" fmla="*/ 1080 h 111"/>
                <a:gd name="T2" fmla="*/ 818 w 53"/>
                <a:gd name="T3" fmla="*/ 0 h 111"/>
                <a:gd name="T4" fmla="*/ 775 w 53"/>
                <a:gd name="T5" fmla="*/ 1024 h 111"/>
                <a:gd name="T6" fmla="*/ 660 w 53"/>
                <a:gd name="T7" fmla="*/ 1515 h 111"/>
                <a:gd name="T8" fmla="*/ 0 w 53"/>
                <a:gd name="T9" fmla="*/ 2104 h 111"/>
                <a:gd name="T10" fmla="*/ 660 w 53"/>
                <a:gd name="T11" fmla="*/ 108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11">
                  <a:moveTo>
                    <a:pt x="42" y="57"/>
                  </a:moveTo>
                  <a:cubicBezTo>
                    <a:pt x="43" y="46"/>
                    <a:pt x="46" y="22"/>
                    <a:pt x="52" y="0"/>
                  </a:cubicBezTo>
                  <a:cubicBezTo>
                    <a:pt x="52" y="0"/>
                    <a:pt x="48" y="30"/>
                    <a:pt x="49" y="54"/>
                  </a:cubicBezTo>
                  <a:cubicBezTo>
                    <a:pt x="50" y="78"/>
                    <a:pt x="53" y="74"/>
                    <a:pt x="42" y="80"/>
                  </a:cubicBezTo>
                  <a:cubicBezTo>
                    <a:pt x="31" y="86"/>
                    <a:pt x="10" y="96"/>
                    <a:pt x="0" y="111"/>
                  </a:cubicBezTo>
                  <a:cubicBezTo>
                    <a:pt x="2" y="102"/>
                    <a:pt x="39" y="77"/>
                    <a:pt x="42" y="57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1013">
              <a:extLst>
                <a:ext uri="{FF2B5EF4-FFF2-40B4-BE49-F238E27FC236}">
                  <a16:creationId xmlns:a16="http://schemas.microsoft.com/office/drawing/2014/main" id="{34910CC2-858F-44BC-BF00-DD6C68AF4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763"/>
              <a:ext cx="122" cy="182"/>
            </a:xfrm>
            <a:custGeom>
              <a:avLst/>
              <a:gdLst>
                <a:gd name="T0" fmla="*/ 341 w 49"/>
                <a:gd name="T1" fmla="*/ 961 h 68"/>
                <a:gd name="T2" fmla="*/ 757 w 49"/>
                <a:gd name="T3" fmla="*/ 0 h 68"/>
                <a:gd name="T4" fmla="*/ 341 w 49"/>
                <a:gd name="T5" fmla="*/ 1226 h 68"/>
                <a:gd name="T6" fmla="*/ 0 w 49"/>
                <a:gd name="T7" fmla="*/ 1303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8">
                  <a:moveTo>
                    <a:pt x="22" y="50"/>
                  </a:moveTo>
                  <a:cubicBezTo>
                    <a:pt x="29" y="43"/>
                    <a:pt x="42" y="16"/>
                    <a:pt x="49" y="0"/>
                  </a:cubicBezTo>
                  <a:cubicBezTo>
                    <a:pt x="42" y="20"/>
                    <a:pt x="28" y="62"/>
                    <a:pt x="22" y="64"/>
                  </a:cubicBezTo>
                  <a:cubicBezTo>
                    <a:pt x="17" y="66"/>
                    <a:pt x="12" y="61"/>
                    <a:pt x="0" y="68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1014">
              <a:extLst>
                <a:ext uri="{FF2B5EF4-FFF2-40B4-BE49-F238E27FC236}">
                  <a16:creationId xmlns:a16="http://schemas.microsoft.com/office/drawing/2014/main" id="{B4F9DC4C-47F8-4C81-AE0F-1AF6689B3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198"/>
              <a:ext cx="1610" cy="256"/>
            </a:xfrm>
            <a:custGeom>
              <a:avLst/>
              <a:gdLst>
                <a:gd name="T0" fmla="*/ 0 w 644"/>
                <a:gd name="T1" fmla="*/ 1272 h 96"/>
                <a:gd name="T2" fmla="*/ 875 w 644"/>
                <a:gd name="T3" fmla="*/ 1821 h 96"/>
                <a:gd name="T4" fmla="*/ 2563 w 644"/>
                <a:gd name="T5" fmla="*/ 1080 h 96"/>
                <a:gd name="T6" fmla="*/ 3033 w 644"/>
                <a:gd name="T7" fmla="*/ 363 h 96"/>
                <a:gd name="T8" fmla="*/ 4645 w 644"/>
                <a:gd name="T9" fmla="*/ 989 h 96"/>
                <a:gd name="T10" fmla="*/ 6500 w 644"/>
                <a:gd name="T11" fmla="*/ 1080 h 96"/>
                <a:gd name="T12" fmla="*/ 7845 w 644"/>
                <a:gd name="T13" fmla="*/ 1139 h 96"/>
                <a:gd name="T14" fmla="*/ 8720 w 644"/>
                <a:gd name="T15" fmla="*/ 512 h 96"/>
                <a:gd name="T16" fmla="*/ 9283 w 644"/>
                <a:gd name="T17" fmla="*/ 1080 h 96"/>
                <a:gd name="T18" fmla="*/ 10063 w 644"/>
                <a:gd name="T19" fmla="*/ 1272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4" h="96">
                  <a:moveTo>
                    <a:pt x="0" y="67"/>
                  </a:moveTo>
                  <a:cubicBezTo>
                    <a:pt x="23" y="76"/>
                    <a:pt x="34" y="79"/>
                    <a:pt x="56" y="96"/>
                  </a:cubicBezTo>
                  <a:cubicBezTo>
                    <a:pt x="84" y="79"/>
                    <a:pt x="127" y="54"/>
                    <a:pt x="164" y="57"/>
                  </a:cubicBezTo>
                  <a:cubicBezTo>
                    <a:pt x="175" y="35"/>
                    <a:pt x="194" y="19"/>
                    <a:pt x="194" y="19"/>
                  </a:cubicBezTo>
                  <a:cubicBezTo>
                    <a:pt x="211" y="0"/>
                    <a:pt x="280" y="35"/>
                    <a:pt x="297" y="52"/>
                  </a:cubicBezTo>
                  <a:cubicBezTo>
                    <a:pt x="319" y="29"/>
                    <a:pt x="388" y="38"/>
                    <a:pt x="416" y="57"/>
                  </a:cubicBezTo>
                  <a:cubicBezTo>
                    <a:pt x="427" y="29"/>
                    <a:pt x="496" y="46"/>
                    <a:pt x="502" y="60"/>
                  </a:cubicBezTo>
                  <a:cubicBezTo>
                    <a:pt x="521" y="29"/>
                    <a:pt x="530" y="27"/>
                    <a:pt x="558" y="27"/>
                  </a:cubicBezTo>
                  <a:cubicBezTo>
                    <a:pt x="586" y="27"/>
                    <a:pt x="594" y="57"/>
                    <a:pt x="594" y="57"/>
                  </a:cubicBezTo>
                  <a:cubicBezTo>
                    <a:pt x="618" y="57"/>
                    <a:pt x="644" y="67"/>
                    <a:pt x="644" y="67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1015">
              <a:extLst>
                <a:ext uri="{FF2B5EF4-FFF2-40B4-BE49-F238E27FC236}">
                  <a16:creationId xmlns:a16="http://schemas.microsoft.com/office/drawing/2014/main" id="{19B639E7-E3AC-47DE-A8EE-6F3D636C1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454"/>
              <a:ext cx="18" cy="328"/>
            </a:xfrm>
            <a:custGeom>
              <a:avLst/>
              <a:gdLst>
                <a:gd name="T0" fmla="*/ 0 w 7"/>
                <a:gd name="T1" fmla="*/ 0 h 123"/>
                <a:gd name="T2" fmla="*/ 33 w 7"/>
                <a:gd name="T3" fmla="*/ 2333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3">
                  <a:moveTo>
                    <a:pt x="0" y="0"/>
                  </a:moveTo>
                  <a:cubicBezTo>
                    <a:pt x="4" y="13"/>
                    <a:pt x="7" y="112"/>
                    <a:pt x="2" y="12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Freeform 1016">
              <a:extLst>
                <a:ext uri="{FF2B5EF4-FFF2-40B4-BE49-F238E27FC236}">
                  <a16:creationId xmlns:a16="http://schemas.microsoft.com/office/drawing/2014/main" id="{04B799A5-B9F5-48F7-B974-10330AD9B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345"/>
              <a:ext cx="35" cy="437"/>
            </a:xfrm>
            <a:custGeom>
              <a:avLst/>
              <a:gdLst>
                <a:gd name="T0" fmla="*/ 220 w 14"/>
                <a:gd name="T1" fmla="*/ 0 h 164"/>
                <a:gd name="T2" fmla="*/ 20 w 14"/>
                <a:gd name="T3" fmla="*/ 1327 h 164"/>
                <a:gd name="T4" fmla="*/ 0 w 14"/>
                <a:gd name="T5" fmla="*/ 3102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4">
                  <a:moveTo>
                    <a:pt x="14" y="0"/>
                  </a:moveTo>
                  <a:cubicBezTo>
                    <a:pt x="9" y="12"/>
                    <a:pt x="2" y="46"/>
                    <a:pt x="1" y="70"/>
                  </a:cubicBezTo>
                  <a:cubicBezTo>
                    <a:pt x="0" y="95"/>
                    <a:pt x="0" y="164"/>
                    <a:pt x="0" y="16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1017">
              <a:extLst>
                <a:ext uri="{FF2B5EF4-FFF2-40B4-BE49-F238E27FC236}">
                  <a16:creationId xmlns:a16="http://schemas.microsoft.com/office/drawing/2014/main" id="{BD1FA4FE-3699-483A-9FB5-7C12055F3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337"/>
              <a:ext cx="67" cy="448"/>
            </a:xfrm>
            <a:custGeom>
              <a:avLst/>
              <a:gdLst>
                <a:gd name="T0" fmla="*/ 337 w 27"/>
                <a:gd name="T1" fmla="*/ 0 h 168"/>
                <a:gd name="T2" fmla="*/ 184 w 27"/>
                <a:gd name="T3" fmla="*/ 1992 h 168"/>
                <a:gd name="T4" fmla="*/ 0 w 27"/>
                <a:gd name="T5" fmla="*/ 3187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8">
                  <a:moveTo>
                    <a:pt x="22" y="0"/>
                  </a:moveTo>
                  <a:cubicBezTo>
                    <a:pt x="27" y="9"/>
                    <a:pt x="19" y="76"/>
                    <a:pt x="12" y="105"/>
                  </a:cubicBezTo>
                  <a:cubicBezTo>
                    <a:pt x="5" y="133"/>
                    <a:pt x="0" y="168"/>
                    <a:pt x="0" y="16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1018">
              <a:extLst>
                <a:ext uri="{FF2B5EF4-FFF2-40B4-BE49-F238E27FC236}">
                  <a16:creationId xmlns:a16="http://schemas.microsoft.com/office/drawing/2014/main" id="{6AD49961-6C7F-4A64-AFC7-0F15DCE55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350"/>
              <a:ext cx="37" cy="440"/>
            </a:xfrm>
            <a:custGeom>
              <a:avLst/>
              <a:gdLst>
                <a:gd name="T0" fmla="*/ 74 w 15"/>
                <a:gd name="T1" fmla="*/ 0 h 165"/>
                <a:gd name="T2" fmla="*/ 0 w 15"/>
                <a:gd name="T3" fmla="*/ 3128 h 1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5">
                  <a:moveTo>
                    <a:pt x="5" y="0"/>
                  </a:moveTo>
                  <a:cubicBezTo>
                    <a:pt x="12" y="11"/>
                    <a:pt x="15" y="142"/>
                    <a:pt x="0" y="16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1019">
              <a:extLst>
                <a:ext uri="{FF2B5EF4-FFF2-40B4-BE49-F238E27FC236}">
                  <a16:creationId xmlns:a16="http://schemas.microsoft.com/office/drawing/2014/main" id="{BAE95B11-F7B8-4084-8A35-2FDD2168C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2358"/>
              <a:ext cx="38" cy="421"/>
            </a:xfrm>
            <a:custGeom>
              <a:avLst/>
              <a:gdLst>
                <a:gd name="T0" fmla="*/ 96 w 15"/>
                <a:gd name="T1" fmla="*/ 0 h 158"/>
                <a:gd name="T2" fmla="*/ 20 w 15"/>
                <a:gd name="T3" fmla="*/ 887 h 158"/>
                <a:gd name="T4" fmla="*/ 243 w 15"/>
                <a:gd name="T5" fmla="*/ 299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8">
                  <a:moveTo>
                    <a:pt x="6" y="0"/>
                  </a:moveTo>
                  <a:cubicBezTo>
                    <a:pt x="3" y="7"/>
                    <a:pt x="0" y="24"/>
                    <a:pt x="1" y="47"/>
                  </a:cubicBezTo>
                  <a:cubicBezTo>
                    <a:pt x="2" y="69"/>
                    <a:pt x="14" y="139"/>
                    <a:pt x="15" y="15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1020">
              <a:extLst>
                <a:ext uri="{FF2B5EF4-FFF2-40B4-BE49-F238E27FC236}">
                  <a16:creationId xmlns:a16="http://schemas.microsoft.com/office/drawing/2014/main" id="{9BF59DF2-1AD2-4E44-9182-3C13ABC7C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2350"/>
              <a:ext cx="25" cy="429"/>
            </a:xfrm>
            <a:custGeom>
              <a:avLst/>
              <a:gdLst>
                <a:gd name="T0" fmla="*/ 50 w 10"/>
                <a:gd name="T1" fmla="*/ 0 h 161"/>
                <a:gd name="T2" fmla="*/ 125 w 10"/>
                <a:gd name="T3" fmla="*/ 3046 h 1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1">
                  <a:moveTo>
                    <a:pt x="3" y="0"/>
                  </a:moveTo>
                  <a:cubicBezTo>
                    <a:pt x="10" y="16"/>
                    <a:pt x="0" y="131"/>
                    <a:pt x="8" y="16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1021">
              <a:extLst>
                <a:ext uri="{FF2B5EF4-FFF2-40B4-BE49-F238E27FC236}">
                  <a16:creationId xmlns:a16="http://schemas.microsoft.com/office/drawing/2014/main" id="{0022571F-8730-40B2-B523-C66FE94F7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990"/>
              <a:ext cx="357" cy="677"/>
            </a:xfrm>
            <a:custGeom>
              <a:avLst/>
              <a:gdLst>
                <a:gd name="T0" fmla="*/ 2100 w 143"/>
                <a:gd name="T1" fmla="*/ 0 h 254"/>
                <a:gd name="T2" fmla="*/ 2070 w 143"/>
                <a:gd name="T3" fmla="*/ 2799 h 254"/>
                <a:gd name="T4" fmla="*/ 2132 w 143"/>
                <a:gd name="T5" fmla="*/ 4808 h 254"/>
                <a:gd name="T6" fmla="*/ 904 w 143"/>
                <a:gd name="T7" fmla="*/ 3425 h 254"/>
                <a:gd name="T8" fmla="*/ 0 w 143"/>
                <a:gd name="T9" fmla="*/ 1271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254">
                  <a:moveTo>
                    <a:pt x="135" y="0"/>
                  </a:moveTo>
                  <a:cubicBezTo>
                    <a:pt x="129" y="19"/>
                    <a:pt x="123" y="94"/>
                    <a:pt x="133" y="148"/>
                  </a:cubicBezTo>
                  <a:cubicBezTo>
                    <a:pt x="143" y="202"/>
                    <a:pt x="137" y="254"/>
                    <a:pt x="137" y="254"/>
                  </a:cubicBezTo>
                  <a:cubicBezTo>
                    <a:pt x="127" y="223"/>
                    <a:pt x="100" y="200"/>
                    <a:pt x="58" y="181"/>
                  </a:cubicBezTo>
                  <a:cubicBezTo>
                    <a:pt x="6" y="158"/>
                    <a:pt x="0" y="100"/>
                    <a:pt x="0" y="67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1022">
              <a:extLst>
                <a:ext uri="{FF2B5EF4-FFF2-40B4-BE49-F238E27FC236}">
                  <a16:creationId xmlns:a16="http://schemas.microsoft.com/office/drawing/2014/main" id="{0E8DC610-C9BF-4A70-9BEA-4460C4C60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953"/>
              <a:ext cx="390" cy="570"/>
            </a:xfrm>
            <a:custGeom>
              <a:avLst/>
              <a:gdLst>
                <a:gd name="T0" fmla="*/ 2300 w 156"/>
                <a:gd name="T1" fmla="*/ 0 h 214"/>
                <a:gd name="T2" fmla="*/ 1408 w 156"/>
                <a:gd name="T3" fmla="*/ 3023 h 214"/>
                <a:gd name="T4" fmla="*/ 0 w 156"/>
                <a:gd name="T5" fmla="*/ 4043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14">
                  <a:moveTo>
                    <a:pt x="147" y="0"/>
                  </a:moveTo>
                  <a:cubicBezTo>
                    <a:pt x="156" y="39"/>
                    <a:pt x="86" y="110"/>
                    <a:pt x="90" y="160"/>
                  </a:cubicBezTo>
                  <a:cubicBezTo>
                    <a:pt x="67" y="212"/>
                    <a:pt x="0" y="214"/>
                    <a:pt x="0" y="21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1023">
              <a:extLst>
                <a:ext uri="{FF2B5EF4-FFF2-40B4-BE49-F238E27FC236}">
                  <a16:creationId xmlns:a16="http://schemas.microsoft.com/office/drawing/2014/main" id="{E9F4065A-FFAF-4CA2-A303-5E0CAEC7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126"/>
              <a:ext cx="355" cy="643"/>
            </a:xfrm>
            <a:custGeom>
              <a:avLst/>
              <a:gdLst>
                <a:gd name="T0" fmla="*/ 145 w 142"/>
                <a:gd name="T1" fmla="*/ 1801 h 241"/>
                <a:gd name="T2" fmla="*/ 270 w 142"/>
                <a:gd name="T3" fmla="*/ 3701 h 241"/>
                <a:gd name="T4" fmla="*/ 813 w 142"/>
                <a:gd name="T5" fmla="*/ 4485 h 241"/>
                <a:gd name="T6" fmla="*/ 1708 w 142"/>
                <a:gd name="T7" fmla="*/ 2471 h 241"/>
                <a:gd name="T8" fmla="*/ 708 w 142"/>
                <a:gd name="T9" fmla="*/ 0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41">
                  <a:moveTo>
                    <a:pt x="9" y="95"/>
                  </a:moveTo>
                  <a:cubicBezTo>
                    <a:pt x="7" y="120"/>
                    <a:pt x="0" y="153"/>
                    <a:pt x="17" y="195"/>
                  </a:cubicBezTo>
                  <a:cubicBezTo>
                    <a:pt x="27" y="219"/>
                    <a:pt x="40" y="229"/>
                    <a:pt x="52" y="236"/>
                  </a:cubicBezTo>
                  <a:cubicBezTo>
                    <a:pt x="61" y="241"/>
                    <a:pt x="142" y="178"/>
                    <a:pt x="109" y="130"/>
                  </a:cubicBezTo>
                  <a:cubicBezTo>
                    <a:pt x="75" y="82"/>
                    <a:pt x="39" y="31"/>
                    <a:pt x="45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1024">
              <a:extLst>
                <a:ext uri="{FF2B5EF4-FFF2-40B4-BE49-F238E27FC236}">
                  <a16:creationId xmlns:a16="http://schemas.microsoft.com/office/drawing/2014/main" id="{02AFC982-39FA-47E9-8D01-67B5B23CB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955"/>
              <a:ext cx="378" cy="704"/>
            </a:xfrm>
            <a:custGeom>
              <a:avLst/>
              <a:gdLst>
                <a:gd name="T0" fmla="*/ 0 w 151"/>
                <a:gd name="T1" fmla="*/ 5005 h 264"/>
                <a:gd name="T2" fmla="*/ 1975 w 151"/>
                <a:gd name="T3" fmla="*/ 2141 h 264"/>
                <a:gd name="T4" fmla="*/ 2351 w 151"/>
                <a:gd name="T5" fmla="*/ 0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264">
                  <a:moveTo>
                    <a:pt x="0" y="264"/>
                  </a:moveTo>
                  <a:cubicBezTo>
                    <a:pt x="56" y="238"/>
                    <a:pt x="102" y="173"/>
                    <a:pt x="126" y="113"/>
                  </a:cubicBezTo>
                  <a:cubicBezTo>
                    <a:pt x="146" y="65"/>
                    <a:pt x="151" y="20"/>
                    <a:pt x="15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1025">
              <a:extLst>
                <a:ext uri="{FF2B5EF4-FFF2-40B4-BE49-F238E27FC236}">
                  <a16:creationId xmlns:a16="http://schemas.microsoft.com/office/drawing/2014/main" id="{B0C00D99-27B8-438A-83B2-16BBA37C8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" y="1257"/>
              <a:ext cx="60" cy="128"/>
            </a:xfrm>
            <a:custGeom>
              <a:avLst/>
              <a:gdLst>
                <a:gd name="T0" fmla="*/ 0 w 24"/>
                <a:gd name="T1" fmla="*/ 0 h 48"/>
                <a:gd name="T2" fmla="*/ 375 w 24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8">
                  <a:moveTo>
                    <a:pt x="0" y="0"/>
                  </a:moveTo>
                  <a:cubicBezTo>
                    <a:pt x="3" y="18"/>
                    <a:pt x="13" y="32"/>
                    <a:pt x="24" y="4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1026">
              <a:extLst>
                <a:ext uri="{FF2B5EF4-FFF2-40B4-BE49-F238E27FC236}">
                  <a16:creationId xmlns:a16="http://schemas.microsoft.com/office/drawing/2014/main" id="{5301C9E7-16C4-4B35-93CA-DE17B1431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985"/>
              <a:ext cx="458" cy="552"/>
            </a:xfrm>
            <a:custGeom>
              <a:avLst/>
              <a:gdLst>
                <a:gd name="T0" fmla="*/ 0 w 183"/>
                <a:gd name="T1" fmla="*/ 2824 h 207"/>
                <a:gd name="T2" fmla="*/ 939 w 183"/>
                <a:gd name="T3" fmla="*/ 3904 h 207"/>
                <a:gd name="T4" fmla="*/ 2380 w 183"/>
                <a:gd name="T5" fmla="*/ 3584 h 207"/>
                <a:gd name="T6" fmla="*/ 2680 w 183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3" h="207">
                  <a:moveTo>
                    <a:pt x="0" y="149"/>
                  </a:moveTo>
                  <a:cubicBezTo>
                    <a:pt x="21" y="182"/>
                    <a:pt x="50" y="207"/>
                    <a:pt x="60" y="206"/>
                  </a:cubicBezTo>
                  <a:cubicBezTo>
                    <a:pt x="77" y="204"/>
                    <a:pt x="135" y="179"/>
                    <a:pt x="152" y="189"/>
                  </a:cubicBezTo>
                  <a:cubicBezTo>
                    <a:pt x="171" y="154"/>
                    <a:pt x="183" y="31"/>
                    <a:pt x="171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1027">
              <a:extLst>
                <a:ext uri="{FF2B5EF4-FFF2-40B4-BE49-F238E27FC236}">
                  <a16:creationId xmlns:a16="http://schemas.microsoft.com/office/drawing/2014/main" id="{8C8BD24E-D453-484F-AFE9-B526F4769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534"/>
              <a:ext cx="57" cy="512"/>
            </a:xfrm>
            <a:custGeom>
              <a:avLst/>
              <a:gdLst>
                <a:gd name="T0" fmla="*/ 104 w 23"/>
                <a:gd name="T1" fmla="*/ 0 h 192"/>
                <a:gd name="T2" fmla="*/ 0 w 23"/>
                <a:gd name="T3" fmla="*/ 2595 h 192"/>
                <a:gd name="T4" fmla="*/ 92 w 23"/>
                <a:gd name="T5" fmla="*/ 364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2">
                  <a:moveTo>
                    <a:pt x="7" y="0"/>
                  </a:moveTo>
                  <a:cubicBezTo>
                    <a:pt x="23" y="16"/>
                    <a:pt x="0" y="105"/>
                    <a:pt x="0" y="137"/>
                  </a:cubicBezTo>
                  <a:cubicBezTo>
                    <a:pt x="0" y="153"/>
                    <a:pt x="3" y="186"/>
                    <a:pt x="6" y="19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1028">
              <a:extLst>
                <a:ext uri="{FF2B5EF4-FFF2-40B4-BE49-F238E27FC236}">
                  <a16:creationId xmlns:a16="http://schemas.microsoft.com/office/drawing/2014/main" id="{A0DAA38E-BF0A-4872-83AA-9426E2D96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667"/>
              <a:ext cx="57" cy="360"/>
            </a:xfrm>
            <a:custGeom>
              <a:avLst/>
              <a:gdLst>
                <a:gd name="T0" fmla="*/ 349 w 23"/>
                <a:gd name="T1" fmla="*/ 0 h 135"/>
                <a:gd name="T2" fmla="*/ 320 w 23"/>
                <a:gd name="T3" fmla="*/ 2560 h 1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35">
                  <a:moveTo>
                    <a:pt x="23" y="0"/>
                  </a:moveTo>
                  <a:cubicBezTo>
                    <a:pt x="21" y="50"/>
                    <a:pt x="0" y="98"/>
                    <a:pt x="21" y="13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1029">
              <a:extLst>
                <a:ext uri="{FF2B5EF4-FFF2-40B4-BE49-F238E27FC236}">
                  <a16:creationId xmlns:a16="http://schemas.microsoft.com/office/drawing/2014/main" id="{ECD1C6C5-4AD0-4B2F-AAB2-079116ED0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457"/>
              <a:ext cx="133" cy="501"/>
            </a:xfrm>
            <a:custGeom>
              <a:avLst/>
              <a:gdLst>
                <a:gd name="T0" fmla="*/ 0 w 53"/>
                <a:gd name="T1" fmla="*/ 3558 h 188"/>
                <a:gd name="T2" fmla="*/ 660 w 53"/>
                <a:gd name="T3" fmla="*/ 0 h 1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88">
                  <a:moveTo>
                    <a:pt x="0" y="188"/>
                  </a:moveTo>
                  <a:cubicBezTo>
                    <a:pt x="18" y="148"/>
                    <a:pt x="53" y="33"/>
                    <a:pt x="42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1030">
              <a:extLst>
                <a:ext uri="{FF2B5EF4-FFF2-40B4-BE49-F238E27FC236}">
                  <a16:creationId xmlns:a16="http://schemas.microsoft.com/office/drawing/2014/main" id="{A6422899-EA45-4001-9EED-E6A8CC70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489"/>
              <a:ext cx="65" cy="490"/>
            </a:xfrm>
            <a:custGeom>
              <a:avLst/>
              <a:gdLst>
                <a:gd name="T0" fmla="*/ 408 w 26"/>
                <a:gd name="T1" fmla="*/ 0 h 184"/>
                <a:gd name="T2" fmla="*/ 175 w 26"/>
                <a:gd name="T3" fmla="*/ 3475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4">
                  <a:moveTo>
                    <a:pt x="26" y="0"/>
                  </a:moveTo>
                  <a:cubicBezTo>
                    <a:pt x="13" y="25"/>
                    <a:pt x="0" y="150"/>
                    <a:pt x="11" y="18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1031">
              <a:extLst>
                <a:ext uri="{FF2B5EF4-FFF2-40B4-BE49-F238E27FC236}">
                  <a16:creationId xmlns:a16="http://schemas.microsoft.com/office/drawing/2014/main" id="{6A458372-8B39-4372-B8A9-3C2949731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011"/>
              <a:ext cx="655" cy="302"/>
            </a:xfrm>
            <a:custGeom>
              <a:avLst/>
              <a:gdLst>
                <a:gd name="T0" fmla="*/ 0 w 262"/>
                <a:gd name="T1" fmla="*/ 1585 h 113"/>
                <a:gd name="T2" fmla="*/ 875 w 262"/>
                <a:gd name="T3" fmla="*/ 208 h 113"/>
                <a:gd name="T4" fmla="*/ 2988 w 262"/>
                <a:gd name="T5" fmla="*/ 286 h 113"/>
                <a:gd name="T6" fmla="*/ 3770 w 262"/>
                <a:gd name="T7" fmla="*/ 1072 h 113"/>
                <a:gd name="T8" fmla="*/ 4095 w 262"/>
                <a:gd name="T9" fmla="*/ 2157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2" h="113">
                  <a:moveTo>
                    <a:pt x="0" y="83"/>
                  </a:moveTo>
                  <a:cubicBezTo>
                    <a:pt x="10" y="54"/>
                    <a:pt x="33" y="21"/>
                    <a:pt x="56" y="11"/>
                  </a:cubicBezTo>
                  <a:cubicBezTo>
                    <a:pt x="79" y="0"/>
                    <a:pt x="152" y="11"/>
                    <a:pt x="191" y="15"/>
                  </a:cubicBezTo>
                  <a:cubicBezTo>
                    <a:pt x="231" y="19"/>
                    <a:pt x="233" y="40"/>
                    <a:pt x="241" y="56"/>
                  </a:cubicBezTo>
                  <a:cubicBezTo>
                    <a:pt x="250" y="73"/>
                    <a:pt x="262" y="113"/>
                    <a:pt x="262" y="1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Freeform 1032">
              <a:extLst>
                <a:ext uri="{FF2B5EF4-FFF2-40B4-BE49-F238E27FC236}">
                  <a16:creationId xmlns:a16="http://schemas.microsoft.com/office/drawing/2014/main" id="{0E51018D-A01B-44A0-8AA0-31119BCCB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953"/>
              <a:ext cx="380" cy="330"/>
            </a:xfrm>
            <a:custGeom>
              <a:avLst/>
              <a:gdLst>
                <a:gd name="T0" fmla="*/ 2313 w 152"/>
                <a:gd name="T1" fmla="*/ 2337 h 124"/>
                <a:gd name="T2" fmla="*/ 2083 w 152"/>
                <a:gd name="T3" fmla="*/ 1245 h 124"/>
                <a:gd name="T4" fmla="*/ 1208 w 152"/>
                <a:gd name="T5" fmla="*/ 21 h 124"/>
                <a:gd name="T6" fmla="*/ 333 w 152"/>
                <a:gd name="T7" fmla="*/ 170 h 124"/>
                <a:gd name="T8" fmla="*/ 0 w 152"/>
                <a:gd name="T9" fmla="*/ 96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124">
                  <a:moveTo>
                    <a:pt x="148" y="124"/>
                  </a:moveTo>
                  <a:cubicBezTo>
                    <a:pt x="148" y="124"/>
                    <a:pt x="152" y="103"/>
                    <a:pt x="133" y="66"/>
                  </a:cubicBezTo>
                  <a:cubicBezTo>
                    <a:pt x="114" y="28"/>
                    <a:pt x="96" y="0"/>
                    <a:pt x="77" y="1"/>
                  </a:cubicBezTo>
                  <a:cubicBezTo>
                    <a:pt x="57" y="2"/>
                    <a:pt x="34" y="2"/>
                    <a:pt x="21" y="9"/>
                  </a:cubicBezTo>
                  <a:cubicBezTo>
                    <a:pt x="9" y="16"/>
                    <a:pt x="0" y="51"/>
                    <a:pt x="0" y="5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Freeform 1033">
              <a:extLst>
                <a:ext uri="{FF2B5EF4-FFF2-40B4-BE49-F238E27FC236}">
                  <a16:creationId xmlns:a16="http://schemas.microsoft.com/office/drawing/2014/main" id="{5430D8D2-1719-4F81-AE69-4BF47A23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977"/>
              <a:ext cx="243" cy="413"/>
            </a:xfrm>
            <a:custGeom>
              <a:avLst/>
              <a:gdLst>
                <a:gd name="T0" fmla="*/ 0 w 97"/>
                <a:gd name="T1" fmla="*/ 0 h 155"/>
                <a:gd name="T2" fmla="*/ 1035 w 97"/>
                <a:gd name="T3" fmla="*/ 602 h 155"/>
                <a:gd name="T4" fmla="*/ 1526 w 97"/>
                <a:gd name="T5" fmla="*/ 2931 h 1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55">
                  <a:moveTo>
                    <a:pt x="0" y="0"/>
                  </a:moveTo>
                  <a:cubicBezTo>
                    <a:pt x="12" y="6"/>
                    <a:pt x="48" y="22"/>
                    <a:pt x="66" y="32"/>
                  </a:cubicBezTo>
                  <a:cubicBezTo>
                    <a:pt x="89" y="44"/>
                    <a:pt x="97" y="130"/>
                    <a:pt x="97" y="15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4" name="Freeform 1034">
              <a:extLst>
                <a:ext uri="{FF2B5EF4-FFF2-40B4-BE49-F238E27FC236}">
                  <a16:creationId xmlns:a16="http://schemas.microsoft.com/office/drawing/2014/main" id="{A92F1721-818A-48C1-96A1-B88BD5771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950"/>
              <a:ext cx="410" cy="141"/>
            </a:xfrm>
            <a:custGeom>
              <a:avLst/>
              <a:gdLst>
                <a:gd name="T0" fmla="*/ 0 w 164"/>
                <a:gd name="T1" fmla="*/ 998 h 53"/>
                <a:gd name="T2" fmla="*/ 1345 w 164"/>
                <a:gd name="T3" fmla="*/ 0 h 53"/>
                <a:gd name="T4" fmla="*/ 2563 w 164"/>
                <a:gd name="T5" fmla="*/ 865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53">
                  <a:moveTo>
                    <a:pt x="0" y="53"/>
                  </a:moveTo>
                  <a:cubicBezTo>
                    <a:pt x="19" y="32"/>
                    <a:pt x="65" y="5"/>
                    <a:pt x="86" y="0"/>
                  </a:cubicBezTo>
                  <a:cubicBezTo>
                    <a:pt x="113" y="0"/>
                    <a:pt x="153" y="32"/>
                    <a:pt x="164" y="4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5" name="Freeform 1035">
              <a:extLst>
                <a:ext uri="{FF2B5EF4-FFF2-40B4-BE49-F238E27FC236}">
                  <a16:creationId xmlns:a16="http://schemas.microsoft.com/office/drawing/2014/main" id="{99EECA7C-3C53-4D7A-AC7F-05F99D656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566"/>
              <a:ext cx="127" cy="461"/>
            </a:xfrm>
            <a:custGeom>
              <a:avLst/>
              <a:gdLst>
                <a:gd name="T0" fmla="*/ 0 w 51"/>
                <a:gd name="T1" fmla="*/ 0 h 173"/>
                <a:gd name="T2" fmla="*/ 787 w 51"/>
                <a:gd name="T3" fmla="*/ 3272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73">
                  <a:moveTo>
                    <a:pt x="0" y="0"/>
                  </a:moveTo>
                  <a:cubicBezTo>
                    <a:pt x="7" y="37"/>
                    <a:pt x="49" y="71"/>
                    <a:pt x="51" y="17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1036">
              <a:extLst>
                <a:ext uri="{FF2B5EF4-FFF2-40B4-BE49-F238E27FC236}">
                  <a16:creationId xmlns:a16="http://schemas.microsoft.com/office/drawing/2014/main" id="{E0E8A2F3-940B-438C-A0D7-4DC93CF1C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667"/>
              <a:ext cx="215" cy="368"/>
            </a:xfrm>
            <a:custGeom>
              <a:avLst/>
              <a:gdLst>
                <a:gd name="T0" fmla="*/ 1175 w 86"/>
                <a:gd name="T1" fmla="*/ 0 h 138"/>
                <a:gd name="T2" fmla="*/ 0 w 86"/>
                <a:gd name="T3" fmla="*/ 2616 h 1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38">
                  <a:moveTo>
                    <a:pt x="75" y="0"/>
                  </a:moveTo>
                  <a:cubicBezTo>
                    <a:pt x="86" y="25"/>
                    <a:pt x="8" y="92"/>
                    <a:pt x="0" y="13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1037">
              <a:extLst>
                <a:ext uri="{FF2B5EF4-FFF2-40B4-BE49-F238E27FC236}">
                  <a16:creationId xmlns:a16="http://schemas.microsoft.com/office/drawing/2014/main" id="{B4933387-A83D-4369-99D3-21A793099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1729"/>
              <a:ext cx="42" cy="274"/>
            </a:xfrm>
            <a:custGeom>
              <a:avLst/>
              <a:gdLst>
                <a:gd name="T0" fmla="*/ 0 w 17"/>
                <a:gd name="T1" fmla="*/ 0 h 103"/>
                <a:gd name="T2" fmla="*/ 153 w 17"/>
                <a:gd name="T3" fmla="*/ 1939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3">
                  <a:moveTo>
                    <a:pt x="0" y="0"/>
                  </a:moveTo>
                  <a:cubicBezTo>
                    <a:pt x="11" y="21"/>
                    <a:pt x="17" y="74"/>
                    <a:pt x="10" y="10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1038">
              <a:extLst>
                <a:ext uri="{FF2B5EF4-FFF2-40B4-BE49-F238E27FC236}">
                  <a16:creationId xmlns:a16="http://schemas.microsoft.com/office/drawing/2014/main" id="{E7DC3143-32EB-47AD-8809-78096AED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1609"/>
              <a:ext cx="142" cy="349"/>
            </a:xfrm>
            <a:custGeom>
              <a:avLst/>
              <a:gdLst>
                <a:gd name="T0" fmla="*/ 850 w 57"/>
                <a:gd name="T1" fmla="*/ 0 h 131"/>
                <a:gd name="T2" fmla="*/ 12 w 57"/>
                <a:gd name="T3" fmla="*/ 2478 h 1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31">
                  <a:moveTo>
                    <a:pt x="55" y="0"/>
                  </a:moveTo>
                  <a:cubicBezTo>
                    <a:pt x="57" y="20"/>
                    <a:pt x="0" y="115"/>
                    <a:pt x="1" y="13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Freeform 1039">
              <a:extLst>
                <a:ext uri="{FF2B5EF4-FFF2-40B4-BE49-F238E27FC236}">
                  <a16:creationId xmlns:a16="http://schemas.microsoft.com/office/drawing/2014/main" id="{3B33862B-D0CA-4502-B818-27C409B52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1963"/>
              <a:ext cx="198" cy="166"/>
            </a:xfrm>
            <a:custGeom>
              <a:avLst/>
              <a:gdLst>
                <a:gd name="T0" fmla="*/ 0 w 79"/>
                <a:gd name="T1" fmla="*/ 1189 h 62"/>
                <a:gd name="T2" fmla="*/ 867 w 79"/>
                <a:gd name="T3" fmla="*/ 115 h 62"/>
                <a:gd name="T4" fmla="*/ 1243 w 79"/>
                <a:gd name="T5" fmla="*/ 115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2">
                  <a:moveTo>
                    <a:pt x="0" y="62"/>
                  </a:moveTo>
                  <a:cubicBezTo>
                    <a:pt x="4" y="40"/>
                    <a:pt x="33" y="15"/>
                    <a:pt x="55" y="6"/>
                  </a:cubicBezTo>
                  <a:cubicBezTo>
                    <a:pt x="68" y="0"/>
                    <a:pt x="79" y="6"/>
                    <a:pt x="79" y="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Freeform 1040">
              <a:extLst>
                <a:ext uri="{FF2B5EF4-FFF2-40B4-BE49-F238E27FC236}">
                  <a16:creationId xmlns:a16="http://schemas.microsoft.com/office/drawing/2014/main" id="{21CDEA8E-92BA-4AE8-93A3-41991F6A9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555"/>
              <a:ext cx="125" cy="462"/>
            </a:xfrm>
            <a:custGeom>
              <a:avLst/>
              <a:gdLst>
                <a:gd name="T0" fmla="*/ 33 w 50"/>
                <a:gd name="T1" fmla="*/ 0 h 173"/>
                <a:gd name="T2" fmla="*/ 783 w 50"/>
                <a:gd name="T3" fmla="*/ 3295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73">
                  <a:moveTo>
                    <a:pt x="2" y="0"/>
                  </a:moveTo>
                  <a:cubicBezTo>
                    <a:pt x="0" y="15"/>
                    <a:pt x="8" y="126"/>
                    <a:pt x="50" y="17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1041">
              <a:extLst>
                <a:ext uri="{FF2B5EF4-FFF2-40B4-BE49-F238E27FC236}">
                  <a16:creationId xmlns:a16="http://schemas.microsoft.com/office/drawing/2014/main" id="{B48D6607-2781-4189-B2E2-2DDBFA4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838"/>
              <a:ext cx="1610" cy="19"/>
            </a:xfrm>
            <a:custGeom>
              <a:avLst/>
              <a:gdLst>
                <a:gd name="T0" fmla="*/ 0 w 644"/>
                <a:gd name="T1" fmla="*/ 38 h 7"/>
                <a:gd name="T2" fmla="*/ 20 w 644"/>
                <a:gd name="T3" fmla="*/ 38 h 7"/>
                <a:gd name="T4" fmla="*/ 613 w 644"/>
                <a:gd name="T5" fmla="*/ 22 h 7"/>
                <a:gd name="T6" fmla="*/ 1175 w 644"/>
                <a:gd name="T7" fmla="*/ 81 h 7"/>
                <a:gd name="T8" fmla="*/ 2050 w 644"/>
                <a:gd name="T9" fmla="*/ 81 h 7"/>
                <a:gd name="T10" fmla="*/ 2658 w 644"/>
                <a:gd name="T11" fmla="*/ 103 h 7"/>
                <a:gd name="T12" fmla="*/ 4020 w 644"/>
                <a:gd name="T13" fmla="*/ 103 h 7"/>
                <a:gd name="T14" fmla="*/ 4658 w 644"/>
                <a:gd name="T15" fmla="*/ 81 h 7"/>
                <a:gd name="T16" fmla="*/ 6020 w 644"/>
                <a:gd name="T17" fmla="*/ 103 h 7"/>
                <a:gd name="T18" fmla="*/ 6750 w 644"/>
                <a:gd name="T19" fmla="*/ 117 h 7"/>
                <a:gd name="T20" fmla="*/ 7708 w 644"/>
                <a:gd name="T21" fmla="*/ 103 h 7"/>
                <a:gd name="T22" fmla="*/ 8300 w 644"/>
                <a:gd name="T23" fmla="*/ 81 h 7"/>
                <a:gd name="T24" fmla="*/ 9095 w 644"/>
                <a:gd name="T25" fmla="*/ 60 h 7"/>
                <a:gd name="T26" fmla="*/ 9688 w 644"/>
                <a:gd name="T27" fmla="*/ 38 h 7"/>
                <a:gd name="T28" fmla="*/ 10050 w 644"/>
                <a:gd name="T29" fmla="*/ 38 h 7"/>
                <a:gd name="T30" fmla="*/ 10063 w 644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4" h="7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0" y="2"/>
                    <a:pt x="25" y="2"/>
                    <a:pt x="39" y="1"/>
                  </a:cubicBezTo>
                  <a:cubicBezTo>
                    <a:pt x="45" y="1"/>
                    <a:pt x="67" y="3"/>
                    <a:pt x="75" y="4"/>
                  </a:cubicBezTo>
                  <a:cubicBezTo>
                    <a:pt x="92" y="5"/>
                    <a:pt x="115" y="6"/>
                    <a:pt x="131" y="4"/>
                  </a:cubicBezTo>
                  <a:cubicBezTo>
                    <a:pt x="139" y="4"/>
                    <a:pt x="161" y="4"/>
                    <a:pt x="170" y="5"/>
                  </a:cubicBezTo>
                  <a:cubicBezTo>
                    <a:pt x="195" y="7"/>
                    <a:pt x="234" y="7"/>
                    <a:pt x="257" y="5"/>
                  </a:cubicBezTo>
                  <a:cubicBezTo>
                    <a:pt x="266" y="4"/>
                    <a:pt x="287" y="3"/>
                    <a:pt x="298" y="4"/>
                  </a:cubicBezTo>
                  <a:cubicBezTo>
                    <a:pt x="323" y="5"/>
                    <a:pt x="360" y="6"/>
                    <a:pt x="385" y="5"/>
                  </a:cubicBezTo>
                  <a:cubicBezTo>
                    <a:pt x="397" y="5"/>
                    <a:pt x="423" y="5"/>
                    <a:pt x="432" y="6"/>
                  </a:cubicBezTo>
                  <a:cubicBezTo>
                    <a:pt x="452" y="7"/>
                    <a:pt x="477" y="7"/>
                    <a:pt x="493" y="5"/>
                  </a:cubicBezTo>
                  <a:cubicBezTo>
                    <a:pt x="502" y="4"/>
                    <a:pt x="523" y="4"/>
                    <a:pt x="531" y="4"/>
                  </a:cubicBezTo>
                  <a:cubicBezTo>
                    <a:pt x="548" y="5"/>
                    <a:pt x="568" y="5"/>
                    <a:pt x="582" y="3"/>
                  </a:cubicBezTo>
                  <a:cubicBezTo>
                    <a:pt x="590" y="2"/>
                    <a:pt x="612" y="1"/>
                    <a:pt x="620" y="2"/>
                  </a:cubicBezTo>
                  <a:cubicBezTo>
                    <a:pt x="632" y="2"/>
                    <a:pt x="643" y="2"/>
                    <a:pt x="643" y="2"/>
                  </a:cubicBezTo>
                  <a:cubicBezTo>
                    <a:pt x="644" y="0"/>
                    <a:pt x="644" y="0"/>
                    <a:pt x="644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1042">
              <a:extLst>
                <a:ext uri="{FF2B5EF4-FFF2-40B4-BE49-F238E27FC236}">
                  <a16:creationId xmlns:a16="http://schemas.microsoft.com/office/drawing/2014/main" id="{7273E9FB-DB20-4D94-8FA9-2457E6954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782"/>
              <a:ext cx="1610" cy="21"/>
            </a:xfrm>
            <a:custGeom>
              <a:avLst/>
              <a:gdLst>
                <a:gd name="T0" fmla="*/ 10063 w 644"/>
                <a:gd name="T1" fmla="*/ 21 h 8"/>
                <a:gd name="T2" fmla="*/ 10050 w 644"/>
                <a:gd name="T3" fmla="*/ 34 h 8"/>
                <a:gd name="T4" fmla="*/ 9345 w 644"/>
                <a:gd name="T5" fmla="*/ 0 h 8"/>
                <a:gd name="T6" fmla="*/ 7988 w 644"/>
                <a:gd name="T7" fmla="*/ 21 h 8"/>
                <a:gd name="T8" fmla="*/ 6395 w 644"/>
                <a:gd name="T9" fmla="*/ 55 h 8"/>
                <a:gd name="T10" fmla="*/ 4300 w 644"/>
                <a:gd name="T11" fmla="*/ 21 h 8"/>
                <a:gd name="T12" fmla="*/ 2313 w 644"/>
                <a:gd name="T13" fmla="*/ 21 h 8"/>
                <a:gd name="T14" fmla="*/ 895 w 644"/>
                <a:gd name="T15" fmla="*/ 0 h 8"/>
                <a:gd name="T16" fmla="*/ 20 w 644"/>
                <a:gd name="T17" fmla="*/ 34 h 8"/>
                <a:gd name="T18" fmla="*/ 0 w 644"/>
                <a:gd name="T19" fmla="*/ 34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4" h="8">
                  <a:moveTo>
                    <a:pt x="644" y="1"/>
                  </a:moveTo>
                  <a:cubicBezTo>
                    <a:pt x="643" y="2"/>
                    <a:pt x="643" y="2"/>
                    <a:pt x="643" y="2"/>
                  </a:cubicBezTo>
                  <a:cubicBezTo>
                    <a:pt x="643" y="2"/>
                    <a:pt x="613" y="3"/>
                    <a:pt x="598" y="0"/>
                  </a:cubicBezTo>
                  <a:cubicBezTo>
                    <a:pt x="591" y="4"/>
                    <a:pt x="536" y="8"/>
                    <a:pt x="511" y="1"/>
                  </a:cubicBezTo>
                  <a:cubicBezTo>
                    <a:pt x="500" y="8"/>
                    <a:pt x="432" y="8"/>
                    <a:pt x="409" y="3"/>
                  </a:cubicBezTo>
                  <a:cubicBezTo>
                    <a:pt x="395" y="8"/>
                    <a:pt x="293" y="5"/>
                    <a:pt x="275" y="1"/>
                  </a:cubicBezTo>
                  <a:cubicBezTo>
                    <a:pt x="264" y="8"/>
                    <a:pt x="171" y="8"/>
                    <a:pt x="148" y="1"/>
                  </a:cubicBezTo>
                  <a:cubicBezTo>
                    <a:pt x="139" y="7"/>
                    <a:pt x="71" y="7"/>
                    <a:pt x="57" y="0"/>
                  </a:cubicBezTo>
                  <a:cubicBezTo>
                    <a:pt x="40" y="3"/>
                    <a:pt x="14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1043">
              <a:extLst>
                <a:ext uri="{FF2B5EF4-FFF2-40B4-BE49-F238E27FC236}">
                  <a16:creationId xmlns:a16="http://schemas.microsoft.com/office/drawing/2014/main" id="{64ED63ED-6382-43D4-B81C-630E2DF8F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843"/>
              <a:ext cx="1612" cy="147"/>
            </a:xfrm>
            <a:custGeom>
              <a:avLst/>
              <a:gdLst>
                <a:gd name="T0" fmla="*/ 10069 w 645"/>
                <a:gd name="T1" fmla="*/ 799 h 55"/>
                <a:gd name="T2" fmla="*/ 7215 w 645"/>
                <a:gd name="T3" fmla="*/ 786 h 55"/>
                <a:gd name="T4" fmla="*/ 4853 w 645"/>
                <a:gd name="T5" fmla="*/ 1050 h 55"/>
                <a:gd name="T6" fmla="*/ 2687 w 645"/>
                <a:gd name="T7" fmla="*/ 1016 h 55"/>
                <a:gd name="T8" fmla="*/ 530 w 645"/>
                <a:gd name="T9" fmla="*/ 422 h 55"/>
                <a:gd name="T10" fmla="*/ 75 w 645"/>
                <a:gd name="T11" fmla="*/ 743 h 55"/>
                <a:gd name="T12" fmla="*/ 30 w 645"/>
                <a:gd name="T13" fmla="*/ 957 h 55"/>
                <a:gd name="T14" fmla="*/ 12 w 645"/>
                <a:gd name="T15" fmla="*/ 994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" h="55">
                  <a:moveTo>
                    <a:pt x="645" y="42"/>
                  </a:moveTo>
                  <a:cubicBezTo>
                    <a:pt x="616" y="0"/>
                    <a:pt x="480" y="6"/>
                    <a:pt x="462" y="41"/>
                  </a:cubicBezTo>
                  <a:cubicBezTo>
                    <a:pt x="435" y="9"/>
                    <a:pt x="328" y="20"/>
                    <a:pt x="311" y="55"/>
                  </a:cubicBezTo>
                  <a:cubicBezTo>
                    <a:pt x="278" y="10"/>
                    <a:pt x="195" y="24"/>
                    <a:pt x="172" y="53"/>
                  </a:cubicBezTo>
                  <a:cubicBezTo>
                    <a:pt x="138" y="17"/>
                    <a:pt x="78" y="10"/>
                    <a:pt x="34" y="22"/>
                  </a:cubicBezTo>
                  <a:cubicBezTo>
                    <a:pt x="21" y="26"/>
                    <a:pt x="10" y="34"/>
                    <a:pt x="5" y="39"/>
                  </a:cubicBezTo>
                  <a:cubicBezTo>
                    <a:pt x="2" y="41"/>
                    <a:pt x="0" y="45"/>
                    <a:pt x="2" y="50"/>
                  </a:cubicBezTo>
                  <a:cubicBezTo>
                    <a:pt x="2" y="50"/>
                    <a:pt x="1" y="51"/>
                    <a:pt x="1" y="5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1044">
              <a:extLst>
                <a:ext uri="{FF2B5EF4-FFF2-40B4-BE49-F238E27FC236}">
                  <a16:creationId xmlns:a16="http://schemas.microsoft.com/office/drawing/2014/main" id="{BF35F279-20C7-4A36-8369-B63F252B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619"/>
              <a:ext cx="20" cy="8"/>
            </a:xfrm>
            <a:custGeom>
              <a:avLst/>
              <a:gdLst>
                <a:gd name="T0" fmla="*/ 0 w 8"/>
                <a:gd name="T1" fmla="*/ 35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3" y="3"/>
                    <a:pt x="7" y="3"/>
                    <a:pt x="8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1045">
              <a:extLst>
                <a:ext uri="{FF2B5EF4-FFF2-40B4-BE49-F238E27FC236}">
                  <a16:creationId xmlns:a16="http://schemas.microsoft.com/office/drawing/2014/main" id="{4D9F84E0-4EEB-4CA4-AF1B-ED5FC0307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411"/>
              <a:ext cx="17" cy="16"/>
            </a:xfrm>
            <a:custGeom>
              <a:avLst/>
              <a:gdLst>
                <a:gd name="T0" fmla="*/ 0 w 7"/>
                <a:gd name="T1" fmla="*/ 56 h 6"/>
                <a:gd name="T2" fmla="*/ 100 w 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5" y="0"/>
                    <a:pt x="7" y="6"/>
                    <a:pt x="7" y="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1046">
              <a:extLst>
                <a:ext uri="{FF2B5EF4-FFF2-40B4-BE49-F238E27FC236}">
                  <a16:creationId xmlns:a16="http://schemas.microsoft.com/office/drawing/2014/main" id="{2E6D2F8D-B663-4AF0-AFB6-416212C9F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1689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4" y="0"/>
                    <a:pt x="7" y="3"/>
                    <a:pt x="7" y="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1047">
              <a:extLst>
                <a:ext uri="{FF2B5EF4-FFF2-40B4-BE49-F238E27FC236}">
                  <a16:creationId xmlns:a16="http://schemas.microsoft.com/office/drawing/2014/main" id="{F81D2EDF-61DC-4146-AD56-95493A32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69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6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5"/>
                    <a:pt x="3" y="4"/>
                    <a:pt x="5" y="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1048">
              <a:extLst>
                <a:ext uri="{FF2B5EF4-FFF2-40B4-BE49-F238E27FC236}">
                  <a16:creationId xmlns:a16="http://schemas.microsoft.com/office/drawing/2014/main" id="{6AEAF17A-5846-465B-800E-D97DC7C1F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1758"/>
              <a:ext cx="20" cy="19"/>
            </a:xfrm>
            <a:custGeom>
              <a:avLst/>
              <a:gdLst>
                <a:gd name="T0" fmla="*/ 125 w 8"/>
                <a:gd name="T1" fmla="*/ 0 h 7"/>
                <a:gd name="T2" fmla="*/ 0 w 8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2" y="2"/>
                    <a:pt x="0" y="3"/>
                    <a:pt x="0" y="7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1049">
              <a:extLst>
                <a:ext uri="{FF2B5EF4-FFF2-40B4-BE49-F238E27FC236}">
                  <a16:creationId xmlns:a16="http://schemas.microsoft.com/office/drawing/2014/main" id="{12A8028D-62FE-4EC5-8175-61A99EF4D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574"/>
              <a:ext cx="18" cy="13"/>
            </a:xfrm>
            <a:custGeom>
              <a:avLst/>
              <a:gdLst>
                <a:gd name="T0" fmla="*/ 0 w 7"/>
                <a:gd name="T1" fmla="*/ 34 h 5"/>
                <a:gd name="T2" fmla="*/ 118 w 7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5" y="0"/>
                    <a:pt x="7" y="5"/>
                    <a:pt x="7" y="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1050">
              <a:extLst>
                <a:ext uri="{FF2B5EF4-FFF2-40B4-BE49-F238E27FC236}">
                  <a16:creationId xmlns:a16="http://schemas.microsoft.com/office/drawing/2014/main" id="{58025AF3-E0CE-4C57-94C5-D97D7143A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931"/>
              <a:ext cx="7" cy="30"/>
            </a:xfrm>
            <a:custGeom>
              <a:avLst/>
              <a:gdLst>
                <a:gd name="T0" fmla="*/ 12 w 3"/>
                <a:gd name="T1" fmla="*/ 0 h 11"/>
                <a:gd name="T2" fmla="*/ 37 w 3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0" y="4"/>
                    <a:pt x="0" y="8"/>
                    <a:pt x="3" y="1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1051">
              <a:extLst>
                <a:ext uri="{FF2B5EF4-FFF2-40B4-BE49-F238E27FC236}">
                  <a16:creationId xmlns:a16="http://schemas.microsoft.com/office/drawing/2014/main" id="{4088F72F-635E-4F3A-AB5D-98505D5C8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374"/>
              <a:ext cx="20" cy="13"/>
            </a:xfrm>
            <a:custGeom>
              <a:avLst/>
              <a:gdLst>
                <a:gd name="T0" fmla="*/ 0 w 8"/>
                <a:gd name="T1" fmla="*/ 0 h 5"/>
                <a:gd name="T2" fmla="*/ 125 w 8"/>
                <a:gd name="T3" fmla="*/ 6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0" y="3"/>
                    <a:pt x="4" y="5"/>
                    <a:pt x="8" y="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1052">
              <a:extLst>
                <a:ext uri="{FF2B5EF4-FFF2-40B4-BE49-F238E27FC236}">
                  <a16:creationId xmlns:a16="http://schemas.microsoft.com/office/drawing/2014/main" id="{00018325-9C5C-421D-A3F7-38AF30383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2001"/>
              <a:ext cx="10" cy="26"/>
            </a:xfrm>
            <a:custGeom>
              <a:avLst/>
              <a:gdLst>
                <a:gd name="T0" fmla="*/ 50 w 4"/>
                <a:gd name="T1" fmla="*/ 0 h 10"/>
                <a:gd name="T2" fmla="*/ 0 w 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4" y="3"/>
                    <a:pt x="3" y="10"/>
                    <a:pt x="0" y="1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1053">
              <a:extLst>
                <a:ext uri="{FF2B5EF4-FFF2-40B4-BE49-F238E27FC236}">
                  <a16:creationId xmlns:a16="http://schemas.microsoft.com/office/drawing/2014/main" id="{B5B774D9-F0B0-476C-97B2-CAA26C3D2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2259"/>
              <a:ext cx="23" cy="19"/>
            </a:xfrm>
            <a:custGeom>
              <a:avLst/>
              <a:gdLst>
                <a:gd name="T0" fmla="*/ 0 w 9"/>
                <a:gd name="T1" fmla="*/ 117 h 7"/>
                <a:gd name="T2" fmla="*/ 151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5" y="7"/>
                    <a:pt x="9" y="6"/>
                    <a:pt x="9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Freeform 1054">
              <a:extLst>
                <a:ext uri="{FF2B5EF4-FFF2-40B4-BE49-F238E27FC236}">
                  <a16:creationId xmlns:a16="http://schemas.microsoft.com/office/drawing/2014/main" id="{6EDC7BF1-4B66-4DDD-BADC-9B2599C9F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1254"/>
              <a:ext cx="13" cy="11"/>
            </a:xfrm>
            <a:custGeom>
              <a:avLst/>
              <a:gdLst>
                <a:gd name="T0" fmla="*/ 0 w 5"/>
                <a:gd name="T1" fmla="*/ 83 h 4"/>
                <a:gd name="T2" fmla="*/ 88 w 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3" y="0"/>
                    <a:pt x="5" y="3"/>
                    <a:pt x="5" y="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1055">
              <a:extLst>
                <a:ext uri="{FF2B5EF4-FFF2-40B4-BE49-F238E27FC236}">
                  <a16:creationId xmlns:a16="http://schemas.microsoft.com/office/drawing/2014/main" id="{F346FA44-DD79-4957-9755-A44EA1A0B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526"/>
              <a:ext cx="18" cy="35"/>
            </a:xfrm>
            <a:custGeom>
              <a:avLst/>
              <a:gdLst>
                <a:gd name="T0" fmla="*/ 118 w 7"/>
                <a:gd name="T1" fmla="*/ 0 h 13"/>
                <a:gd name="T2" fmla="*/ 21 w 7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3" y="4"/>
                    <a:pt x="0" y="7"/>
                    <a:pt x="1" y="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1056">
              <a:extLst>
                <a:ext uri="{FF2B5EF4-FFF2-40B4-BE49-F238E27FC236}">
                  <a16:creationId xmlns:a16="http://schemas.microsoft.com/office/drawing/2014/main" id="{9D26A071-C715-406C-9D74-9039C9EE3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897"/>
              <a:ext cx="215" cy="40"/>
            </a:xfrm>
            <a:custGeom>
              <a:avLst/>
              <a:gdLst>
                <a:gd name="T0" fmla="*/ 0 w 86"/>
                <a:gd name="T1" fmla="*/ 285 h 15"/>
                <a:gd name="T2" fmla="*/ 1345 w 86"/>
                <a:gd name="T3" fmla="*/ 19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5">
                  <a:moveTo>
                    <a:pt x="0" y="15"/>
                  </a:moveTo>
                  <a:cubicBezTo>
                    <a:pt x="20" y="0"/>
                    <a:pt x="68" y="2"/>
                    <a:pt x="8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1057">
              <a:extLst>
                <a:ext uri="{FF2B5EF4-FFF2-40B4-BE49-F238E27FC236}">
                  <a16:creationId xmlns:a16="http://schemas.microsoft.com/office/drawing/2014/main" id="{98F95DB8-A0E0-4B07-9102-79D80E820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950"/>
              <a:ext cx="60" cy="123"/>
            </a:xfrm>
            <a:custGeom>
              <a:avLst/>
              <a:gdLst>
                <a:gd name="T0" fmla="*/ 375 w 24"/>
                <a:gd name="T1" fmla="*/ 0 h 46"/>
                <a:gd name="T2" fmla="*/ 0 w 24"/>
                <a:gd name="T3" fmla="*/ 880 h 46"/>
                <a:gd name="T4" fmla="*/ 375 w 24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10" y="3"/>
                    <a:pt x="0" y="8"/>
                    <a:pt x="0" y="46"/>
                  </a:cubicBezTo>
                  <a:cubicBezTo>
                    <a:pt x="3" y="26"/>
                    <a:pt x="16" y="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1058">
              <a:extLst>
                <a:ext uri="{FF2B5EF4-FFF2-40B4-BE49-F238E27FC236}">
                  <a16:creationId xmlns:a16="http://schemas.microsoft.com/office/drawing/2014/main" id="{8E281D45-F194-4D52-9188-1B765A6B9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934"/>
              <a:ext cx="135" cy="229"/>
            </a:xfrm>
            <a:custGeom>
              <a:avLst/>
              <a:gdLst>
                <a:gd name="T0" fmla="*/ 845 w 54"/>
                <a:gd name="T1" fmla="*/ 0 h 86"/>
                <a:gd name="T2" fmla="*/ 125 w 54"/>
                <a:gd name="T3" fmla="*/ 511 h 86"/>
                <a:gd name="T4" fmla="*/ 0 w 54"/>
                <a:gd name="T5" fmla="*/ 1624 h 86"/>
                <a:gd name="T6" fmla="*/ 845 w 5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6">
                  <a:moveTo>
                    <a:pt x="54" y="0"/>
                  </a:moveTo>
                  <a:cubicBezTo>
                    <a:pt x="36" y="6"/>
                    <a:pt x="11" y="12"/>
                    <a:pt x="8" y="27"/>
                  </a:cubicBezTo>
                  <a:cubicBezTo>
                    <a:pt x="5" y="42"/>
                    <a:pt x="1" y="77"/>
                    <a:pt x="0" y="86"/>
                  </a:cubicBezTo>
                  <a:cubicBezTo>
                    <a:pt x="4" y="63"/>
                    <a:pt x="15" y="12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1059">
              <a:extLst>
                <a:ext uri="{FF2B5EF4-FFF2-40B4-BE49-F238E27FC236}">
                  <a16:creationId xmlns:a16="http://schemas.microsoft.com/office/drawing/2014/main" id="{7D17A9F5-590F-4C7E-891E-897D3724C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910"/>
              <a:ext cx="113" cy="147"/>
            </a:xfrm>
            <a:custGeom>
              <a:avLst/>
              <a:gdLst>
                <a:gd name="T0" fmla="*/ 713 w 45"/>
                <a:gd name="T1" fmla="*/ 21 h 55"/>
                <a:gd name="T2" fmla="*/ 0 w 45"/>
                <a:gd name="T3" fmla="*/ 1050 h 55"/>
                <a:gd name="T4" fmla="*/ 713 w 45"/>
                <a:gd name="T5" fmla="*/ 2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5">
                  <a:moveTo>
                    <a:pt x="45" y="1"/>
                  </a:moveTo>
                  <a:cubicBezTo>
                    <a:pt x="27" y="2"/>
                    <a:pt x="12" y="0"/>
                    <a:pt x="0" y="55"/>
                  </a:cubicBezTo>
                  <a:cubicBezTo>
                    <a:pt x="11" y="36"/>
                    <a:pt x="25" y="4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1060">
              <a:extLst>
                <a:ext uri="{FF2B5EF4-FFF2-40B4-BE49-F238E27FC236}">
                  <a16:creationId xmlns:a16="http://schemas.microsoft.com/office/drawing/2014/main" id="{EF5E35B0-A26B-4552-82A6-DA2E406D6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507"/>
              <a:ext cx="42" cy="123"/>
            </a:xfrm>
            <a:custGeom>
              <a:avLst/>
              <a:gdLst>
                <a:gd name="T0" fmla="*/ 257 w 17"/>
                <a:gd name="T1" fmla="*/ 0 h 46"/>
                <a:gd name="T2" fmla="*/ 42 w 17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6">
                  <a:moveTo>
                    <a:pt x="17" y="0"/>
                  </a:moveTo>
                  <a:cubicBezTo>
                    <a:pt x="7" y="11"/>
                    <a:pt x="0" y="23"/>
                    <a:pt x="3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1061">
              <a:extLst>
                <a:ext uri="{FF2B5EF4-FFF2-40B4-BE49-F238E27FC236}">
                  <a16:creationId xmlns:a16="http://schemas.microsoft.com/office/drawing/2014/main" id="{F1D12D5C-553A-411B-98DF-A87376B5E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526"/>
              <a:ext cx="67" cy="69"/>
            </a:xfrm>
            <a:custGeom>
              <a:avLst/>
              <a:gdLst>
                <a:gd name="T0" fmla="*/ 412 w 27"/>
                <a:gd name="T1" fmla="*/ 0 h 26"/>
                <a:gd name="T2" fmla="*/ 12 w 27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6">
                  <a:moveTo>
                    <a:pt x="27" y="0"/>
                  </a:moveTo>
                  <a:cubicBezTo>
                    <a:pt x="10" y="4"/>
                    <a:pt x="0" y="5"/>
                    <a:pt x="1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5F99389B-EFD8-4D41-8882-E2F26F9DF7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Cell junctions</a:t>
            </a:r>
          </a:p>
        </p:txBody>
      </p:sp>
      <p:grpSp>
        <p:nvGrpSpPr>
          <p:cNvPr id="20482" name="Group 3">
            <a:extLst>
              <a:ext uri="{FF2B5EF4-FFF2-40B4-BE49-F238E27FC236}">
                <a16:creationId xmlns:a16="http://schemas.microsoft.com/office/drawing/2014/main" id="{6EAEA30F-8951-4F27-9C0C-681793AB46A3}"/>
              </a:ext>
            </a:extLst>
          </p:cNvPr>
          <p:cNvGrpSpPr>
            <a:grpSpLocks/>
          </p:cNvGrpSpPr>
          <p:nvPr/>
        </p:nvGrpSpPr>
        <p:grpSpPr bwMode="auto">
          <a:xfrm>
            <a:off x="2125663" y="1789113"/>
            <a:ext cx="2673350" cy="3805237"/>
            <a:chOff x="421" y="1175"/>
            <a:chExt cx="1684" cy="2397"/>
          </a:xfrm>
        </p:grpSpPr>
        <p:sp>
          <p:nvSpPr>
            <p:cNvPr id="21326" name="Freeform 4">
              <a:extLst>
                <a:ext uri="{FF2B5EF4-FFF2-40B4-BE49-F238E27FC236}">
                  <a16:creationId xmlns:a16="http://schemas.microsoft.com/office/drawing/2014/main" id="{F23E7C0B-F0D4-4D81-9B3A-E362EDDA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1175"/>
              <a:ext cx="1684" cy="2397"/>
            </a:xfrm>
            <a:custGeom>
              <a:avLst/>
              <a:gdLst>
                <a:gd name="T0" fmla="*/ 146 w 2272"/>
                <a:gd name="T1" fmla="*/ 27 h 3237"/>
                <a:gd name="T2" fmla="*/ 112 w 2272"/>
                <a:gd name="T3" fmla="*/ 136 h 3237"/>
                <a:gd name="T4" fmla="*/ 49 w 2272"/>
                <a:gd name="T5" fmla="*/ 381 h 3237"/>
                <a:gd name="T6" fmla="*/ 76 w 2272"/>
                <a:gd name="T7" fmla="*/ 861 h 3237"/>
                <a:gd name="T8" fmla="*/ 180 w 2272"/>
                <a:gd name="T9" fmla="*/ 1288 h 3237"/>
                <a:gd name="T10" fmla="*/ 448 w 2272"/>
                <a:gd name="T11" fmla="*/ 1290 h 3237"/>
                <a:gd name="T12" fmla="*/ 720 w 2272"/>
                <a:gd name="T13" fmla="*/ 1281 h 3237"/>
                <a:gd name="T14" fmla="*/ 908 w 2272"/>
                <a:gd name="T15" fmla="*/ 1094 h 3237"/>
                <a:gd name="T16" fmla="*/ 874 w 2272"/>
                <a:gd name="T17" fmla="*/ 873 h 3237"/>
                <a:gd name="T18" fmla="*/ 866 w 2272"/>
                <a:gd name="T19" fmla="*/ 616 h 3237"/>
                <a:gd name="T20" fmla="*/ 892 w 2272"/>
                <a:gd name="T21" fmla="*/ 481 h 3237"/>
                <a:gd name="T22" fmla="*/ 829 w 2272"/>
                <a:gd name="T23" fmla="*/ 173 h 3237"/>
                <a:gd name="T24" fmla="*/ 778 w 2272"/>
                <a:gd name="T25" fmla="*/ 10 h 3237"/>
                <a:gd name="T26" fmla="*/ 727 w 2272"/>
                <a:gd name="T27" fmla="*/ 223 h 3237"/>
                <a:gd name="T28" fmla="*/ 654 w 2272"/>
                <a:gd name="T29" fmla="*/ 0 h 3237"/>
                <a:gd name="T30" fmla="*/ 606 w 2272"/>
                <a:gd name="T31" fmla="*/ 235 h 3237"/>
                <a:gd name="T32" fmla="*/ 547 w 2272"/>
                <a:gd name="T33" fmla="*/ 7 h 3237"/>
                <a:gd name="T34" fmla="*/ 508 w 2272"/>
                <a:gd name="T35" fmla="*/ 223 h 3237"/>
                <a:gd name="T36" fmla="*/ 453 w 2272"/>
                <a:gd name="T37" fmla="*/ 17 h 3237"/>
                <a:gd name="T38" fmla="*/ 404 w 2272"/>
                <a:gd name="T39" fmla="*/ 233 h 3237"/>
                <a:gd name="T40" fmla="*/ 359 w 2272"/>
                <a:gd name="T41" fmla="*/ 15 h 3237"/>
                <a:gd name="T42" fmla="*/ 305 w 2272"/>
                <a:gd name="T43" fmla="*/ 245 h 3237"/>
                <a:gd name="T44" fmla="*/ 248 w 2272"/>
                <a:gd name="T45" fmla="*/ 22 h 3237"/>
                <a:gd name="T46" fmla="*/ 192 w 2272"/>
                <a:gd name="T47" fmla="*/ 223 h 3237"/>
                <a:gd name="T48" fmla="*/ 146 w 2272"/>
                <a:gd name="T49" fmla="*/ 27 h 3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72" h="3237">
                  <a:moveTo>
                    <a:pt x="359" y="66"/>
                  </a:moveTo>
                  <a:cubicBezTo>
                    <a:pt x="230" y="56"/>
                    <a:pt x="278" y="197"/>
                    <a:pt x="275" y="335"/>
                  </a:cubicBezTo>
                  <a:cubicBezTo>
                    <a:pt x="269" y="585"/>
                    <a:pt x="120" y="753"/>
                    <a:pt x="120" y="938"/>
                  </a:cubicBezTo>
                  <a:cubicBezTo>
                    <a:pt x="120" y="1123"/>
                    <a:pt x="239" y="1702"/>
                    <a:pt x="186" y="2120"/>
                  </a:cubicBezTo>
                  <a:cubicBezTo>
                    <a:pt x="132" y="2539"/>
                    <a:pt x="0" y="3106"/>
                    <a:pt x="442" y="3172"/>
                  </a:cubicBezTo>
                  <a:cubicBezTo>
                    <a:pt x="884" y="3237"/>
                    <a:pt x="723" y="3136"/>
                    <a:pt x="1099" y="3178"/>
                  </a:cubicBezTo>
                  <a:cubicBezTo>
                    <a:pt x="1476" y="3219"/>
                    <a:pt x="1380" y="3106"/>
                    <a:pt x="1768" y="3154"/>
                  </a:cubicBezTo>
                  <a:cubicBezTo>
                    <a:pt x="2157" y="3202"/>
                    <a:pt x="2248" y="2998"/>
                    <a:pt x="2230" y="2694"/>
                  </a:cubicBezTo>
                  <a:cubicBezTo>
                    <a:pt x="2212" y="2389"/>
                    <a:pt x="2272" y="2377"/>
                    <a:pt x="2146" y="2150"/>
                  </a:cubicBezTo>
                  <a:cubicBezTo>
                    <a:pt x="2021" y="1923"/>
                    <a:pt x="2091" y="1661"/>
                    <a:pt x="2127" y="1517"/>
                  </a:cubicBezTo>
                  <a:cubicBezTo>
                    <a:pt x="2144" y="1450"/>
                    <a:pt x="2198" y="1319"/>
                    <a:pt x="2192" y="1186"/>
                  </a:cubicBezTo>
                  <a:cubicBezTo>
                    <a:pt x="2186" y="1058"/>
                    <a:pt x="2177" y="755"/>
                    <a:pt x="2037" y="424"/>
                  </a:cubicBezTo>
                  <a:cubicBezTo>
                    <a:pt x="1952" y="223"/>
                    <a:pt x="2049" y="24"/>
                    <a:pt x="1912" y="24"/>
                  </a:cubicBezTo>
                  <a:cubicBezTo>
                    <a:pt x="1691" y="24"/>
                    <a:pt x="1948" y="556"/>
                    <a:pt x="1786" y="550"/>
                  </a:cubicBezTo>
                  <a:cubicBezTo>
                    <a:pt x="1625" y="544"/>
                    <a:pt x="1840" y="0"/>
                    <a:pt x="1607" y="0"/>
                  </a:cubicBezTo>
                  <a:cubicBezTo>
                    <a:pt x="1374" y="0"/>
                    <a:pt x="1685" y="580"/>
                    <a:pt x="1488" y="580"/>
                  </a:cubicBezTo>
                  <a:cubicBezTo>
                    <a:pt x="1291" y="580"/>
                    <a:pt x="1589" y="10"/>
                    <a:pt x="1344" y="18"/>
                  </a:cubicBezTo>
                  <a:cubicBezTo>
                    <a:pt x="1153" y="24"/>
                    <a:pt x="1403" y="526"/>
                    <a:pt x="1249" y="550"/>
                  </a:cubicBezTo>
                  <a:cubicBezTo>
                    <a:pt x="1129" y="568"/>
                    <a:pt x="1294" y="60"/>
                    <a:pt x="1113" y="42"/>
                  </a:cubicBezTo>
                  <a:cubicBezTo>
                    <a:pt x="932" y="24"/>
                    <a:pt x="1189" y="565"/>
                    <a:pt x="992" y="574"/>
                  </a:cubicBezTo>
                  <a:cubicBezTo>
                    <a:pt x="854" y="580"/>
                    <a:pt x="1034" y="31"/>
                    <a:pt x="884" y="36"/>
                  </a:cubicBezTo>
                  <a:cubicBezTo>
                    <a:pt x="699" y="42"/>
                    <a:pt x="920" y="603"/>
                    <a:pt x="747" y="603"/>
                  </a:cubicBezTo>
                  <a:cubicBezTo>
                    <a:pt x="574" y="603"/>
                    <a:pt x="837" y="72"/>
                    <a:pt x="610" y="54"/>
                  </a:cubicBezTo>
                  <a:cubicBezTo>
                    <a:pt x="383" y="36"/>
                    <a:pt x="663" y="573"/>
                    <a:pt x="472" y="550"/>
                  </a:cubicBezTo>
                  <a:cubicBezTo>
                    <a:pt x="323" y="532"/>
                    <a:pt x="526" y="78"/>
                    <a:pt x="359" y="66"/>
                  </a:cubicBezTo>
                  <a:close/>
                </a:path>
              </a:pathLst>
            </a:custGeom>
            <a:solidFill>
              <a:srgbClr val="DC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7" name="Freeform 5">
              <a:extLst>
                <a:ext uri="{FF2B5EF4-FFF2-40B4-BE49-F238E27FC236}">
                  <a16:creationId xmlns:a16="http://schemas.microsoft.com/office/drawing/2014/main" id="{AF35680E-9995-403A-A1A3-E0A21438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199"/>
              <a:ext cx="1579" cy="2313"/>
            </a:xfrm>
            <a:custGeom>
              <a:avLst/>
              <a:gdLst>
                <a:gd name="T0" fmla="*/ 119 w 2131"/>
                <a:gd name="T1" fmla="*/ 30 h 3124"/>
                <a:gd name="T2" fmla="*/ 102 w 2131"/>
                <a:gd name="T3" fmla="*/ 151 h 3124"/>
                <a:gd name="T4" fmla="*/ 46 w 2131"/>
                <a:gd name="T5" fmla="*/ 392 h 3124"/>
                <a:gd name="T6" fmla="*/ 71 w 2131"/>
                <a:gd name="T7" fmla="*/ 842 h 3124"/>
                <a:gd name="T8" fmla="*/ 169 w 2131"/>
                <a:gd name="T9" fmla="*/ 1242 h 3124"/>
                <a:gd name="T10" fmla="*/ 420 w 2131"/>
                <a:gd name="T11" fmla="*/ 1245 h 3124"/>
                <a:gd name="T12" fmla="*/ 675 w 2131"/>
                <a:gd name="T13" fmla="*/ 1236 h 3124"/>
                <a:gd name="T14" fmla="*/ 851 w 2131"/>
                <a:gd name="T15" fmla="*/ 1061 h 3124"/>
                <a:gd name="T16" fmla="*/ 820 w 2131"/>
                <a:gd name="T17" fmla="*/ 854 h 3124"/>
                <a:gd name="T18" fmla="*/ 813 w 2131"/>
                <a:gd name="T19" fmla="*/ 612 h 3124"/>
                <a:gd name="T20" fmla="*/ 838 w 2131"/>
                <a:gd name="T21" fmla="*/ 486 h 3124"/>
                <a:gd name="T22" fmla="*/ 785 w 2131"/>
                <a:gd name="T23" fmla="*/ 178 h 3124"/>
                <a:gd name="T24" fmla="*/ 754 w 2131"/>
                <a:gd name="T25" fmla="*/ 12 h 3124"/>
                <a:gd name="T26" fmla="*/ 705 w 2131"/>
                <a:gd name="T27" fmla="*/ 224 h 3124"/>
                <a:gd name="T28" fmla="*/ 627 w 2131"/>
                <a:gd name="T29" fmla="*/ 1 h 3124"/>
                <a:gd name="T30" fmla="*/ 576 w 2131"/>
                <a:gd name="T31" fmla="*/ 238 h 3124"/>
                <a:gd name="T32" fmla="*/ 525 w 2131"/>
                <a:gd name="T33" fmla="*/ 15 h 3124"/>
                <a:gd name="T34" fmla="*/ 485 w 2131"/>
                <a:gd name="T35" fmla="*/ 229 h 3124"/>
                <a:gd name="T36" fmla="*/ 429 w 2131"/>
                <a:gd name="T37" fmla="*/ 22 h 3124"/>
                <a:gd name="T38" fmla="*/ 385 w 2131"/>
                <a:gd name="T39" fmla="*/ 234 h 3124"/>
                <a:gd name="T40" fmla="*/ 335 w 2131"/>
                <a:gd name="T41" fmla="*/ 14 h 3124"/>
                <a:gd name="T42" fmla="*/ 279 w 2131"/>
                <a:gd name="T43" fmla="*/ 248 h 3124"/>
                <a:gd name="T44" fmla="*/ 223 w 2131"/>
                <a:gd name="T45" fmla="*/ 26 h 3124"/>
                <a:gd name="T46" fmla="*/ 167 w 2131"/>
                <a:gd name="T47" fmla="*/ 229 h 3124"/>
                <a:gd name="T48" fmla="*/ 119 w 2131"/>
                <a:gd name="T49" fmla="*/ 30 h 3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31" h="3124">
                  <a:moveTo>
                    <a:pt x="292" y="74"/>
                  </a:moveTo>
                  <a:cubicBezTo>
                    <a:pt x="204" y="72"/>
                    <a:pt x="254" y="243"/>
                    <a:pt x="251" y="372"/>
                  </a:cubicBezTo>
                  <a:cubicBezTo>
                    <a:pt x="245" y="607"/>
                    <a:pt x="112" y="790"/>
                    <a:pt x="112" y="964"/>
                  </a:cubicBezTo>
                  <a:cubicBezTo>
                    <a:pt x="112" y="1138"/>
                    <a:pt x="224" y="1682"/>
                    <a:pt x="174" y="2075"/>
                  </a:cubicBezTo>
                  <a:cubicBezTo>
                    <a:pt x="123" y="2468"/>
                    <a:pt x="0" y="3001"/>
                    <a:pt x="415" y="3062"/>
                  </a:cubicBezTo>
                  <a:cubicBezTo>
                    <a:pt x="830" y="3124"/>
                    <a:pt x="679" y="3029"/>
                    <a:pt x="1032" y="3068"/>
                  </a:cubicBezTo>
                  <a:cubicBezTo>
                    <a:pt x="1385" y="3107"/>
                    <a:pt x="1296" y="3001"/>
                    <a:pt x="1660" y="3046"/>
                  </a:cubicBezTo>
                  <a:cubicBezTo>
                    <a:pt x="2025" y="3091"/>
                    <a:pt x="2108" y="2900"/>
                    <a:pt x="2092" y="2614"/>
                  </a:cubicBezTo>
                  <a:cubicBezTo>
                    <a:pt x="2075" y="2328"/>
                    <a:pt x="2131" y="2316"/>
                    <a:pt x="2013" y="2103"/>
                  </a:cubicBezTo>
                  <a:cubicBezTo>
                    <a:pt x="1895" y="1890"/>
                    <a:pt x="1963" y="1643"/>
                    <a:pt x="1997" y="1509"/>
                  </a:cubicBezTo>
                  <a:cubicBezTo>
                    <a:pt x="2013" y="1445"/>
                    <a:pt x="2065" y="1322"/>
                    <a:pt x="2059" y="1198"/>
                  </a:cubicBezTo>
                  <a:cubicBezTo>
                    <a:pt x="2054" y="1077"/>
                    <a:pt x="2061" y="749"/>
                    <a:pt x="1930" y="438"/>
                  </a:cubicBezTo>
                  <a:cubicBezTo>
                    <a:pt x="1849" y="249"/>
                    <a:pt x="1939" y="32"/>
                    <a:pt x="1855" y="30"/>
                  </a:cubicBezTo>
                  <a:cubicBezTo>
                    <a:pt x="1690" y="25"/>
                    <a:pt x="1937" y="558"/>
                    <a:pt x="1734" y="553"/>
                  </a:cubicBezTo>
                  <a:cubicBezTo>
                    <a:pt x="1504" y="548"/>
                    <a:pt x="1751" y="4"/>
                    <a:pt x="1541" y="2"/>
                  </a:cubicBezTo>
                  <a:cubicBezTo>
                    <a:pt x="1385" y="0"/>
                    <a:pt x="1669" y="590"/>
                    <a:pt x="1416" y="586"/>
                  </a:cubicBezTo>
                  <a:cubicBezTo>
                    <a:pt x="1195" y="582"/>
                    <a:pt x="1471" y="25"/>
                    <a:pt x="1290" y="37"/>
                  </a:cubicBezTo>
                  <a:cubicBezTo>
                    <a:pt x="1139" y="47"/>
                    <a:pt x="1402" y="560"/>
                    <a:pt x="1190" y="565"/>
                  </a:cubicBezTo>
                  <a:cubicBezTo>
                    <a:pt x="1018" y="569"/>
                    <a:pt x="1199" y="60"/>
                    <a:pt x="1055" y="56"/>
                  </a:cubicBezTo>
                  <a:cubicBezTo>
                    <a:pt x="948" y="52"/>
                    <a:pt x="1153" y="577"/>
                    <a:pt x="946" y="577"/>
                  </a:cubicBezTo>
                  <a:cubicBezTo>
                    <a:pt x="744" y="577"/>
                    <a:pt x="939" y="28"/>
                    <a:pt x="823" y="35"/>
                  </a:cubicBezTo>
                  <a:cubicBezTo>
                    <a:pt x="658" y="45"/>
                    <a:pt x="923" y="609"/>
                    <a:pt x="685" y="611"/>
                  </a:cubicBezTo>
                  <a:cubicBezTo>
                    <a:pt x="460" y="614"/>
                    <a:pt x="725" y="70"/>
                    <a:pt x="548" y="63"/>
                  </a:cubicBezTo>
                  <a:cubicBezTo>
                    <a:pt x="376" y="56"/>
                    <a:pt x="681" y="588"/>
                    <a:pt x="409" y="565"/>
                  </a:cubicBezTo>
                  <a:cubicBezTo>
                    <a:pt x="219" y="549"/>
                    <a:pt x="388" y="77"/>
                    <a:pt x="292" y="74"/>
                  </a:cubicBezTo>
                  <a:close/>
                </a:path>
              </a:pathLst>
            </a:custGeom>
            <a:solidFill>
              <a:srgbClr val="ED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8" name="Freeform 6">
              <a:extLst>
                <a:ext uri="{FF2B5EF4-FFF2-40B4-BE49-F238E27FC236}">
                  <a16:creationId xmlns:a16="http://schemas.microsoft.com/office/drawing/2014/main" id="{054169A2-4A51-4B0D-BE12-40FA5FDA3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1175"/>
              <a:ext cx="1684" cy="2397"/>
            </a:xfrm>
            <a:custGeom>
              <a:avLst/>
              <a:gdLst>
                <a:gd name="T0" fmla="*/ 146 w 2272"/>
                <a:gd name="T1" fmla="*/ 27 h 3237"/>
                <a:gd name="T2" fmla="*/ 112 w 2272"/>
                <a:gd name="T3" fmla="*/ 136 h 3237"/>
                <a:gd name="T4" fmla="*/ 49 w 2272"/>
                <a:gd name="T5" fmla="*/ 381 h 3237"/>
                <a:gd name="T6" fmla="*/ 76 w 2272"/>
                <a:gd name="T7" fmla="*/ 861 h 3237"/>
                <a:gd name="T8" fmla="*/ 180 w 2272"/>
                <a:gd name="T9" fmla="*/ 1288 h 3237"/>
                <a:gd name="T10" fmla="*/ 448 w 2272"/>
                <a:gd name="T11" fmla="*/ 1290 h 3237"/>
                <a:gd name="T12" fmla="*/ 720 w 2272"/>
                <a:gd name="T13" fmla="*/ 1281 h 3237"/>
                <a:gd name="T14" fmla="*/ 908 w 2272"/>
                <a:gd name="T15" fmla="*/ 1094 h 3237"/>
                <a:gd name="T16" fmla="*/ 874 w 2272"/>
                <a:gd name="T17" fmla="*/ 873 h 3237"/>
                <a:gd name="T18" fmla="*/ 866 w 2272"/>
                <a:gd name="T19" fmla="*/ 616 h 3237"/>
                <a:gd name="T20" fmla="*/ 892 w 2272"/>
                <a:gd name="T21" fmla="*/ 481 h 3237"/>
                <a:gd name="T22" fmla="*/ 829 w 2272"/>
                <a:gd name="T23" fmla="*/ 173 h 3237"/>
                <a:gd name="T24" fmla="*/ 778 w 2272"/>
                <a:gd name="T25" fmla="*/ 10 h 3237"/>
                <a:gd name="T26" fmla="*/ 727 w 2272"/>
                <a:gd name="T27" fmla="*/ 223 h 3237"/>
                <a:gd name="T28" fmla="*/ 654 w 2272"/>
                <a:gd name="T29" fmla="*/ 0 h 3237"/>
                <a:gd name="T30" fmla="*/ 606 w 2272"/>
                <a:gd name="T31" fmla="*/ 235 h 3237"/>
                <a:gd name="T32" fmla="*/ 547 w 2272"/>
                <a:gd name="T33" fmla="*/ 7 h 3237"/>
                <a:gd name="T34" fmla="*/ 508 w 2272"/>
                <a:gd name="T35" fmla="*/ 223 h 3237"/>
                <a:gd name="T36" fmla="*/ 453 w 2272"/>
                <a:gd name="T37" fmla="*/ 17 h 3237"/>
                <a:gd name="T38" fmla="*/ 404 w 2272"/>
                <a:gd name="T39" fmla="*/ 233 h 3237"/>
                <a:gd name="T40" fmla="*/ 359 w 2272"/>
                <a:gd name="T41" fmla="*/ 15 h 3237"/>
                <a:gd name="T42" fmla="*/ 305 w 2272"/>
                <a:gd name="T43" fmla="*/ 245 h 3237"/>
                <a:gd name="T44" fmla="*/ 248 w 2272"/>
                <a:gd name="T45" fmla="*/ 22 h 3237"/>
                <a:gd name="T46" fmla="*/ 192 w 2272"/>
                <a:gd name="T47" fmla="*/ 223 h 3237"/>
                <a:gd name="T48" fmla="*/ 146 w 2272"/>
                <a:gd name="T49" fmla="*/ 27 h 3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72" h="3237">
                  <a:moveTo>
                    <a:pt x="359" y="66"/>
                  </a:moveTo>
                  <a:cubicBezTo>
                    <a:pt x="230" y="56"/>
                    <a:pt x="278" y="197"/>
                    <a:pt x="275" y="335"/>
                  </a:cubicBezTo>
                  <a:cubicBezTo>
                    <a:pt x="269" y="585"/>
                    <a:pt x="120" y="753"/>
                    <a:pt x="120" y="938"/>
                  </a:cubicBezTo>
                  <a:cubicBezTo>
                    <a:pt x="120" y="1123"/>
                    <a:pt x="239" y="1702"/>
                    <a:pt x="186" y="2120"/>
                  </a:cubicBezTo>
                  <a:cubicBezTo>
                    <a:pt x="132" y="2539"/>
                    <a:pt x="0" y="3106"/>
                    <a:pt x="442" y="3172"/>
                  </a:cubicBezTo>
                  <a:cubicBezTo>
                    <a:pt x="884" y="3237"/>
                    <a:pt x="723" y="3136"/>
                    <a:pt x="1099" y="3178"/>
                  </a:cubicBezTo>
                  <a:cubicBezTo>
                    <a:pt x="1476" y="3219"/>
                    <a:pt x="1380" y="3106"/>
                    <a:pt x="1768" y="3154"/>
                  </a:cubicBezTo>
                  <a:cubicBezTo>
                    <a:pt x="2157" y="3202"/>
                    <a:pt x="2248" y="2998"/>
                    <a:pt x="2230" y="2694"/>
                  </a:cubicBezTo>
                  <a:cubicBezTo>
                    <a:pt x="2212" y="2389"/>
                    <a:pt x="2272" y="2377"/>
                    <a:pt x="2146" y="2150"/>
                  </a:cubicBezTo>
                  <a:cubicBezTo>
                    <a:pt x="2021" y="1923"/>
                    <a:pt x="2091" y="1661"/>
                    <a:pt x="2127" y="1517"/>
                  </a:cubicBezTo>
                  <a:cubicBezTo>
                    <a:pt x="2144" y="1450"/>
                    <a:pt x="2198" y="1319"/>
                    <a:pt x="2192" y="1186"/>
                  </a:cubicBezTo>
                  <a:cubicBezTo>
                    <a:pt x="2186" y="1058"/>
                    <a:pt x="2177" y="755"/>
                    <a:pt x="2037" y="424"/>
                  </a:cubicBezTo>
                  <a:cubicBezTo>
                    <a:pt x="1952" y="223"/>
                    <a:pt x="2049" y="24"/>
                    <a:pt x="1912" y="24"/>
                  </a:cubicBezTo>
                  <a:cubicBezTo>
                    <a:pt x="1691" y="24"/>
                    <a:pt x="1948" y="556"/>
                    <a:pt x="1786" y="550"/>
                  </a:cubicBezTo>
                  <a:cubicBezTo>
                    <a:pt x="1625" y="544"/>
                    <a:pt x="1840" y="0"/>
                    <a:pt x="1607" y="0"/>
                  </a:cubicBezTo>
                  <a:cubicBezTo>
                    <a:pt x="1374" y="0"/>
                    <a:pt x="1685" y="580"/>
                    <a:pt x="1488" y="580"/>
                  </a:cubicBezTo>
                  <a:cubicBezTo>
                    <a:pt x="1291" y="580"/>
                    <a:pt x="1589" y="10"/>
                    <a:pt x="1344" y="18"/>
                  </a:cubicBezTo>
                  <a:cubicBezTo>
                    <a:pt x="1153" y="24"/>
                    <a:pt x="1403" y="526"/>
                    <a:pt x="1249" y="550"/>
                  </a:cubicBezTo>
                  <a:cubicBezTo>
                    <a:pt x="1129" y="568"/>
                    <a:pt x="1294" y="60"/>
                    <a:pt x="1113" y="42"/>
                  </a:cubicBezTo>
                  <a:cubicBezTo>
                    <a:pt x="932" y="24"/>
                    <a:pt x="1189" y="565"/>
                    <a:pt x="992" y="574"/>
                  </a:cubicBezTo>
                  <a:cubicBezTo>
                    <a:pt x="854" y="580"/>
                    <a:pt x="1034" y="31"/>
                    <a:pt x="884" y="36"/>
                  </a:cubicBezTo>
                  <a:cubicBezTo>
                    <a:pt x="699" y="42"/>
                    <a:pt x="920" y="603"/>
                    <a:pt x="747" y="603"/>
                  </a:cubicBezTo>
                  <a:cubicBezTo>
                    <a:pt x="574" y="603"/>
                    <a:pt x="837" y="72"/>
                    <a:pt x="610" y="54"/>
                  </a:cubicBezTo>
                  <a:cubicBezTo>
                    <a:pt x="383" y="36"/>
                    <a:pt x="663" y="573"/>
                    <a:pt x="472" y="550"/>
                  </a:cubicBezTo>
                  <a:cubicBezTo>
                    <a:pt x="323" y="532"/>
                    <a:pt x="526" y="78"/>
                    <a:pt x="359" y="66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9" name="Freeform 7">
              <a:extLst>
                <a:ext uri="{FF2B5EF4-FFF2-40B4-BE49-F238E27FC236}">
                  <a16:creationId xmlns:a16="http://schemas.microsoft.com/office/drawing/2014/main" id="{490AB285-0034-43D6-89C0-4B75B34C6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199"/>
              <a:ext cx="1579" cy="2313"/>
            </a:xfrm>
            <a:custGeom>
              <a:avLst/>
              <a:gdLst>
                <a:gd name="T0" fmla="*/ 119 w 2131"/>
                <a:gd name="T1" fmla="*/ 30 h 3124"/>
                <a:gd name="T2" fmla="*/ 102 w 2131"/>
                <a:gd name="T3" fmla="*/ 151 h 3124"/>
                <a:gd name="T4" fmla="*/ 46 w 2131"/>
                <a:gd name="T5" fmla="*/ 392 h 3124"/>
                <a:gd name="T6" fmla="*/ 71 w 2131"/>
                <a:gd name="T7" fmla="*/ 842 h 3124"/>
                <a:gd name="T8" fmla="*/ 169 w 2131"/>
                <a:gd name="T9" fmla="*/ 1242 h 3124"/>
                <a:gd name="T10" fmla="*/ 420 w 2131"/>
                <a:gd name="T11" fmla="*/ 1245 h 3124"/>
                <a:gd name="T12" fmla="*/ 675 w 2131"/>
                <a:gd name="T13" fmla="*/ 1236 h 3124"/>
                <a:gd name="T14" fmla="*/ 851 w 2131"/>
                <a:gd name="T15" fmla="*/ 1061 h 3124"/>
                <a:gd name="T16" fmla="*/ 820 w 2131"/>
                <a:gd name="T17" fmla="*/ 854 h 3124"/>
                <a:gd name="T18" fmla="*/ 813 w 2131"/>
                <a:gd name="T19" fmla="*/ 612 h 3124"/>
                <a:gd name="T20" fmla="*/ 838 w 2131"/>
                <a:gd name="T21" fmla="*/ 486 h 3124"/>
                <a:gd name="T22" fmla="*/ 785 w 2131"/>
                <a:gd name="T23" fmla="*/ 178 h 3124"/>
                <a:gd name="T24" fmla="*/ 754 w 2131"/>
                <a:gd name="T25" fmla="*/ 12 h 3124"/>
                <a:gd name="T26" fmla="*/ 705 w 2131"/>
                <a:gd name="T27" fmla="*/ 224 h 3124"/>
                <a:gd name="T28" fmla="*/ 627 w 2131"/>
                <a:gd name="T29" fmla="*/ 1 h 3124"/>
                <a:gd name="T30" fmla="*/ 576 w 2131"/>
                <a:gd name="T31" fmla="*/ 238 h 3124"/>
                <a:gd name="T32" fmla="*/ 525 w 2131"/>
                <a:gd name="T33" fmla="*/ 15 h 3124"/>
                <a:gd name="T34" fmla="*/ 485 w 2131"/>
                <a:gd name="T35" fmla="*/ 229 h 3124"/>
                <a:gd name="T36" fmla="*/ 429 w 2131"/>
                <a:gd name="T37" fmla="*/ 22 h 3124"/>
                <a:gd name="T38" fmla="*/ 385 w 2131"/>
                <a:gd name="T39" fmla="*/ 234 h 3124"/>
                <a:gd name="T40" fmla="*/ 335 w 2131"/>
                <a:gd name="T41" fmla="*/ 14 h 3124"/>
                <a:gd name="T42" fmla="*/ 279 w 2131"/>
                <a:gd name="T43" fmla="*/ 248 h 3124"/>
                <a:gd name="T44" fmla="*/ 223 w 2131"/>
                <a:gd name="T45" fmla="*/ 26 h 3124"/>
                <a:gd name="T46" fmla="*/ 167 w 2131"/>
                <a:gd name="T47" fmla="*/ 229 h 3124"/>
                <a:gd name="T48" fmla="*/ 119 w 2131"/>
                <a:gd name="T49" fmla="*/ 30 h 3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31" h="3124">
                  <a:moveTo>
                    <a:pt x="292" y="74"/>
                  </a:moveTo>
                  <a:cubicBezTo>
                    <a:pt x="204" y="72"/>
                    <a:pt x="254" y="243"/>
                    <a:pt x="251" y="372"/>
                  </a:cubicBezTo>
                  <a:cubicBezTo>
                    <a:pt x="245" y="607"/>
                    <a:pt x="112" y="790"/>
                    <a:pt x="112" y="964"/>
                  </a:cubicBezTo>
                  <a:cubicBezTo>
                    <a:pt x="112" y="1138"/>
                    <a:pt x="224" y="1682"/>
                    <a:pt x="174" y="2075"/>
                  </a:cubicBezTo>
                  <a:cubicBezTo>
                    <a:pt x="123" y="2468"/>
                    <a:pt x="0" y="3001"/>
                    <a:pt x="415" y="3062"/>
                  </a:cubicBezTo>
                  <a:cubicBezTo>
                    <a:pt x="830" y="3124"/>
                    <a:pt x="679" y="3029"/>
                    <a:pt x="1032" y="3068"/>
                  </a:cubicBezTo>
                  <a:cubicBezTo>
                    <a:pt x="1385" y="3107"/>
                    <a:pt x="1296" y="3001"/>
                    <a:pt x="1660" y="3046"/>
                  </a:cubicBezTo>
                  <a:cubicBezTo>
                    <a:pt x="2025" y="3091"/>
                    <a:pt x="2108" y="2900"/>
                    <a:pt x="2092" y="2614"/>
                  </a:cubicBezTo>
                  <a:cubicBezTo>
                    <a:pt x="2075" y="2328"/>
                    <a:pt x="2131" y="2316"/>
                    <a:pt x="2013" y="2103"/>
                  </a:cubicBezTo>
                  <a:cubicBezTo>
                    <a:pt x="1895" y="1890"/>
                    <a:pt x="1963" y="1643"/>
                    <a:pt x="1997" y="1509"/>
                  </a:cubicBezTo>
                  <a:cubicBezTo>
                    <a:pt x="2013" y="1445"/>
                    <a:pt x="2065" y="1322"/>
                    <a:pt x="2059" y="1198"/>
                  </a:cubicBezTo>
                  <a:cubicBezTo>
                    <a:pt x="2054" y="1077"/>
                    <a:pt x="2061" y="749"/>
                    <a:pt x="1930" y="438"/>
                  </a:cubicBezTo>
                  <a:cubicBezTo>
                    <a:pt x="1849" y="249"/>
                    <a:pt x="1939" y="32"/>
                    <a:pt x="1855" y="30"/>
                  </a:cubicBezTo>
                  <a:cubicBezTo>
                    <a:pt x="1690" y="25"/>
                    <a:pt x="1937" y="558"/>
                    <a:pt x="1734" y="553"/>
                  </a:cubicBezTo>
                  <a:cubicBezTo>
                    <a:pt x="1504" y="548"/>
                    <a:pt x="1751" y="4"/>
                    <a:pt x="1541" y="2"/>
                  </a:cubicBezTo>
                  <a:cubicBezTo>
                    <a:pt x="1385" y="0"/>
                    <a:pt x="1669" y="590"/>
                    <a:pt x="1416" y="586"/>
                  </a:cubicBezTo>
                  <a:cubicBezTo>
                    <a:pt x="1195" y="582"/>
                    <a:pt x="1471" y="25"/>
                    <a:pt x="1290" y="37"/>
                  </a:cubicBezTo>
                  <a:cubicBezTo>
                    <a:pt x="1139" y="47"/>
                    <a:pt x="1402" y="560"/>
                    <a:pt x="1190" y="565"/>
                  </a:cubicBezTo>
                  <a:cubicBezTo>
                    <a:pt x="1018" y="569"/>
                    <a:pt x="1199" y="60"/>
                    <a:pt x="1055" y="56"/>
                  </a:cubicBezTo>
                  <a:cubicBezTo>
                    <a:pt x="948" y="52"/>
                    <a:pt x="1153" y="577"/>
                    <a:pt x="946" y="577"/>
                  </a:cubicBezTo>
                  <a:cubicBezTo>
                    <a:pt x="744" y="577"/>
                    <a:pt x="939" y="28"/>
                    <a:pt x="823" y="35"/>
                  </a:cubicBezTo>
                  <a:cubicBezTo>
                    <a:pt x="658" y="45"/>
                    <a:pt x="923" y="609"/>
                    <a:pt x="685" y="611"/>
                  </a:cubicBezTo>
                  <a:cubicBezTo>
                    <a:pt x="460" y="614"/>
                    <a:pt x="725" y="70"/>
                    <a:pt x="548" y="63"/>
                  </a:cubicBezTo>
                  <a:cubicBezTo>
                    <a:pt x="376" y="56"/>
                    <a:pt x="681" y="588"/>
                    <a:pt x="409" y="565"/>
                  </a:cubicBezTo>
                  <a:cubicBezTo>
                    <a:pt x="219" y="549"/>
                    <a:pt x="388" y="77"/>
                    <a:pt x="292" y="74"/>
                  </a:cubicBezTo>
                  <a:close/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30" name="Freeform 8">
              <a:extLst>
                <a:ext uri="{FF2B5EF4-FFF2-40B4-BE49-F238E27FC236}">
                  <a16:creationId xmlns:a16="http://schemas.microsoft.com/office/drawing/2014/main" id="{B4C2040A-54C6-4A41-A494-14B705FB4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1791"/>
              <a:ext cx="639" cy="1591"/>
            </a:xfrm>
            <a:custGeom>
              <a:avLst/>
              <a:gdLst>
                <a:gd name="T0" fmla="*/ 18 w 861"/>
                <a:gd name="T1" fmla="*/ 153 h 2148"/>
                <a:gd name="T2" fmla="*/ 18 w 861"/>
                <a:gd name="T3" fmla="*/ 256 h 2148"/>
                <a:gd name="T4" fmla="*/ 29 w 861"/>
                <a:gd name="T5" fmla="*/ 438 h 2148"/>
                <a:gd name="T6" fmla="*/ 5 w 861"/>
                <a:gd name="T7" fmla="*/ 708 h 2148"/>
                <a:gd name="T8" fmla="*/ 177 w 861"/>
                <a:gd name="T9" fmla="*/ 850 h 2148"/>
                <a:gd name="T10" fmla="*/ 324 w 861"/>
                <a:gd name="T11" fmla="*/ 821 h 2148"/>
                <a:gd name="T12" fmla="*/ 304 w 861"/>
                <a:gd name="T13" fmla="*/ 692 h 2148"/>
                <a:gd name="T14" fmla="*/ 219 w 861"/>
                <a:gd name="T15" fmla="*/ 564 h 2148"/>
                <a:gd name="T16" fmla="*/ 200 w 861"/>
                <a:gd name="T17" fmla="*/ 407 h 2148"/>
                <a:gd name="T18" fmla="*/ 163 w 861"/>
                <a:gd name="T19" fmla="*/ 162 h 2148"/>
                <a:gd name="T20" fmla="*/ 32 w 861"/>
                <a:gd name="T21" fmla="*/ 75 h 2148"/>
                <a:gd name="T22" fmla="*/ 13 w 861"/>
                <a:gd name="T23" fmla="*/ 150 h 2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61" h="2148">
                  <a:moveTo>
                    <a:pt x="43" y="376"/>
                  </a:moveTo>
                  <a:cubicBezTo>
                    <a:pt x="0" y="413"/>
                    <a:pt x="41" y="578"/>
                    <a:pt x="45" y="630"/>
                  </a:cubicBezTo>
                  <a:cubicBezTo>
                    <a:pt x="57" y="779"/>
                    <a:pt x="57" y="930"/>
                    <a:pt x="72" y="1079"/>
                  </a:cubicBezTo>
                  <a:cubicBezTo>
                    <a:pt x="95" y="1302"/>
                    <a:pt x="13" y="1520"/>
                    <a:pt x="13" y="1743"/>
                  </a:cubicBezTo>
                  <a:cubicBezTo>
                    <a:pt x="14" y="1999"/>
                    <a:pt x="216" y="2067"/>
                    <a:pt x="433" y="2093"/>
                  </a:cubicBezTo>
                  <a:cubicBezTo>
                    <a:pt x="559" y="2109"/>
                    <a:pt x="713" y="2148"/>
                    <a:pt x="793" y="2020"/>
                  </a:cubicBezTo>
                  <a:cubicBezTo>
                    <a:pt x="861" y="1912"/>
                    <a:pt x="810" y="1799"/>
                    <a:pt x="744" y="1702"/>
                  </a:cubicBezTo>
                  <a:cubicBezTo>
                    <a:pt x="670" y="1593"/>
                    <a:pt x="578" y="1517"/>
                    <a:pt x="535" y="1386"/>
                  </a:cubicBezTo>
                  <a:cubicBezTo>
                    <a:pt x="495" y="1266"/>
                    <a:pt x="497" y="1126"/>
                    <a:pt x="489" y="1000"/>
                  </a:cubicBezTo>
                  <a:cubicBezTo>
                    <a:pt x="475" y="804"/>
                    <a:pt x="479" y="583"/>
                    <a:pt x="397" y="399"/>
                  </a:cubicBezTo>
                  <a:cubicBezTo>
                    <a:pt x="356" y="307"/>
                    <a:pt x="191" y="0"/>
                    <a:pt x="78" y="184"/>
                  </a:cubicBezTo>
                  <a:cubicBezTo>
                    <a:pt x="45" y="237"/>
                    <a:pt x="42" y="314"/>
                    <a:pt x="31" y="370"/>
                  </a:cubicBezTo>
                </a:path>
              </a:pathLst>
            </a:custGeom>
            <a:solidFill>
              <a:srgbClr val="ED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31" name="Freeform 9">
              <a:extLst>
                <a:ext uri="{FF2B5EF4-FFF2-40B4-BE49-F238E27FC236}">
                  <a16:creationId xmlns:a16="http://schemas.microsoft.com/office/drawing/2014/main" id="{293989BA-AC83-4992-9E0D-214F723EC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684"/>
              <a:ext cx="1018" cy="882"/>
            </a:xfrm>
            <a:custGeom>
              <a:avLst/>
              <a:gdLst>
                <a:gd name="T0" fmla="*/ 35 w 1373"/>
                <a:gd name="T1" fmla="*/ 27 h 1192"/>
                <a:gd name="T2" fmla="*/ 103 w 1373"/>
                <a:gd name="T3" fmla="*/ 34 h 1192"/>
                <a:gd name="T4" fmla="*/ 167 w 1373"/>
                <a:gd name="T5" fmla="*/ 4 h 1192"/>
                <a:gd name="T6" fmla="*/ 299 w 1373"/>
                <a:gd name="T7" fmla="*/ 26 h 1192"/>
                <a:gd name="T8" fmla="*/ 356 w 1373"/>
                <a:gd name="T9" fmla="*/ 2 h 1192"/>
                <a:gd name="T10" fmla="*/ 419 w 1373"/>
                <a:gd name="T11" fmla="*/ 27 h 1192"/>
                <a:gd name="T12" fmla="*/ 509 w 1373"/>
                <a:gd name="T13" fmla="*/ 44 h 1192"/>
                <a:gd name="T14" fmla="*/ 512 w 1373"/>
                <a:gd name="T15" fmla="*/ 313 h 1192"/>
                <a:gd name="T16" fmla="*/ 524 w 1373"/>
                <a:gd name="T17" fmla="*/ 449 h 1192"/>
                <a:gd name="T18" fmla="*/ 499 w 1373"/>
                <a:gd name="T19" fmla="*/ 481 h 1192"/>
                <a:gd name="T20" fmla="*/ 441 w 1373"/>
                <a:gd name="T21" fmla="*/ 404 h 1192"/>
                <a:gd name="T22" fmla="*/ 394 w 1373"/>
                <a:gd name="T23" fmla="*/ 275 h 1192"/>
                <a:gd name="T24" fmla="*/ 319 w 1373"/>
                <a:gd name="T25" fmla="*/ 175 h 1192"/>
                <a:gd name="T26" fmla="*/ 130 w 1373"/>
                <a:gd name="T27" fmla="*/ 113 h 1192"/>
                <a:gd name="T28" fmla="*/ 31 w 1373"/>
                <a:gd name="T29" fmla="*/ 90 h 1192"/>
                <a:gd name="T30" fmla="*/ 35 w 1373"/>
                <a:gd name="T31" fmla="*/ 29 h 11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3" h="1192">
                  <a:moveTo>
                    <a:pt x="85" y="65"/>
                  </a:moveTo>
                  <a:cubicBezTo>
                    <a:pt x="137" y="79"/>
                    <a:pt x="200" y="96"/>
                    <a:pt x="254" y="84"/>
                  </a:cubicBezTo>
                  <a:cubicBezTo>
                    <a:pt x="315" y="70"/>
                    <a:pt x="345" y="18"/>
                    <a:pt x="410" y="11"/>
                  </a:cubicBezTo>
                  <a:cubicBezTo>
                    <a:pt x="519" y="0"/>
                    <a:pt x="618" y="90"/>
                    <a:pt x="733" y="64"/>
                  </a:cubicBezTo>
                  <a:cubicBezTo>
                    <a:pt x="781" y="54"/>
                    <a:pt x="820" y="3"/>
                    <a:pt x="872" y="6"/>
                  </a:cubicBezTo>
                  <a:cubicBezTo>
                    <a:pt x="931" y="11"/>
                    <a:pt x="961" y="71"/>
                    <a:pt x="1028" y="66"/>
                  </a:cubicBezTo>
                  <a:cubicBezTo>
                    <a:pt x="1130" y="59"/>
                    <a:pt x="1173" y="4"/>
                    <a:pt x="1248" y="109"/>
                  </a:cubicBezTo>
                  <a:cubicBezTo>
                    <a:pt x="1373" y="285"/>
                    <a:pt x="1274" y="581"/>
                    <a:pt x="1257" y="773"/>
                  </a:cubicBezTo>
                  <a:cubicBezTo>
                    <a:pt x="1247" y="888"/>
                    <a:pt x="1290" y="994"/>
                    <a:pt x="1285" y="1108"/>
                  </a:cubicBezTo>
                  <a:cubicBezTo>
                    <a:pt x="1284" y="1150"/>
                    <a:pt x="1277" y="1192"/>
                    <a:pt x="1224" y="1187"/>
                  </a:cubicBezTo>
                  <a:cubicBezTo>
                    <a:pt x="1157" y="1180"/>
                    <a:pt x="1108" y="1047"/>
                    <a:pt x="1083" y="997"/>
                  </a:cubicBezTo>
                  <a:cubicBezTo>
                    <a:pt x="1033" y="895"/>
                    <a:pt x="1017" y="781"/>
                    <a:pt x="969" y="677"/>
                  </a:cubicBezTo>
                  <a:cubicBezTo>
                    <a:pt x="926" y="585"/>
                    <a:pt x="860" y="498"/>
                    <a:pt x="782" y="433"/>
                  </a:cubicBezTo>
                  <a:cubicBezTo>
                    <a:pt x="655" y="327"/>
                    <a:pt x="476" y="297"/>
                    <a:pt x="318" y="280"/>
                  </a:cubicBezTo>
                  <a:cubicBezTo>
                    <a:pt x="236" y="271"/>
                    <a:pt x="139" y="277"/>
                    <a:pt x="75" y="220"/>
                  </a:cubicBezTo>
                  <a:cubicBezTo>
                    <a:pt x="32" y="183"/>
                    <a:pt x="0" y="71"/>
                    <a:pt x="85" y="71"/>
                  </a:cubicBezTo>
                </a:path>
              </a:pathLst>
            </a:custGeom>
            <a:solidFill>
              <a:srgbClr val="ED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3" name="Group 10">
            <a:extLst>
              <a:ext uri="{FF2B5EF4-FFF2-40B4-BE49-F238E27FC236}">
                <a16:creationId xmlns:a16="http://schemas.microsoft.com/office/drawing/2014/main" id="{C945A788-61F1-4B86-A0F5-3632E66C488A}"/>
              </a:ext>
            </a:extLst>
          </p:cNvPr>
          <p:cNvGrpSpPr>
            <a:grpSpLocks/>
          </p:cNvGrpSpPr>
          <p:nvPr/>
        </p:nvGrpSpPr>
        <p:grpSpPr bwMode="auto">
          <a:xfrm>
            <a:off x="4775200" y="1825625"/>
            <a:ext cx="2628900" cy="3759200"/>
            <a:chOff x="2090" y="1198"/>
            <a:chExt cx="1656" cy="2368"/>
          </a:xfrm>
        </p:grpSpPr>
        <p:sp>
          <p:nvSpPr>
            <p:cNvPr id="21320" name="Freeform 11">
              <a:extLst>
                <a:ext uri="{FF2B5EF4-FFF2-40B4-BE49-F238E27FC236}">
                  <a16:creationId xmlns:a16="http://schemas.microsoft.com/office/drawing/2014/main" id="{1C9E40B2-38FD-4D73-BBCE-0477F55B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198"/>
              <a:ext cx="1656" cy="2368"/>
            </a:xfrm>
            <a:custGeom>
              <a:avLst/>
              <a:gdLst>
                <a:gd name="T0" fmla="*/ 745 w 2264"/>
                <a:gd name="T1" fmla="*/ 26 h 3237"/>
                <a:gd name="T2" fmla="*/ 778 w 2264"/>
                <a:gd name="T3" fmla="*/ 131 h 3237"/>
                <a:gd name="T4" fmla="*/ 839 w 2264"/>
                <a:gd name="T5" fmla="*/ 367 h 3237"/>
                <a:gd name="T6" fmla="*/ 813 w 2264"/>
                <a:gd name="T7" fmla="*/ 830 h 3237"/>
                <a:gd name="T8" fmla="*/ 713 w 2264"/>
                <a:gd name="T9" fmla="*/ 1241 h 3237"/>
                <a:gd name="T10" fmla="*/ 456 w 2264"/>
                <a:gd name="T11" fmla="*/ 1244 h 3237"/>
                <a:gd name="T12" fmla="*/ 195 w 2264"/>
                <a:gd name="T13" fmla="*/ 1235 h 3237"/>
                <a:gd name="T14" fmla="*/ 17 w 2264"/>
                <a:gd name="T15" fmla="*/ 1055 h 3237"/>
                <a:gd name="T16" fmla="*/ 49 w 2264"/>
                <a:gd name="T17" fmla="*/ 842 h 3237"/>
                <a:gd name="T18" fmla="*/ 27 w 2264"/>
                <a:gd name="T19" fmla="*/ 594 h 3237"/>
                <a:gd name="T20" fmla="*/ 11 w 2264"/>
                <a:gd name="T21" fmla="*/ 465 h 3237"/>
                <a:gd name="T22" fmla="*/ 89 w 2264"/>
                <a:gd name="T23" fmla="*/ 166 h 3237"/>
                <a:gd name="T24" fmla="*/ 138 w 2264"/>
                <a:gd name="T25" fmla="*/ 10 h 3237"/>
                <a:gd name="T26" fmla="*/ 187 w 2264"/>
                <a:gd name="T27" fmla="*/ 215 h 3237"/>
                <a:gd name="T28" fmla="*/ 257 w 2264"/>
                <a:gd name="T29" fmla="*/ 0 h 3237"/>
                <a:gd name="T30" fmla="*/ 304 w 2264"/>
                <a:gd name="T31" fmla="*/ 227 h 3237"/>
                <a:gd name="T32" fmla="*/ 360 w 2264"/>
                <a:gd name="T33" fmla="*/ 7 h 3237"/>
                <a:gd name="T34" fmla="*/ 397 w 2264"/>
                <a:gd name="T35" fmla="*/ 215 h 3237"/>
                <a:gd name="T36" fmla="*/ 451 w 2264"/>
                <a:gd name="T37" fmla="*/ 17 h 3237"/>
                <a:gd name="T38" fmla="*/ 497 w 2264"/>
                <a:gd name="T39" fmla="*/ 225 h 3237"/>
                <a:gd name="T40" fmla="*/ 540 w 2264"/>
                <a:gd name="T41" fmla="*/ 14 h 3237"/>
                <a:gd name="T42" fmla="*/ 594 w 2264"/>
                <a:gd name="T43" fmla="*/ 236 h 3237"/>
                <a:gd name="T44" fmla="*/ 647 w 2264"/>
                <a:gd name="T45" fmla="*/ 21 h 3237"/>
                <a:gd name="T46" fmla="*/ 701 w 2264"/>
                <a:gd name="T47" fmla="*/ 215 h 3237"/>
                <a:gd name="T48" fmla="*/ 745 w 2264"/>
                <a:gd name="T49" fmla="*/ 26 h 3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64" h="3237">
                  <a:moveTo>
                    <a:pt x="1905" y="66"/>
                  </a:moveTo>
                  <a:cubicBezTo>
                    <a:pt x="2034" y="56"/>
                    <a:pt x="1986" y="197"/>
                    <a:pt x="1989" y="335"/>
                  </a:cubicBezTo>
                  <a:cubicBezTo>
                    <a:pt x="1995" y="585"/>
                    <a:pt x="2144" y="753"/>
                    <a:pt x="2144" y="938"/>
                  </a:cubicBezTo>
                  <a:cubicBezTo>
                    <a:pt x="2144" y="1123"/>
                    <a:pt x="2025" y="1702"/>
                    <a:pt x="2078" y="2120"/>
                  </a:cubicBezTo>
                  <a:cubicBezTo>
                    <a:pt x="2132" y="2539"/>
                    <a:pt x="2264" y="3106"/>
                    <a:pt x="1822" y="3172"/>
                  </a:cubicBezTo>
                  <a:cubicBezTo>
                    <a:pt x="1380" y="3237"/>
                    <a:pt x="1541" y="3136"/>
                    <a:pt x="1165" y="3178"/>
                  </a:cubicBezTo>
                  <a:cubicBezTo>
                    <a:pt x="788" y="3219"/>
                    <a:pt x="884" y="3106"/>
                    <a:pt x="496" y="3154"/>
                  </a:cubicBezTo>
                  <a:cubicBezTo>
                    <a:pt x="107" y="3202"/>
                    <a:pt x="24" y="2998"/>
                    <a:pt x="42" y="2694"/>
                  </a:cubicBezTo>
                  <a:cubicBezTo>
                    <a:pt x="60" y="2389"/>
                    <a:pt x="0" y="2377"/>
                    <a:pt x="125" y="2150"/>
                  </a:cubicBezTo>
                  <a:cubicBezTo>
                    <a:pt x="251" y="1923"/>
                    <a:pt x="105" y="1661"/>
                    <a:pt x="69" y="1517"/>
                  </a:cubicBezTo>
                  <a:cubicBezTo>
                    <a:pt x="52" y="1450"/>
                    <a:pt x="22" y="1319"/>
                    <a:pt x="28" y="1186"/>
                  </a:cubicBezTo>
                  <a:cubicBezTo>
                    <a:pt x="34" y="1058"/>
                    <a:pt x="87" y="755"/>
                    <a:pt x="227" y="424"/>
                  </a:cubicBezTo>
                  <a:cubicBezTo>
                    <a:pt x="312" y="223"/>
                    <a:pt x="215" y="24"/>
                    <a:pt x="352" y="24"/>
                  </a:cubicBezTo>
                  <a:cubicBezTo>
                    <a:pt x="573" y="24"/>
                    <a:pt x="316" y="556"/>
                    <a:pt x="478" y="550"/>
                  </a:cubicBezTo>
                  <a:cubicBezTo>
                    <a:pt x="639" y="544"/>
                    <a:pt x="424" y="0"/>
                    <a:pt x="657" y="0"/>
                  </a:cubicBezTo>
                  <a:cubicBezTo>
                    <a:pt x="890" y="0"/>
                    <a:pt x="579" y="579"/>
                    <a:pt x="776" y="579"/>
                  </a:cubicBezTo>
                  <a:cubicBezTo>
                    <a:pt x="973" y="579"/>
                    <a:pt x="675" y="10"/>
                    <a:pt x="920" y="18"/>
                  </a:cubicBezTo>
                  <a:cubicBezTo>
                    <a:pt x="1111" y="24"/>
                    <a:pt x="861" y="526"/>
                    <a:pt x="1015" y="550"/>
                  </a:cubicBezTo>
                  <a:cubicBezTo>
                    <a:pt x="1135" y="568"/>
                    <a:pt x="970" y="60"/>
                    <a:pt x="1151" y="42"/>
                  </a:cubicBezTo>
                  <a:cubicBezTo>
                    <a:pt x="1332" y="24"/>
                    <a:pt x="1075" y="565"/>
                    <a:pt x="1272" y="574"/>
                  </a:cubicBezTo>
                  <a:cubicBezTo>
                    <a:pt x="1409" y="579"/>
                    <a:pt x="1230" y="31"/>
                    <a:pt x="1380" y="36"/>
                  </a:cubicBezTo>
                  <a:cubicBezTo>
                    <a:pt x="1565" y="42"/>
                    <a:pt x="1344" y="603"/>
                    <a:pt x="1517" y="603"/>
                  </a:cubicBezTo>
                  <a:cubicBezTo>
                    <a:pt x="1690" y="603"/>
                    <a:pt x="1427" y="72"/>
                    <a:pt x="1654" y="54"/>
                  </a:cubicBezTo>
                  <a:cubicBezTo>
                    <a:pt x="1881" y="36"/>
                    <a:pt x="1601" y="573"/>
                    <a:pt x="1792" y="550"/>
                  </a:cubicBezTo>
                  <a:cubicBezTo>
                    <a:pt x="1941" y="532"/>
                    <a:pt x="1738" y="78"/>
                    <a:pt x="1905" y="66"/>
                  </a:cubicBezTo>
                  <a:close/>
                </a:path>
              </a:pathLst>
            </a:custGeom>
            <a:solidFill>
              <a:srgbClr val="DC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1" name="Freeform 12">
              <a:extLst>
                <a:ext uri="{FF2B5EF4-FFF2-40B4-BE49-F238E27FC236}">
                  <a16:creationId xmlns:a16="http://schemas.microsoft.com/office/drawing/2014/main" id="{ABC38E19-E448-4922-A6AB-65749AAD1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221"/>
              <a:ext cx="1553" cy="2286"/>
            </a:xfrm>
            <a:custGeom>
              <a:avLst/>
              <a:gdLst>
                <a:gd name="T0" fmla="*/ 716 w 2123"/>
                <a:gd name="T1" fmla="*/ 29 h 3124"/>
                <a:gd name="T2" fmla="*/ 732 w 2123"/>
                <a:gd name="T3" fmla="*/ 146 h 3124"/>
                <a:gd name="T4" fmla="*/ 787 w 2123"/>
                <a:gd name="T5" fmla="*/ 378 h 3124"/>
                <a:gd name="T6" fmla="*/ 763 w 2123"/>
                <a:gd name="T7" fmla="*/ 813 h 3124"/>
                <a:gd name="T8" fmla="*/ 669 w 2123"/>
                <a:gd name="T9" fmla="*/ 1200 h 3124"/>
                <a:gd name="T10" fmla="*/ 427 w 2123"/>
                <a:gd name="T11" fmla="*/ 1202 h 3124"/>
                <a:gd name="T12" fmla="*/ 181 w 2123"/>
                <a:gd name="T13" fmla="*/ 1193 h 3124"/>
                <a:gd name="T14" fmla="*/ 15 w 2123"/>
                <a:gd name="T15" fmla="*/ 1024 h 3124"/>
                <a:gd name="T16" fmla="*/ 46 w 2123"/>
                <a:gd name="T17" fmla="*/ 824 h 3124"/>
                <a:gd name="T18" fmla="*/ 23 w 2123"/>
                <a:gd name="T19" fmla="*/ 591 h 3124"/>
                <a:gd name="T20" fmla="*/ 7 w 2123"/>
                <a:gd name="T21" fmla="*/ 469 h 3124"/>
                <a:gd name="T22" fmla="*/ 75 w 2123"/>
                <a:gd name="T23" fmla="*/ 172 h 3124"/>
                <a:gd name="T24" fmla="*/ 105 w 2123"/>
                <a:gd name="T25" fmla="*/ 12 h 3124"/>
                <a:gd name="T26" fmla="*/ 152 w 2123"/>
                <a:gd name="T27" fmla="*/ 217 h 3124"/>
                <a:gd name="T28" fmla="*/ 228 w 2123"/>
                <a:gd name="T29" fmla="*/ 1 h 3124"/>
                <a:gd name="T30" fmla="*/ 277 w 2123"/>
                <a:gd name="T31" fmla="*/ 230 h 3124"/>
                <a:gd name="T32" fmla="*/ 326 w 2123"/>
                <a:gd name="T33" fmla="*/ 15 h 3124"/>
                <a:gd name="T34" fmla="*/ 366 w 2123"/>
                <a:gd name="T35" fmla="*/ 221 h 3124"/>
                <a:gd name="T36" fmla="*/ 418 w 2123"/>
                <a:gd name="T37" fmla="*/ 22 h 3124"/>
                <a:gd name="T38" fmla="*/ 461 w 2123"/>
                <a:gd name="T39" fmla="*/ 226 h 3124"/>
                <a:gd name="T40" fmla="*/ 509 w 2123"/>
                <a:gd name="T41" fmla="*/ 14 h 3124"/>
                <a:gd name="T42" fmla="*/ 563 w 2123"/>
                <a:gd name="T43" fmla="*/ 239 h 3124"/>
                <a:gd name="T44" fmla="*/ 617 w 2123"/>
                <a:gd name="T45" fmla="*/ 25 h 3124"/>
                <a:gd name="T46" fmla="*/ 671 w 2123"/>
                <a:gd name="T47" fmla="*/ 221 h 3124"/>
                <a:gd name="T48" fmla="*/ 716 w 2123"/>
                <a:gd name="T49" fmla="*/ 29 h 3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23" h="3124">
                  <a:moveTo>
                    <a:pt x="1830" y="74"/>
                  </a:moveTo>
                  <a:cubicBezTo>
                    <a:pt x="1919" y="72"/>
                    <a:pt x="1869" y="243"/>
                    <a:pt x="1872" y="372"/>
                  </a:cubicBezTo>
                  <a:cubicBezTo>
                    <a:pt x="1878" y="607"/>
                    <a:pt x="2011" y="790"/>
                    <a:pt x="2011" y="964"/>
                  </a:cubicBezTo>
                  <a:cubicBezTo>
                    <a:pt x="2011" y="1138"/>
                    <a:pt x="1899" y="1682"/>
                    <a:pt x="1949" y="2075"/>
                  </a:cubicBezTo>
                  <a:cubicBezTo>
                    <a:pt x="2000" y="2468"/>
                    <a:pt x="2123" y="3001"/>
                    <a:pt x="1708" y="3062"/>
                  </a:cubicBezTo>
                  <a:cubicBezTo>
                    <a:pt x="1293" y="3124"/>
                    <a:pt x="1444" y="3029"/>
                    <a:pt x="1091" y="3068"/>
                  </a:cubicBezTo>
                  <a:cubicBezTo>
                    <a:pt x="737" y="3107"/>
                    <a:pt x="827" y="3001"/>
                    <a:pt x="463" y="3046"/>
                  </a:cubicBezTo>
                  <a:cubicBezTo>
                    <a:pt x="98" y="3091"/>
                    <a:pt x="22" y="2900"/>
                    <a:pt x="39" y="2614"/>
                  </a:cubicBezTo>
                  <a:cubicBezTo>
                    <a:pt x="56" y="2328"/>
                    <a:pt x="0" y="2316"/>
                    <a:pt x="118" y="2103"/>
                  </a:cubicBezTo>
                  <a:cubicBezTo>
                    <a:pt x="236" y="1890"/>
                    <a:pt x="92" y="1643"/>
                    <a:pt x="58" y="1509"/>
                  </a:cubicBezTo>
                  <a:cubicBezTo>
                    <a:pt x="42" y="1445"/>
                    <a:pt x="14" y="1322"/>
                    <a:pt x="19" y="1197"/>
                  </a:cubicBezTo>
                  <a:cubicBezTo>
                    <a:pt x="25" y="1077"/>
                    <a:pt x="62" y="749"/>
                    <a:pt x="193" y="438"/>
                  </a:cubicBezTo>
                  <a:cubicBezTo>
                    <a:pt x="274" y="249"/>
                    <a:pt x="184" y="32"/>
                    <a:pt x="268" y="30"/>
                  </a:cubicBezTo>
                  <a:cubicBezTo>
                    <a:pt x="433" y="25"/>
                    <a:pt x="186" y="558"/>
                    <a:pt x="389" y="553"/>
                  </a:cubicBezTo>
                  <a:cubicBezTo>
                    <a:pt x="619" y="548"/>
                    <a:pt x="372" y="4"/>
                    <a:pt x="582" y="2"/>
                  </a:cubicBezTo>
                  <a:cubicBezTo>
                    <a:pt x="737" y="0"/>
                    <a:pt x="454" y="590"/>
                    <a:pt x="707" y="586"/>
                  </a:cubicBezTo>
                  <a:cubicBezTo>
                    <a:pt x="928" y="582"/>
                    <a:pt x="651" y="25"/>
                    <a:pt x="833" y="37"/>
                  </a:cubicBezTo>
                  <a:cubicBezTo>
                    <a:pt x="984" y="47"/>
                    <a:pt x="721" y="560"/>
                    <a:pt x="933" y="565"/>
                  </a:cubicBezTo>
                  <a:cubicBezTo>
                    <a:pt x="1105" y="569"/>
                    <a:pt x="924" y="60"/>
                    <a:pt x="1068" y="56"/>
                  </a:cubicBezTo>
                  <a:cubicBezTo>
                    <a:pt x="1175" y="52"/>
                    <a:pt x="970" y="577"/>
                    <a:pt x="1177" y="577"/>
                  </a:cubicBezTo>
                  <a:cubicBezTo>
                    <a:pt x="1379" y="577"/>
                    <a:pt x="1184" y="28"/>
                    <a:pt x="1300" y="35"/>
                  </a:cubicBezTo>
                  <a:cubicBezTo>
                    <a:pt x="1465" y="45"/>
                    <a:pt x="1200" y="609"/>
                    <a:pt x="1437" y="611"/>
                  </a:cubicBezTo>
                  <a:cubicBezTo>
                    <a:pt x="1663" y="614"/>
                    <a:pt x="1398" y="70"/>
                    <a:pt x="1575" y="63"/>
                  </a:cubicBezTo>
                  <a:cubicBezTo>
                    <a:pt x="1747" y="56"/>
                    <a:pt x="1442" y="588"/>
                    <a:pt x="1714" y="565"/>
                  </a:cubicBezTo>
                  <a:cubicBezTo>
                    <a:pt x="1904" y="549"/>
                    <a:pt x="1735" y="77"/>
                    <a:pt x="1830" y="74"/>
                  </a:cubicBezTo>
                  <a:close/>
                </a:path>
              </a:pathLst>
            </a:custGeom>
            <a:solidFill>
              <a:srgbClr val="ED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2" name="Freeform 13">
              <a:extLst>
                <a:ext uri="{FF2B5EF4-FFF2-40B4-BE49-F238E27FC236}">
                  <a16:creationId xmlns:a16="http://schemas.microsoft.com/office/drawing/2014/main" id="{6189AACD-A37F-4991-AAC9-ACC86233D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198"/>
              <a:ext cx="1656" cy="2368"/>
            </a:xfrm>
            <a:custGeom>
              <a:avLst/>
              <a:gdLst>
                <a:gd name="T0" fmla="*/ 745 w 2264"/>
                <a:gd name="T1" fmla="*/ 26 h 3237"/>
                <a:gd name="T2" fmla="*/ 778 w 2264"/>
                <a:gd name="T3" fmla="*/ 131 h 3237"/>
                <a:gd name="T4" fmla="*/ 839 w 2264"/>
                <a:gd name="T5" fmla="*/ 367 h 3237"/>
                <a:gd name="T6" fmla="*/ 813 w 2264"/>
                <a:gd name="T7" fmla="*/ 830 h 3237"/>
                <a:gd name="T8" fmla="*/ 713 w 2264"/>
                <a:gd name="T9" fmla="*/ 1241 h 3237"/>
                <a:gd name="T10" fmla="*/ 456 w 2264"/>
                <a:gd name="T11" fmla="*/ 1244 h 3237"/>
                <a:gd name="T12" fmla="*/ 195 w 2264"/>
                <a:gd name="T13" fmla="*/ 1235 h 3237"/>
                <a:gd name="T14" fmla="*/ 17 w 2264"/>
                <a:gd name="T15" fmla="*/ 1055 h 3237"/>
                <a:gd name="T16" fmla="*/ 49 w 2264"/>
                <a:gd name="T17" fmla="*/ 842 h 3237"/>
                <a:gd name="T18" fmla="*/ 27 w 2264"/>
                <a:gd name="T19" fmla="*/ 594 h 3237"/>
                <a:gd name="T20" fmla="*/ 11 w 2264"/>
                <a:gd name="T21" fmla="*/ 465 h 3237"/>
                <a:gd name="T22" fmla="*/ 89 w 2264"/>
                <a:gd name="T23" fmla="*/ 166 h 3237"/>
                <a:gd name="T24" fmla="*/ 138 w 2264"/>
                <a:gd name="T25" fmla="*/ 10 h 3237"/>
                <a:gd name="T26" fmla="*/ 187 w 2264"/>
                <a:gd name="T27" fmla="*/ 215 h 3237"/>
                <a:gd name="T28" fmla="*/ 257 w 2264"/>
                <a:gd name="T29" fmla="*/ 0 h 3237"/>
                <a:gd name="T30" fmla="*/ 304 w 2264"/>
                <a:gd name="T31" fmla="*/ 227 h 3237"/>
                <a:gd name="T32" fmla="*/ 360 w 2264"/>
                <a:gd name="T33" fmla="*/ 7 h 3237"/>
                <a:gd name="T34" fmla="*/ 397 w 2264"/>
                <a:gd name="T35" fmla="*/ 215 h 3237"/>
                <a:gd name="T36" fmla="*/ 451 w 2264"/>
                <a:gd name="T37" fmla="*/ 17 h 3237"/>
                <a:gd name="T38" fmla="*/ 497 w 2264"/>
                <a:gd name="T39" fmla="*/ 225 h 3237"/>
                <a:gd name="T40" fmla="*/ 540 w 2264"/>
                <a:gd name="T41" fmla="*/ 14 h 3237"/>
                <a:gd name="T42" fmla="*/ 594 w 2264"/>
                <a:gd name="T43" fmla="*/ 236 h 3237"/>
                <a:gd name="T44" fmla="*/ 647 w 2264"/>
                <a:gd name="T45" fmla="*/ 21 h 3237"/>
                <a:gd name="T46" fmla="*/ 701 w 2264"/>
                <a:gd name="T47" fmla="*/ 215 h 3237"/>
                <a:gd name="T48" fmla="*/ 745 w 2264"/>
                <a:gd name="T49" fmla="*/ 26 h 3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64" h="3237">
                  <a:moveTo>
                    <a:pt x="1905" y="66"/>
                  </a:moveTo>
                  <a:cubicBezTo>
                    <a:pt x="2034" y="56"/>
                    <a:pt x="1986" y="197"/>
                    <a:pt x="1989" y="335"/>
                  </a:cubicBezTo>
                  <a:cubicBezTo>
                    <a:pt x="1995" y="585"/>
                    <a:pt x="2144" y="753"/>
                    <a:pt x="2144" y="938"/>
                  </a:cubicBezTo>
                  <a:cubicBezTo>
                    <a:pt x="2144" y="1123"/>
                    <a:pt x="2025" y="1702"/>
                    <a:pt x="2078" y="2120"/>
                  </a:cubicBezTo>
                  <a:cubicBezTo>
                    <a:pt x="2132" y="2539"/>
                    <a:pt x="2264" y="3106"/>
                    <a:pt x="1822" y="3172"/>
                  </a:cubicBezTo>
                  <a:cubicBezTo>
                    <a:pt x="1380" y="3237"/>
                    <a:pt x="1541" y="3136"/>
                    <a:pt x="1165" y="3178"/>
                  </a:cubicBezTo>
                  <a:cubicBezTo>
                    <a:pt x="788" y="3219"/>
                    <a:pt x="884" y="3106"/>
                    <a:pt x="496" y="3154"/>
                  </a:cubicBezTo>
                  <a:cubicBezTo>
                    <a:pt x="107" y="3202"/>
                    <a:pt x="24" y="2998"/>
                    <a:pt x="42" y="2694"/>
                  </a:cubicBezTo>
                  <a:cubicBezTo>
                    <a:pt x="60" y="2389"/>
                    <a:pt x="0" y="2377"/>
                    <a:pt x="125" y="2150"/>
                  </a:cubicBezTo>
                  <a:cubicBezTo>
                    <a:pt x="251" y="1923"/>
                    <a:pt x="105" y="1661"/>
                    <a:pt x="69" y="1517"/>
                  </a:cubicBezTo>
                  <a:cubicBezTo>
                    <a:pt x="52" y="1450"/>
                    <a:pt x="22" y="1319"/>
                    <a:pt x="28" y="1186"/>
                  </a:cubicBezTo>
                  <a:cubicBezTo>
                    <a:pt x="34" y="1058"/>
                    <a:pt x="87" y="755"/>
                    <a:pt x="227" y="424"/>
                  </a:cubicBezTo>
                  <a:cubicBezTo>
                    <a:pt x="312" y="223"/>
                    <a:pt x="215" y="24"/>
                    <a:pt x="352" y="24"/>
                  </a:cubicBezTo>
                  <a:cubicBezTo>
                    <a:pt x="573" y="24"/>
                    <a:pt x="316" y="556"/>
                    <a:pt x="478" y="550"/>
                  </a:cubicBezTo>
                  <a:cubicBezTo>
                    <a:pt x="639" y="544"/>
                    <a:pt x="424" y="0"/>
                    <a:pt x="657" y="0"/>
                  </a:cubicBezTo>
                  <a:cubicBezTo>
                    <a:pt x="890" y="0"/>
                    <a:pt x="579" y="579"/>
                    <a:pt x="776" y="579"/>
                  </a:cubicBezTo>
                  <a:cubicBezTo>
                    <a:pt x="973" y="579"/>
                    <a:pt x="675" y="10"/>
                    <a:pt x="920" y="18"/>
                  </a:cubicBezTo>
                  <a:cubicBezTo>
                    <a:pt x="1111" y="24"/>
                    <a:pt x="861" y="526"/>
                    <a:pt x="1015" y="550"/>
                  </a:cubicBezTo>
                  <a:cubicBezTo>
                    <a:pt x="1135" y="568"/>
                    <a:pt x="970" y="60"/>
                    <a:pt x="1151" y="42"/>
                  </a:cubicBezTo>
                  <a:cubicBezTo>
                    <a:pt x="1332" y="24"/>
                    <a:pt x="1075" y="565"/>
                    <a:pt x="1272" y="574"/>
                  </a:cubicBezTo>
                  <a:cubicBezTo>
                    <a:pt x="1409" y="579"/>
                    <a:pt x="1230" y="31"/>
                    <a:pt x="1380" y="36"/>
                  </a:cubicBezTo>
                  <a:cubicBezTo>
                    <a:pt x="1565" y="42"/>
                    <a:pt x="1344" y="603"/>
                    <a:pt x="1517" y="603"/>
                  </a:cubicBezTo>
                  <a:cubicBezTo>
                    <a:pt x="1690" y="603"/>
                    <a:pt x="1427" y="72"/>
                    <a:pt x="1654" y="54"/>
                  </a:cubicBezTo>
                  <a:cubicBezTo>
                    <a:pt x="1881" y="36"/>
                    <a:pt x="1601" y="573"/>
                    <a:pt x="1792" y="550"/>
                  </a:cubicBezTo>
                  <a:cubicBezTo>
                    <a:pt x="1941" y="532"/>
                    <a:pt x="1738" y="78"/>
                    <a:pt x="1905" y="66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3" name="Freeform 14">
              <a:extLst>
                <a:ext uri="{FF2B5EF4-FFF2-40B4-BE49-F238E27FC236}">
                  <a16:creationId xmlns:a16="http://schemas.microsoft.com/office/drawing/2014/main" id="{17358AF9-37E8-4DC8-BDFA-F5DDD6EEC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221"/>
              <a:ext cx="1553" cy="2286"/>
            </a:xfrm>
            <a:custGeom>
              <a:avLst/>
              <a:gdLst>
                <a:gd name="T0" fmla="*/ 716 w 2123"/>
                <a:gd name="T1" fmla="*/ 29 h 3124"/>
                <a:gd name="T2" fmla="*/ 732 w 2123"/>
                <a:gd name="T3" fmla="*/ 146 h 3124"/>
                <a:gd name="T4" fmla="*/ 787 w 2123"/>
                <a:gd name="T5" fmla="*/ 378 h 3124"/>
                <a:gd name="T6" fmla="*/ 763 w 2123"/>
                <a:gd name="T7" fmla="*/ 813 h 3124"/>
                <a:gd name="T8" fmla="*/ 669 w 2123"/>
                <a:gd name="T9" fmla="*/ 1200 h 3124"/>
                <a:gd name="T10" fmla="*/ 427 w 2123"/>
                <a:gd name="T11" fmla="*/ 1202 h 3124"/>
                <a:gd name="T12" fmla="*/ 181 w 2123"/>
                <a:gd name="T13" fmla="*/ 1193 h 3124"/>
                <a:gd name="T14" fmla="*/ 15 w 2123"/>
                <a:gd name="T15" fmla="*/ 1024 h 3124"/>
                <a:gd name="T16" fmla="*/ 46 w 2123"/>
                <a:gd name="T17" fmla="*/ 824 h 3124"/>
                <a:gd name="T18" fmla="*/ 23 w 2123"/>
                <a:gd name="T19" fmla="*/ 591 h 3124"/>
                <a:gd name="T20" fmla="*/ 7 w 2123"/>
                <a:gd name="T21" fmla="*/ 469 h 3124"/>
                <a:gd name="T22" fmla="*/ 75 w 2123"/>
                <a:gd name="T23" fmla="*/ 172 h 3124"/>
                <a:gd name="T24" fmla="*/ 105 w 2123"/>
                <a:gd name="T25" fmla="*/ 12 h 3124"/>
                <a:gd name="T26" fmla="*/ 152 w 2123"/>
                <a:gd name="T27" fmla="*/ 217 h 3124"/>
                <a:gd name="T28" fmla="*/ 228 w 2123"/>
                <a:gd name="T29" fmla="*/ 1 h 3124"/>
                <a:gd name="T30" fmla="*/ 277 w 2123"/>
                <a:gd name="T31" fmla="*/ 230 h 3124"/>
                <a:gd name="T32" fmla="*/ 326 w 2123"/>
                <a:gd name="T33" fmla="*/ 15 h 3124"/>
                <a:gd name="T34" fmla="*/ 366 w 2123"/>
                <a:gd name="T35" fmla="*/ 221 h 3124"/>
                <a:gd name="T36" fmla="*/ 418 w 2123"/>
                <a:gd name="T37" fmla="*/ 22 h 3124"/>
                <a:gd name="T38" fmla="*/ 461 w 2123"/>
                <a:gd name="T39" fmla="*/ 226 h 3124"/>
                <a:gd name="T40" fmla="*/ 509 w 2123"/>
                <a:gd name="T41" fmla="*/ 14 h 3124"/>
                <a:gd name="T42" fmla="*/ 563 w 2123"/>
                <a:gd name="T43" fmla="*/ 239 h 3124"/>
                <a:gd name="T44" fmla="*/ 617 w 2123"/>
                <a:gd name="T45" fmla="*/ 25 h 3124"/>
                <a:gd name="T46" fmla="*/ 671 w 2123"/>
                <a:gd name="T47" fmla="*/ 221 h 3124"/>
                <a:gd name="T48" fmla="*/ 716 w 2123"/>
                <a:gd name="T49" fmla="*/ 29 h 3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23" h="3124">
                  <a:moveTo>
                    <a:pt x="1830" y="74"/>
                  </a:moveTo>
                  <a:cubicBezTo>
                    <a:pt x="1919" y="72"/>
                    <a:pt x="1869" y="243"/>
                    <a:pt x="1872" y="372"/>
                  </a:cubicBezTo>
                  <a:cubicBezTo>
                    <a:pt x="1878" y="607"/>
                    <a:pt x="2011" y="790"/>
                    <a:pt x="2011" y="964"/>
                  </a:cubicBezTo>
                  <a:cubicBezTo>
                    <a:pt x="2011" y="1138"/>
                    <a:pt x="1899" y="1682"/>
                    <a:pt x="1949" y="2075"/>
                  </a:cubicBezTo>
                  <a:cubicBezTo>
                    <a:pt x="2000" y="2468"/>
                    <a:pt x="2123" y="3001"/>
                    <a:pt x="1708" y="3062"/>
                  </a:cubicBezTo>
                  <a:cubicBezTo>
                    <a:pt x="1293" y="3124"/>
                    <a:pt x="1444" y="3029"/>
                    <a:pt x="1091" y="3068"/>
                  </a:cubicBezTo>
                  <a:cubicBezTo>
                    <a:pt x="737" y="3107"/>
                    <a:pt x="827" y="3001"/>
                    <a:pt x="463" y="3046"/>
                  </a:cubicBezTo>
                  <a:cubicBezTo>
                    <a:pt x="98" y="3091"/>
                    <a:pt x="22" y="2900"/>
                    <a:pt x="39" y="2614"/>
                  </a:cubicBezTo>
                  <a:cubicBezTo>
                    <a:pt x="56" y="2328"/>
                    <a:pt x="0" y="2316"/>
                    <a:pt x="118" y="2103"/>
                  </a:cubicBezTo>
                  <a:cubicBezTo>
                    <a:pt x="236" y="1890"/>
                    <a:pt x="92" y="1643"/>
                    <a:pt x="58" y="1509"/>
                  </a:cubicBezTo>
                  <a:cubicBezTo>
                    <a:pt x="42" y="1445"/>
                    <a:pt x="14" y="1322"/>
                    <a:pt x="19" y="1197"/>
                  </a:cubicBezTo>
                  <a:cubicBezTo>
                    <a:pt x="25" y="1077"/>
                    <a:pt x="62" y="749"/>
                    <a:pt x="193" y="438"/>
                  </a:cubicBezTo>
                  <a:cubicBezTo>
                    <a:pt x="274" y="249"/>
                    <a:pt x="184" y="32"/>
                    <a:pt x="268" y="30"/>
                  </a:cubicBezTo>
                  <a:cubicBezTo>
                    <a:pt x="433" y="25"/>
                    <a:pt x="186" y="558"/>
                    <a:pt x="389" y="553"/>
                  </a:cubicBezTo>
                  <a:cubicBezTo>
                    <a:pt x="619" y="548"/>
                    <a:pt x="372" y="4"/>
                    <a:pt x="582" y="2"/>
                  </a:cubicBezTo>
                  <a:cubicBezTo>
                    <a:pt x="737" y="0"/>
                    <a:pt x="454" y="590"/>
                    <a:pt x="707" y="586"/>
                  </a:cubicBezTo>
                  <a:cubicBezTo>
                    <a:pt x="928" y="582"/>
                    <a:pt x="651" y="25"/>
                    <a:pt x="833" y="37"/>
                  </a:cubicBezTo>
                  <a:cubicBezTo>
                    <a:pt x="984" y="47"/>
                    <a:pt x="721" y="560"/>
                    <a:pt x="933" y="565"/>
                  </a:cubicBezTo>
                  <a:cubicBezTo>
                    <a:pt x="1105" y="569"/>
                    <a:pt x="924" y="60"/>
                    <a:pt x="1068" y="56"/>
                  </a:cubicBezTo>
                  <a:cubicBezTo>
                    <a:pt x="1175" y="52"/>
                    <a:pt x="970" y="577"/>
                    <a:pt x="1177" y="577"/>
                  </a:cubicBezTo>
                  <a:cubicBezTo>
                    <a:pt x="1379" y="577"/>
                    <a:pt x="1184" y="28"/>
                    <a:pt x="1300" y="35"/>
                  </a:cubicBezTo>
                  <a:cubicBezTo>
                    <a:pt x="1465" y="45"/>
                    <a:pt x="1200" y="609"/>
                    <a:pt x="1437" y="611"/>
                  </a:cubicBezTo>
                  <a:cubicBezTo>
                    <a:pt x="1663" y="614"/>
                    <a:pt x="1398" y="70"/>
                    <a:pt x="1575" y="63"/>
                  </a:cubicBezTo>
                  <a:cubicBezTo>
                    <a:pt x="1747" y="56"/>
                    <a:pt x="1442" y="588"/>
                    <a:pt x="1714" y="565"/>
                  </a:cubicBezTo>
                  <a:cubicBezTo>
                    <a:pt x="1904" y="549"/>
                    <a:pt x="1735" y="77"/>
                    <a:pt x="1830" y="74"/>
                  </a:cubicBezTo>
                  <a:close/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4" name="Freeform 15">
              <a:extLst>
                <a:ext uri="{FF2B5EF4-FFF2-40B4-BE49-F238E27FC236}">
                  <a16:creationId xmlns:a16="http://schemas.microsoft.com/office/drawing/2014/main" id="{AE4A5268-0AB3-4279-98F6-03054FD5E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807"/>
              <a:ext cx="630" cy="1571"/>
            </a:xfrm>
            <a:custGeom>
              <a:avLst/>
              <a:gdLst>
                <a:gd name="T0" fmla="*/ 320 w 861"/>
                <a:gd name="T1" fmla="*/ 147 h 2148"/>
                <a:gd name="T2" fmla="*/ 320 w 861"/>
                <a:gd name="T3" fmla="*/ 246 h 2148"/>
                <a:gd name="T4" fmla="*/ 309 w 861"/>
                <a:gd name="T5" fmla="*/ 422 h 2148"/>
                <a:gd name="T6" fmla="*/ 332 w 861"/>
                <a:gd name="T7" fmla="*/ 682 h 2148"/>
                <a:gd name="T8" fmla="*/ 167 w 861"/>
                <a:gd name="T9" fmla="*/ 819 h 2148"/>
                <a:gd name="T10" fmla="*/ 27 w 861"/>
                <a:gd name="T11" fmla="*/ 790 h 2148"/>
                <a:gd name="T12" fmla="*/ 46 w 861"/>
                <a:gd name="T13" fmla="*/ 666 h 2148"/>
                <a:gd name="T14" fmla="*/ 128 w 861"/>
                <a:gd name="T15" fmla="*/ 543 h 2148"/>
                <a:gd name="T16" fmla="*/ 146 w 861"/>
                <a:gd name="T17" fmla="*/ 391 h 2148"/>
                <a:gd name="T18" fmla="*/ 181 w 861"/>
                <a:gd name="T19" fmla="*/ 157 h 2148"/>
                <a:gd name="T20" fmla="*/ 307 w 861"/>
                <a:gd name="T21" fmla="*/ 72 h 2148"/>
                <a:gd name="T22" fmla="*/ 325 w 861"/>
                <a:gd name="T23" fmla="*/ 145 h 2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61" h="2148">
                  <a:moveTo>
                    <a:pt x="817" y="376"/>
                  </a:moveTo>
                  <a:cubicBezTo>
                    <a:pt x="861" y="413"/>
                    <a:pt x="820" y="578"/>
                    <a:pt x="816" y="630"/>
                  </a:cubicBezTo>
                  <a:cubicBezTo>
                    <a:pt x="804" y="779"/>
                    <a:pt x="804" y="929"/>
                    <a:pt x="789" y="1079"/>
                  </a:cubicBezTo>
                  <a:cubicBezTo>
                    <a:pt x="766" y="1302"/>
                    <a:pt x="848" y="1520"/>
                    <a:pt x="848" y="1743"/>
                  </a:cubicBezTo>
                  <a:cubicBezTo>
                    <a:pt x="847" y="1999"/>
                    <a:pt x="645" y="2067"/>
                    <a:pt x="427" y="2093"/>
                  </a:cubicBezTo>
                  <a:cubicBezTo>
                    <a:pt x="302" y="2109"/>
                    <a:pt x="148" y="2148"/>
                    <a:pt x="68" y="2020"/>
                  </a:cubicBezTo>
                  <a:cubicBezTo>
                    <a:pt x="0" y="1912"/>
                    <a:pt x="51" y="1799"/>
                    <a:pt x="117" y="1702"/>
                  </a:cubicBezTo>
                  <a:cubicBezTo>
                    <a:pt x="191" y="1593"/>
                    <a:pt x="282" y="1517"/>
                    <a:pt x="326" y="1386"/>
                  </a:cubicBezTo>
                  <a:cubicBezTo>
                    <a:pt x="366" y="1266"/>
                    <a:pt x="364" y="1126"/>
                    <a:pt x="372" y="1000"/>
                  </a:cubicBezTo>
                  <a:cubicBezTo>
                    <a:pt x="385" y="804"/>
                    <a:pt x="382" y="583"/>
                    <a:pt x="463" y="399"/>
                  </a:cubicBezTo>
                  <a:cubicBezTo>
                    <a:pt x="504" y="307"/>
                    <a:pt x="670" y="0"/>
                    <a:pt x="783" y="184"/>
                  </a:cubicBezTo>
                  <a:cubicBezTo>
                    <a:pt x="815" y="237"/>
                    <a:pt x="819" y="314"/>
                    <a:pt x="829" y="370"/>
                  </a:cubicBezTo>
                </a:path>
              </a:pathLst>
            </a:custGeom>
            <a:solidFill>
              <a:srgbClr val="ED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5" name="Freeform 16">
              <a:extLst>
                <a:ext uri="{FF2B5EF4-FFF2-40B4-BE49-F238E27FC236}">
                  <a16:creationId xmlns:a16="http://schemas.microsoft.com/office/drawing/2014/main" id="{8CAD5556-B1B7-4F9D-89A1-4C90EA957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1701"/>
              <a:ext cx="1004" cy="872"/>
            </a:xfrm>
            <a:custGeom>
              <a:avLst/>
              <a:gdLst>
                <a:gd name="T0" fmla="*/ 503 w 1373"/>
                <a:gd name="T1" fmla="*/ 26 h 1192"/>
                <a:gd name="T2" fmla="*/ 437 w 1373"/>
                <a:gd name="T3" fmla="*/ 33 h 1192"/>
                <a:gd name="T4" fmla="*/ 377 w 1373"/>
                <a:gd name="T5" fmla="*/ 4 h 1192"/>
                <a:gd name="T6" fmla="*/ 250 w 1373"/>
                <a:gd name="T7" fmla="*/ 25 h 1192"/>
                <a:gd name="T8" fmla="*/ 196 w 1373"/>
                <a:gd name="T9" fmla="*/ 2 h 1192"/>
                <a:gd name="T10" fmla="*/ 135 w 1373"/>
                <a:gd name="T11" fmla="*/ 26 h 1192"/>
                <a:gd name="T12" fmla="*/ 49 w 1373"/>
                <a:gd name="T13" fmla="*/ 43 h 1192"/>
                <a:gd name="T14" fmla="*/ 45 w 1373"/>
                <a:gd name="T15" fmla="*/ 302 h 1192"/>
                <a:gd name="T16" fmla="*/ 34 w 1373"/>
                <a:gd name="T17" fmla="*/ 434 h 1192"/>
                <a:gd name="T18" fmla="*/ 58 w 1373"/>
                <a:gd name="T19" fmla="*/ 465 h 1192"/>
                <a:gd name="T20" fmla="*/ 113 w 1373"/>
                <a:gd name="T21" fmla="*/ 390 h 1192"/>
                <a:gd name="T22" fmla="*/ 158 w 1373"/>
                <a:gd name="T23" fmla="*/ 265 h 1192"/>
                <a:gd name="T24" fmla="*/ 231 w 1373"/>
                <a:gd name="T25" fmla="*/ 170 h 1192"/>
                <a:gd name="T26" fmla="*/ 412 w 1373"/>
                <a:gd name="T27" fmla="*/ 110 h 1192"/>
                <a:gd name="T28" fmla="*/ 507 w 1373"/>
                <a:gd name="T29" fmla="*/ 86 h 1192"/>
                <a:gd name="T30" fmla="*/ 503 w 1373"/>
                <a:gd name="T31" fmla="*/ 28 h 11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3" h="1192">
                  <a:moveTo>
                    <a:pt x="1287" y="65"/>
                  </a:moveTo>
                  <a:cubicBezTo>
                    <a:pt x="1236" y="79"/>
                    <a:pt x="1172" y="96"/>
                    <a:pt x="1119" y="84"/>
                  </a:cubicBezTo>
                  <a:cubicBezTo>
                    <a:pt x="1058" y="70"/>
                    <a:pt x="1028" y="18"/>
                    <a:pt x="963" y="11"/>
                  </a:cubicBezTo>
                  <a:cubicBezTo>
                    <a:pt x="854" y="0"/>
                    <a:pt x="755" y="90"/>
                    <a:pt x="640" y="64"/>
                  </a:cubicBezTo>
                  <a:cubicBezTo>
                    <a:pt x="592" y="54"/>
                    <a:pt x="553" y="3"/>
                    <a:pt x="501" y="6"/>
                  </a:cubicBezTo>
                  <a:cubicBezTo>
                    <a:pt x="442" y="11"/>
                    <a:pt x="412" y="71"/>
                    <a:pt x="345" y="66"/>
                  </a:cubicBezTo>
                  <a:cubicBezTo>
                    <a:pt x="243" y="59"/>
                    <a:pt x="200" y="4"/>
                    <a:pt x="125" y="109"/>
                  </a:cubicBezTo>
                  <a:cubicBezTo>
                    <a:pt x="0" y="285"/>
                    <a:pt x="99" y="581"/>
                    <a:pt x="116" y="773"/>
                  </a:cubicBezTo>
                  <a:cubicBezTo>
                    <a:pt x="126" y="888"/>
                    <a:pt x="83" y="994"/>
                    <a:pt x="88" y="1108"/>
                  </a:cubicBezTo>
                  <a:cubicBezTo>
                    <a:pt x="89" y="1150"/>
                    <a:pt x="96" y="1192"/>
                    <a:pt x="149" y="1187"/>
                  </a:cubicBezTo>
                  <a:cubicBezTo>
                    <a:pt x="215" y="1180"/>
                    <a:pt x="265" y="1047"/>
                    <a:pt x="290" y="997"/>
                  </a:cubicBezTo>
                  <a:cubicBezTo>
                    <a:pt x="340" y="895"/>
                    <a:pt x="356" y="781"/>
                    <a:pt x="404" y="677"/>
                  </a:cubicBezTo>
                  <a:cubicBezTo>
                    <a:pt x="447" y="585"/>
                    <a:pt x="513" y="498"/>
                    <a:pt x="591" y="433"/>
                  </a:cubicBezTo>
                  <a:cubicBezTo>
                    <a:pt x="718" y="327"/>
                    <a:pt x="897" y="297"/>
                    <a:pt x="1055" y="280"/>
                  </a:cubicBezTo>
                  <a:cubicBezTo>
                    <a:pt x="1137" y="271"/>
                    <a:pt x="1234" y="277"/>
                    <a:pt x="1298" y="220"/>
                  </a:cubicBezTo>
                  <a:cubicBezTo>
                    <a:pt x="1340" y="183"/>
                    <a:pt x="1373" y="71"/>
                    <a:pt x="1287" y="71"/>
                  </a:cubicBezTo>
                </a:path>
              </a:pathLst>
            </a:custGeom>
            <a:solidFill>
              <a:srgbClr val="ED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4" name="Group 17">
            <a:extLst>
              <a:ext uri="{FF2B5EF4-FFF2-40B4-BE49-F238E27FC236}">
                <a16:creationId xmlns:a16="http://schemas.microsoft.com/office/drawing/2014/main" id="{F5267BCD-4A6B-47EE-B733-2F3447FE96F4}"/>
              </a:ext>
            </a:extLst>
          </p:cNvPr>
          <p:cNvGrpSpPr>
            <a:grpSpLocks/>
          </p:cNvGrpSpPr>
          <p:nvPr/>
        </p:nvGrpSpPr>
        <p:grpSpPr bwMode="auto">
          <a:xfrm>
            <a:off x="9696450" y="1333500"/>
            <a:ext cx="427038" cy="230188"/>
            <a:chOff x="5148" y="774"/>
            <a:chExt cx="269" cy="145"/>
          </a:xfrm>
        </p:grpSpPr>
        <p:sp>
          <p:nvSpPr>
            <p:cNvPr id="21294" name="Freeform 18">
              <a:extLst>
                <a:ext uri="{FF2B5EF4-FFF2-40B4-BE49-F238E27FC236}">
                  <a16:creationId xmlns:a16="http://schemas.microsoft.com/office/drawing/2014/main" id="{C9AFC0DA-386A-4C62-A987-9694DA15E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774"/>
              <a:ext cx="133" cy="144"/>
            </a:xfrm>
            <a:custGeom>
              <a:avLst/>
              <a:gdLst>
                <a:gd name="T0" fmla="*/ 64 w 182"/>
                <a:gd name="T1" fmla="*/ 43 h 184"/>
                <a:gd name="T2" fmla="*/ 71 w 182"/>
                <a:gd name="T3" fmla="*/ 34 h 184"/>
                <a:gd name="T4" fmla="*/ 71 w 182"/>
                <a:gd name="T5" fmla="*/ 2 h 184"/>
                <a:gd name="T6" fmla="*/ 59 w 182"/>
                <a:gd name="T7" fmla="*/ 22 h 184"/>
                <a:gd name="T8" fmla="*/ 18 w 182"/>
                <a:gd name="T9" fmla="*/ 22 h 184"/>
                <a:gd name="T10" fmla="*/ 16 w 182"/>
                <a:gd name="T11" fmla="*/ 0 h 184"/>
                <a:gd name="T12" fmla="*/ 0 w 182"/>
                <a:gd name="T13" fmla="*/ 34 h 184"/>
                <a:gd name="T14" fmla="*/ 7 w 182"/>
                <a:gd name="T15" fmla="*/ 45 h 184"/>
                <a:gd name="T16" fmla="*/ 1 w 182"/>
                <a:gd name="T17" fmla="*/ 56 h 184"/>
                <a:gd name="T18" fmla="*/ 21 w 182"/>
                <a:gd name="T19" fmla="*/ 88 h 184"/>
                <a:gd name="T20" fmla="*/ 20 w 182"/>
                <a:gd name="T21" fmla="*/ 64 h 184"/>
                <a:gd name="T22" fmla="*/ 58 w 182"/>
                <a:gd name="T23" fmla="*/ 64 h 184"/>
                <a:gd name="T24" fmla="*/ 71 w 182"/>
                <a:gd name="T25" fmla="*/ 81 h 184"/>
                <a:gd name="T26" fmla="*/ 71 w 182"/>
                <a:gd name="T27" fmla="*/ 52 h 184"/>
                <a:gd name="T28" fmla="*/ 64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6" y="89"/>
                  </a:moveTo>
                  <a:cubicBezTo>
                    <a:pt x="166" y="79"/>
                    <a:pt x="173" y="71"/>
                    <a:pt x="182" y="70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0" y="25"/>
                    <a:pt x="3" y="50"/>
                    <a:pt x="0" y="71"/>
                  </a:cubicBezTo>
                  <a:cubicBezTo>
                    <a:pt x="11" y="73"/>
                    <a:pt x="19" y="82"/>
                    <a:pt x="19" y="94"/>
                  </a:cubicBezTo>
                  <a:cubicBezTo>
                    <a:pt x="19" y="104"/>
                    <a:pt x="13" y="113"/>
                    <a:pt x="4" y="116"/>
                  </a:cubicBezTo>
                  <a:cubicBezTo>
                    <a:pt x="18" y="158"/>
                    <a:pt x="54" y="184"/>
                    <a:pt x="54" y="18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5" y="150"/>
                    <a:pt x="182" y="170"/>
                    <a:pt x="182" y="170"/>
                  </a:cubicBezTo>
                  <a:cubicBezTo>
                    <a:pt x="182" y="109"/>
                    <a:pt x="182" y="109"/>
                    <a:pt x="182" y="109"/>
                  </a:cubicBezTo>
                  <a:cubicBezTo>
                    <a:pt x="173" y="108"/>
                    <a:pt x="166" y="99"/>
                    <a:pt x="166" y="89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95" name="Line 19">
              <a:extLst>
                <a:ext uri="{FF2B5EF4-FFF2-40B4-BE49-F238E27FC236}">
                  <a16:creationId xmlns:a16="http://schemas.microsoft.com/office/drawing/2014/main" id="{C09B281B-7922-41C9-A14B-D9192B55BC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1" y="826"/>
              <a:ext cx="130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6" name="Line 20">
              <a:extLst>
                <a:ext uri="{FF2B5EF4-FFF2-40B4-BE49-F238E27FC236}">
                  <a16:creationId xmlns:a16="http://schemas.microsoft.com/office/drawing/2014/main" id="{56409F47-034C-4678-A2FA-69C5E5137B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5" y="863"/>
              <a:ext cx="125" cy="3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7" name="Freeform 21">
              <a:extLst>
                <a:ext uri="{FF2B5EF4-FFF2-40B4-BE49-F238E27FC236}">
                  <a16:creationId xmlns:a16="http://schemas.microsoft.com/office/drawing/2014/main" id="{5E1174E8-7531-416B-BAD6-2AB0BE4D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830"/>
              <a:ext cx="107" cy="26"/>
            </a:xfrm>
            <a:custGeom>
              <a:avLst/>
              <a:gdLst>
                <a:gd name="T0" fmla="*/ 0 w 145"/>
                <a:gd name="T1" fmla="*/ 0 h 33"/>
                <a:gd name="T2" fmla="*/ 2 w 145"/>
                <a:gd name="T3" fmla="*/ 5 h 33"/>
                <a:gd name="T4" fmla="*/ 4 w 145"/>
                <a:gd name="T5" fmla="*/ 10 h 33"/>
                <a:gd name="T6" fmla="*/ 5 w 145"/>
                <a:gd name="T7" fmla="*/ 15 h 33"/>
                <a:gd name="T8" fmla="*/ 13 w 145"/>
                <a:gd name="T9" fmla="*/ 13 h 33"/>
                <a:gd name="T10" fmla="*/ 25 w 145"/>
                <a:gd name="T11" fmla="*/ 12 h 33"/>
                <a:gd name="T12" fmla="*/ 42 w 145"/>
                <a:gd name="T13" fmla="*/ 10 h 33"/>
                <a:gd name="T14" fmla="*/ 52 w 145"/>
                <a:gd name="T15" fmla="*/ 10 h 33"/>
                <a:gd name="T16" fmla="*/ 56 w 145"/>
                <a:gd name="T17" fmla="*/ 7 h 33"/>
                <a:gd name="T18" fmla="*/ 58 w 145"/>
                <a:gd name="T19" fmla="*/ 2 h 33"/>
                <a:gd name="T20" fmla="*/ 52 w 145"/>
                <a:gd name="T21" fmla="*/ 2 h 33"/>
                <a:gd name="T22" fmla="*/ 44 w 145"/>
                <a:gd name="T23" fmla="*/ 2 h 33"/>
                <a:gd name="T24" fmla="*/ 28 w 145"/>
                <a:gd name="T25" fmla="*/ 2 h 33"/>
                <a:gd name="T26" fmla="*/ 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0" y="0"/>
                  </a:moveTo>
                  <a:cubicBezTo>
                    <a:pt x="1" y="3"/>
                    <a:pt x="5" y="6"/>
                    <a:pt x="6" y="9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4"/>
                    <a:pt x="8" y="29"/>
                    <a:pt x="12" y="31"/>
                  </a:cubicBezTo>
                  <a:cubicBezTo>
                    <a:pt x="17" y="33"/>
                    <a:pt x="29" y="28"/>
                    <a:pt x="34" y="27"/>
                  </a:cubicBezTo>
                  <a:cubicBezTo>
                    <a:pt x="44" y="26"/>
                    <a:pt x="53" y="24"/>
                    <a:pt x="63" y="24"/>
                  </a:cubicBezTo>
                  <a:cubicBezTo>
                    <a:pt x="77" y="23"/>
                    <a:pt x="91" y="22"/>
                    <a:pt x="105" y="22"/>
                  </a:cubicBezTo>
                  <a:cubicBezTo>
                    <a:pt x="113" y="21"/>
                    <a:pt x="121" y="22"/>
                    <a:pt x="129" y="21"/>
                  </a:cubicBezTo>
                  <a:cubicBezTo>
                    <a:pt x="135" y="21"/>
                    <a:pt x="137" y="20"/>
                    <a:pt x="139" y="14"/>
                  </a:cubicBezTo>
                  <a:cubicBezTo>
                    <a:pt x="141" y="11"/>
                    <a:pt x="144" y="7"/>
                    <a:pt x="145" y="3"/>
                  </a:cubicBezTo>
                  <a:cubicBezTo>
                    <a:pt x="140" y="2"/>
                    <a:pt x="135" y="3"/>
                    <a:pt x="129" y="4"/>
                  </a:cubicBezTo>
                  <a:cubicBezTo>
                    <a:pt x="123" y="5"/>
                    <a:pt x="115" y="4"/>
                    <a:pt x="109" y="3"/>
                  </a:cubicBezTo>
                  <a:cubicBezTo>
                    <a:pt x="96" y="3"/>
                    <a:pt x="84" y="3"/>
                    <a:pt x="71" y="3"/>
                  </a:cubicBezTo>
                  <a:cubicBezTo>
                    <a:pt x="47" y="3"/>
                    <a:pt x="24" y="2"/>
                    <a:pt x="0" y="2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8" name="Freeform 22">
              <a:extLst>
                <a:ext uri="{FF2B5EF4-FFF2-40B4-BE49-F238E27FC236}">
                  <a16:creationId xmlns:a16="http://schemas.microsoft.com/office/drawing/2014/main" id="{16E6F4FC-3AD4-4947-9315-50F1EDCBF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854"/>
              <a:ext cx="108" cy="9"/>
            </a:xfrm>
            <a:custGeom>
              <a:avLst/>
              <a:gdLst>
                <a:gd name="T0" fmla="*/ 0 w 148"/>
                <a:gd name="T1" fmla="*/ 6 h 11"/>
                <a:gd name="T2" fmla="*/ 58 w 148"/>
                <a:gd name="T3" fmla="*/ 3 h 11"/>
                <a:gd name="T4" fmla="*/ 0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9" name="Freeform 23">
              <a:extLst>
                <a:ext uri="{FF2B5EF4-FFF2-40B4-BE49-F238E27FC236}">
                  <a16:creationId xmlns:a16="http://schemas.microsoft.com/office/drawing/2014/main" id="{C658D417-1438-42E0-B03A-5B4B82999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797"/>
              <a:ext cx="14" cy="25"/>
            </a:xfrm>
            <a:custGeom>
              <a:avLst/>
              <a:gdLst>
                <a:gd name="T0" fmla="*/ 5 w 20"/>
                <a:gd name="T1" fmla="*/ 0 h 32"/>
                <a:gd name="T2" fmla="*/ 2 w 20"/>
                <a:gd name="T3" fmla="*/ 7 h 32"/>
                <a:gd name="T4" fmla="*/ 1 w 20"/>
                <a:gd name="T5" fmla="*/ 14 h 32"/>
                <a:gd name="T6" fmla="*/ 5 w 20"/>
                <a:gd name="T7" fmla="*/ 14 h 32"/>
                <a:gd name="T8" fmla="*/ 6 w 20"/>
                <a:gd name="T9" fmla="*/ 13 h 32"/>
                <a:gd name="T10" fmla="*/ 6 w 20"/>
                <a:gd name="T11" fmla="*/ 7 h 32"/>
                <a:gd name="T12" fmla="*/ 5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14" y="0"/>
                  </a:moveTo>
                  <a:cubicBezTo>
                    <a:pt x="11" y="5"/>
                    <a:pt x="8" y="10"/>
                    <a:pt x="6" y="15"/>
                  </a:cubicBezTo>
                  <a:cubicBezTo>
                    <a:pt x="4" y="19"/>
                    <a:pt x="0" y="24"/>
                    <a:pt x="1" y="29"/>
                  </a:cubicBezTo>
                  <a:cubicBezTo>
                    <a:pt x="5" y="29"/>
                    <a:pt x="9" y="29"/>
                    <a:pt x="14" y="29"/>
                  </a:cubicBezTo>
                  <a:cubicBezTo>
                    <a:pt x="17" y="30"/>
                    <a:pt x="18" y="32"/>
                    <a:pt x="19" y="28"/>
                  </a:cubicBezTo>
                  <a:cubicBezTo>
                    <a:pt x="20" y="24"/>
                    <a:pt x="16" y="18"/>
                    <a:pt x="16" y="14"/>
                  </a:cubicBezTo>
                  <a:cubicBezTo>
                    <a:pt x="15" y="10"/>
                    <a:pt x="14" y="6"/>
                    <a:pt x="14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0" name="Freeform 24">
              <a:extLst>
                <a:ext uri="{FF2B5EF4-FFF2-40B4-BE49-F238E27FC236}">
                  <a16:creationId xmlns:a16="http://schemas.microsoft.com/office/drawing/2014/main" id="{1C8E5742-8FA0-4E26-933F-C348A9D3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798"/>
              <a:ext cx="11" cy="22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10 h 28"/>
                <a:gd name="T6" fmla="*/ 4 w 15"/>
                <a:gd name="T7" fmla="*/ 13 h 28"/>
                <a:gd name="T8" fmla="*/ 5 w 15"/>
                <a:gd name="T9" fmla="*/ 7 h 28"/>
                <a:gd name="T10" fmla="*/ 6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2"/>
                    <a:pt x="11" y="5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7"/>
                    <a:pt x="11" y="28"/>
                  </a:cubicBezTo>
                  <a:cubicBezTo>
                    <a:pt x="13" y="25"/>
                    <a:pt x="11" y="18"/>
                    <a:pt x="12" y="14"/>
                  </a:cubicBezTo>
                  <a:cubicBezTo>
                    <a:pt x="12" y="10"/>
                    <a:pt x="13" y="4"/>
                    <a:pt x="15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1" name="Freeform 25">
              <a:extLst>
                <a:ext uri="{FF2B5EF4-FFF2-40B4-BE49-F238E27FC236}">
                  <a16:creationId xmlns:a16="http://schemas.microsoft.com/office/drawing/2014/main" id="{6074CB6A-8600-49FF-9B9E-CB9F9C5E5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872"/>
              <a:ext cx="12" cy="23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4 h 30"/>
                <a:gd name="T6" fmla="*/ 5 w 17"/>
                <a:gd name="T7" fmla="*/ 7 h 30"/>
                <a:gd name="T8" fmla="*/ 6 w 17"/>
                <a:gd name="T9" fmla="*/ 2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3" y="7"/>
                    <a:pt x="5" y="12"/>
                    <a:pt x="8" y="17"/>
                  </a:cubicBezTo>
                  <a:cubicBezTo>
                    <a:pt x="9" y="20"/>
                    <a:pt x="12" y="28"/>
                    <a:pt x="16" y="30"/>
                  </a:cubicBezTo>
                  <a:cubicBezTo>
                    <a:pt x="17" y="26"/>
                    <a:pt x="14" y="19"/>
                    <a:pt x="14" y="15"/>
                  </a:cubicBezTo>
                  <a:cubicBezTo>
                    <a:pt x="14" y="11"/>
                    <a:pt x="15" y="6"/>
                    <a:pt x="16" y="2"/>
                  </a:cubicBezTo>
                  <a:cubicBezTo>
                    <a:pt x="12" y="1"/>
                    <a:pt x="8" y="0"/>
                    <a:pt x="5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2" name="Freeform 26">
              <a:extLst>
                <a:ext uri="{FF2B5EF4-FFF2-40B4-BE49-F238E27FC236}">
                  <a16:creationId xmlns:a16="http://schemas.microsoft.com/office/drawing/2014/main" id="{A77085FE-04B2-423F-9DB9-AFEEC1C57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865"/>
              <a:ext cx="13" cy="20"/>
            </a:xfrm>
            <a:custGeom>
              <a:avLst/>
              <a:gdLst>
                <a:gd name="T0" fmla="*/ 0 w 17"/>
                <a:gd name="T1" fmla="*/ 3 h 26"/>
                <a:gd name="T2" fmla="*/ 7 w 17"/>
                <a:gd name="T3" fmla="*/ 3 h 26"/>
                <a:gd name="T4" fmla="*/ 6 w 17"/>
                <a:gd name="T5" fmla="*/ 12 h 26"/>
                <a:gd name="T6" fmla="*/ 4 w 17"/>
                <a:gd name="T7" fmla="*/ 8 h 26"/>
                <a:gd name="T8" fmla="*/ 1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6"/>
                  </a:moveTo>
                  <a:cubicBezTo>
                    <a:pt x="5" y="5"/>
                    <a:pt x="14" y="0"/>
                    <a:pt x="16" y="6"/>
                  </a:cubicBezTo>
                  <a:cubicBezTo>
                    <a:pt x="17" y="11"/>
                    <a:pt x="14" y="20"/>
                    <a:pt x="14" y="26"/>
                  </a:cubicBezTo>
                  <a:cubicBezTo>
                    <a:pt x="12" y="23"/>
                    <a:pt x="10" y="20"/>
                    <a:pt x="9" y="17"/>
                  </a:cubicBezTo>
                  <a:cubicBezTo>
                    <a:pt x="6" y="13"/>
                    <a:pt x="3" y="10"/>
                    <a:pt x="1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3" name="Freeform 27">
              <a:extLst>
                <a:ext uri="{FF2B5EF4-FFF2-40B4-BE49-F238E27FC236}">
                  <a16:creationId xmlns:a16="http://schemas.microsoft.com/office/drawing/2014/main" id="{4737DC85-E93D-403E-8DCF-0DEAD1E00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816"/>
              <a:ext cx="56" cy="8"/>
            </a:xfrm>
            <a:custGeom>
              <a:avLst/>
              <a:gdLst>
                <a:gd name="T0" fmla="*/ 7 w 77"/>
                <a:gd name="T1" fmla="*/ 0 h 10"/>
                <a:gd name="T2" fmla="*/ 17 w 77"/>
                <a:gd name="T3" fmla="*/ 2 h 10"/>
                <a:gd name="T4" fmla="*/ 30 w 77"/>
                <a:gd name="T5" fmla="*/ 2 h 10"/>
                <a:gd name="T6" fmla="*/ 20 w 77"/>
                <a:gd name="T7" fmla="*/ 4 h 10"/>
                <a:gd name="T8" fmla="*/ 9 w 77"/>
                <a:gd name="T9" fmla="*/ 5 h 10"/>
                <a:gd name="T10" fmla="*/ 0 w 77"/>
                <a:gd name="T11" fmla="*/ 5 h 10"/>
                <a:gd name="T12" fmla="*/ 1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16" y="0"/>
                  </a:moveTo>
                  <a:cubicBezTo>
                    <a:pt x="24" y="5"/>
                    <a:pt x="38" y="4"/>
                    <a:pt x="46" y="4"/>
                  </a:cubicBezTo>
                  <a:cubicBezTo>
                    <a:pt x="56" y="5"/>
                    <a:pt x="67" y="0"/>
                    <a:pt x="77" y="3"/>
                  </a:cubicBezTo>
                  <a:cubicBezTo>
                    <a:pt x="69" y="8"/>
                    <a:pt x="60" y="6"/>
                    <a:pt x="52" y="7"/>
                  </a:cubicBezTo>
                  <a:cubicBezTo>
                    <a:pt x="42" y="7"/>
                    <a:pt x="33" y="9"/>
                    <a:pt x="23" y="10"/>
                  </a:cubicBezTo>
                  <a:cubicBezTo>
                    <a:pt x="15" y="10"/>
                    <a:pt x="8" y="10"/>
                    <a:pt x="0" y="9"/>
                  </a:cubicBezTo>
                  <a:cubicBezTo>
                    <a:pt x="0" y="7"/>
                    <a:pt x="0" y="5"/>
                    <a:pt x="3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4" name="Freeform 28">
              <a:extLst>
                <a:ext uri="{FF2B5EF4-FFF2-40B4-BE49-F238E27FC236}">
                  <a16:creationId xmlns:a16="http://schemas.microsoft.com/office/drawing/2014/main" id="{993357D0-6D9B-472C-97FE-1A5587BC8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793"/>
              <a:ext cx="13" cy="31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5 h 40"/>
                <a:gd name="T4" fmla="*/ 3 w 17"/>
                <a:gd name="T5" fmla="*/ 10 h 40"/>
                <a:gd name="T6" fmla="*/ 2 w 17"/>
                <a:gd name="T7" fmla="*/ 15 h 40"/>
                <a:gd name="T8" fmla="*/ 1 w 17"/>
                <a:gd name="T9" fmla="*/ 19 h 40"/>
                <a:gd name="T10" fmla="*/ 3 w 17"/>
                <a:gd name="T11" fmla="*/ 12 h 40"/>
                <a:gd name="T12" fmla="*/ 5 w 17"/>
                <a:gd name="T13" fmla="*/ 7 h 40"/>
                <a:gd name="T14" fmla="*/ 7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2"/>
                    <a:pt x="12" y="7"/>
                    <a:pt x="11" y="10"/>
                  </a:cubicBezTo>
                  <a:cubicBezTo>
                    <a:pt x="8" y="17"/>
                    <a:pt x="7" y="17"/>
                    <a:pt x="6" y="22"/>
                  </a:cubicBezTo>
                  <a:cubicBezTo>
                    <a:pt x="4" y="25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4" y="31"/>
                    <a:pt x="6" y="27"/>
                  </a:cubicBezTo>
                  <a:cubicBezTo>
                    <a:pt x="8" y="23"/>
                    <a:pt x="10" y="19"/>
                    <a:pt x="12" y="15"/>
                  </a:cubicBezTo>
                  <a:cubicBezTo>
                    <a:pt x="14" y="11"/>
                    <a:pt x="16" y="6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5" name="Freeform 29">
              <a:extLst>
                <a:ext uri="{FF2B5EF4-FFF2-40B4-BE49-F238E27FC236}">
                  <a16:creationId xmlns:a16="http://schemas.microsoft.com/office/drawing/2014/main" id="{AA49B7C4-78DE-4E62-8E4A-875FC258D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873"/>
              <a:ext cx="18" cy="26"/>
            </a:xfrm>
            <a:custGeom>
              <a:avLst/>
              <a:gdLst>
                <a:gd name="T0" fmla="*/ 0 w 25"/>
                <a:gd name="T1" fmla="*/ 0 h 34"/>
                <a:gd name="T2" fmla="*/ 1 w 25"/>
                <a:gd name="T3" fmla="*/ 2 h 34"/>
                <a:gd name="T4" fmla="*/ 4 w 25"/>
                <a:gd name="T5" fmla="*/ 9 h 34"/>
                <a:gd name="T6" fmla="*/ 9 w 25"/>
                <a:gd name="T7" fmla="*/ 15 h 34"/>
                <a:gd name="T8" fmla="*/ 7 w 25"/>
                <a:gd name="T9" fmla="*/ 12 h 34"/>
                <a:gd name="T10" fmla="*/ 3 w 25"/>
                <a:gd name="T11" fmla="*/ 5 h 34"/>
                <a:gd name="T12" fmla="*/ 1 w 25"/>
                <a:gd name="T13" fmla="*/ 2 h 34"/>
                <a:gd name="T14" fmla="*/ 0 w 25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4">
                  <a:moveTo>
                    <a:pt x="0" y="0"/>
                  </a:moveTo>
                  <a:cubicBezTo>
                    <a:pt x="0" y="0"/>
                    <a:pt x="1" y="3"/>
                    <a:pt x="2" y="4"/>
                  </a:cubicBezTo>
                  <a:cubicBezTo>
                    <a:pt x="5" y="10"/>
                    <a:pt x="9" y="16"/>
                    <a:pt x="13" y="21"/>
                  </a:cubicBezTo>
                  <a:cubicBezTo>
                    <a:pt x="16" y="26"/>
                    <a:pt x="20" y="31"/>
                    <a:pt x="25" y="34"/>
                  </a:cubicBezTo>
                  <a:cubicBezTo>
                    <a:pt x="22" y="33"/>
                    <a:pt x="21" y="29"/>
                    <a:pt x="20" y="27"/>
                  </a:cubicBezTo>
                  <a:cubicBezTo>
                    <a:pt x="17" y="21"/>
                    <a:pt x="13" y="17"/>
                    <a:pt x="9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6" name="Freeform 30">
              <a:extLst>
                <a:ext uri="{FF2B5EF4-FFF2-40B4-BE49-F238E27FC236}">
                  <a16:creationId xmlns:a16="http://schemas.microsoft.com/office/drawing/2014/main" id="{E208E2A9-6F31-4FA3-89DB-E688C9AB6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860"/>
              <a:ext cx="74" cy="3"/>
            </a:xfrm>
            <a:custGeom>
              <a:avLst/>
              <a:gdLst>
                <a:gd name="T0" fmla="*/ 0 w 101"/>
                <a:gd name="T1" fmla="*/ 3 h 3"/>
                <a:gd name="T2" fmla="*/ 40 w 101"/>
                <a:gd name="T3" fmla="*/ 0 h 3"/>
                <a:gd name="T4" fmla="*/ 0 w 101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0" y="3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7" name="Freeform 31">
              <a:extLst>
                <a:ext uri="{FF2B5EF4-FFF2-40B4-BE49-F238E27FC236}">
                  <a16:creationId xmlns:a16="http://schemas.microsoft.com/office/drawing/2014/main" id="{90C2232C-D73C-40E2-898E-DA44460F8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775"/>
              <a:ext cx="133" cy="144"/>
            </a:xfrm>
            <a:custGeom>
              <a:avLst/>
              <a:gdLst>
                <a:gd name="T0" fmla="*/ 7 w 182"/>
                <a:gd name="T1" fmla="*/ 43 h 184"/>
                <a:gd name="T2" fmla="*/ 0 w 182"/>
                <a:gd name="T3" fmla="*/ 33 h 184"/>
                <a:gd name="T4" fmla="*/ 0 w 182"/>
                <a:gd name="T5" fmla="*/ 1 h 184"/>
                <a:gd name="T6" fmla="*/ 11 w 182"/>
                <a:gd name="T7" fmla="*/ 22 h 184"/>
                <a:gd name="T8" fmla="*/ 53 w 182"/>
                <a:gd name="T9" fmla="*/ 22 h 184"/>
                <a:gd name="T10" fmla="*/ 55 w 182"/>
                <a:gd name="T11" fmla="*/ 0 h 184"/>
                <a:gd name="T12" fmla="*/ 71 w 182"/>
                <a:gd name="T13" fmla="*/ 34 h 184"/>
                <a:gd name="T14" fmla="*/ 64 w 182"/>
                <a:gd name="T15" fmla="*/ 45 h 184"/>
                <a:gd name="T16" fmla="*/ 69 w 182"/>
                <a:gd name="T17" fmla="*/ 56 h 184"/>
                <a:gd name="T18" fmla="*/ 50 w 182"/>
                <a:gd name="T19" fmla="*/ 88 h 184"/>
                <a:gd name="T20" fmla="*/ 51 w 182"/>
                <a:gd name="T21" fmla="*/ 63 h 184"/>
                <a:gd name="T22" fmla="*/ 12 w 182"/>
                <a:gd name="T23" fmla="*/ 63 h 184"/>
                <a:gd name="T24" fmla="*/ 0 w 182"/>
                <a:gd name="T25" fmla="*/ 81 h 184"/>
                <a:gd name="T26" fmla="*/ 0 w 182"/>
                <a:gd name="T27" fmla="*/ 52 h 184"/>
                <a:gd name="T28" fmla="*/ 7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0"/>
                    <a:pt x="0" y="6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3"/>
                    <a:pt x="29" y="46"/>
                    <a:pt x="29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1" y="25"/>
                    <a:pt x="179" y="49"/>
                    <a:pt x="182" y="70"/>
                  </a:cubicBezTo>
                  <a:cubicBezTo>
                    <a:pt x="171" y="72"/>
                    <a:pt x="163" y="82"/>
                    <a:pt x="163" y="94"/>
                  </a:cubicBezTo>
                  <a:cubicBezTo>
                    <a:pt x="163" y="104"/>
                    <a:pt x="169" y="112"/>
                    <a:pt x="177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27" y="149"/>
                    <a:pt x="0" y="169"/>
                    <a:pt x="0" y="16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" y="107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8" name="Line 32">
              <a:extLst>
                <a:ext uri="{FF2B5EF4-FFF2-40B4-BE49-F238E27FC236}">
                  <a16:creationId xmlns:a16="http://schemas.microsoft.com/office/drawing/2014/main" id="{6BEC2B7F-60C0-4FA1-83E4-5B13620A2F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4" y="826"/>
              <a:ext cx="130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9" name="Line 33">
              <a:extLst>
                <a:ext uri="{FF2B5EF4-FFF2-40B4-BE49-F238E27FC236}">
                  <a16:creationId xmlns:a16="http://schemas.microsoft.com/office/drawing/2014/main" id="{0FB5F0CB-548D-4A02-9165-96A64F7FF4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5" y="863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0" name="Freeform 34">
              <a:extLst>
                <a:ext uri="{FF2B5EF4-FFF2-40B4-BE49-F238E27FC236}">
                  <a16:creationId xmlns:a16="http://schemas.microsoft.com/office/drawing/2014/main" id="{E94CDDAA-DC74-4A87-B454-728737210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830"/>
              <a:ext cx="107" cy="26"/>
            </a:xfrm>
            <a:custGeom>
              <a:avLst/>
              <a:gdLst>
                <a:gd name="T0" fmla="*/ 57 w 146"/>
                <a:gd name="T1" fmla="*/ 0 h 33"/>
                <a:gd name="T2" fmla="*/ 55 w 146"/>
                <a:gd name="T3" fmla="*/ 5 h 33"/>
                <a:gd name="T4" fmla="*/ 54 w 146"/>
                <a:gd name="T5" fmla="*/ 10 h 33"/>
                <a:gd name="T6" fmla="*/ 52 w 146"/>
                <a:gd name="T7" fmla="*/ 15 h 33"/>
                <a:gd name="T8" fmla="*/ 44 w 146"/>
                <a:gd name="T9" fmla="*/ 13 h 33"/>
                <a:gd name="T10" fmla="*/ 32 w 146"/>
                <a:gd name="T11" fmla="*/ 12 h 33"/>
                <a:gd name="T12" fmla="*/ 16 w 146"/>
                <a:gd name="T13" fmla="*/ 10 h 33"/>
                <a:gd name="T14" fmla="*/ 7 w 146"/>
                <a:gd name="T15" fmla="*/ 10 h 33"/>
                <a:gd name="T16" fmla="*/ 3 w 146"/>
                <a:gd name="T17" fmla="*/ 7 h 33"/>
                <a:gd name="T18" fmla="*/ 0 w 146"/>
                <a:gd name="T19" fmla="*/ 2 h 33"/>
                <a:gd name="T20" fmla="*/ 7 w 146"/>
                <a:gd name="T21" fmla="*/ 2 h 33"/>
                <a:gd name="T22" fmla="*/ 15 w 146"/>
                <a:gd name="T23" fmla="*/ 2 h 33"/>
                <a:gd name="T24" fmla="*/ 29 w 146"/>
                <a:gd name="T25" fmla="*/ 2 h 33"/>
                <a:gd name="T26" fmla="*/ 57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146" y="0"/>
                  </a:moveTo>
                  <a:cubicBezTo>
                    <a:pt x="145" y="3"/>
                    <a:pt x="141" y="7"/>
                    <a:pt x="139" y="10"/>
                  </a:cubicBezTo>
                  <a:cubicBezTo>
                    <a:pt x="137" y="13"/>
                    <a:pt x="137" y="16"/>
                    <a:pt x="136" y="20"/>
                  </a:cubicBezTo>
                  <a:cubicBezTo>
                    <a:pt x="135" y="25"/>
                    <a:pt x="137" y="29"/>
                    <a:pt x="133" y="31"/>
                  </a:cubicBezTo>
                  <a:cubicBezTo>
                    <a:pt x="128" y="33"/>
                    <a:pt x="117" y="29"/>
                    <a:pt x="112" y="28"/>
                  </a:cubicBezTo>
                  <a:cubicBezTo>
                    <a:pt x="102" y="26"/>
                    <a:pt x="92" y="25"/>
                    <a:pt x="82" y="24"/>
                  </a:cubicBezTo>
                  <a:cubicBezTo>
                    <a:pt x="68" y="24"/>
                    <a:pt x="55" y="22"/>
                    <a:pt x="41" y="22"/>
                  </a:cubicBezTo>
                  <a:cubicBezTo>
                    <a:pt x="33" y="22"/>
                    <a:pt x="24" y="23"/>
                    <a:pt x="16" y="22"/>
                  </a:cubicBezTo>
                  <a:cubicBezTo>
                    <a:pt x="10" y="21"/>
                    <a:pt x="9" y="20"/>
                    <a:pt x="7" y="15"/>
                  </a:cubicBezTo>
                  <a:cubicBezTo>
                    <a:pt x="5" y="11"/>
                    <a:pt x="2" y="8"/>
                    <a:pt x="0" y="4"/>
                  </a:cubicBezTo>
                  <a:cubicBezTo>
                    <a:pt x="6" y="2"/>
                    <a:pt x="11" y="4"/>
                    <a:pt x="16" y="4"/>
                  </a:cubicBezTo>
                  <a:cubicBezTo>
                    <a:pt x="23" y="5"/>
                    <a:pt x="30" y="4"/>
                    <a:pt x="37" y="4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3"/>
                    <a:pt x="146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1" name="Freeform 35">
              <a:extLst>
                <a:ext uri="{FF2B5EF4-FFF2-40B4-BE49-F238E27FC236}">
                  <a16:creationId xmlns:a16="http://schemas.microsoft.com/office/drawing/2014/main" id="{E75C9F98-ADCC-4104-A7D3-A8390F1FA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854"/>
              <a:ext cx="108" cy="9"/>
            </a:xfrm>
            <a:custGeom>
              <a:avLst/>
              <a:gdLst>
                <a:gd name="T0" fmla="*/ 58 w 148"/>
                <a:gd name="T1" fmla="*/ 6 h 11"/>
                <a:gd name="T2" fmla="*/ 0 w 148"/>
                <a:gd name="T3" fmla="*/ 4 h 11"/>
                <a:gd name="T4" fmla="*/ 58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9" y="0"/>
                    <a:pt x="148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2" name="Freeform 36">
              <a:extLst>
                <a:ext uri="{FF2B5EF4-FFF2-40B4-BE49-F238E27FC236}">
                  <a16:creationId xmlns:a16="http://schemas.microsoft.com/office/drawing/2014/main" id="{DC9691A0-59F6-4CFE-BE73-933EC33EA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797"/>
              <a:ext cx="14" cy="25"/>
            </a:xfrm>
            <a:custGeom>
              <a:avLst/>
              <a:gdLst>
                <a:gd name="T0" fmla="*/ 2 w 19"/>
                <a:gd name="T1" fmla="*/ 0 h 31"/>
                <a:gd name="T2" fmla="*/ 5 w 19"/>
                <a:gd name="T3" fmla="*/ 8 h 31"/>
                <a:gd name="T4" fmla="*/ 7 w 19"/>
                <a:gd name="T5" fmla="*/ 15 h 31"/>
                <a:gd name="T6" fmla="*/ 2 w 19"/>
                <a:gd name="T7" fmla="*/ 15 h 31"/>
                <a:gd name="T8" fmla="*/ 1 w 19"/>
                <a:gd name="T9" fmla="*/ 15 h 31"/>
                <a:gd name="T10" fmla="*/ 1 w 19"/>
                <a:gd name="T11" fmla="*/ 7 h 31"/>
                <a:gd name="T12" fmla="*/ 2 w 19"/>
                <a:gd name="T13" fmla="*/ 2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1">
                  <a:moveTo>
                    <a:pt x="6" y="0"/>
                  </a:moveTo>
                  <a:cubicBezTo>
                    <a:pt x="9" y="5"/>
                    <a:pt x="11" y="9"/>
                    <a:pt x="14" y="15"/>
                  </a:cubicBezTo>
                  <a:cubicBezTo>
                    <a:pt x="15" y="19"/>
                    <a:pt x="19" y="23"/>
                    <a:pt x="18" y="28"/>
                  </a:cubicBezTo>
                  <a:cubicBezTo>
                    <a:pt x="14" y="29"/>
                    <a:pt x="10" y="28"/>
                    <a:pt x="6" y="29"/>
                  </a:cubicBezTo>
                  <a:cubicBezTo>
                    <a:pt x="3" y="29"/>
                    <a:pt x="2" y="31"/>
                    <a:pt x="1" y="28"/>
                  </a:cubicBezTo>
                  <a:cubicBezTo>
                    <a:pt x="0" y="24"/>
                    <a:pt x="3" y="17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3" name="Freeform 37">
              <a:extLst>
                <a:ext uri="{FF2B5EF4-FFF2-40B4-BE49-F238E27FC236}">
                  <a16:creationId xmlns:a16="http://schemas.microsoft.com/office/drawing/2014/main" id="{F836EB8C-055D-4C87-9A75-288083FE7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798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2 w 15"/>
                <a:gd name="T3" fmla="*/ 4 h 28"/>
                <a:gd name="T4" fmla="*/ 5 w 15"/>
                <a:gd name="T5" fmla="*/ 10 h 28"/>
                <a:gd name="T6" fmla="*/ 1 w 15"/>
                <a:gd name="T7" fmla="*/ 13 h 28"/>
                <a:gd name="T8" fmla="*/ 1 w 15"/>
                <a:gd name="T9" fmla="*/ 7 h 28"/>
                <a:gd name="T10" fmla="*/ 0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" y="0"/>
                  </a:moveTo>
                  <a:cubicBezTo>
                    <a:pt x="3" y="3"/>
                    <a:pt x="4" y="6"/>
                    <a:pt x="6" y="8"/>
                  </a:cubicBezTo>
                  <a:cubicBezTo>
                    <a:pt x="8" y="11"/>
                    <a:pt x="15" y="15"/>
                    <a:pt x="14" y="20"/>
                  </a:cubicBezTo>
                  <a:cubicBezTo>
                    <a:pt x="14" y="23"/>
                    <a:pt x="7" y="28"/>
                    <a:pt x="4" y="28"/>
                  </a:cubicBezTo>
                  <a:cubicBezTo>
                    <a:pt x="1" y="25"/>
                    <a:pt x="3" y="19"/>
                    <a:pt x="3" y="15"/>
                  </a:cubicBezTo>
                  <a:cubicBezTo>
                    <a:pt x="3" y="11"/>
                    <a:pt x="1" y="5"/>
                    <a:pt x="0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4" name="Freeform 38">
              <a:extLst>
                <a:ext uri="{FF2B5EF4-FFF2-40B4-BE49-F238E27FC236}">
                  <a16:creationId xmlns:a16="http://schemas.microsoft.com/office/drawing/2014/main" id="{3DC5D769-5471-4BE7-AC05-9D3E67411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873"/>
              <a:ext cx="12" cy="23"/>
            </a:xfrm>
            <a:custGeom>
              <a:avLst/>
              <a:gdLst>
                <a:gd name="T0" fmla="*/ 6 w 17"/>
                <a:gd name="T1" fmla="*/ 2 h 30"/>
                <a:gd name="T2" fmla="*/ 4 w 17"/>
                <a:gd name="T3" fmla="*/ 7 h 30"/>
                <a:gd name="T4" fmla="*/ 1 w 17"/>
                <a:gd name="T5" fmla="*/ 14 h 30"/>
                <a:gd name="T6" fmla="*/ 1 w 17"/>
                <a:gd name="T7" fmla="*/ 7 h 30"/>
                <a:gd name="T8" fmla="*/ 1 w 17"/>
                <a:gd name="T9" fmla="*/ 1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2"/>
                  </a:moveTo>
                  <a:cubicBezTo>
                    <a:pt x="15" y="6"/>
                    <a:pt x="12" y="11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4" y="15"/>
                  </a:cubicBezTo>
                  <a:cubicBezTo>
                    <a:pt x="4" y="10"/>
                    <a:pt x="3" y="6"/>
                    <a:pt x="2" y="1"/>
                  </a:cubicBezTo>
                  <a:cubicBezTo>
                    <a:pt x="5" y="1"/>
                    <a:pt x="10" y="0"/>
                    <a:pt x="13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5" name="Freeform 39">
              <a:extLst>
                <a:ext uri="{FF2B5EF4-FFF2-40B4-BE49-F238E27FC236}">
                  <a16:creationId xmlns:a16="http://schemas.microsoft.com/office/drawing/2014/main" id="{C5387F24-5EC1-4917-9B0A-B7CB30C4A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865"/>
              <a:ext cx="12" cy="20"/>
            </a:xfrm>
            <a:custGeom>
              <a:avLst/>
              <a:gdLst>
                <a:gd name="T0" fmla="*/ 6 w 17"/>
                <a:gd name="T1" fmla="*/ 3 h 26"/>
                <a:gd name="T2" fmla="*/ 1 w 17"/>
                <a:gd name="T3" fmla="*/ 3 h 26"/>
                <a:gd name="T4" fmla="*/ 1 w 17"/>
                <a:gd name="T5" fmla="*/ 12 h 26"/>
                <a:gd name="T6" fmla="*/ 3 w 17"/>
                <a:gd name="T7" fmla="*/ 8 h 26"/>
                <a:gd name="T8" fmla="*/ 6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3" y="6"/>
                    <a:pt x="4" y="0"/>
                    <a:pt x="2" y="6"/>
                  </a:cubicBezTo>
                  <a:cubicBezTo>
                    <a:pt x="0" y="12"/>
                    <a:pt x="4" y="20"/>
                    <a:pt x="4" y="26"/>
                  </a:cubicBezTo>
                  <a:cubicBezTo>
                    <a:pt x="6" y="24"/>
                    <a:pt x="7" y="20"/>
                    <a:pt x="9" y="18"/>
                  </a:cubicBezTo>
                  <a:cubicBezTo>
                    <a:pt x="11" y="14"/>
                    <a:pt x="15" y="10"/>
                    <a:pt x="16" y="6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6" name="Freeform 40">
              <a:extLst>
                <a:ext uri="{FF2B5EF4-FFF2-40B4-BE49-F238E27FC236}">
                  <a16:creationId xmlns:a16="http://schemas.microsoft.com/office/drawing/2014/main" id="{EE63295E-B7AD-4FDE-960A-CA2A7C20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816"/>
              <a:ext cx="56" cy="9"/>
            </a:xfrm>
            <a:custGeom>
              <a:avLst/>
              <a:gdLst>
                <a:gd name="T0" fmla="*/ 23 w 77"/>
                <a:gd name="T1" fmla="*/ 0 h 11"/>
                <a:gd name="T2" fmla="*/ 12 w 77"/>
                <a:gd name="T3" fmla="*/ 2 h 11"/>
                <a:gd name="T4" fmla="*/ 0 w 77"/>
                <a:gd name="T5" fmla="*/ 2 h 11"/>
                <a:gd name="T6" fmla="*/ 9 w 77"/>
                <a:gd name="T7" fmla="*/ 4 h 11"/>
                <a:gd name="T8" fmla="*/ 20 w 77"/>
                <a:gd name="T9" fmla="*/ 6 h 11"/>
                <a:gd name="T10" fmla="*/ 30 w 77"/>
                <a:gd name="T11" fmla="*/ 6 h 11"/>
                <a:gd name="T12" fmla="*/ 28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60" y="0"/>
                  </a:moveTo>
                  <a:cubicBezTo>
                    <a:pt x="53" y="6"/>
                    <a:pt x="39" y="4"/>
                    <a:pt x="30" y="5"/>
                  </a:cubicBezTo>
                  <a:cubicBezTo>
                    <a:pt x="21" y="5"/>
                    <a:pt x="9" y="0"/>
                    <a:pt x="0" y="3"/>
                  </a:cubicBezTo>
                  <a:cubicBezTo>
                    <a:pt x="7" y="8"/>
                    <a:pt x="17" y="7"/>
                    <a:pt x="25" y="7"/>
                  </a:cubicBezTo>
                  <a:cubicBezTo>
                    <a:pt x="35" y="8"/>
                    <a:pt x="44" y="10"/>
                    <a:pt x="54" y="10"/>
                  </a:cubicBezTo>
                  <a:cubicBezTo>
                    <a:pt x="61" y="11"/>
                    <a:pt x="69" y="10"/>
                    <a:pt x="77" y="10"/>
                  </a:cubicBezTo>
                  <a:cubicBezTo>
                    <a:pt x="77" y="8"/>
                    <a:pt x="76" y="5"/>
                    <a:pt x="74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7" name="Freeform 41">
              <a:extLst>
                <a:ext uri="{FF2B5EF4-FFF2-40B4-BE49-F238E27FC236}">
                  <a16:creationId xmlns:a16="http://schemas.microsoft.com/office/drawing/2014/main" id="{5568004A-3EF4-4874-B04D-2B25BCD95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" y="794"/>
              <a:ext cx="13" cy="30"/>
            </a:xfrm>
            <a:custGeom>
              <a:avLst/>
              <a:gdLst>
                <a:gd name="T0" fmla="*/ 0 w 17"/>
                <a:gd name="T1" fmla="*/ 0 h 39"/>
                <a:gd name="T2" fmla="*/ 3 w 17"/>
                <a:gd name="T3" fmla="*/ 4 h 39"/>
                <a:gd name="T4" fmla="*/ 5 w 17"/>
                <a:gd name="T5" fmla="*/ 9 h 39"/>
                <a:gd name="T6" fmla="*/ 6 w 17"/>
                <a:gd name="T7" fmla="*/ 14 h 39"/>
                <a:gd name="T8" fmla="*/ 7 w 17"/>
                <a:gd name="T9" fmla="*/ 18 h 39"/>
                <a:gd name="T10" fmla="*/ 5 w 17"/>
                <a:gd name="T11" fmla="*/ 12 h 39"/>
                <a:gd name="T12" fmla="*/ 2 w 17"/>
                <a:gd name="T13" fmla="*/ 6 h 39"/>
                <a:gd name="T14" fmla="*/ 0 w 17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39">
                  <a:moveTo>
                    <a:pt x="0" y="0"/>
                  </a:moveTo>
                  <a:cubicBezTo>
                    <a:pt x="3" y="2"/>
                    <a:pt x="4" y="6"/>
                    <a:pt x="6" y="9"/>
                  </a:cubicBezTo>
                  <a:cubicBezTo>
                    <a:pt x="9" y="16"/>
                    <a:pt x="9" y="16"/>
                    <a:pt x="11" y="21"/>
                  </a:cubicBezTo>
                  <a:cubicBezTo>
                    <a:pt x="12" y="24"/>
                    <a:pt x="14" y="27"/>
                    <a:pt x="15" y="30"/>
                  </a:cubicBezTo>
                  <a:cubicBezTo>
                    <a:pt x="15" y="33"/>
                    <a:pt x="17" y="37"/>
                    <a:pt x="16" y="39"/>
                  </a:cubicBezTo>
                  <a:cubicBezTo>
                    <a:pt x="14" y="35"/>
                    <a:pt x="12" y="30"/>
                    <a:pt x="10" y="26"/>
                  </a:cubicBezTo>
                  <a:cubicBezTo>
                    <a:pt x="9" y="22"/>
                    <a:pt x="7" y="18"/>
                    <a:pt x="5" y="14"/>
                  </a:cubicBezTo>
                  <a:cubicBezTo>
                    <a:pt x="3" y="10"/>
                    <a:pt x="1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8" name="Freeform 42">
              <a:extLst>
                <a:ext uri="{FF2B5EF4-FFF2-40B4-BE49-F238E27FC236}">
                  <a16:creationId xmlns:a16="http://schemas.microsoft.com/office/drawing/2014/main" id="{EE71C8EA-5451-4015-9065-22185ADF4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" y="873"/>
              <a:ext cx="18" cy="27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9 h 35"/>
                <a:gd name="T6" fmla="*/ 0 w 25"/>
                <a:gd name="T7" fmla="*/ 16 h 35"/>
                <a:gd name="T8" fmla="*/ 2 w 25"/>
                <a:gd name="T9" fmla="*/ 12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4" y="1"/>
                    <a:pt x="24" y="4"/>
                    <a:pt x="23" y="5"/>
                  </a:cubicBezTo>
                  <a:cubicBezTo>
                    <a:pt x="20" y="11"/>
                    <a:pt x="16" y="16"/>
                    <a:pt x="12" y="21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5" y="27"/>
                  </a:cubicBezTo>
                  <a:cubicBezTo>
                    <a:pt x="8" y="22"/>
                    <a:pt x="11" y="17"/>
                    <a:pt x="15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9" name="Freeform 43">
              <a:extLst>
                <a:ext uri="{FF2B5EF4-FFF2-40B4-BE49-F238E27FC236}">
                  <a16:creationId xmlns:a16="http://schemas.microsoft.com/office/drawing/2014/main" id="{7FA37A43-870D-4FD1-9947-ED5354CE0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861"/>
              <a:ext cx="73" cy="2"/>
            </a:xfrm>
            <a:custGeom>
              <a:avLst/>
              <a:gdLst>
                <a:gd name="T0" fmla="*/ 39 w 100"/>
                <a:gd name="T1" fmla="*/ 1 h 3"/>
                <a:gd name="T2" fmla="*/ 0 w 100"/>
                <a:gd name="T3" fmla="*/ 0 h 3"/>
                <a:gd name="T4" fmla="*/ 39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0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5" name="Group 44">
            <a:extLst>
              <a:ext uri="{FF2B5EF4-FFF2-40B4-BE49-F238E27FC236}">
                <a16:creationId xmlns:a16="http://schemas.microsoft.com/office/drawing/2014/main" id="{8FDEE8C8-4BCA-44FC-B135-49BA7D73AC8D}"/>
              </a:ext>
            </a:extLst>
          </p:cNvPr>
          <p:cNvGrpSpPr>
            <a:grpSpLocks/>
          </p:cNvGrpSpPr>
          <p:nvPr/>
        </p:nvGrpSpPr>
        <p:grpSpPr bwMode="auto">
          <a:xfrm>
            <a:off x="9696450" y="1716088"/>
            <a:ext cx="427038" cy="561975"/>
            <a:chOff x="5148" y="1015"/>
            <a:chExt cx="269" cy="354"/>
          </a:xfrm>
        </p:grpSpPr>
        <p:sp>
          <p:nvSpPr>
            <p:cNvPr id="21242" name="Freeform 45">
              <a:extLst>
                <a:ext uri="{FF2B5EF4-FFF2-40B4-BE49-F238E27FC236}">
                  <a16:creationId xmlns:a16="http://schemas.microsoft.com/office/drawing/2014/main" id="{EC1EC081-5FAE-48BC-9CAB-C89FE4E4F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1015"/>
              <a:ext cx="133" cy="145"/>
            </a:xfrm>
            <a:custGeom>
              <a:avLst/>
              <a:gdLst>
                <a:gd name="T0" fmla="*/ 64 w 182"/>
                <a:gd name="T1" fmla="*/ 43 h 184"/>
                <a:gd name="T2" fmla="*/ 71 w 182"/>
                <a:gd name="T3" fmla="*/ 34 h 184"/>
                <a:gd name="T4" fmla="*/ 71 w 182"/>
                <a:gd name="T5" fmla="*/ 1 h 184"/>
                <a:gd name="T6" fmla="*/ 59 w 182"/>
                <a:gd name="T7" fmla="*/ 22 h 184"/>
                <a:gd name="T8" fmla="*/ 18 w 182"/>
                <a:gd name="T9" fmla="*/ 22 h 184"/>
                <a:gd name="T10" fmla="*/ 16 w 182"/>
                <a:gd name="T11" fmla="*/ 0 h 184"/>
                <a:gd name="T12" fmla="*/ 0 w 182"/>
                <a:gd name="T13" fmla="*/ 34 h 184"/>
                <a:gd name="T14" fmla="*/ 7 w 182"/>
                <a:gd name="T15" fmla="*/ 46 h 184"/>
                <a:gd name="T16" fmla="*/ 1 w 182"/>
                <a:gd name="T17" fmla="*/ 57 h 184"/>
                <a:gd name="T18" fmla="*/ 21 w 182"/>
                <a:gd name="T19" fmla="*/ 90 h 184"/>
                <a:gd name="T20" fmla="*/ 20 w 182"/>
                <a:gd name="T21" fmla="*/ 65 h 184"/>
                <a:gd name="T22" fmla="*/ 58 w 182"/>
                <a:gd name="T23" fmla="*/ 65 h 184"/>
                <a:gd name="T24" fmla="*/ 71 w 182"/>
                <a:gd name="T25" fmla="*/ 83 h 184"/>
                <a:gd name="T26" fmla="*/ 71 w 182"/>
                <a:gd name="T27" fmla="*/ 53 h 184"/>
                <a:gd name="T28" fmla="*/ 64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6" y="89"/>
                  </a:moveTo>
                  <a:cubicBezTo>
                    <a:pt x="166" y="79"/>
                    <a:pt x="173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0" y="25"/>
                    <a:pt x="3" y="49"/>
                    <a:pt x="0" y="70"/>
                  </a:cubicBezTo>
                  <a:cubicBezTo>
                    <a:pt x="11" y="72"/>
                    <a:pt x="19" y="82"/>
                    <a:pt x="19" y="94"/>
                  </a:cubicBezTo>
                  <a:cubicBezTo>
                    <a:pt x="19" y="104"/>
                    <a:pt x="13" y="112"/>
                    <a:pt x="4" y="116"/>
                  </a:cubicBezTo>
                  <a:cubicBezTo>
                    <a:pt x="18" y="158"/>
                    <a:pt x="54" y="184"/>
                    <a:pt x="54" y="184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3" y="107"/>
                    <a:pt x="166" y="99"/>
                    <a:pt x="166" y="89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43" name="Line 46">
              <a:extLst>
                <a:ext uri="{FF2B5EF4-FFF2-40B4-BE49-F238E27FC236}">
                  <a16:creationId xmlns:a16="http://schemas.microsoft.com/office/drawing/2014/main" id="{F369B9CC-E7F0-451F-A9BD-ECD40AADF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1" y="1067"/>
              <a:ext cx="130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4" name="Line 47">
              <a:extLst>
                <a:ext uri="{FF2B5EF4-FFF2-40B4-BE49-F238E27FC236}">
                  <a16:creationId xmlns:a16="http://schemas.microsoft.com/office/drawing/2014/main" id="{7BAF60B7-DB86-417D-BC96-64EA2C5E9C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5" y="1103"/>
              <a:ext cx="125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5" name="Freeform 48">
              <a:extLst>
                <a:ext uri="{FF2B5EF4-FFF2-40B4-BE49-F238E27FC236}">
                  <a16:creationId xmlns:a16="http://schemas.microsoft.com/office/drawing/2014/main" id="{FD6E614B-66B8-422C-A1D5-8F8563B94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071"/>
              <a:ext cx="107" cy="26"/>
            </a:xfrm>
            <a:custGeom>
              <a:avLst/>
              <a:gdLst>
                <a:gd name="T0" fmla="*/ 0 w 145"/>
                <a:gd name="T1" fmla="*/ 0 h 33"/>
                <a:gd name="T2" fmla="*/ 2 w 145"/>
                <a:gd name="T3" fmla="*/ 5 h 33"/>
                <a:gd name="T4" fmla="*/ 4 w 145"/>
                <a:gd name="T5" fmla="*/ 10 h 33"/>
                <a:gd name="T6" fmla="*/ 5 w 145"/>
                <a:gd name="T7" fmla="*/ 15 h 33"/>
                <a:gd name="T8" fmla="*/ 13 w 145"/>
                <a:gd name="T9" fmla="*/ 13 h 33"/>
                <a:gd name="T10" fmla="*/ 25 w 145"/>
                <a:gd name="T11" fmla="*/ 12 h 33"/>
                <a:gd name="T12" fmla="*/ 42 w 145"/>
                <a:gd name="T13" fmla="*/ 10 h 33"/>
                <a:gd name="T14" fmla="*/ 52 w 145"/>
                <a:gd name="T15" fmla="*/ 10 h 33"/>
                <a:gd name="T16" fmla="*/ 56 w 145"/>
                <a:gd name="T17" fmla="*/ 7 h 33"/>
                <a:gd name="T18" fmla="*/ 58 w 145"/>
                <a:gd name="T19" fmla="*/ 2 h 33"/>
                <a:gd name="T20" fmla="*/ 52 w 145"/>
                <a:gd name="T21" fmla="*/ 2 h 33"/>
                <a:gd name="T22" fmla="*/ 44 w 145"/>
                <a:gd name="T23" fmla="*/ 2 h 33"/>
                <a:gd name="T24" fmla="*/ 28 w 145"/>
                <a:gd name="T25" fmla="*/ 2 h 33"/>
                <a:gd name="T26" fmla="*/ 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0" y="0"/>
                  </a:moveTo>
                  <a:cubicBezTo>
                    <a:pt x="1" y="3"/>
                    <a:pt x="5" y="7"/>
                    <a:pt x="6" y="10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5"/>
                    <a:pt x="8" y="29"/>
                    <a:pt x="12" y="31"/>
                  </a:cubicBezTo>
                  <a:cubicBezTo>
                    <a:pt x="17" y="33"/>
                    <a:pt x="29" y="29"/>
                    <a:pt x="34" y="28"/>
                  </a:cubicBezTo>
                  <a:cubicBezTo>
                    <a:pt x="44" y="26"/>
                    <a:pt x="53" y="25"/>
                    <a:pt x="63" y="24"/>
                  </a:cubicBezTo>
                  <a:cubicBezTo>
                    <a:pt x="77" y="24"/>
                    <a:pt x="91" y="22"/>
                    <a:pt x="105" y="22"/>
                  </a:cubicBezTo>
                  <a:cubicBezTo>
                    <a:pt x="113" y="22"/>
                    <a:pt x="121" y="23"/>
                    <a:pt x="129" y="22"/>
                  </a:cubicBezTo>
                  <a:cubicBezTo>
                    <a:pt x="135" y="21"/>
                    <a:pt x="137" y="20"/>
                    <a:pt x="139" y="15"/>
                  </a:cubicBezTo>
                  <a:cubicBezTo>
                    <a:pt x="141" y="11"/>
                    <a:pt x="144" y="8"/>
                    <a:pt x="145" y="4"/>
                  </a:cubicBezTo>
                  <a:cubicBezTo>
                    <a:pt x="140" y="2"/>
                    <a:pt x="135" y="4"/>
                    <a:pt x="129" y="4"/>
                  </a:cubicBezTo>
                  <a:cubicBezTo>
                    <a:pt x="123" y="5"/>
                    <a:pt x="115" y="4"/>
                    <a:pt x="109" y="4"/>
                  </a:cubicBezTo>
                  <a:cubicBezTo>
                    <a:pt x="96" y="3"/>
                    <a:pt x="84" y="3"/>
                    <a:pt x="71" y="3"/>
                  </a:cubicBezTo>
                  <a:cubicBezTo>
                    <a:pt x="47" y="3"/>
                    <a:pt x="24" y="3"/>
                    <a:pt x="0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6" name="Freeform 49">
              <a:extLst>
                <a:ext uri="{FF2B5EF4-FFF2-40B4-BE49-F238E27FC236}">
                  <a16:creationId xmlns:a16="http://schemas.microsoft.com/office/drawing/2014/main" id="{38637CDD-8AA3-4CE4-890F-5FB43F219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095"/>
              <a:ext cx="108" cy="8"/>
            </a:xfrm>
            <a:custGeom>
              <a:avLst/>
              <a:gdLst>
                <a:gd name="T0" fmla="*/ 0 w 148"/>
                <a:gd name="T1" fmla="*/ 4 h 11"/>
                <a:gd name="T2" fmla="*/ 58 w 148"/>
                <a:gd name="T3" fmla="*/ 3 h 11"/>
                <a:gd name="T4" fmla="*/ 0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7" name="Freeform 50">
              <a:extLst>
                <a:ext uri="{FF2B5EF4-FFF2-40B4-BE49-F238E27FC236}">
                  <a16:creationId xmlns:a16="http://schemas.microsoft.com/office/drawing/2014/main" id="{7C1F97D8-3704-4DCD-9BFC-FAEE3B759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038"/>
              <a:ext cx="14" cy="24"/>
            </a:xfrm>
            <a:custGeom>
              <a:avLst/>
              <a:gdLst>
                <a:gd name="T0" fmla="*/ 5 w 20"/>
                <a:gd name="T1" fmla="*/ 0 h 31"/>
                <a:gd name="T2" fmla="*/ 2 w 20"/>
                <a:gd name="T3" fmla="*/ 7 h 31"/>
                <a:gd name="T4" fmla="*/ 1 w 20"/>
                <a:gd name="T5" fmla="*/ 13 h 31"/>
                <a:gd name="T6" fmla="*/ 5 w 20"/>
                <a:gd name="T7" fmla="*/ 13 h 31"/>
                <a:gd name="T8" fmla="*/ 6 w 20"/>
                <a:gd name="T9" fmla="*/ 13 h 31"/>
                <a:gd name="T10" fmla="*/ 6 w 20"/>
                <a:gd name="T11" fmla="*/ 7 h 31"/>
                <a:gd name="T12" fmla="*/ 5 w 20"/>
                <a:gd name="T13" fmla="*/ 2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1">
                  <a:moveTo>
                    <a:pt x="14" y="0"/>
                  </a:moveTo>
                  <a:cubicBezTo>
                    <a:pt x="11" y="5"/>
                    <a:pt x="8" y="9"/>
                    <a:pt x="6" y="15"/>
                  </a:cubicBezTo>
                  <a:cubicBezTo>
                    <a:pt x="4" y="19"/>
                    <a:pt x="0" y="23"/>
                    <a:pt x="1" y="28"/>
                  </a:cubicBezTo>
                  <a:cubicBezTo>
                    <a:pt x="5" y="29"/>
                    <a:pt x="9" y="28"/>
                    <a:pt x="14" y="29"/>
                  </a:cubicBezTo>
                  <a:cubicBezTo>
                    <a:pt x="17" y="29"/>
                    <a:pt x="18" y="31"/>
                    <a:pt x="19" y="28"/>
                  </a:cubicBezTo>
                  <a:cubicBezTo>
                    <a:pt x="20" y="24"/>
                    <a:pt x="16" y="17"/>
                    <a:pt x="16" y="14"/>
                  </a:cubicBezTo>
                  <a:cubicBezTo>
                    <a:pt x="15" y="10"/>
                    <a:pt x="14" y="6"/>
                    <a:pt x="14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8" name="Freeform 51">
              <a:extLst>
                <a:ext uri="{FF2B5EF4-FFF2-40B4-BE49-F238E27FC236}">
                  <a16:creationId xmlns:a16="http://schemas.microsoft.com/office/drawing/2014/main" id="{CD6F6FD2-74C7-4224-88D8-9BDA9C23D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1039"/>
              <a:ext cx="11" cy="22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10 h 28"/>
                <a:gd name="T6" fmla="*/ 4 w 15"/>
                <a:gd name="T7" fmla="*/ 13 h 28"/>
                <a:gd name="T8" fmla="*/ 5 w 15"/>
                <a:gd name="T9" fmla="*/ 7 h 28"/>
                <a:gd name="T10" fmla="*/ 6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3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8"/>
                    <a:pt x="11" y="28"/>
                  </a:cubicBezTo>
                  <a:cubicBezTo>
                    <a:pt x="13" y="25"/>
                    <a:pt x="11" y="19"/>
                    <a:pt x="12" y="15"/>
                  </a:cubicBezTo>
                  <a:cubicBezTo>
                    <a:pt x="12" y="11"/>
                    <a:pt x="13" y="5"/>
                    <a:pt x="15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9" name="Freeform 52">
              <a:extLst>
                <a:ext uri="{FF2B5EF4-FFF2-40B4-BE49-F238E27FC236}">
                  <a16:creationId xmlns:a16="http://schemas.microsoft.com/office/drawing/2014/main" id="{DC46D5B0-8896-440E-89D9-F0178B06E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1113"/>
              <a:ext cx="12" cy="24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5 h 30"/>
                <a:gd name="T6" fmla="*/ 5 w 17"/>
                <a:gd name="T7" fmla="*/ 8 h 30"/>
                <a:gd name="T8" fmla="*/ 6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3" y="6"/>
                    <a:pt x="5" y="11"/>
                    <a:pt x="8" y="16"/>
                  </a:cubicBezTo>
                  <a:cubicBezTo>
                    <a:pt x="9" y="20"/>
                    <a:pt x="12" y="28"/>
                    <a:pt x="16" y="30"/>
                  </a:cubicBezTo>
                  <a:cubicBezTo>
                    <a:pt x="17" y="26"/>
                    <a:pt x="14" y="19"/>
                    <a:pt x="14" y="15"/>
                  </a:cubicBezTo>
                  <a:cubicBezTo>
                    <a:pt x="14" y="10"/>
                    <a:pt x="15" y="6"/>
                    <a:pt x="16" y="1"/>
                  </a:cubicBezTo>
                  <a:cubicBezTo>
                    <a:pt x="12" y="0"/>
                    <a:pt x="8" y="0"/>
                    <a:pt x="5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0" name="Freeform 53">
              <a:extLst>
                <a:ext uri="{FF2B5EF4-FFF2-40B4-BE49-F238E27FC236}">
                  <a16:creationId xmlns:a16="http://schemas.microsoft.com/office/drawing/2014/main" id="{0BA49ABE-8313-4D88-91C6-4CC6210B8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1106"/>
              <a:ext cx="13" cy="20"/>
            </a:xfrm>
            <a:custGeom>
              <a:avLst/>
              <a:gdLst>
                <a:gd name="T0" fmla="*/ 0 w 17"/>
                <a:gd name="T1" fmla="*/ 3 h 26"/>
                <a:gd name="T2" fmla="*/ 7 w 17"/>
                <a:gd name="T3" fmla="*/ 3 h 26"/>
                <a:gd name="T4" fmla="*/ 6 w 17"/>
                <a:gd name="T5" fmla="*/ 12 h 26"/>
                <a:gd name="T6" fmla="*/ 4 w 17"/>
                <a:gd name="T7" fmla="*/ 8 h 26"/>
                <a:gd name="T8" fmla="*/ 1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7"/>
                  </a:moveTo>
                  <a:cubicBezTo>
                    <a:pt x="5" y="6"/>
                    <a:pt x="14" y="0"/>
                    <a:pt x="16" y="6"/>
                  </a:cubicBezTo>
                  <a:cubicBezTo>
                    <a:pt x="17" y="12"/>
                    <a:pt x="14" y="20"/>
                    <a:pt x="14" y="26"/>
                  </a:cubicBezTo>
                  <a:cubicBezTo>
                    <a:pt x="12" y="24"/>
                    <a:pt x="10" y="20"/>
                    <a:pt x="9" y="18"/>
                  </a:cubicBezTo>
                  <a:cubicBezTo>
                    <a:pt x="6" y="14"/>
                    <a:pt x="3" y="10"/>
                    <a:pt x="1" y="6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1" name="Freeform 54">
              <a:extLst>
                <a:ext uri="{FF2B5EF4-FFF2-40B4-BE49-F238E27FC236}">
                  <a16:creationId xmlns:a16="http://schemas.microsoft.com/office/drawing/2014/main" id="{2123AA41-E686-4EC8-866A-1772CDCB4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057"/>
              <a:ext cx="56" cy="9"/>
            </a:xfrm>
            <a:custGeom>
              <a:avLst/>
              <a:gdLst>
                <a:gd name="T0" fmla="*/ 7 w 77"/>
                <a:gd name="T1" fmla="*/ 0 h 11"/>
                <a:gd name="T2" fmla="*/ 17 w 77"/>
                <a:gd name="T3" fmla="*/ 2 h 11"/>
                <a:gd name="T4" fmla="*/ 30 w 77"/>
                <a:gd name="T5" fmla="*/ 2 h 11"/>
                <a:gd name="T6" fmla="*/ 20 w 77"/>
                <a:gd name="T7" fmla="*/ 4 h 11"/>
                <a:gd name="T8" fmla="*/ 9 w 77"/>
                <a:gd name="T9" fmla="*/ 6 h 11"/>
                <a:gd name="T10" fmla="*/ 0 w 77"/>
                <a:gd name="T11" fmla="*/ 6 h 11"/>
                <a:gd name="T12" fmla="*/ 1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6" y="0"/>
                  </a:moveTo>
                  <a:cubicBezTo>
                    <a:pt x="24" y="6"/>
                    <a:pt x="38" y="4"/>
                    <a:pt x="46" y="5"/>
                  </a:cubicBezTo>
                  <a:cubicBezTo>
                    <a:pt x="56" y="5"/>
                    <a:pt x="67" y="0"/>
                    <a:pt x="77" y="3"/>
                  </a:cubicBezTo>
                  <a:cubicBezTo>
                    <a:pt x="69" y="8"/>
                    <a:pt x="60" y="7"/>
                    <a:pt x="52" y="7"/>
                  </a:cubicBezTo>
                  <a:cubicBezTo>
                    <a:pt x="42" y="8"/>
                    <a:pt x="33" y="10"/>
                    <a:pt x="23" y="10"/>
                  </a:cubicBezTo>
                  <a:cubicBezTo>
                    <a:pt x="15" y="11"/>
                    <a:pt x="8" y="10"/>
                    <a:pt x="0" y="10"/>
                  </a:cubicBezTo>
                  <a:cubicBezTo>
                    <a:pt x="0" y="8"/>
                    <a:pt x="0" y="5"/>
                    <a:pt x="3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2" name="Freeform 55">
              <a:extLst>
                <a:ext uri="{FF2B5EF4-FFF2-40B4-BE49-F238E27FC236}">
                  <a16:creationId xmlns:a16="http://schemas.microsoft.com/office/drawing/2014/main" id="{D22CF8FC-7254-4985-9F5D-4394970CC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1034"/>
              <a:ext cx="13" cy="31"/>
            </a:xfrm>
            <a:custGeom>
              <a:avLst/>
              <a:gdLst>
                <a:gd name="T0" fmla="*/ 8 w 17"/>
                <a:gd name="T1" fmla="*/ 0 h 39"/>
                <a:gd name="T2" fmla="*/ 5 w 17"/>
                <a:gd name="T3" fmla="*/ 5 h 39"/>
                <a:gd name="T4" fmla="*/ 3 w 17"/>
                <a:gd name="T5" fmla="*/ 11 h 39"/>
                <a:gd name="T6" fmla="*/ 2 w 17"/>
                <a:gd name="T7" fmla="*/ 15 h 39"/>
                <a:gd name="T8" fmla="*/ 1 w 17"/>
                <a:gd name="T9" fmla="*/ 20 h 39"/>
                <a:gd name="T10" fmla="*/ 3 w 17"/>
                <a:gd name="T11" fmla="*/ 14 h 39"/>
                <a:gd name="T12" fmla="*/ 5 w 17"/>
                <a:gd name="T13" fmla="*/ 7 h 39"/>
                <a:gd name="T14" fmla="*/ 7 w 17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39">
                  <a:moveTo>
                    <a:pt x="17" y="0"/>
                  </a:moveTo>
                  <a:cubicBezTo>
                    <a:pt x="14" y="2"/>
                    <a:pt x="12" y="6"/>
                    <a:pt x="11" y="9"/>
                  </a:cubicBezTo>
                  <a:cubicBezTo>
                    <a:pt x="8" y="16"/>
                    <a:pt x="7" y="16"/>
                    <a:pt x="6" y="21"/>
                  </a:cubicBezTo>
                  <a:cubicBezTo>
                    <a:pt x="4" y="24"/>
                    <a:pt x="3" y="27"/>
                    <a:pt x="2" y="30"/>
                  </a:cubicBezTo>
                  <a:cubicBezTo>
                    <a:pt x="1" y="33"/>
                    <a:pt x="0" y="37"/>
                    <a:pt x="1" y="39"/>
                  </a:cubicBezTo>
                  <a:cubicBezTo>
                    <a:pt x="3" y="35"/>
                    <a:pt x="4" y="30"/>
                    <a:pt x="6" y="26"/>
                  </a:cubicBezTo>
                  <a:cubicBezTo>
                    <a:pt x="8" y="22"/>
                    <a:pt x="10" y="18"/>
                    <a:pt x="12" y="14"/>
                  </a:cubicBezTo>
                  <a:cubicBezTo>
                    <a:pt x="14" y="10"/>
                    <a:pt x="16" y="5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3" name="Freeform 56">
              <a:extLst>
                <a:ext uri="{FF2B5EF4-FFF2-40B4-BE49-F238E27FC236}">
                  <a16:creationId xmlns:a16="http://schemas.microsoft.com/office/drawing/2014/main" id="{48F5FD5E-10D7-4594-AE97-C569B8EBA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113"/>
              <a:ext cx="18" cy="28"/>
            </a:xfrm>
            <a:custGeom>
              <a:avLst/>
              <a:gdLst>
                <a:gd name="T0" fmla="*/ 0 w 25"/>
                <a:gd name="T1" fmla="*/ 0 h 35"/>
                <a:gd name="T2" fmla="*/ 1 w 25"/>
                <a:gd name="T3" fmla="*/ 2 h 35"/>
                <a:gd name="T4" fmla="*/ 4 w 25"/>
                <a:gd name="T5" fmla="*/ 11 h 35"/>
                <a:gd name="T6" fmla="*/ 9 w 25"/>
                <a:gd name="T7" fmla="*/ 18 h 35"/>
                <a:gd name="T8" fmla="*/ 7 w 25"/>
                <a:gd name="T9" fmla="*/ 14 h 35"/>
                <a:gd name="T10" fmla="*/ 3 w 25"/>
                <a:gd name="T11" fmla="*/ 6 h 35"/>
                <a:gd name="T12" fmla="*/ 1 w 25"/>
                <a:gd name="T13" fmla="*/ 2 h 35"/>
                <a:gd name="T14" fmla="*/ 0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0" y="1"/>
                    <a:pt x="1" y="4"/>
                    <a:pt x="2" y="5"/>
                  </a:cubicBezTo>
                  <a:cubicBezTo>
                    <a:pt x="5" y="11"/>
                    <a:pt x="9" y="16"/>
                    <a:pt x="13" y="21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2" y="33"/>
                    <a:pt x="21" y="30"/>
                    <a:pt x="20" y="27"/>
                  </a:cubicBezTo>
                  <a:cubicBezTo>
                    <a:pt x="17" y="22"/>
                    <a:pt x="13" y="17"/>
                    <a:pt x="9" y="13"/>
                  </a:cubicBezTo>
                  <a:cubicBezTo>
                    <a:pt x="7" y="10"/>
                    <a:pt x="5" y="7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4" name="Freeform 57">
              <a:extLst>
                <a:ext uri="{FF2B5EF4-FFF2-40B4-BE49-F238E27FC236}">
                  <a16:creationId xmlns:a16="http://schemas.microsoft.com/office/drawing/2014/main" id="{2280F58B-2610-4C31-ACC4-7D801EAE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1102"/>
              <a:ext cx="74" cy="2"/>
            </a:xfrm>
            <a:custGeom>
              <a:avLst/>
              <a:gdLst>
                <a:gd name="T0" fmla="*/ 0 w 101"/>
                <a:gd name="T1" fmla="*/ 1 h 3"/>
                <a:gd name="T2" fmla="*/ 40 w 101"/>
                <a:gd name="T3" fmla="*/ 0 h 3"/>
                <a:gd name="T4" fmla="*/ 0 w 101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0" y="3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5" name="Freeform 58">
              <a:extLst>
                <a:ext uri="{FF2B5EF4-FFF2-40B4-BE49-F238E27FC236}">
                  <a16:creationId xmlns:a16="http://schemas.microsoft.com/office/drawing/2014/main" id="{A4B97A93-8841-47B7-B2D2-30B403E4C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015"/>
              <a:ext cx="133" cy="145"/>
            </a:xfrm>
            <a:custGeom>
              <a:avLst/>
              <a:gdLst>
                <a:gd name="T0" fmla="*/ 7 w 182"/>
                <a:gd name="T1" fmla="*/ 43 h 184"/>
                <a:gd name="T2" fmla="*/ 0 w 182"/>
                <a:gd name="T3" fmla="*/ 34 h 184"/>
                <a:gd name="T4" fmla="*/ 0 w 182"/>
                <a:gd name="T5" fmla="*/ 2 h 184"/>
                <a:gd name="T6" fmla="*/ 11 w 182"/>
                <a:gd name="T7" fmla="*/ 22 h 184"/>
                <a:gd name="T8" fmla="*/ 53 w 182"/>
                <a:gd name="T9" fmla="*/ 22 h 184"/>
                <a:gd name="T10" fmla="*/ 55 w 182"/>
                <a:gd name="T11" fmla="*/ 0 h 184"/>
                <a:gd name="T12" fmla="*/ 71 w 182"/>
                <a:gd name="T13" fmla="*/ 35 h 184"/>
                <a:gd name="T14" fmla="*/ 64 w 182"/>
                <a:gd name="T15" fmla="*/ 46 h 184"/>
                <a:gd name="T16" fmla="*/ 69 w 182"/>
                <a:gd name="T17" fmla="*/ 57 h 184"/>
                <a:gd name="T18" fmla="*/ 50 w 182"/>
                <a:gd name="T19" fmla="*/ 90 h 184"/>
                <a:gd name="T20" fmla="*/ 51 w 182"/>
                <a:gd name="T21" fmla="*/ 66 h 184"/>
                <a:gd name="T22" fmla="*/ 12 w 182"/>
                <a:gd name="T23" fmla="*/ 66 h 184"/>
                <a:gd name="T24" fmla="*/ 0 w 182"/>
                <a:gd name="T25" fmla="*/ 84 h 184"/>
                <a:gd name="T26" fmla="*/ 0 w 182"/>
                <a:gd name="T27" fmla="*/ 54 h 184"/>
                <a:gd name="T28" fmla="*/ 7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1"/>
                    <a:pt x="0" y="7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3" y="13"/>
                    <a:pt x="29" y="46"/>
                    <a:pt x="29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1" y="25"/>
                    <a:pt x="179" y="50"/>
                    <a:pt x="182" y="71"/>
                  </a:cubicBezTo>
                  <a:cubicBezTo>
                    <a:pt x="171" y="73"/>
                    <a:pt x="163" y="82"/>
                    <a:pt x="163" y="94"/>
                  </a:cubicBezTo>
                  <a:cubicBezTo>
                    <a:pt x="163" y="104"/>
                    <a:pt x="169" y="113"/>
                    <a:pt x="177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50"/>
                    <a:pt x="0" y="170"/>
                    <a:pt x="0" y="17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8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56" name="Line 59">
              <a:extLst>
                <a:ext uri="{FF2B5EF4-FFF2-40B4-BE49-F238E27FC236}">
                  <a16:creationId xmlns:a16="http://schemas.microsoft.com/office/drawing/2014/main" id="{32E84224-264A-42E3-9CD4-20D4315871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4" y="1067"/>
              <a:ext cx="130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7" name="Line 60">
              <a:extLst>
                <a:ext uri="{FF2B5EF4-FFF2-40B4-BE49-F238E27FC236}">
                  <a16:creationId xmlns:a16="http://schemas.microsoft.com/office/drawing/2014/main" id="{529BF084-2FC4-4DB0-884A-713AB44E10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5" y="1103"/>
              <a:ext cx="125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8" name="Freeform 61">
              <a:extLst>
                <a:ext uri="{FF2B5EF4-FFF2-40B4-BE49-F238E27FC236}">
                  <a16:creationId xmlns:a16="http://schemas.microsoft.com/office/drawing/2014/main" id="{2ECAE1E2-D3D3-4055-BE9A-79976A194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1072"/>
              <a:ext cx="107" cy="26"/>
            </a:xfrm>
            <a:custGeom>
              <a:avLst/>
              <a:gdLst>
                <a:gd name="T0" fmla="*/ 57 w 146"/>
                <a:gd name="T1" fmla="*/ 0 h 33"/>
                <a:gd name="T2" fmla="*/ 55 w 146"/>
                <a:gd name="T3" fmla="*/ 5 h 33"/>
                <a:gd name="T4" fmla="*/ 54 w 146"/>
                <a:gd name="T5" fmla="*/ 10 h 33"/>
                <a:gd name="T6" fmla="*/ 52 w 146"/>
                <a:gd name="T7" fmla="*/ 15 h 33"/>
                <a:gd name="T8" fmla="*/ 44 w 146"/>
                <a:gd name="T9" fmla="*/ 13 h 33"/>
                <a:gd name="T10" fmla="*/ 32 w 146"/>
                <a:gd name="T11" fmla="*/ 12 h 33"/>
                <a:gd name="T12" fmla="*/ 16 w 146"/>
                <a:gd name="T13" fmla="*/ 10 h 33"/>
                <a:gd name="T14" fmla="*/ 7 w 146"/>
                <a:gd name="T15" fmla="*/ 10 h 33"/>
                <a:gd name="T16" fmla="*/ 3 w 146"/>
                <a:gd name="T17" fmla="*/ 7 h 33"/>
                <a:gd name="T18" fmla="*/ 0 w 146"/>
                <a:gd name="T19" fmla="*/ 2 h 33"/>
                <a:gd name="T20" fmla="*/ 7 w 146"/>
                <a:gd name="T21" fmla="*/ 2 h 33"/>
                <a:gd name="T22" fmla="*/ 15 w 146"/>
                <a:gd name="T23" fmla="*/ 2 h 33"/>
                <a:gd name="T24" fmla="*/ 29 w 146"/>
                <a:gd name="T25" fmla="*/ 2 h 33"/>
                <a:gd name="T26" fmla="*/ 57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146" y="0"/>
                  </a:moveTo>
                  <a:cubicBezTo>
                    <a:pt x="145" y="3"/>
                    <a:pt x="141" y="6"/>
                    <a:pt x="139" y="9"/>
                  </a:cubicBezTo>
                  <a:cubicBezTo>
                    <a:pt x="137" y="13"/>
                    <a:pt x="137" y="16"/>
                    <a:pt x="136" y="20"/>
                  </a:cubicBezTo>
                  <a:cubicBezTo>
                    <a:pt x="135" y="24"/>
                    <a:pt x="137" y="29"/>
                    <a:pt x="133" y="31"/>
                  </a:cubicBezTo>
                  <a:cubicBezTo>
                    <a:pt x="128" y="33"/>
                    <a:pt x="117" y="28"/>
                    <a:pt x="112" y="27"/>
                  </a:cubicBezTo>
                  <a:cubicBezTo>
                    <a:pt x="102" y="26"/>
                    <a:pt x="92" y="24"/>
                    <a:pt x="82" y="24"/>
                  </a:cubicBezTo>
                  <a:cubicBezTo>
                    <a:pt x="68" y="23"/>
                    <a:pt x="55" y="22"/>
                    <a:pt x="41" y="21"/>
                  </a:cubicBezTo>
                  <a:cubicBezTo>
                    <a:pt x="33" y="21"/>
                    <a:pt x="24" y="22"/>
                    <a:pt x="16" y="21"/>
                  </a:cubicBezTo>
                  <a:cubicBezTo>
                    <a:pt x="10" y="21"/>
                    <a:pt x="9" y="20"/>
                    <a:pt x="7" y="14"/>
                  </a:cubicBezTo>
                  <a:cubicBezTo>
                    <a:pt x="5" y="11"/>
                    <a:pt x="2" y="7"/>
                    <a:pt x="0" y="3"/>
                  </a:cubicBezTo>
                  <a:cubicBezTo>
                    <a:pt x="6" y="2"/>
                    <a:pt x="11" y="3"/>
                    <a:pt x="16" y="4"/>
                  </a:cubicBezTo>
                  <a:cubicBezTo>
                    <a:pt x="23" y="4"/>
                    <a:pt x="30" y="4"/>
                    <a:pt x="37" y="3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2"/>
                    <a:pt x="146" y="2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9" name="Freeform 62">
              <a:extLst>
                <a:ext uri="{FF2B5EF4-FFF2-40B4-BE49-F238E27FC236}">
                  <a16:creationId xmlns:a16="http://schemas.microsoft.com/office/drawing/2014/main" id="{0D7387FD-694B-4355-86D8-CCA631917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1095"/>
              <a:ext cx="108" cy="9"/>
            </a:xfrm>
            <a:custGeom>
              <a:avLst/>
              <a:gdLst>
                <a:gd name="T0" fmla="*/ 58 w 148"/>
                <a:gd name="T1" fmla="*/ 5 h 12"/>
                <a:gd name="T2" fmla="*/ 0 w 148"/>
                <a:gd name="T3" fmla="*/ 3 h 12"/>
                <a:gd name="T4" fmla="*/ 58 w 148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2">
                  <a:moveTo>
                    <a:pt x="148" y="1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9" y="0"/>
                    <a:pt x="148" y="12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0" name="Freeform 63">
              <a:extLst>
                <a:ext uri="{FF2B5EF4-FFF2-40B4-BE49-F238E27FC236}">
                  <a16:creationId xmlns:a16="http://schemas.microsoft.com/office/drawing/2014/main" id="{C9416623-9495-4948-9748-60F34256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1038"/>
              <a:ext cx="14" cy="25"/>
            </a:xfrm>
            <a:custGeom>
              <a:avLst/>
              <a:gdLst>
                <a:gd name="T0" fmla="*/ 2 w 19"/>
                <a:gd name="T1" fmla="*/ 0 h 32"/>
                <a:gd name="T2" fmla="*/ 5 w 19"/>
                <a:gd name="T3" fmla="*/ 7 h 32"/>
                <a:gd name="T4" fmla="*/ 7 w 19"/>
                <a:gd name="T5" fmla="*/ 13 h 32"/>
                <a:gd name="T6" fmla="*/ 2 w 19"/>
                <a:gd name="T7" fmla="*/ 14 h 32"/>
                <a:gd name="T8" fmla="*/ 1 w 19"/>
                <a:gd name="T9" fmla="*/ 13 h 32"/>
                <a:gd name="T10" fmla="*/ 1 w 19"/>
                <a:gd name="T11" fmla="*/ 7 h 32"/>
                <a:gd name="T12" fmla="*/ 2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6" y="0"/>
                  </a:moveTo>
                  <a:cubicBezTo>
                    <a:pt x="9" y="5"/>
                    <a:pt x="11" y="10"/>
                    <a:pt x="14" y="15"/>
                  </a:cubicBezTo>
                  <a:cubicBezTo>
                    <a:pt x="15" y="19"/>
                    <a:pt x="19" y="24"/>
                    <a:pt x="18" y="28"/>
                  </a:cubicBezTo>
                  <a:cubicBezTo>
                    <a:pt x="14" y="29"/>
                    <a:pt x="10" y="29"/>
                    <a:pt x="6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3" y="18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1" name="Freeform 64">
              <a:extLst>
                <a:ext uri="{FF2B5EF4-FFF2-40B4-BE49-F238E27FC236}">
                  <a16:creationId xmlns:a16="http://schemas.microsoft.com/office/drawing/2014/main" id="{3E9F7A4D-45B5-44AB-ADEA-F88EA9529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040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2 w 15"/>
                <a:gd name="T3" fmla="*/ 4 h 28"/>
                <a:gd name="T4" fmla="*/ 5 w 15"/>
                <a:gd name="T5" fmla="*/ 9 h 28"/>
                <a:gd name="T6" fmla="*/ 1 w 15"/>
                <a:gd name="T7" fmla="*/ 13 h 28"/>
                <a:gd name="T8" fmla="*/ 1 w 15"/>
                <a:gd name="T9" fmla="*/ 7 h 28"/>
                <a:gd name="T10" fmla="*/ 0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" y="0"/>
                  </a:moveTo>
                  <a:cubicBezTo>
                    <a:pt x="3" y="2"/>
                    <a:pt x="4" y="5"/>
                    <a:pt x="6" y="8"/>
                  </a:cubicBezTo>
                  <a:cubicBezTo>
                    <a:pt x="8" y="11"/>
                    <a:pt x="15" y="15"/>
                    <a:pt x="14" y="19"/>
                  </a:cubicBezTo>
                  <a:cubicBezTo>
                    <a:pt x="14" y="23"/>
                    <a:pt x="7" y="27"/>
                    <a:pt x="4" y="28"/>
                  </a:cubicBezTo>
                  <a:cubicBezTo>
                    <a:pt x="1" y="25"/>
                    <a:pt x="3" y="18"/>
                    <a:pt x="3" y="14"/>
                  </a:cubicBezTo>
                  <a:cubicBezTo>
                    <a:pt x="3" y="10"/>
                    <a:pt x="1" y="4"/>
                    <a:pt x="0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2" name="Freeform 65">
              <a:extLst>
                <a:ext uri="{FF2B5EF4-FFF2-40B4-BE49-F238E27FC236}">
                  <a16:creationId xmlns:a16="http://schemas.microsoft.com/office/drawing/2014/main" id="{E6B14FA3-B682-4115-8D40-EBCF64848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113"/>
              <a:ext cx="12" cy="24"/>
            </a:xfrm>
            <a:custGeom>
              <a:avLst/>
              <a:gdLst>
                <a:gd name="T0" fmla="*/ 6 w 17"/>
                <a:gd name="T1" fmla="*/ 2 h 30"/>
                <a:gd name="T2" fmla="*/ 4 w 17"/>
                <a:gd name="T3" fmla="*/ 8 h 30"/>
                <a:gd name="T4" fmla="*/ 1 w 17"/>
                <a:gd name="T5" fmla="*/ 15 h 30"/>
                <a:gd name="T6" fmla="*/ 1 w 17"/>
                <a:gd name="T7" fmla="*/ 8 h 30"/>
                <a:gd name="T8" fmla="*/ 1 w 17"/>
                <a:gd name="T9" fmla="*/ 1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2"/>
                  </a:moveTo>
                  <a:cubicBezTo>
                    <a:pt x="15" y="7"/>
                    <a:pt x="12" y="12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4" y="15"/>
                  </a:cubicBezTo>
                  <a:cubicBezTo>
                    <a:pt x="4" y="10"/>
                    <a:pt x="3" y="6"/>
                    <a:pt x="2" y="1"/>
                  </a:cubicBezTo>
                  <a:cubicBezTo>
                    <a:pt x="5" y="1"/>
                    <a:pt x="10" y="0"/>
                    <a:pt x="13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3" name="Freeform 66">
              <a:extLst>
                <a:ext uri="{FF2B5EF4-FFF2-40B4-BE49-F238E27FC236}">
                  <a16:creationId xmlns:a16="http://schemas.microsoft.com/office/drawing/2014/main" id="{B3935CD0-0B9B-4F37-B36A-51C6F6CF0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1106"/>
              <a:ext cx="12" cy="21"/>
            </a:xfrm>
            <a:custGeom>
              <a:avLst/>
              <a:gdLst>
                <a:gd name="T0" fmla="*/ 6 w 17"/>
                <a:gd name="T1" fmla="*/ 3 h 26"/>
                <a:gd name="T2" fmla="*/ 1 w 17"/>
                <a:gd name="T3" fmla="*/ 3 h 26"/>
                <a:gd name="T4" fmla="*/ 1 w 17"/>
                <a:gd name="T5" fmla="*/ 14 h 26"/>
                <a:gd name="T6" fmla="*/ 3 w 17"/>
                <a:gd name="T7" fmla="*/ 9 h 26"/>
                <a:gd name="T8" fmla="*/ 6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6"/>
                  </a:moveTo>
                  <a:cubicBezTo>
                    <a:pt x="13" y="5"/>
                    <a:pt x="4" y="0"/>
                    <a:pt x="2" y="6"/>
                  </a:cubicBezTo>
                  <a:cubicBezTo>
                    <a:pt x="0" y="11"/>
                    <a:pt x="4" y="20"/>
                    <a:pt x="4" y="26"/>
                  </a:cubicBezTo>
                  <a:cubicBezTo>
                    <a:pt x="6" y="23"/>
                    <a:pt x="7" y="20"/>
                    <a:pt x="9" y="17"/>
                  </a:cubicBezTo>
                  <a:cubicBezTo>
                    <a:pt x="11" y="13"/>
                    <a:pt x="15" y="9"/>
                    <a:pt x="16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4" name="Freeform 67">
              <a:extLst>
                <a:ext uri="{FF2B5EF4-FFF2-40B4-BE49-F238E27FC236}">
                  <a16:creationId xmlns:a16="http://schemas.microsoft.com/office/drawing/2014/main" id="{44924A4F-105D-493B-AF65-B39D58F2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1058"/>
              <a:ext cx="56" cy="8"/>
            </a:xfrm>
            <a:custGeom>
              <a:avLst/>
              <a:gdLst>
                <a:gd name="T0" fmla="*/ 23 w 77"/>
                <a:gd name="T1" fmla="*/ 0 h 10"/>
                <a:gd name="T2" fmla="*/ 12 w 77"/>
                <a:gd name="T3" fmla="*/ 2 h 10"/>
                <a:gd name="T4" fmla="*/ 0 w 77"/>
                <a:gd name="T5" fmla="*/ 2 h 10"/>
                <a:gd name="T6" fmla="*/ 9 w 77"/>
                <a:gd name="T7" fmla="*/ 4 h 10"/>
                <a:gd name="T8" fmla="*/ 20 w 77"/>
                <a:gd name="T9" fmla="*/ 5 h 10"/>
                <a:gd name="T10" fmla="*/ 30 w 77"/>
                <a:gd name="T11" fmla="*/ 5 h 10"/>
                <a:gd name="T12" fmla="*/ 28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60" y="0"/>
                  </a:moveTo>
                  <a:cubicBezTo>
                    <a:pt x="53" y="5"/>
                    <a:pt x="39" y="4"/>
                    <a:pt x="30" y="4"/>
                  </a:cubicBezTo>
                  <a:cubicBezTo>
                    <a:pt x="21" y="5"/>
                    <a:pt x="9" y="0"/>
                    <a:pt x="0" y="3"/>
                  </a:cubicBezTo>
                  <a:cubicBezTo>
                    <a:pt x="7" y="8"/>
                    <a:pt x="17" y="6"/>
                    <a:pt x="25" y="7"/>
                  </a:cubicBezTo>
                  <a:cubicBezTo>
                    <a:pt x="35" y="7"/>
                    <a:pt x="44" y="9"/>
                    <a:pt x="54" y="10"/>
                  </a:cubicBezTo>
                  <a:cubicBezTo>
                    <a:pt x="61" y="10"/>
                    <a:pt x="69" y="10"/>
                    <a:pt x="77" y="9"/>
                  </a:cubicBezTo>
                  <a:cubicBezTo>
                    <a:pt x="77" y="7"/>
                    <a:pt x="76" y="4"/>
                    <a:pt x="74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5" name="Freeform 68">
              <a:extLst>
                <a:ext uri="{FF2B5EF4-FFF2-40B4-BE49-F238E27FC236}">
                  <a16:creationId xmlns:a16="http://schemas.microsoft.com/office/drawing/2014/main" id="{DAA5E7AC-3B63-416C-878C-C20036BCE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" y="1034"/>
              <a:ext cx="13" cy="32"/>
            </a:xfrm>
            <a:custGeom>
              <a:avLst/>
              <a:gdLst>
                <a:gd name="T0" fmla="*/ 0 w 17"/>
                <a:gd name="T1" fmla="*/ 0 h 40"/>
                <a:gd name="T2" fmla="*/ 3 w 17"/>
                <a:gd name="T3" fmla="*/ 5 h 40"/>
                <a:gd name="T4" fmla="*/ 5 w 17"/>
                <a:gd name="T5" fmla="*/ 11 h 40"/>
                <a:gd name="T6" fmla="*/ 6 w 17"/>
                <a:gd name="T7" fmla="*/ 16 h 40"/>
                <a:gd name="T8" fmla="*/ 7 w 17"/>
                <a:gd name="T9" fmla="*/ 21 h 40"/>
                <a:gd name="T10" fmla="*/ 5 w 17"/>
                <a:gd name="T11" fmla="*/ 14 h 40"/>
                <a:gd name="T12" fmla="*/ 2 w 17"/>
                <a:gd name="T13" fmla="*/ 8 h 40"/>
                <a:gd name="T14" fmla="*/ 0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3" y="2"/>
                    <a:pt x="4" y="7"/>
                    <a:pt x="6" y="10"/>
                  </a:cubicBezTo>
                  <a:cubicBezTo>
                    <a:pt x="9" y="17"/>
                    <a:pt x="9" y="17"/>
                    <a:pt x="11" y="22"/>
                  </a:cubicBezTo>
                  <a:cubicBezTo>
                    <a:pt x="12" y="25"/>
                    <a:pt x="14" y="28"/>
                    <a:pt x="15" y="31"/>
                  </a:cubicBezTo>
                  <a:cubicBezTo>
                    <a:pt x="15" y="33"/>
                    <a:pt x="17" y="38"/>
                    <a:pt x="16" y="40"/>
                  </a:cubicBezTo>
                  <a:cubicBezTo>
                    <a:pt x="14" y="36"/>
                    <a:pt x="12" y="31"/>
                    <a:pt x="10" y="26"/>
                  </a:cubicBezTo>
                  <a:cubicBezTo>
                    <a:pt x="9" y="23"/>
                    <a:pt x="7" y="19"/>
                    <a:pt x="5" y="15"/>
                  </a:cubicBezTo>
                  <a:cubicBezTo>
                    <a:pt x="3" y="10"/>
                    <a:pt x="1" y="6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6" name="Freeform 69">
              <a:extLst>
                <a:ext uri="{FF2B5EF4-FFF2-40B4-BE49-F238E27FC236}">
                  <a16:creationId xmlns:a16="http://schemas.microsoft.com/office/drawing/2014/main" id="{0D61F1B7-1AA4-4D7E-9E80-55F96B721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" y="1113"/>
              <a:ext cx="18" cy="28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11 h 35"/>
                <a:gd name="T6" fmla="*/ 0 w 25"/>
                <a:gd name="T7" fmla="*/ 18 h 35"/>
                <a:gd name="T8" fmla="*/ 2 w 25"/>
                <a:gd name="T9" fmla="*/ 14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4" y="1"/>
                    <a:pt x="24" y="4"/>
                    <a:pt x="23" y="5"/>
                  </a:cubicBezTo>
                  <a:cubicBezTo>
                    <a:pt x="20" y="11"/>
                    <a:pt x="16" y="16"/>
                    <a:pt x="12" y="22"/>
                  </a:cubicBezTo>
                  <a:cubicBezTo>
                    <a:pt x="9" y="27"/>
                    <a:pt x="5" y="32"/>
                    <a:pt x="0" y="35"/>
                  </a:cubicBezTo>
                  <a:cubicBezTo>
                    <a:pt x="3" y="34"/>
                    <a:pt x="4" y="30"/>
                    <a:pt x="5" y="27"/>
                  </a:cubicBezTo>
                  <a:cubicBezTo>
                    <a:pt x="8" y="22"/>
                    <a:pt x="11" y="17"/>
                    <a:pt x="15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7" name="Freeform 70">
              <a:extLst>
                <a:ext uri="{FF2B5EF4-FFF2-40B4-BE49-F238E27FC236}">
                  <a16:creationId xmlns:a16="http://schemas.microsoft.com/office/drawing/2014/main" id="{9862DC55-2C10-4CFB-AB70-AC2400AAC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102"/>
              <a:ext cx="73" cy="2"/>
            </a:xfrm>
            <a:custGeom>
              <a:avLst/>
              <a:gdLst>
                <a:gd name="T0" fmla="*/ 39 w 100"/>
                <a:gd name="T1" fmla="*/ 1 h 3"/>
                <a:gd name="T2" fmla="*/ 0 w 100"/>
                <a:gd name="T3" fmla="*/ 0 h 3"/>
                <a:gd name="T4" fmla="*/ 39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1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8" name="Freeform 71">
              <a:extLst>
                <a:ext uri="{FF2B5EF4-FFF2-40B4-BE49-F238E27FC236}">
                  <a16:creationId xmlns:a16="http://schemas.microsoft.com/office/drawing/2014/main" id="{A808D23E-18AF-4D65-A430-AF0001897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1225"/>
              <a:ext cx="133" cy="143"/>
            </a:xfrm>
            <a:custGeom>
              <a:avLst/>
              <a:gdLst>
                <a:gd name="T0" fmla="*/ 64 w 182"/>
                <a:gd name="T1" fmla="*/ 42 h 183"/>
                <a:gd name="T2" fmla="*/ 71 w 182"/>
                <a:gd name="T3" fmla="*/ 33 h 183"/>
                <a:gd name="T4" fmla="*/ 71 w 182"/>
                <a:gd name="T5" fmla="*/ 1 h 183"/>
                <a:gd name="T6" fmla="*/ 59 w 182"/>
                <a:gd name="T7" fmla="*/ 21 h 183"/>
                <a:gd name="T8" fmla="*/ 18 w 182"/>
                <a:gd name="T9" fmla="*/ 21 h 183"/>
                <a:gd name="T10" fmla="*/ 16 w 182"/>
                <a:gd name="T11" fmla="*/ 0 h 183"/>
                <a:gd name="T12" fmla="*/ 0 w 182"/>
                <a:gd name="T13" fmla="*/ 34 h 183"/>
                <a:gd name="T14" fmla="*/ 7 w 182"/>
                <a:gd name="T15" fmla="*/ 45 h 183"/>
                <a:gd name="T16" fmla="*/ 1 w 182"/>
                <a:gd name="T17" fmla="*/ 55 h 183"/>
                <a:gd name="T18" fmla="*/ 21 w 182"/>
                <a:gd name="T19" fmla="*/ 88 h 183"/>
                <a:gd name="T20" fmla="*/ 20 w 182"/>
                <a:gd name="T21" fmla="*/ 63 h 183"/>
                <a:gd name="T22" fmla="*/ 58 w 182"/>
                <a:gd name="T23" fmla="*/ 63 h 183"/>
                <a:gd name="T24" fmla="*/ 71 w 182"/>
                <a:gd name="T25" fmla="*/ 80 h 183"/>
                <a:gd name="T26" fmla="*/ 71 w 182"/>
                <a:gd name="T27" fmla="*/ 52 h 183"/>
                <a:gd name="T28" fmla="*/ 64 w 182"/>
                <a:gd name="T29" fmla="*/ 42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3">
                  <a:moveTo>
                    <a:pt x="166" y="88"/>
                  </a:moveTo>
                  <a:cubicBezTo>
                    <a:pt x="166" y="78"/>
                    <a:pt x="173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2"/>
                    <a:pt x="152" y="45"/>
                    <a:pt x="152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0" y="24"/>
                    <a:pt x="3" y="49"/>
                    <a:pt x="0" y="70"/>
                  </a:cubicBezTo>
                  <a:cubicBezTo>
                    <a:pt x="11" y="72"/>
                    <a:pt x="19" y="81"/>
                    <a:pt x="19" y="93"/>
                  </a:cubicBezTo>
                  <a:cubicBezTo>
                    <a:pt x="19" y="103"/>
                    <a:pt x="13" y="112"/>
                    <a:pt x="4" y="115"/>
                  </a:cubicBezTo>
                  <a:cubicBezTo>
                    <a:pt x="18" y="157"/>
                    <a:pt x="54" y="183"/>
                    <a:pt x="54" y="183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3" y="107"/>
                    <a:pt x="166" y="98"/>
                    <a:pt x="166" y="88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69" name="Line 72">
              <a:extLst>
                <a:ext uri="{FF2B5EF4-FFF2-40B4-BE49-F238E27FC236}">
                  <a16:creationId xmlns:a16="http://schemas.microsoft.com/office/drawing/2014/main" id="{353AA4E0-D95C-49C0-83BA-C27958A826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1" y="1276"/>
              <a:ext cx="130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0" name="Line 73">
              <a:extLst>
                <a:ext uri="{FF2B5EF4-FFF2-40B4-BE49-F238E27FC236}">
                  <a16:creationId xmlns:a16="http://schemas.microsoft.com/office/drawing/2014/main" id="{594FDA5E-C74C-409E-A62B-EE8E5ECCEB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5" y="1312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1" name="Freeform 74">
              <a:extLst>
                <a:ext uri="{FF2B5EF4-FFF2-40B4-BE49-F238E27FC236}">
                  <a16:creationId xmlns:a16="http://schemas.microsoft.com/office/drawing/2014/main" id="{4D155168-A687-4338-A1FC-CC35F3734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280"/>
              <a:ext cx="107" cy="26"/>
            </a:xfrm>
            <a:custGeom>
              <a:avLst/>
              <a:gdLst>
                <a:gd name="T0" fmla="*/ 0 w 145"/>
                <a:gd name="T1" fmla="*/ 0 h 33"/>
                <a:gd name="T2" fmla="*/ 2 w 145"/>
                <a:gd name="T3" fmla="*/ 5 h 33"/>
                <a:gd name="T4" fmla="*/ 4 w 145"/>
                <a:gd name="T5" fmla="*/ 10 h 33"/>
                <a:gd name="T6" fmla="*/ 5 w 145"/>
                <a:gd name="T7" fmla="*/ 15 h 33"/>
                <a:gd name="T8" fmla="*/ 13 w 145"/>
                <a:gd name="T9" fmla="*/ 13 h 33"/>
                <a:gd name="T10" fmla="*/ 25 w 145"/>
                <a:gd name="T11" fmla="*/ 12 h 33"/>
                <a:gd name="T12" fmla="*/ 42 w 145"/>
                <a:gd name="T13" fmla="*/ 10 h 33"/>
                <a:gd name="T14" fmla="*/ 52 w 145"/>
                <a:gd name="T15" fmla="*/ 10 h 33"/>
                <a:gd name="T16" fmla="*/ 56 w 145"/>
                <a:gd name="T17" fmla="*/ 7 h 33"/>
                <a:gd name="T18" fmla="*/ 58 w 145"/>
                <a:gd name="T19" fmla="*/ 2 h 33"/>
                <a:gd name="T20" fmla="*/ 52 w 145"/>
                <a:gd name="T21" fmla="*/ 2 h 33"/>
                <a:gd name="T22" fmla="*/ 44 w 145"/>
                <a:gd name="T23" fmla="*/ 2 h 33"/>
                <a:gd name="T24" fmla="*/ 28 w 145"/>
                <a:gd name="T25" fmla="*/ 2 h 33"/>
                <a:gd name="T26" fmla="*/ 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0" y="0"/>
                  </a:moveTo>
                  <a:cubicBezTo>
                    <a:pt x="1" y="3"/>
                    <a:pt x="5" y="7"/>
                    <a:pt x="6" y="10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5"/>
                    <a:pt x="8" y="29"/>
                    <a:pt x="12" y="31"/>
                  </a:cubicBezTo>
                  <a:cubicBezTo>
                    <a:pt x="17" y="33"/>
                    <a:pt x="29" y="28"/>
                    <a:pt x="34" y="28"/>
                  </a:cubicBezTo>
                  <a:cubicBezTo>
                    <a:pt x="44" y="26"/>
                    <a:pt x="53" y="25"/>
                    <a:pt x="63" y="24"/>
                  </a:cubicBezTo>
                  <a:cubicBezTo>
                    <a:pt x="77" y="24"/>
                    <a:pt x="91" y="22"/>
                    <a:pt x="105" y="22"/>
                  </a:cubicBezTo>
                  <a:cubicBezTo>
                    <a:pt x="113" y="21"/>
                    <a:pt x="121" y="23"/>
                    <a:pt x="129" y="22"/>
                  </a:cubicBezTo>
                  <a:cubicBezTo>
                    <a:pt x="135" y="21"/>
                    <a:pt x="137" y="20"/>
                    <a:pt x="139" y="15"/>
                  </a:cubicBezTo>
                  <a:cubicBezTo>
                    <a:pt x="141" y="11"/>
                    <a:pt x="144" y="7"/>
                    <a:pt x="145" y="4"/>
                  </a:cubicBezTo>
                  <a:cubicBezTo>
                    <a:pt x="140" y="2"/>
                    <a:pt x="135" y="3"/>
                    <a:pt x="129" y="4"/>
                  </a:cubicBezTo>
                  <a:cubicBezTo>
                    <a:pt x="123" y="5"/>
                    <a:pt x="115" y="4"/>
                    <a:pt x="109" y="3"/>
                  </a:cubicBezTo>
                  <a:cubicBezTo>
                    <a:pt x="96" y="3"/>
                    <a:pt x="84" y="3"/>
                    <a:pt x="71" y="3"/>
                  </a:cubicBezTo>
                  <a:cubicBezTo>
                    <a:pt x="47" y="3"/>
                    <a:pt x="24" y="2"/>
                    <a:pt x="0" y="2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2" name="Freeform 75">
              <a:extLst>
                <a:ext uri="{FF2B5EF4-FFF2-40B4-BE49-F238E27FC236}">
                  <a16:creationId xmlns:a16="http://schemas.microsoft.com/office/drawing/2014/main" id="{0A5E22EA-008D-443B-B7DE-5BDB74262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304"/>
              <a:ext cx="108" cy="8"/>
            </a:xfrm>
            <a:custGeom>
              <a:avLst/>
              <a:gdLst>
                <a:gd name="T0" fmla="*/ 0 w 148"/>
                <a:gd name="T1" fmla="*/ 4 h 11"/>
                <a:gd name="T2" fmla="*/ 58 w 148"/>
                <a:gd name="T3" fmla="*/ 2 h 11"/>
                <a:gd name="T4" fmla="*/ 0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3" name="Freeform 76">
              <a:extLst>
                <a:ext uri="{FF2B5EF4-FFF2-40B4-BE49-F238E27FC236}">
                  <a16:creationId xmlns:a16="http://schemas.microsoft.com/office/drawing/2014/main" id="{1C3AAC04-AB64-45EA-8C59-C30AF9F58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247"/>
              <a:ext cx="14" cy="25"/>
            </a:xfrm>
            <a:custGeom>
              <a:avLst/>
              <a:gdLst>
                <a:gd name="T0" fmla="*/ 5 w 20"/>
                <a:gd name="T1" fmla="*/ 0 h 32"/>
                <a:gd name="T2" fmla="*/ 2 w 20"/>
                <a:gd name="T3" fmla="*/ 7 h 32"/>
                <a:gd name="T4" fmla="*/ 1 w 20"/>
                <a:gd name="T5" fmla="*/ 14 h 32"/>
                <a:gd name="T6" fmla="*/ 5 w 20"/>
                <a:gd name="T7" fmla="*/ 14 h 32"/>
                <a:gd name="T8" fmla="*/ 6 w 20"/>
                <a:gd name="T9" fmla="*/ 13 h 32"/>
                <a:gd name="T10" fmla="*/ 6 w 20"/>
                <a:gd name="T11" fmla="*/ 7 h 32"/>
                <a:gd name="T12" fmla="*/ 5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14" y="0"/>
                  </a:moveTo>
                  <a:cubicBezTo>
                    <a:pt x="11" y="5"/>
                    <a:pt x="8" y="10"/>
                    <a:pt x="6" y="15"/>
                  </a:cubicBezTo>
                  <a:cubicBezTo>
                    <a:pt x="4" y="19"/>
                    <a:pt x="0" y="24"/>
                    <a:pt x="1" y="29"/>
                  </a:cubicBezTo>
                  <a:cubicBezTo>
                    <a:pt x="5" y="30"/>
                    <a:pt x="9" y="29"/>
                    <a:pt x="14" y="30"/>
                  </a:cubicBezTo>
                  <a:cubicBezTo>
                    <a:pt x="17" y="30"/>
                    <a:pt x="18" y="32"/>
                    <a:pt x="19" y="28"/>
                  </a:cubicBezTo>
                  <a:cubicBezTo>
                    <a:pt x="20" y="25"/>
                    <a:pt x="16" y="18"/>
                    <a:pt x="16" y="14"/>
                  </a:cubicBezTo>
                  <a:cubicBezTo>
                    <a:pt x="15" y="10"/>
                    <a:pt x="14" y="6"/>
                    <a:pt x="14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4" name="Freeform 77">
              <a:extLst>
                <a:ext uri="{FF2B5EF4-FFF2-40B4-BE49-F238E27FC236}">
                  <a16:creationId xmlns:a16="http://schemas.microsoft.com/office/drawing/2014/main" id="{10F2A87C-8661-4434-9000-8694A607A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1248"/>
              <a:ext cx="11" cy="22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10 h 28"/>
                <a:gd name="T6" fmla="*/ 4 w 15"/>
                <a:gd name="T7" fmla="*/ 13 h 28"/>
                <a:gd name="T8" fmla="*/ 5 w 15"/>
                <a:gd name="T9" fmla="*/ 7 h 28"/>
                <a:gd name="T10" fmla="*/ 6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2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7"/>
                    <a:pt x="11" y="28"/>
                  </a:cubicBezTo>
                  <a:cubicBezTo>
                    <a:pt x="13" y="25"/>
                    <a:pt x="11" y="18"/>
                    <a:pt x="12" y="14"/>
                  </a:cubicBezTo>
                  <a:cubicBezTo>
                    <a:pt x="12" y="10"/>
                    <a:pt x="13" y="4"/>
                    <a:pt x="15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5" name="Freeform 78">
              <a:extLst>
                <a:ext uri="{FF2B5EF4-FFF2-40B4-BE49-F238E27FC236}">
                  <a16:creationId xmlns:a16="http://schemas.microsoft.com/office/drawing/2014/main" id="{59E6FDB2-21B7-43CA-88CE-235D490CE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1322"/>
              <a:ext cx="12" cy="23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4 h 30"/>
                <a:gd name="T6" fmla="*/ 5 w 17"/>
                <a:gd name="T7" fmla="*/ 7 h 30"/>
                <a:gd name="T8" fmla="*/ 6 w 17"/>
                <a:gd name="T9" fmla="*/ 2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3" y="7"/>
                    <a:pt x="5" y="12"/>
                    <a:pt x="8" y="17"/>
                  </a:cubicBezTo>
                  <a:cubicBezTo>
                    <a:pt x="9" y="21"/>
                    <a:pt x="12" y="28"/>
                    <a:pt x="16" y="30"/>
                  </a:cubicBezTo>
                  <a:cubicBezTo>
                    <a:pt x="17" y="26"/>
                    <a:pt x="14" y="20"/>
                    <a:pt x="14" y="15"/>
                  </a:cubicBezTo>
                  <a:cubicBezTo>
                    <a:pt x="14" y="11"/>
                    <a:pt x="15" y="6"/>
                    <a:pt x="16" y="2"/>
                  </a:cubicBezTo>
                  <a:cubicBezTo>
                    <a:pt x="12" y="1"/>
                    <a:pt x="8" y="0"/>
                    <a:pt x="5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6" name="Freeform 79">
              <a:extLst>
                <a:ext uri="{FF2B5EF4-FFF2-40B4-BE49-F238E27FC236}">
                  <a16:creationId xmlns:a16="http://schemas.microsoft.com/office/drawing/2014/main" id="{377E92E8-6908-4CF8-B034-5DFD5E549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1315"/>
              <a:ext cx="13" cy="20"/>
            </a:xfrm>
            <a:custGeom>
              <a:avLst/>
              <a:gdLst>
                <a:gd name="T0" fmla="*/ 0 w 17"/>
                <a:gd name="T1" fmla="*/ 3 h 26"/>
                <a:gd name="T2" fmla="*/ 7 w 17"/>
                <a:gd name="T3" fmla="*/ 3 h 26"/>
                <a:gd name="T4" fmla="*/ 6 w 17"/>
                <a:gd name="T5" fmla="*/ 12 h 26"/>
                <a:gd name="T6" fmla="*/ 4 w 17"/>
                <a:gd name="T7" fmla="*/ 8 h 26"/>
                <a:gd name="T8" fmla="*/ 1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6"/>
                  </a:moveTo>
                  <a:cubicBezTo>
                    <a:pt x="5" y="5"/>
                    <a:pt x="14" y="0"/>
                    <a:pt x="16" y="6"/>
                  </a:cubicBezTo>
                  <a:cubicBezTo>
                    <a:pt x="17" y="11"/>
                    <a:pt x="14" y="20"/>
                    <a:pt x="14" y="26"/>
                  </a:cubicBezTo>
                  <a:cubicBezTo>
                    <a:pt x="12" y="23"/>
                    <a:pt x="10" y="20"/>
                    <a:pt x="9" y="17"/>
                  </a:cubicBezTo>
                  <a:cubicBezTo>
                    <a:pt x="6" y="13"/>
                    <a:pt x="3" y="10"/>
                    <a:pt x="1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7" name="Freeform 80">
              <a:extLst>
                <a:ext uri="{FF2B5EF4-FFF2-40B4-BE49-F238E27FC236}">
                  <a16:creationId xmlns:a16="http://schemas.microsoft.com/office/drawing/2014/main" id="{76F34D57-185A-4BBA-9CBB-0BBA016A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266"/>
              <a:ext cx="56" cy="8"/>
            </a:xfrm>
            <a:custGeom>
              <a:avLst/>
              <a:gdLst>
                <a:gd name="T0" fmla="*/ 7 w 77"/>
                <a:gd name="T1" fmla="*/ 0 h 10"/>
                <a:gd name="T2" fmla="*/ 17 w 77"/>
                <a:gd name="T3" fmla="*/ 2 h 10"/>
                <a:gd name="T4" fmla="*/ 30 w 77"/>
                <a:gd name="T5" fmla="*/ 2 h 10"/>
                <a:gd name="T6" fmla="*/ 20 w 77"/>
                <a:gd name="T7" fmla="*/ 4 h 10"/>
                <a:gd name="T8" fmla="*/ 9 w 77"/>
                <a:gd name="T9" fmla="*/ 5 h 10"/>
                <a:gd name="T10" fmla="*/ 0 w 77"/>
                <a:gd name="T11" fmla="*/ 5 h 10"/>
                <a:gd name="T12" fmla="*/ 1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16" y="0"/>
                  </a:moveTo>
                  <a:cubicBezTo>
                    <a:pt x="24" y="5"/>
                    <a:pt x="38" y="4"/>
                    <a:pt x="46" y="4"/>
                  </a:cubicBezTo>
                  <a:cubicBezTo>
                    <a:pt x="56" y="5"/>
                    <a:pt x="67" y="0"/>
                    <a:pt x="77" y="3"/>
                  </a:cubicBezTo>
                  <a:cubicBezTo>
                    <a:pt x="69" y="8"/>
                    <a:pt x="60" y="6"/>
                    <a:pt x="52" y="7"/>
                  </a:cubicBezTo>
                  <a:cubicBezTo>
                    <a:pt x="42" y="7"/>
                    <a:pt x="33" y="9"/>
                    <a:pt x="23" y="10"/>
                  </a:cubicBezTo>
                  <a:cubicBezTo>
                    <a:pt x="15" y="10"/>
                    <a:pt x="8" y="10"/>
                    <a:pt x="0" y="9"/>
                  </a:cubicBezTo>
                  <a:cubicBezTo>
                    <a:pt x="0" y="7"/>
                    <a:pt x="0" y="5"/>
                    <a:pt x="3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8" name="Freeform 81">
              <a:extLst>
                <a:ext uri="{FF2B5EF4-FFF2-40B4-BE49-F238E27FC236}">
                  <a16:creationId xmlns:a16="http://schemas.microsoft.com/office/drawing/2014/main" id="{5A09D47D-DA21-47C2-99E2-99AC451D7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1243"/>
              <a:ext cx="13" cy="31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5 h 40"/>
                <a:gd name="T4" fmla="*/ 3 w 17"/>
                <a:gd name="T5" fmla="*/ 10 h 40"/>
                <a:gd name="T6" fmla="*/ 2 w 17"/>
                <a:gd name="T7" fmla="*/ 15 h 40"/>
                <a:gd name="T8" fmla="*/ 1 w 17"/>
                <a:gd name="T9" fmla="*/ 19 h 40"/>
                <a:gd name="T10" fmla="*/ 3 w 17"/>
                <a:gd name="T11" fmla="*/ 12 h 40"/>
                <a:gd name="T12" fmla="*/ 5 w 17"/>
                <a:gd name="T13" fmla="*/ 7 h 40"/>
                <a:gd name="T14" fmla="*/ 7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3"/>
                    <a:pt x="12" y="7"/>
                    <a:pt x="11" y="10"/>
                  </a:cubicBezTo>
                  <a:cubicBezTo>
                    <a:pt x="8" y="17"/>
                    <a:pt x="7" y="17"/>
                    <a:pt x="6" y="22"/>
                  </a:cubicBezTo>
                  <a:cubicBezTo>
                    <a:pt x="4" y="25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4" y="31"/>
                    <a:pt x="6" y="27"/>
                  </a:cubicBezTo>
                  <a:cubicBezTo>
                    <a:pt x="8" y="23"/>
                    <a:pt x="10" y="19"/>
                    <a:pt x="12" y="15"/>
                  </a:cubicBezTo>
                  <a:cubicBezTo>
                    <a:pt x="14" y="11"/>
                    <a:pt x="16" y="6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9" name="Freeform 82">
              <a:extLst>
                <a:ext uri="{FF2B5EF4-FFF2-40B4-BE49-F238E27FC236}">
                  <a16:creationId xmlns:a16="http://schemas.microsoft.com/office/drawing/2014/main" id="{97761236-A1AD-4FF9-AB8D-F8A9E4D2F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323"/>
              <a:ext cx="18" cy="27"/>
            </a:xfrm>
            <a:custGeom>
              <a:avLst/>
              <a:gdLst>
                <a:gd name="T0" fmla="*/ 0 w 25"/>
                <a:gd name="T1" fmla="*/ 0 h 35"/>
                <a:gd name="T2" fmla="*/ 1 w 25"/>
                <a:gd name="T3" fmla="*/ 2 h 35"/>
                <a:gd name="T4" fmla="*/ 4 w 25"/>
                <a:gd name="T5" fmla="*/ 9 h 35"/>
                <a:gd name="T6" fmla="*/ 9 w 25"/>
                <a:gd name="T7" fmla="*/ 16 h 35"/>
                <a:gd name="T8" fmla="*/ 7 w 25"/>
                <a:gd name="T9" fmla="*/ 12 h 35"/>
                <a:gd name="T10" fmla="*/ 3 w 25"/>
                <a:gd name="T11" fmla="*/ 5 h 35"/>
                <a:gd name="T12" fmla="*/ 1 w 25"/>
                <a:gd name="T13" fmla="*/ 2 h 35"/>
                <a:gd name="T14" fmla="*/ 0 w 25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0" y="0"/>
                    <a:pt x="1" y="3"/>
                    <a:pt x="2" y="5"/>
                  </a:cubicBezTo>
                  <a:cubicBezTo>
                    <a:pt x="5" y="10"/>
                    <a:pt x="9" y="16"/>
                    <a:pt x="13" y="21"/>
                  </a:cubicBezTo>
                  <a:cubicBezTo>
                    <a:pt x="16" y="26"/>
                    <a:pt x="20" y="31"/>
                    <a:pt x="25" y="35"/>
                  </a:cubicBezTo>
                  <a:cubicBezTo>
                    <a:pt x="22" y="33"/>
                    <a:pt x="21" y="29"/>
                    <a:pt x="20" y="27"/>
                  </a:cubicBezTo>
                  <a:cubicBezTo>
                    <a:pt x="17" y="21"/>
                    <a:pt x="13" y="17"/>
                    <a:pt x="9" y="12"/>
                  </a:cubicBezTo>
                  <a:cubicBezTo>
                    <a:pt x="7" y="10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0" name="Freeform 83">
              <a:extLst>
                <a:ext uri="{FF2B5EF4-FFF2-40B4-BE49-F238E27FC236}">
                  <a16:creationId xmlns:a16="http://schemas.microsoft.com/office/drawing/2014/main" id="{A994ACD6-3E40-478F-9F6C-090A675EA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1310"/>
              <a:ext cx="74" cy="2"/>
            </a:xfrm>
            <a:custGeom>
              <a:avLst/>
              <a:gdLst>
                <a:gd name="T0" fmla="*/ 0 w 101"/>
                <a:gd name="T1" fmla="*/ 1 h 3"/>
                <a:gd name="T2" fmla="*/ 40 w 101"/>
                <a:gd name="T3" fmla="*/ 0 h 3"/>
                <a:gd name="T4" fmla="*/ 0 w 101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0" y="3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1" name="Freeform 84">
              <a:extLst>
                <a:ext uri="{FF2B5EF4-FFF2-40B4-BE49-F238E27FC236}">
                  <a16:creationId xmlns:a16="http://schemas.microsoft.com/office/drawing/2014/main" id="{DBE8E673-C6F0-488F-B3A2-B36C59102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225"/>
              <a:ext cx="133" cy="144"/>
            </a:xfrm>
            <a:custGeom>
              <a:avLst/>
              <a:gdLst>
                <a:gd name="T0" fmla="*/ 7 w 182"/>
                <a:gd name="T1" fmla="*/ 43 h 184"/>
                <a:gd name="T2" fmla="*/ 0 w 182"/>
                <a:gd name="T3" fmla="*/ 33 h 184"/>
                <a:gd name="T4" fmla="*/ 0 w 182"/>
                <a:gd name="T5" fmla="*/ 1 h 184"/>
                <a:gd name="T6" fmla="*/ 11 w 182"/>
                <a:gd name="T7" fmla="*/ 22 h 184"/>
                <a:gd name="T8" fmla="*/ 53 w 182"/>
                <a:gd name="T9" fmla="*/ 22 h 184"/>
                <a:gd name="T10" fmla="*/ 55 w 182"/>
                <a:gd name="T11" fmla="*/ 0 h 184"/>
                <a:gd name="T12" fmla="*/ 71 w 182"/>
                <a:gd name="T13" fmla="*/ 34 h 184"/>
                <a:gd name="T14" fmla="*/ 64 w 182"/>
                <a:gd name="T15" fmla="*/ 45 h 184"/>
                <a:gd name="T16" fmla="*/ 69 w 182"/>
                <a:gd name="T17" fmla="*/ 56 h 184"/>
                <a:gd name="T18" fmla="*/ 50 w 182"/>
                <a:gd name="T19" fmla="*/ 88 h 184"/>
                <a:gd name="T20" fmla="*/ 51 w 182"/>
                <a:gd name="T21" fmla="*/ 64 h 184"/>
                <a:gd name="T22" fmla="*/ 12 w 182"/>
                <a:gd name="T23" fmla="*/ 64 h 184"/>
                <a:gd name="T24" fmla="*/ 0 w 182"/>
                <a:gd name="T25" fmla="*/ 81 h 184"/>
                <a:gd name="T26" fmla="*/ 0 w 182"/>
                <a:gd name="T27" fmla="*/ 52 h 184"/>
                <a:gd name="T28" fmla="*/ 7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1"/>
                    <a:pt x="0" y="6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3"/>
                    <a:pt x="29" y="46"/>
                    <a:pt x="29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1" y="25"/>
                    <a:pt x="179" y="49"/>
                    <a:pt x="182" y="71"/>
                  </a:cubicBezTo>
                  <a:cubicBezTo>
                    <a:pt x="171" y="72"/>
                    <a:pt x="163" y="82"/>
                    <a:pt x="163" y="94"/>
                  </a:cubicBezTo>
                  <a:cubicBezTo>
                    <a:pt x="163" y="104"/>
                    <a:pt x="169" y="112"/>
                    <a:pt x="177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49"/>
                    <a:pt x="0" y="169"/>
                    <a:pt x="0" y="16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" y="107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82" name="Line 85">
              <a:extLst>
                <a:ext uri="{FF2B5EF4-FFF2-40B4-BE49-F238E27FC236}">
                  <a16:creationId xmlns:a16="http://schemas.microsoft.com/office/drawing/2014/main" id="{389A5093-5906-4BBF-BC3B-20F69580A2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4" y="1276"/>
              <a:ext cx="130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3" name="Line 86">
              <a:extLst>
                <a:ext uri="{FF2B5EF4-FFF2-40B4-BE49-F238E27FC236}">
                  <a16:creationId xmlns:a16="http://schemas.microsoft.com/office/drawing/2014/main" id="{0AF70243-68D2-400D-830C-E4D4FB6C77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5" y="1312"/>
              <a:ext cx="125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4" name="Freeform 87">
              <a:extLst>
                <a:ext uri="{FF2B5EF4-FFF2-40B4-BE49-F238E27FC236}">
                  <a16:creationId xmlns:a16="http://schemas.microsoft.com/office/drawing/2014/main" id="{2CD134EC-354B-4950-A476-3C4AF89E5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1280"/>
              <a:ext cx="107" cy="26"/>
            </a:xfrm>
            <a:custGeom>
              <a:avLst/>
              <a:gdLst>
                <a:gd name="T0" fmla="*/ 57 w 146"/>
                <a:gd name="T1" fmla="*/ 0 h 33"/>
                <a:gd name="T2" fmla="*/ 55 w 146"/>
                <a:gd name="T3" fmla="*/ 5 h 33"/>
                <a:gd name="T4" fmla="*/ 54 w 146"/>
                <a:gd name="T5" fmla="*/ 10 h 33"/>
                <a:gd name="T6" fmla="*/ 52 w 146"/>
                <a:gd name="T7" fmla="*/ 15 h 33"/>
                <a:gd name="T8" fmla="*/ 44 w 146"/>
                <a:gd name="T9" fmla="*/ 13 h 33"/>
                <a:gd name="T10" fmla="*/ 32 w 146"/>
                <a:gd name="T11" fmla="*/ 13 h 33"/>
                <a:gd name="T12" fmla="*/ 16 w 146"/>
                <a:gd name="T13" fmla="*/ 10 h 33"/>
                <a:gd name="T14" fmla="*/ 7 w 146"/>
                <a:gd name="T15" fmla="*/ 10 h 33"/>
                <a:gd name="T16" fmla="*/ 3 w 146"/>
                <a:gd name="T17" fmla="*/ 7 h 33"/>
                <a:gd name="T18" fmla="*/ 0 w 146"/>
                <a:gd name="T19" fmla="*/ 2 h 33"/>
                <a:gd name="T20" fmla="*/ 7 w 146"/>
                <a:gd name="T21" fmla="*/ 2 h 33"/>
                <a:gd name="T22" fmla="*/ 15 w 146"/>
                <a:gd name="T23" fmla="*/ 2 h 33"/>
                <a:gd name="T24" fmla="*/ 29 w 146"/>
                <a:gd name="T25" fmla="*/ 2 h 33"/>
                <a:gd name="T26" fmla="*/ 57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146" y="0"/>
                  </a:moveTo>
                  <a:cubicBezTo>
                    <a:pt x="145" y="3"/>
                    <a:pt x="141" y="7"/>
                    <a:pt x="139" y="10"/>
                  </a:cubicBezTo>
                  <a:cubicBezTo>
                    <a:pt x="137" y="13"/>
                    <a:pt x="137" y="16"/>
                    <a:pt x="136" y="21"/>
                  </a:cubicBezTo>
                  <a:cubicBezTo>
                    <a:pt x="135" y="25"/>
                    <a:pt x="137" y="29"/>
                    <a:pt x="133" y="31"/>
                  </a:cubicBezTo>
                  <a:cubicBezTo>
                    <a:pt x="128" y="33"/>
                    <a:pt x="117" y="29"/>
                    <a:pt x="112" y="28"/>
                  </a:cubicBezTo>
                  <a:cubicBezTo>
                    <a:pt x="102" y="27"/>
                    <a:pt x="92" y="25"/>
                    <a:pt x="82" y="25"/>
                  </a:cubicBezTo>
                  <a:cubicBezTo>
                    <a:pt x="68" y="24"/>
                    <a:pt x="55" y="23"/>
                    <a:pt x="41" y="22"/>
                  </a:cubicBezTo>
                  <a:cubicBezTo>
                    <a:pt x="33" y="22"/>
                    <a:pt x="24" y="23"/>
                    <a:pt x="16" y="22"/>
                  </a:cubicBezTo>
                  <a:cubicBezTo>
                    <a:pt x="10" y="21"/>
                    <a:pt x="9" y="20"/>
                    <a:pt x="7" y="15"/>
                  </a:cubicBezTo>
                  <a:cubicBezTo>
                    <a:pt x="5" y="11"/>
                    <a:pt x="2" y="8"/>
                    <a:pt x="0" y="4"/>
                  </a:cubicBezTo>
                  <a:cubicBezTo>
                    <a:pt x="6" y="2"/>
                    <a:pt x="11" y="4"/>
                    <a:pt x="16" y="4"/>
                  </a:cubicBezTo>
                  <a:cubicBezTo>
                    <a:pt x="23" y="5"/>
                    <a:pt x="30" y="4"/>
                    <a:pt x="37" y="4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3"/>
                    <a:pt x="146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5" name="Freeform 88">
              <a:extLst>
                <a:ext uri="{FF2B5EF4-FFF2-40B4-BE49-F238E27FC236}">
                  <a16:creationId xmlns:a16="http://schemas.microsoft.com/office/drawing/2014/main" id="{312A956D-D152-4596-978D-F88EE17E9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1304"/>
              <a:ext cx="108" cy="8"/>
            </a:xfrm>
            <a:custGeom>
              <a:avLst/>
              <a:gdLst>
                <a:gd name="T0" fmla="*/ 58 w 148"/>
                <a:gd name="T1" fmla="*/ 4 h 11"/>
                <a:gd name="T2" fmla="*/ 0 w 148"/>
                <a:gd name="T3" fmla="*/ 3 h 11"/>
                <a:gd name="T4" fmla="*/ 58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9" y="0"/>
                    <a:pt x="148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6" name="Freeform 89">
              <a:extLst>
                <a:ext uri="{FF2B5EF4-FFF2-40B4-BE49-F238E27FC236}">
                  <a16:creationId xmlns:a16="http://schemas.microsoft.com/office/drawing/2014/main" id="{18C321C8-247B-4202-8F3E-15977CBC2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1247"/>
              <a:ext cx="14" cy="25"/>
            </a:xfrm>
            <a:custGeom>
              <a:avLst/>
              <a:gdLst>
                <a:gd name="T0" fmla="*/ 2 w 19"/>
                <a:gd name="T1" fmla="*/ 0 h 32"/>
                <a:gd name="T2" fmla="*/ 5 w 19"/>
                <a:gd name="T3" fmla="*/ 7 h 32"/>
                <a:gd name="T4" fmla="*/ 7 w 19"/>
                <a:gd name="T5" fmla="*/ 13 h 32"/>
                <a:gd name="T6" fmla="*/ 2 w 19"/>
                <a:gd name="T7" fmla="*/ 14 h 32"/>
                <a:gd name="T8" fmla="*/ 1 w 19"/>
                <a:gd name="T9" fmla="*/ 13 h 32"/>
                <a:gd name="T10" fmla="*/ 1 w 19"/>
                <a:gd name="T11" fmla="*/ 7 h 32"/>
                <a:gd name="T12" fmla="*/ 2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6" y="0"/>
                  </a:moveTo>
                  <a:cubicBezTo>
                    <a:pt x="9" y="5"/>
                    <a:pt x="11" y="9"/>
                    <a:pt x="14" y="15"/>
                  </a:cubicBezTo>
                  <a:cubicBezTo>
                    <a:pt x="15" y="19"/>
                    <a:pt x="19" y="23"/>
                    <a:pt x="18" y="28"/>
                  </a:cubicBezTo>
                  <a:cubicBezTo>
                    <a:pt x="14" y="29"/>
                    <a:pt x="10" y="28"/>
                    <a:pt x="6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3" y="18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7" name="Freeform 90">
              <a:extLst>
                <a:ext uri="{FF2B5EF4-FFF2-40B4-BE49-F238E27FC236}">
                  <a16:creationId xmlns:a16="http://schemas.microsoft.com/office/drawing/2014/main" id="{5AA7AE71-D071-4032-AC1E-DD98FF7AB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248"/>
              <a:ext cx="11" cy="23"/>
            </a:xfrm>
            <a:custGeom>
              <a:avLst/>
              <a:gdLst>
                <a:gd name="T0" fmla="*/ 1 w 15"/>
                <a:gd name="T1" fmla="*/ 0 h 29"/>
                <a:gd name="T2" fmla="*/ 2 w 15"/>
                <a:gd name="T3" fmla="*/ 5 h 29"/>
                <a:gd name="T4" fmla="*/ 5 w 15"/>
                <a:gd name="T5" fmla="*/ 10 h 29"/>
                <a:gd name="T6" fmla="*/ 1 w 15"/>
                <a:gd name="T7" fmla="*/ 14 h 29"/>
                <a:gd name="T8" fmla="*/ 1 w 15"/>
                <a:gd name="T9" fmla="*/ 8 h 29"/>
                <a:gd name="T10" fmla="*/ 0 w 15"/>
                <a:gd name="T11" fmla="*/ 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9">
                  <a:moveTo>
                    <a:pt x="1" y="0"/>
                  </a:moveTo>
                  <a:cubicBezTo>
                    <a:pt x="3" y="3"/>
                    <a:pt x="4" y="6"/>
                    <a:pt x="6" y="9"/>
                  </a:cubicBezTo>
                  <a:cubicBezTo>
                    <a:pt x="8" y="12"/>
                    <a:pt x="15" y="16"/>
                    <a:pt x="14" y="20"/>
                  </a:cubicBezTo>
                  <a:cubicBezTo>
                    <a:pt x="14" y="23"/>
                    <a:pt x="7" y="28"/>
                    <a:pt x="4" y="29"/>
                  </a:cubicBezTo>
                  <a:cubicBezTo>
                    <a:pt x="1" y="25"/>
                    <a:pt x="3" y="19"/>
                    <a:pt x="3" y="15"/>
                  </a:cubicBezTo>
                  <a:cubicBezTo>
                    <a:pt x="3" y="11"/>
                    <a:pt x="1" y="5"/>
                    <a:pt x="0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8" name="Freeform 91">
              <a:extLst>
                <a:ext uri="{FF2B5EF4-FFF2-40B4-BE49-F238E27FC236}">
                  <a16:creationId xmlns:a16="http://schemas.microsoft.com/office/drawing/2014/main" id="{4A1EA4D8-C053-4ED6-8B11-EF38F8546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323"/>
              <a:ext cx="12" cy="23"/>
            </a:xfrm>
            <a:custGeom>
              <a:avLst/>
              <a:gdLst>
                <a:gd name="T0" fmla="*/ 6 w 17"/>
                <a:gd name="T1" fmla="*/ 2 h 30"/>
                <a:gd name="T2" fmla="*/ 4 w 17"/>
                <a:gd name="T3" fmla="*/ 7 h 30"/>
                <a:gd name="T4" fmla="*/ 1 w 17"/>
                <a:gd name="T5" fmla="*/ 14 h 30"/>
                <a:gd name="T6" fmla="*/ 1 w 17"/>
                <a:gd name="T7" fmla="*/ 7 h 30"/>
                <a:gd name="T8" fmla="*/ 1 w 17"/>
                <a:gd name="T9" fmla="*/ 1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2"/>
                  </a:moveTo>
                  <a:cubicBezTo>
                    <a:pt x="15" y="6"/>
                    <a:pt x="12" y="11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4" y="15"/>
                  </a:cubicBezTo>
                  <a:cubicBezTo>
                    <a:pt x="4" y="10"/>
                    <a:pt x="3" y="6"/>
                    <a:pt x="2" y="1"/>
                  </a:cubicBezTo>
                  <a:cubicBezTo>
                    <a:pt x="5" y="1"/>
                    <a:pt x="10" y="0"/>
                    <a:pt x="13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9" name="Freeform 92">
              <a:extLst>
                <a:ext uri="{FF2B5EF4-FFF2-40B4-BE49-F238E27FC236}">
                  <a16:creationId xmlns:a16="http://schemas.microsoft.com/office/drawing/2014/main" id="{1531E119-1F3F-40E7-BD45-808FDD9F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1316"/>
              <a:ext cx="12" cy="19"/>
            </a:xfrm>
            <a:custGeom>
              <a:avLst/>
              <a:gdLst>
                <a:gd name="T0" fmla="*/ 6 w 17"/>
                <a:gd name="T1" fmla="*/ 3 h 25"/>
                <a:gd name="T2" fmla="*/ 1 w 17"/>
                <a:gd name="T3" fmla="*/ 2 h 25"/>
                <a:gd name="T4" fmla="*/ 1 w 17"/>
                <a:gd name="T5" fmla="*/ 11 h 25"/>
                <a:gd name="T6" fmla="*/ 3 w 17"/>
                <a:gd name="T7" fmla="*/ 8 h 25"/>
                <a:gd name="T8" fmla="*/ 6 w 17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5">
                  <a:moveTo>
                    <a:pt x="17" y="6"/>
                  </a:moveTo>
                  <a:cubicBezTo>
                    <a:pt x="13" y="5"/>
                    <a:pt x="4" y="0"/>
                    <a:pt x="2" y="5"/>
                  </a:cubicBezTo>
                  <a:cubicBezTo>
                    <a:pt x="0" y="11"/>
                    <a:pt x="4" y="19"/>
                    <a:pt x="4" y="25"/>
                  </a:cubicBezTo>
                  <a:cubicBezTo>
                    <a:pt x="6" y="23"/>
                    <a:pt x="7" y="19"/>
                    <a:pt x="9" y="17"/>
                  </a:cubicBezTo>
                  <a:cubicBezTo>
                    <a:pt x="11" y="13"/>
                    <a:pt x="15" y="9"/>
                    <a:pt x="16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0" name="Freeform 93">
              <a:extLst>
                <a:ext uri="{FF2B5EF4-FFF2-40B4-BE49-F238E27FC236}">
                  <a16:creationId xmlns:a16="http://schemas.microsoft.com/office/drawing/2014/main" id="{B6947A73-8C67-4909-9D0C-C39FD645B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1266"/>
              <a:ext cx="56" cy="9"/>
            </a:xfrm>
            <a:custGeom>
              <a:avLst/>
              <a:gdLst>
                <a:gd name="T0" fmla="*/ 23 w 77"/>
                <a:gd name="T1" fmla="*/ 0 h 11"/>
                <a:gd name="T2" fmla="*/ 12 w 77"/>
                <a:gd name="T3" fmla="*/ 2 h 11"/>
                <a:gd name="T4" fmla="*/ 0 w 77"/>
                <a:gd name="T5" fmla="*/ 2 h 11"/>
                <a:gd name="T6" fmla="*/ 9 w 77"/>
                <a:gd name="T7" fmla="*/ 4 h 11"/>
                <a:gd name="T8" fmla="*/ 20 w 77"/>
                <a:gd name="T9" fmla="*/ 6 h 11"/>
                <a:gd name="T10" fmla="*/ 30 w 77"/>
                <a:gd name="T11" fmla="*/ 6 h 11"/>
                <a:gd name="T12" fmla="*/ 28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60" y="0"/>
                  </a:moveTo>
                  <a:cubicBezTo>
                    <a:pt x="53" y="6"/>
                    <a:pt x="39" y="4"/>
                    <a:pt x="30" y="5"/>
                  </a:cubicBezTo>
                  <a:cubicBezTo>
                    <a:pt x="21" y="5"/>
                    <a:pt x="9" y="0"/>
                    <a:pt x="0" y="4"/>
                  </a:cubicBezTo>
                  <a:cubicBezTo>
                    <a:pt x="7" y="8"/>
                    <a:pt x="17" y="7"/>
                    <a:pt x="25" y="7"/>
                  </a:cubicBezTo>
                  <a:cubicBezTo>
                    <a:pt x="35" y="8"/>
                    <a:pt x="44" y="10"/>
                    <a:pt x="54" y="10"/>
                  </a:cubicBezTo>
                  <a:cubicBezTo>
                    <a:pt x="61" y="11"/>
                    <a:pt x="69" y="10"/>
                    <a:pt x="77" y="10"/>
                  </a:cubicBezTo>
                  <a:cubicBezTo>
                    <a:pt x="77" y="8"/>
                    <a:pt x="76" y="5"/>
                    <a:pt x="74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1" name="Freeform 94">
              <a:extLst>
                <a:ext uri="{FF2B5EF4-FFF2-40B4-BE49-F238E27FC236}">
                  <a16:creationId xmlns:a16="http://schemas.microsoft.com/office/drawing/2014/main" id="{50DA7EF4-0513-4581-A3FB-D55D0782F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" y="1243"/>
              <a:ext cx="13" cy="32"/>
            </a:xfrm>
            <a:custGeom>
              <a:avLst/>
              <a:gdLst>
                <a:gd name="T0" fmla="*/ 0 w 17"/>
                <a:gd name="T1" fmla="*/ 0 h 40"/>
                <a:gd name="T2" fmla="*/ 3 w 17"/>
                <a:gd name="T3" fmla="*/ 5 h 40"/>
                <a:gd name="T4" fmla="*/ 5 w 17"/>
                <a:gd name="T5" fmla="*/ 11 h 40"/>
                <a:gd name="T6" fmla="*/ 6 w 17"/>
                <a:gd name="T7" fmla="*/ 15 h 40"/>
                <a:gd name="T8" fmla="*/ 7 w 17"/>
                <a:gd name="T9" fmla="*/ 21 h 40"/>
                <a:gd name="T10" fmla="*/ 5 w 17"/>
                <a:gd name="T11" fmla="*/ 14 h 40"/>
                <a:gd name="T12" fmla="*/ 2 w 17"/>
                <a:gd name="T13" fmla="*/ 7 h 40"/>
                <a:gd name="T14" fmla="*/ 0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3" y="2"/>
                    <a:pt x="4" y="7"/>
                    <a:pt x="6" y="10"/>
                  </a:cubicBezTo>
                  <a:cubicBezTo>
                    <a:pt x="9" y="17"/>
                    <a:pt x="9" y="16"/>
                    <a:pt x="11" y="21"/>
                  </a:cubicBezTo>
                  <a:cubicBezTo>
                    <a:pt x="12" y="24"/>
                    <a:pt x="14" y="27"/>
                    <a:pt x="15" y="30"/>
                  </a:cubicBezTo>
                  <a:cubicBezTo>
                    <a:pt x="15" y="33"/>
                    <a:pt x="17" y="37"/>
                    <a:pt x="16" y="40"/>
                  </a:cubicBezTo>
                  <a:cubicBezTo>
                    <a:pt x="14" y="35"/>
                    <a:pt x="12" y="30"/>
                    <a:pt x="10" y="26"/>
                  </a:cubicBezTo>
                  <a:cubicBezTo>
                    <a:pt x="9" y="22"/>
                    <a:pt x="7" y="18"/>
                    <a:pt x="5" y="14"/>
                  </a:cubicBezTo>
                  <a:cubicBezTo>
                    <a:pt x="3" y="10"/>
                    <a:pt x="1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2" name="Freeform 95">
              <a:extLst>
                <a:ext uri="{FF2B5EF4-FFF2-40B4-BE49-F238E27FC236}">
                  <a16:creationId xmlns:a16="http://schemas.microsoft.com/office/drawing/2014/main" id="{0446AE22-B8DC-498F-B2F9-7A2DDFF6B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" y="1323"/>
              <a:ext cx="18" cy="27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10 h 35"/>
                <a:gd name="T6" fmla="*/ 0 w 25"/>
                <a:gd name="T7" fmla="*/ 16 h 35"/>
                <a:gd name="T8" fmla="*/ 2 w 25"/>
                <a:gd name="T9" fmla="*/ 12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4" y="1"/>
                    <a:pt x="24" y="4"/>
                    <a:pt x="23" y="5"/>
                  </a:cubicBezTo>
                  <a:cubicBezTo>
                    <a:pt x="20" y="11"/>
                    <a:pt x="16" y="16"/>
                    <a:pt x="12" y="22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5" y="27"/>
                  </a:cubicBezTo>
                  <a:cubicBezTo>
                    <a:pt x="8" y="22"/>
                    <a:pt x="11" y="17"/>
                    <a:pt x="15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3" name="Freeform 96">
              <a:extLst>
                <a:ext uri="{FF2B5EF4-FFF2-40B4-BE49-F238E27FC236}">
                  <a16:creationId xmlns:a16="http://schemas.microsoft.com/office/drawing/2014/main" id="{C5CCF708-FF50-45B3-BAD9-ADE718A74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311"/>
              <a:ext cx="73" cy="2"/>
            </a:xfrm>
            <a:custGeom>
              <a:avLst/>
              <a:gdLst>
                <a:gd name="T0" fmla="*/ 39 w 100"/>
                <a:gd name="T1" fmla="*/ 1 h 3"/>
                <a:gd name="T2" fmla="*/ 0 w 100"/>
                <a:gd name="T3" fmla="*/ 0 h 3"/>
                <a:gd name="T4" fmla="*/ 39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0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6" name="Group 97">
            <a:extLst>
              <a:ext uri="{FF2B5EF4-FFF2-40B4-BE49-F238E27FC236}">
                <a16:creationId xmlns:a16="http://schemas.microsoft.com/office/drawing/2014/main" id="{193E4DD4-54DC-4DA3-AA1B-EB6CDA21799E}"/>
              </a:ext>
            </a:extLst>
          </p:cNvPr>
          <p:cNvGrpSpPr>
            <a:grpSpLocks/>
          </p:cNvGrpSpPr>
          <p:nvPr/>
        </p:nvGrpSpPr>
        <p:grpSpPr bwMode="auto">
          <a:xfrm>
            <a:off x="4521200" y="2741613"/>
            <a:ext cx="488950" cy="606425"/>
            <a:chOff x="1930" y="1775"/>
            <a:chExt cx="308" cy="382"/>
          </a:xfrm>
        </p:grpSpPr>
        <p:sp>
          <p:nvSpPr>
            <p:cNvPr id="21192" name="Freeform 98">
              <a:extLst>
                <a:ext uri="{FF2B5EF4-FFF2-40B4-BE49-F238E27FC236}">
                  <a16:creationId xmlns:a16="http://schemas.microsoft.com/office/drawing/2014/main" id="{329F5A86-D6F4-44B5-A034-72C64EFFD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781"/>
              <a:ext cx="147" cy="156"/>
            </a:xfrm>
            <a:custGeom>
              <a:avLst/>
              <a:gdLst>
                <a:gd name="T0" fmla="*/ 87 w 182"/>
                <a:gd name="T1" fmla="*/ 55 h 182"/>
                <a:gd name="T2" fmla="*/ 96 w 182"/>
                <a:gd name="T3" fmla="*/ 43 h 182"/>
                <a:gd name="T4" fmla="*/ 96 w 182"/>
                <a:gd name="T5" fmla="*/ 0 h 182"/>
                <a:gd name="T6" fmla="*/ 80 w 182"/>
                <a:gd name="T7" fmla="*/ 28 h 182"/>
                <a:gd name="T8" fmla="*/ 22 w 182"/>
                <a:gd name="T9" fmla="*/ 28 h 182"/>
                <a:gd name="T10" fmla="*/ 17 w 182"/>
                <a:gd name="T11" fmla="*/ 0 h 182"/>
                <a:gd name="T12" fmla="*/ 0 w 182"/>
                <a:gd name="T13" fmla="*/ 44 h 182"/>
                <a:gd name="T14" fmla="*/ 10 w 182"/>
                <a:gd name="T15" fmla="*/ 58 h 182"/>
                <a:gd name="T16" fmla="*/ 2 w 182"/>
                <a:gd name="T17" fmla="*/ 72 h 182"/>
                <a:gd name="T18" fmla="*/ 29 w 182"/>
                <a:gd name="T19" fmla="*/ 115 h 182"/>
                <a:gd name="T20" fmla="*/ 27 w 182"/>
                <a:gd name="T21" fmla="*/ 83 h 182"/>
                <a:gd name="T22" fmla="*/ 80 w 182"/>
                <a:gd name="T23" fmla="*/ 83 h 182"/>
                <a:gd name="T24" fmla="*/ 96 w 182"/>
                <a:gd name="T25" fmla="*/ 105 h 182"/>
                <a:gd name="T26" fmla="*/ 96 w 182"/>
                <a:gd name="T27" fmla="*/ 68 h 182"/>
                <a:gd name="T28" fmla="*/ 87 w 182"/>
                <a:gd name="T29" fmla="*/ 55 h 18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2">
                  <a:moveTo>
                    <a:pt x="166" y="87"/>
                  </a:moveTo>
                  <a:cubicBezTo>
                    <a:pt x="166" y="77"/>
                    <a:pt x="173" y="69"/>
                    <a:pt x="182" y="68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69" y="11"/>
                    <a:pt x="152" y="44"/>
                    <a:pt x="152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25"/>
                    <a:pt x="3" y="48"/>
                    <a:pt x="0" y="69"/>
                  </a:cubicBezTo>
                  <a:cubicBezTo>
                    <a:pt x="11" y="71"/>
                    <a:pt x="19" y="80"/>
                    <a:pt x="19" y="92"/>
                  </a:cubicBezTo>
                  <a:cubicBezTo>
                    <a:pt x="19" y="102"/>
                    <a:pt x="13" y="111"/>
                    <a:pt x="5" y="114"/>
                  </a:cubicBezTo>
                  <a:cubicBezTo>
                    <a:pt x="18" y="156"/>
                    <a:pt x="54" y="182"/>
                    <a:pt x="54" y="18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5" y="148"/>
                    <a:pt x="182" y="168"/>
                    <a:pt x="182" y="168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73" y="106"/>
                    <a:pt x="166" y="97"/>
                    <a:pt x="166" y="87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3" name="Freeform 99">
              <a:extLst>
                <a:ext uri="{FF2B5EF4-FFF2-40B4-BE49-F238E27FC236}">
                  <a16:creationId xmlns:a16="http://schemas.microsoft.com/office/drawing/2014/main" id="{FFDDA15B-59C1-4033-88A2-F82AA993F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775"/>
              <a:ext cx="159" cy="159"/>
            </a:xfrm>
            <a:custGeom>
              <a:avLst/>
              <a:gdLst>
                <a:gd name="T0" fmla="*/ 94 w 197"/>
                <a:gd name="T1" fmla="*/ 61 h 185"/>
                <a:gd name="T2" fmla="*/ 103 w 197"/>
                <a:gd name="T3" fmla="*/ 46 h 185"/>
                <a:gd name="T4" fmla="*/ 91 w 197"/>
                <a:gd name="T5" fmla="*/ 0 h 185"/>
                <a:gd name="T6" fmla="*/ 84 w 197"/>
                <a:gd name="T7" fmla="*/ 29 h 185"/>
                <a:gd name="T8" fmla="*/ 18 w 197"/>
                <a:gd name="T9" fmla="*/ 29 h 185"/>
                <a:gd name="T10" fmla="*/ 0 w 197"/>
                <a:gd name="T11" fmla="*/ 4 h 185"/>
                <a:gd name="T12" fmla="*/ 0 w 197"/>
                <a:gd name="T13" fmla="*/ 47 h 185"/>
                <a:gd name="T14" fmla="*/ 0 w 197"/>
                <a:gd name="T15" fmla="*/ 47 h 185"/>
                <a:gd name="T16" fmla="*/ 10 w 197"/>
                <a:gd name="T17" fmla="*/ 60 h 185"/>
                <a:gd name="T18" fmla="*/ 0 w 197"/>
                <a:gd name="T19" fmla="*/ 71 h 185"/>
                <a:gd name="T20" fmla="*/ 0 w 197"/>
                <a:gd name="T21" fmla="*/ 71 h 185"/>
                <a:gd name="T22" fmla="*/ 0 w 197"/>
                <a:gd name="T23" fmla="*/ 113 h 185"/>
                <a:gd name="T24" fmla="*/ 16 w 197"/>
                <a:gd name="T25" fmla="*/ 89 h 185"/>
                <a:gd name="T26" fmla="*/ 73 w 197"/>
                <a:gd name="T27" fmla="*/ 89 h 185"/>
                <a:gd name="T28" fmla="*/ 71 w 197"/>
                <a:gd name="T29" fmla="*/ 118 h 185"/>
                <a:gd name="T30" fmla="*/ 100 w 197"/>
                <a:gd name="T31" fmla="*/ 76 h 185"/>
                <a:gd name="T32" fmla="*/ 94 w 197"/>
                <a:gd name="T33" fmla="*/ 61 h 1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7" h="185">
                  <a:moveTo>
                    <a:pt x="179" y="97"/>
                  </a:moveTo>
                  <a:cubicBezTo>
                    <a:pt x="179" y="84"/>
                    <a:pt x="187" y="74"/>
                    <a:pt x="197" y="73"/>
                  </a:cubicBezTo>
                  <a:cubicBezTo>
                    <a:pt x="196" y="51"/>
                    <a:pt x="189" y="27"/>
                    <a:pt x="173" y="0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28" y="29"/>
                    <a:pt x="0" y="7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0" y="74"/>
                    <a:pt x="19" y="83"/>
                    <a:pt x="19" y="94"/>
                  </a:cubicBezTo>
                  <a:cubicBezTo>
                    <a:pt x="19" y="105"/>
                    <a:pt x="10" y="113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21" y="163"/>
                    <a:pt x="31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5" y="185"/>
                    <a:pt x="175" y="163"/>
                    <a:pt x="191" y="119"/>
                  </a:cubicBezTo>
                  <a:cubicBezTo>
                    <a:pt x="184" y="115"/>
                    <a:pt x="179" y="106"/>
                    <a:pt x="179" y="97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4" name="Freeform 100">
              <a:extLst>
                <a:ext uri="{FF2B5EF4-FFF2-40B4-BE49-F238E27FC236}">
                  <a16:creationId xmlns:a16="http://schemas.microsoft.com/office/drawing/2014/main" id="{7DF07E2D-8072-4E25-B8B9-2102EB13A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996"/>
              <a:ext cx="127" cy="161"/>
            </a:xfrm>
            <a:custGeom>
              <a:avLst/>
              <a:gdLst>
                <a:gd name="T0" fmla="*/ 74 w 157"/>
                <a:gd name="T1" fmla="*/ 59 h 187"/>
                <a:gd name="T2" fmla="*/ 83 w 157"/>
                <a:gd name="T3" fmla="*/ 46 h 187"/>
                <a:gd name="T4" fmla="*/ 83 w 157"/>
                <a:gd name="T5" fmla="*/ 3 h 187"/>
                <a:gd name="T6" fmla="*/ 67 w 157"/>
                <a:gd name="T7" fmla="*/ 31 h 187"/>
                <a:gd name="T8" fmla="*/ 21 w 157"/>
                <a:gd name="T9" fmla="*/ 31 h 187"/>
                <a:gd name="T10" fmla="*/ 21 w 157"/>
                <a:gd name="T11" fmla="*/ 0 h 187"/>
                <a:gd name="T12" fmla="*/ 0 w 157"/>
                <a:gd name="T13" fmla="*/ 46 h 187"/>
                <a:gd name="T14" fmla="*/ 10 w 157"/>
                <a:gd name="T15" fmla="*/ 60 h 187"/>
                <a:gd name="T16" fmla="*/ 2 w 157"/>
                <a:gd name="T17" fmla="*/ 74 h 187"/>
                <a:gd name="T18" fmla="*/ 23 w 157"/>
                <a:gd name="T19" fmla="*/ 120 h 187"/>
                <a:gd name="T20" fmla="*/ 23 w 157"/>
                <a:gd name="T21" fmla="*/ 88 h 187"/>
                <a:gd name="T22" fmla="*/ 67 w 157"/>
                <a:gd name="T23" fmla="*/ 88 h 187"/>
                <a:gd name="T24" fmla="*/ 83 w 157"/>
                <a:gd name="T25" fmla="*/ 110 h 187"/>
                <a:gd name="T26" fmla="*/ 83 w 157"/>
                <a:gd name="T27" fmla="*/ 71 h 187"/>
                <a:gd name="T28" fmla="*/ 74 w 157"/>
                <a:gd name="T29" fmla="*/ 59 h 1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7" h="187">
                  <a:moveTo>
                    <a:pt x="141" y="92"/>
                  </a:moveTo>
                  <a:cubicBezTo>
                    <a:pt x="141" y="82"/>
                    <a:pt x="148" y="74"/>
                    <a:pt x="157" y="73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44" y="16"/>
                    <a:pt x="127" y="49"/>
                    <a:pt x="127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4" y="15"/>
                    <a:pt x="3" y="50"/>
                    <a:pt x="0" y="71"/>
                  </a:cubicBezTo>
                  <a:cubicBezTo>
                    <a:pt x="11" y="73"/>
                    <a:pt x="19" y="82"/>
                    <a:pt x="19" y="94"/>
                  </a:cubicBezTo>
                  <a:cubicBezTo>
                    <a:pt x="19" y="104"/>
                    <a:pt x="13" y="113"/>
                    <a:pt x="4" y="116"/>
                  </a:cubicBezTo>
                  <a:cubicBezTo>
                    <a:pt x="18" y="158"/>
                    <a:pt x="45" y="187"/>
                    <a:pt x="45" y="18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30" y="153"/>
                    <a:pt x="157" y="173"/>
                    <a:pt x="157" y="173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48" y="111"/>
                    <a:pt x="141" y="103"/>
                    <a:pt x="141" y="92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5" name="Freeform 101">
              <a:extLst>
                <a:ext uri="{FF2B5EF4-FFF2-40B4-BE49-F238E27FC236}">
                  <a16:creationId xmlns:a16="http://schemas.microsoft.com/office/drawing/2014/main" id="{9E7793C3-2BBE-4BE8-B1D3-DC2A4687E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989"/>
              <a:ext cx="138" cy="164"/>
            </a:xfrm>
            <a:custGeom>
              <a:avLst/>
              <a:gdLst>
                <a:gd name="T0" fmla="*/ 80 w 171"/>
                <a:gd name="T1" fmla="*/ 63 h 192"/>
                <a:gd name="T2" fmla="*/ 90 w 171"/>
                <a:gd name="T3" fmla="*/ 49 h 192"/>
                <a:gd name="T4" fmla="*/ 73 w 171"/>
                <a:gd name="T5" fmla="*/ 0 h 192"/>
                <a:gd name="T6" fmla="*/ 68 w 171"/>
                <a:gd name="T7" fmla="*/ 32 h 192"/>
                <a:gd name="T8" fmla="*/ 18 w 171"/>
                <a:gd name="T9" fmla="*/ 32 h 192"/>
                <a:gd name="T10" fmla="*/ 0 w 171"/>
                <a:gd name="T11" fmla="*/ 9 h 192"/>
                <a:gd name="T12" fmla="*/ 0 w 171"/>
                <a:gd name="T13" fmla="*/ 50 h 192"/>
                <a:gd name="T14" fmla="*/ 0 w 171"/>
                <a:gd name="T15" fmla="*/ 50 h 192"/>
                <a:gd name="T16" fmla="*/ 10 w 171"/>
                <a:gd name="T17" fmla="*/ 62 h 192"/>
                <a:gd name="T18" fmla="*/ 0 w 171"/>
                <a:gd name="T19" fmla="*/ 75 h 192"/>
                <a:gd name="T20" fmla="*/ 0 w 171"/>
                <a:gd name="T21" fmla="*/ 75 h 192"/>
                <a:gd name="T22" fmla="*/ 0 w 171"/>
                <a:gd name="T23" fmla="*/ 115 h 192"/>
                <a:gd name="T24" fmla="*/ 16 w 171"/>
                <a:gd name="T25" fmla="*/ 92 h 192"/>
                <a:gd name="T26" fmla="*/ 65 w 171"/>
                <a:gd name="T27" fmla="*/ 92 h 192"/>
                <a:gd name="T28" fmla="*/ 62 w 171"/>
                <a:gd name="T29" fmla="*/ 120 h 192"/>
                <a:gd name="T30" fmla="*/ 86 w 171"/>
                <a:gd name="T31" fmla="*/ 78 h 192"/>
                <a:gd name="T32" fmla="*/ 80 w 171"/>
                <a:gd name="T33" fmla="*/ 63 h 1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" h="192">
                  <a:moveTo>
                    <a:pt x="152" y="102"/>
                  </a:moveTo>
                  <a:cubicBezTo>
                    <a:pt x="152" y="89"/>
                    <a:pt x="160" y="79"/>
                    <a:pt x="171" y="78"/>
                  </a:cubicBezTo>
                  <a:cubicBezTo>
                    <a:pt x="169" y="57"/>
                    <a:pt x="156" y="16"/>
                    <a:pt x="137" y="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28" y="36"/>
                    <a:pt x="0" y="14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0" y="81"/>
                    <a:pt x="18" y="90"/>
                    <a:pt x="18" y="101"/>
                  </a:cubicBezTo>
                  <a:cubicBezTo>
                    <a:pt x="18" y="112"/>
                    <a:pt x="1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21" y="170"/>
                    <a:pt x="31" y="148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19" y="192"/>
                    <a:pt x="119" y="192"/>
                    <a:pt x="119" y="192"/>
                  </a:cubicBezTo>
                  <a:cubicBezTo>
                    <a:pt x="119" y="192"/>
                    <a:pt x="148" y="169"/>
                    <a:pt x="164" y="124"/>
                  </a:cubicBezTo>
                  <a:cubicBezTo>
                    <a:pt x="157" y="120"/>
                    <a:pt x="152" y="112"/>
                    <a:pt x="152" y="102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6" name="Line 102">
              <a:extLst>
                <a:ext uri="{FF2B5EF4-FFF2-40B4-BE49-F238E27FC236}">
                  <a16:creationId xmlns:a16="http://schemas.microsoft.com/office/drawing/2014/main" id="{2D229739-D84C-4F26-A35D-7E0FAA6829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4" y="1837"/>
              <a:ext cx="143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7" name="Line 103">
              <a:extLst>
                <a:ext uri="{FF2B5EF4-FFF2-40B4-BE49-F238E27FC236}">
                  <a16:creationId xmlns:a16="http://schemas.microsoft.com/office/drawing/2014/main" id="{1DF9A1BF-EC92-43A2-A22E-CCCCDFA57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1877"/>
              <a:ext cx="138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8" name="Line 104">
              <a:extLst>
                <a:ext uri="{FF2B5EF4-FFF2-40B4-BE49-F238E27FC236}">
                  <a16:creationId xmlns:a16="http://schemas.microsoft.com/office/drawing/2014/main" id="{4DCF2B72-AC38-4A8C-B35C-EBDAEA3B22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83" y="1835"/>
              <a:ext cx="154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9" name="Line 105">
              <a:extLst>
                <a:ext uri="{FF2B5EF4-FFF2-40B4-BE49-F238E27FC236}">
                  <a16:creationId xmlns:a16="http://schemas.microsoft.com/office/drawing/2014/main" id="{6142A858-F89D-4ADC-B757-21C4B8BF28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3" y="1875"/>
              <a:ext cx="147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0" name="Line 106">
              <a:extLst>
                <a:ext uri="{FF2B5EF4-FFF2-40B4-BE49-F238E27FC236}">
                  <a16:creationId xmlns:a16="http://schemas.microsoft.com/office/drawing/2014/main" id="{F32EE467-2DEB-4CDC-B792-A6433DE3F1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8" y="2055"/>
              <a:ext cx="121" cy="2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1" name="Line 107">
              <a:extLst>
                <a:ext uri="{FF2B5EF4-FFF2-40B4-BE49-F238E27FC236}">
                  <a16:creationId xmlns:a16="http://schemas.microsoft.com/office/drawing/2014/main" id="{8ABF8E0A-4CB4-4CE4-864C-BC98BB4B5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0" y="2093"/>
              <a:ext cx="122" cy="4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2" name="Line 108">
              <a:extLst>
                <a:ext uri="{FF2B5EF4-FFF2-40B4-BE49-F238E27FC236}">
                  <a16:creationId xmlns:a16="http://schemas.microsoft.com/office/drawing/2014/main" id="{62CE8EF8-C197-4E41-AEE2-905A5311FE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76" y="2095"/>
              <a:ext cx="130" cy="1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3" name="Line 109">
              <a:extLst>
                <a:ext uri="{FF2B5EF4-FFF2-40B4-BE49-F238E27FC236}">
                  <a16:creationId xmlns:a16="http://schemas.microsoft.com/office/drawing/2014/main" id="{A64FA4E8-2FDB-4DEB-952A-8B64ED2701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77" y="2054"/>
              <a:ext cx="133" cy="1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4" name="Freeform 110">
              <a:extLst>
                <a:ext uri="{FF2B5EF4-FFF2-40B4-BE49-F238E27FC236}">
                  <a16:creationId xmlns:a16="http://schemas.microsoft.com/office/drawing/2014/main" id="{46A7AB2B-2D16-4A60-A3CC-86F6BBBB8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841"/>
              <a:ext cx="118" cy="29"/>
            </a:xfrm>
            <a:custGeom>
              <a:avLst/>
              <a:gdLst>
                <a:gd name="T0" fmla="*/ 0 w 146"/>
                <a:gd name="T1" fmla="*/ 0 h 33"/>
                <a:gd name="T2" fmla="*/ 4 w 146"/>
                <a:gd name="T3" fmla="*/ 6 h 33"/>
                <a:gd name="T4" fmla="*/ 5 w 146"/>
                <a:gd name="T5" fmla="*/ 14 h 33"/>
                <a:gd name="T6" fmla="*/ 7 w 146"/>
                <a:gd name="T7" fmla="*/ 21 h 33"/>
                <a:gd name="T8" fmla="*/ 18 w 146"/>
                <a:gd name="T9" fmla="*/ 18 h 33"/>
                <a:gd name="T10" fmla="*/ 34 w 146"/>
                <a:gd name="T11" fmla="*/ 16 h 33"/>
                <a:gd name="T12" fmla="*/ 56 w 146"/>
                <a:gd name="T13" fmla="*/ 15 h 33"/>
                <a:gd name="T14" fmla="*/ 68 w 146"/>
                <a:gd name="T15" fmla="*/ 14 h 33"/>
                <a:gd name="T16" fmla="*/ 74 w 146"/>
                <a:gd name="T17" fmla="*/ 10 h 33"/>
                <a:gd name="T18" fmla="*/ 77 w 146"/>
                <a:gd name="T19" fmla="*/ 4 h 33"/>
                <a:gd name="T20" fmla="*/ 69 w 146"/>
                <a:gd name="T21" fmla="*/ 4 h 33"/>
                <a:gd name="T22" fmla="*/ 57 w 146"/>
                <a:gd name="T23" fmla="*/ 3 h 33"/>
                <a:gd name="T24" fmla="*/ 37 w 146"/>
                <a:gd name="T25" fmla="*/ 3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6"/>
                    <a:pt x="7" y="9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4"/>
                    <a:pt x="9" y="29"/>
                    <a:pt x="13" y="31"/>
                  </a:cubicBezTo>
                  <a:cubicBezTo>
                    <a:pt x="18" y="33"/>
                    <a:pt x="29" y="28"/>
                    <a:pt x="34" y="27"/>
                  </a:cubicBezTo>
                  <a:cubicBezTo>
                    <a:pt x="44" y="26"/>
                    <a:pt x="54" y="25"/>
                    <a:pt x="64" y="24"/>
                  </a:cubicBezTo>
                  <a:cubicBezTo>
                    <a:pt x="78" y="23"/>
                    <a:pt x="91" y="22"/>
                    <a:pt x="105" y="22"/>
                  </a:cubicBezTo>
                  <a:cubicBezTo>
                    <a:pt x="113" y="21"/>
                    <a:pt x="122" y="22"/>
                    <a:pt x="129" y="21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7"/>
                    <a:pt x="146" y="4"/>
                  </a:cubicBezTo>
                  <a:cubicBezTo>
                    <a:pt x="140" y="2"/>
                    <a:pt x="135" y="3"/>
                    <a:pt x="130" y="4"/>
                  </a:cubicBezTo>
                  <a:cubicBezTo>
                    <a:pt x="123" y="5"/>
                    <a:pt x="116" y="4"/>
                    <a:pt x="109" y="3"/>
                  </a:cubicBezTo>
                  <a:cubicBezTo>
                    <a:pt x="97" y="3"/>
                    <a:pt x="84" y="3"/>
                    <a:pt x="71" y="3"/>
                  </a:cubicBezTo>
                  <a:cubicBezTo>
                    <a:pt x="48" y="3"/>
                    <a:pt x="24" y="2"/>
                    <a:pt x="0" y="2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5" name="Freeform 111">
              <a:extLst>
                <a:ext uri="{FF2B5EF4-FFF2-40B4-BE49-F238E27FC236}">
                  <a16:creationId xmlns:a16="http://schemas.microsoft.com/office/drawing/2014/main" id="{125F7304-216A-4CC9-B0DA-84D2B0B6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837"/>
              <a:ext cx="129" cy="21"/>
            </a:xfrm>
            <a:custGeom>
              <a:avLst/>
              <a:gdLst>
                <a:gd name="T0" fmla="*/ 1 w 160"/>
                <a:gd name="T1" fmla="*/ 4 h 24"/>
                <a:gd name="T2" fmla="*/ 4 w 160"/>
                <a:gd name="T3" fmla="*/ 14 h 24"/>
                <a:gd name="T4" fmla="*/ 33 w 160"/>
                <a:gd name="T5" fmla="*/ 14 h 24"/>
                <a:gd name="T6" fmla="*/ 64 w 160"/>
                <a:gd name="T7" fmla="*/ 11 h 24"/>
                <a:gd name="T8" fmla="*/ 73 w 160"/>
                <a:gd name="T9" fmla="*/ 10 h 24"/>
                <a:gd name="T10" fmla="*/ 77 w 160"/>
                <a:gd name="T11" fmla="*/ 11 h 24"/>
                <a:gd name="T12" fmla="*/ 84 w 160"/>
                <a:gd name="T13" fmla="*/ 3 h 24"/>
                <a:gd name="T14" fmla="*/ 77 w 160"/>
                <a:gd name="T15" fmla="*/ 4 h 24"/>
                <a:gd name="T16" fmla="*/ 66 w 160"/>
                <a:gd name="T17" fmla="*/ 4 h 24"/>
                <a:gd name="T18" fmla="*/ 56 w 160"/>
                <a:gd name="T19" fmla="*/ 4 h 24"/>
                <a:gd name="T20" fmla="*/ 42 w 160"/>
                <a:gd name="T21" fmla="*/ 4 h 24"/>
                <a:gd name="T22" fmla="*/ 19 w 160"/>
                <a:gd name="T23" fmla="*/ 4 h 24"/>
                <a:gd name="T24" fmla="*/ 1 w 160"/>
                <a:gd name="T25" fmla="*/ 4 h 24"/>
                <a:gd name="T26" fmla="*/ 0 w 160"/>
                <a:gd name="T27" fmla="*/ 4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0" h="24">
                  <a:moveTo>
                    <a:pt x="1" y="5"/>
                  </a:moveTo>
                  <a:cubicBezTo>
                    <a:pt x="6" y="8"/>
                    <a:pt x="6" y="15"/>
                    <a:pt x="7" y="20"/>
                  </a:cubicBezTo>
                  <a:cubicBezTo>
                    <a:pt x="25" y="24"/>
                    <a:pt x="45" y="20"/>
                    <a:pt x="63" y="20"/>
                  </a:cubicBezTo>
                  <a:cubicBezTo>
                    <a:pt x="83" y="20"/>
                    <a:pt x="102" y="18"/>
                    <a:pt x="121" y="16"/>
                  </a:cubicBezTo>
                  <a:cubicBezTo>
                    <a:pt x="127" y="15"/>
                    <a:pt x="133" y="15"/>
                    <a:pt x="139" y="15"/>
                  </a:cubicBezTo>
                  <a:cubicBezTo>
                    <a:pt x="141" y="15"/>
                    <a:pt x="146" y="17"/>
                    <a:pt x="148" y="16"/>
                  </a:cubicBezTo>
                  <a:cubicBezTo>
                    <a:pt x="153" y="15"/>
                    <a:pt x="157" y="6"/>
                    <a:pt x="160" y="3"/>
                  </a:cubicBezTo>
                  <a:cubicBezTo>
                    <a:pt x="156" y="3"/>
                    <a:pt x="151" y="5"/>
                    <a:pt x="146" y="5"/>
                  </a:cubicBezTo>
                  <a:cubicBezTo>
                    <a:pt x="140" y="5"/>
                    <a:pt x="133" y="5"/>
                    <a:pt x="127" y="4"/>
                  </a:cubicBezTo>
                  <a:cubicBezTo>
                    <a:pt x="120" y="4"/>
                    <a:pt x="112" y="5"/>
                    <a:pt x="105" y="5"/>
                  </a:cubicBezTo>
                  <a:cubicBezTo>
                    <a:pt x="96" y="6"/>
                    <a:pt x="89" y="5"/>
                    <a:pt x="81" y="6"/>
                  </a:cubicBezTo>
                  <a:cubicBezTo>
                    <a:pt x="66" y="7"/>
                    <a:pt x="51" y="6"/>
                    <a:pt x="37" y="6"/>
                  </a:cubicBezTo>
                  <a:cubicBezTo>
                    <a:pt x="26" y="6"/>
                    <a:pt x="11" y="0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6" name="Freeform 112">
              <a:extLst>
                <a:ext uri="{FF2B5EF4-FFF2-40B4-BE49-F238E27FC236}">
                  <a16:creationId xmlns:a16="http://schemas.microsoft.com/office/drawing/2014/main" id="{7511720F-DB62-47FF-98F1-EA41CE711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867"/>
              <a:ext cx="119" cy="10"/>
            </a:xfrm>
            <a:custGeom>
              <a:avLst/>
              <a:gdLst>
                <a:gd name="T0" fmla="*/ 0 w 148"/>
                <a:gd name="T1" fmla="*/ 8 h 11"/>
                <a:gd name="T2" fmla="*/ 77 w 148"/>
                <a:gd name="T3" fmla="*/ 5 h 11"/>
                <a:gd name="T4" fmla="*/ 0 w 148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7" name="Freeform 113">
              <a:extLst>
                <a:ext uri="{FF2B5EF4-FFF2-40B4-BE49-F238E27FC236}">
                  <a16:creationId xmlns:a16="http://schemas.microsoft.com/office/drawing/2014/main" id="{0F70DE87-7E87-4B3F-9560-C034C78D0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864"/>
              <a:ext cx="125" cy="7"/>
            </a:xfrm>
            <a:custGeom>
              <a:avLst/>
              <a:gdLst>
                <a:gd name="T0" fmla="*/ 0 w 155"/>
                <a:gd name="T1" fmla="*/ 5 h 8"/>
                <a:gd name="T2" fmla="*/ 81 w 155"/>
                <a:gd name="T3" fmla="*/ 4 h 8"/>
                <a:gd name="T4" fmla="*/ 0 w 155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5" h="8">
                  <a:moveTo>
                    <a:pt x="0" y="8"/>
                  </a:moveTo>
                  <a:cubicBezTo>
                    <a:pt x="155" y="7"/>
                    <a:pt x="155" y="7"/>
                    <a:pt x="155" y="7"/>
                  </a:cubicBezTo>
                  <a:cubicBezTo>
                    <a:pt x="155" y="7"/>
                    <a:pt x="30" y="0"/>
                    <a:pt x="0" y="8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8" name="Freeform 114">
              <a:extLst>
                <a:ext uri="{FF2B5EF4-FFF2-40B4-BE49-F238E27FC236}">
                  <a16:creationId xmlns:a16="http://schemas.microsoft.com/office/drawing/2014/main" id="{15DA0881-DACD-4C25-AD7F-CFD86BC00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1804"/>
              <a:ext cx="16" cy="26"/>
            </a:xfrm>
            <a:custGeom>
              <a:avLst/>
              <a:gdLst>
                <a:gd name="T0" fmla="*/ 6 w 20"/>
                <a:gd name="T1" fmla="*/ 0 h 31"/>
                <a:gd name="T2" fmla="*/ 3 w 20"/>
                <a:gd name="T3" fmla="*/ 8 h 31"/>
                <a:gd name="T4" fmla="*/ 1 w 20"/>
                <a:gd name="T5" fmla="*/ 16 h 31"/>
                <a:gd name="T6" fmla="*/ 6 w 20"/>
                <a:gd name="T7" fmla="*/ 17 h 31"/>
                <a:gd name="T8" fmla="*/ 10 w 20"/>
                <a:gd name="T9" fmla="*/ 16 h 31"/>
                <a:gd name="T10" fmla="*/ 8 w 20"/>
                <a:gd name="T11" fmla="*/ 8 h 31"/>
                <a:gd name="T12" fmla="*/ 6 w 20"/>
                <a:gd name="T13" fmla="*/ 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1">
                  <a:moveTo>
                    <a:pt x="13" y="0"/>
                  </a:moveTo>
                  <a:cubicBezTo>
                    <a:pt x="11" y="5"/>
                    <a:pt x="8" y="9"/>
                    <a:pt x="6" y="14"/>
                  </a:cubicBezTo>
                  <a:cubicBezTo>
                    <a:pt x="4" y="19"/>
                    <a:pt x="0" y="23"/>
                    <a:pt x="1" y="28"/>
                  </a:cubicBezTo>
                  <a:cubicBezTo>
                    <a:pt x="5" y="29"/>
                    <a:pt x="9" y="28"/>
                    <a:pt x="13" y="29"/>
                  </a:cubicBezTo>
                  <a:cubicBezTo>
                    <a:pt x="17" y="29"/>
                    <a:pt x="18" y="31"/>
                    <a:pt x="19" y="28"/>
                  </a:cubicBezTo>
                  <a:cubicBezTo>
                    <a:pt x="20" y="24"/>
                    <a:pt x="16" y="17"/>
                    <a:pt x="15" y="14"/>
                  </a:cubicBezTo>
                  <a:cubicBezTo>
                    <a:pt x="14" y="10"/>
                    <a:pt x="14" y="6"/>
                    <a:pt x="13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9" name="Freeform 115">
              <a:extLst>
                <a:ext uri="{FF2B5EF4-FFF2-40B4-BE49-F238E27FC236}">
                  <a16:creationId xmlns:a16="http://schemas.microsoft.com/office/drawing/2014/main" id="{376A97FA-522A-4361-80DD-5BB02A923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806"/>
              <a:ext cx="12" cy="24"/>
            </a:xfrm>
            <a:custGeom>
              <a:avLst/>
              <a:gdLst>
                <a:gd name="T0" fmla="*/ 6 w 15"/>
                <a:gd name="T1" fmla="*/ 0 h 28"/>
                <a:gd name="T2" fmla="*/ 5 w 15"/>
                <a:gd name="T3" fmla="*/ 5 h 28"/>
                <a:gd name="T4" fmla="*/ 1 w 15"/>
                <a:gd name="T5" fmla="*/ 13 h 28"/>
                <a:gd name="T6" fmla="*/ 6 w 15"/>
                <a:gd name="T7" fmla="*/ 18 h 28"/>
                <a:gd name="T8" fmla="*/ 6 w 15"/>
                <a:gd name="T9" fmla="*/ 9 h 28"/>
                <a:gd name="T10" fmla="*/ 8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2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7"/>
                    <a:pt x="11" y="28"/>
                  </a:cubicBezTo>
                  <a:cubicBezTo>
                    <a:pt x="14" y="25"/>
                    <a:pt x="12" y="18"/>
                    <a:pt x="12" y="14"/>
                  </a:cubicBezTo>
                  <a:cubicBezTo>
                    <a:pt x="12" y="10"/>
                    <a:pt x="14" y="4"/>
                    <a:pt x="15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0" name="Freeform 116">
              <a:extLst>
                <a:ext uri="{FF2B5EF4-FFF2-40B4-BE49-F238E27FC236}">
                  <a16:creationId xmlns:a16="http://schemas.microsoft.com/office/drawing/2014/main" id="{94F75247-8D51-4314-AC01-8D22A54AC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887"/>
              <a:ext cx="13" cy="25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10 h 30"/>
                <a:gd name="T4" fmla="*/ 6 w 17"/>
                <a:gd name="T5" fmla="*/ 18 h 30"/>
                <a:gd name="T6" fmla="*/ 6 w 17"/>
                <a:gd name="T7" fmla="*/ 9 h 30"/>
                <a:gd name="T8" fmla="*/ 6 w 17"/>
                <a:gd name="T9" fmla="*/ 2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7"/>
                    <a:pt x="5" y="12"/>
                    <a:pt x="7" y="17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20"/>
                    <a:pt x="13" y="15"/>
                  </a:cubicBezTo>
                  <a:cubicBezTo>
                    <a:pt x="13" y="11"/>
                    <a:pt x="14" y="6"/>
                    <a:pt x="15" y="2"/>
                  </a:cubicBezTo>
                  <a:cubicBezTo>
                    <a:pt x="12" y="1"/>
                    <a:pt x="7" y="0"/>
                    <a:pt x="4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1" name="Freeform 117">
              <a:extLst>
                <a:ext uri="{FF2B5EF4-FFF2-40B4-BE49-F238E27FC236}">
                  <a16:creationId xmlns:a16="http://schemas.microsoft.com/office/drawing/2014/main" id="{86832EE3-E42C-4562-BF0E-77D0F3555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879"/>
              <a:ext cx="14" cy="22"/>
            </a:xfrm>
            <a:custGeom>
              <a:avLst/>
              <a:gdLst>
                <a:gd name="T0" fmla="*/ 0 w 17"/>
                <a:gd name="T1" fmla="*/ 3 h 26"/>
                <a:gd name="T2" fmla="*/ 8 w 17"/>
                <a:gd name="T3" fmla="*/ 3 h 26"/>
                <a:gd name="T4" fmla="*/ 7 w 17"/>
                <a:gd name="T5" fmla="*/ 16 h 26"/>
                <a:gd name="T6" fmla="*/ 5 w 17"/>
                <a:gd name="T7" fmla="*/ 10 h 26"/>
                <a:gd name="T8" fmla="*/ 1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6"/>
                  </a:moveTo>
                  <a:cubicBezTo>
                    <a:pt x="4" y="5"/>
                    <a:pt x="13" y="0"/>
                    <a:pt x="15" y="6"/>
                  </a:cubicBezTo>
                  <a:cubicBezTo>
                    <a:pt x="17" y="11"/>
                    <a:pt x="13" y="20"/>
                    <a:pt x="13" y="26"/>
                  </a:cubicBezTo>
                  <a:cubicBezTo>
                    <a:pt x="11" y="23"/>
                    <a:pt x="10" y="20"/>
                    <a:pt x="8" y="17"/>
                  </a:cubicBezTo>
                  <a:cubicBezTo>
                    <a:pt x="6" y="13"/>
                    <a:pt x="2" y="10"/>
                    <a:pt x="1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2" name="Freeform 118">
              <a:extLst>
                <a:ext uri="{FF2B5EF4-FFF2-40B4-BE49-F238E27FC236}">
                  <a16:creationId xmlns:a16="http://schemas.microsoft.com/office/drawing/2014/main" id="{8E589D1B-3F30-4EE5-A62E-1BFBDC0FB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1804"/>
              <a:ext cx="12" cy="25"/>
            </a:xfrm>
            <a:custGeom>
              <a:avLst/>
              <a:gdLst>
                <a:gd name="T0" fmla="*/ 2 w 15"/>
                <a:gd name="T1" fmla="*/ 0 h 29"/>
                <a:gd name="T2" fmla="*/ 2 w 15"/>
                <a:gd name="T3" fmla="*/ 3 h 29"/>
                <a:gd name="T4" fmla="*/ 0 w 15"/>
                <a:gd name="T5" fmla="*/ 15 h 29"/>
                <a:gd name="T6" fmla="*/ 5 w 15"/>
                <a:gd name="T7" fmla="*/ 16 h 29"/>
                <a:gd name="T8" fmla="*/ 5 w 15"/>
                <a:gd name="T9" fmla="*/ 11 h 29"/>
                <a:gd name="T10" fmla="*/ 2 w 15"/>
                <a:gd name="T11" fmla="*/ 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9">
                  <a:moveTo>
                    <a:pt x="3" y="0"/>
                  </a:moveTo>
                  <a:cubicBezTo>
                    <a:pt x="2" y="0"/>
                    <a:pt x="3" y="4"/>
                    <a:pt x="3" y="6"/>
                  </a:cubicBezTo>
                  <a:cubicBezTo>
                    <a:pt x="3" y="11"/>
                    <a:pt x="0" y="17"/>
                    <a:pt x="0" y="23"/>
                  </a:cubicBezTo>
                  <a:cubicBezTo>
                    <a:pt x="1" y="28"/>
                    <a:pt x="5" y="29"/>
                    <a:pt x="10" y="26"/>
                  </a:cubicBezTo>
                  <a:cubicBezTo>
                    <a:pt x="15" y="23"/>
                    <a:pt x="12" y="21"/>
                    <a:pt x="10" y="17"/>
                  </a:cubicBezTo>
                  <a:cubicBezTo>
                    <a:pt x="8" y="12"/>
                    <a:pt x="6" y="5"/>
                    <a:pt x="4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3" name="Freeform 119">
              <a:extLst>
                <a:ext uri="{FF2B5EF4-FFF2-40B4-BE49-F238E27FC236}">
                  <a16:creationId xmlns:a16="http://schemas.microsoft.com/office/drawing/2014/main" id="{D80600E7-9012-4E2F-AE64-CF3F0152A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883"/>
              <a:ext cx="10" cy="20"/>
            </a:xfrm>
            <a:custGeom>
              <a:avLst/>
              <a:gdLst>
                <a:gd name="T0" fmla="*/ 2 w 12"/>
                <a:gd name="T1" fmla="*/ 1 h 24"/>
                <a:gd name="T2" fmla="*/ 1 w 12"/>
                <a:gd name="T3" fmla="*/ 5 h 24"/>
                <a:gd name="T4" fmla="*/ 0 w 12"/>
                <a:gd name="T5" fmla="*/ 13 h 24"/>
                <a:gd name="T6" fmla="*/ 7 w 12"/>
                <a:gd name="T7" fmla="*/ 8 h 24"/>
                <a:gd name="T8" fmla="*/ 3 w 12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4">
                  <a:moveTo>
                    <a:pt x="2" y="1"/>
                  </a:moveTo>
                  <a:cubicBezTo>
                    <a:pt x="1" y="2"/>
                    <a:pt x="1" y="6"/>
                    <a:pt x="1" y="8"/>
                  </a:cubicBezTo>
                  <a:cubicBezTo>
                    <a:pt x="2" y="13"/>
                    <a:pt x="0" y="18"/>
                    <a:pt x="0" y="23"/>
                  </a:cubicBezTo>
                  <a:cubicBezTo>
                    <a:pt x="4" y="24"/>
                    <a:pt x="11" y="17"/>
                    <a:pt x="11" y="13"/>
                  </a:cubicBezTo>
                  <a:cubicBezTo>
                    <a:pt x="12" y="8"/>
                    <a:pt x="6" y="4"/>
                    <a:pt x="4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4" name="Freeform 120">
              <a:extLst>
                <a:ext uri="{FF2B5EF4-FFF2-40B4-BE49-F238E27FC236}">
                  <a16:creationId xmlns:a16="http://schemas.microsoft.com/office/drawing/2014/main" id="{A6891FA3-F733-49F8-8BED-25F24738D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1799"/>
              <a:ext cx="14" cy="25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15 h 29"/>
                <a:gd name="T4" fmla="*/ 6 w 17"/>
                <a:gd name="T5" fmla="*/ 18 h 29"/>
                <a:gd name="T6" fmla="*/ 9 w 17"/>
                <a:gd name="T7" fmla="*/ 14 h 29"/>
                <a:gd name="T8" fmla="*/ 4 w 17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6" y="0"/>
                  </a:moveTo>
                  <a:cubicBezTo>
                    <a:pt x="8" y="8"/>
                    <a:pt x="3" y="16"/>
                    <a:pt x="1" y="23"/>
                  </a:cubicBezTo>
                  <a:cubicBezTo>
                    <a:pt x="0" y="29"/>
                    <a:pt x="5" y="27"/>
                    <a:pt x="10" y="28"/>
                  </a:cubicBezTo>
                  <a:cubicBezTo>
                    <a:pt x="15" y="28"/>
                    <a:pt x="17" y="28"/>
                    <a:pt x="16" y="22"/>
                  </a:cubicBezTo>
                  <a:cubicBezTo>
                    <a:pt x="15" y="17"/>
                    <a:pt x="12" y="5"/>
                    <a:pt x="7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5" name="Freeform 121">
              <a:extLst>
                <a:ext uri="{FF2B5EF4-FFF2-40B4-BE49-F238E27FC236}">
                  <a16:creationId xmlns:a16="http://schemas.microsoft.com/office/drawing/2014/main" id="{34108AF8-B164-42EB-B170-348E12AF4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886"/>
              <a:ext cx="15" cy="24"/>
            </a:xfrm>
            <a:custGeom>
              <a:avLst/>
              <a:gdLst>
                <a:gd name="T0" fmla="*/ 2 w 19"/>
                <a:gd name="T1" fmla="*/ 0 h 28"/>
                <a:gd name="T2" fmla="*/ 2 w 19"/>
                <a:gd name="T3" fmla="*/ 18 h 28"/>
                <a:gd name="T4" fmla="*/ 6 w 19"/>
                <a:gd name="T5" fmla="*/ 11 h 28"/>
                <a:gd name="T6" fmla="*/ 9 w 19"/>
                <a:gd name="T7" fmla="*/ 3 h 28"/>
                <a:gd name="T8" fmla="*/ 2 w 19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5" y="0"/>
                  </a:moveTo>
                  <a:cubicBezTo>
                    <a:pt x="8" y="9"/>
                    <a:pt x="0" y="19"/>
                    <a:pt x="3" y="28"/>
                  </a:cubicBezTo>
                  <a:cubicBezTo>
                    <a:pt x="6" y="24"/>
                    <a:pt x="8" y="21"/>
                    <a:pt x="11" y="17"/>
                  </a:cubicBezTo>
                  <a:cubicBezTo>
                    <a:pt x="12" y="15"/>
                    <a:pt x="19" y="9"/>
                    <a:pt x="18" y="6"/>
                  </a:cubicBezTo>
                  <a:cubicBezTo>
                    <a:pt x="17" y="1"/>
                    <a:pt x="8" y="2"/>
                    <a:pt x="4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6" name="Freeform 122">
              <a:extLst>
                <a:ext uri="{FF2B5EF4-FFF2-40B4-BE49-F238E27FC236}">
                  <a16:creationId xmlns:a16="http://schemas.microsoft.com/office/drawing/2014/main" id="{B4794BC5-3B71-4DC8-AE5C-ADA580C3C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823"/>
              <a:ext cx="63" cy="10"/>
            </a:xfrm>
            <a:custGeom>
              <a:avLst/>
              <a:gdLst>
                <a:gd name="T0" fmla="*/ 9 w 77"/>
                <a:gd name="T1" fmla="*/ 0 h 11"/>
                <a:gd name="T2" fmla="*/ 25 w 77"/>
                <a:gd name="T3" fmla="*/ 5 h 11"/>
                <a:gd name="T4" fmla="*/ 43 w 77"/>
                <a:gd name="T5" fmla="*/ 3 h 11"/>
                <a:gd name="T6" fmla="*/ 29 w 77"/>
                <a:gd name="T7" fmla="*/ 5 h 11"/>
                <a:gd name="T8" fmla="*/ 13 w 77"/>
                <a:gd name="T9" fmla="*/ 7 h 11"/>
                <a:gd name="T10" fmla="*/ 1 w 77"/>
                <a:gd name="T11" fmla="*/ 7 h 11"/>
                <a:gd name="T12" fmla="*/ 2 w 77"/>
                <a:gd name="T13" fmla="*/ 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7" y="0"/>
                  </a:moveTo>
                  <a:cubicBezTo>
                    <a:pt x="25" y="6"/>
                    <a:pt x="38" y="4"/>
                    <a:pt x="47" y="5"/>
                  </a:cubicBezTo>
                  <a:cubicBezTo>
                    <a:pt x="57" y="5"/>
                    <a:pt x="68" y="0"/>
                    <a:pt x="77" y="3"/>
                  </a:cubicBezTo>
                  <a:cubicBezTo>
                    <a:pt x="70" y="8"/>
                    <a:pt x="61" y="7"/>
                    <a:pt x="52" y="7"/>
                  </a:cubicBezTo>
                  <a:cubicBezTo>
                    <a:pt x="43" y="8"/>
                    <a:pt x="33" y="10"/>
                    <a:pt x="24" y="10"/>
                  </a:cubicBezTo>
                  <a:cubicBezTo>
                    <a:pt x="16" y="11"/>
                    <a:pt x="9" y="10"/>
                    <a:pt x="1" y="10"/>
                  </a:cubicBezTo>
                  <a:cubicBezTo>
                    <a:pt x="0" y="8"/>
                    <a:pt x="1" y="5"/>
                    <a:pt x="4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7" name="Freeform 123">
              <a:extLst>
                <a:ext uri="{FF2B5EF4-FFF2-40B4-BE49-F238E27FC236}">
                  <a16:creationId xmlns:a16="http://schemas.microsoft.com/office/drawing/2014/main" id="{B89AE4EE-38E8-47E7-AFF4-2D2711EEB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817"/>
              <a:ext cx="65" cy="13"/>
            </a:xfrm>
            <a:custGeom>
              <a:avLst/>
              <a:gdLst>
                <a:gd name="T0" fmla="*/ 6 w 81"/>
                <a:gd name="T1" fmla="*/ 0 h 16"/>
                <a:gd name="T2" fmla="*/ 20 w 81"/>
                <a:gd name="T3" fmla="*/ 4 h 16"/>
                <a:gd name="T4" fmla="*/ 42 w 81"/>
                <a:gd name="T5" fmla="*/ 4 h 16"/>
                <a:gd name="T6" fmla="*/ 30 w 81"/>
                <a:gd name="T7" fmla="*/ 6 h 16"/>
                <a:gd name="T8" fmla="*/ 14 w 81"/>
                <a:gd name="T9" fmla="*/ 8 h 16"/>
                <a:gd name="T10" fmla="*/ 5 w 81"/>
                <a:gd name="T11" fmla="*/ 9 h 16"/>
                <a:gd name="T12" fmla="*/ 2 w 81"/>
                <a:gd name="T13" fmla="*/ 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6">
                  <a:moveTo>
                    <a:pt x="13" y="0"/>
                  </a:moveTo>
                  <a:cubicBezTo>
                    <a:pt x="12" y="9"/>
                    <a:pt x="34" y="7"/>
                    <a:pt x="39" y="7"/>
                  </a:cubicBezTo>
                  <a:cubicBezTo>
                    <a:pt x="53" y="6"/>
                    <a:pt x="68" y="3"/>
                    <a:pt x="81" y="7"/>
                  </a:cubicBezTo>
                  <a:cubicBezTo>
                    <a:pt x="74" y="9"/>
                    <a:pt x="67" y="10"/>
                    <a:pt x="59" y="11"/>
                  </a:cubicBezTo>
                  <a:cubicBezTo>
                    <a:pt x="48" y="12"/>
                    <a:pt x="37" y="14"/>
                    <a:pt x="27" y="15"/>
                  </a:cubicBezTo>
                  <a:cubicBezTo>
                    <a:pt x="21" y="15"/>
                    <a:pt x="15" y="16"/>
                    <a:pt x="9" y="16"/>
                  </a:cubicBezTo>
                  <a:cubicBezTo>
                    <a:pt x="8" y="16"/>
                    <a:pt x="0" y="15"/>
                    <a:pt x="4" y="1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8" name="Freeform 124">
              <a:extLst>
                <a:ext uri="{FF2B5EF4-FFF2-40B4-BE49-F238E27FC236}">
                  <a16:creationId xmlns:a16="http://schemas.microsoft.com/office/drawing/2014/main" id="{409B8F51-D6FD-4B33-A925-3BD5238F2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880"/>
              <a:ext cx="56" cy="14"/>
            </a:xfrm>
            <a:custGeom>
              <a:avLst/>
              <a:gdLst>
                <a:gd name="T0" fmla="*/ 35 w 69"/>
                <a:gd name="T1" fmla="*/ 10 h 16"/>
                <a:gd name="T2" fmla="*/ 37 w 69"/>
                <a:gd name="T3" fmla="*/ 1 h 16"/>
                <a:gd name="T4" fmla="*/ 20 w 69"/>
                <a:gd name="T5" fmla="*/ 2 h 16"/>
                <a:gd name="T6" fmla="*/ 9 w 69"/>
                <a:gd name="T7" fmla="*/ 4 h 16"/>
                <a:gd name="T8" fmla="*/ 0 w 69"/>
                <a:gd name="T9" fmla="*/ 4 h 16"/>
                <a:gd name="T10" fmla="*/ 24 w 69"/>
                <a:gd name="T11" fmla="*/ 5 h 16"/>
                <a:gd name="T12" fmla="*/ 32 w 69"/>
                <a:gd name="T13" fmla="*/ 1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16">
                  <a:moveTo>
                    <a:pt x="65" y="15"/>
                  </a:moveTo>
                  <a:cubicBezTo>
                    <a:pt x="68" y="12"/>
                    <a:pt x="69" y="5"/>
                    <a:pt x="68" y="1"/>
                  </a:cubicBezTo>
                  <a:cubicBezTo>
                    <a:pt x="58" y="0"/>
                    <a:pt x="47" y="1"/>
                    <a:pt x="38" y="2"/>
                  </a:cubicBezTo>
                  <a:cubicBezTo>
                    <a:pt x="30" y="2"/>
                    <a:pt x="23" y="4"/>
                    <a:pt x="16" y="4"/>
                  </a:cubicBezTo>
                  <a:cubicBezTo>
                    <a:pt x="11" y="5"/>
                    <a:pt x="5" y="6"/>
                    <a:pt x="0" y="6"/>
                  </a:cubicBezTo>
                  <a:cubicBezTo>
                    <a:pt x="15" y="6"/>
                    <a:pt x="30" y="5"/>
                    <a:pt x="45" y="8"/>
                  </a:cubicBezTo>
                  <a:cubicBezTo>
                    <a:pt x="52" y="9"/>
                    <a:pt x="56" y="12"/>
                    <a:pt x="60" y="16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9" name="Freeform 125">
              <a:extLst>
                <a:ext uri="{FF2B5EF4-FFF2-40B4-BE49-F238E27FC236}">
                  <a16:creationId xmlns:a16="http://schemas.microsoft.com/office/drawing/2014/main" id="{C192D50B-C9CB-45EB-89FC-B61FB063C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798"/>
              <a:ext cx="14" cy="34"/>
            </a:xfrm>
            <a:custGeom>
              <a:avLst/>
              <a:gdLst>
                <a:gd name="T0" fmla="*/ 10 w 17"/>
                <a:gd name="T1" fmla="*/ 0 h 40"/>
                <a:gd name="T2" fmla="*/ 6 w 17"/>
                <a:gd name="T3" fmla="*/ 7 h 40"/>
                <a:gd name="T4" fmla="*/ 3 w 17"/>
                <a:gd name="T5" fmla="*/ 14 h 40"/>
                <a:gd name="T6" fmla="*/ 2 w 17"/>
                <a:gd name="T7" fmla="*/ 19 h 40"/>
                <a:gd name="T8" fmla="*/ 1 w 17"/>
                <a:gd name="T9" fmla="*/ 25 h 40"/>
                <a:gd name="T10" fmla="*/ 3 w 17"/>
                <a:gd name="T11" fmla="*/ 17 h 40"/>
                <a:gd name="T12" fmla="*/ 7 w 17"/>
                <a:gd name="T13" fmla="*/ 9 h 40"/>
                <a:gd name="T14" fmla="*/ 9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3"/>
                    <a:pt x="13" y="7"/>
                    <a:pt x="11" y="10"/>
                  </a:cubicBezTo>
                  <a:cubicBezTo>
                    <a:pt x="9" y="14"/>
                    <a:pt x="7" y="18"/>
                    <a:pt x="6" y="22"/>
                  </a:cubicBezTo>
                  <a:cubicBezTo>
                    <a:pt x="5" y="25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5" y="31"/>
                    <a:pt x="6" y="27"/>
                  </a:cubicBezTo>
                  <a:cubicBezTo>
                    <a:pt x="8" y="23"/>
                    <a:pt x="10" y="19"/>
                    <a:pt x="12" y="15"/>
                  </a:cubicBezTo>
                  <a:cubicBezTo>
                    <a:pt x="14" y="11"/>
                    <a:pt x="16" y="6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0" name="Freeform 126">
              <a:extLst>
                <a:ext uri="{FF2B5EF4-FFF2-40B4-BE49-F238E27FC236}">
                  <a16:creationId xmlns:a16="http://schemas.microsoft.com/office/drawing/2014/main" id="{8E1B8C72-A64C-456D-AE49-DF3F17284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888"/>
              <a:ext cx="20" cy="30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3 h 35"/>
                <a:gd name="T4" fmla="*/ 6 w 25"/>
                <a:gd name="T5" fmla="*/ 13 h 35"/>
                <a:gd name="T6" fmla="*/ 13 w 25"/>
                <a:gd name="T7" fmla="*/ 22 h 35"/>
                <a:gd name="T8" fmla="*/ 10 w 25"/>
                <a:gd name="T9" fmla="*/ 17 h 35"/>
                <a:gd name="T10" fmla="*/ 5 w 25"/>
                <a:gd name="T11" fmla="*/ 8 h 35"/>
                <a:gd name="T12" fmla="*/ 2 w 25"/>
                <a:gd name="T13" fmla="*/ 3 h 35"/>
                <a:gd name="T14" fmla="*/ 0 w 25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0"/>
                    <a:pt x="1" y="3"/>
                    <a:pt x="2" y="5"/>
                  </a:cubicBezTo>
                  <a:cubicBezTo>
                    <a:pt x="5" y="10"/>
                    <a:pt x="9" y="16"/>
                    <a:pt x="13" y="21"/>
                  </a:cubicBezTo>
                  <a:cubicBezTo>
                    <a:pt x="16" y="26"/>
                    <a:pt x="20" y="31"/>
                    <a:pt x="25" y="35"/>
                  </a:cubicBezTo>
                  <a:cubicBezTo>
                    <a:pt x="22" y="33"/>
                    <a:pt x="21" y="29"/>
                    <a:pt x="20" y="27"/>
                  </a:cubicBezTo>
                  <a:cubicBezTo>
                    <a:pt x="17" y="21"/>
                    <a:pt x="14" y="17"/>
                    <a:pt x="10" y="12"/>
                  </a:cubicBezTo>
                  <a:cubicBezTo>
                    <a:pt x="7" y="10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1" name="Freeform 127">
              <a:extLst>
                <a:ext uri="{FF2B5EF4-FFF2-40B4-BE49-F238E27FC236}">
                  <a16:creationId xmlns:a16="http://schemas.microsoft.com/office/drawing/2014/main" id="{9E2BE45E-4261-420F-A641-C7DF5ACAF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874"/>
              <a:ext cx="81" cy="3"/>
            </a:xfrm>
            <a:custGeom>
              <a:avLst/>
              <a:gdLst>
                <a:gd name="T0" fmla="*/ 0 w 100"/>
                <a:gd name="T1" fmla="*/ 3 h 3"/>
                <a:gd name="T2" fmla="*/ 53 w 100"/>
                <a:gd name="T3" fmla="*/ 0 h 3"/>
                <a:gd name="T4" fmla="*/ 0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2" name="Freeform 128">
              <a:extLst>
                <a:ext uri="{FF2B5EF4-FFF2-40B4-BE49-F238E27FC236}">
                  <a16:creationId xmlns:a16="http://schemas.microsoft.com/office/drawing/2014/main" id="{29688374-A6DC-4EB3-8527-68787255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863"/>
              <a:ext cx="74" cy="6"/>
            </a:xfrm>
            <a:custGeom>
              <a:avLst/>
              <a:gdLst>
                <a:gd name="T0" fmla="*/ 0 w 93"/>
                <a:gd name="T1" fmla="*/ 4 h 7"/>
                <a:gd name="T2" fmla="*/ 47 w 93"/>
                <a:gd name="T3" fmla="*/ 4 h 7"/>
                <a:gd name="T4" fmla="*/ 0 w 93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7">
                  <a:moveTo>
                    <a:pt x="0" y="7"/>
                  </a:move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13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3" name="Freeform 129">
              <a:extLst>
                <a:ext uri="{FF2B5EF4-FFF2-40B4-BE49-F238E27FC236}">
                  <a16:creationId xmlns:a16="http://schemas.microsoft.com/office/drawing/2014/main" id="{F2E34A37-9A9A-4003-8D10-9FD7A839A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797"/>
              <a:ext cx="5" cy="32"/>
            </a:xfrm>
            <a:custGeom>
              <a:avLst/>
              <a:gdLst>
                <a:gd name="T0" fmla="*/ 0 w 7"/>
                <a:gd name="T1" fmla="*/ 0 h 38"/>
                <a:gd name="T2" fmla="*/ 1 w 7"/>
                <a:gd name="T3" fmla="*/ 23 h 38"/>
                <a:gd name="T4" fmla="*/ 1 w 7"/>
                <a:gd name="T5" fmla="*/ 10 h 38"/>
                <a:gd name="T6" fmla="*/ 1 w 7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8">
                  <a:moveTo>
                    <a:pt x="0" y="0"/>
                  </a:moveTo>
                  <a:cubicBezTo>
                    <a:pt x="3" y="12"/>
                    <a:pt x="3" y="26"/>
                    <a:pt x="3" y="38"/>
                  </a:cubicBezTo>
                  <a:cubicBezTo>
                    <a:pt x="7" y="33"/>
                    <a:pt x="5" y="23"/>
                    <a:pt x="4" y="17"/>
                  </a:cubicBezTo>
                  <a:cubicBezTo>
                    <a:pt x="3" y="11"/>
                    <a:pt x="4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4" name="Freeform 130">
              <a:extLst>
                <a:ext uri="{FF2B5EF4-FFF2-40B4-BE49-F238E27FC236}">
                  <a16:creationId xmlns:a16="http://schemas.microsoft.com/office/drawing/2014/main" id="{31965290-58A4-487E-80CB-0E28EFA92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883"/>
              <a:ext cx="4" cy="28"/>
            </a:xfrm>
            <a:custGeom>
              <a:avLst/>
              <a:gdLst>
                <a:gd name="T0" fmla="*/ 1 w 4"/>
                <a:gd name="T1" fmla="*/ 0 h 33"/>
                <a:gd name="T2" fmla="*/ 0 w 4"/>
                <a:gd name="T3" fmla="*/ 20 h 33"/>
                <a:gd name="T4" fmla="*/ 0 w 4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3">
                  <a:moveTo>
                    <a:pt x="1" y="0"/>
                  </a:moveTo>
                  <a:cubicBezTo>
                    <a:pt x="1" y="11"/>
                    <a:pt x="0" y="22"/>
                    <a:pt x="0" y="33"/>
                  </a:cubicBezTo>
                  <a:cubicBezTo>
                    <a:pt x="4" y="23"/>
                    <a:pt x="3" y="1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5" name="Freeform 131">
              <a:extLst>
                <a:ext uri="{FF2B5EF4-FFF2-40B4-BE49-F238E27FC236}">
                  <a16:creationId xmlns:a16="http://schemas.microsoft.com/office/drawing/2014/main" id="{A447405B-FC6E-440A-B96E-02AB6551B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058"/>
              <a:ext cx="98" cy="23"/>
            </a:xfrm>
            <a:custGeom>
              <a:avLst/>
              <a:gdLst>
                <a:gd name="T0" fmla="*/ 0 w 121"/>
                <a:gd name="T1" fmla="*/ 0 h 27"/>
                <a:gd name="T2" fmla="*/ 5 w 121"/>
                <a:gd name="T3" fmla="*/ 17 h 27"/>
                <a:gd name="T4" fmla="*/ 16 w 121"/>
                <a:gd name="T5" fmla="*/ 14 h 27"/>
                <a:gd name="T6" fmla="*/ 30 w 121"/>
                <a:gd name="T7" fmla="*/ 14 h 27"/>
                <a:gd name="T8" fmla="*/ 50 w 121"/>
                <a:gd name="T9" fmla="*/ 14 h 27"/>
                <a:gd name="T10" fmla="*/ 56 w 121"/>
                <a:gd name="T11" fmla="*/ 14 h 27"/>
                <a:gd name="T12" fmla="*/ 58 w 121"/>
                <a:gd name="T13" fmla="*/ 12 h 27"/>
                <a:gd name="T14" fmla="*/ 64 w 121"/>
                <a:gd name="T15" fmla="*/ 3 h 27"/>
                <a:gd name="T16" fmla="*/ 46 w 121"/>
                <a:gd name="T17" fmla="*/ 3 h 27"/>
                <a:gd name="T18" fmla="*/ 29 w 121"/>
                <a:gd name="T19" fmla="*/ 3 h 27"/>
                <a:gd name="T20" fmla="*/ 12 w 121"/>
                <a:gd name="T21" fmla="*/ 3 h 27"/>
                <a:gd name="T22" fmla="*/ 5 w 121"/>
                <a:gd name="T23" fmla="*/ 3 h 27"/>
                <a:gd name="T24" fmla="*/ 1 w 121"/>
                <a:gd name="T25" fmla="*/ 3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27">
                  <a:moveTo>
                    <a:pt x="0" y="0"/>
                  </a:moveTo>
                  <a:cubicBezTo>
                    <a:pt x="8" y="8"/>
                    <a:pt x="10" y="15"/>
                    <a:pt x="10" y="27"/>
                  </a:cubicBezTo>
                  <a:cubicBezTo>
                    <a:pt x="17" y="26"/>
                    <a:pt x="24" y="23"/>
                    <a:pt x="31" y="23"/>
                  </a:cubicBezTo>
                  <a:cubicBezTo>
                    <a:pt x="39" y="21"/>
                    <a:pt x="48" y="22"/>
                    <a:pt x="57" y="22"/>
                  </a:cubicBezTo>
                  <a:cubicBezTo>
                    <a:pt x="70" y="22"/>
                    <a:pt x="83" y="24"/>
                    <a:pt x="95" y="23"/>
                  </a:cubicBezTo>
                  <a:cubicBezTo>
                    <a:pt x="98" y="23"/>
                    <a:pt x="102" y="23"/>
                    <a:pt x="105" y="23"/>
                  </a:cubicBezTo>
                  <a:cubicBezTo>
                    <a:pt x="109" y="22"/>
                    <a:pt x="108" y="22"/>
                    <a:pt x="110" y="19"/>
                  </a:cubicBezTo>
                  <a:cubicBezTo>
                    <a:pt x="113" y="13"/>
                    <a:pt x="116" y="9"/>
                    <a:pt x="121" y="5"/>
                  </a:cubicBezTo>
                  <a:cubicBezTo>
                    <a:pt x="110" y="5"/>
                    <a:pt x="98" y="6"/>
                    <a:pt x="87" y="6"/>
                  </a:cubicBezTo>
                  <a:cubicBezTo>
                    <a:pt x="76" y="6"/>
                    <a:pt x="65" y="5"/>
                    <a:pt x="55" y="6"/>
                  </a:cubicBezTo>
                  <a:cubicBezTo>
                    <a:pt x="44" y="8"/>
                    <a:pt x="33" y="7"/>
                    <a:pt x="23" y="6"/>
                  </a:cubicBezTo>
                  <a:cubicBezTo>
                    <a:pt x="19" y="5"/>
                    <a:pt x="14" y="4"/>
                    <a:pt x="10" y="4"/>
                  </a:cubicBezTo>
                  <a:cubicBezTo>
                    <a:pt x="8" y="4"/>
                    <a:pt x="3" y="5"/>
                    <a:pt x="1" y="4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6" name="Freeform 132">
              <a:extLst>
                <a:ext uri="{FF2B5EF4-FFF2-40B4-BE49-F238E27FC236}">
                  <a16:creationId xmlns:a16="http://schemas.microsoft.com/office/drawing/2014/main" id="{D513C16F-4FAD-4D7D-AFFF-141514EF2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2056"/>
              <a:ext cx="108" cy="24"/>
            </a:xfrm>
            <a:custGeom>
              <a:avLst/>
              <a:gdLst>
                <a:gd name="T0" fmla="*/ 0 w 134"/>
                <a:gd name="T1" fmla="*/ 2 h 29"/>
                <a:gd name="T2" fmla="*/ 5 w 134"/>
                <a:gd name="T3" fmla="*/ 8 h 29"/>
                <a:gd name="T4" fmla="*/ 5 w 134"/>
                <a:gd name="T5" fmla="*/ 17 h 29"/>
                <a:gd name="T6" fmla="*/ 27 w 134"/>
                <a:gd name="T7" fmla="*/ 12 h 29"/>
                <a:gd name="T8" fmla="*/ 56 w 134"/>
                <a:gd name="T9" fmla="*/ 11 h 29"/>
                <a:gd name="T10" fmla="*/ 61 w 134"/>
                <a:gd name="T11" fmla="*/ 12 h 29"/>
                <a:gd name="T12" fmla="*/ 64 w 134"/>
                <a:gd name="T13" fmla="*/ 10 h 29"/>
                <a:gd name="T14" fmla="*/ 68 w 134"/>
                <a:gd name="T15" fmla="*/ 5 h 29"/>
                <a:gd name="T16" fmla="*/ 70 w 134"/>
                <a:gd name="T17" fmla="*/ 2 h 29"/>
                <a:gd name="T18" fmla="*/ 31 w 134"/>
                <a:gd name="T19" fmla="*/ 1 h 29"/>
                <a:gd name="T20" fmla="*/ 12 w 134"/>
                <a:gd name="T21" fmla="*/ 2 h 29"/>
                <a:gd name="T22" fmla="*/ 0 w 134"/>
                <a:gd name="T23" fmla="*/ 2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29">
                  <a:moveTo>
                    <a:pt x="0" y="3"/>
                  </a:moveTo>
                  <a:cubicBezTo>
                    <a:pt x="2" y="3"/>
                    <a:pt x="7" y="12"/>
                    <a:pt x="9" y="15"/>
                  </a:cubicBezTo>
                  <a:cubicBezTo>
                    <a:pt x="10" y="19"/>
                    <a:pt x="11" y="25"/>
                    <a:pt x="9" y="29"/>
                  </a:cubicBezTo>
                  <a:cubicBezTo>
                    <a:pt x="22" y="23"/>
                    <a:pt x="38" y="22"/>
                    <a:pt x="52" y="21"/>
                  </a:cubicBezTo>
                  <a:cubicBezTo>
                    <a:pt x="70" y="19"/>
                    <a:pt x="87" y="20"/>
                    <a:pt x="105" y="19"/>
                  </a:cubicBezTo>
                  <a:cubicBezTo>
                    <a:pt x="109" y="19"/>
                    <a:pt x="113" y="19"/>
                    <a:pt x="117" y="20"/>
                  </a:cubicBezTo>
                  <a:cubicBezTo>
                    <a:pt x="121" y="20"/>
                    <a:pt x="120" y="20"/>
                    <a:pt x="122" y="17"/>
                  </a:cubicBezTo>
                  <a:cubicBezTo>
                    <a:pt x="124" y="14"/>
                    <a:pt x="126" y="11"/>
                    <a:pt x="129" y="8"/>
                  </a:cubicBezTo>
                  <a:cubicBezTo>
                    <a:pt x="131" y="6"/>
                    <a:pt x="133" y="5"/>
                    <a:pt x="134" y="3"/>
                  </a:cubicBezTo>
                  <a:cubicBezTo>
                    <a:pt x="109" y="5"/>
                    <a:pt x="84" y="0"/>
                    <a:pt x="59" y="1"/>
                  </a:cubicBezTo>
                  <a:cubicBezTo>
                    <a:pt x="47" y="2"/>
                    <a:pt x="35" y="5"/>
                    <a:pt x="23" y="5"/>
                  </a:cubicBezTo>
                  <a:cubicBezTo>
                    <a:pt x="15" y="4"/>
                    <a:pt x="8" y="3"/>
                    <a:pt x="0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7" name="Freeform 133">
              <a:extLst>
                <a:ext uri="{FF2B5EF4-FFF2-40B4-BE49-F238E27FC236}">
                  <a16:creationId xmlns:a16="http://schemas.microsoft.com/office/drawing/2014/main" id="{6255F0B2-FB10-4237-9175-A3D191763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017"/>
              <a:ext cx="32" cy="35"/>
            </a:xfrm>
            <a:custGeom>
              <a:avLst/>
              <a:gdLst>
                <a:gd name="T0" fmla="*/ 10 w 40"/>
                <a:gd name="T1" fmla="*/ 0 h 41"/>
                <a:gd name="T2" fmla="*/ 6 w 40"/>
                <a:gd name="T3" fmla="*/ 8 h 41"/>
                <a:gd name="T4" fmla="*/ 4 w 40"/>
                <a:gd name="T5" fmla="*/ 15 h 41"/>
                <a:gd name="T6" fmla="*/ 0 w 40"/>
                <a:gd name="T7" fmla="*/ 25 h 41"/>
                <a:gd name="T8" fmla="*/ 10 w 40"/>
                <a:gd name="T9" fmla="*/ 25 h 41"/>
                <a:gd name="T10" fmla="*/ 21 w 40"/>
                <a:gd name="T11" fmla="*/ 24 h 41"/>
                <a:gd name="T12" fmla="*/ 13 w 40"/>
                <a:gd name="T13" fmla="*/ 23 h 41"/>
                <a:gd name="T14" fmla="*/ 5 w 40"/>
                <a:gd name="T15" fmla="*/ 22 h 41"/>
                <a:gd name="T16" fmla="*/ 6 w 40"/>
                <a:gd name="T17" fmla="*/ 11 h 41"/>
                <a:gd name="T18" fmla="*/ 9 w 40"/>
                <a:gd name="T19" fmla="*/ 3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41">
                  <a:moveTo>
                    <a:pt x="20" y="0"/>
                  </a:moveTo>
                  <a:cubicBezTo>
                    <a:pt x="17" y="4"/>
                    <a:pt x="15" y="9"/>
                    <a:pt x="12" y="13"/>
                  </a:cubicBezTo>
                  <a:cubicBezTo>
                    <a:pt x="10" y="17"/>
                    <a:pt x="8" y="20"/>
                    <a:pt x="7" y="24"/>
                  </a:cubicBezTo>
                  <a:cubicBezTo>
                    <a:pt x="4" y="29"/>
                    <a:pt x="0" y="35"/>
                    <a:pt x="0" y="40"/>
                  </a:cubicBezTo>
                  <a:cubicBezTo>
                    <a:pt x="6" y="40"/>
                    <a:pt x="14" y="40"/>
                    <a:pt x="20" y="40"/>
                  </a:cubicBezTo>
                  <a:cubicBezTo>
                    <a:pt x="27" y="39"/>
                    <a:pt x="33" y="41"/>
                    <a:pt x="40" y="39"/>
                  </a:cubicBezTo>
                  <a:cubicBezTo>
                    <a:pt x="37" y="37"/>
                    <a:pt x="30" y="37"/>
                    <a:pt x="25" y="37"/>
                  </a:cubicBezTo>
                  <a:cubicBezTo>
                    <a:pt x="21" y="36"/>
                    <a:pt x="12" y="38"/>
                    <a:pt x="9" y="35"/>
                  </a:cubicBezTo>
                  <a:cubicBezTo>
                    <a:pt x="6" y="32"/>
                    <a:pt x="11" y="22"/>
                    <a:pt x="12" y="18"/>
                  </a:cubicBezTo>
                  <a:cubicBezTo>
                    <a:pt x="13" y="15"/>
                    <a:pt x="16" y="8"/>
                    <a:pt x="18" y="6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8" name="Freeform 134">
              <a:extLst>
                <a:ext uri="{FF2B5EF4-FFF2-40B4-BE49-F238E27FC236}">
                  <a16:creationId xmlns:a16="http://schemas.microsoft.com/office/drawing/2014/main" id="{57C9534E-94BC-4320-92D0-8173DDDE5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099"/>
              <a:ext cx="39" cy="28"/>
            </a:xfrm>
            <a:custGeom>
              <a:avLst/>
              <a:gdLst>
                <a:gd name="T0" fmla="*/ 26 w 48"/>
                <a:gd name="T1" fmla="*/ 0 h 32"/>
                <a:gd name="T2" fmla="*/ 16 w 48"/>
                <a:gd name="T3" fmla="*/ 0 h 32"/>
                <a:gd name="T4" fmla="*/ 6 w 48"/>
                <a:gd name="T5" fmla="*/ 2 h 32"/>
                <a:gd name="T6" fmla="*/ 6 w 48"/>
                <a:gd name="T7" fmla="*/ 9 h 32"/>
                <a:gd name="T8" fmla="*/ 11 w 48"/>
                <a:gd name="T9" fmla="*/ 22 h 32"/>
                <a:gd name="T10" fmla="*/ 11 w 48"/>
                <a:gd name="T11" fmla="*/ 8 h 32"/>
                <a:gd name="T12" fmla="*/ 22 w 48"/>
                <a:gd name="T13" fmla="*/ 4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2">
                  <a:moveTo>
                    <a:pt x="48" y="0"/>
                  </a:moveTo>
                  <a:cubicBezTo>
                    <a:pt x="42" y="0"/>
                    <a:pt x="35" y="0"/>
                    <a:pt x="29" y="0"/>
                  </a:cubicBezTo>
                  <a:cubicBezTo>
                    <a:pt x="23" y="0"/>
                    <a:pt x="17" y="2"/>
                    <a:pt x="11" y="2"/>
                  </a:cubicBezTo>
                  <a:cubicBezTo>
                    <a:pt x="0" y="2"/>
                    <a:pt x="8" y="7"/>
                    <a:pt x="11" y="13"/>
                  </a:cubicBezTo>
                  <a:cubicBezTo>
                    <a:pt x="15" y="19"/>
                    <a:pt x="16" y="28"/>
                    <a:pt x="21" y="32"/>
                  </a:cubicBezTo>
                  <a:cubicBezTo>
                    <a:pt x="21" y="25"/>
                    <a:pt x="15" y="18"/>
                    <a:pt x="20" y="11"/>
                  </a:cubicBezTo>
                  <a:cubicBezTo>
                    <a:pt x="25" y="4"/>
                    <a:pt x="33" y="5"/>
                    <a:pt x="40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9" name="Freeform 135">
              <a:extLst>
                <a:ext uri="{FF2B5EF4-FFF2-40B4-BE49-F238E27FC236}">
                  <a16:creationId xmlns:a16="http://schemas.microsoft.com/office/drawing/2014/main" id="{3EA8BE8D-54CC-41FA-8D07-AD7CC523A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084"/>
              <a:ext cx="88" cy="8"/>
            </a:xfrm>
            <a:custGeom>
              <a:avLst/>
              <a:gdLst>
                <a:gd name="T0" fmla="*/ 0 w 109"/>
                <a:gd name="T1" fmla="*/ 2 h 10"/>
                <a:gd name="T2" fmla="*/ 7 w 109"/>
                <a:gd name="T3" fmla="*/ 2 h 10"/>
                <a:gd name="T4" fmla="*/ 20 w 109"/>
                <a:gd name="T5" fmla="*/ 2 h 10"/>
                <a:gd name="T6" fmla="*/ 40 w 109"/>
                <a:gd name="T7" fmla="*/ 1 h 10"/>
                <a:gd name="T8" fmla="*/ 57 w 109"/>
                <a:gd name="T9" fmla="*/ 2 h 10"/>
                <a:gd name="T10" fmla="*/ 43 w 109"/>
                <a:gd name="T11" fmla="*/ 3 h 10"/>
                <a:gd name="T12" fmla="*/ 26 w 109"/>
                <a:gd name="T13" fmla="*/ 4 h 10"/>
                <a:gd name="T14" fmla="*/ 2 w 109"/>
                <a:gd name="T15" fmla="*/ 4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0">
                  <a:moveTo>
                    <a:pt x="0" y="5"/>
                  </a:moveTo>
                  <a:cubicBezTo>
                    <a:pt x="4" y="5"/>
                    <a:pt x="9" y="4"/>
                    <a:pt x="14" y="4"/>
                  </a:cubicBezTo>
                  <a:cubicBezTo>
                    <a:pt x="22" y="4"/>
                    <a:pt x="30" y="4"/>
                    <a:pt x="38" y="4"/>
                  </a:cubicBezTo>
                  <a:cubicBezTo>
                    <a:pt x="50" y="3"/>
                    <a:pt x="62" y="3"/>
                    <a:pt x="75" y="1"/>
                  </a:cubicBezTo>
                  <a:cubicBezTo>
                    <a:pt x="86" y="0"/>
                    <a:pt x="99" y="0"/>
                    <a:pt x="109" y="5"/>
                  </a:cubicBezTo>
                  <a:cubicBezTo>
                    <a:pt x="100" y="5"/>
                    <a:pt x="91" y="6"/>
                    <a:pt x="82" y="6"/>
                  </a:cubicBezTo>
                  <a:cubicBezTo>
                    <a:pt x="71" y="6"/>
                    <a:pt x="61" y="7"/>
                    <a:pt x="50" y="8"/>
                  </a:cubicBezTo>
                  <a:cubicBezTo>
                    <a:pt x="45" y="8"/>
                    <a:pt x="3" y="10"/>
                    <a:pt x="3" y="7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" name="Freeform 136">
              <a:extLst>
                <a:ext uri="{FF2B5EF4-FFF2-40B4-BE49-F238E27FC236}">
                  <a16:creationId xmlns:a16="http://schemas.microsoft.com/office/drawing/2014/main" id="{88F804B0-BDB4-477C-9FD0-BA466E3CD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082"/>
              <a:ext cx="88" cy="8"/>
            </a:xfrm>
            <a:custGeom>
              <a:avLst/>
              <a:gdLst>
                <a:gd name="T0" fmla="*/ 0 w 110"/>
                <a:gd name="T1" fmla="*/ 4 h 9"/>
                <a:gd name="T2" fmla="*/ 5 w 110"/>
                <a:gd name="T3" fmla="*/ 4 h 9"/>
                <a:gd name="T4" fmla="*/ 19 w 110"/>
                <a:gd name="T5" fmla="*/ 2 h 9"/>
                <a:gd name="T6" fmla="*/ 40 w 110"/>
                <a:gd name="T7" fmla="*/ 1 h 9"/>
                <a:gd name="T8" fmla="*/ 52 w 110"/>
                <a:gd name="T9" fmla="*/ 2 h 9"/>
                <a:gd name="T10" fmla="*/ 56 w 110"/>
                <a:gd name="T11" fmla="*/ 4 h 9"/>
                <a:gd name="T12" fmla="*/ 49 w 110"/>
                <a:gd name="T13" fmla="*/ 5 h 9"/>
                <a:gd name="T14" fmla="*/ 30 w 110"/>
                <a:gd name="T15" fmla="*/ 6 h 9"/>
                <a:gd name="T16" fmla="*/ 3 w 110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9">
                  <a:moveTo>
                    <a:pt x="0" y="5"/>
                  </a:moveTo>
                  <a:cubicBezTo>
                    <a:pt x="3" y="6"/>
                    <a:pt x="7" y="5"/>
                    <a:pt x="10" y="4"/>
                  </a:cubicBezTo>
                  <a:cubicBezTo>
                    <a:pt x="20" y="4"/>
                    <a:pt x="29" y="3"/>
                    <a:pt x="38" y="2"/>
                  </a:cubicBezTo>
                  <a:cubicBezTo>
                    <a:pt x="51" y="1"/>
                    <a:pt x="64" y="1"/>
                    <a:pt x="77" y="1"/>
                  </a:cubicBezTo>
                  <a:cubicBezTo>
                    <a:pt x="85" y="1"/>
                    <a:pt x="93" y="0"/>
                    <a:pt x="101" y="2"/>
                  </a:cubicBezTo>
                  <a:cubicBezTo>
                    <a:pt x="104" y="3"/>
                    <a:pt x="109" y="4"/>
                    <a:pt x="110" y="6"/>
                  </a:cubicBezTo>
                  <a:cubicBezTo>
                    <a:pt x="105" y="7"/>
                    <a:pt x="100" y="7"/>
                    <a:pt x="95" y="8"/>
                  </a:cubicBezTo>
                  <a:cubicBezTo>
                    <a:pt x="83" y="9"/>
                    <a:pt x="71" y="9"/>
                    <a:pt x="59" y="9"/>
                  </a:cubicBezTo>
                  <a:cubicBezTo>
                    <a:pt x="41" y="9"/>
                    <a:pt x="23" y="6"/>
                    <a:pt x="6" y="7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" name="Freeform 137">
              <a:extLst>
                <a:ext uri="{FF2B5EF4-FFF2-40B4-BE49-F238E27FC236}">
                  <a16:creationId xmlns:a16="http://schemas.microsoft.com/office/drawing/2014/main" id="{F21ED7A2-01C3-4CD8-9DBE-5B026CD3B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018"/>
              <a:ext cx="31" cy="32"/>
            </a:xfrm>
            <a:custGeom>
              <a:avLst/>
              <a:gdLst>
                <a:gd name="T0" fmla="*/ 0 w 39"/>
                <a:gd name="T1" fmla="*/ 0 h 37"/>
                <a:gd name="T2" fmla="*/ 1 w 39"/>
                <a:gd name="T3" fmla="*/ 16 h 37"/>
                <a:gd name="T4" fmla="*/ 2 w 39"/>
                <a:gd name="T5" fmla="*/ 23 h 37"/>
                <a:gd name="T6" fmla="*/ 3 w 39"/>
                <a:gd name="T7" fmla="*/ 24 h 37"/>
                <a:gd name="T8" fmla="*/ 9 w 39"/>
                <a:gd name="T9" fmla="*/ 24 h 37"/>
                <a:gd name="T10" fmla="*/ 15 w 39"/>
                <a:gd name="T11" fmla="*/ 23 h 37"/>
                <a:gd name="T12" fmla="*/ 20 w 39"/>
                <a:gd name="T13" fmla="*/ 24 h 37"/>
                <a:gd name="T14" fmla="*/ 5 w 39"/>
                <a:gd name="T15" fmla="*/ 16 h 37"/>
                <a:gd name="T16" fmla="*/ 2 w 39"/>
                <a:gd name="T17" fmla="*/ 3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7">
                  <a:moveTo>
                    <a:pt x="0" y="0"/>
                  </a:moveTo>
                  <a:cubicBezTo>
                    <a:pt x="0" y="9"/>
                    <a:pt x="1" y="17"/>
                    <a:pt x="1" y="25"/>
                  </a:cubicBezTo>
                  <a:cubicBezTo>
                    <a:pt x="1" y="28"/>
                    <a:pt x="0" y="34"/>
                    <a:pt x="2" y="36"/>
                  </a:cubicBezTo>
                  <a:cubicBezTo>
                    <a:pt x="3" y="37"/>
                    <a:pt x="5" y="37"/>
                    <a:pt x="6" y="37"/>
                  </a:cubicBezTo>
                  <a:cubicBezTo>
                    <a:pt x="10" y="37"/>
                    <a:pt x="13" y="37"/>
                    <a:pt x="17" y="37"/>
                  </a:cubicBezTo>
                  <a:cubicBezTo>
                    <a:pt x="21" y="37"/>
                    <a:pt x="26" y="36"/>
                    <a:pt x="30" y="36"/>
                  </a:cubicBezTo>
                  <a:cubicBezTo>
                    <a:pt x="33" y="36"/>
                    <a:pt x="36" y="37"/>
                    <a:pt x="39" y="37"/>
                  </a:cubicBezTo>
                  <a:cubicBezTo>
                    <a:pt x="28" y="34"/>
                    <a:pt x="16" y="36"/>
                    <a:pt x="10" y="26"/>
                  </a:cubicBezTo>
                  <a:cubicBezTo>
                    <a:pt x="6" y="20"/>
                    <a:pt x="2" y="12"/>
                    <a:pt x="2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" name="Freeform 138">
              <a:extLst>
                <a:ext uri="{FF2B5EF4-FFF2-40B4-BE49-F238E27FC236}">
                  <a16:creationId xmlns:a16="http://schemas.microsoft.com/office/drawing/2014/main" id="{2424C55A-4F8F-4D96-A92E-1782E1AAE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008"/>
              <a:ext cx="17" cy="39"/>
            </a:xfrm>
            <a:custGeom>
              <a:avLst/>
              <a:gdLst>
                <a:gd name="T0" fmla="*/ 2 w 22"/>
                <a:gd name="T1" fmla="*/ 0 h 46"/>
                <a:gd name="T2" fmla="*/ 8 w 22"/>
                <a:gd name="T3" fmla="*/ 19 h 46"/>
                <a:gd name="T4" fmla="*/ 9 w 22"/>
                <a:gd name="T5" fmla="*/ 28 h 46"/>
                <a:gd name="T6" fmla="*/ 0 w 22"/>
                <a:gd name="T7" fmla="*/ 27 h 46"/>
                <a:gd name="T8" fmla="*/ 4 w 22"/>
                <a:gd name="T9" fmla="*/ 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6">
                  <a:moveTo>
                    <a:pt x="5" y="0"/>
                  </a:moveTo>
                  <a:cubicBezTo>
                    <a:pt x="13" y="8"/>
                    <a:pt x="14" y="21"/>
                    <a:pt x="17" y="31"/>
                  </a:cubicBezTo>
                  <a:cubicBezTo>
                    <a:pt x="19" y="36"/>
                    <a:pt x="22" y="41"/>
                    <a:pt x="21" y="46"/>
                  </a:cubicBezTo>
                  <a:cubicBezTo>
                    <a:pt x="14" y="46"/>
                    <a:pt x="7" y="45"/>
                    <a:pt x="0" y="45"/>
                  </a:cubicBezTo>
                  <a:cubicBezTo>
                    <a:pt x="13" y="41"/>
                    <a:pt x="10" y="20"/>
                    <a:pt x="8" y="9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3" name="Freeform 139">
              <a:extLst>
                <a:ext uri="{FF2B5EF4-FFF2-40B4-BE49-F238E27FC236}">
                  <a16:creationId xmlns:a16="http://schemas.microsoft.com/office/drawing/2014/main" id="{90C5DBC3-9225-43CD-A5CE-D246F477B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101"/>
              <a:ext cx="24" cy="26"/>
            </a:xfrm>
            <a:custGeom>
              <a:avLst/>
              <a:gdLst>
                <a:gd name="T0" fmla="*/ 0 w 29"/>
                <a:gd name="T1" fmla="*/ 0 h 30"/>
                <a:gd name="T2" fmla="*/ 17 w 29"/>
                <a:gd name="T3" fmla="*/ 0 h 30"/>
                <a:gd name="T4" fmla="*/ 14 w 29"/>
                <a:gd name="T5" fmla="*/ 4 h 30"/>
                <a:gd name="T6" fmla="*/ 10 w 29"/>
                <a:gd name="T7" fmla="*/ 10 h 30"/>
                <a:gd name="T8" fmla="*/ 5 w 29"/>
                <a:gd name="T9" fmla="*/ 20 h 30"/>
                <a:gd name="T10" fmla="*/ 10 w 29"/>
                <a:gd name="T11" fmla="*/ 9 h 30"/>
                <a:gd name="T12" fmla="*/ 3 w 29"/>
                <a:gd name="T13" fmla="*/ 3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0">
                  <a:moveTo>
                    <a:pt x="0" y="0"/>
                  </a:moveTo>
                  <a:cubicBezTo>
                    <a:pt x="8" y="0"/>
                    <a:pt x="20" y="3"/>
                    <a:pt x="29" y="0"/>
                  </a:cubicBezTo>
                  <a:cubicBezTo>
                    <a:pt x="28" y="3"/>
                    <a:pt x="26" y="5"/>
                    <a:pt x="25" y="7"/>
                  </a:cubicBezTo>
                  <a:cubicBezTo>
                    <a:pt x="22" y="10"/>
                    <a:pt x="20" y="13"/>
                    <a:pt x="18" y="16"/>
                  </a:cubicBezTo>
                  <a:cubicBezTo>
                    <a:pt x="16" y="21"/>
                    <a:pt x="11" y="25"/>
                    <a:pt x="9" y="30"/>
                  </a:cubicBezTo>
                  <a:cubicBezTo>
                    <a:pt x="13" y="25"/>
                    <a:pt x="17" y="21"/>
                    <a:pt x="17" y="14"/>
                  </a:cubicBezTo>
                  <a:cubicBezTo>
                    <a:pt x="17" y="8"/>
                    <a:pt x="13" y="2"/>
                    <a:pt x="6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4" name="Freeform 140">
              <a:extLst>
                <a:ext uri="{FF2B5EF4-FFF2-40B4-BE49-F238E27FC236}">
                  <a16:creationId xmlns:a16="http://schemas.microsoft.com/office/drawing/2014/main" id="{F1A2DE5F-90D8-4BCD-BB66-7C76699EA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098"/>
              <a:ext cx="22" cy="30"/>
            </a:xfrm>
            <a:custGeom>
              <a:avLst/>
              <a:gdLst>
                <a:gd name="T0" fmla="*/ 2 w 27"/>
                <a:gd name="T1" fmla="*/ 1 h 35"/>
                <a:gd name="T2" fmla="*/ 1 w 27"/>
                <a:gd name="T3" fmla="*/ 4 h 35"/>
                <a:gd name="T4" fmla="*/ 1 w 27"/>
                <a:gd name="T5" fmla="*/ 15 h 35"/>
                <a:gd name="T6" fmla="*/ 1 w 27"/>
                <a:gd name="T7" fmla="*/ 22 h 35"/>
                <a:gd name="T8" fmla="*/ 5 w 27"/>
                <a:gd name="T9" fmla="*/ 10 h 35"/>
                <a:gd name="T10" fmla="*/ 15 w 27"/>
                <a:gd name="T11" fmla="*/ 0 h 35"/>
                <a:gd name="T12" fmla="*/ 11 w 27"/>
                <a:gd name="T13" fmla="*/ 1 h 35"/>
                <a:gd name="T14" fmla="*/ 2 w 27"/>
                <a:gd name="T15" fmla="*/ 3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5">
                  <a:moveTo>
                    <a:pt x="2" y="1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1" y="13"/>
                    <a:pt x="2" y="18"/>
                    <a:pt x="1" y="24"/>
                  </a:cubicBezTo>
                  <a:cubicBezTo>
                    <a:pt x="1" y="28"/>
                    <a:pt x="0" y="32"/>
                    <a:pt x="1" y="35"/>
                  </a:cubicBezTo>
                  <a:cubicBezTo>
                    <a:pt x="1" y="30"/>
                    <a:pt x="6" y="21"/>
                    <a:pt x="9" y="16"/>
                  </a:cubicBezTo>
                  <a:cubicBezTo>
                    <a:pt x="11" y="10"/>
                    <a:pt x="21" y="0"/>
                    <a:pt x="27" y="0"/>
                  </a:cubicBezTo>
                  <a:cubicBezTo>
                    <a:pt x="26" y="1"/>
                    <a:pt x="23" y="1"/>
                    <a:pt x="21" y="1"/>
                  </a:cubicBezTo>
                  <a:cubicBezTo>
                    <a:pt x="17" y="1"/>
                    <a:pt x="8" y="5"/>
                    <a:pt x="5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5" name="Freeform 141">
              <a:extLst>
                <a:ext uri="{FF2B5EF4-FFF2-40B4-BE49-F238E27FC236}">
                  <a16:creationId xmlns:a16="http://schemas.microsoft.com/office/drawing/2014/main" id="{3A14C823-8F60-4F69-A888-EAF0952D8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097"/>
              <a:ext cx="23" cy="30"/>
            </a:xfrm>
            <a:custGeom>
              <a:avLst/>
              <a:gdLst>
                <a:gd name="T0" fmla="*/ 0 w 29"/>
                <a:gd name="T1" fmla="*/ 1 h 35"/>
                <a:gd name="T2" fmla="*/ 6 w 29"/>
                <a:gd name="T3" fmla="*/ 1 h 35"/>
                <a:gd name="T4" fmla="*/ 12 w 29"/>
                <a:gd name="T5" fmla="*/ 0 h 35"/>
                <a:gd name="T6" fmla="*/ 13 w 29"/>
                <a:gd name="T7" fmla="*/ 10 h 35"/>
                <a:gd name="T8" fmla="*/ 14 w 29"/>
                <a:gd name="T9" fmla="*/ 22 h 35"/>
                <a:gd name="T10" fmla="*/ 11 w 29"/>
                <a:gd name="T11" fmla="*/ 9 h 35"/>
                <a:gd name="T12" fmla="*/ 6 w 29"/>
                <a:gd name="T13" fmla="*/ 3 h 35"/>
                <a:gd name="T14" fmla="*/ 2 w 29"/>
                <a:gd name="T15" fmla="*/ 3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0" y="1"/>
                  </a:moveTo>
                  <a:cubicBezTo>
                    <a:pt x="3" y="3"/>
                    <a:pt x="9" y="1"/>
                    <a:pt x="12" y="1"/>
                  </a:cubicBezTo>
                  <a:cubicBezTo>
                    <a:pt x="16" y="1"/>
                    <a:pt x="20" y="1"/>
                    <a:pt x="24" y="0"/>
                  </a:cubicBezTo>
                  <a:cubicBezTo>
                    <a:pt x="27" y="5"/>
                    <a:pt x="27" y="10"/>
                    <a:pt x="27" y="16"/>
                  </a:cubicBezTo>
                  <a:cubicBezTo>
                    <a:pt x="27" y="22"/>
                    <a:pt x="29" y="30"/>
                    <a:pt x="29" y="35"/>
                  </a:cubicBezTo>
                  <a:cubicBezTo>
                    <a:pt x="28" y="28"/>
                    <a:pt x="27" y="21"/>
                    <a:pt x="23" y="14"/>
                  </a:cubicBezTo>
                  <a:cubicBezTo>
                    <a:pt x="20" y="11"/>
                    <a:pt x="17" y="7"/>
                    <a:pt x="13" y="5"/>
                  </a:cubicBezTo>
                  <a:cubicBezTo>
                    <a:pt x="11" y="4"/>
                    <a:pt x="3" y="4"/>
                    <a:pt x="3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6" name="Freeform 142">
              <a:extLst>
                <a:ext uri="{FF2B5EF4-FFF2-40B4-BE49-F238E27FC236}">
                  <a16:creationId xmlns:a16="http://schemas.microsoft.com/office/drawing/2014/main" id="{814AD6E8-249F-4FA4-92D7-5AE0FDEAF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089"/>
              <a:ext cx="78" cy="3"/>
            </a:xfrm>
            <a:custGeom>
              <a:avLst/>
              <a:gdLst>
                <a:gd name="T0" fmla="*/ 0 w 97"/>
                <a:gd name="T1" fmla="*/ 2 h 4"/>
                <a:gd name="T2" fmla="*/ 51 w 97"/>
                <a:gd name="T3" fmla="*/ 1 h 4"/>
                <a:gd name="T4" fmla="*/ 0 w 97"/>
                <a:gd name="T5" fmla="*/ 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4">
                  <a:moveTo>
                    <a:pt x="0" y="4"/>
                  </a:move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11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7" name="Freeform 143">
              <a:extLst>
                <a:ext uri="{FF2B5EF4-FFF2-40B4-BE49-F238E27FC236}">
                  <a16:creationId xmlns:a16="http://schemas.microsoft.com/office/drawing/2014/main" id="{6FE09C95-C2C9-442C-A061-6A1A18413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087"/>
              <a:ext cx="81" cy="4"/>
            </a:xfrm>
            <a:custGeom>
              <a:avLst/>
              <a:gdLst>
                <a:gd name="T0" fmla="*/ 0 w 100"/>
                <a:gd name="T1" fmla="*/ 4 h 4"/>
                <a:gd name="T2" fmla="*/ 53 w 100"/>
                <a:gd name="T3" fmla="*/ 4 h 4"/>
                <a:gd name="T4" fmla="*/ 0 w 100"/>
                <a:gd name="T5" fmla="*/ 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4">
                  <a:moveTo>
                    <a:pt x="0" y="4"/>
                  </a:move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57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8" name="Freeform 144">
              <a:extLst>
                <a:ext uri="{FF2B5EF4-FFF2-40B4-BE49-F238E27FC236}">
                  <a16:creationId xmlns:a16="http://schemas.microsoft.com/office/drawing/2014/main" id="{971FF93A-C9A0-4787-99F7-63CA63BEB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103"/>
              <a:ext cx="14" cy="27"/>
            </a:xfrm>
            <a:custGeom>
              <a:avLst/>
              <a:gdLst>
                <a:gd name="T0" fmla="*/ 0 w 17"/>
                <a:gd name="T1" fmla="*/ 0 h 31"/>
                <a:gd name="T2" fmla="*/ 5 w 17"/>
                <a:gd name="T3" fmla="*/ 11 h 31"/>
                <a:gd name="T4" fmla="*/ 10 w 17"/>
                <a:gd name="T5" fmla="*/ 21 h 31"/>
                <a:gd name="T6" fmla="*/ 3 w 17"/>
                <a:gd name="T7" fmla="*/ 8 h 31"/>
                <a:gd name="T8" fmla="*/ 1 w 17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2" y="6"/>
                    <a:pt x="5" y="12"/>
                    <a:pt x="8" y="17"/>
                  </a:cubicBezTo>
                  <a:cubicBezTo>
                    <a:pt x="11" y="22"/>
                    <a:pt x="15" y="26"/>
                    <a:pt x="17" y="31"/>
                  </a:cubicBezTo>
                  <a:cubicBezTo>
                    <a:pt x="13" y="25"/>
                    <a:pt x="10" y="18"/>
                    <a:pt x="6" y="12"/>
                  </a:cubicBezTo>
                  <a:cubicBezTo>
                    <a:pt x="4" y="9"/>
                    <a:pt x="3" y="5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9" name="Freeform 145">
              <a:extLst>
                <a:ext uri="{FF2B5EF4-FFF2-40B4-BE49-F238E27FC236}">
                  <a16:creationId xmlns:a16="http://schemas.microsoft.com/office/drawing/2014/main" id="{F0138577-11F0-462D-A153-9021BC684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016"/>
              <a:ext cx="13" cy="31"/>
            </a:xfrm>
            <a:custGeom>
              <a:avLst/>
              <a:gdLst>
                <a:gd name="T0" fmla="*/ 9 w 16"/>
                <a:gd name="T1" fmla="*/ 1 h 36"/>
                <a:gd name="T2" fmla="*/ 7 w 16"/>
                <a:gd name="T3" fmla="*/ 3 h 36"/>
                <a:gd name="T4" fmla="*/ 3 w 16"/>
                <a:gd name="T5" fmla="*/ 12 h 36"/>
                <a:gd name="T6" fmla="*/ 0 w 16"/>
                <a:gd name="T7" fmla="*/ 23 h 36"/>
                <a:gd name="T8" fmla="*/ 8 w 16"/>
                <a:gd name="T9" fmla="*/ 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6">
                  <a:moveTo>
                    <a:pt x="16" y="1"/>
                  </a:moveTo>
                  <a:cubicBezTo>
                    <a:pt x="15" y="0"/>
                    <a:pt x="14" y="4"/>
                    <a:pt x="14" y="4"/>
                  </a:cubicBezTo>
                  <a:cubicBezTo>
                    <a:pt x="11" y="9"/>
                    <a:pt x="8" y="14"/>
                    <a:pt x="6" y="19"/>
                  </a:cubicBezTo>
                  <a:cubicBezTo>
                    <a:pt x="3" y="25"/>
                    <a:pt x="1" y="31"/>
                    <a:pt x="0" y="36"/>
                  </a:cubicBezTo>
                  <a:cubicBezTo>
                    <a:pt x="4" y="25"/>
                    <a:pt x="8" y="13"/>
                    <a:pt x="1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0" name="Freeform 146">
              <a:extLst>
                <a:ext uri="{FF2B5EF4-FFF2-40B4-BE49-F238E27FC236}">
                  <a16:creationId xmlns:a16="http://schemas.microsoft.com/office/drawing/2014/main" id="{D1FB8BC2-A687-48BA-B514-73C949921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017"/>
              <a:ext cx="3" cy="32"/>
            </a:xfrm>
            <a:custGeom>
              <a:avLst/>
              <a:gdLst>
                <a:gd name="T0" fmla="*/ 0 w 3"/>
                <a:gd name="T1" fmla="*/ 0 h 37"/>
                <a:gd name="T2" fmla="*/ 1 w 3"/>
                <a:gd name="T3" fmla="*/ 12 h 37"/>
                <a:gd name="T4" fmla="*/ 3 w 3"/>
                <a:gd name="T5" fmla="*/ 24 h 37"/>
                <a:gd name="T6" fmla="*/ 3 w 3"/>
                <a:gd name="T7" fmla="*/ 16 h 37"/>
                <a:gd name="T8" fmla="*/ 1 w 3"/>
                <a:gd name="T9" fmla="*/ 8 h 37"/>
                <a:gd name="T10" fmla="*/ 0 w 3"/>
                <a:gd name="T11" fmla="*/ 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7">
                  <a:moveTo>
                    <a:pt x="0" y="0"/>
                  </a:moveTo>
                  <a:cubicBezTo>
                    <a:pt x="1" y="6"/>
                    <a:pt x="1" y="12"/>
                    <a:pt x="1" y="18"/>
                  </a:cubicBezTo>
                  <a:cubicBezTo>
                    <a:pt x="2" y="24"/>
                    <a:pt x="1" y="32"/>
                    <a:pt x="3" y="37"/>
                  </a:cubicBezTo>
                  <a:cubicBezTo>
                    <a:pt x="1" y="33"/>
                    <a:pt x="3" y="29"/>
                    <a:pt x="3" y="25"/>
                  </a:cubicBezTo>
                  <a:cubicBezTo>
                    <a:pt x="2" y="21"/>
                    <a:pt x="2" y="16"/>
                    <a:pt x="1" y="12"/>
                  </a:cubicBezTo>
                  <a:cubicBezTo>
                    <a:pt x="1" y="10"/>
                    <a:pt x="1" y="6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1" name="Freeform 147">
              <a:extLst>
                <a:ext uri="{FF2B5EF4-FFF2-40B4-BE49-F238E27FC236}">
                  <a16:creationId xmlns:a16="http://schemas.microsoft.com/office/drawing/2014/main" id="{23F6C7EF-37F3-4BD6-93ED-BB61B1AF7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102"/>
              <a:ext cx="6" cy="29"/>
            </a:xfrm>
            <a:custGeom>
              <a:avLst/>
              <a:gdLst>
                <a:gd name="T0" fmla="*/ 1 w 8"/>
                <a:gd name="T1" fmla="*/ 0 h 34"/>
                <a:gd name="T2" fmla="*/ 2 w 8"/>
                <a:gd name="T3" fmla="*/ 3 h 34"/>
                <a:gd name="T4" fmla="*/ 2 w 8"/>
                <a:gd name="T5" fmla="*/ 11 h 34"/>
                <a:gd name="T6" fmla="*/ 2 w 8"/>
                <a:gd name="T7" fmla="*/ 21 h 34"/>
                <a:gd name="T8" fmla="*/ 1 w 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4">
                  <a:moveTo>
                    <a:pt x="1" y="0"/>
                  </a:moveTo>
                  <a:cubicBezTo>
                    <a:pt x="2" y="0"/>
                    <a:pt x="2" y="2"/>
                    <a:pt x="2" y="3"/>
                  </a:cubicBezTo>
                  <a:cubicBezTo>
                    <a:pt x="3" y="8"/>
                    <a:pt x="2" y="12"/>
                    <a:pt x="2" y="17"/>
                  </a:cubicBezTo>
                  <a:cubicBezTo>
                    <a:pt x="2" y="22"/>
                    <a:pt x="0" y="29"/>
                    <a:pt x="2" y="34"/>
                  </a:cubicBezTo>
                  <a:cubicBezTo>
                    <a:pt x="5" y="23"/>
                    <a:pt x="8" y="1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7" name="Group 148">
            <a:extLst>
              <a:ext uri="{FF2B5EF4-FFF2-40B4-BE49-F238E27FC236}">
                <a16:creationId xmlns:a16="http://schemas.microsoft.com/office/drawing/2014/main" id="{C3E6874F-4159-4E1D-A15B-CFFF40D6307C}"/>
              </a:ext>
            </a:extLst>
          </p:cNvPr>
          <p:cNvGrpSpPr>
            <a:grpSpLocks/>
          </p:cNvGrpSpPr>
          <p:nvPr/>
        </p:nvGrpSpPr>
        <p:grpSpPr bwMode="auto">
          <a:xfrm>
            <a:off x="3852863" y="3313113"/>
            <a:ext cx="1789112" cy="1274762"/>
            <a:chOff x="1509" y="2135"/>
            <a:chExt cx="1127" cy="803"/>
          </a:xfrm>
        </p:grpSpPr>
        <p:sp>
          <p:nvSpPr>
            <p:cNvPr id="21072" name="Freeform 149">
              <a:extLst>
                <a:ext uri="{FF2B5EF4-FFF2-40B4-BE49-F238E27FC236}">
                  <a16:creationId xmlns:a16="http://schemas.microsoft.com/office/drawing/2014/main" id="{5D71A4EA-2E39-4423-91CD-C0542E9B7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353"/>
              <a:ext cx="295" cy="55"/>
            </a:xfrm>
            <a:custGeom>
              <a:avLst/>
              <a:gdLst>
                <a:gd name="T0" fmla="*/ 149 w 414"/>
                <a:gd name="T1" fmla="*/ 0 h 73"/>
                <a:gd name="T2" fmla="*/ 56 w 414"/>
                <a:gd name="T3" fmla="*/ 14 h 73"/>
                <a:gd name="T4" fmla="*/ 29 w 414"/>
                <a:gd name="T5" fmla="*/ 13 h 73"/>
                <a:gd name="T6" fmla="*/ 1 w 414"/>
                <a:gd name="T7" fmla="*/ 25 h 73"/>
                <a:gd name="T8" fmla="*/ 31 w 414"/>
                <a:gd name="T9" fmla="*/ 29 h 73"/>
                <a:gd name="T10" fmla="*/ 57 w 414"/>
                <a:gd name="T11" fmla="*/ 20 h 73"/>
                <a:gd name="T12" fmla="*/ 150 w 414"/>
                <a:gd name="T13" fmla="*/ 6 h 73"/>
                <a:gd name="T14" fmla="*/ 149 w 414"/>
                <a:gd name="T15" fmla="*/ 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4" h="73">
                  <a:moveTo>
                    <a:pt x="413" y="0"/>
                  </a:moveTo>
                  <a:cubicBezTo>
                    <a:pt x="155" y="33"/>
                    <a:pt x="155" y="33"/>
                    <a:pt x="155" y="33"/>
                  </a:cubicBezTo>
                  <a:cubicBezTo>
                    <a:pt x="142" y="28"/>
                    <a:pt x="113" y="27"/>
                    <a:pt x="79" y="31"/>
                  </a:cubicBezTo>
                  <a:cubicBezTo>
                    <a:pt x="35" y="36"/>
                    <a:pt x="0" y="49"/>
                    <a:pt x="1" y="59"/>
                  </a:cubicBezTo>
                  <a:cubicBezTo>
                    <a:pt x="2" y="69"/>
                    <a:pt x="39" y="73"/>
                    <a:pt x="84" y="68"/>
                  </a:cubicBezTo>
                  <a:cubicBezTo>
                    <a:pt x="117" y="63"/>
                    <a:pt x="146" y="55"/>
                    <a:pt x="157" y="47"/>
                  </a:cubicBezTo>
                  <a:cubicBezTo>
                    <a:pt x="414" y="14"/>
                    <a:pt x="414" y="14"/>
                    <a:pt x="414" y="14"/>
                  </a:cubicBezTo>
                  <a:lnTo>
                    <a:pt x="413" y="0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3" name="Freeform 150">
              <a:extLst>
                <a:ext uri="{FF2B5EF4-FFF2-40B4-BE49-F238E27FC236}">
                  <a16:creationId xmlns:a16="http://schemas.microsoft.com/office/drawing/2014/main" id="{C76589E5-B42A-4C3E-9394-ADEC3B690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427"/>
              <a:ext cx="305" cy="57"/>
            </a:xfrm>
            <a:custGeom>
              <a:avLst/>
              <a:gdLst>
                <a:gd name="T0" fmla="*/ 154 w 429"/>
                <a:gd name="T1" fmla="*/ 0 h 75"/>
                <a:gd name="T2" fmla="*/ 55 w 429"/>
                <a:gd name="T3" fmla="*/ 16 h 75"/>
                <a:gd name="T4" fmla="*/ 28 w 429"/>
                <a:gd name="T5" fmla="*/ 14 h 75"/>
                <a:gd name="T6" fmla="*/ 1 w 429"/>
                <a:gd name="T7" fmla="*/ 27 h 75"/>
                <a:gd name="T8" fmla="*/ 31 w 429"/>
                <a:gd name="T9" fmla="*/ 30 h 75"/>
                <a:gd name="T10" fmla="*/ 56 w 429"/>
                <a:gd name="T11" fmla="*/ 21 h 75"/>
                <a:gd name="T12" fmla="*/ 154 w 429"/>
                <a:gd name="T13" fmla="*/ 6 h 75"/>
                <a:gd name="T14" fmla="*/ 154 w 429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9" h="75">
                  <a:moveTo>
                    <a:pt x="427" y="0"/>
                  </a:moveTo>
                  <a:cubicBezTo>
                    <a:pt x="155" y="35"/>
                    <a:pt x="155" y="35"/>
                    <a:pt x="155" y="35"/>
                  </a:cubicBezTo>
                  <a:cubicBezTo>
                    <a:pt x="142" y="29"/>
                    <a:pt x="112" y="28"/>
                    <a:pt x="79" y="33"/>
                  </a:cubicBezTo>
                  <a:cubicBezTo>
                    <a:pt x="35" y="38"/>
                    <a:pt x="0" y="51"/>
                    <a:pt x="1" y="61"/>
                  </a:cubicBezTo>
                  <a:cubicBezTo>
                    <a:pt x="2" y="71"/>
                    <a:pt x="39" y="75"/>
                    <a:pt x="84" y="69"/>
                  </a:cubicBezTo>
                  <a:cubicBezTo>
                    <a:pt x="117" y="65"/>
                    <a:pt x="145" y="57"/>
                    <a:pt x="156" y="49"/>
                  </a:cubicBezTo>
                  <a:cubicBezTo>
                    <a:pt x="429" y="14"/>
                    <a:pt x="429" y="14"/>
                    <a:pt x="429" y="14"/>
                  </a:cubicBezTo>
                  <a:lnTo>
                    <a:pt x="427" y="0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4" name="Freeform 151">
              <a:extLst>
                <a:ext uri="{FF2B5EF4-FFF2-40B4-BE49-F238E27FC236}">
                  <a16:creationId xmlns:a16="http://schemas.microsoft.com/office/drawing/2014/main" id="{72611711-3A93-4DD4-800F-AA459E3E3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410"/>
              <a:ext cx="257" cy="45"/>
            </a:xfrm>
            <a:custGeom>
              <a:avLst/>
              <a:gdLst>
                <a:gd name="T0" fmla="*/ 1 w 361"/>
                <a:gd name="T1" fmla="*/ 26 h 59"/>
                <a:gd name="T2" fmla="*/ 74 w 361"/>
                <a:gd name="T3" fmla="*/ 17 h 59"/>
                <a:gd name="T4" fmla="*/ 101 w 361"/>
                <a:gd name="T5" fmla="*/ 18 h 59"/>
                <a:gd name="T6" fmla="*/ 130 w 361"/>
                <a:gd name="T7" fmla="*/ 6 h 59"/>
                <a:gd name="T8" fmla="*/ 100 w 361"/>
                <a:gd name="T9" fmla="*/ 2 h 59"/>
                <a:gd name="T10" fmla="*/ 73 w 361"/>
                <a:gd name="T11" fmla="*/ 11 h 59"/>
                <a:gd name="T12" fmla="*/ 0 w 361"/>
                <a:gd name="T13" fmla="*/ 20 h 59"/>
                <a:gd name="T14" fmla="*/ 1 w 361"/>
                <a:gd name="T15" fmla="*/ 26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1" h="59">
                  <a:moveTo>
                    <a:pt x="2" y="59"/>
                  </a:moveTo>
                  <a:cubicBezTo>
                    <a:pt x="205" y="38"/>
                    <a:pt x="205" y="38"/>
                    <a:pt x="205" y="38"/>
                  </a:cubicBezTo>
                  <a:cubicBezTo>
                    <a:pt x="218" y="43"/>
                    <a:pt x="248" y="45"/>
                    <a:pt x="281" y="41"/>
                  </a:cubicBezTo>
                  <a:cubicBezTo>
                    <a:pt x="326" y="37"/>
                    <a:pt x="361" y="25"/>
                    <a:pt x="360" y="14"/>
                  </a:cubicBezTo>
                  <a:cubicBezTo>
                    <a:pt x="359" y="4"/>
                    <a:pt x="322" y="0"/>
                    <a:pt x="277" y="4"/>
                  </a:cubicBezTo>
                  <a:cubicBezTo>
                    <a:pt x="244" y="8"/>
                    <a:pt x="215" y="16"/>
                    <a:pt x="204" y="24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2" y="59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5" name="Freeform 152">
              <a:extLst>
                <a:ext uri="{FF2B5EF4-FFF2-40B4-BE49-F238E27FC236}">
                  <a16:creationId xmlns:a16="http://schemas.microsoft.com/office/drawing/2014/main" id="{F68C86A3-F0AB-4D4F-98A4-2D9225CA4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470"/>
              <a:ext cx="300" cy="39"/>
            </a:xfrm>
            <a:custGeom>
              <a:avLst/>
              <a:gdLst>
                <a:gd name="T0" fmla="*/ 1 w 421"/>
                <a:gd name="T1" fmla="*/ 23 h 51"/>
                <a:gd name="T2" fmla="*/ 96 w 421"/>
                <a:gd name="T3" fmla="*/ 15 h 51"/>
                <a:gd name="T4" fmla="*/ 123 w 421"/>
                <a:gd name="T5" fmla="*/ 18 h 51"/>
                <a:gd name="T6" fmla="*/ 152 w 421"/>
                <a:gd name="T7" fmla="*/ 7 h 51"/>
                <a:gd name="T8" fmla="*/ 123 w 421"/>
                <a:gd name="T9" fmla="*/ 2 h 51"/>
                <a:gd name="T10" fmla="*/ 95 w 421"/>
                <a:gd name="T11" fmla="*/ 8 h 51"/>
                <a:gd name="T12" fmla="*/ 0 w 421"/>
                <a:gd name="T13" fmla="*/ 16 h 51"/>
                <a:gd name="T14" fmla="*/ 1 w 421"/>
                <a:gd name="T15" fmla="*/ 23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1" h="51">
                  <a:moveTo>
                    <a:pt x="1" y="51"/>
                  </a:moveTo>
                  <a:cubicBezTo>
                    <a:pt x="265" y="34"/>
                    <a:pt x="265" y="34"/>
                    <a:pt x="265" y="34"/>
                  </a:cubicBezTo>
                  <a:cubicBezTo>
                    <a:pt x="278" y="40"/>
                    <a:pt x="307" y="42"/>
                    <a:pt x="341" y="40"/>
                  </a:cubicBezTo>
                  <a:cubicBezTo>
                    <a:pt x="386" y="37"/>
                    <a:pt x="421" y="26"/>
                    <a:pt x="420" y="16"/>
                  </a:cubicBezTo>
                  <a:cubicBezTo>
                    <a:pt x="420" y="5"/>
                    <a:pt x="383" y="0"/>
                    <a:pt x="338" y="3"/>
                  </a:cubicBezTo>
                  <a:cubicBezTo>
                    <a:pt x="304" y="6"/>
                    <a:pt x="276" y="12"/>
                    <a:pt x="264" y="20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51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6" name="Freeform 153">
              <a:extLst>
                <a:ext uri="{FF2B5EF4-FFF2-40B4-BE49-F238E27FC236}">
                  <a16:creationId xmlns:a16="http://schemas.microsoft.com/office/drawing/2014/main" id="{52B86D48-52F2-43C4-A1A6-4F6F7F37F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530"/>
              <a:ext cx="300" cy="39"/>
            </a:xfrm>
            <a:custGeom>
              <a:avLst/>
              <a:gdLst>
                <a:gd name="T0" fmla="*/ 1 w 420"/>
                <a:gd name="T1" fmla="*/ 23 h 51"/>
                <a:gd name="T2" fmla="*/ 96 w 420"/>
                <a:gd name="T3" fmla="*/ 15 h 51"/>
                <a:gd name="T4" fmla="*/ 124 w 420"/>
                <a:gd name="T5" fmla="*/ 18 h 51"/>
                <a:gd name="T6" fmla="*/ 153 w 420"/>
                <a:gd name="T7" fmla="*/ 7 h 51"/>
                <a:gd name="T8" fmla="*/ 123 w 420"/>
                <a:gd name="T9" fmla="*/ 2 h 51"/>
                <a:gd name="T10" fmla="*/ 96 w 420"/>
                <a:gd name="T11" fmla="*/ 8 h 51"/>
                <a:gd name="T12" fmla="*/ 0 w 420"/>
                <a:gd name="T13" fmla="*/ 16 h 51"/>
                <a:gd name="T14" fmla="*/ 1 w 420"/>
                <a:gd name="T15" fmla="*/ 23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" h="51">
                  <a:moveTo>
                    <a:pt x="1" y="51"/>
                  </a:moveTo>
                  <a:cubicBezTo>
                    <a:pt x="264" y="33"/>
                    <a:pt x="264" y="33"/>
                    <a:pt x="264" y="33"/>
                  </a:cubicBezTo>
                  <a:cubicBezTo>
                    <a:pt x="277" y="39"/>
                    <a:pt x="306" y="42"/>
                    <a:pt x="340" y="40"/>
                  </a:cubicBezTo>
                  <a:cubicBezTo>
                    <a:pt x="384" y="37"/>
                    <a:pt x="420" y="26"/>
                    <a:pt x="419" y="16"/>
                  </a:cubicBezTo>
                  <a:cubicBezTo>
                    <a:pt x="419" y="6"/>
                    <a:pt x="382" y="0"/>
                    <a:pt x="337" y="3"/>
                  </a:cubicBezTo>
                  <a:cubicBezTo>
                    <a:pt x="303" y="5"/>
                    <a:pt x="275" y="12"/>
                    <a:pt x="263" y="19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51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7" name="Freeform 154">
              <a:extLst>
                <a:ext uri="{FF2B5EF4-FFF2-40B4-BE49-F238E27FC236}">
                  <a16:creationId xmlns:a16="http://schemas.microsoft.com/office/drawing/2014/main" id="{5221647E-585E-49F6-AA65-B10720275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596"/>
              <a:ext cx="265" cy="31"/>
            </a:xfrm>
            <a:custGeom>
              <a:avLst/>
              <a:gdLst>
                <a:gd name="T0" fmla="*/ 1 w 373"/>
                <a:gd name="T1" fmla="*/ 17 h 40"/>
                <a:gd name="T2" fmla="*/ 77 w 373"/>
                <a:gd name="T3" fmla="*/ 14 h 40"/>
                <a:gd name="T4" fmla="*/ 105 w 373"/>
                <a:gd name="T5" fmla="*/ 18 h 40"/>
                <a:gd name="T6" fmla="*/ 134 w 373"/>
                <a:gd name="T7" fmla="*/ 8 h 40"/>
                <a:gd name="T8" fmla="*/ 104 w 373"/>
                <a:gd name="T9" fmla="*/ 2 h 40"/>
                <a:gd name="T10" fmla="*/ 77 w 373"/>
                <a:gd name="T11" fmla="*/ 7 h 40"/>
                <a:gd name="T12" fmla="*/ 0 w 373"/>
                <a:gd name="T13" fmla="*/ 12 h 40"/>
                <a:gd name="T14" fmla="*/ 1 w 373"/>
                <a:gd name="T15" fmla="*/ 1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3" h="40">
                  <a:moveTo>
                    <a:pt x="1" y="38"/>
                  </a:moveTo>
                  <a:cubicBezTo>
                    <a:pt x="217" y="30"/>
                    <a:pt x="217" y="30"/>
                    <a:pt x="217" y="30"/>
                  </a:cubicBezTo>
                  <a:cubicBezTo>
                    <a:pt x="230" y="36"/>
                    <a:pt x="259" y="40"/>
                    <a:pt x="293" y="39"/>
                  </a:cubicBezTo>
                  <a:cubicBezTo>
                    <a:pt x="338" y="37"/>
                    <a:pt x="373" y="27"/>
                    <a:pt x="373" y="17"/>
                  </a:cubicBezTo>
                  <a:cubicBezTo>
                    <a:pt x="373" y="7"/>
                    <a:pt x="336" y="0"/>
                    <a:pt x="291" y="2"/>
                  </a:cubicBezTo>
                  <a:cubicBezTo>
                    <a:pt x="258" y="3"/>
                    <a:pt x="229" y="9"/>
                    <a:pt x="217" y="16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1" y="38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8" name="Freeform 155">
              <a:extLst>
                <a:ext uri="{FF2B5EF4-FFF2-40B4-BE49-F238E27FC236}">
                  <a16:creationId xmlns:a16="http://schemas.microsoft.com/office/drawing/2014/main" id="{27918A78-4FAC-4488-81D3-CB2BEFB26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668"/>
              <a:ext cx="239" cy="29"/>
            </a:xfrm>
            <a:custGeom>
              <a:avLst/>
              <a:gdLst>
                <a:gd name="T0" fmla="*/ 0 w 335"/>
                <a:gd name="T1" fmla="*/ 13 h 37"/>
                <a:gd name="T2" fmla="*/ 65 w 335"/>
                <a:gd name="T3" fmla="*/ 13 h 37"/>
                <a:gd name="T4" fmla="*/ 92 w 335"/>
                <a:gd name="T5" fmla="*/ 18 h 37"/>
                <a:gd name="T6" fmla="*/ 122 w 335"/>
                <a:gd name="T7" fmla="*/ 9 h 37"/>
                <a:gd name="T8" fmla="*/ 92 w 335"/>
                <a:gd name="T9" fmla="*/ 0 h 37"/>
                <a:gd name="T10" fmla="*/ 65 w 335"/>
                <a:gd name="T11" fmla="*/ 5 h 37"/>
                <a:gd name="T12" fmla="*/ 0 w 335"/>
                <a:gd name="T13" fmla="*/ 5 h 37"/>
                <a:gd name="T14" fmla="*/ 0 w 335"/>
                <a:gd name="T15" fmla="*/ 13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37">
                  <a:moveTo>
                    <a:pt x="0" y="26"/>
                  </a:moveTo>
                  <a:cubicBezTo>
                    <a:pt x="179" y="26"/>
                    <a:pt x="179" y="26"/>
                    <a:pt x="179" y="26"/>
                  </a:cubicBezTo>
                  <a:cubicBezTo>
                    <a:pt x="191" y="32"/>
                    <a:pt x="220" y="37"/>
                    <a:pt x="254" y="37"/>
                  </a:cubicBezTo>
                  <a:cubicBezTo>
                    <a:pt x="299" y="37"/>
                    <a:pt x="335" y="28"/>
                    <a:pt x="335" y="18"/>
                  </a:cubicBezTo>
                  <a:cubicBezTo>
                    <a:pt x="335" y="8"/>
                    <a:pt x="299" y="0"/>
                    <a:pt x="254" y="0"/>
                  </a:cubicBezTo>
                  <a:cubicBezTo>
                    <a:pt x="220" y="0"/>
                    <a:pt x="191" y="5"/>
                    <a:pt x="179" y="11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9" name="Freeform 156">
              <a:extLst>
                <a:ext uri="{FF2B5EF4-FFF2-40B4-BE49-F238E27FC236}">
                  <a16:creationId xmlns:a16="http://schemas.microsoft.com/office/drawing/2014/main" id="{C968697E-6AAB-4EC0-8101-059E7763B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493"/>
              <a:ext cx="299" cy="45"/>
            </a:xfrm>
            <a:custGeom>
              <a:avLst/>
              <a:gdLst>
                <a:gd name="T0" fmla="*/ 151 w 420"/>
                <a:gd name="T1" fmla="*/ 0 h 59"/>
                <a:gd name="T2" fmla="*/ 56 w 420"/>
                <a:gd name="T3" fmla="*/ 11 h 59"/>
                <a:gd name="T4" fmla="*/ 29 w 420"/>
                <a:gd name="T5" fmla="*/ 8 h 59"/>
                <a:gd name="T6" fmla="*/ 1 w 420"/>
                <a:gd name="T7" fmla="*/ 20 h 59"/>
                <a:gd name="T8" fmla="*/ 30 w 420"/>
                <a:gd name="T9" fmla="*/ 24 h 59"/>
                <a:gd name="T10" fmla="*/ 57 w 420"/>
                <a:gd name="T11" fmla="*/ 16 h 59"/>
                <a:gd name="T12" fmla="*/ 152 w 420"/>
                <a:gd name="T13" fmla="*/ 6 h 59"/>
                <a:gd name="T14" fmla="*/ 151 w 420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" h="59">
                  <a:moveTo>
                    <a:pt x="419" y="0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43" y="17"/>
                    <a:pt x="114" y="15"/>
                    <a:pt x="80" y="18"/>
                  </a:cubicBezTo>
                  <a:cubicBezTo>
                    <a:pt x="35" y="22"/>
                    <a:pt x="0" y="34"/>
                    <a:pt x="1" y="44"/>
                  </a:cubicBezTo>
                  <a:cubicBezTo>
                    <a:pt x="2" y="54"/>
                    <a:pt x="39" y="59"/>
                    <a:pt x="83" y="55"/>
                  </a:cubicBezTo>
                  <a:cubicBezTo>
                    <a:pt x="117" y="52"/>
                    <a:pt x="146" y="45"/>
                    <a:pt x="157" y="37"/>
                  </a:cubicBezTo>
                  <a:cubicBezTo>
                    <a:pt x="420" y="14"/>
                    <a:pt x="420" y="14"/>
                    <a:pt x="420" y="14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0" name="Freeform 157">
              <a:extLst>
                <a:ext uri="{FF2B5EF4-FFF2-40B4-BE49-F238E27FC236}">
                  <a16:creationId xmlns:a16="http://schemas.microsoft.com/office/drawing/2014/main" id="{24F412CE-3187-40AC-A2D8-91AFDBB80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550"/>
              <a:ext cx="306" cy="45"/>
            </a:xfrm>
            <a:custGeom>
              <a:avLst/>
              <a:gdLst>
                <a:gd name="T0" fmla="*/ 155 w 429"/>
                <a:gd name="T1" fmla="*/ 0 h 60"/>
                <a:gd name="T2" fmla="*/ 56 w 429"/>
                <a:gd name="T3" fmla="*/ 11 h 60"/>
                <a:gd name="T4" fmla="*/ 29 w 429"/>
                <a:gd name="T5" fmla="*/ 8 h 60"/>
                <a:gd name="T6" fmla="*/ 1 w 429"/>
                <a:gd name="T7" fmla="*/ 20 h 60"/>
                <a:gd name="T8" fmla="*/ 30 w 429"/>
                <a:gd name="T9" fmla="*/ 24 h 60"/>
                <a:gd name="T10" fmla="*/ 57 w 429"/>
                <a:gd name="T11" fmla="*/ 17 h 60"/>
                <a:gd name="T12" fmla="*/ 155 w 429"/>
                <a:gd name="T13" fmla="*/ 6 h 60"/>
                <a:gd name="T14" fmla="*/ 155 w 429"/>
                <a:gd name="T15" fmla="*/ 0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9" h="60">
                  <a:moveTo>
                    <a:pt x="428" y="0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43" y="18"/>
                    <a:pt x="114" y="16"/>
                    <a:pt x="80" y="19"/>
                  </a:cubicBezTo>
                  <a:cubicBezTo>
                    <a:pt x="35" y="23"/>
                    <a:pt x="0" y="35"/>
                    <a:pt x="1" y="45"/>
                  </a:cubicBezTo>
                  <a:cubicBezTo>
                    <a:pt x="2" y="55"/>
                    <a:pt x="39" y="60"/>
                    <a:pt x="83" y="56"/>
                  </a:cubicBezTo>
                  <a:cubicBezTo>
                    <a:pt x="117" y="53"/>
                    <a:pt x="146" y="46"/>
                    <a:pt x="157" y="38"/>
                  </a:cubicBezTo>
                  <a:cubicBezTo>
                    <a:pt x="429" y="14"/>
                    <a:pt x="429" y="14"/>
                    <a:pt x="429" y="14"/>
                  </a:cubicBezTo>
                  <a:lnTo>
                    <a:pt x="428" y="0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1" name="Freeform 158">
              <a:extLst>
                <a:ext uri="{FF2B5EF4-FFF2-40B4-BE49-F238E27FC236}">
                  <a16:creationId xmlns:a16="http://schemas.microsoft.com/office/drawing/2014/main" id="{AD5F8A70-7478-485D-B33E-60601175C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630"/>
              <a:ext cx="298" cy="36"/>
            </a:xfrm>
            <a:custGeom>
              <a:avLst/>
              <a:gdLst>
                <a:gd name="T0" fmla="*/ 151 w 418"/>
                <a:gd name="T1" fmla="*/ 0 h 47"/>
                <a:gd name="T2" fmla="*/ 56 w 418"/>
                <a:gd name="T3" fmla="*/ 6 h 47"/>
                <a:gd name="T4" fmla="*/ 29 w 418"/>
                <a:gd name="T5" fmla="*/ 3 h 47"/>
                <a:gd name="T6" fmla="*/ 0 w 418"/>
                <a:gd name="T7" fmla="*/ 14 h 47"/>
                <a:gd name="T8" fmla="*/ 29 w 418"/>
                <a:gd name="T9" fmla="*/ 20 h 47"/>
                <a:gd name="T10" fmla="*/ 56 w 418"/>
                <a:gd name="T11" fmla="*/ 13 h 47"/>
                <a:gd name="T12" fmla="*/ 151 w 418"/>
                <a:gd name="T13" fmla="*/ 6 h 47"/>
                <a:gd name="T14" fmla="*/ 151 w 418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8" h="47">
                  <a:moveTo>
                    <a:pt x="417" y="0"/>
                  </a:moveTo>
                  <a:cubicBezTo>
                    <a:pt x="156" y="15"/>
                    <a:pt x="156" y="15"/>
                    <a:pt x="156" y="15"/>
                  </a:cubicBezTo>
                  <a:cubicBezTo>
                    <a:pt x="143" y="9"/>
                    <a:pt x="114" y="5"/>
                    <a:pt x="80" y="7"/>
                  </a:cubicBezTo>
                  <a:cubicBezTo>
                    <a:pt x="35" y="10"/>
                    <a:pt x="0" y="20"/>
                    <a:pt x="0" y="30"/>
                  </a:cubicBezTo>
                  <a:cubicBezTo>
                    <a:pt x="1" y="40"/>
                    <a:pt x="37" y="47"/>
                    <a:pt x="82" y="44"/>
                  </a:cubicBezTo>
                  <a:cubicBezTo>
                    <a:pt x="116" y="42"/>
                    <a:pt x="145" y="36"/>
                    <a:pt x="156" y="29"/>
                  </a:cubicBezTo>
                  <a:cubicBezTo>
                    <a:pt x="418" y="14"/>
                    <a:pt x="418" y="14"/>
                    <a:pt x="418" y="14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2" name="Freeform 159">
              <a:extLst>
                <a:ext uri="{FF2B5EF4-FFF2-40B4-BE49-F238E27FC236}">
                  <a16:creationId xmlns:a16="http://schemas.microsoft.com/office/drawing/2014/main" id="{DB3A1B0C-C213-4119-AD5F-946BA1964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35"/>
              <a:ext cx="245" cy="214"/>
            </a:xfrm>
            <a:custGeom>
              <a:avLst/>
              <a:gdLst>
                <a:gd name="T0" fmla="*/ 124 w 344"/>
                <a:gd name="T1" fmla="*/ 0 h 281"/>
                <a:gd name="T2" fmla="*/ 98 w 344"/>
                <a:gd name="T3" fmla="*/ 29 h 281"/>
                <a:gd name="T4" fmla="*/ 53 w 344"/>
                <a:gd name="T5" fmla="*/ 53 h 281"/>
                <a:gd name="T6" fmla="*/ 24 w 344"/>
                <a:gd name="T7" fmla="*/ 94 h 281"/>
                <a:gd name="T8" fmla="*/ 0 w 344"/>
                <a:gd name="T9" fmla="*/ 124 h 2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281">
                  <a:moveTo>
                    <a:pt x="344" y="0"/>
                  </a:moveTo>
                  <a:cubicBezTo>
                    <a:pt x="320" y="23"/>
                    <a:pt x="301" y="45"/>
                    <a:pt x="271" y="65"/>
                  </a:cubicBezTo>
                  <a:cubicBezTo>
                    <a:pt x="234" y="89"/>
                    <a:pt x="191" y="104"/>
                    <a:pt x="149" y="119"/>
                  </a:cubicBezTo>
                  <a:cubicBezTo>
                    <a:pt x="108" y="135"/>
                    <a:pt x="82" y="173"/>
                    <a:pt x="64" y="211"/>
                  </a:cubicBezTo>
                  <a:cubicBezTo>
                    <a:pt x="52" y="236"/>
                    <a:pt x="23" y="272"/>
                    <a:pt x="0" y="281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3" name="Freeform 160">
              <a:extLst>
                <a:ext uri="{FF2B5EF4-FFF2-40B4-BE49-F238E27FC236}">
                  <a16:creationId xmlns:a16="http://schemas.microsoft.com/office/drawing/2014/main" id="{7BE923F6-055A-4A7F-AA65-9DD1279B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361"/>
              <a:ext cx="334" cy="146"/>
            </a:xfrm>
            <a:custGeom>
              <a:avLst/>
              <a:gdLst>
                <a:gd name="T0" fmla="*/ 0 w 469"/>
                <a:gd name="T1" fmla="*/ 16 h 192"/>
                <a:gd name="T2" fmla="*/ 52 w 469"/>
                <a:gd name="T3" fmla="*/ 21 h 192"/>
                <a:gd name="T4" fmla="*/ 94 w 469"/>
                <a:gd name="T5" fmla="*/ 57 h 192"/>
                <a:gd name="T6" fmla="*/ 140 w 469"/>
                <a:gd name="T7" fmla="*/ 82 h 192"/>
                <a:gd name="T8" fmla="*/ 169 w 469"/>
                <a:gd name="T9" fmla="*/ 78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9" h="192">
                  <a:moveTo>
                    <a:pt x="0" y="36"/>
                  </a:moveTo>
                  <a:cubicBezTo>
                    <a:pt x="42" y="0"/>
                    <a:pt x="103" y="26"/>
                    <a:pt x="145" y="48"/>
                  </a:cubicBezTo>
                  <a:cubicBezTo>
                    <a:pt x="185" y="70"/>
                    <a:pt x="225" y="100"/>
                    <a:pt x="260" y="130"/>
                  </a:cubicBezTo>
                  <a:cubicBezTo>
                    <a:pt x="293" y="160"/>
                    <a:pt x="343" y="179"/>
                    <a:pt x="387" y="187"/>
                  </a:cubicBezTo>
                  <a:cubicBezTo>
                    <a:pt x="418" y="192"/>
                    <a:pt x="445" y="180"/>
                    <a:pt x="469" y="178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4" name="Freeform 161">
              <a:extLst>
                <a:ext uri="{FF2B5EF4-FFF2-40B4-BE49-F238E27FC236}">
                  <a16:creationId xmlns:a16="http://schemas.microsoft.com/office/drawing/2014/main" id="{9F9DB897-4325-4824-A5D2-81BF3FC3F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364"/>
              <a:ext cx="263" cy="99"/>
            </a:xfrm>
            <a:custGeom>
              <a:avLst/>
              <a:gdLst>
                <a:gd name="T0" fmla="*/ 133 w 369"/>
                <a:gd name="T1" fmla="*/ 0 h 130"/>
                <a:gd name="T2" fmla="*/ 112 w 369"/>
                <a:gd name="T3" fmla="*/ 18 h 130"/>
                <a:gd name="T4" fmla="*/ 73 w 369"/>
                <a:gd name="T5" fmla="*/ 22 h 130"/>
                <a:gd name="T6" fmla="*/ 29 w 369"/>
                <a:gd name="T7" fmla="*/ 30 h 130"/>
                <a:gd name="T8" fmla="*/ 0 w 369"/>
                <a:gd name="T9" fmla="*/ 5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9" h="130">
                  <a:moveTo>
                    <a:pt x="369" y="0"/>
                  </a:moveTo>
                  <a:cubicBezTo>
                    <a:pt x="349" y="11"/>
                    <a:pt x="334" y="33"/>
                    <a:pt x="309" y="42"/>
                  </a:cubicBezTo>
                  <a:cubicBezTo>
                    <a:pt x="274" y="54"/>
                    <a:pt x="240" y="52"/>
                    <a:pt x="204" y="50"/>
                  </a:cubicBezTo>
                  <a:cubicBezTo>
                    <a:pt x="165" y="47"/>
                    <a:pt x="114" y="52"/>
                    <a:pt x="79" y="70"/>
                  </a:cubicBezTo>
                  <a:cubicBezTo>
                    <a:pt x="49" y="85"/>
                    <a:pt x="27" y="113"/>
                    <a:pt x="0" y="130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5" name="Freeform 162">
              <a:extLst>
                <a:ext uri="{FF2B5EF4-FFF2-40B4-BE49-F238E27FC236}">
                  <a16:creationId xmlns:a16="http://schemas.microsoft.com/office/drawing/2014/main" id="{5F75FC91-E4FE-4AB6-AADD-920E5F118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444"/>
              <a:ext cx="283" cy="138"/>
            </a:xfrm>
            <a:custGeom>
              <a:avLst/>
              <a:gdLst>
                <a:gd name="T0" fmla="*/ 144 w 397"/>
                <a:gd name="T1" fmla="*/ 3 h 181"/>
                <a:gd name="T2" fmla="*/ 81 w 397"/>
                <a:gd name="T3" fmla="*/ 50 h 181"/>
                <a:gd name="T4" fmla="*/ 42 w 397"/>
                <a:gd name="T5" fmla="*/ 75 h 181"/>
                <a:gd name="T6" fmla="*/ 18 w 397"/>
                <a:gd name="T7" fmla="*/ 79 h 181"/>
                <a:gd name="T8" fmla="*/ 0 w 397"/>
                <a:gd name="T9" fmla="*/ 75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7" h="181">
                  <a:moveTo>
                    <a:pt x="397" y="6"/>
                  </a:moveTo>
                  <a:cubicBezTo>
                    <a:pt x="331" y="0"/>
                    <a:pt x="266" y="74"/>
                    <a:pt x="221" y="114"/>
                  </a:cubicBezTo>
                  <a:cubicBezTo>
                    <a:pt x="187" y="144"/>
                    <a:pt x="159" y="157"/>
                    <a:pt x="116" y="170"/>
                  </a:cubicBezTo>
                  <a:cubicBezTo>
                    <a:pt x="93" y="177"/>
                    <a:pt x="74" y="181"/>
                    <a:pt x="49" y="180"/>
                  </a:cubicBezTo>
                  <a:cubicBezTo>
                    <a:pt x="32" y="179"/>
                    <a:pt x="16" y="171"/>
                    <a:pt x="0" y="170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6" name="Freeform 163">
              <a:extLst>
                <a:ext uri="{FF2B5EF4-FFF2-40B4-BE49-F238E27FC236}">
                  <a16:creationId xmlns:a16="http://schemas.microsoft.com/office/drawing/2014/main" id="{8DC2B48F-3A1F-4E9C-8F81-45691A3E2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506"/>
              <a:ext cx="203" cy="80"/>
            </a:xfrm>
            <a:custGeom>
              <a:avLst/>
              <a:gdLst>
                <a:gd name="T0" fmla="*/ 0 w 285"/>
                <a:gd name="T1" fmla="*/ 3 h 104"/>
                <a:gd name="T2" fmla="*/ 11 w 285"/>
                <a:gd name="T3" fmla="*/ 2 h 104"/>
                <a:gd name="T4" fmla="*/ 24 w 285"/>
                <a:gd name="T5" fmla="*/ 2 h 104"/>
                <a:gd name="T6" fmla="*/ 51 w 285"/>
                <a:gd name="T7" fmla="*/ 14 h 104"/>
                <a:gd name="T8" fmla="*/ 78 w 285"/>
                <a:gd name="T9" fmla="*/ 36 h 104"/>
                <a:gd name="T10" fmla="*/ 103 w 285"/>
                <a:gd name="T11" fmla="*/ 44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" h="104">
                  <a:moveTo>
                    <a:pt x="0" y="7"/>
                  </a:moveTo>
                  <a:cubicBezTo>
                    <a:pt x="9" y="10"/>
                    <a:pt x="19" y="3"/>
                    <a:pt x="29" y="2"/>
                  </a:cubicBezTo>
                  <a:cubicBezTo>
                    <a:pt x="41" y="0"/>
                    <a:pt x="55" y="1"/>
                    <a:pt x="67" y="2"/>
                  </a:cubicBezTo>
                  <a:cubicBezTo>
                    <a:pt x="94" y="3"/>
                    <a:pt x="119" y="17"/>
                    <a:pt x="142" y="30"/>
                  </a:cubicBezTo>
                  <a:cubicBezTo>
                    <a:pt x="168" y="45"/>
                    <a:pt x="191" y="63"/>
                    <a:pt x="216" y="79"/>
                  </a:cubicBezTo>
                  <a:cubicBezTo>
                    <a:pt x="232" y="89"/>
                    <a:pt x="268" y="104"/>
                    <a:pt x="285" y="96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7" name="Freeform 164">
              <a:extLst>
                <a:ext uri="{FF2B5EF4-FFF2-40B4-BE49-F238E27FC236}">
                  <a16:creationId xmlns:a16="http://schemas.microsoft.com/office/drawing/2014/main" id="{B9220025-45DA-4544-BCBA-6ADBA672C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627"/>
              <a:ext cx="273" cy="86"/>
            </a:xfrm>
            <a:custGeom>
              <a:avLst/>
              <a:gdLst>
                <a:gd name="T0" fmla="*/ 0 w 383"/>
                <a:gd name="T1" fmla="*/ 9 h 113"/>
                <a:gd name="T2" fmla="*/ 66 w 383"/>
                <a:gd name="T3" fmla="*/ 15 h 113"/>
                <a:gd name="T4" fmla="*/ 94 w 383"/>
                <a:gd name="T5" fmla="*/ 40 h 113"/>
                <a:gd name="T6" fmla="*/ 139 w 383"/>
                <a:gd name="T7" fmla="*/ 44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3" h="113">
                  <a:moveTo>
                    <a:pt x="0" y="21"/>
                  </a:moveTo>
                  <a:cubicBezTo>
                    <a:pt x="54" y="0"/>
                    <a:pt x="129" y="1"/>
                    <a:pt x="184" y="34"/>
                  </a:cubicBezTo>
                  <a:cubicBezTo>
                    <a:pt x="210" y="51"/>
                    <a:pt x="231" y="77"/>
                    <a:pt x="259" y="92"/>
                  </a:cubicBezTo>
                  <a:cubicBezTo>
                    <a:pt x="288" y="108"/>
                    <a:pt x="358" y="113"/>
                    <a:pt x="383" y="100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8" name="Freeform 165">
              <a:extLst>
                <a:ext uri="{FF2B5EF4-FFF2-40B4-BE49-F238E27FC236}">
                  <a16:creationId xmlns:a16="http://schemas.microsoft.com/office/drawing/2014/main" id="{ABD0F2F6-C66C-4FBE-8D48-6C0E75621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637"/>
              <a:ext cx="203" cy="71"/>
            </a:xfrm>
            <a:custGeom>
              <a:avLst/>
              <a:gdLst>
                <a:gd name="T0" fmla="*/ 104 w 284"/>
                <a:gd name="T1" fmla="*/ 7 h 93"/>
                <a:gd name="T2" fmla="*/ 54 w 284"/>
                <a:gd name="T3" fmla="*/ 35 h 93"/>
                <a:gd name="T4" fmla="*/ 0 w 284"/>
                <a:gd name="T5" fmla="*/ 24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4" h="93">
                  <a:moveTo>
                    <a:pt x="284" y="16"/>
                  </a:moveTo>
                  <a:cubicBezTo>
                    <a:pt x="241" y="0"/>
                    <a:pt x="189" y="68"/>
                    <a:pt x="150" y="79"/>
                  </a:cubicBezTo>
                  <a:cubicBezTo>
                    <a:pt x="101" y="93"/>
                    <a:pt x="45" y="66"/>
                    <a:pt x="0" y="52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9" name="Freeform 166">
              <a:extLst>
                <a:ext uri="{FF2B5EF4-FFF2-40B4-BE49-F238E27FC236}">
                  <a16:creationId xmlns:a16="http://schemas.microsoft.com/office/drawing/2014/main" id="{C2F9EE72-B2A8-4AB8-9504-3396DB6FE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713"/>
              <a:ext cx="224" cy="208"/>
            </a:xfrm>
            <a:custGeom>
              <a:avLst/>
              <a:gdLst>
                <a:gd name="T0" fmla="*/ 0 w 314"/>
                <a:gd name="T1" fmla="*/ 0 h 274"/>
                <a:gd name="T2" fmla="*/ 33 w 314"/>
                <a:gd name="T3" fmla="*/ 28 h 274"/>
                <a:gd name="T4" fmla="*/ 51 w 314"/>
                <a:gd name="T5" fmla="*/ 72 h 274"/>
                <a:gd name="T6" fmla="*/ 77 w 314"/>
                <a:gd name="T7" fmla="*/ 112 h 274"/>
                <a:gd name="T8" fmla="*/ 114 w 314"/>
                <a:gd name="T9" fmla="*/ 118 h 2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274">
                  <a:moveTo>
                    <a:pt x="0" y="0"/>
                  </a:moveTo>
                  <a:cubicBezTo>
                    <a:pt x="28" y="16"/>
                    <a:pt x="64" y="35"/>
                    <a:pt x="90" y="64"/>
                  </a:cubicBezTo>
                  <a:cubicBezTo>
                    <a:pt x="117" y="93"/>
                    <a:pt x="123" y="130"/>
                    <a:pt x="140" y="165"/>
                  </a:cubicBezTo>
                  <a:cubicBezTo>
                    <a:pt x="155" y="198"/>
                    <a:pt x="182" y="234"/>
                    <a:pt x="213" y="254"/>
                  </a:cubicBezTo>
                  <a:cubicBezTo>
                    <a:pt x="242" y="274"/>
                    <a:pt x="279" y="274"/>
                    <a:pt x="314" y="272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0" name="Freeform 167">
              <a:extLst>
                <a:ext uri="{FF2B5EF4-FFF2-40B4-BE49-F238E27FC236}">
                  <a16:creationId xmlns:a16="http://schemas.microsoft.com/office/drawing/2014/main" id="{7C15EBB1-92F1-4918-8C4A-18E04EE58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281"/>
              <a:ext cx="107" cy="515"/>
            </a:xfrm>
            <a:custGeom>
              <a:avLst/>
              <a:gdLst>
                <a:gd name="T0" fmla="*/ 15 w 150"/>
                <a:gd name="T1" fmla="*/ 2 h 678"/>
                <a:gd name="T2" fmla="*/ 8 w 150"/>
                <a:gd name="T3" fmla="*/ 52 h 678"/>
                <a:gd name="T4" fmla="*/ 24 w 150"/>
                <a:gd name="T5" fmla="*/ 238 h 678"/>
                <a:gd name="T6" fmla="*/ 29 w 150"/>
                <a:gd name="T7" fmla="*/ 296 h 678"/>
                <a:gd name="T8" fmla="*/ 52 w 150"/>
                <a:gd name="T9" fmla="*/ 213 h 678"/>
                <a:gd name="T10" fmla="*/ 35 w 150"/>
                <a:gd name="T11" fmla="*/ 28 h 678"/>
                <a:gd name="T12" fmla="*/ 15 w 150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678">
                  <a:moveTo>
                    <a:pt x="42" y="3"/>
                  </a:moveTo>
                  <a:cubicBezTo>
                    <a:pt x="0" y="6"/>
                    <a:pt x="7" y="54"/>
                    <a:pt x="22" y="118"/>
                  </a:cubicBezTo>
                  <a:cubicBezTo>
                    <a:pt x="37" y="183"/>
                    <a:pt x="94" y="461"/>
                    <a:pt x="66" y="542"/>
                  </a:cubicBezTo>
                  <a:cubicBezTo>
                    <a:pt x="42" y="616"/>
                    <a:pt x="37" y="673"/>
                    <a:pt x="81" y="676"/>
                  </a:cubicBezTo>
                  <a:cubicBezTo>
                    <a:pt x="126" y="678"/>
                    <a:pt x="140" y="550"/>
                    <a:pt x="145" y="486"/>
                  </a:cubicBezTo>
                  <a:cubicBezTo>
                    <a:pt x="150" y="422"/>
                    <a:pt x="116" y="114"/>
                    <a:pt x="96" y="64"/>
                  </a:cubicBezTo>
                  <a:cubicBezTo>
                    <a:pt x="76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1" name="Freeform 168">
              <a:extLst>
                <a:ext uri="{FF2B5EF4-FFF2-40B4-BE49-F238E27FC236}">
                  <a16:creationId xmlns:a16="http://schemas.microsoft.com/office/drawing/2014/main" id="{51E4229F-4EE2-453D-B398-4A5C4A97B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267"/>
              <a:ext cx="326" cy="147"/>
            </a:xfrm>
            <a:custGeom>
              <a:avLst/>
              <a:gdLst>
                <a:gd name="T0" fmla="*/ 0 w 457"/>
                <a:gd name="T1" fmla="*/ 0 h 193"/>
                <a:gd name="T2" fmla="*/ 6 w 457"/>
                <a:gd name="T3" fmla="*/ 2 h 193"/>
                <a:gd name="T4" fmla="*/ 21 w 457"/>
                <a:gd name="T5" fmla="*/ 6 h 193"/>
                <a:gd name="T6" fmla="*/ 45 w 457"/>
                <a:gd name="T7" fmla="*/ 21 h 193"/>
                <a:gd name="T8" fmla="*/ 100 w 457"/>
                <a:gd name="T9" fmla="*/ 50 h 193"/>
                <a:gd name="T10" fmla="*/ 143 w 457"/>
                <a:gd name="T11" fmla="*/ 55 h 193"/>
                <a:gd name="T12" fmla="*/ 166 w 457"/>
                <a:gd name="T13" fmla="*/ 85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7" h="193">
                  <a:moveTo>
                    <a:pt x="0" y="0"/>
                  </a:moveTo>
                  <a:cubicBezTo>
                    <a:pt x="0" y="0"/>
                    <a:pt x="8" y="1"/>
                    <a:pt x="16" y="2"/>
                  </a:cubicBezTo>
                  <a:cubicBezTo>
                    <a:pt x="31" y="4"/>
                    <a:pt x="44" y="9"/>
                    <a:pt x="57" y="14"/>
                  </a:cubicBezTo>
                  <a:cubicBezTo>
                    <a:pt x="82" y="23"/>
                    <a:pt x="104" y="31"/>
                    <a:pt x="125" y="49"/>
                  </a:cubicBezTo>
                  <a:cubicBezTo>
                    <a:pt x="169" y="84"/>
                    <a:pt x="216" y="112"/>
                    <a:pt x="275" y="111"/>
                  </a:cubicBezTo>
                  <a:cubicBezTo>
                    <a:pt x="317" y="110"/>
                    <a:pt x="355" y="102"/>
                    <a:pt x="393" y="124"/>
                  </a:cubicBezTo>
                  <a:cubicBezTo>
                    <a:pt x="418" y="139"/>
                    <a:pt x="446" y="166"/>
                    <a:pt x="457" y="193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2" name="Freeform 169">
              <a:extLst>
                <a:ext uri="{FF2B5EF4-FFF2-40B4-BE49-F238E27FC236}">
                  <a16:creationId xmlns:a16="http://schemas.microsoft.com/office/drawing/2014/main" id="{D6BA0C29-6F2E-4BB0-8EB1-5E1D6A546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394"/>
              <a:ext cx="233" cy="96"/>
            </a:xfrm>
            <a:custGeom>
              <a:avLst/>
              <a:gdLst>
                <a:gd name="T0" fmla="*/ 118 w 328"/>
                <a:gd name="T1" fmla="*/ 53 h 127"/>
                <a:gd name="T2" fmla="*/ 88 w 328"/>
                <a:gd name="T3" fmla="*/ 51 h 127"/>
                <a:gd name="T4" fmla="*/ 60 w 328"/>
                <a:gd name="T5" fmla="*/ 29 h 127"/>
                <a:gd name="T6" fmla="*/ 0 w 328"/>
                <a:gd name="T7" fmla="*/ 6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8" h="127">
                  <a:moveTo>
                    <a:pt x="328" y="123"/>
                  </a:moveTo>
                  <a:cubicBezTo>
                    <a:pt x="301" y="123"/>
                    <a:pt x="271" y="127"/>
                    <a:pt x="245" y="119"/>
                  </a:cubicBezTo>
                  <a:cubicBezTo>
                    <a:pt x="215" y="108"/>
                    <a:pt x="192" y="87"/>
                    <a:pt x="168" y="69"/>
                  </a:cubicBezTo>
                  <a:cubicBezTo>
                    <a:pt x="123" y="35"/>
                    <a:pt x="58" y="0"/>
                    <a:pt x="0" y="15"/>
                  </a:cubicBezTo>
                </a:path>
              </a:pathLst>
            </a:custGeom>
            <a:noFill/>
            <a:ln w="19050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3" name="Freeform 170">
              <a:extLst>
                <a:ext uri="{FF2B5EF4-FFF2-40B4-BE49-F238E27FC236}">
                  <a16:creationId xmlns:a16="http://schemas.microsoft.com/office/drawing/2014/main" id="{25ECCFCD-24F0-48B8-A2AE-82912C159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385"/>
              <a:ext cx="332" cy="186"/>
            </a:xfrm>
            <a:custGeom>
              <a:avLst/>
              <a:gdLst>
                <a:gd name="T0" fmla="*/ 0 w 465"/>
                <a:gd name="T1" fmla="*/ 0 h 245"/>
                <a:gd name="T2" fmla="*/ 47 w 465"/>
                <a:gd name="T3" fmla="*/ 33 h 245"/>
                <a:gd name="T4" fmla="*/ 101 w 465"/>
                <a:gd name="T5" fmla="*/ 49 h 245"/>
                <a:gd name="T6" fmla="*/ 134 w 465"/>
                <a:gd name="T7" fmla="*/ 96 h 245"/>
                <a:gd name="T8" fmla="*/ 154 w 465"/>
                <a:gd name="T9" fmla="*/ 105 h 245"/>
                <a:gd name="T10" fmla="*/ 163 w 465"/>
                <a:gd name="T11" fmla="*/ 107 h 245"/>
                <a:gd name="T12" fmla="*/ 166 w 465"/>
                <a:gd name="T13" fmla="*/ 107 h 2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5" h="245">
                  <a:moveTo>
                    <a:pt x="0" y="0"/>
                  </a:moveTo>
                  <a:cubicBezTo>
                    <a:pt x="43" y="28"/>
                    <a:pt x="76" y="63"/>
                    <a:pt x="129" y="75"/>
                  </a:cubicBezTo>
                  <a:cubicBezTo>
                    <a:pt x="180" y="88"/>
                    <a:pt x="232" y="80"/>
                    <a:pt x="277" y="110"/>
                  </a:cubicBezTo>
                  <a:cubicBezTo>
                    <a:pt x="318" y="137"/>
                    <a:pt x="335" y="186"/>
                    <a:pt x="370" y="218"/>
                  </a:cubicBezTo>
                  <a:cubicBezTo>
                    <a:pt x="387" y="233"/>
                    <a:pt x="400" y="236"/>
                    <a:pt x="421" y="240"/>
                  </a:cubicBezTo>
                  <a:cubicBezTo>
                    <a:pt x="430" y="242"/>
                    <a:pt x="438" y="244"/>
                    <a:pt x="447" y="245"/>
                  </a:cubicBezTo>
                  <a:cubicBezTo>
                    <a:pt x="450" y="245"/>
                    <a:pt x="465" y="245"/>
                    <a:pt x="457" y="245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4" name="Freeform 171">
              <a:extLst>
                <a:ext uri="{FF2B5EF4-FFF2-40B4-BE49-F238E27FC236}">
                  <a16:creationId xmlns:a16="http://schemas.microsoft.com/office/drawing/2014/main" id="{260B8027-57FB-42B2-8D2B-0A8D3EB95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426"/>
              <a:ext cx="284" cy="287"/>
            </a:xfrm>
            <a:custGeom>
              <a:avLst/>
              <a:gdLst>
                <a:gd name="T0" fmla="*/ 145 w 398"/>
                <a:gd name="T1" fmla="*/ 8 h 378"/>
                <a:gd name="T2" fmla="*/ 115 w 398"/>
                <a:gd name="T3" fmla="*/ 16 h 378"/>
                <a:gd name="T4" fmla="*/ 90 w 398"/>
                <a:gd name="T5" fmla="*/ 57 h 378"/>
                <a:gd name="T6" fmla="*/ 49 w 398"/>
                <a:gd name="T7" fmla="*/ 104 h 378"/>
                <a:gd name="T8" fmla="*/ 20 w 398"/>
                <a:gd name="T9" fmla="*/ 134 h 378"/>
                <a:gd name="T10" fmla="*/ 0 w 398"/>
                <a:gd name="T11" fmla="*/ 166 h 3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8" h="378">
                  <a:moveTo>
                    <a:pt x="398" y="17"/>
                  </a:moveTo>
                  <a:cubicBezTo>
                    <a:pt x="374" y="0"/>
                    <a:pt x="336" y="22"/>
                    <a:pt x="315" y="36"/>
                  </a:cubicBezTo>
                  <a:cubicBezTo>
                    <a:pt x="281" y="60"/>
                    <a:pt x="267" y="95"/>
                    <a:pt x="247" y="131"/>
                  </a:cubicBezTo>
                  <a:cubicBezTo>
                    <a:pt x="220" y="181"/>
                    <a:pt x="179" y="202"/>
                    <a:pt x="135" y="237"/>
                  </a:cubicBezTo>
                  <a:cubicBezTo>
                    <a:pt x="107" y="259"/>
                    <a:pt x="79" y="279"/>
                    <a:pt x="54" y="305"/>
                  </a:cubicBezTo>
                  <a:cubicBezTo>
                    <a:pt x="36" y="323"/>
                    <a:pt x="1" y="350"/>
                    <a:pt x="0" y="378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5" name="Freeform 172">
              <a:extLst>
                <a:ext uri="{FF2B5EF4-FFF2-40B4-BE49-F238E27FC236}">
                  <a16:creationId xmlns:a16="http://schemas.microsoft.com/office/drawing/2014/main" id="{FF6DD97D-A709-4949-8BDC-68F04E2E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2603"/>
              <a:ext cx="343" cy="56"/>
            </a:xfrm>
            <a:custGeom>
              <a:avLst/>
              <a:gdLst>
                <a:gd name="T0" fmla="*/ 0 w 482"/>
                <a:gd name="T1" fmla="*/ 0 h 73"/>
                <a:gd name="T2" fmla="*/ 51 w 482"/>
                <a:gd name="T3" fmla="*/ 18 h 73"/>
                <a:gd name="T4" fmla="*/ 80 w 482"/>
                <a:gd name="T5" fmla="*/ 11 h 73"/>
                <a:gd name="T6" fmla="*/ 105 w 482"/>
                <a:gd name="T7" fmla="*/ 8 h 73"/>
                <a:gd name="T8" fmla="*/ 143 w 482"/>
                <a:gd name="T9" fmla="*/ 30 h 73"/>
                <a:gd name="T10" fmla="*/ 162 w 482"/>
                <a:gd name="T11" fmla="*/ 31 h 73"/>
                <a:gd name="T12" fmla="*/ 174 w 482"/>
                <a:gd name="T13" fmla="*/ 25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2" h="73">
                  <a:moveTo>
                    <a:pt x="0" y="0"/>
                  </a:moveTo>
                  <a:cubicBezTo>
                    <a:pt x="44" y="45"/>
                    <a:pt x="79" y="52"/>
                    <a:pt x="141" y="39"/>
                  </a:cubicBezTo>
                  <a:cubicBezTo>
                    <a:pt x="168" y="33"/>
                    <a:pt x="195" y="27"/>
                    <a:pt x="223" y="24"/>
                  </a:cubicBezTo>
                  <a:cubicBezTo>
                    <a:pt x="246" y="21"/>
                    <a:pt x="268" y="14"/>
                    <a:pt x="291" y="18"/>
                  </a:cubicBezTo>
                  <a:cubicBezTo>
                    <a:pt x="330" y="25"/>
                    <a:pt x="359" y="56"/>
                    <a:pt x="397" y="66"/>
                  </a:cubicBezTo>
                  <a:cubicBezTo>
                    <a:pt x="413" y="71"/>
                    <a:pt x="432" y="73"/>
                    <a:pt x="449" y="69"/>
                  </a:cubicBezTo>
                  <a:cubicBezTo>
                    <a:pt x="460" y="67"/>
                    <a:pt x="474" y="57"/>
                    <a:pt x="482" y="56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6" name="Freeform 173">
              <a:extLst>
                <a:ext uri="{FF2B5EF4-FFF2-40B4-BE49-F238E27FC236}">
                  <a16:creationId xmlns:a16="http://schemas.microsoft.com/office/drawing/2014/main" id="{690949B4-6E2E-4CA7-A970-05A4867B8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592"/>
              <a:ext cx="201" cy="175"/>
            </a:xfrm>
            <a:custGeom>
              <a:avLst/>
              <a:gdLst>
                <a:gd name="T0" fmla="*/ 102 w 282"/>
                <a:gd name="T1" fmla="*/ 6 h 231"/>
                <a:gd name="T2" fmla="*/ 76 w 282"/>
                <a:gd name="T3" fmla="*/ 10 h 231"/>
                <a:gd name="T4" fmla="*/ 56 w 282"/>
                <a:gd name="T5" fmla="*/ 41 h 231"/>
                <a:gd name="T6" fmla="*/ 0 w 282"/>
                <a:gd name="T7" fmla="*/ 101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31">
                  <a:moveTo>
                    <a:pt x="282" y="13"/>
                  </a:moveTo>
                  <a:cubicBezTo>
                    <a:pt x="269" y="0"/>
                    <a:pt x="224" y="15"/>
                    <a:pt x="210" y="23"/>
                  </a:cubicBezTo>
                  <a:cubicBezTo>
                    <a:pt x="180" y="40"/>
                    <a:pt x="168" y="63"/>
                    <a:pt x="154" y="94"/>
                  </a:cubicBezTo>
                  <a:cubicBezTo>
                    <a:pt x="122" y="168"/>
                    <a:pt x="80" y="211"/>
                    <a:pt x="0" y="231"/>
                  </a:cubicBezTo>
                </a:path>
              </a:pathLst>
            </a:custGeom>
            <a:noFill/>
            <a:ln w="19050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7" name="Freeform 174">
              <a:extLst>
                <a:ext uri="{FF2B5EF4-FFF2-40B4-BE49-F238E27FC236}">
                  <a16:creationId xmlns:a16="http://schemas.microsoft.com/office/drawing/2014/main" id="{5735B338-3732-4039-94AA-22B80619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2723"/>
              <a:ext cx="248" cy="215"/>
            </a:xfrm>
            <a:custGeom>
              <a:avLst/>
              <a:gdLst>
                <a:gd name="T0" fmla="*/ 126 w 348"/>
                <a:gd name="T1" fmla="*/ 0 h 282"/>
                <a:gd name="T2" fmla="*/ 91 w 348"/>
                <a:gd name="T3" fmla="*/ 6 h 282"/>
                <a:gd name="T4" fmla="*/ 73 w 348"/>
                <a:gd name="T5" fmla="*/ 45 h 282"/>
                <a:gd name="T6" fmla="*/ 0 w 348"/>
                <a:gd name="T7" fmla="*/ 125 h 2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8" h="282">
                  <a:moveTo>
                    <a:pt x="348" y="0"/>
                  </a:moveTo>
                  <a:cubicBezTo>
                    <a:pt x="317" y="0"/>
                    <a:pt x="281" y="0"/>
                    <a:pt x="253" y="15"/>
                  </a:cubicBezTo>
                  <a:cubicBezTo>
                    <a:pt x="222" y="31"/>
                    <a:pt x="215" y="72"/>
                    <a:pt x="201" y="101"/>
                  </a:cubicBezTo>
                  <a:cubicBezTo>
                    <a:pt x="163" y="178"/>
                    <a:pt x="86" y="269"/>
                    <a:pt x="0" y="282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8" name="Freeform 175">
              <a:extLst>
                <a:ext uri="{FF2B5EF4-FFF2-40B4-BE49-F238E27FC236}">
                  <a16:creationId xmlns:a16="http://schemas.microsoft.com/office/drawing/2014/main" id="{6AF22187-DA5C-4E3F-BE75-B0EAF5342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290"/>
              <a:ext cx="106" cy="514"/>
            </a:xfrm>
            <a:custGeom>
              <a:avLst/>
              <a:gdLst>
                <a:gd name="T0" fmla="*/ 34 w 148"/>
                <a:gd name="T1" fmla="*/ 4 h 675"/>
                <a:gd name="T2" fmla="*/ 1 w 148"/>
                <a:gd name="T3" fmla="*/ 145 h 675"/>
                <a:gd name="T4" fmla="*/ 30 w 148"/>
                <a:gd name="T5" fmla="*/ 293 h 675"/>
                <a:gd name="T6" fmla="*/ 32 w 148"/>
                <a:gd name="T7" fmla="*/ 200 h 675"/>
                <a:gd name="T8" fmla="*/ 44 w 148"/>
                <a:gd name="T9" fmla="*/ 45 h 675"/>
                <a:gd name="T10" fmla="*/ 34 w 148"/>
                <a:gd name="T11" fmla="*/ 4 h 6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675">
                  <a:moveTo>
                    <a:pt x="91" y="8"/>
                  </a:moveTo>
                  <a:cubicBezTo>
                    <a:pt x="45" y="0"/>
                    <a:pt x="4" y="184"/>
                    <a:pt x="2" y="328"/>
                  </a:cubicBezTo>
                  <a:cubicBezTo>
                    <a:pt x="0" y="473"/>
                    <a:pt x="17" y="652"/>
                    <a:pt x="83" y="664"/>
                  </a:cubicBezTo>
                  <a:cubicBezTo>
                    <a:pt x="148" y="675"/>
                    <a:pt x="87" y="556"/>
                    <a:pt x="85" y="452"/>
                  </a:cubicBezTo>
                  <a:cubicBezTo>
                    <a:pt x="83" y="347"/>
                    <a:pt x="106" y="157"/>
                    <a:pt x="121" y="103"/>
                  </a:cubicBezTo>
                  <a:cubicBezTo>
                    <a:pt x="137" y="49"/>
                    <a:pt x="125" y="14"/>
                    <a:pt x="91" y="8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9" name="Freeform 176">
              <a:extLst>
                <a:ext uri="{FF2B5EF4-FFF2-40B4-BE49-F238E27FC236}">
                  <a16:creationId xmlns:a16="http://schemas.microsoft.com/office/drawing/2014/main" id="{B114511C-B9F5-4B54-8DC9-43E4CE6C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281"/>
              <a:ext cx="107" cy="515"/>
            </a:xfrm>
            <a:custGeom>
              <a:avLst/>
              <a:gdLst>
                <a:gd name="T0" fmla="*/ 15 w 150"/>
                <a:gd name="T1" fmla="*/ 2 h 678"/>
                <a:gd name="T2" fmla="*/ 8 w 150"/>
                <a:gd name="T3" fmla="*/ 52 h 678"/>
                <a:gd name="T4" fmla="*/ 24 w 150"/>
                <a:gd name="T5" fmla="*/ 238 h 678"/>
                <a:gd name="T6" fmla="*/ 29 w 150"/>
                <a:gd name="T7" fmla="*/ 296 h 678"/>
                <a:gd name="T8" fmla="*/ 52 w 150"/>
                <a:gd name="T9" fmla="*/ 213 h 678"/>
                <a:gd name="T10" fmla="*/ 35 w 150"/>
                <a:gd name="T11" fmla="*/ 28 h 678"/>
                <a:gd name="T12" fmla="*/ 15 w 150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678">
                  <a:moveTo>
                    <a:pt x="42" y="3"/>
                  </a:moveTo>
                  <a:cubicBezTo>
                    <a:pt x="0" y="6"/>
                    <a:pt x="7" y="54"/>
                    <a:pt x="22" y="118"/>
                  </a:cubicBezTo>
                  <a:cubicBezTo>
                    <a:pt x="37" y="183"/>
                    <a:pt x="94" y="461"/>
                    <a:pt x="66" y="542"/>
                  </a:cubicBezTo>
                  <a:cubicBezTo>
                    <a:pt x="42" y="616"/>
                    <a:pt x="37" y="673"/>
                    <a:pt x="81" y="676"/>
                  </a:cubicBezTo>
                  <a:cubicBezTo>
                    <a:pt x="126" y="678"/>
                    <a:pt x="140" y="550"/>
                    <a:pt x="145" y="486"/>
                  </a:cubicBezTo>
                  <a:cubicBezTo>
                    <a:pt x="150" y="422"/>
                    <a:pt x="116" y="114"/>
                    <a:pt x="96" y="64"/>
                  </a:cubicBezTo>
                  <a:cubicBezTo>
                    <a:pt x="76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0" name="Freeform 177">
              <a:extLst>
                <a:ext uri="{FF2B5EF4-FFF2-40B4-BE49-F238E27FC236}">
                  <a16:creationId xmlns:a16="http://schemas.microsoft.com/office/drawing/2014/main" id="{9A3241E6-42AA-4BCF-9BED-028B9418E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290"/>
              <a:ext cx="106" cy="514"/>
            </a:xfrm>
            <a:custGeom>
              <a:avLst/>
              <a:gdLst>
                <a:gd name="T0" fmla="*/ 34 w 148"/>
                <a:gd name="T1" fmla="*/ 4 h 675"/>
                <a:gd name="T2" fmla="*/ 1 w 148"/>
                <a:gd name="T3" fmla="*/ 145 h 675"/>
                <a:gd name="T4" fmla="*/ 30 w 148"/>
                <a:gd name="T5" fmla="*/ 293 h 675"/>
                <a:gd name="T6" fmla="*/ 32 w 148"/>
                <a:gd name="T7" fmla="*/ 200 h 675"/>
                <a:gd name="T8" fmla="*/ 44 w 148"/>
                <a:gd name="T9" fmla="*/ 45 h 675"/>
                <a:gd name="T10" fmla="*/ 34 w 148"/>
                <a:gd name="T11" fmla="*/ 4 h 6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675">
                  <a:moveTo>
                    <a:pt x="91" y="8"/>
                  </a:moveTo>
                  <a:cubicBezTo>
                    <a:pt x="45" y="0"/>
                    <a:pt x="4" y="184"/>
                    <a:pt x="2" y="328"/>
                  </a:cubicBezTo>
                  <a:cubicBezTo>
                    <a:pt x="0" y="473"/>
                    <a:pt x="17" y="652"/>
                    <a:pt x="83" y="664"/>
                  </a:cubicBezTo>
                  <a:cubicBezTo>
                    <a:pt x="148" y="675"/>
                    <a:pt x="87" y="556"/>
                    <a:pt x="85" y="452"/>
                  </a:cubicBezTo>
                  <a:cubicBezTo>
                    <a:pt x="83" y="347"/>
                    <a:pt x="106" y="157"/>
                    <a:pt x="121" y="103"/>
                  </a:cubicBezTo>
                  <a:cubicBezTo>
                    <a:pt x="137" y="49"/>
                    <a:pt x="125" y="14"/>
                    <a:pt x="91" y="8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1" name="Freeform 178">
              <a:extLst>
                <a:ext uri="{FF2B5EF4-FFF2-40B4-BE49-F238E27FC236}">
                  <a16:creationId xmlns:a16="http://schemas.microsoft.com/office/drawing/2014/main" id="{C6798563-9E70-4B7F-923B-8F6EEF65F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305"/>
              <a:ext cx="74" cy="271"/>
            </a:xfrm>
            <a:custGeom>
              <a:avLst/>
              <a:gdLst>
                <a:gd name="T0" fmla="*/ 32 w 104"/>
                <a:gd name="T1" fmla="*/ 14 h 356"/>
                <a:gd name="T2" fmla="*/ 23 w 104"/>
                <a:gd name="T3" fmla="*/ 5 h 356"/>
                <a:gd name="T4" fmla="*/ 17 w 104"/>
                <a:gd name="T5" fmla="*/ 18 h 356"/>
                <a:gd name="T6" fmla="*/ 11 w 104"/>
                <a:gd name="T7" fmla="*/ 45 h 356"/>
                <a:gd name="T8" fmla="*/ 1 w 104"/>
                <a:gd name="T9" fmla="*/ 103 h 356"/>
                <a:gd name="T10" fmla="*/ 1 w 104"/>
                <a:gd name="T11" fmla="*/ 127 h 356"/>
                <a:gd name="T12" fmla="*/ 4 w 104"/>
                <a:gd name="T13" fmla="*/ 151 h 356"/>
                <a:gd name="T14" fmla="*/ 13 w 104"/>
                <a:gd name="T15" fmla="*/ 136 h 356"/>
                <a:gd name="T16" fmla="*/ 16 w 104"/>
                <a:gd name="T17" fmla="*/ 103 h 356"/>
                <a:gd name="T18" fmla="*/ 27 w 104"/>
                <a:gd name="T19" fmla="*/ 54 h 356"/>
                <a:gd name="T20" fmla="*/ 32 w 104"/>
                <a:gd name="T21" fmla="*/ 13 h 356"/>
                <a:gd name="T22" fmla="*/ 32 w 104"/>
                <a:gd name="T23" fmla="*/ 12 h 3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4" h="356">
                  <a:moveTo>
                    <a:pt x="88" y="32"/>
                  </a:moveTo>
                  <a:cubicBezTo>
                    <a:pt x="86" y="20"/>
                    <a:pt x="81" y="0"/>
                    <a:pt x="64" y="11"/>
                  </a:cubicBezTo>
                  <a:cubicBezTo>
                    <a:pt x="55" y="17"/>
                    <a:pt x="52" y="32"/>
                    <a:pt x="48" y="42"/>
                  </a:cubicBezTo>
                  <a:cubicBezTo>
                    <a:pt x="41" y="61"/>
                    <a:pt x="37" y="81"/>
                    <a:pt x="32" y="101"/>
                  </a:cubicBezTo>
                  <a:cubicBezTo>
                    <a:pt x="20" y="144"/>
                    <a:pt x="7" y="188"/>
                    <a:pt x="4" y="232"/>
                  </a:cubicBezTo>
                  <a:cubicBezTo>
                    <a:pt x="2" y="251"/>
                    <a:pt x="1" y="269"/>
                    <a:pt x="3" y="288"/>
                  </a:cubicBezTo>
                  <a:cubicBezTo>
                    <a:pt x="4" y="301"/>
                    <a:pt x="0" y="332"/>
                    <a:pt x="12" y="341"/>
                  </a:cubicBezTo>
                  <a:cubicBezTo>
                    <a:pt x="31" y="356"/>
                    <a:pt x="33" y="317"/>
                    <a:pt x="35" y="308"/>
                  </a:cubicBezTo>
                  <a:cubicBezTo>
                    <a:pt x="39" y="283"/>
                    <a:pt x="41" y="258"/>
                    <a:pt x="45" y="233"/>
                  </a:cubicBezTo>
                  <a:cubicBezTo>
                    <a:pt x="51" y="195"/>
                    <a:pt x="63" y="158"/>
                    <a:pt x="76" y="122"/>
                  </a:cubicBezTo>
                  <a:cubicBezTo>
                    <a:pt x="84" y="99"/>
                    <a:pt x="104" y="52"/>
                    <a:pt x="89" y="29"/>
                  </a:cubicBezTo>
                  <a:cubicBezTo>
                    <a:pt x="89" y="28"/>
                    <a:pt x="89" y="28"/>
                    <a:pt x="88" y="28"/>
                  </a:cubicBezTo>
                </a:path>
              </a:pathLst>
            </a:custGeom>
            <a:solidFill>
              <a:srgbClr val="F9E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2" name="Freeform 179">
              <a:extLst>
                <a:ext uri="{FF2B5EF4-FFF2-40B4-BE49-F238E27FC236}">
                  <a16:creationId xmlns:a16="http://schemas.microsoft.com/office/drawing/2014/main" id="{83E201D5-7C78-45FA-83BE-6951E2E54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294"/>
              <a:ext cx="61" cy="339"/>
            </a:xfrm>
            <a:custGeom>
              <a:avLst/>
              <a:gdLst>
                <a:gd name="T0" fmla="*/ 10 w 86"/>
                <a:gd name="T1" fmla="*/ 8 h 446"/>
                <a:gd name="T2" fmla="*/ 1 w 86"/>
                <a:gd name="T3" fmla="*/ 23 h 446"/>
                <a:gd name="T4" fmla="*/ 10 w 86"/>
                <a:gd name="T5" fmla="*/ 77 h 446"/>
                <a:gd name="T6" fmla="*/ 23 w 86"/>
                <a:gd name="T7" fmla="*/ 172 h 446"/>
                <a:gd name="T8" fmla="*/ 26 w 86"/>
                <a:gd name="T9" fmla="*/ 190 h 446"/>
                <a:gd name="T10" fmla="*/ 31 w 86"/>
                <a:gd name="T11" fmla="*/ 177 h 446"/>
                <a:gd name="T12" fmla="*/ 28 w 86"/>
                <a:gd name="T13" fmla="*/ 144 h 446"/>
                <a:gd name="T14" fmla="*/ 27 w 86"/>
                <a:gd name="T15" fmla="*/ 114 h 446"/>
                <a:gd name="T16" fmla="*/ 16 w 86"/>
                <a:gd name="T17" fmla="*/ 37 h 446"/>
                <a:gd name="T18" fmla="*/ 10 w 86"/>
                <a:gd name="T19" fmla="*/ 10 h 4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46">
                  <a:moveTo>
                    <a:pt x="28" y="19"/>
                  </a:moveTo>
                  <a:cubicBezTo>
                    <a:pt x="5" y="0"/>
                    <a:pt x="0" y="39"/>
                    <a:pt x="1" y="53"/>
                  </a:cubicBezTo>
                  <a:cubicBezTo>
                    <a:pt x="2" y="95"/>
                    <a:pt x="17" y="136"/>
                    <a:pt x="28" y="175"/>
                  </a:cubicBezTo>
                  <a:cubicBezTo>
                    <a:pt x="48" y="245"/>
                    <a:pt x="55" y="319"/>
                    <a:pt x="64" y="391"/>
                  </a:cubicBezTo>
                  <a:cubicBezTo>
                    <a:pt x="65" y="401"/>
                    <a:pt x="63" y="426"/>
                    <a:pt x="72" y="433"/>
                  </a:cubicBezTo>
                  <a:cubicBezTo>
                    <a:pt x="86" y="446"/>
                    <a:pt x="85" y="411"/>
                    <a:pt x="85" y="403"/>
                  </a:cubicBezTo>
                  <a:cubicBezTo>
                    <a:pt x="85" y="378"/>
                    <a:pt x="80" y="353"/>
                    <a:pt x="78" y="328"/>
                  </a:cubicBezTo>
                  <a:cubicBezTo>
                    <a:pt x="77" y="305"/>
                    <a:pt x="77" y="283"/>
                    <a:pt x="75" y="260"/>
                  </a:cubicBezTo>
                  <a:cubicBezTo>
                    <a:pt x="68" y="202"/>
                    <a:pt x="59" y="142"/>
                    <a:pt x="45" y="85"/>
                  </a:cubicBezTo>
                  <a:cubicBezTo>
                    <a:pt x="40" y="67"/>
                    <a:pt x="38" y="35"/>
                    <a:pt x="28" y="23"/>
                  </a:cubicBezTo>
                </a:path>
              </a:pathLst>
            </a:custGeom>
            <a:solidFill>
              <a:srgbClr val="F9E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3" name="Oval 180">
              <a:extLst>
                <a:ext uri="{FF2B5EF4-FFF2-40B4-BE49-F238E27FC236}">
                  <a16:creationId xmlns:a16="http://schemas.microsoft.com/office/drawing/2014/main" id="{F6ACFCF2-5689-4C8D-BCDE-EBA4AB4EC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2313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4" name="Oval 181">
              <a:extLst>
                <a:ext uri="{FF2B5EF4-FFF2-40B4-BE49-F238E27FC236}">
                  <a16:creationId xmlns:a16="http://schemas.microsoft.com/office/drawing/2014/main" id="{DECBFFB3-7F31-4C98-80CB-705B15A59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2340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5" name="Oval 182">
              <a:extLst>
                <a:ext uri="{FF2B5EF4-FFF2-40B4-BE49-F238E27FC236}">
                  <a16:creationId xmlns:a16="http://schemas.microsoft.com/office/drawing/2014/main" id="{D734DF71-2D72-40E1-ACF2-DE37D0944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2361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6" name="Oval 183">
              <a:extLst>
                <a:ext uri="{FF2B5EF4-FFF2-40B4-BE49-F238E27FC236}">
                  <a16:creationId xmlns:a16="http://schemas.microsoft.com/office/drawing/2014/main" id="{BD04906A-8957-4B71-A2FC-EA54F01F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7" y="2392"/>
              <a:ext cx="16" cy="16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7" name="Oval 184">
              <a:extLst>
                <a:ext uri="{FF2B5EF4-FFF2-40B4-BE49-F238E27FC236}">
                  <a16:creationId xmlns:a16="http://schemas.microsoft.com/office/drawing/2014/main" id="{E4DCB028-AFD0-498F-8F13-D44540FF5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2414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8" name="Oval 185">
              <a:extLst>
                <a:ext uri="{FF2B5EF4-FFF2-40B4-BE49-F238E27FC236}">
                  <a16:creationId xmlns:a16="http://schemas.microsoft.com/office/drawing/2014/main" id="{485A3CE5-D4F6-4264-B301-79014F3DE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2454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9" name="Oval 186">
              <a:extLst>
                <a:ext uri="{FF2B5EF4-FFF2-40B4-BE49-F238E27FC236}">
                  <a16:creationId xmlns:a16="http://schemas.microsoft.com/office/drawing/2014/main" id="{98F79A9F-4925-48D4-B2C8-110F5985A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497"/>
              <a:ext cx="16" cy="16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0" name="Oval 187">
              <a:extLst>
                <a:ext uri="{FF2B5EF4-FFF2-40B4-BE49-F238E27FC236}">
                  <a16:creationId xmlns:a16="http://schemas.microsoft.com/office/drawing/2014/main" id="{13CC58F2-3923-4D6E-938D-683DAD702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2469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1" name="Oval 188">
              <a:extLst>
                <a:ext uri="{FF2B5EF4-FFF2-40B4-BE49-F238E27FC236}">
                  <a16:creationId xmlns:a16="http://schemas.microsoft.com/office/drawing/2014/main" id="{3BC27C02-D0B2-4ACA-9F54-82EB50056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2531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2" name="Oval 189">
              <a:extLst>
                <a:ext uri="{FF2B5EF4-FFF2-40B4-BE49-F238E27FC236}">
                  <a16:creationId xmlns:a16="http://schemas.microsoft.com/office/drawing/2014/main" id="{F4F8A8DE-01B7-42A0-873A-A40FF7795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" y="2556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3" name="Oval 190">
              <a:extLst>
                <a:ext uri="{FF2B5EF4-FFF2-40B4-BE49-F238E27FC236}">
                  <a16:creationId xmlns:a16="http://schemas.microsoft.com/office/drawing/2014/main" id="{88E4203B-D7A8-4A2E-8843-0AAF7F694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2579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4" name="Oval 191">
              <a:extLst>
                <a:ext uri="{FF2B5EF4-FFF2-40B4-BE49-F238E27FC236}">
                  <a16:creationId xmlns:a16="http://schemas.microsoft.com/office/drawing/2014/main" id="{8811A4C5-0E88-4DA7-B604-224A802CC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2630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5" name="Oval 192">
              <a:extLst>
                <a:ext uri="{FF2B5EF4-FFF2-40B4-BE49-F238E27FC236}">
                  <a16:creationId xmlns:a16="http://schemas.microsoft.com/office/drawing/2014/main" id="{07DC05CF-58D8-4629-A75C-3D3106CF0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664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6" name="Oval 193">
              <a:extLst>
                <a:ext uri="{FF2B5EF4-FFF2-40B4-BE49-F238E27FC236}">
                  <a16:creationId xmlns:a16="http://schemas.microsoft.com/office/drawing/2014/main" id="{181ADEF9-13FF-4A69-92C8-D6B99FF6D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6" y="2700"/>
              <a:ext cx="16" cy="16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7" name="Oval 194">
              <a:extLst>
                <a:ext uri="{FF2B5EF4-FFF2-40B4-BE49-F238E27FC236}">
                  <a16:creationId xmlns:a16="http://schemas.microsoft.com/office/drawing/2014/main" id="{5E20CBC1-C234-426E-BBE8-BB74526AC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" y="2748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8" name="Oval 195">
              <a:extLst>
                <a:ext uri="{FF2B5EF4-FFF2-40B4-BE49-F238E27FC236}">
                  <a16:creationId xmlns:a16="http://schemas.microsoft.com/office/drawing/2014/main" id="{549249BC-6609-4426-B1E1-EE80D3F7B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763"/>
              <a:ext cx="16" cy="16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9" name="Oval 196">
              <a:extLst>
                <a:ext uri="{FF2B5EF4-FFF2-40B4-BE49-F238E27FC236}">
                  <a16:creationId xmlns:a16="http://schemas.microsoft.com/office/drawing/2014/main" id="{7F1199CF-B5ED-4D73-A01E-AEF661C1C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2716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0" name="Oval 197">
              <a:extLst>
                <a:ext uri="{FF2B5EF4-FFF2-40B4-BE49-F238E27FC236}">
                  <a16:creationId xmlns:a16="http://schemas.microsoft.com/office/drawing/2014/main" id="{9748DFE4-7C84-422E-8EA1-6302B1493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8" y="2686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1" name="Oval 198">
              <a:extLst>
                <a:ext uri="{FF2B5EF4-FFF2-40B4-BE49-F238E27FC236}">
                  <a16:creationId xmlns:a16="http://schemas.microsoft.com/office/drawing/2014/main" id="{40488434-A6D7-4D0D-8893-EBE5715C8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2659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2" name="Oval 199">
              <a:extLst>
                <a:ext uri="{FF2B5EF4-FFF2-40B4-BE49-F238E27FC236}">
                  <a16:creationId xmlns:a16="http://schemas.microsoft.com/office/drawing/2014/main" id="{0D28A759-FDC4-4946-96FD-B5272088C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" y="2630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3" name="Oval 200">
              <a:extLst>
                <a:ext uri="{FF2B5EF4-FFF2-40B4-BE49-F238E27FC236}">
                  <a16:creationId xmlns:a16="http://schemas.microsoft.com/office/drawing/2014/main" id="{8CE169CF-42D7-427B-AB8C-D120EF85F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2" y="2566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4" name="Oval 201">
              <a:extLst>
                <a:ext uri="{FF2B5EF4-FFF2-40B4-BE49-F238E27FC236}">
                  <a16:creationId xmlns:a16="http://schemas.microsoft.com/office/drawing/2014/main" id="{451FD947-EC99-489D-9DED-A2DFA4FBF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2546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5" name="Oval 202">
              <a:extLst>
                <a:ext uri="{FF2B5EF4-FFF2-40B4-BE49-F238E27FC236}">
                  <a16:creationId xmlns:a16="http://schemas.microsoft.com/office/drawing/2014/main" id="{94F2085F-719E-4179-872A-7D95C7DE0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" y="2512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6" name="Oval 203">
              <a:extLst>
                <a:ext uri="{FF2B5EF4-FFF2-40B4-BE49-F238E27FC236}">
                  <a16:creationId xmlns:a16="http://schemas.microsoft.com/office/drawing/2014/main" id="{8F9943FE-B7CD-4A5D-B4B5-1494F6CD7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2" y="2480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7" name="Oval 204">
              <a:extLst>
                <a:ext uri="{FF2B5EF4-FFF2-40B4-BE49-F238E27FC236}">
                  <a16:creationId xmlns:a16="http://schemas.microsoft.com/office/drawing/2014/main" id="{65853164-B795-4A11-8B0E-347D0C072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2" y="2446"/>
              <a:ext cx="16" cy="16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8" name="Oval 205">
              <a:extLst>
                <a:ext uri="{FF2B5EF4-FFF2-40B4-BE49-F238E27FC236}">
                  <a16:creationId xmlns:a16="http://schemas.microsoft.com/office/drawing/2014/main" id="{AFBF7F3C-DEEE-48FA-AAA7-8CEA70940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392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9" name="Oval 206">
              <a:extLst>
                <a:ext uri="{FF2B5EF4-FFF2-40B4-BE49-F238E27FC236}">
                  <a16:creationId xmlns:a16="http://schemas.microsoft.com/office/drawing/2014/main" id="{37215B36-6BCE-4707-8F8B-5A9904DB6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2360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0" name="Oval 207">
              <a:extLst>
                <a:ext uri="{FF2B5EF4-FFF2-40B4-BE49-F238E27FC236}">
                  <a16:creationId xmlns:a16="http://schemas.microsoft.com/office/drawing/2014/main" id="{B5B28E13-3452-48FF-AA12-AE19D3D90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2335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1" name="Oval 208">
              <a:extLst>
                <a:ext uri="{FF2B5EF4-FFF2-40B4-BE49-F238E27FC236}">
                  <a16:creationId xmlns:a16="http://schemas.microsoft.com/office/drawing/2014/main" id="{E30ACA53-82E7-4518-92EA-E72A7A689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2302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2" name="Freeform 209">
              <a:extLst>
                <a:ext uri="{FF2B5EF4-FFF2-40B4-BE49-F238E27FC236}">
                  <a16:creationId xmlns:a16="http://schemas.microsoft.com/office/drawing/2014/main" id="{F7E48596-8154-461F-8D0D-9A88C53A2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379"/>
              <a:ext cx="75" cy="23"/>
            </a:xfrm>
            <a:custGeom>
              <a:avLst/>
              <a:gdLst>
                <a:gd name="T0" fmla="*/ 0 w 104"/>
                <a:gd name="T1" fmla="*/ 10 h 30"/>
                <a:gd name="T2" fmla="*/ 23 w 104"/>
                <a:gd name="T3" fmla="*/ 3 h 30"/>
                <a:gd name="T4" fmla="*/ 39 w 104"/>
                <a:gd name="T5" fmla="*/ 2 h 30"/>
                <a:gd name="T6" fmla="*/ 29 w 104"/>
                <a:gd name="T7" fmla="*/ 7 h 30"/>
                <a:gd name="T8" fmla="*/ 17 w 104"/>
                <a:gd name="T9" fmla="*/ 10 h 30"/>
                <a:gd name="T10" fmla="*/ 1 w 104"/>
                <a:gd name="T11" fmla="*/ 1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30">
                  <a:moveTo>
                    <a:pt x="0" y="22"/>
                  </a:moveTo>
                  <a:cubicBezTo>
                    <a:pt x="21" y="15"/>
                    <a:pt x="42" y="9"/>
                    <a:pt x="63" y="6"/>
                  </a:cubicBezTo>
                  <a:cubicBezTo>
                    <a:pt x="73" y="4"/>
                    <a:pt x="96" y="0"/>
                    <a:pt x="104" y="5"/>
                  </a:cubicBezTo>
                  <a:cubicBezTo>
                    <a:pt x="101" y="14"/>
                    <a:pt x="86" y="14"/>
                    <a:pt x="78" y="16"/>
                  </a:cubicBezTo>
                  <a:cubicBezTo>
                    <a:pt x="67" y="19"/>
                    <a:pt x="56" y="20"/>
                    <a:pt x="45" y="22"/>
                  </a:cubicBezTo>
                  <a:cubicBezTo>
                    <a:pt x="32" y="24"/>
                    <a:pt x="16" y="30"/>
                    <a:pt x="4" y="22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3" name="Freeform 210">
              <a:extLst>
                <a:ext uri="{FF2B5EF4-FFF2-40B4-BE49-F238E27FC236}">
                  <a16:creationId xmlns:a16="http://schemas.microsoft.com/office/drawing/2014/main" id="{E5C1B0B4-B087-4030-985E-E3EBA033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377"/>
              <a:ext cx="93" cy="21"/>
            </a:xfrm>
            <a:custGeom>
              <a:avLst/>
              <a:gdLst>
                <a:gd name="T0" fmla="*/ 0 w 130"/>
                <a:gd name="T1" fmla="*/ 12 h 27"/>
                <a:gd name="T2" fmla="*/ 48 w 130"/>
                <a:gd name="T3" fmla="*/ 2 h 27"/>
                <a:gd name="T4" fmla="*/ 0 w 130"/>
                <a:gd name="T5" fmla="*/ 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7">
                  <a:moveTo>
                    <a:pt x="0" y="27"/>
                  </a:moveTo>
                  <a:cubicBezTo>
                    <a:pt x="0" y="27"/>
                    <a:pt x="32" y="0"/>
                    <a:pt x="130" y="2"/>
                  </a:cubicBezTo>
                  <a:cubicBezTo>
                    <a:pt x="130" y="2"/>
                    <a:pt x="39" y="4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4" name="Oval 211">
              <a:extLst>
                <a:ext uri="{FF2B5EF4-FFF2-40B4-BE49-F238E27FC236}">
                  <a16:creationId xmlns:a16="http://schemas.microsoft.com/office/drawing/2014/main" id="{39E84D44-88F2-4A7A-A70A-4F72B7CA8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" y="2391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5" name="Oval 212">
              <a:extLst>
                <a:ext uri="{FF2B5EF4-FFF2-40B4-BE49-F238E27FC236}">
                  <a16:creationId xmlns:a16="http://schemas.microsoft.com/office/drawing/2014/main" id="{9ADB4E29-6DA0-42C7-8A4D-26258043B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2395"/>
              <a:ext cx="3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6" name="Oval 213">
              <a:extLst>
                <a:ext uri="{FF2B5EF4-FFF2-40B4-BE49-F238E27FC236}">
                  <a16:creationId xmlns:a16="http://schemas.microsoft.com/office/drawing/2014/main" id="{216C8E10-EE2B-4279-8620-6E89268A8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2378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7" name="Freeform 214">
              <a:extLst>
                <a:ext uri="{FF2B5EF4-FFF2-40B4-BE49-F238E27FC236}">
                  <a16:creationId xmlns:a16="http://schemas.microsoft.com/office/drawing/2014/main" id="{CA6687F9-DB53-45B1-A4F5-0F2D89D2B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452"/>
              <a:ext cx="74" cy="24"/>
            </a:xfrm>
            <a:custGeom>
              <a:avLst/>
              <a:gdLst>
                <a:gd name="T0" fmla="*/ 0 w 103"/>
                <a:gd name="T1" fmla="*/ 11 h 31"/>
                <a:gd name="T2" fmla="*/ 23 w 103"/>
                <a:gd name="T3" fmla="*/ 3 h 31"/>
                <a:gd name="T4" fmla="*/ 38 w 103"/>
                <a:gd name="T5" fmla="*/ 3 h 31"/>
                <a:gd name="T6" fmla="*/ 29 w 103"/>
                <a:gd name="T7" fmla="*/ 8 h 31"/>
                <a:gd name="T8" fmla="*/ 17 w 103"/>
                <a:gd name="T9" fmla="*/ 10 h 31"/>
                <a:gd name="T10" fmla="*/ 1 w 103"/>
                <a:gd name="T11" fmla="*/ 11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1">
                  <a:moveTo>
                    <a:pt x="0" y="23"/>
                  </a:moveTo>
                  <a:cubicBezTo>
                    <a:pt x="20" y="16"/>
                    <a:pt x="41" y="10"/>
                    <a:pt x="62" y="6"/>
                  </a:cubicBezTo>
                  <a:cubicBezTo>
                    <a:pt x="72" y="5"/>
                    <a:pt x="95" y="0"/>
                    <a:pt x="103" y="6"/>
                  </a:cubicBezTo>
                  <a:cubicBezTo>
                    <a:pt x="100" y="14"/>
                    <a:pt x="85" y="15"/>
                    <a:pt x="77" y="17"/>
                  </a:cubicBezTo>
                  <a:cubicBezTo>
                    <a:pt x="66" y="20"/>
                    <a:pt x="55" y="20"/>
                    <a:pt x="44" y="22"/>
                  </a:cubicBezTo>
                  <a:cubicBezTo>
                    <a:pt x="31" y="25"/>
                    <a:pt x="15" y="31"/>
                    <a:pt x="3" y="23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8" name="Freeform 215">
              <a:extLst>
                <a:ext uri="{FF2B5EF4-FFF2-40B4-BE49-F238E27FC236}">
                  <a16:creationId xmlns:a16="http://schemas.microsoft.com/office/drawing/2014/main" id="{DD14C745-77B3-4D77-8BEE-69F7CE7E7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452"/>
              <a:ext cx="92" cy="19"/>
            </a:xfrm>
            <a:custGeom>
              <a:avLst/>
              <a:gdLst>
                <a:gd name="T0" fmla="*/ 0 w 130"/>
                <a:gd name="T1" fmla="*/ 10 h 26"/>
                <a:gd name="T2" fmla="*/ 46 w 130"/>
                <a:gd name="T3" fmla="*/ 1 h 26"/>
                <a:gd name="T4" fmla="*/ 0 w 130"/>
                <a:gd name="T5" fmla="*/ 1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6">
                  <a:moveTo>
                    <a:pt x="0" y="26"/>
                  </a:moveTo>
                  <a:cubicBezTo>
                    <a:pt x="0" y="26"/>
                    <a:pt x="32" y="0"/>
                    <a:pt x="130" y="1"/>
                  </a:cubicBezTo>
                  <a:cubicBezTo>
                    <a:pt x="130" y="1"/>
                    <a:pt x="39" y="4"/>
                    <a:pt x="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9" name="Oval 216">
              <a:extLst>
                <a:ext uri="{FF2B5EF4-FFF2-40B4-BE49-F238E27FC236}">
                  <a16:creationId xmlns:a16="http://schemas.microsoft.com/office/drawing/2014/main" id="{B432209C-560A-43F6-BFA1-F360213E5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" y="246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40" name="Oval 217">
              <a:extLst>
                <a:ext uri="{FF2B5EF4-FFF2-40B4-BE49-F238E27FC236}">
                  <a16:creationId xmlns:a16="http://schemas.microsoft.com/office/drawing/2014/main" id="{797A6F0C-14E8-4AB3-88D3-E0486CD5E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2468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41" name="Oval 218">
              <a:extLst>
                <a:ext uri="{FF2B5EF4-FFF2-40B4-BE49-F238E27FC236}">
                  <a16:creationId xmlns:a16="http://schemas.microsoft.com/office/drawing/2014/main" id="{34EB49D1-4AEE-4856-94CF-9848CAFF4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2452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42" name="Freeform 219">
              <a:extLst>
                <a:ext uri="{FF2B5EF4-FFF2-40B4-BE49-F238E27FC236}">
                  <a16:creationId xmlns:a16="http://schemas.microsoft.com/office/drawing/2014/main" id="{690F54A5-6EA5-4AF7-BC86-E863B6AD0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510"/>
              <a:ext cx="74" cy="20"/>
            </a:xfrm>
            <a:custGeom>
              <a:avLst/>
              <a:gdLst>
                <a:gd name="T0" fmla="*/ 0 w 104"/>
                <a:gd name="T1" fmla="*/ 8 h 26"/>
                <a:gd name="T2" fmla="*/ 23 w 104"/>
                <a:gd name="T3" fmla="*/ 2 h 26"/>
                <a:gd name="T4" fmla="*/ 38 w 104"/>
                <a:gd name="T5" fmla="*/ 3 h 26"/>
                <a:gd name="T6" fmla="*/ 28 w 104"/>
                <a:gd name="T7" fmla="*/ 7 h 26"/>
                <a:gd name="T8" fmla="*/ 16 w 104"/>
                <a:gd name="T9" fmla="*/ 9 h 26"/>
                <a:gd name="T10" fmla="*/ 1 w 104"/>
                <a:gd name="T11" fmla="*/ 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0" y="12"/>
                    <a:pt x="42" y="7"/>
                    <a:pt x="63" y="4"/>
                  </a:cubicBezTo>
                  <a:cubicBezTo>
                    <a:pt x="73" y="3"/>
                    <a:pt x="96" y="0"/>
                    <a:pt x="104" y="6"/>
                  </a:cubicBezTo>
                  <a:cubicBezTo>
                    <a:pt x="101" y="14"/>
                    <a:pt x="86" y="14"/>
                    <a:pt x="78" y="16"/>
                  </a:cubicBezTo>
                  <a:cubicBezTo>
                    <a:pt x="67" y="18"/>
                    <a:pt x="56" y="18"/>
                    <a:pt x="44" y="19"/>
                  </a:cubicBezTo>
                  <a:cubicBezTo>
                    <a:pt x="32" y="21"/>
                    <a:pt x="15" y="26"/>
                    <a:pt x="4" y="18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3" name="Freeform 220">
              <a:extLst>
                <a:ext uri="{FF2B5EF4-FFF2-40B4-BE49-F238E27FC236}">
                  <a16:creationId xmlns:a16="http://schemas.microsoft.com/office/drawing/2014/main" id="{EB90D38F-770F-4272-AF0A-4BC9B17C2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506"/>
              <a:ext cx="93" cy="19"/>
            </a:xfrm>
            <a:custGeom>
              <a:avLst/>
              <a:gdLst>
                <a:gd name="T0" fmla="*/ 0 w 131"/>
                <a:gd name="T1" fmla="*/ 11 h 25"/>
                <a:gd name="T2" fmla="*/ 47 w 131"/>
                <a:gd name="T3" fmla="*/ 4 h 25"/>
                <a:gd name="T4" fmla="*/ 0 w 131"/>
                <a:gd name="T5" fmla="*/ 1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5">
                  <a:moveTo>
                    <a:pt x="0" y="25"/>
                  </a:moveTo>
                  <a:cubicBezTo>
                    <a:pt x="0" y="25"/>
                    <a:pt x="33" y="0"/>
                    <a:pt x="131" y="8"/>
                  </a:cubicBezTo>
                  <a:cubicBezTo>
                    <a:pt x="131" y="8"/>
                    <a:pt x="39" y="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4" name="Freeform 221">
              <a:extLst>
                <a:ext uri="{FF2B5EF4-FFF2-40B4-BE49-F238E27FC236}">
                  <a16:creationId xmlns:a16="http://schemas.microsoft.com/office/drawing/2014/main" id="{D126523C-DAB0-4E8A-836C-FE739B08B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519"/>
              <a:ext cx="5" cy="5"/>
            </a:xfrm>
            <a:custGeom>
              <a:avLst/>
              <a:gdLst>
                <a:gd name="T0" fmla="*/ 2 w 7"/>
                <a:gd name="T1" fmla="*/ 1 h 7"/>
                <a:gd name="T2" fmla="*/ 1 w 7"/>
                <a:gd name="T3" fmla="*/ 3 h 7"/>
                <a:gd name="T4" fmla="*/ 0 w 7"/>
                <a:gd name="T5" fmla="*/ 1 h 7"/>
                <a:gd name="T6" fmla="*/ 1 w 7"/>
                <a:gd name="T7" fmla="*/ 0 h 7"/>
                <a:gd name="T8" fmla="*/ 2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1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5" name="Freeform 222">
              <a:extLst>
                <a:ext uri="{FF2B5EF4-FFF2-40B4-BE49-F238E27FC236}">
                  <a16:creationId xmlns:a16="http://schemas.microsoft.com/office/drawing/2014/main" id="{87E46A1B-905A-417A-9D9A-21A566DC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522"/>
              <a:ext cx="3" cy="3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6" name="Freeform 223">
              <a:extLst>
                <a:ext uri="{FF2B5EF4-FFF2-40B4-BE49-F238E27FC236}">
                  <a16:creationId xmlns:a16="http://schemas.microsoft.com/office/drawing/2014/main" id="{2B8EEFDC-4C53-4C02-8821-113521FA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510"/>
              <a:ext cx="4" cy="3"/>
            </a:xfrm>
            <a:custGeom>
              <a:avLst/>
              <a:gdLst>
                <a:gd name="T0" fmla="*/ 2 w 5"/>
                <a:gd name="T1" fmla="*/ 2 h 4"/>
                <a:gd name="T2" fmla="*/ 2 w 5"/>
                <a:gd name="T3" fmla="*/ 2 h 4"/>
                <a:gd name="T4" fmla="*/ 0 w 5"/>
                <a:gd name="T5" fmla="*/ 2 h 4"/>
                <a:gd name="T6" fmla="*/ 2 w 5"/>
                <a:gd name="T7" fmla="*/ 0 h 4"/>
                <a:gd name="T8" fmla="*/ 2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7" name="Freeform 224">
              <a:extLst>
                <a:ext uri="{FF2B5EF4-FFF2-40B4-BE49-F238E27FC236}">
                  <a16:creationId xmlns:a16="http://schemas.microsoft.com/office/drawing/2014/main" id="{022170BE-5E9D-482A-AE9F-0AA5A31DD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568"/>
              <a:ext cx="74" cy="20"/>
            </a:xfrm>
            <a:custGeom>
              <a:avLst/>
              <a:gdLst>
                <a:gd name="T0" fmla="*/ 0 w 104"/>
                <a:gd name="T1" fmla="*/ 8 h 26"/>
                <a:gd name="T2" fmla="*/ 23 w 104"/>
                <a:gd name="T3" fmla="*/ 2 h 26"/>
                <a:gd name="T4" fmla="*/ 38 w 104"/>
                <a:gd name="T5" fmla="*/ 3 h 26"/>
                <a:gd name="T6" fmla="*/ 28 w 104"/>
                <a:gd name="T7" fmla="*/ 7 h 26"/>
                <a:gd name="T8" fmla="*/ 16 w 104"/>
                <a:gd name="T9" fmla="*/ 9 h 26"/>
                <a:gd name="T10" fmla="*/ 1 w 104"/>
                <a:gd name="T11" fmla="*/ 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0" y="12"/>
                    <a:pt x="42" y="7"/>
                    <a:pt x="63" y="4"/>
                  </a:cubicBezTo>
                  <a:cubicBezTo>
                    <a:pt x="73" y="3"/>
                    <a:pt x="96" y="0"/>
                    <a:pt x="104" y="6"/>
                  </a:cubicBezTo>
                  <a:cubicBezTo>
                    <a:pt x="100" y="14"/>
                    <a:pt x="85" y="14"/>
                    <a:pt x="78" y="16"/>
                  </a:cubicBezTo>
                  <a:cubicBezTo>
                    <a:pt x="66" y="18"/>
                    <a:pt x="56" y="18"/>
                    <a:pt x="44" y="19"/>
                  </a:cubicBezTo>
                  <a:cubicBezTo>
                    <a:pt x="31" y="21"/>
                    <a:pt x="15" y="26"/>
                    <a:pt x="4" y="18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8" name="Freeform 225">
              <a:extLst>
                <a:ext uri="{FF2B5EF4-FFF2-40B4-BE49-F238E27FC236}">
                  <a16:creationId xmlns:a16="http://schemas.microsoft.com/office/drawing/2014/main" id="{158F4660-98F0-430F-BB6C-2C4B06B34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563"/>
              <a:ext cx="92" cy="20"/>
            </a:xfrm>
            <a:custGeom>
              <a:avLst/>
              <a:gdLst>
                <a:gd name="T0" fmla="*/ 0 w 130"/>
                <a:gd name="T1" fmla="*/ 13 h 25"/>
                <a:gd name="T2" fmla="*/ 46 w 130"/>
                <a:gd name="T3" fmla="*/ 4 h 25"/>
                <a:gd name="T4" fmla="*/ 0 w 130"/>
                <a:gd name="T5" fmla="*/ 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5">
                  <a:moveTo>
                    <a:pt x="0" y="25"/>
                  </a:moveTo>
                  <a:cubicBezTo>
                    <a:pt x="0" y="25"/>
                    <a:pt x="33" y="0"/>
                    <a:pt x="130" y="8"/>
                  </a:cubicBezTo>
                  <a:cubicBezTo>
                    <a:pt x="130" y="8"/>
                    <a:pt x="39" y="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9" name="Freeform 226">
              <a:extLst>
                <a:ext uri="{FF2B5EF4-FFF2-40B4-BE49-F238E27FC236}">
                  <a16:creationId xmlns:a16="http://schemas.microsoft.com/office/drawing/2014/main" id="{B229B49E-51CA-4E92-A982-29F07ABAB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576"/>
              <a:ext cx="5" cy="6"/>
            </a:xfrm>
            <a:custGeom>
              <a:avLst/>
              <a:gdLst>
                <a:gd name="T0" fmla="*/ 3 w 7"/>
                <a:gd name="T1" fmla="*/ 3 h 7"/>
                <a:gd name="T2" fmla="*/ 1 w 7"/>
                <a:gd name="T3" fmla="*/ 4 h 7"/>
                <a:gd name="T4" fmla="*/ 0 w 7"/>
                <a:gd name="T5" fmla="*/ 3 h 7"/>
                <a:gd name="T6" fmla="*/ 1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6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0" name="Freeform 227">
              <a:extLst>
                <a:ext uri="{FF2B5EF4-FFF2-40B4-BE49-F238E27FC236}">
                  <a16:creationId xmlns:a16="http://schemas.microsoft.com/office/drawing/2014/main" id="{B91DE2C2-A7E1-4AAD-A5FF-BB45D9131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580"/>
              <a:ext cx="3" cy="3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1" name="Freeform 228">
              <a:extLst>
                <a:ext uri="{FF2B5EF4-FFF2-40B4-BE49-F238E27FC236}">
                  <a16:creationId xmlns:a16="http://schemas.microsoft.com/office/drawing/2014/main" id="{904A9830-604B-49D0-976B-332014133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568"/>
              <a:ext cx="3" cy="3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2 h 4"/>
                <a:gd name="T4" fmla="*/ 0 w 5"/>
                <a:gd name="T5" fmla="*/ 2 h 4"/>
                <a:gd name="T6" fmla="*/ 1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2" name="Freeform 229">
              <a:extLst>
                <a:ext uri="{FF2B5EF4-FFF2-40B4-BE49-F238E27FC236}">
                  <a16:creationId xmlns:a16="http://schemas.microsoft.com/office/drawing/2014/main" id="{F379B592-D3A5-4052-ABDF-0DBC6F8DA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639"/>
              <a:ext cx="75" cy="18"/>
            </a:xfrm>
            <a:custGeom>
              <a:avLst/>
              <a:gdLst>
                <a:gd name="T0" fmla="*/ 0 w 105"/>
                <a:gd name="T1" fmla="*/ 7 h 24"/>
                <a:gd name="T2" fmla="*/ 24 w 105"/>
                <a:gd name="T3" fmla="*/ 2 h 24"/>
                <a:gd name="T4" fmla="*/ 39 w 105"/>
                <a:gd name="T5" fmla="*/ 3 h 24"/>
                <a:gd name="T6" fmla="*/ 29 w 105"/>
                <a:gd name="T7" fmla="*/ 6 h 24"/>
                <a:gd name="T8" fmla="*/ 16 w 105"/>
                <a:gd name="T9" fmla="*/ 8 h 24"/>
                <a:gd name="T10" fmla="*/ 1 w 105"/>
                <a:gd name="T11" fmla="*/ 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24">
                  <a:moveTo>
                    <a:pt x="0" y="16"/>
                  </a:moveTo>
                  <a:cubicBezTo>
                    <a:pt x="21" y="10"/>
                    <a:pt x="43" y="5"/>
                    <a:pt x="64" y="4"/>
                  </a:cubicBezTo>
                  <a:cubicBezTo>
                    <a:pt x="74" y="3"/>
                    <a:pt x="97" y="0"/>
                    <a:pt x="105" y="6"/>
                  </a:cubicBezTo>
                  <a:cubicBezTo>
                    <a:pt x="101" y="14"/>
                    <a:pt x="86" y="13"/>
                    <a:pt x="78" y="15"/>
                  </a:cubicBezTo>
                  <a:cubicBezTo>
                    <a:pt x="67" y="18"/>
                    <a:pt x="56" y="17"/>
                    <a:pt x="45" y="18"/>
                  </a:cubicBezTo>
                  <a:cubicBezTo>
                    <a:pt x="32" y="20"/>
                    <a:pt x="15" y="24"/>
                    <a:pt x="4" y="16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3" name="Freeform 230">
              <a:extLst>
                <a:ext uri="{FF2B5EF4-FFF2-40B4-BE49-F238E27FC236}">
                  <a16:creationId xmlns:a16="http://schemas.microsoft.com/office/drawing/2014/main" id="{1F3975A9-BE4E-4F9D-BD4D-5C1AAA059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633"/>
              <a:ext cx="93" cy="19"/>
            </a:xfrm>
            <a:custGeom>
              <a:avLst/>
              <a:gdLst>
                <a:gd name="T0" fmla="*/ 0 w 131"/>
                <a:gd name="T1" fmla="*/ 12 h 24"/>
                <a:gd name="T2" fmla="*/ 47 w 131"/>
                <a:gd name="T3" fmla="*/ 5 h 24"/>
                <a:gd name="T4" fmla="*/ 0 w 131"/>
                <a:gd name="T5" fmla="*/ 1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4">
                  <a:moveTo>
                    <a:pt x="0" y="24"/>
                  </a:moveTo>
                  <a:cubicBezTo>
                    <a:pt x="0" y="24"/>
                    <a:pt x="34" y="0"/>
                    <a:pt x="131" y="9"/>
                  </a:cubicBezTo>
                  <a:cubicBezTo>
                    <a:pt x="131" y="9"/>
                    <a:pt x="40" y="5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4" name="Freeform 231">
              <a:extLst>
                <a:ext uri="{FF2B5EF4-FFF2-40B4-BE49-F238E27FC236}">
                  <a16:creationId xmlns:a16="http://schemas.microsoft.com/office/drawing/2014/main" id="{CA125C14-3430-44E3-9B8F-D5242C84B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646"/>
              <a:ext cx="5" cy="5"/>
            </a:xfrm>
            <a:custGeom>
              <a:avLst/>
              <a:gdLst>
                <a:gd name="T0" fmla="*/ 3 w 7"/>
                <a:gd name="T1" fmla="*/ 1 h 7"/>
                <a:gd name="T2" fmla="*/ 1 w 7"/>
                <a:gd name="T3" fmla="*/ 3 h 7"/>
                <a:gd name="T4" fmla="*/ 0 w 7"/>
                <a:gd name="T5" fmla="*/ 1 h 7"/>
                <a:gd name="T6" fmla="*/ 1 w 7"/>
                <a:gd name="T7" fmla="*/ 1 h 7"/>
                <a:gd name="T8" fmla="*/ 3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5" name="Freeform 232">
              <a:extLst>
                <a:ext uri="{FF2B5EF4-FFF2-40B4-BE49-F238E27FC236}">
                  <a16:creationId xmlns:a16="http://schemas.microsoft.com/office/drawing/2014/main" id="{8C82386F-6E11-4FB7-ABF1-5AC0F1907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649"/>
              <a:ext cx="3" cy="3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6" name="Freeform 233">
              <a:extLst>
                <a:ext uri="{FF2B5EF4-FFF2-40B4-BE49-F238E27FC236}">
                  <a16:creationId xmlns:a16="http://schemas.microsoft.com/office/drawing/2014/main" id="{3A4EE05D-C5EE-436E-8B00-911FB9B64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639"/>
              <a:ext cx="3" cy="3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2 h 4"/>
                <a:gd name="T4" fmla="*/ 0 w 5"/>
                <a:gd name="T5" fmla="*/ 2 h 4"/>
                <a:gd name="T6" fmla="*/ 1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7" name="Freeform 234">
              <a:extLst>
                <a:ext uri="{FF2B5EF4-FFF2-40B4-BE49-F238E27FC236}">
                  <a16:creationId xmlns:a16="http://schemas.microsoft.com/office/drawing/2014/main" id="{8C1AF82E-F807-4ED9-8EF1-1BA248222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675"/>
              <a:ext cx="75" cy="12"/>
            </a:xfrm>
            <a:custGeom>
              <a:avLst/>
              <a:gdLst>
                <a:gd name="T0" fmla="*/ 39 w 105"/>
                <a:gd name="T1" fmla="*/ 3 h 16"/>
                <a:gd name="T2" fmla="*/ 15 w 105"/>
                <a:gd name="T3" fmla="*/ 0 h 16"/>
                <a:gd name="T4" fmla="*/ 0 w 105"/>
                <a:gd name="T5" fmla="*/ 3 h 16"/>
                <a:gd name="T6" fmla="*/ 10 w 105"/>
                <a:gd name="T7" fmla="*/ 6 h 16"/>
                <a:gd name="T8" fmla="*/ 22 w 105"/>
                <a:gd name="T9" fmla="*/ 6 h 16"/>
                <a:gd name="T10" fmla="*/ 36 w 105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6">
                  <a:moveTo>
                    <a:pt x="105" y="6"/>
                  </a:moveTo>
                  <a:cubicBezTo>
                    <a:pt x="84" y="3"/>
                    <a:pt x="62" y="0"/>
                    <a:pt x="40" y="0"/>
                  </a:cubicBezTo>
                  <a:cubicBezTo>
                    <a:pt x="30" y="0"/>
                    <a:pt x="7" y="0"/>
                    <a:pt x="0" y="6"/>
                  </a:cubicBezTo>
                  <a:cubicBezTo>
                    <a:pt x="5" y="14"/>
                    <a:pt x="19" y="12"/>
                    <a:pt x="27" y="13"/>
                  </a:cubicBezTo>
                  <a:cubicBezTo>
                    <a:pt x="39" y="14"/>
                    <a:pt x="49" y="13"/>
                    <a:pt x="61" y="13"/>
                  </a:cubicBezTo>
                  <a:cubicBezTo>
                    <a:pt x="74" y="13"/>
                    <a:pt x="91" y="16"/>
                    <a:pt x="101" y="7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8" name="Freeform 235">
              <a:extLst>
                <a:ext uri="{FF2B5EF4-FFF2-40B4-BE49-F238E27FC236}">
                  <a16:creationId xmlns:a16="http://schemas.microsoft.com/office/drawing/2014/main" id="{072DD394-31C1-48C3-A8B0-702F099AB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665"/>
              <a:ext cx="94" cy="16"/>
            </a:xfrm>
            <a:custGeom>
              <a:avLst/>
              <a:gdLst>
                <a:gd name="T0" fmla="*/ 48 w 132"/>
                <a:gd name="T1" fmla="*/ 9 h 21"/>
                <a:gd name="T2" fmla="*/ 0 w 132"/>
                <a:gd name="T3" fmla="*/ 8 h 21"/>
                <a:gd name="T4" fmla="*/ 48 w 132"/>
                <a:gd name="T5" fmla="*/ 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7" y="0"/>
                    <a:pt x="0" y="18"/>
                  </a:cubicBezTo>
                  <a:cubicBezTo>
                    <a:pt x="0" y="18"/>
                    <a:pt x="91" y="5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9" name="Freeform 236">
              <a:extLst>
                <a:ext uri="{FF2B5EF4-FFF2-40B4-BE49-F238E27FC236}">
                  <a16:creationId xmlns:a16="http://schemas.microsoft.com/office/drawing/2014/main" id="{F6BD45E1-6111-43D9-9A24-B6E110577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675"/>
              <a:ext cx="5" cy="6"/>
            </a:xfrm>
            <a:custGeom>
              <a:avLst/>
              <a:gdLst>
                <a:gd name="T0" fmla="*/ 0 w 7"/>
                <a:gd name="T1" fmla="*/ 3 h 7"/>
                <a:gd name="T2" fmla="*/ 1 w 7"/>
                <a:gd name="T3" fmla="*/ 4 h 7"/>
                <a:gd name="T4" fmla="*/ 3 w 7"/>
                <a:gd name="T5" fmla="*/ 3 h 7"/>
                <a:gd name="T6" fmla="*/ 1 w 7"/>
                <a:gd name="T7" fmla="*/ 1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0" name="Freeform 237">
              <a:extLst>
                <a:ext uri="{FF2B5EF4-FFF2-40B4-BE49-F238E27FC236}">
                  <a16:creationId xmlns:a16="http://schemas.microsoft.com/office/drawing/2014/main" id="{A0410C51-49B8-4D66-B704-181C1A624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678"/>
              <a:ext cx="4" cy="3"/>
            </a:xfrm>
            <a:custGeom>
              <a:avLst/>
              <a:gdLst>
                <a:gd name="T0" fmla="*/ 1 w 5"/>
                <a:gd name="T1" fmla="*/ 2 h 4"/>
                <a:gd name="T2" fmla="*/ 2 w 5"/>
                <a:gd name="T3" fmla="*/ 2 h 4"/>
                <a:gd name="T4" fmla="*/ 2 w 5"/>
                <a:gd name="T5" fmla="*/ 1 h 4"/>
                <a:gd name="T6" fmla="*/ 2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3"/>
                    <a:pt x="2" y="4"/>
                    <a:pt x="3" y="3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1" name="Freeform 238">
              <a:extLst>
                <a:ext uri="{FF2B5EF4-FFF2-40B4-BE49-F238E27FC236}">
                  <a16:creationId xmlns:a16="http://schemas.microsoft.com/office/drawing/2014/main" id="{5EDFC508-E7D8-4CA7-8A1E-7A00870FF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676"/>
              <a:ext cx="4" cy="3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2 h 4"/>
                <a:gd name="T4" fmla="*/ 2 w 5"/>
                <a:gd name="T5" fmla="*/ 2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2" name="Freeform 239">
              <a:extLst>
                <a:ext uri="{FF2B5EF4-FFF2-40B4-BE49-F238E27FC236}">
                  <a16:creationId xmlns:a16="http://schemas.microsoft.com/office/drawing/2014/main" id="{025D4428-52AF-40E9-A2E9-B46E79C41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605"/>
              <a:ext cx="75" cy="12"/>
            </a:xfrm>
            <a:custGeom>
              <a:avLst/>
              <a:gdLst>
                <a:gd name="T0" fmla="*/ 39 w 105"/>
                <a:gd name="T1" fmla="*/ 3 h 16"/>
                <a:gd name="T2" fmla="*/ 15 w 105"/>
                <a:gd name="T3" fmla="*/ 0 h 16"/>
                <a:gd name="T4" fmla="*/ 0 w 105"/>
                <a:gd name="T5" fmla="*/ 3 h 16"/>
                <a:gd name="T6" fmla="*/ 10 w 105"/>
                <a:gd name="T7" fmla="*/ 6 h 16"/>
                <a:gd name="T8" fmla="*/ 22 w 105"/>
                <a:gd name="T9" fmla="*/ 6 h 16"/>
                <a:gd name="T10" fmla="*/ 36 w 105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6">
                  <a:moveTo>
                    <a:pt x="105" y="6"/>
                  </a:moveTo>
                  <a:cubicBezTo>
                    <a:pt x="84" y="3"/>
                    <a:pt x="62" y="0"/>
                    <a:pt x="40" y="0"/>
                  </a:cubicBezTo>
                  <a:cubicBezTo>
                    <a:pt x="31" y="0"/>
                    <a:pt x="7" y="0"/>
                    <a:pt x="0" y="7"/>
                  </a:cubicBezTo>
                  <a:cubicBezTo>
                    <a:pt x="5" y="14"/>
                    <a:pt x="20" y="12"/>
                    <a:pt x="27" y="13"/>
                  </a:cubicBezTo>
                  <a:cubicBezTo>
                    <a:pt x="39" y="14"/>
                    <a:pt x="50" y="13"/>
                    <a:pt x="61" y="13"/>
                  </a:cubicBezTo>
                  <a:cubicBezTo>
                    <a:pt x="74" y="13"/>
                    <a:pt x="91" y="16"/>
                    <a:pt x="101" y="7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3" name="Freeform 240">
              <a:extLst>
                <a:ext uri="{FF2B5EF4-FFF2-40B4-BE49-F238E27FC236}">
                  <a16:creationId xmlns:a16="http://schemas.microsoft.com/office/drawing/2014/main" id="{7DA07EDF-88E6-42EE-956C-5A059D64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594"/>
              <a:ext cx="94" cy="16"/>
            </a:xfrm>
            <a:custGeom>
              <a:avLst/>
              <a:gdLst>
                <a:gd name="T0" fmla="*/ 48 w 132"/>
                <a:gd name="T1" fmla="*/ 9 h 21"/>
                <a:gd name="T2" fmla="*/ 0 w 132"/>
                <a:gd name="T3" fmla="*/ 8 h 21"/>
                <a:gd name="T4" fmla="*/ 48 w 132"/>
                <a:gd name="T5" fmla="*/ 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7" y="0"/>
                    <a:pt x="0" y="18"/>
                  </a:cubicBezTo>
                  <a:cubicBezTo>
                    <a:pt x="0" y="18"/>
                    <a:pt x="91" y="5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4" name="Freeform 241">
              <a:extLst>
                <a:ext uri="{FF2B5EF4-FFF2-40B4-BE49-F238E27FC236}">
                  <a16:creationId xmlns:a16="http://schemas.microsoft.com/office/drawing/2014/main" id="{39C308E2-0F5E-4A2B-B84E-32142C5C0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605"/>
              <a:ext cx="5" cy="5"/>
            </a:xfrm>
            <a:custGeom>
              <a:avLst/>
              <a:gdLst>
                <a:gd name="T0" fmla="*/ 0 w 7"/>
                <a:gd name="T1" fmla="*/ 1 h 7"/>
                <a:gd name="T2" fmla="*/ 1 w 7"/>
                <a:gd name="T3" fmla="*/ 3 h 7"/>
                <a:gd name="T4" fmla="*/ 3 w 7"/>
                <a:gd name="T5" fmla="*/ 1 h 7"/>
                <a:gd name="T6" fmla="*/ 1 w 7"/>
                <a:gd name="T7" fmla="*/ 1 h 7"/>
                <a:gd name="T8" fmla="*/ 0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5" name="Freeform 242">
              <a:extLst>
                <a:ext uri="{FF2B5EF4-FFF2-40B4-BE49-F238E27FC236}">
                  <a16:creationId xmlns:a16="http://schemas.microsoft.com/office/drawing/2014/main" id="{5284F909-D65F-408F-BB91-4C8D88AF9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608"/>
              <a:ext cx="3" cy="3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2 h 4"/>
                <a:gd name="T4" fmla="*/ 1 w 5"/>
                <a:gd name="T5" fmla="*/ 1 h 4"/>
                <a:gd name="T6" fmla="*/ 1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3"/>
                    <a:pt x="2" y="4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6" name="Freeform 243">
              <a:extLst>
                <a:ext uri="{FF2B5EF4-FFF2-40B4-BE49-F238E27FC236}">
                  <a16:creationId xmlns:a16="http://schemas.microsoft.com/office/drawing/2014/main" id="{6758807B-83AB-4E26-95A4-32DFA7D8E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605"/>
              <a:ext cx="4" cy="3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2 h 4"/>
                <a:gd name="T4" fmla="*/ 2 w 5"/>
                <a:gd name="T5" fmla="*/ 2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4"/>
                    <a:pt x="1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7" name="Freeform 244">
              <a:extLst>
                <a:ext uri="{FF2B5EF4-FFF2-40B4-BE49-F238E27FC236}">
                  <a16:creationId xmlns:a16="http://schemas.microsoft.com/office/drawing/2014/main" id="{4DB3C0DC-8481-45CB-89F4-BEFDBC07B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538"/>
              <a:ext cx="74" cy="12"/>
            </a:xfrm>
            <a:custGeom>
              <a:avLst/>
              <a:gdLst>
                <a:gd name="T0" fmla="*/ 38 w 104"/>
                <a:gd name="T1" fmla="*/ 2 h 16"/>
                <a:gd name="T2" fmla="*/ 14 w 104"/>
                <a:gd name="T3" fmla="*/ 1 h 16"/>
                <a:gd name="T4" fmla="*/ 0 w 104"/>
                <a:gd name="T5" fmla="*/ 4 h 16"/>
                <a:gd name="T6" fmla="*/ 10 w 104"/>
                <a:gd name="T7" fmla="*/ 6 h 16"/>
                <a:gd name="T8" fmla="*/ 22 w 104"/>
                <a:gd name="T9" fmla="*/ 6 h 16"/>
                <a:gd name="T10" fmla="*/ 36 w 104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5"/>
                  </a:moveTo>
                  <a:cubicBezTo>
                    <a:pt x="83" y="2"/>
                    <a:pt x="61" y="0"/>
                    <a:pt x="40" y="1"/>
                  </a:cubicBezTo>
                  <a:cubicBezTo>
                    <a:pt x="30" y="1"/>
                    <a:pt x="6" y="2"/>
                    <a:pt x="0" y="9"/>
                  </a:cubicBezTo>
                  <a:cubicBezTo>
                    <a:pt x="4" y="16"/>
                    <a:pt x="19" y="14"/>
                    <a:pt x="27" y="14"/>
                  </a:cubicBezTo>
                  <a:cubicBezTo>
                    <a:pt x="38" y="15"/>
                    <a:pt x="49" y="13"/>
                    <a:pt x="61" y="13"/>
                  </a:cubicBezTo>
                  <a:cubicBezTo>
                    <a:pt x="73" y="13"/>
                    <a:pt x="91" y="16"/>
                    <a:pt x="100" y="6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8" name="Freeform 245">
              <a:extLst>
                <a:ext uri="{FF2B5EF4-FFF2-40B4-BE49-F238E27FC236}">
                  <a16:creationId xmlns:a16="http://schemas.microsoft.com/office/drawing/2014/main" id="{0367E84D-7260-47CB-B19B-41C9D4D7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526"/>
              <a:ext cx="94" cy="16"/>
            </a:xfrm>
            <a:custGeom>
              <a:avLst/>
              <a:gdLst>
                <a:gd name="T0" fmla="*/ 48 w 132"/>
                <a:gd name="T1" fmla="*/ 9 h 21"/>
                <a:gd name="T2" fmla="*/ 0 w 132"/>
                <a:gd name="T3" fmla="*/ 9 h 21"/>
                <a:gd name="T4" fmla="*/ 48 w 132"/>
                <a:gd name="T5" fmla="*/ 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5" y="0"/>
                    <a:pt x="0" y="21"/>
                  </a:cubicBezTo>
                  <a:cubicBezTo>
                    <a:pt x="0" y="21"/>
                    <a:pt x="89" y="6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9" name="Freeform 246">
              <a:extLst>
                <a:ext uri="{FF2B5EF4-FFF2-40B4-BE49-F238E27FC236}">
                  <a16:creationId xmlns:a16="http://schemas.microsoft.com/office/drawing/2014/main" id="{F1752C26-C502-4906-81F2-3A8FCB6FA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537"/>
              <a:ext cx="5" cy="5"/>
            </a:xfrm>
            <a:custGeom>
              <a:avLst/>
              <a:gdLst>
                <a:gd name="T0" fmla="*/ 0 w 7"/>
                <a:gd name="T1" fmla="*/ 1 h 7"/>
                <a:gd name="T2" fmla="*/ 1 w 7"/>
                <a:gd name="T3" fmla="*/ 3 h 7"/>
                <a:gd name="T4" fmla="*/ 3 w 7"/>
                <a:gd name="T5" fmla="*/ 1 h 7"/>
                <a:gd name="T6" fmla="*/ 1 w 7"/>
                <a:gd name="T7" fmla="*/ 1 h 7"/>
                <a:gd name="T8" fmla="*/ 0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3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0" name="Freeform 247">
              <a:extLst>
                <a:ext uri="{FF2B5EF4-FFF2-40B4-BE49-F238E27FC236}">
                  <a16:creationId xmlns:a16="http://schemas.microsoft.com/office/drawing/2014/main" id="{D897D963-4FA3-4EBD-92F2-F6BA2446B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2540"/>
              <a:ext cx="2" cy="2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1 w 4"/>
                <a:gd name="T7" fmla="*/ 0 h 3"/>
                <a:gd name="T8" fmla="*/ 0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1" name="Freeform 248">
              <a:extLst>
                <a:ext uri="{FF2B5EF4-FFF2-40B4-BE49-F238E27FC236}">
                  <a16:creationId xmlns:a16="http://schemas.microsoft.com/office/drawing/2014/main" id="{A37799B3-00BD-41DE-97C6-00B9E4A0D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540"/>
              <a:ext cx="4" cy="4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2 h 5"/>
                <a:gd name="T4" fmla="*/ 2 w 5"/>
                <a:gd name="T5" fmla="*/ 2 h 5"/>
                <a:gd name="T6" fmla="*/ 2 w 5"/>
                <a:gd name="T7" fmla="*/ 0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4"/>
                    <a:pt x="2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2" name="Freeform 249">
              <a:extLst>
                <a:ext uri="{FF2B5EF4-FFF2-40B4-BE49-F238E27FC236}">
                  <a16:creationId xmlns:a16="http://schemas.microsoft.com/office/drawing/2014/main" id="{696305C1-260A-4AF1-822E-0303E706C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478"/>
              <a:ext cx="74" cy="12"/>
            </a:xfrm>
            <a:custGeom>
              <a:avLst/>
              <a:gdLst>
                <a:gd name="T0" fmla="*/ 38 w 104"/>
                <a:gd name="T1" fmla="*/ 2 h 16"/>
                <a:gd name="T2" fmla="*/ 14 w 104"/>
                <a:gd name="T3" fmla="*/ 1 h 16"/>
                <a:gd name="T4" fmla="*/ 0 w 104"/>
                <a:gd name="T5" fmla="*/ 4 h 16"/>
                <a:gd name="T6" fmla="*/ 10 w 104"/>
                <a:gd name="T7" fmla="*/ 6 h 16"/>
                <a:gd name="T8" fmla="*/ 22 w 104"/>
                <a:gd name="T9" fmla="*/ 6 h 16"/>
                <a:gd name="T10" fmla="*/ 36 w 104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5"/>
                  </a:moveTo>
                  <a:cubicBezTo>
                    <a:pt x="83" y="2"/>
                    <a:pt x="61" y="0"/>
                    <a:pt x="40" y="1"/>
                  </a:cubicBezTo>
                  <a:cubicBezTo>
                    <a:pt x="30" y="1"/>
                    <a:pt x="7" y="1"/>
                    <a:pt x="0" y="8"/>
                  </a:cubicBezTo>
                  <a:cubicBezTo>
                    <a:pt x="4" y="16"/>
                    <a:pt x="19" y="13"/>
                    <a:pt x="27" y="14"/>
                  </a:cubicBezTo>
                  <a:cubicBezTo>
                    <a:pt x="39" y="15"/>
                    <a:pt x="49" y="13"/>
                    <a:pt x="61" y="13"/>
                  </a:cubicBezTo>
                  <a:cubicBezTo>
                    <a:pt x="74" y="13"/>
                    <a:pt x="91" y="15"/>
                    <a:pt x="101" y="6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3" name="Freeform 250">
              <a:extLst>
                <a:ext uri="{FF2B5EF4-FFF2-40B4-BE49-F238E27FC236}">
                  <a16:creationId xmlns:a16="http://schemas.microsoft.com/office/drawing/2014/main" id="{DA7219BC-D5B6-469A-AE25-43CAE8741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467"/>
              <a:ext cx="94" cy="16"/>
            </a:xfrm>
            <a:custGeom>
              <a:avLst/>
              <a:gdLst>
                <a:gd name="T0" fmla="*/ 48 w 132"/>
                <a:gd name="T1" fmla="*/ 8 h 21"/>
                <a:gd name="T2" fmla="*/ 0 w 132"/>
                <a:gd name="T3" fmla="*/ 9 h 21"/>
                <a:gd name="T4" fmla="*/ 48 w 132"/>
                <a:gd name="T5" fmla="*/ 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0"/>
                  </a:moveTo>
                  <a:cubicBezTo>
                    <a:pt x="132" y="20"/>
                    <a:pt x="95" y="0"/>
                    <a:pt x="0" y="21"/>
                  </a:cubicBezTo>
                  <a:cubicBezTo>
                    <a:pt x="0" y="21"/>
                    <a:pt x="90" y="6"/>
                    <a:pt x="13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4" name="Freeform 251">
              <a:extLst>
                <a:ext uri="{FF2B5EF4-FFF2-40B4-BE49-F238E27FC236}">
                  <a16:creationId xmlns:a16="http://schemas.microsoft.com/office/drawing/2014/main" id="{567D8D54-A8E2-4F4C-976C-DC8EA59B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478"/>
              <a:ext cx="5" cy="5"/>
            </a:xfrm>
            <a:custGeom>
              <a:avLst/>
              <a:gdLst>
                <a:gd name="T0" fmla="*/ 1 w 8"/>
                <a:gd name="T1" fmla="*/ 1 h 7"/>
                <a:gd name="T2" fmla="*/ 1 w 8"/>
                <a:gd name="T3" fmla="*/ 3 h 7"/>
                <a:gd name="T4" fmla="*/ 2 w 8"/>
                <a:gd name="T5" fmla="*/ 1 h 7"/>
                <a:gd name="T6" fmla="*/ 1 w 8"/>
                <a:gd name="T7" fmla="*/ 0 h 7"/>
                <a:gd name="T8" fmla="*/ 1 w 8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2" y="1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5" name="Freeform 252">
              <a:extLst>
                <a:ext uri="{FF2B5EF4-FFF2-40B4-BE49-F238E27FC236}">
                  <a16:creationId xmlns:a16="http://schemas.microsoft.com/office/drawing/2014/main" id="{2D746B29-7E17-45B6-BD3A-398D28B25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480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6" name="Freeform 253">
              <a:extLst>
                <a:ext uri="{FF2B5EF4-FFF2-40B4-BE49-F238E27FC236}">
                  <a16:creationId xmlns:a16="http://schemas.microsoft.com/office/drawing/2014/main" id="{C0C989B3-F7F5-41BC-B8E7-029C50B1B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481"/>
              <a:ext cx="3" cy="3"/>
            </a:xfrm>
            <a:custGeom>
              <a:avLst/>
              <a:gdLst>
                <a:gd name="T0" fmla="*/ 0 w 5"/>
                <a:gd name="T1" fmla="*/ 2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7" name="Freeform 254">
              <a:extLst>
                <a:ext uri="{FF2B5EF4-FFF2-40B4-BE49-F238E27FC236}">
                  <a16:creationId xmlns:a16="http://schemas.microsoft.com/office/drawing/2014/main" id="{36DE2779-7B04-4543-A868-3C06F4792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418"/>
              <a:ext cx="74" cy="15"/>
            </a:xfrm>
            <a:custGeom>
              <a:avLst/>
              <a:gdLst>
                <a:gd name="T0" fmla="*/ 38 w 104"/>
                <a:gd name="T1" fmla="*/ 2 h 20"/>
                <a:gd name="T2" fmla="*/ 14 w 104"/>
                <a:gd name="T3" fmla="*/ 2 h 20"/>
                <a:gd name="T4" fmla="*/ 0 w 104"/>
                <a:gd name="T5" fmla="*/ 6 h 20"/>
                <a:gd name="T6" fmla="*/ 10 w 104"/>
                <a:gd name="T7" fmla="*/ 7 h 20"/>
                <a:gd name="T8" fmla="*/ 22 w 104"/>
                <a:gd name="T9" fmla="*/ 6 h 20"/>
                <a:gd name="T10" fmla="*/ 36 w 104"/>
                <a:gd name="T11" fmla="*/ 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0">
                  <a:moveTo>
                    <a:pt x="104" y="2"/>
                  </a:moveTo>
                  <a:cubicBezTo>
                    <a:pt x="83" y="0"/>
                    <a:pt x="61" y="0"/>
                    <a:pt x="39" y="2"/>
                  </a:cubicBezTo>
                  <a:cubicBezTo>
                    <a:pt x="29" y="3"/>
                    <a:pt x="6" y="5"/>
                    <a:pt x="0" y="13"/>
                  </a:cubicBezTo>
                  <a:cubicBezTo>
                    <a:pt x="5" y="20"/>
                    <a:pt x="20" y="16"/>
                    <a:pt x="27" y="16"/>
                  </a:cubicBezTo>
                  <a:cubicBezTo>
                    <a:pt x="39" y="16"/>
                    <a:pt x="50" y="14"/>
                    <a:pt x="61" y="13"/>
                  </a:cubicBezTo>
                  <a:cubicBezTo>
                    <a:pt x="74" y="12"/>
                    <a:pt x="91" y="13"/>
                    <a:pt x="100" y="3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8" name="Freeform 255">
              <a:extLst>
                <a:ext uri="{FF2B5EF4-FFF2-40B4-BE49-F238E27FC236}">
                  <a16:creationId xmlns:a16="http://schemas.microsoft.com/office/drawing/2014/main" id="{D8CE8DD6-AF82-4706-8705-BBF9B7DD1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406"/>
              <a:ext cx="93" cy="21"/>
            </a:xfrm>
            <a:custGeom>
              <a:avLst/>
              <a:gdLst>
                <a:gd name="T0" fmla="*/ 47 w 131"/>
                <a:gd name="T1" fmla="*/ 8 h 27"/>
                <a:gd name="T2" fmla="*/ 0 w 131"/>
                <a:gd name="T3" fmla="*/ 12 h 27"/>
                <a:gd name="T4" fmla="*/ 47 w 131"/>
                <a:gd name="T5" fmla="*/ 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7">
                  <a:moveTo>
                    <a:pt x="131" y="17"/>
                  </a:moveTo>
                  <a:cubicBezTo>
                    <a:pt x="131" y="17"/>
                    <a:pt x="94" y="0"/>
                    <a:pt x="0" y="27"/>
                  </a:cubicBezTo>
                  <a:cubicBezTo>
                    <a:pt x="0" y="27"/>
                    <a:pt x="88" y="6"/>
                    <a:pt x="13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9" name="Freeform 256">
              <a:extLst>
                <a:ext uri="{FF2B5EF4-FFF2-40B4-BE49-F238E27FC236}">
                  <a16:creationId xmlns:a16="http://schemas.microsoft.com/office/drawing/2014/main" id="{A79BB75B-918D-48AB-958E-9910D9E5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2415"/>
              <a:ext cx="5" cy="6"/>
            </a:xfrm>
            <a:custGeom>
              <a:avLst/>
              <a:gdLst>
                <a:gd name="T0" fmla="*/ 0 w 7"/>
                <a:gd name="T1" fmla="*/ 3 h 7"/>
                <a:gd name="T2" fmla="*/ 1 w 7"/>
                <a:gd name="T3" fmla="*/ 3 h 7"/>
                <a:gd name="T4" fmla="*/ 3 w 7"/>
                <a:gd name="T5" fmla="*/ 2 h 7"/>
                <a:gd name="T6" fmla="*/ 1 w 7"/>
                <a:gd name="T7" fmla="*/ 0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3" y="7"/>
                    <a:pt x="4" y="6"/>
                  </a:cubicBezTo>
                  <a:cubicBezTo>
                    <a:pt x="6" y="6"/>
                    <a:pt x="7" y="4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0" name="Freeform 257">
              <a:extLst>
                <a:ext uri="{FF2B5EF4-FFF2-40B4-BE49-F238E27FC236}">
                  <a16:creationId xmlns:a16="http://schemas.microsoft.com/office/drawing/2014/main" id="{CE2C3508-49A1-441D-8979-54D33873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417"/>
              <a:ext cx="3" cy="3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1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1" name="Freeform 258">
              <a:extLst>
                <a:ext uri="{FF2B5EF4-FFF2-40B4-BE49-F238E27FC236}">
                  <a16:creationId xmlns:a16="http://schemas.microsoft.com/office/drawing/2014/main" id="{EAE3C358-4D94-4B38-B69A-7B32D443E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424"/>
              <a:ext cx="4" cy="3"/>
            </a:xfrm>
            <a:custGeom>
              <a:avLst/>
              <a:gdLst>
                <a:gd name="T0" fmla="*/ 0 w 5"/>
                <a:gd name="T1" fmla="*/ 1 h 5"/>
                <a:gd name="T2" fmla="*/ 2 w 5"/>
                <a:gd name="T3" fmla="*/ 1 h 5"/>
                <a:gd name="T4" fmla="*/ 2 w 5"/>
                <a:gd name="T5" fmla="*/ 1 h 5"/>
                <a:gd name="T6" fmla="*/ 2 w 5"/>
                <a:gd name="T7" fmla="*/ 1 h 5"/>
                <a:gd name="T8" fmla="*/ 0 w 5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2" name="Freeform 259">
              <a:extLst>
                <a:ext uri="{FF2B5EF4-FFF2-40B4-BE49-F238E27FC236}">
                  <a16:creationId xmlns:a16="http://schemas.microsoft.com/office/drawing/2014/main" id="{78A86ABE-1D97-4BA0-A815-21E5D1F0E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365"/>
              <a:ext cx="125" cy="17"/>
            </a:xfrm>
            <a:custGeom>
              <a:avLst/>
              <a:gdLst>
                <a:gd name="T0" fmla="*/ 0 w 175"/>
                <a:gd name="T1" fmla="*/ 10 h 22"/>
                <a:gd name="T2" fmla="*/ 64 w 175"/>
                <a:gd name="T3" fmla="*/ 0 h 22"/>
                <a:gd name="T4" fmla="*/ 0 w 175"/>
                <a:gd name="T5" fmla="*/ 1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3" name="Freeform 260">
              <a:extLst>
                <a:ext uri="{FF2B5EF4-FFF2-40B4-BE49-F238E27FC236}">
                  <a16:creationId xmlns:a16="http://schemas.microsoft.com/office/drawing/2014/main" id="{C95FA0DD-DE90-41BB-8348-D5F3788EA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2440"/>
              <a:ext cx="125" cy="16"/>
            </a:xfrm>
            <a:custGeom>
              <a:avLst/>
              <a:gdLst>
                <a:gd name="T0" fmla="*/ 0 w 175"/>
                <a:gd name="T1" fmla="*/ 9 h 22"/>
                <a:gd name="T2" fmla="*/ 64 w 175"/>
                <a:gd name="T3" fmla="*/ 0 h 22"/>
                <a:gd name="T4" fmla="*/ 0 w 175"/>
                <a:gd name="T5" fmla="*/ 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5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4" name="Freeform 261">
              <a:extLst>
                <a:ext uri="{FF2B5EF4-FFF2-40B4-BE49-F238E27FC236}">
                  <a16:creationId xmlns:a16="http://schemas.microsoft.com/office/drawing/2014/main" id="{A4E24DF5-C6D5-45E5-90F1-BF5C31964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02"/>
              <a:ext cx="142" cy="14"/>
            </a:xfrm>
            <a:custGeom>
              <a:avLst/>
              <a:gdLst>
                <a:gd name="T0" fmla="*/ 0 w 199"/>
                <a:gd name="T1" fmla="*/ 9 h 18"/>
                <a:gd name="T2" fmla="*/ 72 w 199"/>
                <a:gd name="T3" fmla="*/ 0 h 18"/>
                <a:gd name="T4" fmla="*/ 0 w 199"/>
                <a:gd name="T5" fmla="*/ 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18">
                  <a:moveTo>
                    <a:pt x="0" y="18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3" y="1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5" name="Freeform 262">
              <a:extLst>
                <a:ext uri="{FF2B5EF4-FFF2-40B4-BE49-F238E27FC236}">
                  <a16:creationId xmlns:a16="http://schemas.microsoft.com/office/drawing/2014/main" id="{74692B46-2AC4-4A12-B16C-09996611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557"/>
              <a:ext cx="151" cy="15"/>
            </a:xfrm>
            <a:custGeom>
              <a:avLst/>
              <a:gdLst>
                <a:gd name="T0" fmla="*/ 0 w 211"/>
                <a:gd name="T1" fmla="*/ 9 h 19"/>
                <a:gd name="T2" fmla="*/ 77 w 211"/>
                <a:gd name="T3" fmla="*/ 0 h 19"/>
                <a:gd name="T4" fmla="*/ 0 w 211"/>
                <a:gd name="T5" fmla="*/ 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9">
                  <a:moveTo>
                    <a:pt x="0" y="19"/>
                  </a:moveTo>
                  <a:cubicBezTo>
                    <a:pt x="211" y="0"/>
                    <a:pt x="211" y="0"/>
                    <a:pt x="211" y="0"/>
                  </a:cubicBezTo>
                  <a:cubicBezTo>
                    <a:pt x="211" y="0"/>
                    <a:pt x="11" y="13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6" name="Freeform 263">
              <a:extLst>
                <a:ext uri="{FF2B5EF4-FFF2-40B4-BE49-F238E27FC236}">
                  <a16:creationId xmlns:a16="http://schemas.microsoft.com/office/drawing/2014/main" id="{00CB96F0-7476-43BF-9249-72391D76C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637"/>
              <a:ext cx="145" cy="9"/>
            </a:xfrm>
            <a:custGeom>
              <a:avLst/>
              <a:gdLst>
                <a:gd name="T0" fmla="*/ 0 w 204"/>
                <a:gd name="T1" fmla="*/ 6 h 11"/>
                <a:gd name="T2" fmla="*/ 73 w 204"/>
                <a:gd name="T3" fmla="*/ 0 h 11"/>
                <a:gd name="T4" fmla="*/ 0 w 204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11">
                  <a:moveTo>
                    <a:pt x="0" y="11"/>
                  </a:move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11" y="6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7" name="Freeform 264">
              <a:extLst>
                <a:ext uri="{FF2B5EF4-FFF2-40B4-BE49-F238E27FC236}">
                  <a16:creationId xmlns:a16="http://schemas.microsoft.com/office/drawing/2014/main" id="{ECC4024C-8C2B-40C9-997B-C48C32F6B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681"/>
              <a:ext cx="102" cy="1"/>
            </a:xfrm>
            <a:custGeom>
              <a:avLst/>
              <a:gdLst>
                <a:gd name="T0" fmla="*/ 52 w 143"/>
                <a:gd name="T1" fmla="*/ 1 h 2"/>
                <a:gd name="T2" fmla="*/ 0 w 143"/>
                <a:gd name="T3" fmla="*/ 1 h 2"/>
                <a:gd name="T4" fmla="*/ 52 w 143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2">
                  <a:moveTo>
                    <a:pt x="143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35" y="0"/>
                    <a:pt x="1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8" name="Freeform 265">
              <a:extLst>
                <a:ext uri="{FF2B5EF4-FFF2-40B4-BE49-F238E27FC236}">
                  <a16:creationId xmlns:a16="http://schemas.microsoft.com/office/drawing/2014/main" id="{AA8CEBD5-0EAB-4EE0-AA05-FDB11325B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610"/>
              <a:ext cx="124" cy="7"/>
            </a:xfrm>
            <a:custGeom>
              <a:avLst/>
              <a:gdLst>
                <a:gd name="T0" fmla="*/ 64 w 173"/>
                <a:gd name="T1" fmla="*/ 1 h 10"/>
                <a:gd name="T2" fmla="*/ 0 w 173"/>
                <a:gd name="T3" fmla="*/ 4 h 10"/>
                <a:gd name="T4" fmla="*/ 64 w 173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10">
                  <a:moveTo>
                    <a:pt x="173" y="3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58" y="0"/>
                    <a:pt x="17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9" name="Freeform 266">
              <a:extLst>
                <a:ext uri="{FF2B5EF4-FFF2-40B4-BE49-F238E27FC236}">
                  <a16:creationId xmlns:a16="http://schemas.microsoft.com/office/drawing/2014/main" id="{E7B959F2-8CE9-4C5E-A7ED-C1E0CD7E7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545"/>
              <a:ext cx="147" cy="15"/>
            </a:xfrm>
            <a:custGeom>
              <a:avLst/>
              <a:gdLst>
                <a:gd name="T0" fmla="*/ 75 w 206"/>
                <a:gd name="T1" fmla="*/ 2 h 19"/>
                <a:gd name="T2" fmla="*/ 0 w 206"/>
                <a:gd name="T3" fmla="*/ 9 h 19"/>
                <a:gd name="T4" fmla="*/ 75 w 206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6" h="19">
                  <a:moveTo>
                    <a:pt x="206" y="5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92" y="0"/>
                    <a:pt x="20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0" name="Freeform 267">
              <a:extLst>
                <a:ext uri="{FF2B5EF4-FFF2-40B4-BE49-F238E27FC236}">
                  <a16:creationId xmlns:a16="http://schemas.microsoft.com/office/drawing/2014/main" id="{63B88635-F68D-425C-AE78-2E80136B9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491"/>
              <a:ext cx="145" cy="9"/>
            </a:xfrm>
            <a:custGeom>
              <a:avLst/>
              <a:gdLst>
                <a:gd name="T0" fmla="*/ 0 w 203"/>
                <a:gd name="T1" fmla="*/ 5 h 12"/>
                <a:gd name="T2" fmla="*/ 74 w 203"/>
                <a:gd name="T3" fmla="*/ 0 h 12"/>
                <a:gd name="T4" fmla="*/ 0 w 203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2">
                  <a:moveTo>
                    <a:pt x="0" y="12"/>
                  </a:moveTo>
                  <a:cubicBezTo>
                    <a:pt x="203" y="0"/>
                    <a:pt x="203" y="0"/>
                    <a:pt x="203" y="0"/>
                  </a:cubicBezTo>
                  <a:cubicBezTo>
                    <a:pt x="203" y="0"/>
                    <a:pt x="15" y="5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1" name="Freeform 268">
              <a:extLst>
                <a:ext uri="{FF2B5EF4-FFF2-40B4-BE49-F238E27FC236}">
                  <a16:creationId xmlns:a16="http://schemas.microsoft.com/office/drawing/2014/main" id="{91236021-5944-486D-B9F8-32A5058B6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433"/>
              <a:ext cx="90" cy="9"/>
            </a:xfrm>
            <a:custGeom>
              <a:avLst/>
              <a:gdLst>
                <a:gd name="T0" fmla="*/ 0 w 126"/>
                <a:gd name="T1" fmla="*/ 5 h 12"/>
                <a:gd name="T2" fmla="*/ 46 w 126"/>
                <a:gd name="T3" fmla="*/ 0 h 12"/>
                <a:gd name="T4" fmla="*/ 0 w 126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2">
                  <a:moveTo>
                    <a:pt x="0" y="12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26" y="0"/>
                    <a:pt x="8" y="8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8" name="Group 269">
            <a:extLst>
              <a:ext uri="{FF2B5EF4-FFF2-40B4-BE49-F238E27FC236}">
                <a16:creationId xmlns:a16="http://schemas.microsoft.com/office/drawing/2014/main" id="{A37EC19A-C560-4E2C-9614-C5DB5CBF5560}"/>
              </a:ext>
            </a:extLst>
          </p:cNvPr>
          <p:cNvGrpSpPr>
            <a:grpSpLocks/>
          </p:cNvGrpSpPr>
          <p:nvPr/>
        </p:nvGrpSpPr>
        <p:grpSpPr bwMode="auto">
          <a:xfrm>
            <a:off x="4619625" y="4549775"/>
            <a:ext cx="322263" cy="490538"/>
            <a:chOff x="1992" y="2914"/>
            <a:chExt cx="203" cy="309"/>
          </a:xfrm>
        </p:grpSpPr>
        <p:sp>
          <p:nvSpPr>
            <p:cNvPr id="21048" name="Oval 270">
              <a:extLst>
                <a:ext uri="{FF2B5EF4-FFF2-40B4-BE49-F238E27FC236}">
                  <a16:creationId xmlns:a16="http://schemas.microsoft.com/office/drawing/2014/main" id="{042B5376-B88E-4529-8E54-9AF9B7CC6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915"/>
              <a:ext cx="100" cy="107"/>
            </a:xfrm>
            <a:prstGeom prst="ellipse">
              <a:avLst/>
            </a:prstGeom>
            <a:solidFill>
              <a:srgbClr val="8DD3F1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49" name="Freeform 271">
              <a:extLst>
                <a:ext uri="{FF2B5EF4-FFF2-40B4-BE49-F238E27FC236}">
                  <a16:creationId xmlns:a16="http://schemas.microsoft.com/office/drawing/2014/main" id="{8134FE1E-0EF3-434D-ADD9-F5281CD1B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923"/>
              <a:ext cx="60" cy="72"/>
            </a:xfrm>
            <a:custGeom>
              <a:avLst/>
              <a:gdLst>
                <a:gd name="T0" fmla="*/ 21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4 w 83"/>
                <a:gd name="T7" fmla="*/ 27 h 92"/>
                <a:gd name="T8" fmla="*/ 29 w 83"/>
                <a:gd name="T9" fmla="*/ 9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4" y="0"/>
                    <a:pt x="12" y="14"/>
                    <a:pt x="5" y="35"/>
                  </a:cubicBezTo>
                  <a:cubicBezTo>
                    <a:pt x="1" y="49"/>
                    <a:pt x="0" y="66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1"/>
                    <a:pt x="83" y="42"/>
                    <a:pt x="77" y="18"/>
                  </a:cubicBezTo>
                  <a:cubicBezTo>
                    <a:pt x="75" y="10"/>
                    <a:pt x="64" y="3"/>
                    <a:pt x="56" y="3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0" name="Freeform 272">
              <a:extLst>
                <a:ext uri="{FF2B5EF4-FFF2-40B4-BE49-F238E27FC236}">
                  <a16:creationId xmlns:a16="http://schemas.microsoft.com/office/drawing/2014/main" id="{E288B875-10F0-4B77-9869-C4C7A1568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926"/>
              <a:ext cx="49" cy="64"/>
            </a:xfrm>
            <a:custGeom>
              <a:avLst/>
              <a:gdLst>
                <a:gd name="T0" fmla="*/ 27 w 66"/>
                <a:gd name="T1" fmla="*/ 2 h 82"/>
                <a:gd name="T2" fmla="*/ 7 w 66"/>
                <a:gd name="T3" fmla="*/ 10 h 82"/>
                <a:gd name="T4" fmla="*/ 3 w 66"/>
                <a:gd name="T5" fmla="*/ 39 h 82"/>
                <a:gd name="T6" fmla="*/ 27 w 66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2">
                  <a:moveTo>
                    <a:pt x="66" y="2"/>
                  </a:moveTo>
                  <a:cubicBezTo>
                    <a:pt x="66" y="2"/>
                    <a:pt x="32" y="0"/>
                    <a:pt x="16" y="22"/>
                  </a:cubicBezTo>
                  <a:cubicBezTo>
                    <a:pt x="1" y="44"/>
                    <a:pt x="1" y="64"/>
                    <a:pt x="8" y="82"/>
                  </a:cubicBezTo>
                  <a:cubicBezTo>
                    <a:pt x="8" y="82"/>
                    <a:pt x="0" y="11"/>
                    <a:pt x="6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1" name="Oval 273">
              <a:extLst>
                <a:ext uri="{FF2B5EF4-FFF2-40B4-BE49-F238E27FC236}">
                  <a16:creationId xmlns:a16="http://schemas.microsoft.com/office/drawing/2014/main" id="{AFE280B5-2D6F-42E3-A63C-D511B451D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" y="2927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52" name="Oval 274">
              <a:extLst>
                <a:ext uri="{FF2B5EF4-FFF2-40B4-BE49-F238E27FC236}">
                  <a16:creationId xmlns:a16="http://schemas.microsoft.com/office/drawing/2014/main" id="{D4045E6B-2810-417B-AB7E-6D1204546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" y="292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53" name="Freeform 275">
              <a:extLst>
                <a:ext uri="{FF2B5EF4-FFF2-40B4-BE49-F238E27FC236}">
                  <a16:creationId xmlns:a16="http://schemas.microsoft.com/office/drawing/2014/main" id="{0F2FBCBE-EC95-45A7-8499-D21ACADB6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993"/>
              <a:ext cx="60" cy="22"/>
            </a:xfrm>
            <a:custGeom>
              <a:avLst/>
              <a:gdLst>
                <a:gd name="T0" fmla="*/ 1 w 83"/>
                <a:gd name="T1" fmla="*/ 7 h 29"/>
                <a:gd name="T2" fmla="*/ 5 w 83"/>
                <a:gd name="T3" fmla="*/ 10 h 29"/>
                <a:gd name="T4" fmla="*/ 10 w 83"/>
                <a:gd name="T5" fmla="*/ 11 h 29"/>
                <a:gd name="T6" fmla="*/ 21 w 83"/>
                <a:gd name="T7" fmla="*/ 11 h 29"/>
                <a:gd name="T8" fmla="*/ 29 w 83"/>
                <a:gd name="T9" fmla="*/ 5 h 29"/>
                <a:gd name="T10" fmla="*/ 27 w 83"/>
                <a:gd name="T11" fmla="*/ 2 h 29"/>
                <a:gd name="T12" fmla="*/ 9 w 83"/>
                <a:gd name="T13" fmla="*/ 4 h 29"/>
                <a:gd name="T14" fmla="*/ 0 w 83"/>
                <a:gd name="T15" fmla="*/ 4 h 29"/>
                <a:gd name="T16" fmla="*/ 1 w 83"/>
                <a:gd name="T17" fmla="*/ 6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29">
                  <a:moveTo>
                    <a:pt x="2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5"/>
                    <a:pt x="21" y="26"/>
                    <a:pt x="26" y="27"/>
                  </a:cubicBezTo>
                  <a:cubicBezTo>
                    <a:pt x="36" y="28"/>
                    <a:pt x="45" y="29"/>
                    <a:pt x="55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5" y="9"/>
                    <a:pt x="42" y="12"/>
                    <a:pt x="25" y="8"/>
                  </a:cubicBezTo>
                  <a:cubicBezTo>
                    <a:pt x="20" y="7"/>
                    <a:pt x="1" y="0"/>
                    <a:pt x="0" y="9"/>
                  </a:cubicBezTo>
                  <a:cubicBezTo>
                    <a:pt x="0" y="11"/>
                    <a:pt x="1" y="12"/>
                    <a:pt x="2" y="14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4" name="Oval 276">
              <a:extLst>
                <a:ext uri="{FF2B5EF4-FFF2-40B4-BE49-F238E27FC236}">
                  <a16:creationId xmlns:a16="http://schemas.microsoft.com/office/drawing/2014/main" id="{329EF95D-3F02-4554-836D-DB7040B33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3115"/>
              <a:ext cx="100" cy="108"/>
            </a:xfrm>
            <a:prstGeom prst="ellipse">
              <a:avLst/>
            </a:prstGeom>
            <a:solidFill>
              <a:srgbClr val="8DD3F1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55" name="Freeform 277">
              <a:extLst>
                <a:ext uri="{FF2B5EF4-FFF2-40B4-BE49-F238E27FC236}">
                  <a16:creationId xmlns:a16="http://schemas.microsoft.com/office/drawing/2014/main" id="{4F954851-24E3-4CE7-8696-1F13F22FF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3123"/>
              <a:ext cx="60" cy="73"/>
            </a:xfrm>
            <a:custGeom>
              <a:avLst/>
              <a:gdLst>
                <a:gd name="T0" fmla="*/ 21 w 83"/>
                <a:gd name="T1" fmla="*/ 2 h 93"/>
                <a:gd name="T2" fmla="*/ 2 w 83"/>
                <a:gd name="T3" fmla="*/ 16 h 93"/>
                <a:gd name="T4" fmla="*/ 5 w 83"/>
                <a:gd name="T5" fmla="*/ 37 h 93"/>
                <a:gd name="T6" fmla="*/ 14 w 83"/>
                <a:gd name="T7" fmla="*/ 27 h 93"/>
                <a:gd name="T8" fmla="*/ 29 w 83"/>
                <a:gd name="T9" fmla="*/ 9 h 93"/>
                <a:gd name="T10" fmla="*/ 21 w 83"/>
                <a:gd name="T11" fmla="*/ 2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3">
                  <a:moveTo>
                    <a:pt x="56" y="2"/>
                  </a:moveTo>
                  <a:cubicBezTo>
                    <a:pt x="34" y="0"/>
                    <a:pt x="12" y="15"/>
                    <a:pt x="5" y="35"/>
                  </a:cubicBezTo>
                  <a:cubicBezTo>
                    <a:pt x="1" y="49"/>
                    <a:pt x="0" y="66"/>
                    <a:pt x="12" y="77"/>
                  </a:cubicBezTo>
                  <a:cubicBezTo>
                    <a:pt x="29" y="93"/>
                    <a:pt x="31" y="65"/>
                    <a:pt x="38" y="56"/>
                  </a:cubicBezTo>
                  <a:cubicBezTo>
                    <a:pt x="49" y="41"/>
                    <a:pt x="83" y="43"/>
                    <a:pt x="77" y="19"/>
                  </a:cubicBezTo>
                  <a:cubicBezTo>
                    <a:pt x="75" y="10"/>
                    <a:pt x="64" y="3"/>
                    <a:pt x="56" y="3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6" name="Freeform 278">
              <a:extLst>
                <a:ext uri="{FF2B5EF4-FFF2-40B4-BE49-F238E27FC236}">
                  <a16:creationId xmlns:a16="http://schemas.microsoft.com/office/drawing/2014/main" id="{56EF581D-A768-4D45-A92F-D7014506D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3126"/>
              <a:ext cx="48" cy="64"/>
            </a:xfrm>
            <a:custGeom>
              <a:avLst/>
              <a:gdLst>
                <a:gd name="T0" fmla="*/ 25 w 66"/>
                <a:gd name="T1" fmla="*/ 2 h 82"/>
                <a:gd name="T2" fmla="*/ 7 w 66"/>
                <a:gd name="T3" fmla="*/ 10 h 82"/>
                <a:gd name="T4" fmla="*/ 3 w 66"/>
                <a:gd name="T5" fmla="*/ 39 h 82"/>
                <a:gd name="T6" fmla="*/ 25 w 66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2">
                  <a:moveTo>
                    <a:pt x="66" y="3"/>
                  </a:moveTo>
                  <a:cubicBezTo>
                    <a:pt x="66" y="3"/>
                    <a:pt x="32" y="0"/>
                    <a:pt x="16" y="22"/>
                  </a:cubicBezTo>
                  <a:cubicBezTo>
                    <a:pt x="1" y="44"/>
                    <a:pt x="1" y="64"/>
                    <a:pt x="8" y="82"/>
                  </a:cubicBezTo>
                  <a:cubicBezTo>
                    <a:pt x="8" y="82"/>
                    <a:pt x="0" y="11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7" name="Oval 279">
              <a:extLst>
                <a:ext uri="{FF2B5EF4-FFF2-40B4-BE49-F238E27FC236}">
                  <a16:creationId xmlns:a16="http://schemas.microsoft.com/office/drawing/2014/main" id="{B6DF4888-2FB2-43D3-8441-E98F0FC04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31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58" name="Oval 280">
              <a:extLst>
                <a:ext uri="{FF2B5EF4-FFF2-40B4-BE49-F238E27FC236}">
                  <a16:creationId xmlns:a16="http://schemas.microsoft.com/office/drawing/2014/main" id="{AB837694-67C6-48FC-879A-3573A4556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312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59" name="Freeform 281">
              <a:extLst>
                <a:ext uri="{FF2B5EF4-FFF2-40B4-BE49-F238E27FC236}">
                  <a16:creationId xmlns:a16="http://schemas.microsoft.com/office/drawing/2014/main" id="{B3CA1B21-A6FB-4F91-8E42-56C90243D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3192"/>
              <a:ext cx="61" cy="24"/>
            </a:xfrm>
            <a:custGeom>
              <a:avLst/>
              <a:gdLst>
                <a:gd name="T0" fmla="*/ 1 w 83"/>
                <a:gd name="T1" fmla="*/ 8 h 30"/>
                <a:gd name="T2" fmla="*/ 5 w 83"/>
                <a:gd name="T3" fmla="*/ 11 h 30"/>
                <a:gd name="T4" fmla="*/ 10 w 83"/>
                <a:gd name="T5" fmla="*/ 14 h 30"/>
                <a:gd name="T6" fmla="*/ 21 w 83"/>
                <a:gd name="T7" fmla="*/ 14 h 30"/>
                <a:gd name="T8" fmla="*/ 31 w 83"/>
                <a:gd name="T9" fmla="*/ 6 h 30"/>
                <a:gd name="T10" fmla="*/ 28 w 83"/>
                <a:gd name="T11" fmla="*/ 2 h 30"/>
                <a:gd name="T12" fmla="*/ 10 w 83"/>
                <a:gd name="T13" fmla="*/ 4 h 30"/>
                <a:gd name="T14" fmla="*/ 0 w 83"/>
                <a:gd name="T15" fmla="*/ 5 h 30"/>
                <a:gd name="T16" fmla="*/ 1 w 83"/>
                <a:gd name="T17" fmla="*/ 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2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6"/>
                    <a:pt x="21" y="27"/>
                    <a:pt x="26" y="27"/>
                  </a:cubicBezTo>
                  <a:cubicBezTo>
                    <a:pt x="36" y="29"/>
                    <a:pt x="45" y="30"/>
                    <a:pt x="55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5" y="9"/>
                    <a:pt x="42" y="12"/>
                    <a:pt x="25" y="8"/>
                  </a:cubicBezTo>
                  <a:cubicBezTo>
                    <a:pt x="20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0" name="Oval 282">
              <a:extLst>
                <a:ext uri="{FF2B5EF4-FFF2-40B4-BE49-F238E27FC236}">
                  <a16:creationId xmlns:a16="http://schemas.microsoft.com/office/drawing/2014/main" id="{503345ED-AE0E-44FF-9A09-A43740AF5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914"/>
              <a:ext cx="101" cy="107"/>
            </a:xfrm>
            <a:prstGeom prst="ellipse">
              <a:avLst/>
            </a:prstGeom>
            <a:solidFill>
              <a:srgbClr val="8DD3F1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61" name="Freeform 283">
              <a:extLst>
                <a:ext uri="{FF2B5EF4-FFF2-40B4-BE49-F238E27FC236}">
                  <a16:creationId xmlns:a16="http://schemas.microsoft.com/office/drawing/2014/main" id="{289276A0-C9F4-49AA-AF72-73B5E672B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922"/>
              <a:ext cx="60" cy="71"/>
            </a:xfrm>
            <a:custGeom>
              <a:avLst/>
              <a:gdLst>
                <a:gd name="T0" fmla="*/ 21 w 83"/>
                <a:gd name="T1" fmla="*/ 2 h 92"/>
                <a:gd name="T2" fmla="*/ 2 w 83"/>
                <a:gd name="T3" fmla="*/ 16 h 92"/>
                <a:gd name="T4" fmla="*/ 5 w 83"/>
                <a:gd name="T5" fmla="*/ 36 h 92"/>
                <a:gd name="T6" fmla="*/ 14 w 83"/>
                <a:gd name="T7" fmla="*/ 25 h 92"/>
                <a:gd name="T8" fmla="*/ 29 w 83"/>
                <a:gd name="T9" fmla="*/ 8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2"/>
                  </a:moveTo>
                  <a:cubicBezTo>
                    <a:pt x="34" y="0"/>
                    <a:pt x="12" y="14"/>
                    <a:pt x="5" y="35"/>
                  </a:cubicBezTo>
                  <a:cubicBezTo>
                    <a:pt x="1" y="49"/>
                    <a:pt x="0" y="66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1"/>
                    <a:pt x="83" y="42"/>
                    <a:pt x="77" y="18"/>
                  </a:cubicBezTo>
                  <a:cubicBezTo>
                    <a:pt x="75" y="10"/>
                    <a:pt x="64" y="3"/>
                    <a:pt x="55" y="3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2" name="Freeform 284">
              <a:extLst>
                <a:ext uri="{FF2B5EF4-FFF2-40B4-BE49-F238E27FC236}">
                  <a16:creationId xmlns:a16="http://schemas.microsoft.com/office/drawing/2014/main" id="{16758B2E-4953-4709-B62C-2C6D770F5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925"/>
              <a:ext cx="48" cy="64"/>
            </a:xfrm>
            <a:custGeom>
              <a:avLst/>
              <a:gdLst>
                <a:gd name="T0" fmla="*/ 25 w 66"/>
                <a:gd name="T1" fmla="*/ 2 h 82"/>
                <a:gd name="T2" fmla="*/ 7 w 66"/>
                <a:gd name="T3" fmla="*/ 10 h 82"/>
                <a:gd name="T4" fmla="*/ 3 w 66"/>
                <a:gd name="T5" fmla="*/ 39 h 82"/>
                <a:gd name="T6" fmla="*/ 25 w 66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2">
                  <a:moveTo>
                    <a:pt x="66" y="2"/>
                  </a:moveTo>
                  <a:cubicBezTo>
                    <a:pt x="66" y="2"/>
                    <a:pt x="32" y="0"/>
                    <a:pt x="16" y="22"/>
                  </a:cubicBezTo>
                  <a:cubicBezTo>
                    <a:pt x="1" y="44"/>
                    <a:pt x="1" y="64"/>
                    <a:pt x="8" y="82"/>
                  </a:cubicBezTo>
                  <a:cubicBezTo>
                    <a:pt x="8" y="82"/>
                    <a:pt x="0" y="11"/>
                    <a:pt x="6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3" name="Oval 285">
              <a:extLst>
                <a:ext uri="{FF2B5EF4-FFF2-40B4-BE49-F238E27FC236}">
                  <a16:creationId xmlns:a16="http://schemas.microsoft.com/office/drawing/2014/main" id="{73666CEB-331A-4706-AD17-9BD364CBA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926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64" name="Oval 286">
              <a:extLst>
                <a:ext uri="{FF2B5EF4-FFF2-40B4-BE49-F238E27FC236}">
                  <a16:creationId xmlns:a16="http://schemas.microsoft.com/office/drawing/2014/main" id="{4F9A870C-C4CF-4460-838C-C45B0BCBE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292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65" name="Freeform 287">
              <a:extLst>
                <a:ext uri="{FF2B5EF4-FFF2-40B4-BE49-F238E27FC236}">
                  <a16:creationId xmlns:a16="http://schemas.microsoft.com/office/drawing/2014/main" id="{56F8504C-EE41-4489-8906-04513FC71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991"/>
              <a:ext cx="61" cy="23"/>
            </a:xfrm>
            <a:custGeom>
              <a:avLst/>
              <a:gdLst>
                <a:gd name="T0" fmla="*/ 1 w 83"/>
                <a:gd name="T1" fmla="*/ 8 h 29"/>
                <a:gd name="T2" fmla="*/ 5 w 83"/>
                <a:gd name="T3" fmla="*/ 11 h 29"/>
                <a:gd name="T4" fmla="*/ 10 w 83"/>
                <a:gd name="T5" fmla="*/ 13 h 29"/>
                <a:gd name="T6" fmla="*/ 21 w 83"/>
                <a:gd name="T7" fmla="*/ 13 h 29"/>
                <a:gd name="T8" fmla="*/ 31 w 83"/>
                <a:gd name="T9" fmla="*/ 6 h 29"/>
                <a:gd name="T10" fmla="*/ 28 w 83"/>
                <a:gd name="T11" fmla="*/ 2 h 29"/>
                <a:gd name="T12" fmla="*/ 10 w 83"/>
                <a:gd name="T13" fmla="*/ 4 h 29"/>
                <a:gd name="T14" fmla="*/ 0 w 83"/>
                <a:gd name="T15" fmla="*/ 5 h 29"/>
                <a:gd name="T16" fmla="*/ 1 w 83"/>
                <a:gd name="T17" fmla="*/ 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29">
                  <a:moveTo>
                    <a:pt x="1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5"/>
                    <a:pt x="21" y="26"/>
                    <a:pt x="26" y="27"/>
                  </a:cubicBezTo>
                  <a:cubicBezTo>
                    <a:pt x="36" y="28"/>
                    <a:pt x="45" y="29"/>
                    <a:pt x="54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5" y="9"/>
                    <a:pt x="41" y="12"/>
                    <a:pt x="24" y="8"/>
                  </a:cubicBezTo>
                  <a:cubicBezTo>
                    <a:pt x="19" y="7"/>
                    <a:pt x="0" y="0"/>
                    <a:pt x="0" y="9"/>
                  </a:cubicBezTo>
                  <a:cubicBezTo>
                    <a:pt x="0" y="11"/>
                    <a:pt x="1" y="12"/>
                    <a:pt x="1" y="14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6" name="Oval 288">
              <a:extLst>
                <a:ext uri="{FF2B5EF4-FFF2-40B4-BE49-F238E27FC236}">
                  <a16:creationId xmlns:a16="http://schemas.microsoft.com/office/drawing/2014/main" id="{4D33EA5C-54D6-4760-953C-D769920DB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" y="3114"/>
              <a:ext cx="100" cy="108"/>
            </a:xfrm>
            <a:prstGeom prst="ellipse">
              <a:avLst/>
            </a:prstGeom>
            <a:solidFill>
              <a:srgbClr val="8DD3F1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67" name="Freeform 289">
              <a:extLst>
                <a:ext uri="{FF2B5EF4-FFF2-40B4-BE49-F238E27FC236}">
                  <a16:creationId xmlns:a16="http://schemas.microsoft.com/office/drawing/2014/main" id="{5505D513-975F-49F8-B5BC-C99ADA4E3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122"/>
              <a:ext cx="61" cy="73"/>
            </a:xfrm>
            <a:custGeom>
              <a:avLst/>
              <a:gdLst>
                <a:gd name="T0" fmla="*/ 22 w 83"/>
                <a:gd name="T1" fmla="*/ 2 h 93"/>
                <a:gd name="T2" fmla="*/ 2 w 83"/>
                <a:gd name="T3" fmla="*/ 16 h 93"/>
                <a:gd name="T4" fmla="*/ 5 w 83"/>
                <a:gd name="T5" fmla="*/ 37 h 93"/>
                <a:gd name="T6" fmla="*/ 15 w 83"/>
                <a:gd name="T7" fmla="*/ 27 h 93"/>
                <a:gd name="T8" fmla="*/ 31 w 83"/>
                <a:gd name="T9" fmla="*/ 9 h 93"/>
                <a:gd name="T10" fmla="*/ 21 w 83"/>
                <a:gd name="T11" fmla="*/ 2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3">
                  <a:moveTo>
                    <a:pt x="56" y="2"/>
                  </a:moveTo>
                  <a:cubicBezTo>
                    <a:pt x="34" y="0"/>
                    <a:pt x="12" y="15"/>
                    <a:pt x="5" y="35"/>
                  </a:cubicBezTo>
                  <a:cubicBezTo>
                    <a:pt x="1" y="49"/>
                    <a:pt x="0" y="66"/>
                    <a:pt x="12" y="77"/>
                  </a:cubicBezTo>
                  <a:cubicBezTo>
                    <a:pt x="29" y="93"/>
                    <a:pt x="31" y="65"/>
                    <a:pt x="38" y="56"/>
                  </a:cubicBezTo>
                  <a:cubicBezTo>
                    <a:pt x="49" y="41"/>
                    <a:pt x="83" y="43"/>
                    <a:pt x="77" y="19"/>
                  </a:cubicBezTo>
                  <a:cubicBezTo>
                    <a:pt x="75" y="10"/>
                    <a:pt x="64" y="3"/>
                    <a:pt x="55" y="3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8" name="Freeform 290">
              <a:extLst>
                <a:ext uri="{FF2B5EF4-FFF2-40B4-BE49-F238E27FC236}">
                  <a16:creationId xmlns:a16="http://schemas.microsoft.com/office/drawing/2014/main" id="{45542975-7C64-4D75-87F4-F68B5314D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3125"/>
              <a:ext cx="48" cy="64"/>
            </a:xfrm>
            <a:custGeom>
              <a:avLst/>
              <a:gdLst>
                <a:gd name="T0" fmla="*/ 25 w 66"/>
                <a:gd name="T1" fmla="*/ 2 h 82"/>
                <a:gd name="T2" fmla="*/ 7 w 66"/>
                <a:gd name="T3" fmla="*/ 10 h 82"/>
                <a:gd name="T4" fmla="*/ 3 w 66"/>
                <a:gd name="T5" fmla="*/ 39 h 82"/>
                <a:gd name="T6" fmla="*/ 25 w 66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2">
                  <a:moveTo>
                    <a:pt x="66" y="3"/>
                  </a:moveTo>
                  <a:cubicBezTo>
                    <a:pt x="66" y="3"/>
                    <a:pt x="32" y="0"/>
                    <a:pt x="16" y="22"/>
                  </a:cubicBezTo>
                  <a:cubicBezTo>
                    <a:pt x="1" y="44"/>
                    <a:pt x="1" y="64"/>
                    <a:pt x="8" y="82"/>
                  </a:cubicBezTo>
                  <a:cubicBezTo>
                    <a:pt x="8" y="82"/>
                    <a:pt x="0" y="11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9" name="Oval 291">
              <a:extLst>
                <a:ext uri="{FF2B5EF4-FFF2-40B4-BE49-F238E27FC236}">
                  <a16:creationId xmlns:a16="http://schemas.microsoft.com/office/drawing/2014/main" id="{18EA4A0F-D076-4F09-937E-615E5FDDC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312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70" name="Oval 292">
              <a:extLst>
                <a:ext uri="{FF2B5EF4-FFF2-40B4-BE49-F238E27FC236}">
                  <a16:creationId xmlns:a16="http://schemas.microsoft.com/office/drawing/2014/main" id="{B585FB7C-C67D-49E6-9F99-5AAF39880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" y="312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71" name="Freeform 293">
              <a:extLst>
                <a:ext uri="{FF2B5EF4-FFF2-40B4-BE49-F238E27FC236}">
                  <a16:creationId xmlns:a16="http://schemas.microsoft.com/office/drawing/2014/main" id="{9314AB62-E083-4246-AF17-D4740D156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3192"/>
              <a:ext cx="60" cy="23"/>
            </a:xfrm>
            <a:custGeom>
              <a:avLst/>
              <a:gdLst>
                <a:gd name="T0" fmla="*/ 1 w 83"/>
                <a:gd name="T1" fmla="*/ 7 h 30"/>
                <a:gd name="T2" fmla="*/ 5 w 83"/>
                <a:gd name="T3" fmla="*/ 11 h 30"/>
                <a:gd name="T4" fmla="*/ 10 w 83"/>
                <a:gd name="T5" fmla="*/ 12 h 30"/>
                <a:gd name="T6" fmla="*/ 21 w 83"/>
                <a:gd name="T7" fmla="*/ 12 h 30"/>
                <a:gd name="T8" fmla="*/ 29 w 83"/>
                <a:gd name="T9" fmla="*/ 5 h 30"/>
                <a:gd name="T10" fmla="*/ 27 w 83"/>
                <a:gd name="T11" fmla="*/ 2 h 30"/>
                <a:gd name="T12" fmla="*/ 9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2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6"/>
                    <a:pt x="21" y="27"/>
                    <a:pt x="26" y="27"/>
                  </a:cubicBezTo>
                  <a:cubicBezTo>
                    <a:pt x="36" y="29"/>
                    <a:pt x="45" y="30"/>
                    <a:pt x="55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5" y="9"/>
                    <a:pt x="41" y="12"/>
                    <a:pt x="25" y="8"/>
                  </a:cubicBezTo>
                  <a:cubicBezTo>
                    <a:pt x="19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9" name="Group 294">
            <a:extLst>
              <a:ext uri="{FF2B5EF4-FFF2-40B4-BE49-F238E27FC236}">
                <a16:creationId xmlns:a16="http://schemas.microsoft.com/office/drawing/2014/main" id="{FF8A9887-87E4-4F1F-8FE5-708DA9B56501}"/>
              </a:ext>
            </a:extLst>
          </p:cNvPr>
          <p:cNvGrpSpPr>
            <a:grpSpLocks/>
          </p:cNvGrpSpPr>
          <p:nvPr/>
        </p:nvGrpSpPr>
        <p:grpSpPr bwMode="auto">
          <a:xfrm>
            <a:off x="9078913" y="1341438"/>
            <a:ext cx="423862" cy="228600"/>
            <a:chOff x="4759" y="779"/>
            <a:chExt cx="267" cy="144"/>
          </a:xfrm>
        </p:grpSpPr>
        <p:sp>
          <p:nvSpPr>
            <p:cNvPr id="21022" name="Freeform 295">
              <a:extLst>
                <a:ext uri="{FF2B5EF4-FFF2-40B4-BE49-F238E27FC236}">
                  <a16:creationId xmlns:a16="http://schemas.microsoft.com/office/drawing/2014/main" id="{E84B95AF-AE3D-449A-A9D7-69267BF85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779"/>
              <a:ext cx="132" cy="143"/>
            </a:xfrm>
            <a:custGeom>
              <a:avLst/>
              <a:gdLst>
                <a:gd name="T0" fmla="*/ 63 w 182"/>
                <a:gd name="T1" fmla="*/ 42 h 184"/>
                <a:gd name="T2" fmla="*/ 70 w 182"/>
                <a:gd name="T3" fmla="*/ 33 h 184"/>
                <a:gd name="T4" fmla="*/ 70 w 182"/>
                <a:gd name="T5" fmla="*/ 2 h 184"/>
                <a:gd name="T6" fmla="*/ 58 w 182"/>
                <a:gd name="T7" fmla="*/ 22 h 184"/>
                <a:gd name="T8" fmla="*/ 17 w 182"/>
                <a:gd name="T9" fmla="*/ 22 h 184"/>
                <a:gd name="T10" fmla="*/ 16 w 182"/>
                <a:gd name="T11" fmla="*/ 0 h 184"/>
                <a:gd name="T12" fmla="*/ 0 w 182"/>
                <a:gd name="T13" fmla="*/ 33 h 184"/>
                <a:gd name="T14" fmla="*/ 7 w 182"/>
                <a:gd name="T15" fmla="*/ 44 h 184"/>
                <a:gd name="T16" fmla="*/ 2 w 182"/>
                <a:gd name="T17" fmla="*/ 54 h 184"/>
                <a:gd name="T18" fmla="*/ 20 w 182"/>
                <a:gd name="T19" fmla="*/ 86 h 184"/>
                <a:gd name="T20" fmla="*/ 20 w 182"/>
                <a:gd name="T21" fmla="*/ 63 h 184"/>
                <a:gd name="T22" fmla="*/ 58 w 182"/>
                <a:gd name="T23" fmla="*/ 63 h 184"/>
                <a:gd name="T24" fmla="*/ 70 w 182"/>
                <a:gd name="T25" fmla="*/ 80 h 184"/>
                <a:gd name="T26" fmla="*/ 70 w 182"/>
                <a:gd name="T27" fmla="*/ 51 h 184"/>
                <a:gd name="T28" fmla="*/ 63 w 182"/>
                <a:gd name="T29" fmla="*/ 42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6" y="89"/>
                  </a:moveTo>
                  <a:cubicBezTo>
                    <a:pt x="166" y="79"/>
                    <a:pt x="173" y="71"/>
                    <a:pt x="182" y="70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1" y="25"/>
                    <a:pt x="3" y="50"/>
                    <a:pt x="0" y="71"/>
                  </a:cubicBezTo>
                  <a:cubicBezTo>
                    <a:pt x="11" y="73"/>
                    <a:pt x="19" y="82"/>
                    <a:pt x="19" y="94"/>
                  </a:cubicBezTo>
                  <a:cubicBezTo>
                    <a:pt x="19" y="104"/>
                    <a:pt x="13" y="113"/>
                    <a:pt x="5" y="116"/>
                  </a:cubicBezTo>
                  <a:cubicBezTo>
                    <a:pt x="18" y="158"/>
                    <a:pt x="54" y="184"/>
                    <a:pt x="54" y="18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5" y="150"/>
                    <a:pt x="182" y="170"/>
                    <a:pt x="182" y="170"/>
                  </a:cubicBezTo>
                  <a:cubicBezTo>
                    <a:pt x="182" y="109"/>
                    <a:pt x="182" y="109"/>
                    <a:pt x="182" y="109"/>
                  </a:cubicBezTo>
                  <a:cubicBezTo>
                    <a:pt x="173" y="108"/>
                    <a:pt x="166" y="99"/>
                    <a:pt x="166" y="89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3" name="Line 296">
              <a:extLst>
                <a:ext uri="{FF2B5EF4-FFF2-40B4-BE49-F238E27FC236}">
                  <a16:creationId xmlns:a16="http://schemas.microsoft.com/office/drawing/2014/main" id="{84927F07-06D9-482D-AB03-B6EA311BA0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2" y="831"/>
              <a:ext cx="129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4" name="Line 297">
              <a:extLst>
                <a:ext uri="{FF2B5EF4-FFF2-40B4-BE49-F238E27FC236}">
                  <a16:creationId xmlns:a16="http://schemas.microsoft.com/office/drawing/2014/main" id="{C9838DB9-6260-466D-9109-676D011BC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5" y="867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5" name="Freeform 298">
              <a:extLst>
                <a:ext uri="{FF2B5EF4-FFF2-40B4-BE49-F238E27FC236}">
                  <a16:creationId xmlns:a16="http://schemas.microsoft.com/office/drawing/2014/main" id="{294AEE11-D089-4973-AB04-E90779505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835"/>
              <a:ext cx="107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5 w 146"/>
                <a:gd name="T11" fmla="*/ 12 h 33"/>
                <a:gd name="T12" fmla="*/ 41 w 146"/>
                <a:gd name="T13" fmla="*/ 10 h 33"/>
                <a:gd name="T14" fmla="*/ 51 w 146"/>
                <a:gd name="T15" fmla="*/ 10 h 33"/>
                <a:gd name="T16" fmla="*/ 55 w 146"/>
                <a:gd name="T17" fmla="*/ 7 h 33"/>
                <a:gd name="T18" fmla="*/ 57 w 146"/>
                <a:gd name="T19" fmla="*/ 2 h 33"/>
                <a:gd name="T20" fmla="*/ 51 w 146"/>
                <a:gd name="T21" fmla="*/ 2 h 33"/>
                <a:gd name="T22" fmla="*/ 43 w 146"/>
                <a:gd name="T23" fmla="*/ 2 h 33"/>
                <a:gd name="T24" fmla="*/ 28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6"/>
                    <a:pt x="7" y="9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4"/>
                    <a:pt x="9" y="29"/>
                    <a:pt x="13" y="31"/>
                  </a:cubicBezTo>
                  <a:cubicBezTo>
                    <a:pt x="18" y="33"/>
                    <a:pt x="29" y="28"/>
                    <a:pt x="34" y="28"/>
                  </a:cubicBezTo>
                  <a:cubicBezTo>
                    <a:pt x="44" y="26"/>
                    <a:pt x="54" y="25"/>
                    <a:pt x="64" y="24"/>
                  </a:cubicBezTo>
                  <a:cubicBezTo>
                    <a:pt x="78" y="23"/>
                    <a:pt x="91" y="22"/>
                    <a:pt x="105" y="22"/>
                  </a:cubicBezTo>
                  <a:cubicBezTo>
                    <a:pt x="113" y="21"/>
                    <a:pt x="122" y="23"/>
                    <a:pt x="129" y="21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7"/>
                    <a:pt x="146" y="4"/>
                  </a:cubicBezTo>
                  <a:cubicBezTo>
                    <a:pt x="140" y="2"/>
                    <a:pt x="135" y="3"/>
                    <a:pt x="130" y="4"/>
                  </a:cubicBezTo>
                  <a:cubicBezTo>
                    <a:pt x="123" y="5"/>
                    <a:pt x="116" y="4"/>
                    <a:pt x="109" y="3"/>
                  </a:cubicBezTo>
                  <a:cubicBezTo>
                    <a:pt x="97" y="3"/>
                    <a:pt x="84" y="3"/>
                    <a:pt x="71" y="3"/>
                  </a:cubicBezTo>
                  <a:cubicBezTo>
                    <a:pt x="48" y="3"/>
                    <a:pt x="24" y="2"/>
                    <a:pt x="0" y="2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6" name="Freeform 299">
              <a:extLst>
                <a:ext uri="{FF2B5EF4-FFF2-40B4-BE49-F238E27FC236}">
                  <a16:creationId xmlns:a16="http://schemas.microsoft.com/office/drawing/2014/main" id="{3649F36C-CE2B-410D-BF55-1AF345038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858"/>
              <a:ext cx="108" cy="9"/>
            </a:xfrm>
            <a:custGeom>
              <a:avLst/>
              <a:gdLst>
                <a:gd name="T0" fmla="*/ 0 w 148"/>
                <a:gd name="T1" fmla="*/ 6 h 11"/>
                <a:gd name="T2" fmla="*/ 58 w 148"/>
                <a:gd name="T3" fmla="*/ 3 h 11"/>
                <a:gd name="T4" fmla="*/ 0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7" name="Freeform 300">
              <a:extLst>
                <a:ext uri="{FF2B5EF4-FFF2-40B4-BE49-F238E27FC236}">
                  <a16:creationId xmlns:a16="http://schemas.microsoft.com/office/drawing/2014/main" id="{E93FB14E-5679-4BA1-873B-E6025D38C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802"/>
              <a:ext cx="14" cy="24"/>
            </a:xfrm>
            <a:custGeom>
              <a:avLst/>
              <a:gdLst>
                <a:gd name="T0" fmla="*/ 5 w 19"/>
                <a:gd name="T1" fmla="*/ 0 h 32"/>
                <a:gd name="T2" fmla="*/ 2 w 19"/>
                <a:gd name="T3" fmla="*/ 6 h 32"/>
                <a:gd name="T4" fmla="*/ 0 w 19"/>
                <a:gd name="T5" fmla="*/ 13 h 32"/>
                <a:gd name="T6" fmla="*/ 5 w 19"/>
                <a:gd name="T7" fmla="*/ 13 h 32"/>
                <a:gd name="T8" fmla="*/ 7 w 19"/>
                <a:gd name="T9" fmla="*/ 12 h 32"/>
                <a:gd name="T10" fmla="*/ 6 w 19"/>
                <a:gd name="T11" fmla="*/ 6 h 32"/>
                <a:gd name="T12" fmla="*/ 5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0" y="5"/>
                    <a:pt x="8" y="10"/>
                    <a:pt x="5" y="15"/>
                  </a:cubicBezTo>
                  <a:cubicBezTo>
                    <a:pt x="4" y="19"/>
                    <a:pt x="0" y="24"/>
                    <a:pt x="0" y="29"/>
                  </a:cubicBezTo>
                  <a:cubicBezTo>
                    <a:pt x="5" y="30"/>
                    <a:pt x="9" y="29"/>
                    <a:pt x="13" y="30"/>
                  </a:cubicBezTo>
                  <a:cubicBezTo>
                    <a:pt x="16" y="30"/>
                    <a:pt x="17" y="32"/>
                    <a:pt x="18" y="28"/>
                  </a:cubicBezTo>
                  <a:cubicBezTo>
                    <a:pt x="19" y="25"/>
                    <a:pt x="16" y="18"/>
                    <a:pt x="15" y="14"/>
                  </a:cubicBezTo>
                  <a:cubicBezTo>
                    <a:pt x="14" y="10"/>
                    <a:pt x="13" y="6"/>
                    <a:pt x="13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8" name="Freeform 301">
              <a:extLst>
                <a:ext uri="{FF2B5EF4-FFF2-40B4-BE49-F238E27FC236}">
                  <a16:creationId xmlns:a16="http://schemas.microsoft.com/office/drawing/2014/main" id="{79AE4E2B-A8ED-4D5D-B078-033E6790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803"/>
              <a:ext cx="11" cy="22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10 h 28"/>
                <a:gd name="T6" fmla="*/ 4 w 15"/>
                <a:gd name="T7" fmla="*/ 13 h 28"/>
                <a:gd name="T8" fmla="*/ 5 w 15"/>
                <a:gd name="T9" fmla="*/ 7 h 28"/>
                <a:gd name="T10" fmla="*/ 6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2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7"/>
                    <a:pt x="11" y="28"/>
                  </a:cubicBezTo>
                  <a:cubicBezTo>
                    <a:pt x="14" y="25"/>
                    <a:pt x="12" y="18"/>
                    <a:pt x="12" y="14"/>
                  </a:cubicBezTo>
                  <a:cubicBezTo>
                    <a:pt x="12" y="10"/>
                    <a:pt x="14" y="4"/>
                    <a:pt x="15" y="1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9" name="Freeform 302">
              <a:extLst>
                <a:ext uri="{FF2B5EF4-FFF2-40B4-BE49-F238E27FC236}">
                  <a16:creationId xmlns:a16="http://schemas.microsoft.com/office/drawing/2014/main" id="{CF6FF443-67DD-49D5-82C1-34952EB6F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876"/>
              <a:ext cx="13" cy="23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4 h 30"/>
                <a:gd name="T6" fmla="*/ 6 w 17"/>
                <a:gd name="T7" fmla="*/ 7 h 30"/>
                <a:gd name="T8" fmla="*/ 6 w 17"/>
                <a:gd name="T9" fmla="*/ 2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7"/>
                    <a:pt x="5" y="12"/>
                    <a:pt x="7" y="17"/>
                  </a:cubicBezTo>
                  <a:cubicBezTo>
                    <a:pt x="9" y="21"/>
                    <a:pt x="11" y="28"/>
                    <a:pt x="15" y="30"/>
                  </a:cubicBezTo>
                  <a:cubicBezTo>
                    <a:pt x="17" y="26"/>
                    <a:pt x="14" y="20"/>
                    <a:pt x="13" y="15"/>
                  </a:cubicBezTo>
                  <a:cubicBezTo>
                    <a:pt x="13" y="11"/>
                    <a:pt x="14" y="6"/>
                    <a:pt x="15" y="2"/>
                  </a:cubicBezTo>
                  <a:cubicBezTo>
                    <a:pt x="12" y="1"/>
                    <a:pt x="7" y="0"/>
                    <a:pt x="4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0" name="Freeform 303">
              <a:extLst>
                <a:ext uri="{FF2B5EF4-FFF2-40B4-BE49-F238E27FC236}">
                  <a16:creationId xmlns:a16="http://schemas.microsoft.com/office/drawing/2014/main" id="{C716F01A-E129-411A-8E4B-9112F6760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869"/>
              <a:ext cx="12" cy="20"/>
            </a:xfrm>
            <a:custGeom>
              <a:avLst/>
              <a:gdLst>
                <a:gd name="T0" fmla="*/ 0 w 17"/>
                <a:gd name="T1" fmla="*/ 3 h 26"/>
                <a:gd name="T2" fmla="*/ 6 w 17"/>
                <a:gd name="T3" fmla="*/ 3 h 26"/>
                <a:gd name="T4" fmla="*/ 4 w 17"/>
                <a:gd name="T5" fmla="*/ 12 h 26"/>
                <a:gd name="T6" fmla="*/ 3 w 17"/>
                <a:gd name="T7" fmla="*/ 8 h 26"/>
                <a:gd name="T8" fmla="*/ 1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6"/>
                  </a:moveTo>
                  <a:cubicBezTo>
                    <a:pt x="4" y="5"/>
                    <a:pt x="13" y="0"/>
                    <a:pt x="15" y="6"/>
                  </a:cubicBezTo>
                  <a:cubicBezTo>
                    <a:pt x="17" y="11"/>
                    <a:pt x="13" y="20"/>
                    <a:pt x="13" y="26"/>
                  </a:cubicBezTo>
                  <a:cubicBezTo>
                    <a:pt x="11" y="23"/>
                    <a:pt x="10" y="20"/>
                    <a:pt x="8" y="17"/>
                  </a:cubicBezTo>
                  <a:cubicBezTo>
                    <a:pt x="6" y="13"/>
                    <a:pt x="2" y="10"/>
                    <a:pt x="1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1" name="Freeform 304">
              <a:extLst>
                <a:ext uri="{FF2B5EF4-FFF2-40B4-BE49-F238E27FC236}">
                  <a16:creationId xmlns:a16="http://schemas.microsoft.com/office/drawing/2014/main" id="{41158796-B28F-4602-9013-CE769D45C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821"/>
              <a:ext cx="56" cy="8"/>
            </a:xfrm>
            <a:custGeom>
              <a:avLst/>
              <a:gdLst>
                <a:gd name="T0" fmla="*/ 7 w 77"/>
                <a:gd name="T1" fmla="*/ 0 h 10"/>
                <a:gd name="T2" fmla="*/ 18 w 77"/>
                <a:gd name="T3" fmla="*/ 2 h 10"/>
                <a:gd name="T4" fmla="*/ 30 w 77"/>
                <a:gd name="T5" fmla="*/ 2 h 10"/>
                <a:gd name="T6" fmla="*/ 20 w 77"/>
                <a:gd name="T7" fmla="*/ 4 h 10"/>
                <a:gd name="T8" fmla="*/ 9 w 77"/>
                <a:gd name="T9" fmla="*/ 5 h 10"/>
                <a:gd name="T10" fmla="*/ 0 w 77"/>
                <a:gd name="T11" fmla="*/ 5 h 10"/>
                <a:gd name="T12" fmla="*/ 1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17" y="0"/>
                  </a:moveTo>
                  <a:cubicBezTo>
                    <a:pt x="24" y="5"/>
                    <a:pt x="38" y="4"/>
                    <a:pt x="47" y="4"/>
                  </a:cubicBezTo>
                  <a:cubicBezTo>
                    <a:pt x="56" y="5"/>
                    <a:pt x="68" y="0"/>
                    <a:pt x="77" y="3"/>
                  </a:cubicBezTo>
                  <a:cubicBezTo>
                    <a:pt x="70" y="8"/>
                    <a:pt x="60" y="6"/>
                    <a:pt x="52" y="7"/>
                  </a:cubicBezTo>
                  <a:cubicBezTo>
                    <a:pt x="42" y="7"/>
                    <a:pt x="33" y="9"/>
                    <a:pt x="23" y="10"/>
                  </a:cubicBezTo>
                  <a:cubicBezTo>
                    <a:pt x="16" y="10"/>
                    <a:pt x="8" y="10"/>
                    <a:pt x="0" y="9"/>
                  </a:cubicBezTo>
                  <a:cubicBezTo>
                    <a:pt x="0" y="7"/>
                    <a:pt x="1" y="5"/>
                    <a:pt x="3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2" name="Freeform 305">
              <a:extLst>
                <a:ext uri="{FF2B5EF4-FFF2-40B4-BE49-F238E27FC236}">
                  <a16:creationId xmlns:a16="http://schemas.microsoft.com/office/drawing/2014/main" id="{FE791B37-0279-4148-BE0A-A5D9A6D58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798"/>
              <a:ext cx="13" cy="31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5 h 40"/>
                <a:gd name="T4" fmla="*/ 3 w 17"/>
                <a:gd name="T5" fmla="*/ 10 h 40"/>
                <a:gd name="T6" fmla="*/ 2 w 17"/>
                <a:gd name="T7" fmla="*/ 15 h 40"/>
                <a:gd name="T8" fmla="*/ 1 w 17"/>
                <a:gd name="T9" fmla="*/ 19 h 40"/>
                <a:gd name="T10" fmla="*/ 3 w 17"/>
                <a:gd name="T11" fmla="*/ 12 h 40"/>
                <a:gd name="T12" fmla="*/ 5 w 17"/>
                <a:gd name="T13" fmla="*/ 7 h 40"/>
                <a:gd name="T14" fmla="*/ 8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3"/>
                    <a:pt x="13" y="7"/>
                    <a:pt x="11" y="10"/>
                  </a:cubicBezTo>
                  <a:cubicBezTo>
                    <a:pt x="8" y="17"/>
                    <a:pt x="8" y="17"/>
                    <a:pt x="6" y="22"/>
                  </a:cubicBezTo>
                  <a:cubicBezTo>
                    <a:pt x="5" y="25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3"/>
                    <a:pt x="10" y="19"/>
                    <a:pt x="12" y="15"/>
                  </a:cubicBezTo>
                  <a:cubicBezTo>
                    <a:pt x="14" y="11"/>
                    <a:pt x="16" y="6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3" name="Freeform 306">
              <a:extLst>
                <a:ext uri="{FF2B5EF4-FFF2-40B4-BE49-F238E27FC236}">
                  <a16:creationId xmlns:a16="http://schemas.microsoft.com/office/drawing/2014/main" id="{3ABF59B4-3687-4A33-9150-F6B2BF022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877"/>
              <a:ext cx="18" cy="27"/>
            </a:xfrm>
            <a:custGeom>
              <a:avLst/>
              <a:gdLst>
                <a:gd name="T0" fmla="*/ 0 w 25"/>
                <a:gd name="T1" fmla="*/ 0 h 35"/>
                <a:gd name="T2" fmla="*/ 1 w 25"/>
                <a:gd name="T3" fmla="*/ 2 h 35"/>
                <a:gd name="T4" fmla="*/ 4 w 25"/>
                <a:gd name="T5" fmla="*/ 9 h 35"/>
                <a:gd name="T6" fmla="*/ 9 w 25"/>
                <a:gd name="T7" fmla="*/ 16 h 35"/>
                <a:gd name="T8" fmla="*/ 7 w 25"/>
                <a:gd name="T9" fmla="*/ 12 h 35"/>
                <a:gd name="T10" fmla="*/ 4 w 25"/>
                <a:gd name="T11" fmla="*/ 5 h 35"/>
                <a:gd name="T12" fmla="*/ 1 w 25"/>
                <a:gd name="T13" fmla="*/ 2 h 35"/>
                <a:gd name="T14" fmla="*/ 0 w 25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0"/>
                    <a:pt x="1" y="3"/>
                    <a:pt x="2" y="5"/>
                  </a:cubicBezTo>
                  <a:cubicBezTo>
                    <a:pt x="5" y="10"/>
                    <a:pt x="9" y="16"/>
                    <a:pt x="13" y="21"/>
                  </a:cubicBezTo>
                  <a:cubicBezTo>
                    <a:pt x="16" y="26"/>
                    <a:pt x="20" y="31"/>
                    <a:pt x="25" y="35"/>
                  </a:cubicBezTo>
                  <a:cubicBezTo>
                    <a:pt x="22" y="33"/>
                    <a:pt x="21" y="29"/>
                    <a:pt x="20" y="27"/>
                  </a:cubicBezTo>
                  <a:cubicBezTo>
                    <a:pt x="17" y="21"/>
                    <a:pt x="14" y="17"/>
                    <a:pt x="10" y="12"/>
                  </a:cubicBezTo>
                  <a:cubicBezTo>
                    <a:pt x="7" y="10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4" name="Freeform 307">
              <a:extLst>
                <a:ext uri="{FF2B5EF4-FFF2-40B4-BE49-F238E27FC236}">
                  <a16:creationId xmlns:a16="http://schemas.microsoft.com/office/drawing/2014/main" id="{C02B8C1B-3FE3-4980-AC62-014780AB7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865"/>
              <a:ext cx="72" cy="2"/>
            </a:xfrm>
            <a:custGeom>
              <a:avLst/>
              <a:gdLst>
                <a:gd name="T0" fmla="*/ 0 w 100"/>
                <a:gd name="T1" fmla="*/ 1 h 3"/>
                <a:gd name="T2" fmla="*/ 37 w 100"/>
                <a:gd name="T3" fmla="*/ 0 h 3"/>
                <a:gd name="T4" fmla="*/ 0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5" name="Freeform 308">
              <a:extLst>
                <a:ext uri="{FF2B5EF4-FFF2-40B4-BE49-F238E27FC236}">
                  <a16:creationId xmlns:a16="http://schemas.microsoft.com/office/drawing/2014/main" id="{B03FB1B9-7153-4678-A63E-E9EF4E199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780"/>
              <a:ext cx="132" cy="143"/>
            </a:xfrm>
            <a:custGeom>
              <a:avLst/>
              <a:gdLst>
                <a:gd name="T0" fmla="*/ 7 w 182"/>
                <a:gd name="T1" fmla="*/ 42 h 184"/>
                <a:gd name="T2" fmla="*/ 0 w 182"/>
                <a:gd name="T3" fmla="*/ 33 h 184"/>
                <a:gd name="T4" fmla="*/ 0 w 182"/>
                <a:gd name="T5" fmla="*/ 1 h 184"/>
                <a:gd name="T6" fmla="*/ 12 w 182"/>
                <a:gd name="T7" fmla="*/ 22 h 184"/>
                <a:gd name="T8" fmla="*/ 52 w 182"/>
                <a:gd name="T9" fmla="*/ 22 h 184"/>
                <a:gd name="T10" fmla="*/ 54 w 182"/>
                <a:gd name="T11" fmla="*/ 0 h 184"/>
                <a:gd name="T12" fmla="*/ 70 w 182"/>
                <a:gd name="T13" fmla="*/ 33 h 184"/>
                <a:gd name="T14" fmla="*/ 62 w 182"/>
                <a:gd name="T15" fmla="*/ 44 h 184"/>
                <a:gd name="T16" fmla="*/ 68 w 182"/>
                <a:gd name="T17" fmla="*/ 54 h 184"/>
                <a:gd name="T18" fmla="*/ 49 w 182"/>
                <a:gd name="T19" fmla="*/ 86 h 184"/>
                <a:gd name="T20" fmla="*/ 50 w 182"/>
                <a:gd name="T21" fmla="*/ 62 h 184"/>
                <a:gd name="T22" fmla="*/ 12 w 182"/>
                <a:gd name="T23" fmla="*/ 62 h 184"/>
                <a:gd name="T24" fmla="*/ 0 w 182"/>
                <a:gd name="T25" fmla="*/ 79 h 184"/>
                <a:gd name="T26" fmla="*/ 0 w 182"/>
                <a:gd name="T27" fmla="*/ 51 h 184"/>
                <a:gd name="T28" fmla="*/ 7 w 182"/>
                <a:gd name="T29" fmla="*/ 42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0"/>
                    <a:pt x="0" y="6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3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2" y="25"/>
                    <a:pt x="179" y="49"/>
                    <a:pt x="182" y="71"/>
                  </a:cubicBezTo>
                  <a:cubicBezTo>
                    <a:pt x="171" y="72"/>
                    <a:pt x="163" y="82"/>
                    <a:pt x="163" y="94"/>
                  </a:cubicBezTo>
                  <a:cubicBezTo>
                    <a:pt x="163" y="104"/>
                    <a:pt x="169" y="112"/>
                    <a:pt x="178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27" y="149"/>
                    <a:pt x="0" y="169"/>
                    <a:pt x="0" y="16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" y="107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6" name="Line 309">
              <a:extLst>
                <a:ext uri="{FF2B5EF4-FFF2-40B4-BE49-F238E27FC236}">
                  <a16:creationId xmlns:a16="http://schemas.microsoft.com/office/drawing/2014/main" id="{5BCBFE01-FF59-4623-B75A-A3EC0F1371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4" y="831"/>
              <a:ext cx="129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7" name="Line 310">
              <a:extLst>
                <a:ext uri="{FF2B5EF4-FFF2-40B4-BE49-F238E27FC236}">
                  <a16:creationId xmlns:a16="http://schemas.microsoft.com/office/drawing/2014/main" id="{FD6D8F39-5F6F-41FF-AE8D-53E2A73825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5" y="867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8" name="Freeform 311">
              <a:extLst>
                <a:ext uri="{FF2B5EF4-FFF2-40B4-BE49-F238E27FC236}">
                  <a16:creationId xmlns:a16="http://schemas.microsoft.com/office/drawing/2014/main" id="{7AA74ABE-C949-4AAB-A5E7-59F6AFCC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835"/>
              <a:ext cx="106" cy="26"/>
            </a:xfrm>
            <a:custGeom>
              <a:avLst/>
              <a:gdLst>
                <a:gd name="T0" fmla="*/ 56 w 145"/>
                <a:gd name="T1" fmla="*/ 0 h 33"/>
                <a:gd name="T2" fmla="*/ 55 w 145"/>
                <a:gd name="T3" fmla="*/ 5 h 33"/>
                <a:gd name="T4" fmla="*/ 53 w 145"/>
                <a:gd name="T5" fmla="*/ 10 h 33"/>
                <a:gd name="T6" fmla="*/ 52 w 145"/>
                <a:gd name="T7" fmla="*/ 15 h 33"/>
                <a:gd name="T8" fmla="*/ 43 w 145"/>
                <a:gd name="T9" fmla="*/ 13 h 33"/>
                <a:gd name="T10" fmla="*/ 32 w 145"/>
                <a:gd name="T11" fmla="*/ 13 h 33"/>
                <a:gd name="T12" fmla="*/ 15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4 w 145"/>
                <a:gd name="T23" fmla="*/ 2 h 33"/>
                <a:gd name="T24" fmla="*/ 29 w 145"/>
                <a:gd name="T25" fmla="*/ 2 h 33"/>
                <a:gd name="T26" fmla="*/ 56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4" y="3"/>
                    <a:pt x="140" y="7"/>
                    <a:pt x="139" y="10"/>
                  </a:cubicBezTo>
                  <a:cubicBezTo>
                    <a:pt x="136" y="13"/>
                    <a:pt x="136" y="16"/>
                    <a:pt x="135" y="21"/>
                  </a:cubicBezTo>
                  <a:cubicBezTo>
                    <a:pt x="134" y="25"/>
                    <a:pt x="137" y="29"/>
                    <a:pt x="133" y="31"/>
                  </a:cubicBezTo>
                  <a:cubicBezTo>
                    <a:pt x="128" y="33"/>
                    <a:pt x="116" y="29"/>
                    <a:pt x="111" y="28"/>
                  </a:cubicBezTo>
                  <a:cubicBezTo>
                    <a:pt x="101" y="27"/>
                    <a:pt x="92" y="25"/>
                    <a:pt x="82" y="25"/>
                  </a:cubicBezTo>
                  <a:cubicBezTo>
                    <a:pt x="68" y="24"/>
                    <a:pt x="54" y="22"/>
                    <a:pt x="40" y="22"/>
                  </a:cubicBezTo>
                  <a:cubicBezTo>
                    <a:pt x="32" y="22"/>
                    <a:pt x="24" y="23"/>
                    <a:pt x="16" y="22"/>
                  </a:cubicBezTo>
                  <a:cubicBezTo>
                    <a:pt x="10" y="21"/>
                    <a:pt x="8" y="20"/>
                    <a:pt x="6" y="15"/>
                  </a:cubicBezTo>
                  <a:cubicBezTo>
                    <a:pt x="4" y="11"/>
                    <a:pt x="1" y="8"/>
                    <a:pt x="0" y="4"/>
                  </a:cubicBezTo>
                  <a:cubicBezTo>
                    <a:pt x="5" y="2"/>
                    <a:pt x="10" y="4"/>
                    <a:pt x="16" y="4"/>
                  </a:cubicBezTo>
                  <a:cubicBezTo>
                    <a:pt x="22" y="5"/>
                    <a:pt x="30" y="4"/>
                    <a:pt x="36" y="4"/>
                  </a:cubicBezTo>
                  <a:cubicBezTo>
                    <a:pt x="49" y="3"/>
                    <a:pt x="61" y="3"/>
                    <a:pt x="74" y="3"/>
                  </a:cubicBezTo>
                  <a:cubicBezTo>
                    <a:pt x="98" y="3"/>
                    <a:pt x="121" y="3"/>
                    <a:pt x="145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9" name="Freeform 312">
              <a:extLst>
                <a:ext uri="{FF2B5EF4-FFF2-40B4-BE49-F238E27FC236}">
                  <a16:creationId xmlns:a16="http://schemas.microsoft.com/office/drawing/2014/main" id="{4EE4D789-F093-4C7B-A6AE-657DF1F37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858"/>
              <a:ext cx="107" cy="9"/>
            </a:xfrm>
            <a:custGeom>
              <a:avLst/>
              <a:gdLst>
                <a:gd name="T0" fmla="*/ 56 w 148"/>
                <a:gd name="T1" fmla="*/ 6 h 11"/>
                <a:gd name="T2" fmla="*/ 0 w 148"/>
                <a:gd name="T3" fmla="*/ 4 h 11"/>
                <a:gd name="T4" fmla="*/ 56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9" y="0"/>
                    <a:pt x="148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0" name="Freeform 313">
              <a:extLst>
                <a:ext uri="{FF2B5EF4-FFF2-40B4-BE49-F238E27FC236}">
                  <a16:creationId xmlns:a16="http://schemas.microsoft.com/office/drawing/2014/main" id="{09FC0294-DD17-4881-B4E6-516335DB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802"/>
              <a:ext cx="14" cy="25"/>
            </a:xfrm>
            <a:custGeom>
              <a:avLst/>
              <a:gdLst>
                <a:gd name="T0" fmla="*/ 2 w 20"/>
                <a:gd name="T1" fmla="*/ 0 h 32"/>
                <a:gd name="T2" fmla="*/ 5 w 20"/>
                <a:gd name="T3" fmla="*/ 7 h 32"/>
                <a:gd name="T4" fmla="*/ 6 w 20"/>
                <a:gd name="T5" fmla="*/ 13 h 32"/>
                <a:gd name="T6" fmla="*/ 2 w 20"/>
                <a:gd name="T7" fmla="*/ 14 h 32"/>
                <a:gd name="T8" fmla="*/ 1 w 20"/>
                <a:gd name="T9" fmla="*/ 13 h 32"/>
                <a:gd name="T10" fmla="*/ 1 w 20"/>
                <a:gd name="T11" fmla="*/ 7 h 32"/>
                <a:gd name="T12" fmla="*/ 2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6" y="0"/>
                  </a:moveTo>
                  <a:cubicBezTo>
                    <a:pt x="9" y="5"/>
                    <a:pt x="12" y="9"/>
                    <a:pt x="14" y="15"/>
                  </a:cubicBezTo>
                  <a:cubicBezTo>
                    <a:pt x="16" y="19"/>
                    <a:pt x="20" y="23"/>
                    <a:pt x="19" y="28"/>
                  </a:cubicBezTo>
                  <a:cubicBezTo>
                    <a:pt x="15" y="29"/>
                    <a:pt x="10" y="28"/>
                    <a:pt x="6" y="29"/>
                  </a:cubicBezTo>
                  <a:cubicBezTo>
                    <a:pt x="3" y="29"/>
                    <a:pt x="2" y="32"/>
                    <a:pt x="1" y="28"/>
                  </a:cubicBezTo>
                  <a:cubicBezTo>
                    <a:pt x="0" y="24"/>
                    <a:pt x="4" y="18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1" name="Freeform 314">
              <a:extLst>
                <a:ext uri="{FF2B5EF4-FFF2-40B4-BE49-F238E27FC236}">
                  <a16:creationId xmlns:a16="http://schemas.microsoft.com/office/drawing/2014/main" id="{0A8E44B4-3877-4B95-8609-75210A146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803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2 w 15"/>
                <a:gd name="T3" fmla="*/ 4 h 28"/>
                <a:gd name="T4" fmla="*/ 5 w 15"/>
                <a:gd name="T5" fmla="*/ 10 h 28"/>
                <a:gd name="T6" fmla="*/ 1 w 15"/>
                <a:gd name="T7" fmla="*/ 13 h 28"/>
                <a:gd name="T8" fmla="*/ 1 w 15"/>
                <a:gd name="T9" fmla="*/ 7 h 28"/>
                <a:gd name="T10" fmla="*/ 0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3" y="3"/>
                    <a:pt x="4" y="6"/>
                    <a:pt x="6" y="8"/>
                  </a:cubicBezTo>
                  <a:cubicBezTo>
                    <a:pt x="9" y="12"/>
                    <a:pt x="15" y="16"/>
                    <a:pt x="14" y="20"/>
                  </a:cubicBezTo>
                  <a:cubicBezTo>
                    <a:pt x="14" y="23"/>
                    <a:pt x="7" y="28"/>
                    <a:pt x="4" y="28"/>
                  </a:cubicBezTo>
                  <a:cubicBezTo>
                    <a:pt x="2" y="25"/>
                    <a:pt x="4" y="19"/>
                    <a:pt x="3" y="15"/>
                  </a:cubicBezTo>
                  <a:cubicBezTo>
                    <a:pt x="3" y="11"/>
                    <a:pt x="2" y="5"/>
                    <a:pt x="0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2" name="Freeform 315">
              <a:extLst>
                <a:ext uri="{FF2B5EF4-FFF2-40B4-BE49-F238E27FC236}">
                  <a16:creationId xmlns:a16="http://schemas.microsoft.com/office/drawing/2014/main" id="{8C4E5829-9FA0-4824-8E5C-5BAFA7077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877"/>
              <a:ext cx="12" cy="23"/>
            </a:xfrm>
            <a:custGeom>
              <a:avLst/>
              <a:gdLst>
                <a:gd name="T0" fmla="*/ 7 w 16"/>
                <a:gd name="T1" fmla="*/ 2 h 30"/>
                <a:gd name="T2" fmla="*/ 4 w 16"/>
                <a:gd name="T3" fmla="*/ 7 h 30"/>
                <a:gd name="T4" fmla="*/ 1 w 16"/>
                <a:gd name="T5" fmla="*/ 14 h 30"/>
                <a:gd name="T6" fmla="*/ 2 w 16"/>
                <a:gd name="T7" fmla="*/ 7 h 30"/>
                <a:gd name="T8" fmla="*/ 1 w 16"/>
                <a:gd name="T9" fmla="*/ 1 h 30"/>
                <a:gd name="T10" fmla="*/ 5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0">
                  <a:moveTo>
                    <a:pt x="16" y="2"/>
                  </a:moveTo>
                  <a:cubicBezTo>
                    <a:pt x="14" y="6"/>
                    <a:pt x="12" y="11"/>
                    <a:pt x="9" y="16"/>
                  </a:cubicBezTo>
                  <a:cubicBezTo>
                    <a:pt x="8" y="20"/>
                    <a:pt x="5" y="28"/>
                    <a:pt x="1" y="30"/>
                  </a:cubicBezTo>
                  <a:cubicBezTo>
                    <a:pt x="0" y="26"/>
                    <a:pt x="3" y="19"/>
                    <a:pt x="3" y="15"/>
                  </a:cubicBezTo>
                  <a:cubicBezTo>
                    <a:pt x="3" y="10"/>
                    <a:pt x="2" y="6"/>
                    <a:pt x="1" y="1"/>
                  </a:cubicBezTo>
                  <a:cubicBezTo>
                    <a:pt x="5" y="1"/>
                    <a:pt x="9" y="0"/>
                    <a:pt x="12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3" name="Freeform 316">
              <a:extLst>
                <a:ext uri="{FF2B5EF4-FFF2-40B4-BE49-F238E27FC236}">
                  <a16:creationId xmlns:a16="http://schemas.microsoft.com/office/drawing/2014/main" id="{90BAD01A-FA15-439F-AFB4-3483319FB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869"/>
              <a:ext cx="13" cy="20"/>
            </a:xfrm>
            <a:custGeom>
              <a:avLst/>
              <a:gdLst>
                <a:gd name="T0" fmla="*/ 8 w 17"/>
                <a:gd name="T1" fmla="*/ 3 h 26"/>
                <a:gd name="T2" fmla="*/ 1 w 17"/>
                <a:gd name="T3" fmla="*/ 3 h 26"/>
                <a:gd name="T4" fmla="*/ 2 w 17"/>
                <a:gd name="T5" fmla="*/ 12 h 26"/>
                <a:gd name="T6" fmla="*/ 4 w 17"/>
                <a:gd name="T7" fmla="*/ 8 h 26"/>
                <a:gd name="T8" fmla="*/ 7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2" y="6"/>
                    <a:pt x="3" y="0"/>
                    <a:pt x="1" y="6"/>
                  </a:cubicBezTo>
                  <a:cubicBezTo>
                    <a:pt x="0" y="12"/>
                    <a:pt x="3" y="20"/>
                    <a:pt x="3" y="26"/>
                  </a:cubicBezTo>
                  <a:cubicBezTo>
                    <a:pt x="5" y="24"/>
                    <a:pt x="7" y="20"/>
                    <a:pt x="8" y="18"/>
                  </a:cubicBezTo>
                  <a:cubicBezTo>
                    <a:pt x="11" y="14"/>
                    <a:pt x="14" y="10"/>
                    <a:pt x="16" y="6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4" name="Freeform 317">
              <a:extLst>
                <a:ext uri="{FF2B5EF4-FFF2-40B4-BE49-F238E27FC236}">
                  <a16:creationId xmlns:a16="http://schemas.microsoft.com/office/drawing/2014/main" id="{49D18393-E14C-4ED7-8CF5-BAF99D4AB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821"/>
              <a:ext cx="56" cy="9"/>
            </a:xfrm>
            <a:custGeom>
              <a:avLst/>
              <a:gdLst>
                <a:gd name="T0" fmla="*/ 23 w 77"/>
                <a:gd name="T1" fmla="*/ 0 h 11"/>
                <a:gd name="T2" fmla="*/ 12 w 77"/>
                <a:gd name="T3" fmla="*/ 2 h 11"/>
                <a:gd name="T4" fmla="*/ 0 w 77"/>
                <a:gd name="T5" fmla="*/ 2 h 11"/>
                <a:gd name="T6" fmla="*/ 9 w 77"/>
                <a:gd name="T7" fmla="*/ 4 h 11"/>
                <a:gd name="T8" fmla="*/ 20 w 77"/>
                <a:gd name="T9" fmla="*/ 6 h 11"/>
                <a:gd name="T10" fmla="*/ 30 w 77"/>
                <a:gd name="T11" fmla="*/ 6 h 11"/>
                <a:gd name="T12" fmla="*/ 28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61" y="0"/>
                  </a:moveTo>
                  <a:cubicBezTo>
                    <a:pt x="53" y="6"/>
                    <a:pt x="39" y="4"/>
                    <a:pt x="31" y="5"/>
                  </a:cubicBezTo>
                  <a:cubicBezTo>
                    <a:pt x="21" y="5"/>
                    <a:pt x="10" y="0"/>
                    <a:pt x="0" y="3"/>
                  </a:cubicBezTo>
                  <a:cubicBezTo>
                    <a:pt x="8" y="8"/>
                    <a:pt x="17" y="7"/>
                    <a:pt x="25" y="7"/>
                  </a:cubicBezTo>
                  <a:cubicBezTo>
                    <a:pt x="35" y="8"/>
                    <a:pt x="44" y="10"/>
                    <a:pt x="54" y="10"/>
                  </a:cubicBezTo>
                  <a:cubicBezTo>
                    <a:pt x="62" y="11"/>
                    <a:pt x="69" y="10"/>
                    <a:pt x="77" y="10"/>
                  </a:cubicBezTo>
                  <a:cubicBezTo>
                    <a:pt x="77" y="8"/>
                    <a:pt x="77" y="5"/>
                    <a:pt x="74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5" name="Freeform 318">
              <a:extLst>
                <a:ext uri="{FF2B5EF4-FFF2-40B4-BE49-F238E27FC236}">
                  <a16:creationId xmlns:a16="http://schemas.microsoft.com/office/drawing/2014/main" id="{257847B5-8683-47D1-B95C-D053FC9A0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799"/>
              <a:ext cx="13" cy="31"/>
            </a:xfrm>
            <a:custGeom>
              <a:avLst/>
              <a:gdLst>
                <a:gd name="T0" fmla="*/ 0 w 17"/>
                <a:gd name="T1" fmla="*/ 0 h 40"/>
                <a:gd name="T2" fmla="*/ 3 w 17"/>
                <a:gd name="T3" fmla="*/ 5 h 40"/>
                <a:gd name="T4" fmla="*/ 5 w 17"/>
                <a:gd name="T5" fmla="*/ 9 h 40"/>
                <a:gd name="T6" fmla="*/ 6 w 17"/>
                <a:gd name="T7" fmla="*/ 14 h 40"/>
                <a:gd name="T8" fmla="*/ 7 w 17"/>
                <a:gd name="T9" fmla="*/ 19 h 40"/>
                <a:gd name="T10" fmla="*/ 5 w 17"/>
                <a:gd name="T11" fmla="*/ 12 h 40"/>
                <a:gd name="T12" fmla="*/ 2 w 17"/>
                <a:gd name="T13" fmla="*/ 7 h 40"/>
                <a:gd name="T14" fmla="*/ 1 w 17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3" y="2"/>
                    <a:pt x="5" y="6"/>
                    <a:pt x="6" y="10"/>
                  </a:cubicBezTo>
                  <a:cubicBezTo>
                    <a:pt x="9" y="17"/>
                    <a:pt x="10" y="16"/>
                    <a:pt x="11" y="21"/>
                  </a:cubicBezTo>
                  <a:cubicBezTo>
                    <a:pt x="13" y="24"/>
                    <a:pt x="14" y="27"/>
                    <a:pt x="15" y="30"/>
                  </a:cubicBezTo>
                  <a:cubicBezTo>
                    <a:pt x="16" y="33"/>
                    <a:pt x="17" y="37"/>
                    <a:pt x="16" y="40"/>
                  </a:cubicBezTo>
                  <a:cubicBezTo>
                    <a:pt x="14" y="35"/>
                    <a:pt x="13" y="30"/>
                    <a:pt x="11" y="26"/>
                  </a:cubicBezTo>
                  <a:cubicBezTo>
                    <a:pt x="9" y="22"/>
                    <a:pt x="7" y="18"/>
                    <a:pt x="5" y="14"/>
                  </a:cubicBezTo>
                  <a:cubicBezTo>
                    <a:pt x="3" y="10"/>
                    <a:pt x="1" y="5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6" name="Freeform 319">
              <a:extLst>
                <a:ext uri="{FF2B5EF4-FFF2-40B4-BE49-F238E27FC236}">
                  <a16:creationId xmlns:a16="http://schemas.microsoft.com/office/drawing/2014/main" id="{8F0DCC0F-321C-4831-A70B-ACDF9D9F4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877"/>
              <a:ext cx="18" cy="27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10 h 35"/>
                <a:gd name="T6" fmla="*/ 0 w 25"/>
                <a:gd name="T7" fmla="*/ 16 h 35"/>
                <a:gd name="T8" fmla="*/ 2 w 25"/>
                <a:gd name="T9" fmla="*/ 12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0" y="11"/>
                    <a:pt x="16" y="16"/>
                    <a:pt x="12" y="22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5" y="27"/>
                  </a:cubicBezTo>
                  <a:cubicBezTo>
                    <a:pt x="8" y="22"/>
                    <a:pt x="11" y="17"/>
                    <a:pt x="16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7" name="Freeform 320">
              <a:extLst>
                <a:ext uri="{FF2B5EF4-FFF2-40B4-BE49-F238E27FC236}">
                  <a16:creationId xmlns:a16="http://schemas.microsoft.com/office/drawing/2014/main" id="{9DC0A6CA-BAFB-4149-B105-2AFCD9053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865"/>
              <a:ext cx="73" cy="3"/>
            </a:xfrm>
            <a:custGeom>
              <a:avLst/>
              <a:gdLst>
                <a:gd name="T0" fmla="*/ 38 w 101"/>
                <a:gd name="T1" fmla="*/ 3 h 3"/>
                <a:gd name="T2" fmla="*/ 0 w 101"/>
                <a:gd name="T3" fmla="*/ 0 h 3"/>
                <a:gd name="T4" fmla="*/ 38 w 101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101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4" y="0"/>
                    <a:pt x="10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0" name="Group 321">
            <a:extLst>
              <a:ext uri="{FF2B5EF4-FFF2-40B4-BE49-F238E27FC236}">
                <a16:creationId xmlns:a16="http://schemas.microsoft.com/office/drawing/2014/main" id="{C4E80C39-3E6E-46AF-A746-2335DFDD7BE5}"/>
              </a:ext>
            </a:extLst>
          </p:cNvPr>
          <p:cNvGrpSpPr>
            <a:grpSpLocks/>
          </p:cNvGrpSpPr>
          <p:nvPr/>
        </p:nvGrpSpPr>
        <p:grpSpPr bwMode="auto">
          <a:xfrm>
            <a:off x="9078913" y="1720850"/>
            <a:ext cx="423862" cy="555625"/>
            <a:chOff x="4759" y="1018"/>
            <a:chExt cx="267" cy="350"/>
          </a:xfrm>
        </p:grpSpPr>
        <p:sp>
          <p:nvSpPr>
            <p:cNvPr id="20970" name="Freeform 322">
              <a:extLst>
                <a:ext uri="{FF2B5EF4-FFF2-40B4-BE49-F238E27FC236}">
                  <a16:creationId xmlns:a16="http://schemas.microsoft.com/office/drawing/2014/main" id="{6941B32C-47DD-40EE-8884-76DD6BF9C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018"/>
              <a:ext cx="132" cy="143"/>
            </a:xfrm>
            <a:custGeom>
              <a:avLst/>
              <a:gdLst>
                <a:gd name="T0" fmla="*/ 63 w 182"/>
                <a:gd name="T1" fmla="*/ 42 h 184"/>
                <a:gd name="T2" fmla="*/ 70 w 182"/>
                <a:gd name="T3" fmla="*/ 33 h 184"/>
                <a:gd name="T4" fmla="*/ 70 w 182"/>
                <a:gd name="T5" fmla="*/ 1 h 184"/>
                <a:gd name="T6" fmla="*/ 58 w 182"/>
                <a:gd name="T7" fmla="*/ 22 h 184"/>
                <a:gd name="T8" fmla="*/ 17 w 182"/>
                <a:gd name="T9" fmla="*/ 22 h 184"/>
                <a:gd name="T10" fmla="*/ 16 w 182"/>
                <a:gd name="T11" fmla="*/ 0 h 184"/>
                <a:gd name="T12" fmla="*/ 0 w 182"/>
                <a:gd name="T13" fmla="*/ 33 h 184"/>
                <a:gd name="T14" fmla="*/ 7 w 182"/>
                <a:gd name="T15" fmla="*/ 44 h 184"/>
                <a:gd name="T16" fmla="*/ 2 w 182"/>
                <a:gd name="T17" fmla="*/ 54 h 184"/>
                <a:gd name="T18" fmla="*/ 20 w 182"/>
                <a:gd name="T19" fmla="*/ 86 h 184"/>
                <a:gd name="T20" fmla="*/ 20 w 182"/>
                <a:gd name="T21" fmla="*/ 62 h 184"/>
                <a:gd name="T22" fmla="*/ 58 w 182"/>
                <a:gd name="T23" fmla="*/ 62 h 184"/>
                <a:gd name="T24" fmla="*/ 70 w 182"/>
                <a:gd name="T25" fmla="*/ 79 h 184"/>
                <a:gd name="T26" fmla="*/ 70 w 182"/>
                <a:gd name="T27" fmla="*/ 51 h 184"/>
                <a:gd name="T28" fmla="*/ 63 w 182"/>
                <a:gd name="T29" fmla="*/ 42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6" y="89"/>
                  </a:moveTo>
                  <a:cubicBezTo>
                    <a:pt x="166" y="79"/>
                    <a:pt x="173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1" y="25"/>
                    <a:pt x="3" y="49"/>
                    <a:pt x="0" y="71"/>
                  </a:cubicBezTo>
                  <a:cubicBezTo>
                    <a:pt x="11" y="72"/>
                    <a:pt x="19" y="82"/>
                    <a:pt x="19" y="94"/>
                  </a:cubicBezTo>
                  <a:cubicBezTo>
                    <a:pt x="19" y="104"/>
                    <a:pt x="13" y="112"/>
                    <a:pt x="5" y="116"/>
                  </a:cubicBezTo>
                  <a:cubicBezTo>
                    <a:pt x="18" y="158"/>
                    <a:pt x="54" y="184"/>
                    <a:pt x="54" y="184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3" y="107"/>
                    <a:pt x="166" y="99"/>
                    <a:pt x="166" y="89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71" name="Line 323">
              <a:extLst>
                <a:ext uri="{FF2B5EF4-FFF2-40B4-BE49-F238E27FC236}">
                  <a16:creationId xmlns:a16="http://schemas.microsoft.com/office/drawing/2014/main" id="{4E56AFEE-FF66-40E9-A57B-6FF124DC86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2" y="1069"/>
              <a:ext cx="129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2" name="Line 324">
              <a:extLst>
                <a:ext uri="{FF2B5EF4-FFF2-40B4-BE49-F238E27FC236}">
                  <a16:creationId xmlns:a16="http://schemas.microsoft.com/office/drawing/2014/main" id="{D1A9D94D-0C5A-4A26-BEDA-4BC42A9390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5" y="1105"/>
              <a:ext cx="125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3" name="Freeform 325">
              <a:extLst>
                <a:ext uri="{FF2B5EF4-FFF2-40B4-BE49-F238E27FC236}">
                  <a16:creationId xmlns:a16="http://schemas.microsoft.com/office/drawing/2014/main" id="{46740E2D-BDB0-4739-AFAB-E86DE6AC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073"/>
              <a:ext cx="107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5 w 146"/>
                <a:gd name="T11" fmla="*/ 13 h 33"/>
                <a:gd name="T12" fmla="*/ 41 w 146"/>
                <a:gd name="T13" fmla="*/ 10 h 33"/>
                <a:gd name="T14" fmla="*/ 51 w 146"/>
                <a:gd name="T15" fmla="*/ 10 h 33"/>
                <a:gd name="T16" fmla="*/ 55 w 146"/>
                <a:gd name="T17" fmla="*/ 7 h 33"/>
                <a:gd name="T18" fmla="*/ 57 w 146"/>
                <a:gd name="T19" fmla="*/ 2 h 33"/>
                <a:gd name="T20" fmla="*/ 51 w 146"/>
                <a:gd name="T21" fmla="*/ 2 h 33"/>
                <a:gd name="T22" fmla="*/ 43 w 146"/>
                <a:gd name="T23" fmla="*/ 2 h 33"/>
                <a:gd name="T24" fmla="*/ 28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  <a:cubicBezTo>
                    <a:pt x="9" y="13"/>
                    <a:pt x="9" y="16"/>
                    <a:pt x="10" y="21"/>
                  </a:cubicBezTo>
                  <a:cubicBezTo>
                    <a:pt x="11" y="25"/>
                    <a:pt x="9" y="29"/>
                    <a:pt x="13" y="31"/>
                  </a:cubicBezTo>
                  <a:cubicBezTo>
                    <a:pt x="18" y="33"/>
                    <a:pt x="29" y="29"/>
                    <a:pt x="34" y="28"/>
                  </a:cubicBezTo>
                  <a:cubicBezTo>
                    <a:pt x="44" y="26"/>
                    <a:pt x="54" y="25"/>
                    <a:pt x="64" y="25"/>
                  </a:cubicBezTo>
                  <a:cubicBezTo>
                    <a:pt x="78" y="24"/>
                    <a:pt x="91" y="22"/>
                    <a:pt x="105" y="22"/>
                  </a:cubicBezTo>
                  <a:cubicBezTo>
                    <a:pt x="113" y="22"/>
                    <a:pt x="122" y="23"/>
                    <a:pt x="129" y="22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8"/>
                    <a:pt x="146" y="4"/>
                  </a:cubicBezTo>
                  <a:cubicBezTo>
                    <a:pt x="140" y="2"/>
                    <a:pt x="135" y="4"/>
                    <a:pt x="130" y="4"/>
                  </a:cubicBezTo>
                  <a:cubicBezTo>
                    <a:pt x="123" y="5"/>
                    <a:pt x="116" y="4"/>
                    <a:pt x="109" y="4"/>
                  </a:cubicBezTo>
                  <a:cubicBezTo>
                    <a:pt x="97" y="3"/>
                    <a:pt x="84" y="3"/>
                    <a:pt x="71" y="3"/>
                  </a:cubicBezTo>
                  <a:cubicBezTo>
                    <a:pt x="48" y="3"/>
                    <a:pt x="24" y="3"/>
                    <a:pt x="0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4" name="Freeform 326">
              <a:extLst>
                <a:ext uri="{FF2B5EF4-FFF2-40B4-BE49-F238E27FC236}">
                  <a16:creationId xmlns:a16="http://schemas.microsoft.com/office/drawing/2014/main" id="{DFE4E374-8182-4EED-B474-EEEE19DAD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097"/>
              <a:ext cx="108" cy="8"/>
            </a:xfrm>
            <a:custGeom>
              <a:avLst/>
              <a:gdLst>
                <a:gd name="T0" fmla="*/ 0 w 148"/>
                <a:gd name="T1" fmla="*/ 4 h 11"/>
                <a:gd name="T2" fmla="*/ 58 w 148"/>
                <a:gd name="T3" fmla="*/ 3 h 11"/>
                <a:gd name="T4" fmla="*/ 0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5" name="Freeform 327">
              <a:extLst>
                <a:ext uri="{FF2B5EF4-FFF2-40B4-BE49-F238E27FC236}">
                  <a16:creationId xmlns:a16="http://schemas.microsoft.com/office/drawing/2014/main" id="{7B036CF6-CA04-4C9C-BFFB-33F2B3FE7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041"/>
              <a:ext cx="14" cy="25"/>
            </a:xfrm>
            <a:custGeom>
              <a:avLst/>
              <a:gdLst>
                <a:gd name="T0" fmla="*/ 5 w 19"/>
                <a:gd name="T1" fmla="*/ 0 h 32"/>
                <a:gd name="T2" fmla="*/ 2 w 19"/>
                <a:gd name="T3" fmla="*/ 7 h 32"/>
                <a:gd name="T4" fmla="*/ 0 w 19"/>
                <a:gd name="T5" fmla="*/ 13 h 32"/>
                <a:gd name="T6" fmla="*/ 5 w 19"/>
                <a:gd name="T7" fmla="*/ 14 h 32"/>
                <a:gd name="T8" fmla="*/ 7 w 19"/>
                <a:gd name="T9" fmla="*/ 13 h 32"/>
                <a:gd name="T10" fmla="*/ 6 w 19"/>
                <a:gd name="T11" fmla="*/ 7 h 32"/>
                <a:gd name="T12" fmla="*/ 5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0" y="5"/>
                    <a:pt x="8" y="9"/>
                    <a:pt x="5" y="15"/>
                  </a:cubicBezTo>
                  <a:cubicBezTo>
                    <a:pt x="4" y="19"/>
                    <a:pt x="0" y="23"/>
                    <a:pt x="0" y="28"/>
                  </a:cubicBezTo>
                  <a:cubicBezTo>
                    <a:pt x="5" y="29"/>
                    <a:pt x="9" y="28"/>
                    <a:pt x="13" y="29"/>
                  </a:cubicBezTo>
                  <a:cubicBezTo>
                    <a:pt x="16" y="29"/>
                    <a:pt x="17" y="32"/>
                    <a:pt x="18" y="28"/>
                  </a:cubicBezTo>
                  <a:cubicBezTo>
                    <a:pt x="19" y="24"/>
                    <a:pt x="16" y="17"/>
                    <a:pt x="15" y="14"/>
                  </a:cubicBezTo>
                  <a:cubicBezTo>
                    <a:pt x="14" y="10"/>
                    <a:pt x="13" y="6"/>
                    <a:pt x="13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6" name="Freeform 328">
              <a:extLst>
                <a:ext uri="{FF2B5EF4-FFF2-40B4-BE49-F238E27FC236}">
                  <a16:creationId xmlns:a16="http://schemas.microsoft.com/office/drawing/2014/main" id="{DD84E7C8-1873-4498-BAA6-AABD802BD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041"/>
              <a:ext cx="11" cy="22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10 h 28"/>
                <a:gd name="T6" fmla="*/ 4 w 15"/>
                <a:gd name="T7" fmla="*/ 13 h 28"/>
                <a:gd name="T8" fmla="*/ 5 w 15"/>
                <a:gd name="T9" fmla="*/ 7 h 28"/>
                <a:gd name="T10" fmla="*/ 6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3"/>
                    <a:pt x="11" y="6"/>
                    <a:pt x="9" y="8"/>
                  </a:cubicBezTo>
                  <a:cubicBezTo>
                    <a:pt x="6" y="12"/>
                    <a:pt x="0" y="16"/>
                    <a:pt x="1" y="20"/>
                  </a:cubicBezTo>
                  <a:cubicBezTo>
                    <a:pt x="1" y="23"/>
                    <a:pt x="8" y="28"/>
                    <a:pt x="11" y="28"/>
                  </a:cubicBezTo>
                  <a:cubicBezTo>
                    <a:pt x="14" y="25"/>
                    <a:pt x="12" y="19"/>
                    <a:pt x="12" y="15"/>
                  </a:cubicBezTo>
                  <a:cubicBezTo>
                    <a:pt x="12" y="11"/>
                    <a:pt x="14" y="5"/>
                    <a:pt x="15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7" name="Freeform 329">
              <a:extLst>
                <a:ext uri="{FF2B5EF4-FFF2-40B4-BE49-F238E27FC236}">
                  <a16:creationId xmlns:a16="http://schemas.microsoft.com/office/drawing/2014/main" id="{D5D305C9-DB2E-4DB6-88A0-F184494D8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115"/>
              <a:ext cx="13" cy="23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7 h 30"/>
                <a:gd name="T4" fmla="*/ 6 w 17"/>
                <a:gd name="T5" fmla="*/ 14 h 30"/>
                <a:gd name="T6" fmla="*/ 6 w 17"/>
                <a:gd name="T7" fmla="*/ 7 h 30"/>
                <a:gd name="T8" fmla="*/ 6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6"/>
                    <a:pt x="5" y="11"/>
                    <a:pt x="7" y="16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19"/>
                    <a:pt x="13" y="15"/>
                  </a:cubicBezTo>
                  <a:cubicBezTo>
                    <a:pt x="13" y="10"/>
                    <a:pt x="14" y="6"/>
                    <a:pt x="15" y="1"/>
                  </a:cubicBezTo>
                  <a:cubicBezTo>
                    <a:pt x="12" y="1"/>
                    <a:pt x="7" y="0"/>
                    <a:pt x="4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8" name="Freeform 330">
              <a:extLst>
                <a:ext uri="{FF2B5EF4-FFF2-40B4-BE49-F238E27FC236}">
                  <a16:creationId xmlns:a16="http://schemas.microsoft.com/office/drawing/2014/main" id="{DE800833-61A4-4CA7-97C9-5353C278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1107"/>
              <a:ext cx="12" cy="21"/>
            </a:xfrm>
            <a:custGeom>
              <a:avLst/>
              <a:gdLst>
                <a:gd name="T0" fmla="*/ 0 w 17"/>
                <a:gd name="T1" fmla="*/ 4 h 26"/>
                <a:gd name="T2" fmla="*/ 6 w 17"/>
                <a:gd name="T3" fmla="*/ 3 h 26"/>
                <a:gd name="T4" fmla="*/ 4 w 17"/>
                <a:gd name="T5" fmla="*/ 14 h 26"/>
                <a:gd name="T6" fmla="*/ 3 w 17"/>
                <a:gd name="T7" fmla="*/ 10 h 26"/>
                <a:gd name="T8" fmla="*/ 1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7"/>
                  </a:moveTo>
                  <a:cubicBezTo>
                    <a:pt x="4" y="6"/>
                    <a:pt x="13" y="0"/>
                    <a:pt x="15" y="6"/>
                  </a:cubicBezTo>
                  <a:cubicBezTo>
                    <a:pt x="17" y="12"/>
                    <a:pt x="13" y="20"/>
                    <a:pt x="13" y="26"/>
                  </a:cubicBezTo>
                  <a:cubicBezTo>
                    <a:pt x="11" y="24"/>
                    <a:pt x="10" y="20"/>
                    <a:pt x="8" y="18"/>
                  </a:cubicBezTo>
                  <a:cubicBezTo>
                    <a:pt x="6" y="14"/>
                    <a:pt x="2" y="10"/>
                    <a:pt x="1" y="6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9" name="Freeform 331">
              <a:extLst>
                <a:ext uri="{FF2B5EF4-FFF2-40B4-BE49-F238E27FC236}">
                  <a16:creationId xmlns:a16="http://schemas.microsoft.com/office/drawing/2014/main" id="{5BE2B8CE-4F44-46A2-B53D-7DE16C20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059"/>
              <a:ext cx="56" cy="9"/>
            </a:xfrm>
            <a:custGeom>
              <a:avLst/>
              <a:gdLst>
                <a:gd name="T0" fmla="*/ 7 w 77"/>
                <a:gd name="T1" fmla="*/ 0 h 11"/>
                <a:gd name="T2" fmla="*/ 18 w 77"/>
                <a:gd name="T3" fmla="*/ 2 h 11"/>
                <a:gd name="T4" fmla="*/ 30 w 77"/>
                <a:gd name="T5" fmla="*/ 2 h 11"/>
                <a:gd name="T6" fmla="*/ 20 w 77"/>
                <a:gd name="T7" fmla="*/ 4 h 11"/>
                <a:gd name="T8" fmla="*/ 9 w 77"/>
                <a:gd name="T9" fmla="*/ 6 h 11"/>
                <a:gd name="T10" fmla="*/ 0 w 77"/>
                <a:gd name="T11" fmla="*/ 6 h 11"/>
                <a:gd name="T12" fmla="*/ 1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7" y="0"/>
                  </a:moveTo>
                  <a:cubicBezTo>
                    <a:pt x="24" y="6"/>
                    <a:pt x="38" y="4"/>
                    <a:pt x="47" y="5"/>
                  </a:cubicBezTo>
                  <a:cubicBezTo>
                    <a:pt x="56" y="5"/>
                    <a:pt x="68" y="0"/>
                    <a:pt x="77" y="3"/>
                  </a:cubicBezTo>
                  <a:cubicBezTo>
                    <a:pt x="70" y="8"/>
                    <a:pt x="60" y="7"/>
                    <a:pt x="52" y="7"/>
                  </a:cubicBezTo>
                  <a:cubicBezTo>
                    <a:pt x="42" y="8"/>
                    <a:pt x="33" y="10"/>
                    <a:pt x="23" y="10"/>
                  </a:cubicBezTo>
                  <a:cubicBezTo>
                    <a:pt x="16" y="11"/>
                    <a:pt x="8" y="10"/>
                    <a:pt x="0" y="10"/>
                  </a:cubicBezTo>
                  <a:cubicBezTo>
                    <a:pt x="0" y="8"/>
                    <a:pt x="1" y="5"/>
                    <a:pt x="3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0" name="Freeform 332">
              <a:extLst>
                <a:ext uri="{FF2B5EF4-FFF2-40B4-BE49-F238E27FC236}">
                  <a16:creationId xmlns:a16="http://schemas.microsoft.com/office/drawing/2014/main" id="{07C01C0E-E056-489F-B62C-EF6BE9D03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037"/>
              <a:ext cx="13" cy="31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4 h 40"/>
                <a:gd name="T4" fmla="*/ 3 w 17"/>
                <a:gd name="T5" fmla="*/ 9 h 40"/>
                <a:gd name="T6" fmla="*/ 2 w 17"/>
                <a:gd name="T7" fmla="*/ 14 h 40"/>
                <a:gd name="T8" fmla="*/ 1 w 17"/>
                <a:gd name="T9" fmla="*/ 19 h 40"/>
                <a:gd name="T10" fmla="*/ 3 w 17"/>
                <a:gd name="T11" fmla="*/ 12 h 40"/>
                <a:gd name="T12" fmla="*/ 5 w 17"/>
                <a:gd name="T13" fmla="*/ 7 h 40"/>
                <a:gd name="T14" fmla="*/ 8 w 17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2"/>
                    <a:pt x="13" y="6"/>
                    <a:pt x="11" y="9"/>
                  </a:cubicBezTo>
                  <a:cubicBezTo>
                    <a:pt x="8" y="17"/>
                    <a:pt x="8" y="16"/>
                    <a:pt x="6" y="21"/>
                  </a:cubicBezTo>
                  <a:cubicBezTo>
                    <a:pt x="5" y="24"/>
                    <a:pt x="3" y="27"/>
                    <a:pt x="2" y="30"/>
                  </a:cubicBezTo>
                  <a:cubicBezTo>
                    <a:pt x="1" y="33"/>
                    <a:pt x="0" y="37"/>
                    <a:pt x="1" y="40"/>
                  </a:cubicBezTo>
                  <a:cubicBezTo>
                    <a:pt x="3" y="35"/>
                    <a:pt x="5" y="30"/>
                    <a:pt x="7" y="26"/>
                  </a:cubicBezTo>
                  <a:cubicBezTo>
                    <a:pt x="8" y="22"/>
                    <a:pt x="10" y="18"/>
                    <a:pt x="12" y="14"/>
                  </a:cubicBezTo>
                  <a:cubicBezTo>
                    <a:pt x="14" y="10"/>
                    <a:pt x="16" y="5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1" name="Freeform 333">
              <a:extLst>
                <a:ext uri="{FF2B5EF4-FFF2-40B4-BE49-F238E27FC236}">
                  <a16:creationId xmlns:a16="http://schemas.microsoft.com/office/drawing/2014/main" id="{A563216C-7E57-4A67-A2D1-014D73846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115"/>
              <a:ext cx="18" cy="27"/>
            </a:xfrm>
            <a:custGeom>
              <a:avLst/>
              <a:gdLst>
                <a:gd name="T0" fmla="*/ 0 w 25"/>
                <a:gd name="T1" fmla="*/ 0 h 35"/>
                <a:gd name="T2" fmla="*/ 1 w 25"/>
                <a:gd name="T3" fmla="*/ 2 h 35"/>
                <a:gd name="T4" fmla="*/ 4 w 25"/>
                <a:gd name="T5" fmla="*/ 10 h 35"/>
                <a:gd name="T6" fmla="*/ 9 w 25"/>
                <a:gd name="T7" fmla="*/ 16 h 35"/>
                <a:gd name="T8" fmla="*/ 7 w 25"/>
                <a:gd name="T9" fmla="*/ 12 h 35"/>
                <a:gd name="T10" fmla="*/ 4 w 25"/>
                <a:gd name="T11" fmla="*/ 6 h 35"/>
                <a:gd name="T12" fmla="*/ 1 w 25"/>
                <a:gd name="T13" fmla="*/ 2 h 35"/>
                <a:gd name="T14" fmla="*/ 0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1"/>
                    <a:pt x="1" y="4"/>
                    <a:pt x="2" y="5"/>
                  </a:cubicBezTo>
                  <a:cubicBezTo>
                    <a:pt x="5" y="11"/>
                    <a:pt x="9" y="16"/>
                    <a:pt x="13" y="22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2" y="33"/>
                    <a:pt x="21" y="30"/>
                    <a:pt x="20" y="27"/>
                  </a:cubicBezTo>
                  <a:cubicBezTo>
                    <a:pt x="17" y="22"/>
                    <a:pt x="14" y="17"/>
                    <a:pt x="10" y="13"/>
                  </a:cubicBezTo>
                  <a:cubicBezTo>
                    <a:pt x="7" y="10"/>
                    <a:pt x="5" y="7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2" name="Freeform 334">
              <a:extLst>
                <a:ext uri="{FF2B5EF4-FFF2-40B4-BE49-F238E27FC236}">
                  <a16:creationId xmlns:a16="http://schemas.microsoft.com/office/drawing/2014/main" id="{D7681FC2-FD47-4E85-A2C2-872ADF840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104"/>
              <a:ext cx="72" cy="2"/>
            </a:xfrm>
            <a:custGeom>
              <a:avLst/>
              <a:gdLst>
                <a:gd name="T0" fmla="*/ 0 w 100"/>
                <a:gd name="T1" fmla="*/ 1 h 3"/>
                <a:gd name="T2" fmla="*/ 37 w 100"/>
                <a:gd name="T3" fmla="*/ 0 h 3"/>
                <a:gd name="T4" fmla="*/ 0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3" name="Freeform 335">
              <a:extLst>
                <a:ext uri="{FF2B5EF4-FFF2-40B4-BE49-F238E27FC236}">
                  <a16:creationId xmlns:a16="http://schemas.microsoft.com/office/drawing/2014/main" id="{5D8376C5-E415-4277-94B7-3C508BB2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1018"/>
              <a:ext cx="132" cy="143"/>
            </a:xfrm>
            <a:custGeom>
              <a:avLst/>
              <a:gdLst>
                <a:gd name="T0" fmla="*/ 7 w 182"/>
                <a:gd name="T1" fmla="*/ 42 h 184"/>
                <a:gd name="T2" fmla="*/ 0 w 182"/>
                <a:gd name="T3" fmla="*/ 33 h 184"/>
                <a:gd name="T4" fmla="*/ 0 w 182"/>
                <a:gd name="T5" fmla="*/ 2 h 184"/>
                <a:gd name="T6" fmla="*/ 12 w 182"/>
                <a:gd name="T7" fmla="*/ 22 h 184"/>
                <a:gd name="T8" fmla="*/ 52 w 182"/>
                <a:gd name="T9" fmla="*/ 22 h 184"/>
                <a:gd name="T10" fmla="*/ 54 w 182"/>
                <a:gd name="T11" fmla="*/ 0 h 184"/>
                <a:gd name="T12" fmla="*/ 70 w 182"/>
                <a:gd name="T13" fmla="*/ 33 h 184"/>
                <a:gd name="T14" fmla="*/ 62 w 182"/>
                <a:gd name="T15" fmla="*/ 44 h 184"/>
                <a:gd name="T16" fmla="*/ 68 w 182"/>
                <a:gd name="T17" fmla="*/ 54 h 184"/>
                <a:gd name="T18" fmla="*/ 49 w 182"/>
                <a:gd name="T19" fmla="*/ 86 h 184"/>
                <a:gd name="T20" fmla="*/ 50 w 182"/>
                <a:gd name="T21" fmla="*/ 63 h 184"/>
                <a:gd name="T22" fmla="*/ 12 w 182"/>
                <a:gd name="T23" fmla="*/ 63 h 184"/>
                <a:gd name="T24" fmla="*/ 0 w 182"/>
                <a:gd name="T25" fmla="*/ 80 h 184"/>
                <a:gd name="T26" fmla="*/ 0 w 182"/>
                <a:gd name="T27" fmla="*/ 51 h 184"/>
                <a:gd name="T28" fmla="*/ 7 w 182"/>
                <a:gd name="T29" fmla="*/ 42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1"/>
                    <a:pt x="0" y="7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3" y="13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2" y="25"/>
                    <a:pt x="179" y="50"/>
                    <a:pt x="182" y="71"/>
                  </a:cubicBezTo>
                  <a:cubicBezTo>
                    <a:pt x="171" y="73"/>
                    <a:pt x="163" y="82"/>
                    <a:pt x="163" y="94"/>
                  </a:cubicBezTo>
                  <a:cubicBezTo>
                    <a:pt x="163" y="104"/>
                    <a:pt x="169" y="113"/>
                    <a:pt x="178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50"/>
                    <a:pt x="0" y="170"/>
                    <a:pt x="0" y="17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8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84" name="Line 336">
              <a:extLst>
                <a:ext uri="{FF2B5EF4-FFF2-40B4-BE49-F238E27FC236}">
                  <a16:creationId xmlns:a16="http://schemas.microsoft.com/office/drawing/2014/main" id="{5BE2B737-B4C5-4CF0-89BD-2400D5A78C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4" y="1069"/>
              <a:ext cx="129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5" name="Line 337">
              <a:extLst>
                <a:ext uri="{FF2B5EF4-FFF2-40B4-BE49-F238E27FC236}">
                  <a16:creationId xmlns:a16="http://schemas.microsoft.com/office/drawing/2014/main" id="{C448D761-0737-4420-8936-2ED94A87A8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5" y="1106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6" name="Freeform 338">
              <a:extLst>
                <a:ext uri="{FF2B5EF4-FFF2-40B4-BE49-F238E27FC236}">
                  <a16:creationId xmlns:a16="http://schemas.microsoft.com/office/drawing/2014/main" id="{4F85F9BE-AFBA-4FA8-B4D8-BEE9DE68F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074"/>
              <a:ext cx="106" cy="26"/>
            </a:xfrm>
            <a:custGeom>
              <a:avLst/>
              <a:gdLst>
                <a:gd name="T0" fmla="*/ 56 w 145"/>
                <a:gd name="T1" fmla="*/ 0 h 33"/>
                <a:gd name="T2" fmla="*/ 55 w 145"/>
                <a:gd name="T3" fmla="*/ 5 h 33"/>
                <a:gd name="T4" fmla="*/ 53 w 145"/>
                <a:gd name="T5" fmla="*/ 10 h 33"/>
                <a:gd name="T6" fmla="*/ 52 w 145"/>
                <a:gd name="T7" fmla="*/ 15 h 33"/>
                <a:gd name="T8" fmla="*/ 43 w 145"/>
                <a:gd name="T9" fmla="*/ 13 h 33"/>
                <a:gd name="T10" fmla="*/ 32 w 145"/>
                <a:gd name="T11" fmla="*/ 12 h 33"/>
                <a:gd name="T12" fmla="*/ 15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4 w 145"/>
                <a:gd name="T23" fmla="*/ 2 h 33"/>
                <a:gd name="T24" fmla="*/ 29 w 145"/>
                <a:gd name="T25" fmla="*/ 2 h 33"/>
                <a:gd name="T26" fmla="*/ 56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4" y="3"/>
                    <a:pt x="140" y="6"/>
                    <a:pt x="139" y="9"/>
                  </a:cubicBezTo>
                  <a:cubicBezTo>
                    <a:pt x="136" y="13"/>
                    <a:pt x="136" y="16"/>
                    <a:pt x="135" y="20"/>
                  </a:cubicBezTo>
                  <a:cubicBezTo>
                    <a:pt x="134" y="24"/>
                    <a:pt x="137" y="29"/>
                    <a:pt x="133" y="31"/>
                  </a:cubicBezTo>
                  <a:cubicBezTo>
                    <a:pt x="128" y="33"/>
                    <a:pt x="116" y="28"/>
                    <a:pt x="111" y="27"/>
                  </a:cubicBezTo>
                  <a:cubicBezTo>
                    <a:pt x="101" y="26"/>
                    <a:pt x="92" y="24"/>
                    <a:pt x="82" y="24"/>
                  </a:cubicBezTo>
                  <a:cubicBezTo>
                    <a:pt x="68" y="23"/>
                    <a:pt x="54" y="22"/>
                    <a:pt x="40" y="21"/>
                  </a:cubicBezTo>
                  <a:cubicBezTo>
                    <a:pt x="32" y="21"/>
                    <a:pt x="24" y="22"/>
                    <a:pt x="16" y="21"/>
                  </a:cubicBezTo>
                  <a:cubicBezTo>
                    <a:pt x="10" y="21"/>
                    <a:pt x="8" y="20"/>
                    <a:pt x="6" y="14"/>
                  </a:cubicBezTo>
                  <a:cubicBezTo>
                    <a:pt x="4" y="11"/>
                    <a:pt x="1" y="7"/>
                    <a:pt x="0" y="3"/>
                  </a:cubicBezTo>
                  <a:cubicBezTo>
                    <a:pt x="5" y="2"/>
                    <a:pt x="10" y="3"/>
                    <a:pt x="16" y="4"/>
                  </a:cubicBezTo>
                  <a:cubicBezTo>
                    <a:pt x="22" y="5"/>
                    <a:pt x="30" y="4"/>
                    <a:pt x="36" y="3"/>
                  </a:cubicBezTo>
                  <a:cubicBezTo>
                    <a:pt x="49" y="3"/>
                    <a:pt x="61" y="3"/>
                    <a:pt x="74" y="3"/>
                  </a:cubicBezTo>
                  <a:cubicBezTo>
                    <a:pt x="98" y="3"/>
                    <a:pt x="121" y="2"/>
                    <a:pt x="145" y="2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7" name="Freeform 339">
              <a:extLst>
                <a:ext uri="{FF2B5EF4-FFF2-40B4-BE49-F238E27FC236}">
                  <a16:creationId xmlns:a16="http://schemas.microsoft.com/office/drawing/2014/main" id="{6055E7DA-F55F-4754-9757-BCF2C19A2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097"/>
              <a:ext cx="107" cy="9"/>
            </a:xfrm>
            <a:custGeom>
              <a:avLst/>
              <a:gdLst>
                <a:gd name="T0" fmla="*/ 56 w 148"/>
                <a:gd name="T1" fmla="*/ 6 h 11"/>
                <a:gd name="T2" fmla="*/ 0 w 148"/>
                <a:gd name="T3" fmla="*/ 3 h 11"/>
                <a:gd name="T4" fmla="*/ 56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9" y="0"/>
                    <a:pt x="148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8" name="Freeform 340">
              <a:extLst>
                <a:ext uri="{FF2B5EF4-FFF2-40B4-BE49-F238E27FC236}">
                  <a16:creationId xmlns:a16="http://schemas.microsoft.com/office/drawing/2014/main" id="{4E04231B-8710-4049-BA17-03C048B76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1041"/>
              <a:ext cx="14" cy="25"/>
            </a:xfrm>
            <a:custGeom>
              <a:avLst/>
              <a:gdLst>
                <a:gd name="T0" fmla="*/ 2 w 20"/>
                <a:gd name="T1" fmla="*/ 0 h 32"/>
                <a:gd name="T2" fmla="*/ 5 w 20"/>
                <a:gd name="T3" fmla="*/ 7 h 32"/>
                <a:gd name="T4" fmla="*/ 6 w 20"/>
                <a:gd name="T5" fmla="*/ 14 h 32"/>
                <a:gd name="T6" fmla="*/ 2 w 20"/>
                <a:gd name="T7" fmla="*/ 14 h 32"/>
                <a:gd name="T8" fmla="*/ 1 w 20"/>
                <a:gd name="T9" fmla="*/ 13 h 32"/>
                <a:gd name="T10" fmla="*/ 1 w 20"/>
                <a:gd name="T11" fmla="*/ 7 h 32"/>
                <a:gd name="T12" fmla="*/ 2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6" y="0"/>
                  </a:moveTo>
                  <a:cubicBezTo>
                    <a:pt x="9" y="5"/>
                    <a:pt x="12" y="10"/>
                    <a:pt x="14" y="15"/>
                  </a:cubicBezTo>
                  <a:cubicBezTo>
                    <a:pt x="16" y="19"/>
                    <a:pt x="20" y="24"/>
                    <a:pt x="19" y="29"/>
                  </a:cubicBezTo>
                  <a:cubicBezTo>
                    <a:pt x="15" y="29"/>
                    <a:pt x="10" y="29"/>
                    <a:pt x="6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4" y="18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9" name="Freeform 341">
              <a:extLst>
                <a:ext uri="{FF2B5EF4-FFF2-40B4-BE49-F238E27FC236}">
                  <a16:creationId xmlns:a16="http://schemas.microsoft.com/office/drawing/2014/main" id="{2C527BD3-3F56-4BB1-AC44-3211F94CF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042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2 w 15"/>
                <a:gd name="T3" fmla="*/ 4 h 28"/>
                <a:gd name="T4" fmla="*/ 5 w 15"/>
                <a:gd name="T5" fmla="*/ 10 h 28"/>
                <a:gd name="T6" fmla="*/ 1 w 15"/>
                <a:gd name="T7" fmla="*/ 13 h 28"/>
                <a:gd name="T8" fmla="*/ 1 w 15"/>
                <a:gd name="T9" fmla="*/ 7 h 28"/>
                <a:gd name="T10" fmla="*/ 0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3" y="2"/>
                    <a:pt x="4" y="5"/>
                    <a:pt x="6" y="8"/>
                  </a:cubicBezTo>
                  <a:cubicBezTo>
                    <a:pt x="9" y="11"/>
                    <a:pt x="15" y="15"/>
                    <a:pt x="14" y="20"/>
                  </a:cubicBezTo>
                  <a:cubicBezTo>
                    <a:pt x="14" y="23"/>
                    <a:pt x="7" y="27"/>
                    <a:pt x="4" y="28"/>
                  </a:cubicBezTo>
                  <a:cubicBezTo>
                    <a:pt x="2" y="25"/>
                    <a:pt x="4" y="18"/>
                    <a:pt x="3" y="14"/>
                  </a:cubicBezTo>
                  <a:cubicBezTo>
                    <a:pt x="3" y="10"/>
                    <a:pt x="2" y="4"/>
                    <a:pt x="0" y="1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0" name="Freeform 342">
              <a:extLst>
                <a:ext uri="{FF2B5EF4-FFF2-40B4-BE49-F238E27FC236}">
                  <a16:creationId xmlns:a16="http://schemas.microsoft.com/office/drawing/2014/main" id="{6AA459B2-03E9-4A5E-8F91-083B676A6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115"/>
              <a:ext cx="12" cy="23"/>
            </a:xfrm>
            <a:custGeom>
              <a:avLst/>
              <a:gdLst>
                <a:gd name="T0" fmla="*/ 7 w 16"/>
                <a:gd name="T1" fmla="*/ 2 h 30"/>
                <a:gd name="T2" fmla="*/ 4 w 16"/>
                <a:gd name="T3" fmla="*/ 8 h 30"/>
                <a:gd name="T4" fmla="*/ 1 w 16"/>
                <a:gd name="T5" fmla="*/ 14 h 30"/>
                <a:gd name="T6" fmla="*/ 2 w 16"/>
                <a:gd name="T7" fmla="*/ 7 h 30"/>
                <a:gd name="T8" fmla="*/ 1 w 16"/>
                <a:gd name="T9" fmla="*/ 2 h 30"/>
                <a:gd name="T10" fmla="*/ 5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0">
                  <a:moveTo>
                    <a:pt x="16" y="2"/>
                  </a:moveTo>
                  <a:cubicBezTo>
                    <a:pt x="14" y="7"/>
                    <a:pt x="12" y="12"/>
                    <a:pt x="9" y="17"/>
                  </a:cubicBezTo>
                  <a:cubicBezTo>
                    <a:pt x="8" y="20"/>
                    <a:pt x="5" y="28"/>
                    <a:pt x="1" y="30"/>
                  </a:cubicBezTo>
                  <a:cubicBezTo>
                    <a:pt x="0" y="26"/>
                    <a:pt x="3" y="19"/>
                    <a:pt x="3" y="15"/>
                  </a:cubicBezTo>
                  <a:cubicBezTo>
                    <a:pt x="3" y="11"/>
                    <a:pt x="2" y="6"/>
                    <a:pt x="1" y="2"/>
                  </a:cubicBezTo>
                  <a:cubicBezTo>
                    <a:pt x="5" y="1"/>
                    <a:pt x="9" y="0"/>
                    <a:pt x="12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1" name="Freeform 343">
              <a:extLst>
                <a:ext uri="{FF2B5EF4-FFF2-40B4-BE49-F238E27FC236}">
                  <a16:creationId xmlns:a16="http://schemas.microsoft.com/office/drawing/2014/main" id="{A130B4EA-C593-4797-8A26-BC04D7F7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108"/>
              <a:ext cx="13" cy="20"/>
            </a:xfrm>
            <a:custGeom>
              <a:avLst/>
              <a:gdLst>
                <a:gd name="T0" fmla="*/ 8 w 17"/>
                <a:gd name="T1" fmla="*/ 3 h 26"/>
                <a:gd name="T2" fmla="*/ 1 w 17"/>
                <a:gd name="T3" fmla="*/ 3 h 26"/>
                <a:gd name="T4" fmla="*/ 2 w 17"/>
                <a:gd name="T5" fmla="*/ 12 h 26"/>
                <a:gd name="T6" fmla="*/ 4 w 17"/>
                <a:gd name="T7" fmla="*/ 8 h 26"/>
                <a:gd name="T8" fmla="*/ 7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6"/>
                  </a:moveTo>
                  <a:cubicBezTo>
                    <a:pt x="12" y="5"/>
                    <a:pt x="3" y="0"/>
                    <a:pt x="1" y="6"/>
                  </a:cubicBezTo>
                  <a:cubicBezTo>
                    <a:pt x="0" y="11"/>
                    <a:pt x="3" y="20"/>
                    <a:pt x="3" y="26"/>
                  </a:cubicBezTo>
                  <a:cubicBezTo>
                    <a:pt x="5" y="23"/>
                    <a:pt x="7" y="20"/>
                    <a:pt x="8" y="17"/>
                  </a:cubicBezTo>
                  <a:cubicBezTo>
                    <a:pt x="11" y="13"/>
                    <a:pt x="14" y="10"/>
                    <a:pt x="16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2" name="Freeform 344">
              <a:extLst>
                <a:ext uri="{FF2B5EF4-FFF2-40B4-BE49-F238E27FC236}">
                  <a16:creationId xmlns:a16="http://schemas.microsoft.com/office/drawing/2014/main" id="{CC5B91CB-E228-4AEC-A74B-A0626910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060"/>
              <a:ext cx="56" cy="8"/>
            </a:xfrm>
            <a:custGeom>
              <a:avLst/>
              <a:gdLst>
                <a:gd name="T0" fmla="*/ 23 w 77"/>
                <a:gd name="T1" fmla="*/ 0 h 10"/>
                <a:gd name="T2" fmla="*/ 12 w 77"/>
                <a:gd name="T3" fmla="*/ 2 h 10"/>
                <a:gd name="T4" fmla="*/ 0 w 77"/>
                <a:gd name="T5" fmla="*/ 2 h 10"/>
                <a:gd name="T6" fmla="*/ 9 w 77"/>
                <a:gd name="T7" fmla="*/ 4 h 10"/>
                <a:gd name="T8" fmla="*/ 20 w 77"/>
                <a:gd name="T9" fmla="*/ 5 h 10"/>
                <a:gd name="T10" fmla="*/ 30 w 77"/>
                <a:gd name="T11" fmla="*/ 5 h 10"/>
                <a:gd name="T12" fmla="*/ 28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61" y="0"/>
                  </a:moveTo>
                  <a:cubicBezTo>
                    <a:pt x="53" y="5"/>
                    <a:pt x="39" y="4"/>
                    <a:pt x="31" y="4"/>
                  </a:cubicBezTo>
                  <a:cubicBezTo>
                    <a:pt x="21" y="5"/>
                    <a:pt x="10" y="0"/>
                    <a:pt x="0" y="3"/>
                  </a:cubicBezTo>
                  <a:cubicBezTo>
                    <a:pt x="8" y="8"/>
                    <a:pt x="17" y="6"/>
                    <a:pt x="25" y="7"/>
                  </a:cubicBezTo>
                  <a:cubicBezTo>
                    <a:pt x="35" y="7"/>
                    <a:pt x="44" y="9"/>
                    <a:pt x="54" y="10"/>
                  </a:cubicBezTo>
                  <a:cubicBezTo>
                    <a:pt x="62" y="10"/>
                    <a:pt x="69" y="10"/>
                    <a:pt x="77" y="9"/>
                  </a:cubicBezTo>
                  <a:cubicBezTo>
                    <a:pt x="77" y="7"/>
                    <a:pt x="77" y="5"/>
                    <a:pt x="74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3" name="Freeform 345">
              <a:extLst>
                <a:ext uri="{FF2B5EF4-FFF2-40B4-BE49-F238E27FC236}">
                  <a16:creationId xmlns:a16="http://schemas.microsoft.com/office/drawing/2014/main" id="{419AA995-141D-4B84-8946-806090F9F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037"/>
              <a:ext cx="13" cy="31"/>
            </a:xfrm>
            <a:custGeom>
              <a:avLst/>
              <a:gdLst>
                <a:gd name="T0" fmla="*/ 0 w 17"/>
                <a:gd name="T1" fmla="*/ 0 h 40"/>
                <a:gd name="T2" fmla="*/ 3 w 17"/>
                <a:gd name="T3" fmla="*/ 5 h 40"/>
                <a:gd name="T4" fmla="*/ 5 w 17"/>
                <a:gd name="T5" fmla="*/ 10 h 40"/>
                <a:gd name="T6" fmla="*/ 6 w 17"/>
                <a:gd name="T7" fmla="*/ 15 h 40"/>
                <a:gd name="T8" fmla="*/ 7 w 17"/>
                <a:gd name="T9" fmla="*/ 19 h 40"/>
                <a:gd name="T10" fmla="*/ 5 w 17"/>
                <a:gd name="T11" fmla="*/ 12 h 40"/>
                <a:gd name="T12" fmla="*/ 2 w 17"/>
                <a:gd name="T13" fmla="*/ 7 h 40"/>
                <a:gd name="T14" fmla="*/ 1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3" y="2"/>
                    <a:pt x="5" y="7"/>
                    <a:pt x="6" y="10"/>
                  </a:cubicBezTo>
                  <a:cubicBezTo>
                    <a:pt x="9" y="17"/>
                    <a:pt x="10" y="17"/>
                    <a:pt x="11" y="22"/>
                  </a:cubicBezTo>
                  <a:cubicBezTo>
                    <a:pt x="13" y="25"/>
                    <a:pt x="14" y="28"/>
                    <a:pt x="15" y="31"/>
                  </a:cubicBezTo>
                  <a:cubicBezTo>
                    <a:pt x="16" y="33"/>
                    <a:pt x="17" y="38"/>
                    <a:pt x="16" y="40"/>
                  </a:cubicBezTo>
                  <a:cubicBezTo>
                    <a:pt x="14" y="36"/>
                    <a:pt x="13" y="31"/>
                    <a:pt x="11" y="27"/>
                  </a:cubicBezTo>
                  <a:cubicBezTo>
                    <a:pt x="9" y="23"/>
                    <a:pt x="7" y="19"/>
                    <a:pt x="5" y="15"/>
                  </a:cubicBezTo>
                  <a:cubicBezTo>
                    <a:pt x="3" y="11"/>
                    <a:pt x="1" y="6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4" name="Freeform 346">
              <a:extLst>
                <a:ext uri="{FF2B5EF4-FFF2-40B4-BE49-F238E27FC236}">
                  <a16:creationId xmlns:a16="http://schemas.microsoft.com/office/drawing/2014/main" id="{EDDC17C2-878B-4D1C-A43E-7BF96D35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1115"/>
              <a:ext cx="18" cy="27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10 h 35"/>
                <a:gd name="T6" fmla="*/ 0 w 25"/>
                <a:gd name="T7" fmla="*/ 16 h 35"/>
                <a:gd name="T8" fmla="*/ 2 w 25"/>
                <a:gd name="T9" fmla="*/ 12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0" y="11"/>
                    <a:pt x="16" y="17"/>
                    <a:pt x="12" y="22"/>
                  </a:cubicBezTo>
                  <a:cubicBezTo>
                    <a:pt x="9" y="27"/>
                    <a:pt x="5" y="32"/>
                    <a:pt x="0" y="35"/>
                  </a:cubicBezTo>
                  <a:cubicBezTo>
                    <a:pt x="3" y="34"/>
                    <a:pt x="4" y="30"/>
                    <a:pt x="5" y="27"/>
                  </a:cubicBezTo>
                  <a:cubicBezTo>
                    <a:pt x="8" y="22"/>
                    <a:pt x="11" y="17"/>
                    <a:pt x="16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5" name="Freeform 347">
              <a:extLst>
                <a:ext uri="{FF2B5EF4-FFF2-40B4-BE49-F238E27FC236}">
                  <a16:creationId xmlns:a16="http://schemas.microsoft.com/office/drawing/2014/main" id="{ADA9DABE-A395-4C48-BB89-285F6D50B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1104"/>
              <a:ext cx="73" cy="2"/>
            </a:xfrm>
            <a:custGeom>
              <a:avLst/>
              <a:gdLst>
                <a:gd name="T0" fmla="*/ 38 w 101"/>
                <a:gd name="T1" fmla="*/ 1 h 3"/>
                <a:gd name="T2" fmla="*/ 0 w 101"/>
                <a:gd name="T3" fmla="*/ 0 h 3"/>
                <a:gd name="T4" fmla="*/ 38 w 101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101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4" y="1"/>
                    <a:pt x="10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6" name="Freeform 348">
              <a:extLst>
                <a:ext uri="{FF2B5EF4-FFF2-40B4-BE49-F238E27FC236}">
                  <a16:creationId xmlns:a16="http://schemas.microsoft.com/office/drawing/2014/main" id="{41F8F4A9-1FC6-4E21-8BE7-2B2E935C8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225"/>
              <a:ext cx="132" cy="142"/>
            </a:xfrm>
            <a:custGeom>
              <a:avLst/>
              <a:gdLst>
                <a:gd name="T0" fmla="*/ 63 w 182"/>
                <a:gd name="T1" fmla="*/ 41 h 183"/>
                <a:gd name="T2" fmla="*/ 70 w 182"/>
                <a:gd name="T3" fmla="*/ 33 h 183"/>
                <a:gd name="T4" fmla="*/ 70 w 182"/>
                <a:gd name="T5" fmla="*/ 1 h 183"/>
                <a:gd name="T6" fmla="*/ 58 w 182"/>
                <a:gd name="T7" fmla="*/ 21 h 183"/>
                <a:gd name="T8" fmla="*/ 17 w 182"/>
                <a:gd name="T9" fmla="*/ 22 h 183"/>
                <a:gd name="T10" fmla="*/ 16 w 182"/>
                <a:gd name="T11" fmla="*/ 0 h 183"/>
                <a:gd name="T12" fmla="*/ 0 w 182"/>
                <a:gd name="T13" fmla="*/ 33 h 183"/>
                <a:gd name="T14" fmla="*/ 7 w 182"/>
                <a:gd name="T15" fmla="*/ 43 h 183"/>
                <a:gd name="T16" fmla="*/ 2 w 182"/>
                <a:gd name="T17" fmla="*/ 54 h 183"/>
                <a:gd name="T18" fmla="*/ 20 w 182"/>
                <a:gd name="T19" fmla="*/ 85 h 183"/>
                <a:gd name="T20" fmla="*/ 20 w 182"/>
                <a:gd name="T21" fmla="*/ 62 h 183"/>
                <a:gd name="T22" fmla="*/ 58 w 182"/>
                <a:gd name="T23" fmla="*/ 62 h 183"/>
                <a:gd name="T24" fmla="*/ 70 w 182"/>
                <a:gd name="T25" fmla="*/ 79 h 183"/>
                <a:gd name="T26" fmla="*/ 70 w 182"/>
                <a:gd name="T27" fmla="*/ 50 h 183"/>
                <a:gd name="T28" fmla="*/ 63 w 182"/>
                <a:gd name="T29" fmla="*/ 4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3">
                  <a:moveTo>
                    <a:pt x="166" y="88"/>
                  </a:moveTo>
                  <a:cubicBezTo>
                    <a:pt x="166" y="78"/>
                    <a:pt x="173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2"/>
                    <a:pt x="152" y="45"/>
                    <a:pt x="152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1" y="24"/>
                    <a:pt x="3" y="49"/>
                    <a:pt x="0" y="70"/>
                  </a:cubicBezTo>
                  <a:cubicBezTo>
                    <a:pt x="11" y="72"/>
                    <a:pt x="19" y="82"/>
                    <a:pt x="19" y="93"/>
                  </a:cubicBezTo>
                  <a:cubicBezTo>
                    <a:pt x="19" y="103"/>
                    <a:pt x="13" y="112"/>
                    <a:pt x="5" y="115"/>
                  </a:cubicBezTo>
                  <a:cubicBezTo>
                    <a:pt x="18" y="157"/>
                    <a:pt x="54" y="183"/>
                    <a:pt x="54" y="183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3" y="107"/>
                    <a:pt x="166" y="99"/>
                    <a:pt x="166" y="88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7" name="Line 349">
              <a:extLst>
                <a:ext uri="{FF2B5EF4-FFF2-40B4-BE49-F238E27FC236}">
                  <a16:creationId xmlns:a16="http://schemas.microsoft.com/office/drawing/2014/main" id="{83DC6008-98D7-448B-8C84-DA26718205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2" y="1277"/>
              <a:ext cx="129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8" name="Line 350">
              <a:extLst>
                <a:ext uri="{FF2B5EF4-FFF2-40B4-BE49-F238E27FC236}">
                  <a16:creationId xmlns:a16="http://schemas.microsoft.com/office/drawing/2014/main" id="{17C33E81-E011-4B78-AF09-B3473D332F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5" y="1312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9" name="Freeform 351">
              <a:extLst>
                <a:ext uri="{FF2B5EF4-FFF2-40B4-BE49-F238E27FC236}">
                  <a16:creationId xmlns:a16="http://schemas.microsoft.com/office/drawing/2014/main" id="{AE869C48-CE97-4167-8DDD-5DED3931D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280"/>
              <a:ext cx="107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5 w 146"/>
                <a:gd name="T11" fmla="*/ 12 h 33"/>
                <a:gd name="T12" fmla="*/ 41 w 146"/>
                <a:gd name="T13" fmla="*/ 10 h 33"/>
                <a:gd name="T14" fmla="*/ 51 w 146"/>
                <a:gd name="T15" fmla="*/ 10 h 33"/>
                <a:gd name="T16" fmla="*/ 55 w 146"/>
                <a:gd name="T17" fmla="*/ 7 h 33"/>
                <a:gd name="T18" fmla="*/ 57 w 146"/>
                <a:gd name="T19" fmla="*/ 2 h 33"/>
                <a:gd name="T20" fmla="*/ 51 w 146"/>
                <a:gd name="T21" fmla="*/ 2 h 33"/>
                <a:gd name="T22" fmla="*/ 43 w 146"/>
                <a:gd name="T23" fmla="*/ 2 h 33"/>
                <a:gd name="T24" fmla="*/ 28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5"/>
                    <a:pt x="9" y="29"/>
                    <a:pt x="13" y="31"/>
                  </a:cubicBezTo>
                  <a:cubicBezTo>
                    <a:pt x="18" y="33"/>
                    <a:pt x="29" y="28"/>
                    <a:pt x="34" y="28"/>
                  </a:cubicBezTo>
                  <a:cubicBezTo>
                    <a:pt x="44" y="26"/>
                    <a:pt x="54" y="25"/>
                    <a:pt x="64" y="24"/>
                  </a:cubicBezTo>
                  <a:cubicBezTo>
                    <a:pt x="78" y="24"/>
                    <a:pt x="91" y="22"/>
                    <a:pt x="105" y="22"/>
                  </a:cubicBezTo>
                  <a:cubicBezTo>
                    <a:pt x="113" y="21"/>
                    <a:pt x="122" y="23"/>
                    <a:pt x="129" y="22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7"/>
                    <a:pt x="146" y="4"/>
                  </a:cubicBezTo>
                  <a:cubicBezTo>
                    <a:pt x="140" y="2"/>
                    <a:pt x="135" y="4"/>
                    <a:pt x="130" y="4"/>
                  </a:cubicBezTo>
                  <a:cubicBezTo>
                    <a:pt x="123" y="5"/>
                    <a:pt x="116" y="4"/>
                    <a:pt x="109" y="4"/>
                  </a:cubicBezTo>
                  <a:cubicBezTo>
                    <a:pt x="97" y="3"/>
                    <a:pt x="84" y="3"/>
                    <a:pt x="71" y="3"/>
                  </a:cubicBezTo>
                  <a:cubicBezTo>
                    <a:pt x="48" y="3"/>
                    <a:pt x="24" y="2"/>
                    <a:pt x="0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0" name="Freeform 352">
              <a:extLst>
                <a:ext uri="{FF2B5EF4-FFF2-40B4-BE49-F238E27FC236}">
                  <a16:creationId xmlns:a16="http://schemas.microsoft.com/office/drawing/2014/main" id="{D7D5E96C-D4EB-4742-9563-DF684DAE1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304"/>
              <a:ext cx="108" cy="8"/>
            </a:xfrm>
            <a:custGeom>
              <a:avLst/>
              <a:gdLst>
                <a:gd name="T0" fmla="*/ 0 w 148"/>
                <a:gd name="T1" fmla="*/ 4 h 11"/>
                <a:gd name="T2" fmla="*/ 58 w 148"/>
                <a:gd name="T3" fmla="*/ 2 h 11"/>
                <a:gd name="T4" fmla="*/ 0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1" name="Freeform 353">
              <a:extLst>
                <a:ext uri="{FF2B5EF4-FFF2-40B4-BE49-F238E27FC236}">
                  <a16:creationId xmlns:a16="http://schemas.microsoft.com/office/drawing/2014/main" id="{656FFF3D-8FE2-44E0-9BA1-BF89D3555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247"/>
              <a:ext cx="14" cy="25"/>
            </a:xfrm>
            <a:custGeom>
              <a:avLst/>
              <a:gdLst>
                <a:gd name="T0" fmla="*/ 5 w 19"/>
                <a:gd name="T1" fmla="*/ 0 h 32"/>
                <a:gd name="T2" fmla="*/ 2 w 19"/>
                <a:gd name="T3" fmla="*/ 7 h 32"/>
                <a:gd name="T4" fmla="*/ 0 w 19"/>
                <a:gd name="T5" fmla="*/ 14 h 32"/>
                <a:gd name="T6" fmla="*/ 5 w 19"/>
                <a:gd name="T7" fmla="*/ 14 h 32"/>
                <a:gd name="T8" fmla="*/ 7 w 19"/>
                <a:gd name="T9" fmla="*/ 13 h 32"/>
                <a:gd name="T10" fmla="*/ 6 w 19"/>
                <a:gd name="T11" fmla="*/ 7 h 32"/>
                <a:gd name="T12" fmla="*/ 5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0" y="5"/>
                    <a:pt x="8" y="10"/>
                    <a:pt x="5" y="15"/>
                  </a:cubicBezTo>
                  <a:cubicBezTo>
                    <a:pt x="4" y="19"/>
                    <a:pt x="0" y="24"/>
                    <a:pt x="0" y="29"/>
                  </a:cubicBezTo>
                  <a:cubicBezTo>
                    <a:pt x="5" y="30"/>
                    <a:pt x="9" y="29"/>
                    <a:pt x="13" y="30"/>
                  </a:cubicBezTo>
                  <a:cubicBezTo>
                    <a:pt x="16" y="30"/>
                    <a:pt x="17" y="32"/>
                    <a:pt x="18" y="28"/>
                  </a:cubicBezTo>
                  <a:cubicBezTo>
                    <a:pt x="19" y="25"/>
                    <a:pt x="16" y="18"/>
                    <a:pt x="15" y="14"/>
                  </a:cubicBezTo>
                  <a:cubicBezTo>
                    <a:pt x="14" y="10"/>
                    <a:pt x="13" y="6"/>
                    <a:pt x="13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2" name="Freeform 354">
              <a:extLst>
                <a:ext uri="{FF2B5EF4-FFF2-40B4-BE49-F238E27FC236}">
                  <a16:creationId xmlns:a16="http://schemas.microsoft.com/office/drawing/2014/main" id="{A74B4759-69C2-4F8A-A20C-5DDE220F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249"/>
              <a:ext cx="11" cy="21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8 h 28"/>
                <a:gd name="T6" fmla="*/ 4 w 15"/>
                <a:gd name="T7" fmla="*/ 12 h 28"/>
                <a:gd name="T8" fmla="*/ 5 w 15"/>
                <a:gd name="T9" fmla="*/ 6 h 28"/>
                <a:gd name="T10" fmla="*/ 6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3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7"/>
                    <a:pt x="11" y="28"/>
                  </a:cubicBezTo>
                  <a:cubicBezTo>
                    <a:pt x="14" y="25"/>
                    <a:pt x="12" y="18"/>
                    <a:pt x="12" y="14"/>
                  </a:cubicBezTo>
                  <a:cubicBezTo>
                    <a:pt x="12" y="11"/>
                    <a:pt x="14" y="4"/>
                    <a:pt x="15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3" name="Freeform 355">
              <a:extLst>
                <a:ext uri="{FF2B5EF4-FFF2-40B4-BE49-F238E27FC236}">
                  <a16:creationId xmlns:a16="http://schemas.microsoft.com/office/drawing/2014/main" id="{8A304E7C-13A5-41CD-AE2C-A26835A98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322"/>
              <a:ext cx="13" cy="23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4 h 30"/>
                <a:gd name="T6" fmla="*/ 6 w 17"/>
                <a:gd name="T7" fmla="*/ 7 h 30"/>
                <a:gd name="T8" fmla="*/ 6 w 17"/>
                <a:gd name="T9" fmla="*/ 2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7"/>
                    <a:pt x="5" y="12"/>
                    <a:pt x="7" y="17"/>
                  </a:cubicBezTo>
                  <a:cubicBezTo>
                    <a:pt x="9" y="21"/>
                    <a:pt x="11" y="28"/>
                    <a:pt x="15" y="30"/>
                  </a:cubicBezTo>
                  <a:cubicBezTo>
                    <a:pt x="17" y="27"/>
                    <a:pt x="14" y="20"/>
                    <a:pt x="13" y="15"/>
                  </a:cubicBezTo>
                  <a:cubicBezTo>
                    <a:pt x="13" y="11"/>
                    <a:pt x="14" y="6"/>
                    <a:pt x="15" y="2"/>
                  </a:cubicBezTo>
                  <a:cubicBezTo>
                    <a:pt x="12" y="1"/>
                    <a:pt x="7" y="1"/>
                    <a:pt x="4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4" name="Freeform 356">
              <a:extLst>
                <a:ext uri="{FF2B5EF4-FFF2-40B4-BE49-F238E27FC236}">
                  <a16:creationId xmlns:a16="http://schemas.microsoft.com/office/drawing/2014/main" id="{52E21148-4E89-4FAB-9476-F3733890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1315"/>
              <a:ext cx="12" cy="20"/>
            </a:xfrm>
            <a:custGeom>
              <a:avLst/>
              <a:gdLst>
                <a:gd name="T0" fmla="*/ 0 w 17"/>
                <a:gd name="T1" fmla="*/ 3 h 26"/>
                <a:gd name="T2" fmla="*/ 6 w 17"/>
                <a:gd name="T3" fmla="*/ 3 h 26"/>
                <a:gd name="T4" fmla="*/ 4 w 17"/>
                <a:gd name="T5" fmla="*/ 12 h 26"/>
                <a:gd name="T6" fmla="*/ 3 w 17"/>
                <a:gd name="T7" fmla="*/ 8 h 26"/>
                <a:gd name="T8" fmla="*/ 1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6"/>
                  </a:moveTo>
                  <a:cubicBezTo>
                    <a:pt x="4" y="6"/>
                    <a:pt x="13" y="0"/>
                    <a:pt x="15" y="6"/>
                  </a:cubicBezTo>
                  <a:cubicBezTo>
                    <a:pt x="17" y="11"/>
                    <a:pt x="13" y="20"/>
                    <a:pt x="13" y="26"/>
                  </a:cubicBezTo>
                  <a:cubicBezTo>
                    <a:pt x="11" y="23"/>
                    <a:pt x="10" y="20"/>
                    <a:pt x="8" y="17"/>
                  </a:cubicBezTo>
                  <a:cubicBezTo>
                    <a:pt x="6" y="14"/>
                    <a:pt x="2" y="10"/>
                    <a:pt x="1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5" name="Freeform 357">
              <a:extLst>
                <a:ext uri="{FF2B5EF4-FFF2-40B4-BE49-F238E27FC236}">
                  <a16:creationId xmlns:a16="http://schemas.microsoft.com/office/drawing/2014/main" id="{ECFCCD2C-DDBC-480E-89FE-B033E5C15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267"/>
              <a:ext cx="56" cy="7"/>
            </a:xfrm>
            <a:custGeom>
              <a:avLst/>
              <a:gdLst>
                <a:gd name="T0" fmla="*/ 7 w 77"/>
                <a:gd name="T1" fmla="*/ 0 h 10"/>
                <a:gd name="T2" fmla="*/ 18 w 77"/>
                <a:gd name="T3" fmla="*/ 1 h 10"/>
                <a:gd name="T4" fmla="*/ 30 w 77"/>
                <a:gd name="T5" fmla="*/ 1 h 10"/>
                <a:gd name="T6" fmla="*/ 20 w 77"/>
                <a:gd name="T7" fmla="*/ 3 h 10"/>
                <a:gd name="T8" fmla="*/ 9 w 77"/>
                <a:gd name="T9" fmla="*/ 4 h 10"/>
                <a:gd name="T10" fmla="*/ 0 w 77"/>
                <a:gd name="T11" fmla="*/ 4 h 10"/>
                <a:gd name="T12" fmla="*/ 1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17" y="0"/>
                  </a:moveTo>
                  <a:cubicBezTo>
                    <a:pt x="24" y="5"/>
                    <a:pt x="38" y="4"/>
                    <a:pt x="47" y="4"/>
                  </a:cubicBezTo>
                  <a:cubicBezTo>
                    <a:pt x="56" y="5"/>
                    <a:pt x="68" y="0"/>
                    <a:pt x="77" y="3"/>
                  </a:cubicBezTo>
                  <a:cubicBezTo>
                    <a:pt x="70" y="8"/>
                    <a:pt x="60" y="6"/>
                    <a:pt x="52" y="7"/>
                  </a:cubicBezTo>
                  <a:cubicBezTo>
                    <a:pt x="42" y="7"/>
                    <a:pt x="33" y="9"/>
                    <a:pt x="23" y="10"/>
                  </a:cubicBezTo>
                  <a:cubicBezTo>
                    <a:pt x="16" y="10"/>
                    <a:pt x="8" y="10"/>
                    <a:pt x="0" y="10"/>
                  </a:cubicBezTo>
                  <a:cubicBezTo>
                    <a:pt x="0" y="7"/>
                    <a:pt x="1" y="5"/>
                    <a:pt x="3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6" name="Freeform 358">
              <a:extLst>
                <a:ext uri="{FF2B5EF4-FFF2-40B4-BE49-F238E27FC236}">
                  <a16:creationId xmlns:a16="http://schemas.microsoft.com/office/drawing/2014/main" id="{D92A2B5E-55F3-4813-8B17-09B21D4EF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243"/>
              <a:ext cx="13" cy="31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5 h 40"/>
                <a:gd name="T4" fmla="*/ 3 w 17"/>
                <a:gd name="T5" fmla="*/ 10 h 40"/>
                <a:gd name="T6" fmla="*/ 2 w 17"/>
                <a:gd name="T7" fmla="*/ 15 h 40"/>
                <a:gd name="T8" fmla="*/ 1 w 17"/>
                <a:gd name="T9" fmla="*/ 19 h 40"/>
                <a:gd name="T10" fmla="*/ 3 w 17"/>
                <a:gd name="T11" fmla="*/ 12 h 40"/>
                <a:gd name="T12" fmla="*/ 5 w 17"/>
                <a:gd name="T13" fmla="*/ 7 h 40"/>
                <a:gd name="T14" fmla="*/ 8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3"/>
                    <a:pt x="13" y="7"/>
                    <a:pt x="11" y="10"/>
                  </a:cubicBezTo>
                  <a:cubicBezTo>
                    <a:pt x="8" y="17"/>
                    <a:pt x="8" y="17"/>
                    <a:pt x="6" y="22"/>
                  </a:cubicBezTo>
                  <a:cubicBezTo>
                    <a:pt x="5" y="25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3"/>
                    <a:pt x="10" y="19"/>
                    <a:pt x="12" y="15"/>
                  </a:cubicBezTo>
                  <a:cubicBezTo>
                    <a:pt x="14" y="11"/>
                    <a:pt x="16" y="6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7" name="Freeform 359">
              <a:extLst>
                <a:ext uri="{FF2B5EF4-FFF2-40B4-BE49-F238E27FC236}">
                  <a16:creationId xmlns:a16="http://schemas.microsoft.com/office/drawing/2014/main" id="{AD38E4D0-7E21-4E4F-AF9B-99C8BDD2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322"/>
              <a:ext cx="18" cy="28"/>
            </a:xfrm>
            <a:custGeom>
              <a:avLst/>
              <a:gdLst>
                <a:gd name="T0" fmla="*/ 0 w 25"/>
                <a:gd name="T1" fmla="*/ 0 h 35"/>
                <a:gd name="T2" fmla="*/ 1 w 25"/>
                <a:gd name="T3" fmla="*/ 2 h 35"/>
                <a:gd name="T4" fmla="*/ 4 w 25"/>
                <a:gd name="T5" fmla="*/ 11 h 35"/>
                <a:gd name="T6" fmla="*/ 9 w 25"/>
                <a:gd name="T7" fmla="*/ 18 h 35"/>
                <a:gd name="T8" fmla="*/ 7 w 25"/>
                <a:gd name="T9" fmla="*/ 14 h 35"/>
                <a:gd name="T10" fmla="*/ 4 w 25"/>
                <a:gd name="T11" fmla="*/ 6 h 35"/>
                <a:gd name="T12" fmla="*/ 1 w 25"/>
                <a:gd name="T13" fmla="*/ 2 h 35"/>
                <a:gd name="T14" fmla="*/ 0 w 25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0"/>
                    <a:pt x="1" y="3"/>
                    <a:pt x="2" y="5"/>
                  </a:cubicBezTo>
                  <a:cubicBezTo>
                    <a:pt x="5" y="11"/>
                    <a:pt x="9" y="16"/>
                    <a:pt x="13" y="21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2" y="33"/>
                    <a:pt x="21" y="29"/>
                    <a:pt x="20" y="27"/>
                  </a:cubicBezTo>
                  <a:cubicBezTo>
                    <a:pt x="17" y="21"/>
                    <a:pt x="14" y="17"/>
                    <a:pt x="10" y="12"/>
                  </a:cubicBezTo>
                  <a:cubicBezTo>
                    <a:pt x="7" y="10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8" name="Freeform 360">
              <a:extLst>
                <a:ext uri="{FF2B5EF4-FFF2-40B4-BE49-F238E27FC236}">
                  <a16:creationId xmlns:a16="http://schemas.microsoft.com/office/drawing/2014/main" id="{C6F96076-C7D3-4EF8-96EB-FEC693E1C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310"/>
              <a:ext cx="72" cy="2"/>
            </a:xfrm>
            <a:custGeom>
              <a:avLst/>
              <a:gdLst>
                <a:gd name="T0" fmla="*/ 0 w 100"/>
                <a:gd name="T1" fmla="*/ 1 h 3"/>
                <a:gd name="T2" fmla="*/ 37 w 100"/>
                <a:gd name="T3" fmla="*/ 0 h 3"/>
                <a:gd name="T4" fmla="*/ 0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9" name="Freeform 361">
              <a:extLst>
                <a:ext uri="{FF2B5EF4-FFF2-40B4-BE49-F238E27FC236}">
                  <a16:creationId xmlns:a16="http://schemas.microsoft.com/office/drawing/2014/main" id="{1E7DB632-556F-452C-BECF-33005C5A1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1225"/>
              <a:ext cx="132" cy="143"/>
            </a:xfrm>
            <a:custGeom>
              <a:avLst/>
              <a:gdLst>
                <a:gd name="T0" fmla="*/ 7 w 182"/>
                <a:gd name="T1" fmla="*/ 42 h 184"/>
                <a:gd name="T2" fmla="*/ 0 w 182"/>
                <a:gd name="T3" fmla="*/ 33 h 184"/>
                <a:gd name="T4" fmla="*/ 0 w 182"/>
                <a:gd name="T5" fmla="*/ 1 h 184"/>
                <a:gd name="T6" fmla="*/ 12 w 182"/>
                <a:gd name="T7" fmla="*/ 22 h 184"/>
                <a:gd name="T8" fmla="*/ 52 w 182"/>
                <a:gd name="T9" fmla="*/ 22 h 184"/>
                <a:gd name="T10" fmla="*/ 54 w 182"/>
                <a:gd name="T11" fmla="*/ 0 h 184"/>
                <a:gd name="T12" fmla="*/ 70 w 182"/>
                <a:gd name="T13" fmla="*/ 33 h 184"/>
                <a:gd name="T14" fmla="*/ 62 w 182"/>
                <a:gd name="T15" fmla="*/ 44 h 184"/>
                <a:gd name="T16" fmla="*/ 68 w 182"/>
                <a:gd name="T17" fmla="*/ 54 h 184"/>
                <a:gd name="T18" fmla="*/ 49 w 182"/>
                <a:gd name="T19" fmla="*/ 86 h 184"/>
                <a:gd name="T20" fmla="*/ 50 w 182"/>
                <a:gd name="T21" fmla="*/ 63 h 184"/>
                <a:gd name="T22" fmla="*/ 12 w 182"/>
                <a:gd name="T23" fmla="*/ 63 h 184"/>
                <a:gd name="T24" fmla="*/ 0 w 182"/>
                <a:gd name="T25" fmla="*/ 80 h 184"/>
                <a:gd name="T26" fmla="*/ 0 w 182"/>
                <a:gd name="T27" fmla="*/ 51 h 184"/>
                <a:gd name="T28" fmla="*/ 7 w 182"/>
                <a:gd name="T29" fmla="*/ 42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1"/>
                    <a:pt x="0" y="7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3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2" y="25"/>
                    <a:pt x="179" y="50"/>
                    <a:pt x="182" y="71"/>
                  </a:cubicBezTo>
                  <a:cubicBezTo>
                    <a:pt x="171" y="72"/>
                    <a:pt x="163" y="82"/>
                    <a:pt x="163" y="94"/>
                  </a:cubicBezTo>
                  <a:cubicBezTo>
                    <a:pt x="163" y="104"/>
                    <a:pt x="169" y="112"/>
                    <a:pt x="178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49"/>
                    <a:pt x="0" y="170"/>
                    <a:pt x="0" y="17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" y="107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10" name="Line 362">
              <a:extLst>
                <a:ext uri="{FF2B5EF4-FFF2-40B4-BE49-F238E27FC236}">
                  <a16:creationId xmlns:a16="http://schemas.microsoft.com/office/drawing/2014/main" id="{6A912C07-928A-473A-9079-51428911DF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4" y="1277"/>
              <a:ext cx="129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1" name="Line 363">
              <a:extLst>
                <a:ext uri="{FF2B5EF4-FFF2-40B4-BE49-F238E27FC236}">
                  <a16:creationId xmlns:a16="http://schemas.microsoft.com/office/drawing/2014/main" id="{72636C5A-D0FC-43D7-8702-2EEABCF35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5" y="1312"/>
              <a:ext cx="125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2" name="Freeform 364">
              <a:extLst>
                <a:ext uri="{FF2B5EF4-FFF2-40B4-BE49-F238E27FC236}">
                  <a16:creationId xmlns:a16="http://schemas.microsoft.com/office/drawing/2014/main" id="{CFD0AE6A-9B84-424F-885A-1B3A5D0CB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280"/>
              <a:ext cx="106" cy="26"/>
            </a:xfrm>
            <a:custGeom>
              <a:avLst/>
              <a:gdLst>
                <a:gd name="T0" fmla="*/ 56 w 145"/>
                <a:gd name="T1" fmla="*/ 0 h 33"/>
                <a:gd name="T2" fmla="*/ 55 w 145"/>
                <a:gd name="T3" fmla="*/ 5 h 33"/>
                <a:gd name="T4" fmla="*/ 53 w 145"/>
                <a:gd name="T5" fmla="*/ 10 h 33"/>
                <a:gd name="T6" fmla="*/ 52 w 145"/>
                <a:gd name="T7" fmla="*/ 15 h 33"/>
                <a:gd name="T8" fmla="*/ 43 w 145"/>
                <a:gd name="T9" fmla="*/ 13 h 33"/>
                <a:gd name="T10" fmla="*/ 32 w 145"/>
                <a:gd name="T11" fmla="*/ 13 h 33"/>
                <a:gd name="T12" fmla="*/ 15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4 w 145"/>
                <a:gd name="T23" fmla="*/ 2 h 33"/>
                <a:gd name="T24" fmla="*/ 29 w 145"/>
                <a:gd name="T25" fmla="*/ 2 h 33"/>
                <a:gd name="T26" fmla="*/ 56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4" y="3"/>
                    <a:pt x="140" y="7"/>
                    <a:pt x="139" y="10"/>
                  </a:cubicBezTo>
                  <a:cubicBezTo>
                    <a:pt x="136" y="13"/>
                    <a:pt x="136" y="17"/>
                    <a:pt x="135" y="21"/>
                  </a:cubicBezTo>
                  <a:cubicBezTo>
                    <a:pt x="134" y="25"/>
                    <a:pt x="137" y="30"/>
                    <a:pt x="133" y="31"/>
                  </a:cubicBezTo>
                  <a:cubicBezTo>
                    <a:pt x="128" y="33"/>
                    <a:pt x="116" y="29"/>
                    <a:pt x="111" y="28"/>
                  </a:cubicBezTo>
                  <a:cubicBezTo>
                    <a:pt x="101" y="27"/>
                    <a:pt x="92" y="25"/>
                    <a:pt x="82" y="25"/>
                  </a:cubicBezTo>
                  <a:cubicBezTo>
                    <a:pt x="68" y="24"/>
                    <a:pt x="54" y="23"/>
                    <a:pt x="40" y="22"/>
                  </a:cubicBezTo>
                  <a:cubicBezTo>
                    <a:pt x="32" y="22"/>
                    <a:pt x="24" y="23"/>
                    <a:pt x="16" y="22"/>
                  </a:cubicBezTo>
                  <a:cubicBezTo>
                    <a:pt x="10" y="21"/>
                    <a:pt x="8" y="20"/>
                    <a:pt x="6" y="15"/>
                  </a:cubicBezTo>
                  <a:cubicBezTo>
                    <a:pt x="4" y="11"/>
                    <a:pt x="1" y="8"/>
                    <a:pt x="0" y="4"/>
                  </a:cubicBezTo>
                  <a:cubicBezTo>
                    <a:pt x="5" y="2"/>
                    <a:pt x="10" y="4"/>
                    <a:pt x="16" y="5"/>
                  </a:cubicBezTo>
                  <a:cubicBezTo>
                    <a:pt x="22" y="5"/>
                    <a:pt x="30" y="4"/>
                    <a:pt x="36" y="4"/>
                  </a:cubicBezTo>
                  <a:cubicBezTo>
                    <a:pt x="49" y="3"/>
                    <a:pt x="61" y="3"/>
                    <a:pt x="74" y="3"/>
                  </a:cubicBezTo>
                  <a:cubicBezTo>
                    <a:pt x="98" y="3"/>
                    <a:pt x="121" y="3"/>
                    <a:pt x="145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3" name="Freeform 365">
              <a:extLst>
                <a:ext uri="{FF2B5EF4-FFF2-40B4-BE49-F238E27FC236}">
                  <a16:creationId xmlns:a16="http://schemas.microsoft.com/office/drawing/2014/main" id="{96C3D686-BF86-432E-BF2F-1EB5B883A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304"/>
              <a:ext cx="107" cy="8"/>
            </a:xfrm>
            <a:custGeom>
              <a:avLst/>
              <a:gdLst>
                <a:gd name="T0" fmla="*/ 56 w 148"/>
                <a:gd name="T1" fmla="*/ 4 h 11"/>
                <a:gd name="T2" fmla="*/ 0 w 148"/>
                <a:gd name="T3" fmla="*/ 3 h 11"/>
                <a:gd name="T4" fmla="*/ 56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9" y="0"/>
                    <a:pt x="148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4" name="Freeform 366">
              <a:extLst>
                <a:ext uri="{FF2B5EF4-FFF2-40B4-BE49-F238E27FC236}">
                  <a16:creationId xmlns:a16="http://schemas.microsoft.com/office/drawing/2014/main" id="{76B8E0ED-2BA6-4D41-A183-806D04C4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1248"/>
              <a:ext cx="14" cy="25"/>
            </a:xfrm>
            <a:custGeom>
              <a:avLst/>
              <a:gdLst>
                <a:gd name="T0" fmla="*/ 2 w 20"/>
                <a:gd name="T1" fmla="*/ 0 h 32"/>
                <a:gd name="T2" fmla="*/ 5 w 20"/>
                <a:gd name="T3" fmla="*/ 7 h 32"/>
                <a:gd name="T4" fmla="*/ 6 w 20"/>
                <a:gd name="T5" fmla="*/ 13 h 32"/>
                <a:gd name="T6" fmla="*/ 2 w 20"/>
                <a:gd name="T7" fmla="*/ 14 h 32"/>
                <a:gd name="T8" fmla="*/ 1 w 20"/>
                <a:gd name="T9" fmla="*/ 13 h 32"/>
                <a:gd name="T10" fmla="*/ 1 w 20"/>
                <a:gd name="T11" fmla="*/ 7 h 32"/>
                <a:gd name="T12" fmla="*/ 2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6" y="0"/>
                  </a:moveTo>
                  <a:cubicBezTo>
                    <a:pt x="9" y="5"/>
                    <a:pt x="12" y="9"/>
                    <a:pt x="14" y="15"/>
                  </a:cubicBezTo>
                  <a:cubicBezTo>
                    <a:pt x="16" y="19"/>
                    <a:pt x="20" y="24"/>
                    <a:pt x="19" y="28"/>
                  </a:cubicBezTo>
                  <a:cubicBezTo>
                    <a:pt x="15" y="29"/>
                    <a:pt x="10" y="29"/>
                    <a:pt x="6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4" y="18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5" name="Freeform 367">
              <a:extLst>
                <a:ext uri="{FF2B5EF4-FFF2-40B4-BE49-F238E27FC236}">
                  <a16:creationId xmlns:a16="http://schemas.microsoft.com/office/drawing/2014/main" id="{17A3545D-8AD8-4404-B322-68609399A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249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2 w 15"/>
                <a:gd name="T3" fmla="*/ 4 h 28"/>
                <a:gd name="T4" fmla="*/ 5 w 15"/>
                <a:gd name="T5" fmla="*/ 9 h 28"/>
                <a:gd name="T6" fmla="*/ 1 w 15"/>
                <a:gd name="T7" fmla="*/ 13 h 28"/>
                <a:gd name="T8" fmla="*/ 1 w 15"/>
                <a:gd name="T9" fmla="*/ 7 h 28"/>
                <a:gd name="T10" fmla="*/ 0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3" y="2"/>
                    <a:pt x="4" y="5"/>
                    <a:pt x="6" y="8"/>
                  </a:cubicBezTo>
                  <a:cubicBezTo>
                    <a:pt x="9" y="11"/>
                    <a:pt x="15" y="15"/>
                    <a:pt x="14" y="19"/>
                  </a:cubicBezTo>
                  <a:cubicBezTo>
                    <a:pt x="14" y="22"/>
                    <a:pt x="7" y="27"/>
                    <a:pt x="4" y="28"/>
                  </a:cubicBezTo>
                  <a:cubicBezTo>
                    <a:pt x="2" y="24"/>
                    <a:pt x="4" y="18"/>
                    <a:pt x="3" y="14"/>
                  </a:cubicBezTo>
                  <a:cubicBezTo>
                    <a:pt x="3" y="10"/>
                    <a:pt x="2" y="4"/>
                    <a:pt x="0" y="1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6" name="Freeform 368">
              <a:extLst>
                <a:ext uri="{FF2B5EF4-FFF2-40B4-BE49-F238E27FC236}">
                  <a16:creationId xmlns:a16="http://schemas.microsoft.com/office/drawing/2014/main" id="{CD93736E-5583-4EA3-A1A4-AC9F6B0F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322"/>
              <a:ext cx="12" cy="24"/>
            </a:xfrm>
            <a:custGeom>
              <a:avLst/>
              <a:gdLst>
                <a:gd name="T0" fmla="*/ 7 w 16"/>
                <a:gd name="T1" fmla="*/ 2 h 30"/>
                <a:gd name="T2" fmla="*/ 4 w 16"/>
                <a:gd name="T3" fmla="*/ 8 h 30"/>
                <a:gd name="T4" fmla="*/ 1 w 16"/>
                <a:gd name="T5" fmla="*/ 15 h 30"/>
                <a:gd name="T6" fmla="*/ 2 w 16"/>
                <a:gd name="T7" fmla="*/ 8 h 30"/>
                <a:gd name="T8" fmla="*/ 1 w 16"/>
                <a:gd name="T9" fmla="*/ 1 h 30"/>
                <a:gd name="T10" fmla="*/ 5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0">
                  <a:moveTo>
                    <a:pt x="16" y="2"/>
                  </a:moveTo>
                  <a:cubicBezTo>
                    <a:pt x="14" y="7"/>
                    <a:pt x="12" y="11"/>
                    <a:pt x="9" y="16"/>
                  </a:cubicBezTo>
                  <a:cubicBezTo>
                    <a:pt x="8" y="20"/>
                    <a:pt x="5" y="28"/>
                    <a:pt x="1" y="30"/>
                  </a:cubicBezTo>
                  <a:cubicBezTo>
                    <a:pt x="0" y="26"/>
                    <a:pt x="3" y="19"/>
                    <a:pt x="3" y="15"/>
                  </a:cubicBezTo>
                  <a:cubicBezTo>
                    <a:pt x="3" y="10"/>
                    <a:pt x="2" y="6"/>
                    <a:pt x="1" y="1"/>
                  </a:cubicBezTo>
                  <a:cubicBezTo>
                    <a:pt x="5" y="1"/>
                    <a:pt x="9" y="0"/>
                    <a:pt x="12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7" name="Freeform 369">
              <a:extLst>
                <a:ext uri="{FF2B5EF4-FFF2-40B4-BE49-F238E27FC236}">
                  <a16:creationId xmlns:a16="http://schemas.microsoft.com/office/drawing/2014/main" id="{94E6705D-68B6-477D-A414-2EB2FA05E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315"/>
              <a:ext cx="13" cy="20"/>
            </a:xfrm>
            <a:custGeom>
              <a:avLst/>
              <a:gdLst>
                <a:gd name="T0" fmla="*/ 8 w 17"/>
                <a:gd name="T1" fmla="*/ 3 h 25"/>
                <a:gd name="T2" fmla="*/ 1 w 17"/>
                <a:gd name="T3" fmla="*/ 3 h 25"/>
                <a:gd name="T4" fmla="*/ 2 w 17"/>
                <a:gd name="T5" fmla="*/ 13 h 25"/>
                <a:gd name="T6" fmla="*/ 4 w 17"/>
                <a:gd name="T7" fmla="*/ 9 h 25"/>
                <a:gd name="T8" fmla="*/ 7 w 17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5">
                  <a:moveTo>
                    <a:pt x="17" y="6"/>
                  </a:moveTo>
                  <a:cubicBezTo>
                    <a:pt x="12" y="5"/>
                    <a:pt x="3" y="0"/>
                    <a:pt x="1" y="6"/>
                  </a:cubicBezTo>
                  <a:cubicBezTo>
                    <a:pt x="0" y="11"/>
                    <a:pt x="3" y="20"/>
                    <a:pt x="3" y="25"/>
                  </a:cubicBezTo>
                  <a:cubicBezTo>
                    <a:pt x="5" y="23"/>
                    <a:pt x="7" y="20"/>
                    <a:pt x="8" y="17"/>
                  </a:cubicBezTo>
                  <a:cubicBezTo>
                    <a:pt x="11" y="13"/>
                    <a:pt x="14" y="9"/>
                    <a:pt x="16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8" name="Freeform 370">
              <a:extLst>
                <a:ext uri="{FF2B5EF4-FFF2-40B4-BE49-F238E27FC236}">
                  <a16:creationId xmlns:a16="http://schemas.microsoft.com/office/drawing/2014/main" id="{E04C789E-6BE4-427C-88D0-6CC0504ED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267"/>
              <a:ext cx="56" cy="8"/>
            </a:xfrm>
            <a:custGeom>
              <a:avLst/>
              <a:gdLst>
                <a:gd name="T0" fmla="*/ 23 w 77"/>
                <a:gd name="T1" fmla="*/ 1 h 11"/>
                <a:gd name="T2" fmla="*/ 12 w 77"/>
                <a:gd name="T3" fmla="*/ 2 h 11"/>
                <a:gd name="T4" fmla="*/ 0 w 77"/>
                <a:gd name="T5" fmla="*/ 1 h 11"/>
                <a:gd name="T6" fmla="*/ 9 w 77"/>
                <a:gd name="T7" fmla="*/ 3 h 11"/>
                <a:gd name="T8" fmla="*/ 20 w 77"/>
                <a:gd name="T9" fmla="*/ 4 h 11"/>
                <a:gd name="T10" fmla="*/ 30 w 77"/>
                <a:gd name="T11" fmla="*/ 4 h 11"/>
                <a:gd name="T12" fmla="*/ 28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61" y="1"/>
                  </a:moveTo>
                  <a:cubicBezTo>
                    <a:pt x="53" y="6"/>
                    <a:pt x="39" y="4"/>
                    <a:pt x="31" y="5"/>
                  </a:cubicBezTo>
                  <a:cubicBezTo>
                    <a:pt x="21" y="5"/>
                    <a:pt x="10" y="0"/>
                    <a:pt x="0" y="4"/>
                  </a:cubicBezTo>
                  <a:cubicBezTo>
                    <a:pt x="8" y="8"/>
                    <a:pt x="17" y="7"/>
                    <a:pt x="25" y="7"/>
                  </a:cubicBezTo>
                  <a:cubicBezTo>
                    <a:pt x="35" y="8"/>
                    <a:pt x="44" y="10"/>
                    <a:pt x="54" y="10"/>
                  </a:cubicBezTo>
                  <a:cubicBezTo>
                    <a:pt x="62" y="11"/>
                    <a:pt x="69" y="10"/>
                    <a:pt x="77" y="10"/>
                  </a:cubicBezTo>
                  <a:cubicBezTo>
                    <a:pt x="77" y="8"/>
                    <a:pt x="77" y="5"/>
                    <a:pt x="74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9" name="Freeform 371">
              <a:extLst>
                <a:ext uri="{FF2B5EF4-FFF2-40B4-BE49-F238E27FC236}">
                  <a16:creationId xmlns:a16="http://schemas.microsoft.com/office/drawing/2014/main" id="{1A2E2646-FF60-465D-8532-D35B1E10D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244"/>
              <a:ext cx="13" cy="31"/>
            </a:xfrm>
            <a:custGeom>
              <a:avLst/>
              <a:gdLst>
                <a:gd name="T0" fmla="*/ 0 w 17"/>
                <a:gd name="T1" fmla="*/ 0 h 40"/>
                <a:gd name="T2" fmla="*/ 3 w 17"/>
                <a:gd name="T3" fmla="*/ 5 h 40"/>
                <a:gd name="T4" fmla="*/ 5 w 17"/>
                <a:gd name="T5" fmla="*/ 9 h 40"/>
                <a:gd name="T6" fmla="*/ 6 w 17"/>
                <a:gd name="T7" fmla="*/ 15 h 40"/>
                <a:gd name="T8" fmla="*/ 7 w 17"/>
                <a:gd name="T9" fmla="*/ 19 h 40"/>
                <a:gd name="T10" fmla="*/ 5 w 17"/>
                <a:gd name="T11" fmla="*/ 12 h 40"/>
                <a:gd name="T12" fmla="*/ 2 w 17"/>
                <a:gd name="T13" fmla="*/ 7 h 40"/>
                <a:gd name="T14" fmla="*/ 1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3" y="2"/>
                    <a:pt x="5" y="7"/>
                    <a:pt x="6" y="10"/>
                  </a:cubicBezTo>
                  <a:cubicBezTo>
                    <a:pt x="9" y="17"/>
                    <a:pt x="10" y="16"/>
                    <a:pt x="11" y="21"/>
                  </a:cubicBezTo>
                  <a:cubicBezTo>
                    <a:pt x="13" y="24"/>
                    <a:pt x="14" y="27"/>
                    <a:pt x="15" y="31"/>
                  </a:cubicBezTo>
                  <a:cubicBezTo>
                    <a:pt x="16" y="33"/>
                    <a:pt x="17" y="37"/>
                    <a:pt x="16" y="40"/>
                  </a:cubicBezTo>
                  <a:cubicBezTo>
                    <a:pt x="14" y="35"/>
                    <a:pt x="13" y="31"/>
                    <a:pt x="11" y="26"/>
                  </a:cubicBezTo>
                  <a:cubicBezTo>
                    <a:pt x="9" y="22"/>
                    <a:pt x="7" y="18"/>
                    <a:pt x="5" y="14"/>
                  </a:cubicBezTo>
                  <a:cubicBezTo>
                    <a:pt x="3" y="10"/>
                    <a:pt x="1" y="5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0" name="Freeform 372">
              <a:extLst>
                <a:ext uri="{FF2B5EF4-FFF2-40B4-BE49-F238E27FC236}">
                  <a16:creationId xmlns:a16="http://schemas.microsoft.com/office/drawing/2014/main" id="{4614A85B-985D-45EF-A421-4BE95B34B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1322"/>
              <a:ext cx="18" cy="28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11 h 35"/>
                <a:gd name="T6" fmla="*/ 0 w 25"/>
                <a:gd name="T7" fmla="*/ 18 h 35"/>
                <a:gd name="T8" fmla="*/ 2 w 25"/>
                <a:gd name="T9" fmla="*/ 14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0" y="11"/>
                    <a:pt x="16" y="16"/>
                    <a:pt x="12" y="22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5" y="27"/>
                  </a:cubicBezTo>
                  <a:cubicBezTo>
                    <a:pt x="8" y="22"/>
                    <a:pt x="11" y="17"/>
                    <a:pt x="16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1" name="Freeform 373">
              <a:extLst>
                <a:ext uri="{FF2B5EF4-FFF2-40B4-BE49-F238E27FC236}">
                  <a16:creationId xmlns:a16="http://schemas.microsoft.com/office/drawing/2014/main" id="{651108E3-B0B6-40A0-814B-B5134A985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1311"/>
              <a:ext cx="73" cy="2"/>
            </a:xfrm>
            <a:custGeom>
              <a:avLst/>
              <a:gdLst>
                <a:gd name="T0" fmla="*/ 38 w 101"/>
                <a:gd name="T1" fmla="*/ 1 h 3"/>
                <a:gd name="T2" fmla="*/ 0 w 101"/>
                <a:gd name="T3" fmla="*/ 0 h 3"/>
                <a:gd name="T4" fmla="*/ 38 w 101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101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4" y="0"/>
                    <a:pt x="10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1" name="Group 374">
            <a:extLst>
              <a:ext uri="{FF2B5EF4-FFF2-40B4-BE49-F238E27FC236}">
                <a16:creationId xmlns:a16="http://schemas.microsoft.com/office/drawing/2014/main" id="{4DAF653B-04AC-482D-BCC2-1952135BA474}"/>
              </a:ext>
            </a:extLst>
          </p:cNvPr>
          <p:cNvGrpSpPr>
            <a:grpSpLocks/>
          </p:cNvGrpSpPr>
          <p:nvPr/>
        </p:nvGrpSpPr>
        <p:grpSpPr bwMode="auto">
          <a:xfrm>
            <a:off x="9669463" y="2471738"/>
            <a:ext cx="519112" cy="646112"/>
            <a:chOff x="4741" y="1509"/>
            <a:chExt cx="327" cy="407"/>
          </a:xfrm>
        </p:grpSpPr>
        <p:sp>
          <p:nvSpPr>
            <p:cNvPr id="20920" name="Freeform 375">
              <a:extLst>
                <a:ext uri="{FF2B5EF4-FFF2-40B4-BE49-F238E27FC236}">
                  <a16:creationId xmlns:a16="http://schemas.microsoft.com/office/drawing/2014/main" id="{D7719CAF-3ED7-47D1-9DF1-26567AB9D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515"/>
              <a:ext cx="156" cy="167"/>
            </a:xfrm>
            <a:custGeom>
              <a:avLst/>
              <a:gdLst>
                <a:gd name="T0" fmla="*/ 105 w 182"/>
                <a:gd name="T1" fmla="*/ 67 h 183"/>
                <a:gd name="T2" fmla="*/ 115 w 182"/>
                <a:gd name="T3" fmla="*/ 52 h 183"/>
                <a:gd name="T4" fmla="*/ 115 w 182"/>
                <a:gd name="T5" fmla="*/ 0 h 183"/>
                <a:gd name="T6" fmla="*/ 95 w 182"/>
                <a:gd name="T7" fmla="*/ 34 h 183"/>
                <a:gd name="T8" fmla="*/ 26 w 182"/>
                <a:gd name="T9" fmla="*/ 34 h 183"/>
                <a:gd name="T10" fmla="*/ 20 w 182"/>
                <a:gd name="T11" fmla="*/ 0 h 183"/>
                <a:gd name="T12" fmla="*/ 0 w 182"/>
                <a:gd name="T13" fmla="*/ 52 h 183"/>
                <a:gd name="T14" fmla="*/ 12 w 182"/>
                <a:gd name="T15" fmla="*/ 71 h 183"/>
                <a:gd name="T16" fmla="*/ 3 w 182"/>
                <a:gd name="T17" fmla="*/ 88 h 183"/>
                <a:gd name="T18" fmla="*/ 33 w 182"/>
                <a:gd name="T19" fmla="*/ 139 h 183"/>
                <a:gd name="T20" fmla="*/ 33 w 182"/>
                <a:gd name="T21" fmla="*/ 100 h 183"/>
                <a:gd name="T22" fmla="*/ 95 w 182"/>
                <a:gd name="T23" fmla="*/ 100 h 183"/>
                <a:gd name="T24" fmla="*/ 115 w 182"/>
                <a:gd name="T25" fmla="*/ 128 h 183"/>
                <a:gd name="T26" fmla="*/ 115 w 182"/>
                <a:gd name="T27" fmla="*/ 81 h 183"/>
                <a:gd name="T28" fmla="*/ 105 w 182"/>
                <a:gd name="T29" fmla="*/ 67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3">
                  <a:moveTo>
                    <a:pt x="166" y="88"/>
                  </a:moveTo>
                  <a:cubicBezTo>
                    <a:pt x="166" y="78"/>
                    <a:pt x="173" y="69"/>
                    <a:pt x="182" y="68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69" y="12"/>
                    <a:pt x="152" y="45"/>
                    <a:pt x="15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25"/>
                    <a:pt x="3" y="48"/>
                    <a:pt x="0" y="69"/>
                  </a:cubicBezTo>
                  <a:cubicBezTo>
                    <a:pt x="11" y="71"/>
                    <a:pt x="19" y="81"/>
                    <a:pt x="19" y="93"/>
                  </a:cubicBezTo>
                  <a:cubicBezTo>
                    <a:pt x="19" y="103"/>
                    <a:pt x="13" y="111"/>
                    <a:pt x="5" y="115"/>
                  </a:cubicBezTo>
                  <a:cubicBezTo>
                    <a:pt x="18" y="157"/>
                    <a:pt x="54" y="183"/>
                    <a:pt x="54" y="183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5" y="148"/>
                    <a:pt x="182" y="168"/>
                    <a:pt x="182" y="168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73" y="106"/>
                    <a:pt x="166" y="98"/>
                    <a:pt x="166" y="88"/>
                  </a:cubicBezTo>
                  <a:close/>
                </a:path>
              </a:pathLst>
            </a:custGeom>
            <a:solidFill>
              <a:srgbClr val="F7E67F"/>
            </a:solidFill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21" name="Freeform 376">
              <a:extLst>
                <a:ext uri="{FF2B5EF4-FFF2-40B4-BE49-F238E27FC236}">
                  <a16:creationId xmlns:a16="http://schemas.microsoft.com/office/drawing/2014/main" id="{C700FF3D-07C2-40DB-A936-350A5287F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509"/>
              <a:ext cx="169" cy="168"/>
            </a:xfrm>
            <a:custGeom>
              <a:avLst/>
              <a:gdLst>
                <a:gd name="T0" fmla="*/ 113 w 197"/>
                <a:gd name="T1" fmla="*/ 73 h 185"/>
                <a:gd name="T2" fmla="*/ 124 w 197"/>
                <a:gd name="T3" fmla="*/ 54 h 185"/>
                <a:gd name="T4" fmla="*/ 109 w 197"/>
                <a:gd name="T5" fmla="*/ 0 h 185"/>
                <a:gd name="T6" fmla="*/ 101 w 197"/>
                <a:gd name="T7" fmla="*/ 35 h 185"/>
                <a:gd name="T8" fmla="*/ 21 w 197"/>
                <a:gd name="T9" fmla="*/ 35 h 185"/>
                <a:gd name="T10" fmla="*/ 0 w 197"/>
                <a:gd name="T11" fmla="*/ 5 h 185"/>
                <a:gd name="T12" fmla="*/ 0 w 197"/>
                <a:gd name="T13" fmla="*/ 56 h 185"/>
                <a:gd name="T14" fmla="*/ 0 w 197"/>
                <a:gd name="T15" fmla="*/ 56 h 185"/>
                <a:gd name="T16" fmla="*/ 12 w 197"/>
                <a:gd name="T17" fmla="*/ 70 h 185"/>
                <a:gd name="T18" fmla="*/ 0 w 197"/>
                <a:gd name="T19" fmla="*/ 85 h 185"/>
                <a:gd name="T20" fmla="*/ 0 w 197"/>
                <a:gd name="T21" fmla="*/ 85 h 185"/>
                <a:gd name="T22" fmla="*/ 0 w 197"/>
                <a:gd name="T23" fmla="*/ 133 h 185"/>
                <a:gd name="T24" fmla="*/ 20 w 197"/>
                <a:gd name="T25" fmla="*/ 105 h 185"/>
                <a:gd name="T26" fmla="*/ 88 w 197"/>
                <a:gd name="T27" fmla="*/ 105 h 185"/>
                <a:gd name="T28" fmla="*/ 86 w 197"/>
                <a:gd name="T29" fmla="*/ 139 h 185"/>
                <a:gd name="T30" fmla="*/ 121 w 197"/>
                <a:gd name="T31" fmla="*/ 89 h 185"/>
                <a:gd name="T32" fmla="*/ 113 w 197"/>
                <a:gd name="T33" fmla="*/ 73 h 1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7" h="185">
                  <a:moveTo>
                    <a:pt x="179" y="97"/>
                  </a:moveTo>
                  <a:cubicBezTo>
                    <a:pt x="179" y="84"/>
                    <a:pt x="187" y="74"/>
                    <a:pt x="197" y="73"/>
                  </a:cubicBezTo>
                  <a:cubicBezTo>
                    <a:pt x="196" y="52"/>
                    <a:pt x="189" y="28"/>
                    <a:pt x="173" y="0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28" y="29"/>
                    <a:pt x="0" y="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0" y="75"/>
                    <a:pt x="19" y="83"/>
                    <a:pt x="19" y="94"/>
                  </a:cubicBezTo>
                  <a:cubicBezTo>
                    <a:pt x="19" y="105"/>
                    <a:pt x="10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21" y="163"/>
                    <a:pt x="31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5" y="185"/>
                    <a:pt x="175" y="164"/>
                    <a:pt x="191" y="119"/>
                  </a:cubicBezTo>
                  <a:cubicBezTo>
                    <a:pt x="184" y="115"/>
                    <a:pt x="179" y="107"/>
                    <a:pt x="179" y="97"/>
                  </a:cubicBezTo>
                  <a:close/>
                </a:path>
              </a:pathLst>
            </a:custGeom>
            <a:solidFill>
              <a:srgbClr val="F7E67F"/>
            </a:solidFill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22" name="Freeform 377">
              <a:extLst>
                <a:ext uri="{FF2B5EF4-FFF2-40B4-BE49-F238E27FC236}">
                  <a16:creationId xmlns:a16="http://schemas.microsoft.com/office/drawing/2014/main" id="{5E2CD668-19D4-4E2F-9890-8D4526D6B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744"/>
              <a:ext cx="134" cy="172"/>
            </a:xfrm>
            <a:custGeom>
              <a:avLst/>
              <a:gdLst>
                <a:gd name="T0" fmla="*/ 87 w 157"/>
                <a:gd name="T1" fmla="*/ 71 h 188"/>
                <a:gd name="T2" fmla="*/ 97 w 157"/>
                <a:gd name="T3" fmla="*/ 56 h 188"/>
                <a:gd name="T4" fmla="*/ 97 w 157"/>
                <a:gd name="T5" fmla="*/ 5 h 188"/>
                <a:gd name="T6" fmla="*/ 79 w 157"/>
                <a:gd name="T7" fmla="*/ 38 h 188"/>
                <a:gd name="T8" fmla="*/ 25 w 157"/>
                <a:gd name="T9" fmla="*/ 38 h 188"/>
                <a:gd name="T10" fmla="*/ 24 w 157"/>
                <a:gd name="T11" fmla="*/ 0 h 188"/>
                <a:gd name="T12" fmla="*/ 0 w 157"/>
                <a:gd name="T13" fmla="*/ 54 h 188"/>
                <a:gd name="T14" fmla="*/ 12 w 157"/>
                <a:gd name="T15" fmla="*/ 72 h 188"/>
                <a:gd name="T16" fmla="*/ 3 w 157"/>
                <a:gd name="T17" fmla="*/ 89 h 188"/>
                <a:gd name="T18" fmla="*/ 27 w 157"/>
                <a:gd name="T19" fmla="*/ 144 h 188"/>
                <a:gd name="T20" fmla="*/ 26 w 157"/>
                <a:gd name="T21" fmla="*/ 105 h 188"/>
                <a:gd name="T22" fmla="*/ 79 w 157"/>
                <a:gd name="T23" fmla="*/ 105 h 188"/>
                <a:gd name="T24" fmla="*/ 97 w 157"/>
                <a:gd name="T25" fmla="*/ 133 h 188"/>
                <a:gd name="T26" fmla="*/ 97 w 157"/>
                <a:gd name="T27" fmla="*/ 85 h 188"/>
                <a:gd name="T28" fmla="*/ 87 w 157"/>
                <a:gd name="T29" fmla="*/ 71 h 1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7" h="188">
                  <a:moveTo>
                    <a:pt x="141" y="93"/>
                  </a:moveTo>
                  <a:cubicBezTo>
                    <a:pt x="141" y="83"/>
                    <a:pt x="148" y="75"/>
                    <a:pt x="157" y="73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44" y="17"/>
                    <a:pt x="127" y="50"/>
                    <a:pt x="127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4" y="15"/>
                    <a:pt x="2" y="50"/>
                    <a:pt x="0" y="71"/>
                  </a:cubicBezTo>
                  <a:cubicBezTo>
                    <a:pt x="11" y="73"/>
                    <a:pt x="19" y="83"/>
                    <a:pt x="19" y="94"/>
                  </a:cubicBezTo>
                  <a:cubicBezTo>
                    <a:pt x="19" y="105"/>
                    <a:pt x="13" y="113"/>
                    <a:pt x="4" y="116"/>
                  </a:cubicBezTo>
                  <a:cubicBezTo>
                    <a:pt x="18" y="159"/>
                    <a:pt x="45" y="188"/>
                    <a:pt x="45" y="188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30" y="153"/>
                    <a:pt x="157" y="173"/>
                    <a:pt x="157" y="173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48" y="111"/>
                    <a:pt x="141" y="103"/>
                    <a:pt x="141" y="93"/>
                  </a:cubicBezTo>
                  <a:close/>
                </a:path>
              </a:pathLst>
            </a:custGeom>
            <a:solidFill>
              <a:srgbClr val="F7E67F"/>
            </a:solidFill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23" name="Freeform 378">
              <a:extLst>
                <a:ext uri="{FF2B5EF4-FFF2-40B4-BE49-F238E27FC236}">
                  <a16:creationId xmlns:a16="http://schemas.microsoft.com/office/drawing/2014/main" id="{DE21B2E4-145A-433D-A2A5-C4E83644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1736"/>
              <a:ext cx="146" cy="176"/>
            </a:xfrm>
            <a:custGeom>
              <a:avLst/>
              <a:gdLst>
                <a:gd name="T0" fmla="*/ 97 w 170"/>
                <a:gd name="T1" fmla="*/ 78 h 193"/>
                <a:gd name="T2" fmla="*/ 107 w 170"/>
                <a:gd name="T3" fmla="*/ 60 h 193"/>
                <a:gd name="T4" fmla="*/ 87 w 170"/>
                <a:gd name="T5" fmla="*/ 0 h 193"/>
                <a:gd name="T6" fmla="*/ 82 w 170"/>
                <a:gd name="T7" fmla="*/ 40 h 193"/>
                <a:gd name="T8" fmla="*/ 20 w 170"/>
                <a:gd name="T9" fmla="*/ 40 h 193"/>
                <a:gd name="T10" fmla="*/ 0 w 170"/>
                <a:gd name="T11" fmla="*/ 11 h 193"/>
                <a:gd name="T12" fmla="*/ 0 w 170"/>
                <a:gd name="T13" fmla="*/ 62 h 193"/>
                <a:gd name="T14" fmla="*/ 0 w 170"/>
                <a:gd name="T15" fmla="*/ 62 h 193"/>
                <a:gd name="T16" fmla="*/ 11 w 170"/>
                <a:gd name="T17" fmla="*/ 77 h 193"/>
                <a:gd name="T18" fmla="*/ 0 w 170"/>
                <a:gd name="T19" fmla="*/ 91 h 193"/>
                <a:gd name="T20" fmla="*/ 0 w 170"/>
                <a:gd name="T21" fmla="*/ 91 h 193"/>
                <a:gd name="T22" fmla="*/ 0 w 170"/>
                <a:gd name="T23" fmla="*/ 141 h 193"/>
                <a:gd name="T24" fmla="*/ 20 w 170"/>
                <a:gd name="T25" fmla="*/ 113 h 193"/>
                <a:gd name="T26" fmla="*/ 78 w 170"/>
                <a:gd name="T27" fmla="*/ 113 h 193"/>
                <a:gd name="T28" fmla="*/ 75 w 170"/>
                <a:gd name="T29" fmla="*/ 146 h 193"/>
                <a:gd name="T30" fmla="*/ 104 w 170"/>
                <a:gd name="T31" fmla="*/ 94 h 193"/>
                <a:gd name="T32" fmla="*/ 97 w 170"/>
                <a:gd name="T33" fmla="*/ 78 h 1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0" h="193">
                  <a:moveTo>
                    <a:pt x="152" y="102"/>
                  </a:moveTo>
                  <a:cubicBezTo>
                    <a:pt x="152" y="90"/>
                    <a:pt x="160" y="80"/>
                    <a:pt x="170" y="79"/>
                  </a:cubicBezTo>
                  <a:cubicBezTo>
                    <a:pt x="169" y="57"/>
                    <a:pt x="156" y="16"/>
                    <a:pt x="137" y="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28" y="37"/>
                    <a:pt x="0" y="14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0" y="82"/>
                    <a:pt x="18" y="91"/>
                    <a:pt x="18" y="101"/>
                  </a:cubicBezTo>
                  <a:cubicBezTo>
                    <a:pt x="18" y="112"/>
                    <a:pt x="1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21" y="170"/>
                    <a:pt x="31" y="149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18" y="193"/>
                    <a:pt x="118" y="193"/>
                    <a:pt x="118" y="193"/>
                  </a:cubicBezTo>
                  <a:cubicBezTo>
                    <a:pt x="118" y="193"/>
                    <a:pt x="148" y="169"/>
                    <a:pt x="164" y="124"/>
                  </a:cubicBezTo>
                  <a:cubicBezTo>
                    <a:pt x="157" y="121"/>
                    <a:pt x="152" y="112"/>
                    <a:pt x="152" y="102"/>
                  </a:cubicBezTo>
                  <a:close/>
                </a:path>
              </a:pathLst>
            </a:custGeom>
            <a:solidFill>
              <a:srgbClr val="F7E67F"/>
            </a:solidFill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24" name="Line 379">
              <a:extLst>
                <a:ext uri="{FF2B5EF4-FFF2-40B4-BE49-F238E27FC236}">
                  <a16:creationId xmlns:a16="http://schemas.microsoft.com/office/drawing/2014/main" id="{FE5D98CF-A351-4ACF-AD10-6C3A8951DD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5" y="1574"/>
              <a:ext cx="152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5" name="Line 380">
              <a:extLst>
                <a:ext uri="{FF2B5EF4-FFF2-40B4-BE49-F238E27FC236}">
                  <a16:creationId xmlns:a16="http://schemas.microsoft.com/office/drawing/2014/main" id="{10DDEB58-3254-44D8-A73E-F8C23C5C59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9" y="1616"/>
              <a:ext cx="147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6" name="Line 381">
              <a:extLst>
                <a:ext uri="{FF2B5EF4-FFF2-40B4-BE49-F238E27FC236}">
                  <a16:creationId xmlns:a16="http://schemas.microsoft.com/office/drawing/2014/main" id="{C4866559-962F-45EF-AB51-BE1A46E844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3" y="1573"/>
              <a:ext cx="164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7" name="Line 382">
              <a:extLst>
                <a:ext uri="{FF2B5EF4-FFF2-40B4-BE49-F238E27FC236}">
                  <a16:creationId xmlns:a16="http://schemas.microsoft.com/office/drawing/2014/main" id="{C7492F13-1475-4E47-AE6B-FD3C0F5BA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03" y="1614"/>
              <a:ext cx="156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8" name="Line 383">
              <a:extLst>
                <a:ext uri="{FF2B5EF4-FFF2-40B4-BE49-F238E27FC236}">
                  <a16:creationId xmlns:a16="http://schemas.microsoft.com/office/drawing/2014/main" id="{DB3BDBB1-B763-4EAE-964C-E6E8AE1C1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0" y="1807"/>
              <a:ext cx="129" cy="2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9" name="Line 384">
              <a:extLst>
                <a:ext uri="{FF2B5EF4-FFF2-40B4-BE49-F238E27FC236}">
                  <a16:creationId xmlns:a16="http://schemas.microsoft.com/office/drawing/2014/main" id="{1114BAA0-19AD-4806-B658-3FF4E8E775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1" y="1847"/>
              <a:ext cx="130" cy="5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0" name="Line 385">
              <a:extLst>
                <a:ext uri="{FF2B5EF4-FFF2-40B4-BE49-F238E27FC236}">
                  <a16:creationId xmlns:a16="http://schemas.microsoft.com/office/drawing/2014/main" id="{F9F3A737-77CA-446B-BE30-6634A4EF2C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6" y="1849"/>
              <a:ext cx="138" cy="1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1" name="Line 386">
              <a:extLst>
                <a:ext uri="{FF2B5EF4-FFF2-40B4-BE49-F238E27FC236}">
                  <a16:creationId xmlns:a16="http://schemas.microsoft.com/office/drawing/2014/main" id="{2E4C7BFF-DA9C-4BD9-AADE-7496F4248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97" y="1805"/>
              <a:ext cx="142" cy="2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2" name="Freeform 387">
              <a:extLst>
                <a:ext uri="{FF2B5EF4-FFF2-40B4-BE49-F238E27FC236}">
                  <a16:creationId xmlns:a16="http://schemas.microsoft.com/office/drawing/2014/main" id="{E43584ED-357A-4C5B-9668-02CF4C2E1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579"/>
              <a:ext cx="125" cy="30"/>
            </a:xfrm>
            <a:custGeom>
              <a:avLst/>
              <a:gdLst>
                <a:gd name="T0" fmla="*/ 0 w 146"/>
                <a:gd name="T1" fmla="*/ 0 h 33"/>
                <a:gd name="T2" fmla="*/ 4 w 146"/>
                <a:gd name="T3" fmla="*/ 7 h 33"/>
                <a:gd name="T4" fmla="*/ 7 w 146"/>
                <a:gd name="T5" fmla="*/ 15 h 33"/>
                <a:gd name="T6" fmla="*/ 8 w 146"/>
                <a:gd name="T7" fmla="*/ 23 h 33"/>
                <a:gd name="T8" fmla="*/ 21 w 146"/>
                <a:gd name="T9" fmla="*/ 21 h 33"/>
                <a:gd name="T10" fmla="*/ 40 w 146"/>
                <a:gd name="T11" fmla="*/ 18 h 33"/>
                <a:gd name="T12" fmla="*/ 66 w 146"/>
                <a:gd name="T13" fmla="*/ 16 h 33"/>
                <a:gd name="T14" fmla="*/ 80 w 146"/>
                <a:gd name="T15" fmla="*/ 16 h 33"/>
                <a:gd name="T16" fmla="*/ 87 w 146"/>
                <a:gd name="T17" fmla="*/ 12 h 33"/>
                <a:gd name="T18" fmla="*/ 92 w 146"/>
                <a:gd name="T19" fmla="*/ 4 h 33"/>
                <a:gd name="T20" fmla="*/ 80 w 146"/>
                <a:gd name="T21" fmla="*/ 4 h 33"/>
                <a:gd name="T22" fmla="*/ 68 w 146"/>
                <a:gd name="T23" fmla="*/ 4 h 33"/>
                <a:gd name="T24" fmla="*/ 45 w 146"/>
                <a:gd name="T25" fmla="*/ 3 h 33"/>
                <a:gd name="T26" fmla="*/ 0 w 146"/>
                <a:gd name="T27" fmla="*/ 3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5"/>
                    <a:pt x="9" y="29"/>
                    <a:pt x="12" y="31"/>
                  </a:cubicBezTo>
                  <a:cubicBezTo>
                    <a:pt x="18" y="33"/>
                    <a:pt x="29" y="29"/>
                    <a:pt x="34" y="28"/>
                  </a:cubicBezTo>
                  <a:cubicBezTo>
                    <a:pt x="44" y="26"/>
                    <a:pt x="53" y="25"/>
                    <a:pt x="64" y="24"/>
                  </a:cubicBezTo>
                  <a:cubicBezTo>
                    <a:pt x="77" y="24"/>
                    <a:pt x="91" y="22"/>
                    <a:pt x="105" y="22"/>
                  </a:cubicBezTo>
                  <a:cubicBezTo>
                    <a:pt x="113" y="22"/>
                    <a:pt x="121" y="23"/>
                    <a:pt x="129" y="22"/>
                  </a:cubicBezTo>
                  <a:cubicBezTo>
                    <a:pt x="135" y="21"/>
                    <a:pt x="137" y="20"/>
                    <a:pt x="139" y="15"/>
                  </a:cubicBezTo>
                  <a:cubicBezTo>
                    <a:pt x="141" y="11"/>
                    <a:pt x="144" y="8"/>
                    <a:pt x="146" y="4"/>
                  </a:cubicBezTo>
                  <a:cubicBezTo>
                    <a:pt x="140" y="2"/>
                    <a:pt x="135" y="4"/>
                    <a:pt x="129" y="4"/>
                  </a:cubicBezTo>
                  <a:cubicBezTo>
                    <a:pt x="123" y="5"/>
                    <a:pt x="116" y="4"/>
                    <a:pt x="109" y="4"/>
                  </a:cubicBezTo>
                  <a:cubicBezTo>
                    <a:pt x="96" y="3"/>
                    <a:pt x="84" y="3"/>
                    <a:pt x="71" y="3"/>
                  </a:cubicBezTo>
                  <a:cubicBezTo>
                    <a:pt x="47" y="3"/>
                    <a:pt x="24" y="3"/>
                    <a:pt x="0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3" name="Freeform 388">
              <a:extLst>
                <a:ext uri="{FF2B5EF4-FFF2-40B4-BE49-F238E27FC236}">
                  <a16:creationId xmlns:a16="http://schemas.microsoft.com/office/drawing/2014/main" id="{B9B47971-417C-4686-9815-430668B22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1575"/>
              <a:ext cx="137" cy="22"/>
            </a:xfrm>
            <a:custGeom>
              <a:avLst/>
              <a:gdLst>
                <a:gd name="T0" fmla="*/ 0 w 160"/>
                <a:gd name="T1" fmla="*/ 4 h 24"/>
                <a:gd name="T2" fmla="*/ 4 w 160"/>
                <a:gd name="T3" fmla="*/ 16 h 24"/>
                <a:gd name="T4" fmla="*/ 39 w 160"/>
                <a:gd name="T5" fmla="*/ 15 h 24"/>
                <a:gd name="T6" fmla="*/ 76 w 160"/>
                <a:gd name="T7" fmla="*/ 12 h 24"/>
                <a:gd name="T8" fmla="*/ 87 w 160"/>
                <a:gd name="T9" fmla="*/ 11 h 24"/>
                <a:gd name="T10" fmla="*/ 93 w 160"/>
                <a:gd name="T11" fmla="*/ 12 h 24"/>
                <a:gd name="T12" fmla="*/ 100 w 160"/>
                <a:gd name="T13" fmla="*/ 2 h 24"/>
                <a:gd name="T14" fmla="*/ 92 w 160"/>
                <a:gd name="T15" fmla="*/ 4 h 24"/>
                <a:gd name="T16" fmla="*/ 80 w 160"/>
                <a:gd name="T17" fmla="*/ 4 h 24"/>
                <a:gd name="T18" fmla="*/ 65 w 160"/>
                <a:gd name="T19" fmla="*/ 5 h 24"/>
                <a:gd name="T20" fmla="*/ 51 w 160"/>
                <a:gd name="T21" fmla="*/ 5 h 24"/>
                <a:gd name="T22" fmla="*/ 23 w 160"/>
                <a:gd name="T23" fmla="*/ 6 h 24"/>
                <a:gd name="T24" fmla="*/ 1 w 160"/>
                <a:gd name="T25" fmla="*/ 5 h 24"/>
                <a:gd name="T26" fmla="*/ 0 w 160"/>
                <a:gd name="T27" fmla="*/ 5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0" h="24">
                  <a:moveTo>
                    <a:pt x="0" y="4"/>
                  </a:moveTo>
                  <a:cubicBezTo>
                    <a:pt x="6" y="7"/>
                    <a:pt x="6" y="14"/>
                    <a:pt x="7" y="20"/>
                  </a:cubicBezTo>
                  <a:cubicBezTo>
                    <a:pt x="25" y="24"/>
                    <a:pt x="45" y="20"/>
                    <a:pt x="63" y="19"/>
                  </a:cubicBezTo>
                  <a:cubicBezTo>
                    <a:pt x="82" y="19"/>
                    <a:pt x="102" y="17"/>
                    <a:pt x="121" y="15"/>
                  </a:cubicBezTo>
                  <a:cubicBezTo>
                    <a:pt x="127" y="15"/>
                    <a:pt x="133" y="14"/>
                    <a:pt x="139" y="14"/>
                  </a:cubicBezTo>
                  <a:cubicBezTo>
                    <a:pt x="141" y="14"/>
                    <a:pt x="146" y="16"/>
                    <a:pt x="148" y="15"/>
                  </a:cubicBezTo>
                  <a:cubicBezTo>
                    <a:pt x="153" y="14"/>
                    <a:pt x="157" y="6"/>
                    <a:pt x="160" y="2"/>
                  </a:cubicBezTo>
                  <a:cubicBezTo>
                    <a:pt x="156" y="2"/>
                    <a:pt x="150" y="4"/>
                    <a:pt x="146" y="4"/>
                  </a:cubicBezTo>
                  <a:cubicBezTo>
                    <a:pt x="139" y="5"/>
                    <a:pt x="133" y="4"/>
                    <a:pt x="127" y="4"/>
                  </a:cubicBezTo>
                  <a:cubicBezTo>
                    <a:pt x="119" y="3"/>
                    <a:pt x="112" y="5"/>
                    <a:pt x="104" y="5"/>
                  </a:cubicBezTo>
                  <a:cubicBezTo>
                    <a:pt x="96" y="5"/>
                    <a:pt x="89" y="5"/>
                    <a:pt x="81" y="5"/>
                  </a:cubicBezTo>
                  <a:cubicBezTo>
                    <a:pt x="66" y="7"/>
                    <a:pt x="51" y="6"/>
                    <a:pt x="36" y="6"/>
                  </a:cubicBezTo>
                  <a:cubicBezTo>
                    <a:pt x="26" y="6"/>
                    <a:pt x="11" y="0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4" name="Freeform 389">
              <a:extLst>
                <a:ext uri="{FF2B5EF4-FFF2-40B4-BE49-F238E27FC236}">
                  <a16:creationId xmlns:a16="http://schemas.microsoft.com/office/drawing/2014/main" id="{865FC2E9-E6A9-4573-BA41-C823129D7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606"/>
              <a:ext cx="126" cy="10"/>
            </a:xfrm>
            <a:custGeom>
              <a:avLst/>
              <a:gdLst>
                <a:gd name="T0" fmla="*/ 0 w 148"/>
                <a:gd name="T1" fmla="*/ 8 h 11"/>
                <a:gd name="T2" fmla="*/ 91 w 148"/>
                <a:gd name="T3" fmla="*/ 5 h 11"/>
                <a:gd name="T4" fmla="*/ 0 w 148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5" name="Freeform 390">
              <a:extLst>
                <a:ext uri="{FF2B5EF4-FFF2-40B4-BE49-F238E27FC236}">
                  <a16:creationId xmlns:a16="http://schemas.microsoft.com/office/drawing/2014/main" id="{91097249-B91C-492F-B595-C4549FF57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1603"/>
              <a:ext cx="134" cy="7"/>
            </a:xfrm>
            <a:custGeom>
              <a:avLst/>
              <a:gdLst>
                <a:gd name="T0" fmla="*/ 0 w 156"/>
                <a:gd name="T1" fmla="*/ 5 h 8"/>
                <a:gd name="T2" fmla="*/ 99 w 156"/>
                <a:gd name="T3" fmla="*/ 4 h 8"/>
                <a:gd name="T4" fmla="*/ 0 w 156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8">
                  <a:moveTo>
                    <a:pt x="0" y="8"/>
                  </a:moveTo>
                  <a:cubicBezTo>
                    <a:pt x="156" y="7"/>
                    <a:pt x="156" y="7"/>
                    <a:pt x="156" y="7"/>
                  </a:cubicBezTo>
                  <a:cubicBezTo>
                    <a:pt x="156" y="7"/>
                    <a:pt x="31" y="0"/>
                    <a:pt x="0" y="8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6" name="Freeform 391">
              <a:extLst>
                <a:ext uri="{FF2B5EF4-FFF2-40B4-BE49-F238E27FC236}">
                  <a16:creationId xmlns:a16="http://schemas.microsoft.com/office/drawing/2014/main" id="{DB6DD5D5-9857-4B34-8511-855DDCCF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539"/>
              <a:ext cx="16" cy="29"/>
            </a:xfrm>
            <a:custGeom>
              <a:avLst/>
              <a:gdLst>
                <a:gd name="T0" fmla="*/ 8 w 19"/>
                <a:gd name="T1" fmla="*/ 0 h 32"/>
                <a:gd name="T2" fmla="*/ 3 w 19"/>
                <a:gd name="T3" fmla="*/ 12 h 32"/>
                <a:gd name="T4" fmla="*/ 1 w 19"/>
                <a:gd name="T5" fmla="*/ 21 h 32"/>
                <a:gd name="T6" fmla="*/ 8 w 19"/>
                <a:gd name="T7" fmla="*/ 22 h 32"/>
                <a:gd name="T8" fmla="*/ 11 w 19"/>
                <a:gd name="T9" fmla="*/ 21 h 32"/>
                <a:gd name="T10" fmla="*/ 9 w 19"/>
                <a:gd name="T11" fmla="*/ 11 h 32"/>
                <a:gd name="T12" fmla="*/ 8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0" y="5"/>
                    <a:pt x="8" y="9"/>
                    <a:pt x="6" y="15"/>
                  </a:cubicBezTo>
                  <a:cubicBezTo>
                    <a:pt x="4" y="19"/>
                    <a:pt x="0" y="24"/>
                    <a:pt x="1" y="28"/>
                  </a:cubicBezTo>
                  <a:cubicBezTo>
                    <a:pt x="5" y="29"/>
                    <a:pt x="9" y="29"/>
                    <a:pt x="13" y="29"/>
                  </a:cubicBezTo>
                  <a:cubicBezTo>
                    <a:pt x="16" y="30"/>
                    <a:pt x="17" y="32"/>
                    <a:pt x="18" y="28"/>
                  </a:cubicBezTo>
                  <a:cubicBezTo>
                    <a:pt x="19" y="24"/>
                    <a:pt x="16" y="18"/>
                    <a:pt x="15" y="14"/>
                  </a:cubicBezTo>
                  <a:cubicBezTo>
                    <a:pt x="14" y="10"/>
                    <a:pt x="14" y="6"/>
                    <a:pt x="13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7" name="Freeform 392">
              <a:extLst>
                <a:ext uri="{FF2B5EF4-FFF2-40B4-BE49-F238E27FC236}">
                  <a16:creationId xmlns:a16="http://schemas.microsoft.com/office/drawing/2014/main" id="{78C21D7B-D7B3-40FA-BC0B-C32275DB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541"/>
              <a:ext cx="13" cy="26"/>
            </a:xfrm>
            <a:custGeom>
              <a:avLst/>
              <a:gdLst>
                <a:gd name="T0" fmla="*/ 9 w 15"/>
                <a:gd name="T1" fmla="*/ 0 h 28"/>
                <a:gd name="T2" fmla="*/ 6 w 15"/>
                <a:gd name="T3" fmla="*/ 7 h 28"/>
                <a:gd name="T4" fmla="*/ 1 w 15"/>
                <a:gd name="T5" fmla="*/ 17 h 28"/>
                <a:gd name="T6" fmla="*/ 8 w 15"/>
                <a:gd name="T7" fmla="*/ 22 h 28"/>
                <a:gd name="T8" fmla="*/ 8 w 15"/>
                <a:gd name="T9" fmla="*/ 12 h 28"/>
                <a:gd name="T10" fmla="*/ 10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3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8"/>
                    <a:pt x="11" y="28"/>
                  </a:cubicBezTo>
                  <a:cubicBezTo>
                    <a:pt x="13" y="25"/>
                    <a:pt x="12" y="19"/>
                    <a:pt x="12" y="15"/>
                  </a:cubicBezTo>
                  <a:cubicBezTo>
                    <a:pt x="12" y="11"/>
                    <a:pt x="13" y="5"/>
                    <a:pt x="15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8" name="Freeform 393">
              <a:extLst>
                <a:ext uri="{FF2B5EF4-FFF2-40B4-BE49-F238E27FC236}">
                  <a16:creationId xmlns:a16="http://schemas.microsoft.com/office/drawing/2014/main" id="{DF3B774A-3009-434B-98D0-A2843AD66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628"/>
              <a:ext cx="14" cy="28"/>
            </a:xfrm>
            <a:custGeom>
              <a:avLst/>
              <a:gdLst>
                <a:gd name="T0" fmla="*/ 0 w 16"/>
                <a:gd name="T1" fmla="*/ 2 h 30"/>
                <a:gd name="T2" fmla="*/ 4 w 16"/>
                <a:gd name="T3" fmla="*/ 13 h 30"/>
                <a:gd name="T4" fmla="*/ 10 w 16"/>
                <a:gd name="T5" fmla="*/ 24 h 30"/>
                <a:gd name="T6" fmla="*/ 9 w 16"/>
                <a:gd name="T7" fmla="*/ 12 h 30"/>
                <a:gd name="T8" fmla="*/ 10 w 16"/>
                <a:gd name="T9" fmla="*/ 1 h 30"/>
                <a:gd name="T10" fmla="*/ 4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0">
                  <a:moveTo>
                    <a:pt x="0" y="2"/>
                  </a:moveTo>
                  <a:cubicBezTo>
                    <a:pt x="2" y="6"/>
                    <a:pt x="5" y="11"/>
                    <a:pt x="7" y="16"/>
                  </a:cubicBezTo>
                  <a:cubicBezTo>
                    <a:pt x="8" y="20"/>
                    <a:pt x="11" y="28"/>
                    <a:pt x="15" y="30"/>
                  </a:cubicBezTo>
                  <a:cubicBezTo>
                    <a:pt x="16" y="26"/>
                    <a:pt x="13" y="19"/>
                    <a:pt x="13" y="15"/>
                  </a:cubicBezTo>
                  <a:cubicBezTo>
                    <a:pt x="13" y="10"/>
                    <a:pt x="14" y="5"/>
                    <a:pt x="15" y="1"/>
                  </a:cubicBezTo>
                  <a:cubicBezTo>
                    <a:pt x="11" y="0"/>
                    <a:pt x="7" y="0"/>
                    <a:pt x="4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9" name="Freeform 394">
              <a:extLst>
                <a:ext uri="{FF2B5EF4-FFF2-40B4-BE49-F238E27FC236}">
                  <a16:creationId xmlns:a16="http://schemas.microsoft.com/office/drawing/2014/main" id="{E25CF3EE-31BC-4BF7-9F43-909E4B63C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619"/>
              <a:ext cx="14" cy="24"/>
            </a:xfrm>
            <a:custGeom>
              <a:avLst/>
              <a:gdLst>
                <a:gd name="T0" fmla="*/ 0 w 17"/>
                <a:gd name="T1" fmla="*/ 6 h 26"/>
                <a:gd name="T2" fmla="*/ 9 w 17"/>
                <a:gd name="T3" fmla="*/ 6 h 26"/>
                <a:gd name="T4" fmla="*/ 8 w 17"/>
                <a:gd name="T5" fmla="*/ 20 h 26"/>
                <a:gd name="T6" fmla="*/ 5 w 17"/>
                <a:gd name="T7" fmla="*/ 15 h 26"/>
                <a:gd name="T8" fmla="*/ 2 w 17"/>
                <a:gd name="T9" fmla="*/ 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7"/>
                  </a:moveTo>
                  <a:cubicBezTo>
                    <a:pt x="5" y="6"/>
                    <a:pt x="14" y="0"/>
                    <a:pt x="16" y="6"/>
                  </a:cubicBezTo>
                  <a:cubicBezTo>
                    <a:pt x="17" y="12"/>
                    <a:pt x="14" y="20"/>
                    <a:pt x="14" y="26"/>
                  </a:cubicBezTo>
                  <a:cubicBezTo>
                    <a:pt x="12" y="24"/>
                    <a:pt x="10" y="20"/>
                    <a:pt x="9" y="18"/>
                  </a:cubicBezTo>
                  <a:cubicBezTo>
                    <a:pt x="6" y="14"/>
                    <a:pt x="3" y="10"/>
                    <a:pt x="2" y="6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0" name="Freeform 395">
              <a:extLst>
                <a:ext uri="{FF2B5EF4-FFF2-40B4-BE49-F238E27FC236}">
                  <a16:creationId xmlns:a16="http://schemas.microsoft.com/office/drawing/2014/main" id="{18576BFD-EA00-4422-8A84-E189BB238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1539"/>
              <a:ext cx="12" cy="26"/>
            </a:xfrm>
            <a:custGeom>
              <a:avLst/>
              <a:gdLst>
                <a:gd name="T0" fmla="*/ 3 w 14"/>
                <a:gd name="T1" fmla="*/ 0 h 29"/>
                <a:gd name="T2" fmla="*/ 3 w 14"/>
                <a:gd name="T3" fmla="*/ 4 h 29"/>
                <a:gd name="T4" fmla="*/ 0 w 14"/>
                <a:gd name="T5" fmla="*/ 17 h 29"/>
                <a:gd name="T6" fmla="*/ 7 w 14"/>
                <a:gd name="T7" fmla="*/ 20 h 29"/>
                <a:gd name="T8" fmla="*/ 7 w 14"/>
                <a:gd name="T9" fmla="*/ 12 h 29"/>
                <a:gd name="T10" fmla="*/ 3 w 14"/>
                <a:gd name="T11" fmla="*/ 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9">
                  <a:moveTo>
                    <a:pt x="3" y="0"/>
                  </a:moveTo>
                  <a:cubicBezTo>
                    <a:pt x="2" y="0"/>
                    <a:pt x="3" y="4"/>
                    <a:pt x="3" y="6"/>
                  </a:cubicBezTo>
                  <a:cubicBezTo>
                    <a:pt x="3" y="12"/>
                    <a:pt x="0" y="17"/>
                    <a:pt x="0" y="23"/>
                  </a:cubicBezTo>
                  <a:cubicBezTo>
                    <a:pt x="1" y="29"/>
                    <a:pt x="5" y="29"/>
                    <a:pt x="10" y="27"/>
                  </a:cubicBezTo>
                  <a:cubicBezTo>
                    <a:pt x="14" y="24"/>
                    <a:pt x="12" y="22"/>
                    <a:pt x="10" y="17"/>
                  </a:cubicBezTo>
                  <a:cubicBezTo>
                    <a:pt x="8" y="12"/>
                    <a:pt x="6" y="5"/>
                    <a:pt x="4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1" name="Freeform 396">
              <a:extLst>
                <a:ext uri="{FF2B5EF4-FFF2-40B4-BE49-F238E27FC236}">
                  <a16:creationId xmlns:a16="http://schemas.microsoft.com/office/drawing/2014/main" id="{EC8CE3EA-43D5-4D28-8C88-ED1683438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624"/>
              <a:ext cx="9" cy="21"/>
            </a:xfrm>
            <a:custGeom>
              <a:avLst/>
              <a:gdLst>
                <a:gd name="T0" fmla="*/ 1 w 11"/>
                <a:gd name="T1" fmla="*/ 1 h 23"/>
                <a:gd name="T2" fmla="*/ 1 w 11"/>
                <a:gd name="T3" fmla="*/ 5 h 23"/>
                <a:gd name="T4" fmla="*/ 0 w 11"/>
                <a:gd name="T5" fmla="*/ 16 h 23"/>
                <a:gd name="T6" fmla="*/ 6 w 11"/>
                <a:gd name="T7" fmla="*/ 9 h 23"/>
                <a:gd name="T8" fmla="*/ 2 w 1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1" y="1"/>
                  </a:moveTo>
                  <a:cubicBezTo>
                    <a:pt x="1" y="1"/>
                    <a:pt x="1" y="5"/>
                    <a:pt x="1" y="7"/>
                  </a:cubicBezTo>
                  <a:cubicBezTo>
                    <a:pt x="1" y="12"/>
                    <a:pt x="0" y="17"/>
                    <a:pt x="0" y="22"/>
                  </a:cubicBezTo>
                  <a:cubicBezTo>
                    <a:pt x="4" y="23"/>
                    <a:pt x="11" y="16"/>
                    <a:pt x="11" y="12"/>
                  </a:cubicBezTo>
                  <a:cubicBezTo>
                    <a:pt x="11" y="7"/>
                    <a:pt x="5" y="4"/>
                    <a:pt x="4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2" name="Freeform 397">
              <a:extLst>
                <a:ext uri="{FF2B5EF4-FFF2-40B4-BE49-F238E27FC236}">
                  <a16:creationId xmlns:a16="http://schemas.microsoft.com/office/drawing/2014/main" id="{37AC84F8-7D37-4902-93F2-DEA82693F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" y="1535"/>
              <a:ext cx="14" cy="26"/>
            </a:xfrm>
            <a:custGeom>
              <a:avLst/>
              <a:gdLst>
                <a:gd name="T0" fmla="*/ 2 w 17"/>
                <a:gd name="T1" fmla="*/ 0 h 28"/>
                <a:gd name="T2" fmla="*/ 1 w 17"/>
                <a:gd name="T3" fmla="*/ 18 h 28"/>
                <a:gd name="T4" fmla="*/ 6 w 17"/>
                <a:gd name="T5" fmla="*/ 21 h 28"/>
                <a:gd name="T6" fmla="*/ 9 w 17"/>
                <a:gd name="T7" fmla="*/ 18 h 28"/>
                <a:gd name="T8" fmla="*/ 4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5" y="0"/>
                  </a:moveTo>
                  <a:cubicBezTo>
                    <a:pt x="8" y="8"/>
                    <a:pt x="2" y="15"/>
                    <a:pt x="1" y="22"/>
                  </a:cubicBezTo>
                  <a:cubicBezTo>
                    <a:pt x="0" y="28"/>
                    <a:pt x="5" y="26"/>
                    <a:pt x="10" y="27"/>
                  </a:cubicBezTo>
                  <a:cubicBezTo>
                    <a:pt x="15" y="28"/>
                    <a:pt x="17" y="28"/>
                    <a:pt x="16" y="22"/>
                  </a:cubicBezTo>
                  <a:cubicBezTo>
                    <a:pt x="15" y="16"/>
                    <a:pt x="12" y="4"/>
                    <a:pt x="7" y="1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3" name="Freeform 398">
              <a:extLst>
                <a:ext uri="{FF2B5EF4-FFF2-40B4-BE49-F238E27FC236}">
                  <a16:creationId xmlns:a16="http://schemas.microsoft.com/office/drawing/2014/main" id="{858599C5-C85B-4651-9931-FD1629BF1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1626"/>
              <a:ext cx="16" cy="26"/>
            </a:xfrm>
            <a:custGeom>
              <a:avLst/>
              <a:gdLst>
                <a:gd name="T0" fmla="*/ 3 w 19"/>
                <a:gd name="T1" fmla="*/ 0 h 28"/>
                <a:gd name="T2" fmla="*/ 3 w 19"/>
                <a:gd name="T3" fmla="*/ 22 h 28"/>
                <a:gd name="T4" fmla="*/ 7 w 19"/>
                <a:gd name="T5" fmla="*/ 14 h 28"/>
                <a:gd name="T6" fmla="*/ 11 w 19"/>
                <a:gd name="T7" fmla="*/ 6 h 28"/>
                <a:gd name="T8" fmla="*/ 3 w 19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4" y="0"/>
                  </a:moveTo>
                  <a:cubicBezTo>
                    <a:pt x="7" y="9"/>
                    <a:pt x="0" y="20"/>
                    <a:pt x="3" y="28"/>
                  </a:cubicBezTo>
                  <a:cubicBezTo>
                    <a:pt x="5" y="25"/>
                    <a:pt x="8" y="21"/>
                    <a:pt x="11" y="17"/>
                  </a:cubicBezTo>
                  <a:cubicBezTo>
                    <a:pt x="12" y="15"/>
                    <a:pt x="19" y="10"/>
                    <a:pt x="18" y="6"/>
                  </a:cubicBezTo>
                  <a:cubicBezTo>
                    <a:pt x="17" y="1"/>
                    <a:pt x="8" y="3"/>
                    <a:pt x="4" y="1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4" name="Freeform 399">
              <a:extLst>
                <a:ext uri="{FF2B5EF4-FFF2-40B4-BE49-F238E27FC236}">
                  <a16:creationId xmlns:a16="http://schemas.microsoft.com/office/drawing/2014/main" id="{D9FB118F-E660-49FC-8237-571F5D392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561"/>
              <a:ext cx="66" cy="9"/>
            </a:xfrm>
            <a:custGeom>
              <a:avLst/>
              <a:gdLst>
                <a:gd name="T0" fmla="*/ 11 w 77"/>
                <a:gd name="T1" fmla="*/ 0 h 10"/>
                <a:gd name="T2" fmla="*/ 29 w 77"/>
                <a:gd name="T3" fmla="*/ 4 h 10"/>
                <a:gd name="T4" fmla="*/ 49 w 77"/>
                <a:gd name="T5" fmla="*/ 3 h 10"/>
                <a:gd name="T6" fmla="*/ 33 w 77"/>
                <a:gd name="T7" fmla="*/ 5 h 10"/>
                <a:gd name="T8" fmla="*/ 15 w 77"/>
                <a:gd name="T9" fmla="*/ 7 h 10"/>
                <a:gd name="T10" fmla="*/ 1 w 77"/>
                <a:gd name="T11" fmla="*/ 6 h 10"/>
                <a:gd name="T12" fmla="*/ 3 w 77"/>
                <a:gd name="T13" fmla="*/ 5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17" y="0"/>
                  </a:moveTo>
                  <a:cubicBezTo>
                    <a:pt x="25" y="5"/>
                    <a:pt x="38" y="4"/>
                    <a:pt x="47" y="4"/>
                  </a:cubicBezTo>
                  <a:cubicBezTo>
                    <a:pt x="57" y="5"/>
                    <a:pt x="68" y="0"/>
                    <a:pt x="77" y="3"/>
                  </a:cubicBezTo>
                  <a:cubicBezTo>
                    <a:pt x="70" y="7"/>
                    <a:pt x="61" y="6"/>
                    <a:pt x="52" y="7"/>
                  </a:cubicBezTo>
                  <a:cubicBezTo>
                    <a:pt x="43" y="7"/>
                    <a:pt x="33" y="9"/>
                    <a:pt x="24" y="10"/>
                  </a:cubicBezTo>
                  <a:cubicBezTo>
                    <a:pt x="16" y="10"/>
                    <a:pt x="9" y="10"/>
                    <a:pt x="1" y="9"/>
                  </a:cubicBezTo>
                  <a:cubicBezTo>
                    <a:pt x="0" y="7"/>
                    <a:pt x="1" y="4"/>
                    <a:pt x="4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5" name="Freeform 400">
              <a:extLst>
                <a:ext uri="{FF2B5EF4-FFF2-40B4-BE49-F238E27FC236}">
                  <a16:creationId xmlns:a16="http://schemas.microsoft.com/office/drawing/2014/main" id="{43BD3F5F-28E7-4857-A377-6D39AF5AD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553"/>
              <a:ext cx="70" cy="14"/>
            </a:xfrm>
            <a:custGeom>
              <a:avLst/>
              <a:gdLst>
                <a:gd name="T0" fmla="*/ 9 w 81"/>
                <a:gd name="T1" fmla="*/ 0 h 15"/>
                <a:gd name="T2" fmla="*/ 25 w 81"/>
                <a:gd name="T3" fmla="*/ 6 h 15"/>
                <a:gd name="T4" fmla="*/ 52 w 81"/>
                <a:gd name="T5" fmla="*/ 7 h 15"/>
                <a:gd name="T6" fmla="*/ 38 w 81"/>
                <a:gd name="T7" fmla="*/ 7 h 15"/>
                <a:gd name="T8" fmla="*/ 17 w 81"/>
                <a:gd name="T9" fmla="*/ 11 h 15"/>
                <a:gd name="T10" fmla="*/ 6 w 81"/>
                <a:gd name="T11" fmla="*/ 12 h 15"/>
                <a:gd name="T12" fmla="*/ 3 w 81"/>
                <a:gd name="T13" fmla="*/ 9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5">
                  <a:moveTo>
                    <a:pt x="13" y="0"/>
                  </a:moveTo>
                  <a:cubicBezTo>
                    <a:pt x="12" y="9"/>
                    <a:pt x="34" y="7"/>
                    <a:pt x="39" y="6"/>
                  </a:cubicBezTo>
                  <a:cubicBezTo>
                    <a:pt x="52" y="5"/>
                    <a:pt x="68" y="2"/>
                    <a:pt x="81" y="7"/>
                  </a:cubicBezTo>
                  <a:cubicBezTo>
                    <a:pt x="74" y="8"/>
                    <a:pt x="67" y="9"/>
                    <a:pt x="59" y="10"/>
                  </a:cubicBezTo>
                  <a:cubicBezTo>
                    <a:pt x="48" y="11"/>
                    <a:pt x="37" y="13"/>
                    <a:pt x="27" y="14"/>
                  </a:cubicBezTo>
                  <a:cubicBezTo>
                    <a:pt x="21" y="14"/>
                    <a:pt x="15" y="15"/>
                    <a:pt x="9" y="15"/>
                  </a:cubicBezTo>
                  <a:cubicBezTo>
                    <a:pt x="8" y="15"/>
                    <a:pt x="0" y="14"/>
                    <a:pt x="4" y="1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6" name="Freeform 401">
              <a:extLst>
                <a:ext uri="{FF2B5EF4-FFF2-40B4-BE49-F238E27FC236}">
                  <a16:creationId xmlns:a16="http://schemas.microsoft.com/office/drawing/2014/main" id="{0259E338-5FAF-4239-B509-14E9ED4C6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1621"/>
              <a:ext cx="60" cy="14"/>
            </a:xfrm>
            <a:custGeom>
              <a:avLst/>
              <a:gdLst>
                <a:gd name="T0" fmla="*/ 42 w 70"/>
                <a:gd name="T1" fmla="*/ 12 h 15"/>
                <a:gd name="T2" fmla="*/ 44 w 70"/>
                <a:gd name="T3" fmla="*/ 0 h 15"/>
                <a:gd name="T4" fmla="*/ 24 w 70"/>
                <a:gd name="T5" fmla="*/ 1 h 15"/>
                <a:gd name="T6" fmla="*/ 11 w 70"/>
                <a:gd name="T7" fmla="*/ 3 h 15"/>
                <a:gd name="T8" fmla="*/ 0 w 70"/>
                <a:gd name="T9" fmla="*/ 5 h 15"/>
                <a:gd name="T10" fmla="*/ 28 w 70"/>
                <a:gd name="T11" fmla="*/ 7 h 15"/>
                <a:gd name="T12" fmla="*/ 39 w 70"/>
                <a:gd name="T13" fmla="*/ 1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5">
                  <a:moveTo>
                    <a:pt x="66" y="15"/>
                  </a:moveTo>
                  <a:cubicBezTo>
                    <a:pt x="69" y="12"/>
                    <a:pt x="70" y="4"/>
                    <a:pt x="69" y="0"/>
                  </a:cubicBezTo>
                  <a:cubicBezTo>
                    <a:pt x="59" y="0"/>
                    <a:pt x="48" y="0"/>
                    <a:pt x="39" y="1"/>
                  </a:cubicBezTo>
                  <a:cubicBezTo>
                    <a:pt x="31" y="2"/>
                    <a:pt x="24" y="3"/>
                    <a:pt x="17" y="3"/>
                  </a:cubicBezTo>
                  <a:cubicBezTo>
                    <a:pt x="12" y="4"/>
                    <a:pt x="6" y="5"/>
                    <a:pt x="0" y="5"/>
                  </a:cubicBezTo>
                  <a:cubicBezTo>
                    <a:pt x="16" y="5"/>
                    <a:pt x="31" y="4"/>
                    <a:pt x="46" y="7"/>
                  </a:cubicBezTo>
                  <a:cubicBezTo>
                    <a:pt x="53" y="8"/>
                    <a:pt x="57" y="11"/>
                    <a:pt x="61" y="1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7" name="Freeform 402">
              <a:extLst>
                <a:ext uri="{FF2B5EF4-FFF2-40B4-BE49-F238E27FC236}">
                  <a16:creationId xmlns:a16="http://schemas.microsoft.com/office/drawing/2014/main" id="{67A8557A-A4E2-442C-8641-D3986C048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533"/>
              <a:ext cx="14" cy="36"/>
            </a:xfrm>
            <a:custGeom>
              <a:avLst/>
              <a:gdLst>
                <a:gd name="T0" fmla="*/ 11 w 16"/>
                <a:gd name="T1" fmla="*/ 0 h 39"/>
                <a:gd name="T2" fmla="*/ 8 w 16"/>
                <a:gd name="T3" fmla="*/ 6 h 39"/>
                <a:gd name="T4" fmla="*/ 4 w 16"/>
                <a:gd name="T5" fmla="*/ 17 h 39"/>
                <a:gd name="T6" fmla="*/ 2 w 16"/>
                <a:gd name="T7" fmla="*/ 24 h 39"/>
                <a:gd name="T8" fmla="*/ 1 w 16"/>
                <a:gd name="T9" fmla="*/ 30 h 39"/>
                <a:gd name="T10" fmla="*/ 4 w 16"/>
                <a:gd name="T11" fmla="*/ 20 h 39"/>
                <a:gd name="T12" fmla="*/ 9 w 16"/>
                <a:gd name="T13" fmla="*/ 11 h 39"/>
                <a:gd name="T14" fmla="*/ 11 w 16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39">
                  <a:moveTo>
                    <a:pt x="16" y="0"/>
                  </a:moveTo>
                  <a:cubicBezTo>
                    <a:pt x="14" y="2"/>
                    <a:pt x="12" y="6"/>
                    <a:pt x="11" y="9"/>
                  </a:cubicBezTo>
                  <a:cubicBezTo>
                    <a:pt x="9" y="13"/>
                    <a:pt x="7" y="17"/>
                    <a:pt x="5" y="21"/>
                  </a:cubicBezTo>
                  <a:cubicBezTo>
                    <a:pt x="4" y="24"/>
                    <a:pt x="3" y="27"/>
                    <a:pt x="2" y="30"/>
                  </a:cubicBezTo>
                  <a:cubicBezTo>
                    <a:pt x="1" y="33"/>
                    <a:pt x="0" y="37"/>
                    <a:pt x="1" y="39"/>
                  </a:cubicBezTo>
                  <a:cubicBezTo>
                    <a:pt x="3" y="35"/>
                    <a:pt x="4" y="30"/>
                    <a:pt x="6" y="26"/>
                  </a:cubicBezTo>
                  <a:cubicBezTo>
                    <a:pt x="8" y="22"/>
                    <a:pt x="10" y="18"/>
                    <a:pt x="12" y="14"/>
                  </a:cubicBezTo>
                  <a:cubicBezTo>
                    <a:pt x="14" y="10"/>
                    <a:pt x="16" y="5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8" name="Freeform 403">
              <a:extLst>
                <a:ext uri="{FF2B5EF4-FFF2-40B4-BE49-F238E27FC236}">
                  <a16:creationId xmlns:a16="http://schemas.microsoft.com/office/drawing/2014/main" id="{A7F239DA-5574-43CA-A9F5-885E094CB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628"/>
              <a:ext cx="21" cy="32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5 h 35"/>
                <a:gd name="T4" fmla="*/ 8 w 25"/>
                <a:gd name="T5" fmla="*/ 16 h 35"/>
                <a:gd name="T6" fmla="*/ 15 w 25"/>
                <a:gd name="T7" fmla="*/ 27 h 35"/>
                <a:gd name="T8" fmla="*/ 12 w 25"/>
                <a:gd name="T9" fmla="*/ 21 h 35"/>
                <a:gd name="T10" fmla="*/ 6 w 25"/>
                <a:gd name="T11" fmla="*/ 10 h 35"/>
                <a:gd name="T12" fmla="*/ 3 w 25"/>
                <a:gd name="T13" fmla="*/ 4 h 35"/>
                <a:gd name="T14" fmla="*/ 0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0" y="1"/>
                    <a:pt x="1" y="4"/>
                    <a:pt x="2" y="5"/>
                  </a:cubicBezTo>
                  <a:cubicBezTo>
                    <a:pt x="5" y="11"/>
                    <a:pt x="9" y="16"/>
                    <a:pt x="13" y="21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2" y="33"/>
                    <a:pt x="21" y="30"/>
                    <a:pt x="20" y="27"/>
                  </a:cubicBezTo>
                  <a:cubicBezTo>
                    <a:pt x="17" y="22"/>
                    <a:pt x="14" y="17"/>
                    <a:pt x="10" y="13"/>
                  </a:cubicBezTo>
                  <a:cubicBezTo>
                    <a:pt x="7" y="10"/>
                    <a:pt x="5" y="7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9" name="Freeform 404">
              <a:extLst>
                <a:ext uri="{FF2B5EF4-FFF2-40B4-BE49-F238E27FC236}">
                  <a16:creationId xmlns:a16="http://schemas.microsoft.com/office/drawing/2014/main" id="{0270C92B-6CB6-4733-9229-78BC683FD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1614"/>
              <a:ext cx="87" cy="2"/>
            </a:xfrm>
            <a:custGeom>
              <a:avLst/>
              <a:gdLst>
                <a:gd name="T0" fmla="*/ 0 w 101"/>
                <a:gd name="T1" fmla="*/ 2 h 2"/>
                <a:gd name="T2" fmla="*/ 65 w 101"/>
                <a:gd name="T3" fmla="*/ 0 h 2"/>
                <a:gd name="T4" fmla="*/ 0 w 101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">
                  <a:moveTo>
                    <a:pt x="0" y="2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0" name="Freeform 405">
              <a:extLst>
                <a:ext uri="{FF2B5EF4-FFF2-40B4-BE49-F238E27FC236}">
                  <a16:creationId xmlns:a16="http://schemas.microsoft.com/office/drawing/2014/main" id="{4F07944E-8CE7-4C87-92CD-08EFB81C3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602"/>
              <a:ext cx="79" cy="7"/>
            </a:xfrm>
            <a:custGeom>
              <a:avLst/>
              <a:gdLst>
                <a:gd name="T0" fmla="*/ 0 w 92"/>
                <a:gd name="T1" fmla="*/ 5 h 8"/>
                <a:gd name="T2" fmla="*/ 58 w 92"/>
                <a:gd name="T3" fmla="*/ 5 h 8"/>
                <a:gd name="T4" fmla="*/ 0 w 92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8">
                  <a:moveTo>
                    <a:pt x="0" y="8"/>
                  </a:moveTo>
                  <a:cubicBezTo>
                    <a:pt x="92" y="8"/>
                    <a:pt x="92" y="8"/>
                    <a:pt x="92" y="8"/>
                  </a:cubicBezTo>
                  <a:cubicBezTo>
                    <a:pt x="92" y="8"/>
                    <a:pt x="12" y="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1" name="Freeform 406">
              <a:extLst>
                <a:ext uri="{FF2B5EF4-FFF2-40B4-BE49-F238E27FC236}">
                  <a16:creationId xmlns:a16="http://schemas.microsoft.com/office/drawing/2014/main" id="{28953230-9029-44FB-B8C1-53E1A9901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531"/>
              <a:ext cx="5" cy="35"/>
            </a:xfrm>
            <a:custGeom>
              <a:avLst/>
              <a:gdLst>
                <a:gd name="T0" fmla="*/ 0 w 6"/>
                <a:gd name="T1" fmla="*/ 1 h 38"/>
                <a:gd name="T2" fmla="*/ 3 w 6"/>
                <a:gd name="T3" fmla="*/ 29 h 38"/>
                <a:gd name="T4" fmla="*/ 3 w 6"/>
                <a:gd name="T5" fmla="*/ 14 h 38"/>
                <a:gd name="T6" fmla="*/ 1 w 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8">
                  <a:moveTo>
                    <a:pt x="0" y="1"/>
                  </a:moveTo>
                  <a:cubicBezTo>
                    <a:pt x="3" y="13"/>
                    <a:pt x="3" y="26"/>
                    <a:pt x="3" y="38"/>
                  </a:cubicBezTo>
                  <a:cubicBezTo>
                    <a:pt x="6" y="33"/>
                    <a:pt x="4" y="23"/>
                    <a:pt x="4" y="17"/>
                  </a:cubicBezTo>
                  <a:cubicBezTo>
                    <a:pt x="3" y="12"/>
                    <a:pt x="4" y="5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2" name="Freeform 407">
              <a:extLst>
                <a:ext uri="{FF2B5EF4-FFF2-40B4-BE49-F238E27FC236}">
                  <a16:creationId xmlns:a16="http://schemas.microsoft.com/office/drawing/2014/main" id="{6DC6C554-F858-43C9-B4AC-CF0F02D17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624"/>
              <a:ext cx="3" cy="30"/>
            </a:xfrm>
            <a:custGeom>
              <a:avLst/>
              <a:gdLst>
                <a:gd name="T0" fmla="*/ 1 w 3"/>
                <a:gd name="T1" fmla="*/ 0 h 33"/>
                <a:gd name="T2" fmla="*/ 0 w 3"/>
                <a:gd name="T3" fmla="*/ 25 h 33"/>
                <a:gd name="T4" fmla="*/ 0 w 3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3">
                  <a:moveTo>
                    <a:pt x="1" y="0"/>
                  </a:moveTo>
                  <a:cubicBezTo>
                    <a:pt x="1" y="11"/>
                    <a:pt x="0" y="22"/>
                    <a:pt x="0" y="33"/>
                  </a:cubicBezTo>
                  <a:cubicBezTo>
                    <a:pt x="3" y="22"/>
                    <a:pt x="2" y="1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3" name="Freeform 408">
              <a:extLst>
                <a:ext uri="{FF2B5EF4-FFF2-40B4-BE49-F238E27FC236}">
                  <a16:creationId xmlns:a16="http://schemas.microsoft.com/office/drawing/2014/main" id="{70F35330-87D4-4518-9EBE-820ABE4BD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810"/>
              <a:ext cx="104" cy="24"/>
            </a:xfrm>
            <a:custGeom>
              <a:avLst/>
              <a:gdLst>
                <a:gd name="T0" fmla="*/ 0 w 121"/>
                <a:gd name="T1" fmla="*/ 0 h 27"/>
                <a:gd name="T2" fmla="*/ 7 w 121"/>
                <a:gd name="T3" fmla="*/ 19 h 27"/>
                <a:gd name="T4" fmla="*/ 19 w 121"/>
                <a:gd name="T5" fmla="*/ 16 h 27"/>
                <a:gd name="T6" fmla="*/ 36 w 121"/>
                <a:gd name="T7" fmla="*/ 16 h 27"/>
                <a:gd name="T8" fmla="*/ 60 w 121"/>
                <a:gd name="T9" fmla="*/ 17 h 27"/>
                <a:gd name="T10" fmla="*/ 66 w 121"/>
                <a:gd name="T11" fmla="*/ 16 h 27"/>
                <a:gd name="T12" fmla="*/ 70 w 121"/>
                <a:gd name="T13" fmla="*/ 13 h 27"/>
                <a:gd name="T14" fmla="*/ 76 w 121"/>
                <a:gd name="T15" fmla="*/ 4 h 27"/>
                <a:gd name="T16" fmla="*/ 55 w 121"/>
                <a:gd name="T17" fmla="*/ 4 h 27"/>
                <a:gd name="T18" fmla="*/ 34 w 121"/>
                <a:gd name="T19" fmla="*/ 4 h 27"/>
                <a:gd name="T20" fmla="*/ 15 w 121"/>
                <a:gd name="T21" fmla="*/ 4 h 27"/>
                <a:gd name="T22" fmla="*/ 7 w 121"/>
                <a:gd name="T23" fmla="*/ 4 h 27"/>
                <a:gd name="T24" fmla="*/ 1 w 121"/>
                <a:gd name="T25" fmla="*/ 4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27">
                  <a:moveTo>
                    <a:pt x="0" y="0"/>
                  </a:moveTo>
                  <a:cubicBezTo>
                    <a:pt x="7" y="9"/>
                    <a:pt x="10" y="16"/>
                    <a:pt x="10" y="27"/>
                  </a:cubicBezTo>
                  <a:cubicBezTo>
                    <a:pt x="17" y="26"/>
                    <a:pt x="24" y="24"/>
                    <a:pt x="30" y="23"/>
                  </a:cubicBezTo>
                  <a:cubicBezTo>
                    <a:pt x="39" y="22"/>
                    <a:pt x="48" y="22"/>
                    <a:pt x="57" y="22"/>
                  </a:cubicBezTo>
                  <a:cubicBezTo>
                    <a:pt x="70" y="22"/>
                    <a:pt x="82" y="24"/>
                    <a:pt x="95" y="24"/>
                  </a:cubicBezTo>
                  <a:cubicBezTo>
                    <a:pt x="98" y="24"/>
                    <a:pt x="102" y="23"/>
                    <a:pt x="105" y="23"/>
                  </a:cubicBezTo>
                  <a:cubicBezTo>
                    <a:pt x="109" y="22"/>
                    <a:pt x="108" y="22"/>
                    <a:pt x="110" y="19"/>
                  </a:cubicBezTo>
                  <a:cubicBezTo>
                    <a:pt x="113" y="14"/>
                    <a:pt x="116" y="10"/>
                    <a:pt x="121" y="5"/>
                  </a:cubicBezTo>
                  <a:cubicBezTo>
                    <a:pt x="109" y="5"/>
                    <a:pt x="98" y="7"/>
                    <a:pt x="87" y="7"/>
                  </a:cubicBezTo>
                  <a:cubicBezTo>
                    <a:pt x="76" y="7"/>
                    <a:pt x="65" y="5"/>
                    <a:pt x="55" y="7"/>
                  </a:cubicBezTo>
                  <a:cubicBezTo>
                    <a:pt x="44" y="8"/>
                    <a:pt x="33" y="8"/>
                    <a:pt x="23" y="6"/>
                  </a:cubicBezTo>
                  <a:cubicBezTo>
                    <a:pt x="19" y="5"/>
                    <a:pt x="14" y="5"/>
                    <a:pt x="10" y="5"/>
                  </a:cubicBezTo>
                  <a:cubicBezTo>
                    <a:pt x="8" y="4"/>
                    <a:pt x="3" y="5"/>
                    <a:pt x="1" y="4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4" name="Freeform 409">
              <a:extLst>
                <a:ext uri="{FF2B5EF4-FFF2-40B4-BE49-F238E27FC236}">
                  <a16:creationId xmlns:a16="http://schemas.microsoft.com/office/drawing/2014/main" id="{E3A25C06-01DA-4760-AC25-65475807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807"/>
              <a:ext cx="116" cy="27"/>
            </a:xfrm>
            <a:custGeom>
              <a:avLst/>
              <a:gdLst>
                <a:gd name="T0" fmla="*/ 0 w 135"/>
                <a:gd name="T1" fmla="*/ 4 h 30"/>
                <a:gd name="T2" fmla="*/ 6 w 135"/>
                <a:gd name="T3" fmla="*/ 12 h 30"/>
                <a:gd name="T4" fmla="*/ 7 w 135"/>
                <a:gd name="T5" fmla="*/ 22 h 30"/>
                <a:gd name="T6" fmla="*/ 34 w 135"/>
                <a:gd name="T7" fmla="*/ 15 h 30"/>
                <a:gd name="T8" fmla="*/ 67 w 135"/>
                <a:gd name="T9" fmla="*/ 14 h 30"/>
                <a:gd name="T10" fmla="*/ 75 w 135"/>
                <a:gd name="T11" fmla="*/ 14 h 30"/>
                <a:gd name="T12" fmla="*/ 78 w 135"/>
                <a:gd name="T13" fmla="*/ 13 h 30"/>
                <a:gd name="T14" fmla="*/ 82 w 135"/>
                <a:gd name="T15" fmla="*/ 5 h 30"/>
                <a:gd name="T16" fmla="*/ 86 w 135"/>
                <a:gd name="T17" fmla="*/ 3 h 30"/>
                <a:gd name="T18" fmla="*/ 39 w 135"/>
                <a:gd name="T19" fmla="*/ 2 h 30"/>
                <a:gd name="T20" fmla="*/ 15 w 135"/>
                <a:gd name="T21" fmla="*/ 5 h 30"/>
                <a:gd name="T22" fmla="*/ 1 w 135"/>
                <a:gd name="T23" fmla="*/ 3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" h="30">
                  <a:moveTo>
                    <a:pt x="0" y="4"/>
                  </a:moveTo>
                  <a:cubicBezTo>
                    <a:pt x="2" y="4"/>
                    <a:pt x="8" y="12"/>
                    <a:pt x="9" y="16"/>
                  </a:cubicBezTo>
                  <a:cubicBezTo>
                    <a:pt x="11" y="20"/>
                    <a:pt x="12" y="25"/>
                    <a:pt x="10" y="30"/>
                  </a:cubicBezTo>
                  <a:cubicBezTo>
                    <a:pt x="23" y="23"/>
                    <a:pt x="39" y="23"/>
                    <a:pt x="53" y="21"/>
                  </a:cubicBezTo>
                  <a:cubicBezTo>
                    <a:pt x="71" y="19"/>
                    <a:pt x="88" y="21"/>
                    <a:pt x="106" y="20"/>
                  </a:cubicBezTo>
                  <a:cubicBezTo>
                    <a:pt x="110" y="20"/>
                    <a:pt x="113" y="20"/>
                    <a:pt x="117" y="20"/>
                  </a:cubicBezTo>
                  <a:cubicBezTo>
                    <a:pt x="122" y="21"/>
                    <a:pt x="121" y="21"/>
                    <a:pt x="123" y="18"/>
                  </a:cubicBezTo>
                  <a:cubicBezTo>
                    <a:pt x="125" y="14"/>
                    <a:pt x="127" y="11"/>
                    <a:pt x="130" y="8"/>
                  </a:cubicBezTo>
                  <a:cubicBezTo>
                    <a:pt x="132" y="6"/>
                    <a:pt x="134" y="5"/>
                    <a:pt x="135" y="3"/>
                  </a:cubicBezTo>
                  <a:cubicBezTo>
                    <a:pt x="110" y="5"/>
                    <a:pt x="85" y="0"/>
                    <a:pt x="60" y="2"/>
                  </a:cubicBezTo>
                  <a:cubicBezTo>
                    <a:pt x="48" y="2"/>
                    <a:pt x="36" y="5"/>
                    <a:pt x="24" y="5"/>
                  </a:cubicBezTo>
                  <a:cubicBezTo>
                    <a:pt x="16" y="5"/>
                    <a:pt x="8" y="4"/>
                    <a:pt x="1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5" name="Freeform 410">
              <a:extLst>
                <a:ext uri="{FF2B5EF4-FFF2-40B4-BE49-F238E27FC236}">
                  <a16:creationId xmlns:a16="http://schemas.microsoft.com/office/drawing/2014/main" id="{16E5C0F2-3E01-4B90-BC41-A7CF2F6B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766"/>
              <a:ext cx="35" cy="37"/>
            </a:xfrm>
            <a:custGeom>
              <a:avLst/>
              <a:gdLst>
                <a:gd name="T0" fmla="*/ 13 w 41"/>
                <a:gd name="T1" fmla="*/ 0 h 41"/>
                <a:gd name="T2" fmla="*/ 8 w 41"/>
                <a:gd name="T3" fmla="*/ 11 h 41"/>
                <a:gd name="T4" fmla="*/ 4 w 41"/>
                <a:gd name="T5" fmla="*/ 18 h 41"/>
                <a:gd name="T6" fmla="*/ 0 w 41"/>
                <a:gd name="T7" fmla="*/ 30 h 41"/>
                <a:gd name="T8" fmla="*/ 13 w 41"/>
                <a:gd name="T9" fmla="*/ 29 h 41"/>
                <a:gd name="T10" fmla="*/ 26 w 41"/>
                <a:gd name="T11" fmla="*/ 29 h 41"/>
                <a:gd name="T12" fmla="*/ 16 w 41"/>
                <a:gd name="T13" fmla="*/ 27 h 41"/>
                <a:gd name="T14" fmla="*/ 7 w 41"/>
                <a:gd name="T15" fmla="*/ 26 h 41"/>
                <a:gd name="T16" fmla="*/ 8 w 41"/>
                <a:gd name="T17" fmla="*/ 14 h 41"/>
                <a:gd name="T18" fmla="*/ 12 w 41"/>
                <a:gd name="T19" fmla="*/ 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17" y="4"/>
                    <a:pt x="16" y="10"/>
                    <a:pt x="13" y="14"/>
                  </a:cubicBezTo>
                  <a:cubicBezTo>
                    <a:pt x="11" y="17"/>
                    <a:pt x="9" y="21"/>
                    <a:pt x="7" y="24"/>
                  </a:cubicBezTo>
                  <a:cubicBezTo>
                    <a:pt x="5" y="29"/>
                    <a:pt x="1" y="35"/>
                    <a:pt x="0" y="41"/>
                  </a:cubicBezTo>
                  <a:cubicBezTo>
                    <a:pt x="7" y="41"/>
                    <a:pt x="14" y="41"/>
                    <a:pt x="21" y="40"/>
                  </a:cubicBezTo>
                  <a:cubicBezTo>
                    <a:pt x="28" y="39"/>
                    <a:pt x="34" y="41"/>
                    <a:pt x="41" y="39"/>
                  </a:cubicBezTo>
                  <a:cubicBezTo>
                    <a:pt x="38" y="37"/>
                    <a:pt x="31" y="37"/>
                    <a:pt x="26" y="37"/>
                  </a:cubicBezTo>
                  <a:cubicBezTo>
                    <a:pt x="22" y="37"/>
                    <a:pt x="13" y="38"/>
                    <a:pt x="10" y="35"/>
                  </a:cubicBezTo>
                  <a:cubicBezTo>
                    <a:pt x="7" y="32"/>
                    <a:pt x="11" y="22"/>
                    <a:pt x="13" y="19"/>
                  </a:cubicBezTo>
                  <a:cubicBezTo>
                    <a:pt x="14" y="16"/>
                    <a:pt x="17" y="8"/>
                    <a:pt x="19" y="6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6" name="Freeform 411">
              <a:extLst>
                <a:ext uri="{FF2B5EF4-FFF2-40B4-BE49-F238E27FC236}">
                  <a16:creationId xmlns:a16="http://schemas.microsoft.com/office/drawing/2014/main" id="{3AE4A553-2D40-46BF-AF21-901BD4BE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853"/>
              <a:ext cx="41" cy="31"/>
            </a:xfrm>
            <a:custGeom>
              <a:avLst/>
              <a:gdLst>
                <a:gd name="T0" fmla="*/ 30 w 48"/>
                <a:gd name="T1" fmla="*/ 1 h 33"/>
                <a:gd name="T2" fmla="*/ 18 w 48"/>
                <a:gd name="T3" fmla="*/ 0 h 33"/>
                <a:gd name="T4" fmla="*/ 7 w 48"/>
                <a:gd name="T5" fmla="*/ 2 h 33"/>
                <a:gd name="T6" fmla="*/ 7 w 48"/>
                <a:gd name="T7" fmla="*/ 10 h 33"/>
                <a:gd name="T8" fmla="*/ 13 w 48"/>
                <a:gd name="T9" fmla="*/ 27 h 33"/>
                <a:gd name="T10" fmla="*/ 13 w 48"/>
                <a:gd name="T11" fmla="*/ 8 h 33"/>
                <a:gd name="T12" fmla="*/ 25 w 48"/>
                <a:gd name="T13" fmla="*/ 4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3">
                  <a:moveTo>
                    <a:pt x="48" y="1"/>
                  </a:moveTo>
                  <a:cubicBezTo>
                    <a:pt x="41" y="1"/>
                    <a:pt x="35" y="0"/>
                    <a:pt x="29" y="0"/>
                  </a:cubicBezTo>
                  <a:cubicBezTo>
                    <a:pt x="23" y="0"/>
                    <a:pt x="17" y="2"/>
                    <a:pt x="11" y="2"/>
                  </a:cubicBezTo>
                  <a:cubicBezTo>
                    <a:pt x="0" y="2"/>
                    <a:pt x="8" y="7"/>
                    <a:pt x="11" y="13"/>
                  </a:cubicBezTo>
                  <a:cubicBezTo>
                    <a:pt x="15" y="19"/>
                    <a:pt x="16" y="28"/>
                    <a:pt x="21" y="33"/>
                  </a:cubicBezTo>
                  <a:cubicBezTo>
                    <a:pt x="21" y="25"/>
                    <a:pt x="15" y="18"/>
                    <a:pt x="20" y="11"/>
                  </a:cubicBezTo>
                  <a:cubicBezTo>
                    <a:pt x="25" y="4"/>
                    <a:pt x="33" y="6"/>
                    <a:pt x="40" y="4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7" name="Freeform 412">
              <a:extLst>
                <a:ext uri="{FF2B5EF4-FFF2-40B4-BE49-F238E27FC236}">
                  <a16:creationId xmlns:a16="http://schemas.microsoft.com/office/drawing/2014/main" id="{CFF46995-EFAD-4126-9C5B-73AE271E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837"/>
              <a:ext cx="94" cy="9"/>
            </a:xfrm>
            <a:custGeom>
              <a:avLst/>
              <a:gdLst>
                <a:gd name="T0" fmla="*/ 0 w 110"/>
                <a:gd name="T1" fmla="*/ 5 h 10"/>
                <a:gd name="T2" fmla="*/ 9 w 110"/>
                <a:gd name="T3" fmla="*/ 5 h 10"/>
                <a:gd name="T4" fmla="*/ 23 w 110"/>
                <a:gd name="T5" fmla="*/ 4 h 10"/>
                <a:gd name="T6" fmla="*/ 48 w 110"/>
                <a:gd name="T7" fmla="*/ 2 h 10"/>
                <a:gd name="T8" fmla="*/ 68 w 110"/>
                <a:gd name="T9" fmla="*/ 5 h 10"/>
                <a:gd name="T10" fmla="*/ 52 w 110"/>
                <a:gd name="T11" fmla="*/ 5 h 10"/>
                <a:gd name="T12" fmla="*/ 32 w 110"/>
                <a:gd name="T13" fmla="*/ 5 h 10"/>
                <a:gd name="T14" fmla="*/ 3 w 110"/>
                <a:gd name="T15" fmla="*/ 5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0">
                  <a:moveTo>
                    <a:pt x="0" y="6"/>
                  </a:moveTo>
                  <a:cubicBezTo>
                    <a:pt x="5" y="6"/>
                    <a:pt x="10" y="5"/>
                    <a:pt x="15" y="5"/>
                  </a:cubicBezTo>
                  <a:cubicBezTo>
                    <a:pt x="22" y="5"/>
                    <a:pt x="31" y="5"/>
                    <a:pt x="38" y="4"/>
                  </a:cubicBezTo>
                  <a:cubicBezTo>
                    <a:pt x="51" y="3"/>
                    <a:pt x="63" y="3"/>
                    <a:pt x="76" y="2"/>
                  </a:cubicBezTo>
                  <a:cubicBezTo>
                    <a:pt x="87" y="1"/>
                    <a:pt x="100" y="0"/>
                    <a:pt x="110" y="5"/>
                  </a:cubicBezTo>
                  <a:cubicBezTo>
                    <a:pt x="101" y="5"/>
                    <a:pt x="92" y="6"/>
                    <a:pt x="83" y="6"/>
                  </a:cubicBezTo>
                  <a:cubicBezTo>
                    <a:pt x="72" y="7"/>
                    <a:pt x="62" y="7"/>
                    <a:pt x="51" y="8"/>
                  </a:cubicBezTo>
                  <a:cubicBezTo>
                    <a:pt x="46" y="8"/>
                    <a:pt x="4" y="10"/>
                    <a:pt x="4" y="8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8" name="Freeform 413">
              <a:extLst>
                <a:ext uri="{FF2B5EF4-FFF2-40B4-BE49-F238E27FC236}">
                  <a16:creationId xmlns:a16="http://schemas.microsoft.com/office/drawing/2014/main" id="{9640544B-4316-431A-8750-4FF4519EA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835"/>
              <a:ext cx="94" cy="8"/>
            </a:xfrm>
            <a:custGeom>
              <a:avLst/>
              <a:gdLst>
                <a:gd name="T0" fmla="*/ 0 w 110"/>
                <a:gd name="T1" fmla="*/ 4 h 9"/>
                <a:gd name="T2" fmla="*/ 7 w 110"/>
                <a:gd name="T3" fmla="*/ 4 h 9"/>
                <a:gd name="T4" fmla="*/ 23 w 110"/>
                <a:gd name="T5" fmla="*/ 3 h 9"/>
                <a:gd name="T6" fmla="*/ 48 w 110"/>
                <a:gd name="T7" fmla="*/ 1 h 9"/>
                <a:gd name="T8" fmla="*/ 62 w 110"/>
                <a:gd name="T9" fmla="*/ 2 h 9"/>
                <a:gd name="T10" fmla="*/ 68 w 110"/>
                <a:gd name="T11" fmla="*/ 4 h 9"/>
                <a:gd name="T12" fmla="*/ 58 w 110"/>
                <a:gd name="T13" fmla="*/ 5 h 9"/>
                <a:gd name="T14" fmla="*/ 37 w 110"/>
                <a:gd name="T15" fmla="*/ 6 h 9"/>
                <a:gd name="T16" fmla="*/ 3 w 110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9">
                  <a:moveTo>
                    <a:pt x="0" y="6"/>
                  </a:moveTo>
                  <a:cubicBezTo>
                    <a:pt x="3" y="7"/>
                    <a:pt x="7" y="5"/>
                    <a:pt x="10" y="5"/>
                  </a:cubicBezTo>
                  <a:cubicBezTo>
                    <a:pt x="19" y="4"/>
                    <a:pt x="29" y="4"/>
                    <a:pt x="38" y="3"/>
                  </a:cubicBezTo>
                  <a:cubicBezTo>
                    <a:pt x="51" y="2"/>
                    <a:pt x="64" y="2"/>
                    <a:pt x="77" y="1"/>
                  </a:cubicBezTo>
                  <a:cubicBezTo>
                    <a:pt x="85" y="1"/>
                    <a:pt x="93" y="0"/>
                    <a:pt x="101" y="2"/>
                  </a:cubicBezTo>
                  <a:cubicBezTo>
                    <a:pt x="104" y="3"/>
                    <a:pt x="109" y="4"/>
                    <a:pt x="110" y="7"/>
                  </a:cubicBezTo>
                  <a:cubicBezTo>
                    <a:pt x="105" y="8"/>
                    <a:pt x="100" y="7"/>
                    <a:pt x="94" y="8"/>
                  </a:cubicBezTo>
                  <a:cubicBezTo>
                    <a:pt x="83" y="9"/>
                    <a:pt x="70" y="9"/>
                    <a:pt x="58" y="9"/>
                  </a:cubicBezTo>
                  <a:cubicBezTo>
                    <a:pt x="41" y="9"/>
                    <a:pt x="23" y="6"/>
                    <a:pt x="6" y="7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9" name="Freeform 414">
              <a:extLst>
                <a:ext uri="{FF2B5EF4-FFF2-40B4-BE49-F238E27FC236}">
                  <a16:creationId xmlns:a16="http://schemas.microsoft.com/office/drawing/2014/main" id="{85FEB83E-2043-4D67-9EB7-222C3B696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767"/>
              <a:ext cx="33" cy="34"/>
            </a:xfrm>
            <a:custGeom>
              <a:avLst/>
              <a:gdLst>
                <a:gd name="T0" fmla="*/ 0 w 39"/>
                <a:gd name="T1" fmla="*/ 0 h 38"/>
                <a:gd name="T2" fmla="*/ 1 w 39"/>
                <a:gd name="T3" fmla="*/ 19 h 38"/>
                <a:gd name="T4" fmla="*/ 2 w 39"/>
                <a:gd name="T5" fmla="*/ 27 h 38"/>
                <a:gd name="T6" fmla="*/ 3 w 39"/>
                <a:gd name="T7" fmla="*/ 27 h 38"/>
                <a:gd name="T8" fmla="*/ 10 w 39"/>
                <a:gd name="T9" fmla="*/ 27 h 38"/>
                <a:gd name="T10" fmla="*/ 18 w 39"/>
                <a:gd name="T11" fmla="*/ 26 h 38"/>
                <a:gd name="T12" fmla="*/ 24 w 39"/>
                <a:gd name="T13" fmla="*/ 27 h 38"/>
                <a:gd name="T14" fmla="*/ 6 w 39"/>
                <a:gd name="T15" fmla="*/ 19 h 38"/>
                <a:gd name="T16" fmla="*/ 2 w 39"/>
                <a:gd name="T17" fmla="*/ 4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8">
                  <a:moveTo>
                    <a:pt x="0" y="0"/>
                  </a:moveTo>
                  <a:cubicBezTo>
                    <a:pt x="0" y="9"/>
                    <a:pt x="1" y="17"/>
                    <a:pt x="1" y="26"/>
                  </a:cubicBezTo>
                  <a:cubicBezTo>
                    <a:pt x="1" y="28"/>
                    <a:pt x="0" y="35"/>
                    <a:pt x="2" y="37"/>
                  </a:cubicBezTo>
                  <a:cubicBezTo>
                    <a:pt x="3" y="38"/>
                    <a:pt x="5" y="37"/>
                    <a:pt x="6" y="37"/>
                  </a:cubicBezTo>
                  <a:cubicBezTo>
                    <a:pt x="10" y="37"/>
                    <a:pt x="13" y="37"/>
                    <a:pt x="16" y="37"/>
                  </a:cubicBezTo>
                  <a:cubicBezTo>
                    <a:pt x="21" y="37"/>
                    <a:pt x="25" y="36"/>
                    <a:pt x="30" y="36"/>
                  </a:cubicBezTo>
                  <a:cubicBezTo>
                    <a:pt x="33" y="37"/>
                    <a:pt x="36" y="37"/>
                    <a:pt x="39" y="37"/>
                  </a:cubicBezTo>
                  <a:cubicBezTo>
                    <a:pt x="28" y="35"/>
                    <a:pt x="16" y="36"/>
                    <a:pt x="9" y="26"/>
                  </a:cubicBezTo>
                  <a:cubicBezTo>
                    <a:pt x="6" y="21"/>
                    <a:pt x="2" y="12"/>
                    <a:pt x="2" y="6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0" name="Freeform 415">
              <a:extLst>
                <a:ext uri="{FF2B5EF4-FFF2-40B4-BE49-F238E27FC236}">
                  <a16:creationId xmlns:a16="http://schemas.microsoft.com/office/drawing/2014/main" id="{4CF2F960-11BE-48F1-9EC2-1EB166C52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1756"/>
              <a:ext cx="19" cy="43"/>
            </a:xfrm>
            <a:custGeom>
              <a:avLst/>
              <a:gdLst>
                <a:gd name="T0" fmla="*/ 3 w 22"/>
                <a:gd name="T1" fmla="*/ 0 h 47"/>
                <a:gd name="T2" fmla="*/ 11 w 22"/>
                <a:gd name="T3" fmla="*/ 25 h 47"/>
                <a:gd name="T4" fmla="*/ 14 w 22"/>
                <a:gd name="T5" fmla="*/ 35 h 47"/>
                <a:gd name="T6" fmla="*/ 0 w 22"/>
                <a:gd name="T7" fmla="*/ 35 h 47"/>
                <a:gd name="T8" fmla="*/ 4 w 22"/>
                <a:gd name="T9" fmla="*/ 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7">
                  <a:moveTo>
                    <a:pt x="5" y="0"/>
                  </a:moveTo>
                  <a:cubicBezTo>
                    <a:pt x="13" y="8"/>
                    <a:pt x="14" y="21"/>
                    <a:pt x="17" y="32"/>
                  </a:cubicBezTo>
                  <a:cubicBezTo>
                    <a:pt x="19" y="36"/>
                    <a:pt x="22" y="41"/>
                    <a:pt x="21" y="46"/>
                  </a:cubicBezTo>
                  <a:cubicBezTo>
                    <a:pt x="14" y="47"/>
                    <a:pt x="7" y="45"/>
                    <a:pt x="0" y="46"/>
                  </a:cubicBezTo>
                  <a:cubicBezTo>
                    <a:pt x="13" y="41"/>
                    <a:pt x="9" y="20"/>
                    <a:pt x="7" y="9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1" name="Freeform 416">
              <a:extLst>
                <a:ext uri="{FF2B5EF4-FFF2-40B4-BE49-F238E27FC236}">
                  <a16:creationId xmlns:a16="http://schemas.microsoft.com/office/drawing/2014/main" id="{1F8403C2-2171-4900-9D91-8A8CCA0BA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855"/>
              <a:ext cx="25" cy="28"/>
            </a:xfrm>
            <a:custGeom>
              <a:avLst/>
              <a:gdLst>
                <a:gd name="T0" fmla="*/ 0 w 30"/>
                <a:gd name="T1" fmla="*/ 0 h 30"/>
                <a:gd name="T2" fmla="*/ 18 w 30"/>
                <a:gd name="T3" fmla="*/ 1 h 30"/>
                <a:gd name="T4" fmla="*/ 15 w 30"/>
                <a:gd name="T5" fmla="*/ 7 h 30"/>
                <a:gd name="T6" fmla="*/ 11 w 30"/>
                <a:gd name="T7" fmla="*/ 14 h 30"/>
                <a:gd name="T8" fmla="*/ 6 w 30"/>
                <a:gd name="T9" fmla="*/ 24 h 30"/>
                <a:gd name="T10" fmla="*/ 10 w 30"/>
                <a:gd name="T11" fmla="*/ 12 h 30"/>
                <a:gd name="T12" fmla="*/ 4 w 30"/>
                <a:gd name="T13" fmla="*/ 3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9" y="1"/>
                    <a:pt x="21" y="3"/>
                    <a:pt x="30" y="1"/>
                  </a:cubicBezTo>
                  <a:cubicBezTo>
                    <a:pt x="29" y="3"/>
                    <a:pt x="27" y="5"/>
                    <a:pt x="26" y="7"/>
                  </a:cubicBezTo>
                  <a:cubicBezTo>
                    <a:pt x="23" y="10"/>
                    <a:pt x="21" y="13"/>
                    <a:pt x="19" y="17"/>
                  </a:cubicBezTo>
                  <a:cubicBezTo>
                    <a:pt x="17" y="21"/>
                    <a:pt x="12" y="25"/>
                    <a:pt x="10" y="30"/>
                  </a:cubicBezTo>
                  <a:cubicBezTo>
                    <a:pt x="14" y="25"/>
                    <a:pt x="18" y="21"/>
                    <a:pt x="17" y="15"/>
                  </a:cubicBezTo>
                  <a:cubicBezTo>
                    <a:pt x="17" y="8"/>
                    <a:pt x="13" y="3"/>
                    <a:pt x="7" y="3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2" name="Freeform 417">
              <a:extLst>
                <a:ext uri="{FF2B5EF4-FFF2-40B4-BE49-F238E27FC236}">
                  <a16:creationId xmlns:a16="http://schemas.microsoft.com/office/drawing/2014/main" id="{41C8B8C3-AF93-43D0-A166-AF9B3FF68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853"/>
              <a:ext cx="23" cy="32"/>
            </a:xfrm>
            <a:custGeom>
              <a:avLst/>
              <a:gdLst>
                <a:gd name="T0" fmla="*/ 1 w 27"/>
                <a:gd name="T1" fmla="*/ 1 h 36"/>
                <a:gd name="T2" fmla="*/ 1 w 27"/>
                <a:gd name="T3" fmla="*/ 4 h 36"/>
                <a:gd name="T4" fmla="*/ 1 w 27"/>
                <a:gd name="T5" fmla="*/ 18 h 36"/>
                <a:gd name="T6" fmla="*/ 1 w 27"/>
                <a:gd name="T7" fmla="*/ 25 h 36"/>
                <a:gd name="T8" fmla="*/ 5 w 27"/>
                <a:gd name="T9" fmla="*/ 11 h 36"/>
                <a:gd name="T10" fmla="*/ 17 w 27"/>
                <a:gd name="T11" fmla="*/ 0 h 36"/>
                <a:gd name="T12" fmla="*/ 13 w 27"/>
                <a:gd name="T13" fmla="*/ 1 h 36"/>
                <a:gd name="T14" fmla="*/ 3 w 27"/>
                <a:gd name="T15" fmla="*/ 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6">
                  <a:moveTo>
                    <a:pt x="1" y="1"/>
                  </a:moveTo>
                  <a:cubicBezTo>
                    <a:pt x="0" y="1"/>
                    <a:pt x="1" y="5"/>
                    <a:pt x="1" y="7"/>
                  </a:cubicBezTo>
                  <a:cubicBezTo>
                    <a:pt x="1" y="13"/>
                    <a:pt x="1" y="19"/>
                    <a:pt x="1" y="25"/>
                  </a:cubicBezTo>
                  <a:cubicBezTo>
                    <a:pt x="1" y="28"/>
                    <a:pt x="0" y="33"/>
                    <a:pt x="1" y="36"/>
                  </a:cubicBezTo>
                  <a:cubicBezTo>
                    <a:pt x="1" y="30"/>
                    <a:pt x="6" y="21"/>
                    <a:pt x="8" y="16"/>
                  </a:cubicBezTo>
                  <a:cubicBezTo>
                    <a:pt x="11" y="11"/>
                    <a:pt x="21" y="0"/>
                    <a:pt x="27" y="0"/>
                  </a:cubicBezTo>
                  <a:cubicBezTo>
                    <a:pt x="25" y="1"/>
                    <a:pt x="23" y="1"/>
                    <a:pt x="21" y="1"/>
                  </a:cubicBezTo>
                  <a:cubicBezTo>
                    <a:pt x="17" y="2"/>
                    <a:pt x="8" y="6"/>
                    <a:pt x="5" y="3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3" name="Freeform 418">
              <a:extLst>
                <a:ext uri="{FF2B5EF4-FFF2-40B4-BE49-F238E27FC236}">
                  <a16:creationId xmlns:a16="http://schemas.microsoft.com/office/drawing/2014/main" id="{91E7B121-13BC-48A0-858C-3AFA1501B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852"/>
              <a:ext cx="24" cy="33"/>
            </a:xfrm>
            <a:custGeom>
              <a:avLst/>
              <a:gdLst>
                <a:gd name="T0" fmla="*/ 0 w 29"/>
                <a:gd name="T1" fmla="*/ 1 h 36"/>
                <a:gd name="T2" fmla="*/ 7 w 29"/>
                <a:gd name="T3" fmla="*/ 2 h 36"/>
                <a:gd name="T4" fmla="*/ 14 w 29"/>
                <a:gd name="T5" fmla="*/ 0 h 36"/>
                <a:gd name="T6" fmla="*/ 15 w 29"/>
                <a:gd name="T7" fmla="*/ 13 h 36"/>
                <a:gd name="T8" fmla="*/ 17 w 29"/>
                <a:gd name="T9" fmla="*/ 28 h 36"/>
                <a:gd name="T10" fmla="*/ 13 w 29"/>
                <a:gd name="T11" fmla="*/ 12 h 36"/>
                <a:gd name="T12" fmla="*/ 7 w 29"/>
                <a:gd name="T13" fmla="*/ 6 h 36"/>
                <a:gd name="T14" fmla="*/ 2 w 29"/>
                <a:gd name="T15" fmla="*/ 4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6">
                  <a:moveTo>
                    <a:pt x="0" y="1"/>
                  </a:moveTo>
                  <a:cubicBezTo>
                    <a:pt x="3" y="4"/>
                    <a:pt x="9" y="2"/>
                    <a:pt x="12" y="2"/>
                  </a:cubicBezTo>
                  <a:cubicBezTo>
                    <a:pt x="16" y="1"/>
                    <a:pt x="20" y="1"/>
                    <a:pt x="24" y="0"/>
                  </a:cubicBezTo>
                  <a:cubicBezTo>
                    <a:pt x="26" y="5"/>
                    <a:pt x="27" y="11"/>
                    <a:pt x="27" y="16"/>
                  </a:cubicBezTo>
                  <a:cubicBezTo>
                    <a:pt x="27" y="23"/>
                    <a:pt x="29" y="30"/>
                    <a:pt x="29" y="36"/>
                  </a:cubicBezTo>
                  <a:cubicBezTo>
                    <a:pt x="28" y="28"/>
                    <a:pt x="27" y="21"/>
                    <a:pt x="23" y="15"/>
                  </a:cubicBezTo>
                  <a:cubicBezTo>
                    <a:pt x="20" y="11"/>
                    <a:pt x="17" y="8"/>
                    <a:pt x="13" y="6"/>
                  </a:cubicBezTo>
                  <a:cubicBezTo>
                    <a:pt x="11" y="5"/>
                    <a:pt x="3" y="5"/>
                    <a:pt x="3" y="4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4" name="Freeform 419">
              <a:extLst>
                <a:ext uri="{FF2B5EF4-FFF2-40B4-BE49-F238E27FC236}">
                  <a16:creationId xmlns:a16="http://schemas.microsoft.com/office/drawing/2014/main" id="{D51C157C-AC0A-4045-8D63-100E1E7DD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843"/>
              <a:ext cx="84" cy="4"/>
            </a:xfrm>
            <a:custGeom>
              <a:avLst/>
              <a:gdLst>
                <a:gd name="T0" fmla="*/ 0 w 97"/>
                <a:gd name="T1" fmla="*/ 2 h 5"/>
                <a:gd name="T2" fmla="*/ 63 w 97"/>
                <a:gd name="T3" fmla="*/ 2 h 5"/>
                <a:gd name="T4" fmla="*/ 0 w 97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5">
                  <a:moveTo>
                    <a:pt x="0" y="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11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5" name="Freeform 420">
              <a:extLst>
                <a:ext uri="{FF2B5EF4-FFF2-40B4-BE49-F238E27FC236}">
                  <a16:creationId xmlns:a16="http://schemas.microsoft.com/office/drawing/2014/main" id="{768369C8-71D1-4B9A-A302-3C556885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1841"/>
              <a:ext cx="86" cy="4"/>
            </a:xfrm>
            <a:custGeom>
              <a:avLst/>
              <a:gdLst>
                <a:gd name="T0" fmla="*/ 0 w 100"/>
                <a:gd name="T1" fmla="*/ 2 h 5"/>
                <a:gd name="T2" fmla="*/ 64 w 100"/>
                <a:gd name="T3" fmla="*/ 2 h 5"/>
                <a:gd name="T4" fmla="*/ 0 w 100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5">
                  <a:moveTo>
                    <a:pt x="0" y="5"/>
                  </a:move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57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6" name="Freeform 421">
              <a:extLst>
                <a:ext uri="{FF2B5EF4-FFF2-40B4-BE49-F238E27FC236}">
                  <a16:creationId xmlns:a16="http://schemas.microsoft.com/office/drawing/2014/main" id="{5BFC1315-4460-4C41-91AD-E1255693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858"/>
              <a:ext cx="14" cy="28"/>
            </a:xfrm>
            <a:custGeom>
              <a:avLst/>
              <a:gdLst>
                <a:gd name="T0" fmla="*/ 0 w 17"/>
                <a:gd name="T1" fmla="*/ 0 h 31"/>
                <a:gd name="T2" fmla="*/ 5 w 17"/>
                <a:gd name="T3" fmla="*/ 13 h 31"/>
                <a:gd name="T4" fmla="*/ 10 w 17"/>
                <a:gd name="T5" fmla="*/ 23 h 31"/>
                <a:gd name="T6" fmla="*/ 3 w 17"/>
                <a:gd name="T7" fmla="*/ 10 h 31"/>
                <a:gd name="T8" fmla="*/ 1 w 1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2" y="6"/>
                    <a:pt x="5" y="12"/>
                    <a:pt x="8" y="18"/>
                  </a:cubicBezTo>
                  <a:cubicBezTo>
                    <a:pt x="11" y="22"/>
                    <a:pt x="15" y="26"/>
                    <a:pt x="17" y="31"/>
                  </a:cubicBezTo>
                  <a:cubicBezTo>
                    <a:pt x="13" y="25"/>
                    <a:pt x="10" y="18"/>
                    <a:pt x="6" y="13"/>
                  </a:cubicBezTo>
                  <a:cubicBezTo>
                    <a:pt x="4" y="9"/>
                    <a:pt x="3" y="5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7" name="Freeform 422">
              <a:extLst>
                <a:ext uri="{FF2B5EF4-FFF2-40B4-BE49-F238E27FC236}">
                  <a16:creationId xmlns:a16="http://schemas.microsoft.com/office/drawing/2014/main" id="{1061378B-ECE5-4B13-9993-1EC16EFC9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766"/>
              <a:ext cx="14" cy="33"/>
            </a:xfrm>
            <a:custGeom>
              <a:avLst/>
              <a:gdLst>
                <a:gd name="T0" fmla="*/ 11 w 16"/>
                <a:gd name="T1" fmla="*/ 0 h 36"/>
                <a:gd name="T2" fmla="*/ 10 w 16"/>
                <a:gd name="T3" fmla="*/ 4 h 36"/>
                <a:gd name="T4" fmla="*/ 4 w 16"/>
                <a:gd name="T5" fmla="*/ 15 h 36"/>
                <a:gd name="T6" fmla="*/ 0 w 16"/>
                <a:gd name="T7" fmla="*/ 28 h 36"/>
                <a:gd name="T8" fmla="*/ 10 w 16"/>
                <a:gd name="T9" fmla="*/ 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6">
                  <a:moveTo>
                    <a:pt x="16" y="0"/>
                  </a:moveTo>
                  <a:cubicBezTo>
                    <a:pt x="15" y="0"/>
                    <a:pt x="14" y="3"/>
                    <a:pt x="14" y="4"/>
                  </a:cubicBezTo>
                  <a:cubicBezTo>
                    <a:pt x="11" y="9"/>
                    <a:pt x="8" y="14"/>
                    <a:pt x="6" y="19"/>
                  </a:cubicBezTo>
                  <a:cubicBezTo>
                    <a:pt x="3" y="24"/>
                    <a:pt x="1" y="30"/>
                    <a:pt x="0" y="36"/>
                  </a:cubicBezTo>
                  <a:cubicBezTo>
                    <a:pt x="4" y="25"/>
                    <a:pt x="8" y="12"/>
                    <a:pt x="1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8" name="Freeform 423">
              <a:extLst>
                <a:ext uri="{FF2B5EF4-FFF2-40B4-BE49-F238E27FC236}">
                  <a16:creationId xmlns:a16="http://schemas.microsoft.com/office/drawing/2014/main" id="{5BB648EF-1CEA-4C53-9E85-702010A27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1766"/>
              <a:ext cx="3" cy="35"/>
            </a:xfrm>
            <a:custGeom>
              <a:avLst/>
              <a:gdLst>
                <a:gd name="T0" fmla="*/ 0 w 4"/>
                <a:gd name="T1" fmla="*/ 0 h 38"/>
                <a:gd name="T2" fmla="*/ 2 w 4"/>
                <a:gd name="T3" fmla="*/ 16 h 38"/>
                <a:gd name="T4" fmla="*/ 2 w 4"/>
                <a:gd name="T5" fmla="*/ 29 h 38"/>
                <a:gd name="T6" fmla="*/ 2 w 4"/>
                <a:gd name="T7" fmla="*/ 19 h 38"/>
                <a:gd name="T8" fmla="*/ 2 w 4"/>
                <a:gd name="T9" fmla="*/ 9 h 38"/>
                <a:gd name="T10" fmla="*/ 0 w 4"/>
                <a:gd name="T11" fmla="*/ 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8">
                  <a:moveTo>
                    <a:pt x="0" y="0"/>
                  </a:moveTo>
                  <a:cubicBezTo>
                    <a:pt x="2" y="6"/>
                    <a:pt x="2" y="13"/>
                    <a:pt x="2" y="19"/>
                  </a:cubicBezTo>
                  <a:cubicBezTo>
                    <a:pt x="3" y="24"/>
                    <a:pt x="2" y="32"/>
                    <a:pt x="4" y="38"/>
                  </a:cubicBezTo>
                  <a:cubicBezTo>
                    <a:pt x="2" y="34"/>
                    <a:pt x="3" y="29"/>
                    <a:pt x="3" y="25"/>
                  </a:cubicBezTo>
                  <a:cubicBezTo>
                    <a:pt x="3" y="21"/>
                    <a:pt x="3" y="17"/>
                    <a:pt x="2" y="12"/>
                  </a:cubicBezTo>
                  <a:cubicBezTo>
                    <a:pt x="2" y="11"/>
                    <a:pt x="2" y="7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9" name="Freeform 424">
              <a:extLst>
                <a:ext uri="{FF2B5EF4-FFF2-40B4-BE49-F238E27FC236}">
                  <a16:creationId xmlns:a16="http://schemas.microsoft.com/office/drawing/2014/main" id="{19E62C52-4B1A-48F6-8A98-4F6A81498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856"/>
              <a:ext cx="7" cy="31"/>
            </a:xfrm>
            <a:custGeom>
              <a:avLst/>
              <a:gdLst>
                <a:gd name="T0" fmla="*/ 1 w 8"/>
                <a:gd name="T1" fmla="*/ 0 h 34"/>
                <a:gd name="T2" fmla="*/ 2 w 8"/>
                <a:gd name="T3" fmla="*/ 4 h 34"/>
                <a:gd name="T4" fmla="*/ 2 w 8"/>
                <a:gd name="T5" fmla="*/ 14 h 34"/>
                <a:gd name="T6" fmla="*/ 2 w 8"/>
                <a:gd name="T7" fmla="*/ 26 h 34"/>
                <a:gd name="T8" fmla="*/ 1 w 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4">
                  <a:moveTo>
                    <a:pt x="1" y="0"/>
                  </a:moveTo>
                  <a:cubicBezTo>
                    <a:pt x="1" y="0"/>
                    <a:pt x="2" y="3"/>
                    <a:pt x="2" y="4"/>
                  </a:cubicBezTo>
                  <a:cubicBezTo>
                    <a:pt x="2" y="8"/>
                    <a:pt x="2" y="13"/>
                    <a:pt x="2" y="17"/>
                  </a:cubicBezTo>
                  <a:cubicBezTo>
                    <a:pt x="2" y="22"/>
                    <a:pt x="0" y="29"/>
                    <a:pt x="2" y="34"/>
                  </a:cubicBezTo>
                  <a:cubicBezTo>
                    <a:pt x="5" y="24"/>
                    <a:pt x="8" y="1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2" name="Group 425">
            <a:extLst>
              <a:ext uri="{FF2B5EF4-FFF2-40B4-BE49-F238E27FC236}">
                <a16:creationId xmlns:a16="http://schemas.microsoft.com/office/drawing/2014/main" id="{46175D10-BEC7-43B5-AA05-C5BD28733324}"/>
              </a:ext>
            </a:extLst>
          </p:cNvPr>
          <p:cNvGrpSpPr>
            <a:grpSpLocks/>
          </p:cNvGrpSpPr>
          <p:nvPr/>
        </p:nvGrpSpPr>
        <p:grpSpPr bwMode="auto">
          <a:xfrm>
            <a:off x="8275638" y="5167313"/>
            <a:ext cx="1909762" cy="1357312"/>
            <a:chOff x="4253" y="3189"/>
            <a:chExt cx="1203" cy="855"/>
          </a:xfrm>
        </p:grpSpPr>
        <p:sp>
          <p:nvSpPr>
            <p:cNvPr id="20800" name="Freeform 426">
              <a:extLst>
                <a:ext uri="{FF2B5EF4-FFF2-40B4-BE49-F238E27FC236}">
                  <a16:creationId xmlns:a16="http://schemas.microsoft.com/office/drawing/2014/main" id="{AEF4A101-ECBD-4CD6-A4FD-9493E63CC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3420"/>
              <a:ext cx="315" cy="59"/>
            </a:xfrm>
            <a:custGeom>
              <a:avLst/>
              <a:gdLst>
                <a:gd name="T0" fmla="*/ 182 w 414"/>
                <a:gd name="T1" fmla="*/ 0 h 73"/>
                <a:gd name="T2" fmla="*/ 68 w 414"/>
                <a:gd name="T3" fmla="*/ 18 h 73"/>
                <a:gd name="T4" fmla="*/ 35 w 414"/>
                <a:gd name="T5" fmla="*/ 16 h 73"/>
                <a:gd name="T6" fmla="*/ 1 w 414"/>
                <a:gd name="T7" fmla="*/ 32 h 73"/>
                <a:gd name="T8" fmla="*/ 37 w 414"/>
                <a:gd name="T9" fmla="*/ 36 h 73"/>
                <a:gd name="T10" fmla="*/ 69 w 414"/>
                <a:gd name="T11" fmla="*/ 25 h 73"/>
                <a:gd name="T12" fmla="*/ 183 w 414"/>
                <a:gd name="T13" fmla="*/ 7 h 73"/>
                <a:gd name="T14" fmla="*/ 182 w 414"/>
                <a:gd name="T15" fmla="*/ 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4" h="73">
                  <a:moveTo>
                    <a:pt x="413" y="0"/>
                  </a:moveTo>
                  <a:cubicBezTo>
                    <a:pt x="155" y="33"/>
                    <a:pt x="155" y="33"/>
                    <a:pt x="155" y="33"/>
                  </a:cubicBezTo>
                  <a:cubicBezTo>
                    <a:pt x="142" y="28"/>
                    <a:pt x="113" y="27"/>
                    <a:pt x="79" y="31"/>
                  </a:cubicBezTo>
                  <a:cubicBezTo>
                    <a:pt x="35" y="37"/>
                    <a:pt x="0" y="49"/>
                    <a:pt x="1" y="59"/>
                  </a:cubicBezTo>
                  <a:cubicBezTo>
                    <a:pt x="2" y="70"/>
                    <a:pt x="39" y="73"/>
                    <a:pt x="84" y="68"/>
                  </a:cubicBezTo>
                  <a:cubicBezTo>
                    <a:pt x="117" y="63"/>
                    <a:pt x="146" y="55"/>
                    <a:pt x="157" y="47"/>
                  </a:cubicBezTo>
                  <a:cubicBezTo>
                    <a:pt x="414" y="14"/>
                    <a:pt x="414" y="14"/>
                    <a:pt x="414" y="14"/>
                  </a:cubicBezTo>
                  <a:lnTo>
                    <a:pt x="413" y="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1" name="Freeform 427">
              <a:extLst>
                <a:ext uri="{FF2B5EF4-FFF2-40B4-BE49-F238E27FC236}">
                  <a16:creationId xmlns:a16="http://schemas.microsoft.com/office/drawing/2014/main" id="{7C344736-2543-43FB-8833-A7F015FDC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3499"/>
              <a:ext cx="327" cy="61"/>
            </a:xfrm>
            <a:custGeom>
              <a:avLst/>
              <a:gdLst>
                <a:gd name="T0" fmla="*/ 188 w 430"/>
                <a:gd name="T1" fmla="*/ 0 h 75"/>
                <a:gd name="T2" fmla="*/ 68 w 430"/>
                <a:gd name="T3" fmla="*/ 19 h 75"/>
                <a:gd name="T4" fmla="*/ 35 w 430"/>
                <a:gd name="T5" fmla="*/ 18 h 75"/>
                <a:gd name="T6" fmla="*/ 2 w 430"/>
                <a:gd name="T7" fmla="*/ 33 h 75"/>
                <a:gd name="T8" fmla="*/ 37 w 430"/>
                <a:gd name="T9" fmla="*/ 37 h 75"/>
                <a:gd name="T10" fmla="*/ 68 w 430"/>
                <a:gd name="T11" fmla="*/ 27 h 75"/>
                <a:gd name="T12" fmla="*/ 189 w 430"/>
                <a:gd name="T13" fmla="*/ 7 h 75"/>
                <a:gd name="T14" fmla="*/ 188 w 430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0" h="75">
                  <a:moveTo>
                    <a:pt x="428" y="0"/>
                  </a:moveTo>
                  <a:cubicBezTo>
                    <a:pt x="156" y="35"/>
                    <a:pt x="156" y="35"/>
                    <a:pt x="156" y="35"/>
                  </a:cubicBezTo>
                  <a:cubicBezTo>
                    <a:pt x="143" y="29"/>
                    <a:pt x="113" y="28"/>
                    <a:pt x="80" y="33"/>
                  </a:cubicBezTo>
                  <a:cubicBezTo>
                    <a:pt x="35" y="38"/>
                    <a:pt x="0" y="51"/>
                    <a:pt x="2" y="61"/>
                  </a:cubicBezTo>
                  <a:cubicBezTo>
                    <a:pt x="3" y="71"/>
                    <a:pt x="40" y="75"/>
                    <a:pt x="84" y="69"/>
                  </a:cubicBezTo>
                  <a:cubicBezTo>
                    <a:pt x="118" y="65"/>
                    <a:pt x="146" y="57"/>
                    <a:pt x="157" y="49"/>
                  </a:cubicBezTo>
                  <a:cubicBezTo>
                    <a:pt x="430" y="14"/>
                    <a:pt x="430" y="14"/>
                    <a:pt x="430" y="14"/>
                  </a:cubicBezTo>
                  <a:lnTo>
                    <a:pt x="428" y="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2" name="Freeform 428">
              <a:extLst>
                <a:ext uri="{FF2B5EF4-FFF2-40B4-BE49-F238E27FC236}">
                  <a16:creationId xmlns:a16="http://schemas.microsoft.com/office/drawing/2014/main" id="{9A02A2E4-ADA2-4C77-AEE4-0E6C1826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3481"/>
              <a:ext cx="275" cy="49"/>
            </a:xfrm>
            <a:custGeom>
              <a:avLst/>
              <a:gdLst>
                <a:gd name="T0" fmla="*/ 2 w 361"/>
                <a:gd name="T1" fmla="*/ 33 h 60"/>
                <a:gd name="T2" fmla="*/ 91 w 361"/>
                <a:gd name="T3" fmla="*/ 20 h 60"/>
                <a:gd name="T4" fmla="*/ 124 w 361"/>
                <a:gd name="T5" fmla="*/ 22 h 60"/>
                <a:gd name="T6" fmla="*/ 159 w 361"/>
                <a:gd name="T7" fmla="*/ 8 h 60"/>
                <a:gd name="T8" fmla="*/ 123 w 361"/>
                <a:gd name="T9" fmla="*/ 2 h 60"/>
                <a:gd name="T10" fmla="*/ 90 w 361"/>
                <a:gd name="T11" fmla="*/ 13 h 60"/>
                <a:gd name="T12" fmla="*/ 0 w 361"/>
                <a:gd name="T13" fmla="*/ 25 h 60"/>
                <a:gd name="T14" fmla="*/ 2 w 361"/>
                <a:gd name="T15" fmla="*/ 3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1" h="60">
                  <a:moveTo>
                    <a:pt x="2" y="60"/>
                  </a:moveTo>
                  <a:cubicBezTo>
                    <a:pt x="205" y="38"/>
                    <a:pt x="205" y="38"/>
                    <a:pt x="205" y="38"/>
                  </a:cubicBezTo>
                  <a:cubicBezTo>
                    <a:pt x="218" y="43"/>
                    <a:pt x="247" y="45"/>
                    <a:pt x="281" y="41"/>
                  </a:cubicBezTo>
                  <a:cubicBezTo>
                    <a:pt x="326" y="37"/>
                    <a:pt x="361" y="25"/>
                    <a:pt x="360" y="15"/>
                  </a:cubicBezTo>
                  <a:cubicBezTo>
                    <a:pt x="359" y="4"/>
                    <a:pt x="322" y="0"/>
                    <a:pt x="277" y="5"/>
                  </a:cubicBezTo>
                  <a:cubicBezTo>
                    <a:pt x="244" y="8"/>
                    <a:pt x="215" y="16"/>
                    <a:pt x="204" y="24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2" y="6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3" name="Freeform 429">
              <a:extLst>
                <a:ext uri="{FF2B5EF4-FFF2-40B4-BE49-F238E27FC236}">
                  <a16:creationId xmlns:a16="http://schemas.microsoft.com/office/drawing/2014/main" id="{B6EAB3B6-59F3-40F4-972D-99D7A217B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3545"/>
              <a:ext cx="320" cy="42"/>
            </a:xfrm>
            <a:custGeom>
              <a:avLst/>
              <a:gdLst>
                <a:gd name="T0" fmla="*/ 1 w 421"/>
                <a:gd name="T1" fmla="*/ 27 h 52"/>
                <a:gd name="T2" fmla="*/ 116 w 421"/>
                <a:gd name="T3" fmla="*/ 18 h 52"/>
                <a:gd name="T4" fmla="*/ 150 w 421"/>
                <a:gd name="T5" fmla="*/ 21 h 52"/>
                <a:gd name="T6" fmla="*/ 184 w 421"/>
                <a:gd name="T7" fmla="*/ 9 h 52"/>
                <a:gd name="T8" fmla="*/ 148 w 421"/>
                <a:gd name="T9" fmla="*/ 2 h 52"/>
                <a:gd name="T10" fmla="*/ 116 w 421"/>
                <a:gd name="T11" fmla="*/ 11 h 52"/>
                <a:gd name="T12" fmla="*/ 0 w 421"/>
                <a:gd name="T13" fmla="*/ 20 h 52"/>
                <a:gd name="T14" fmla="*/ 1 w 421"/>
                <a:gd name="T15" fmla="*/ 2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1" h="52">
                  <a:moveTo>
                    <a:pt x="1" y="52"/>
                  </a:moveTo>
                  <a:cubicBezTo>
                    <a:pt x="265" y="34"/>
                    <a:pt x="265" y="34"/>
                    <a:pt x="265" y="34"/>
                  </a:cubicBezTo>
                  <a:cubicBezTo>
                    <a:pt x="278" y="40"/>
                    <a:pt x="307" y="43"/>
                    <a:pt x="341" y="40"/>
                  </a:cubicBezTo>
                  <a:cubicBezTo>
                    <a:pt x="385" y="37"/>
                    <a:pt x="421" y="26"/>
                    <a:pt x="420" y="16"/>
                  </a:cubicBezTo>
                  <a:cubicBezTo>
                    <a:pt x="420" y="5"/>
                    <a:pt x="383" y="0"/>
                    <a:pt x="338" y="3"/>
                  </a:cubicBezTo>
                  <a:cubicBezTo>
                    <a:pt x="304" y="6"/>
                    <a:pt x="276" y="12"/>
                    <a:pt x="264" y="20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1" y="52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4" name="Freeform 430">
              <a:extLst>
                <a:ext uri="{FF2B5EF4-FFF2-40B4-BE49-F238E27FC236}">
                  <a16:creationId xmlns:a16="http://schemas.microsoft.com/office/drawing/2014/main" id="{323E2B9D-F02D-4D3F-9AB3-6C6847C85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3609"/>
              <a:ext cx="319" cy="41"/>
            </a:xfrm>
            <a:custGeom>
              <a:avLst/>
              <a:gdLst>
                <a:gd name="T0" fmla="*/ 1 w 420"/>
                <a:gd name="T1" fmla="*/ 27 h 51"/>
                <a:gd name="T2" fmla="*/ 116 w 420"/>
                <a:gd name="T3" fmla="*/ 18 h 51"/>
                <a:gd name="T4" fmla="*/ 149 w 420"/>
                <a:gd name="T5" fmla="*/ 21 h 51"/>
                <a:gd name="T6" fmla="*/ 184 w 420"/>
                <a:gd name="T7" fmla="*/ 8 h 51"/>
                <a:gd name="T8" fmla="*/ 147 w 420"/>
                <a:gd name="T9" fmla="*/ 2 h 51"/>
                <a:gd name="T10" fmla="*/ 115 w 420"/>
                <a:gd name="T11" fmla="*/ 10 h 51"/>
                <a:gd name="T12" fmla="*/ 0 w 420"/>
                <a:gd name="T13" fmla="*/ 19 h 51"/>
                <a:gd name="T14" fmla="*/ 1 w 420"/>
                <a:gd name="T15" fmla="*/ 2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" h="51">
                  <a:moveTo>
                    <a:pt x="1" y="51"/>
                  </a:moveTo>
                  <a:cubicBezTo>
                    <a:pt x="264" y="33"/>
                    <a:pt x="264" y="33"/>
                    <a:pt x="264" y="33"/>
                  </a:cubicBezTo>
                  <a:cubicBezTo>
                    <a:pt x="277" y="39"/>
                    <a:pt x="306" y="42"/>
                    <a:pt x="340" y="40"/>
                  </a:cubicBezTo>
                  <a:cubicBezTo>
                    <a:pt x="384" y="37"/>
                    <a:pt x="420" y="26"/>
                    <a:pt x="419" y="16"/>
                  </a:cubicBezTo>
                  <a:cubicBezTo>
                    <a:pt x="418" y="6"/>
                    <a:pt x="382" y="0"/>
                    <a:pt x="337" y="3"/>
                  </a:cubicBezTo>
                  <a:cubicBezTo>
                    <a:pt x="303" y="5"/>
                    <a:pt x="275" y="12"/>
                    <a:pt x="263" y="19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51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5" name="Freeform 431">
              <a:extLst>
                <a:ext uri="{FF2B5EF4-FFF2-40B4-BE49-F238E27FC236}">
                  <a16:creationId xmlns:a16="http://schemas.microsoft.com/office/drawing/2014/main" id="{EF422CC0-6A34-4CFF-A75C-772FA6EB8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3680"/>
              <a:ext cx="284" cy="32"/>
            </a:xfrm>
            <a:custGeom>
              <a:avLst/>
              <a:gdLst>
                <a:gd name="T0" fmla="*/ 1 w 373"/>
                <a:gd name="T1" fmla="*/ 19 h 40"/>
                <a:gd name="T2" fmla="*/ 96 w 373"/>
                <a:gd name="T3" fmla="*/ 15 h 40"/>
                <a:gd name="T4" fmla="*/ 129 w 373"/>
                <a:gd name="T5" fmla="*/ 20 h 40"/>
                <a:gd name="T6" fmla="*/ 164 w 373"/>
                <a:gd name="T7" fmla="*/ 9 h 40"/>
                <a:gd name="T8" fmla="*/ 129 w 373"/>
                <a:gd name="T9" fmla="*/ 2 h 40"/>
                <a:gd name="T10" fmla="*/ 96 w 373"/>
                <a:gd name="T11" fmla="*/ 8 h 40"/>
                <a:gd name="T12" fmla="*/ 0 w 373"/>
                <a:gd name="T13" fmla="*/ 12 h 40"/>
                <a:gd name="T14" fmla="*/ 1 w 373"/>
                <a:gd name="T15" fmla="*/ 19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3" h="40">
                  <a:moveTo>
                    <a:pt x="1" y="38"/>
                  </a:moveTo>
                  <a:cubicBezTo>
                    <a:pt x="217" y="30"/>
                    <a:pt x="217" y="30"/>
                    <a:pt x="217" y="30"/>
                  </a:cubicBezTo>
                  <a:cubicBezTo>
                    <a:pt x="230" y="36"/>
                    <a:pt x="259" y="40"/>
                    <a:pt x="293" y="39"/>
                  </a:cubicBezTo>
                  <a:cubicBezTo>
                    <a:pt x="337" y="37"/>
                    <a:pt x="373" y="27"/>
                    <a:pt x="373" y="17"/>
                  </a:cubicBezTo>
                  <a:cubicBezTo>
                    <a:pt x="373" y="7"/>
                    <a:pt x="336" y="0"/>
                    <a:pt x="291" y="2"/>
                  </a:cubicBezTo>
                  <a:cubicBezTo>
                    <a:pt x="257" y="3"/>
                    <a:pt x="229" y="9"/>
                    <a:pt x="217" y="16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1" y="38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6" name="Freeform 432">
              <a:extLst>
                <a:ext uri="{FF2B5EF4-FFF2-40B4-BE49-F238E27FC236}">
                  <a16:creationId xmlns:a16="http://schemas.microsoft.com/office/drawing/2014/main" id="{F194304D-20EF-4676-BE36-49122CB6C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3757"/>
              <a:ext cx="255" cy="30"/>
            </a:xfrm>
            <a:custGeom>
              <a:avLst/>
              <a:gdLst>
                <a:gd name="T0" fmla="*/ 0 w 335"/>
                <a:gd name="T1" fmla="*/ 14 h 37"/>
                <a:gd name="T2" fmla="*/ 79 w 335"/>
                <a:gd name="T3" fmla="*/ 14 h 37"/>
                <a:gd name="T4" fmla="*/ 112 w 335"/>
                <a:gd name="T5" fmla="*/ 19 h 37"/>
                <a:gd name="T6" fmla="*/ 148 w 335"/>
                <a:gd name="T7" fmla="*/ 10 h 37"/>
                <a:gd name="T8" fmla="*/ 112 w 335"/>
                <a:gd name="T9" fmla="*/ 0 h 37"/>
                <a:gd name="T10" fmla="*/ 79 w 335"/>
                <a:gd name="T11" fmla="*/ 6 h 37"/>
                <a:gd name="T12" fmla="*/ 0 w 335"/>
                <a:gd name="T13" fmla="*/ 6 h 37"/>
                <a:gd name="T14" fmla="*/ 0 w 335"/>
                <a:gd name="T15" fmla="*/ 14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37">
                  <a:moveTo>
                    <a:pt x="0" y="26"/>
                  </a:moveTo>
                  <a:cubicBezTo>
                    <a:pt x="179" y="26"/>
                    <a:pt x="179" y="26"/>
                    <a:pt x="179" y="26"/>
                  </a:cubicBezTo>
                  <a:cubicBezTo>
                    <a:pt x="191" y="32"/>
                    <a:pt x="220" y="37"/>
                    <a:pt x="254" y="37"/>
                  </a:cubicBezTo>
                  <a:cubicBezTo>
                    <a:pt x="299" y="37"/>
                    <a:pt x="335" y="28"/>
                    <a:pt x="335" y="18"/>
                  </a:cubicBezTo>
                  <a:cubicBezTo>
                    <a:pt x="335" y="8"/>
                    <a:pt x="298" y="0"/>
                    <a:pt x="254" y="0"/>
                  </a:cubicBezTo>
                  <a:cubicBezTo>
                    <a:pt x="220" y="0"/>
                    <a:pt x="191" y="5"/>
                    <a:pt x="179" y="12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7" name="Freeform 433">
              <a:extLst>
                <a:ext uri="{FF2B5EF4-FFF2-40B4-BE49-F238E27FC236}">
                  <a16:creationId xmlns:a16="http://schemas.microsoft.com/office/drawing/2014/main" id="{ADFBA667-5C7D-456E-BF94-6D4AEFFC2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3569"/>
              <a:ext cx="320" cy="48"/>
            </a:xfrm>
            <a:custGeom>
              <a:avLst/>
              <a:gdLst>
                <a:gd name="T0" fmla="*/ 185 w 420"/>
                <a:gd name="T1" fmla="*/ 0 h 59"/>
                <a:gd name="T2" fmla="*/ 69 w 420"/>
                <a:gd name="T3" fmla="*/ 12 h 59"/>
                <a:gd name="T4" fmla="*/ 35 w 420"/>
                <a:gd name="T5" fmla="*/ 10 h 59"/>
                <a:gd name="T6" fmla="*/ 1 w 420"/>
                <a:gd name="T7" fmla="*/ 24 h 59"/>
                <a:gd name="T8" fmla="*/ 37 w 420"/>
                <a:gd name="T9" fmla="*/ 30 h 59"/>
                <a:gd name="T10" fmla="*/ 69 w 420"/>
                <a:gd name="T11" fmla="*/ 20 h 59"/>
                <a:gd name="T12" fmla="*/ 186 w 420"/>
                <a:gd name="T13" fmla="*/ 7 h 59"/>
                <a:gd name="T14" fmla="*/ 185 w 420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" h="59">
                  <a:moveTo>
                    <a:pt x="419" y="0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43" y="18"/>
                    <a:pt x="114" y="15"/>
                    <a:pt x="80" y="18"/>
                  </a:cubicBezTo>
                  <a:cubicBezTo>
                    <a:pt x="35" y="22"/>
                    <a:pt x="0" y="34"/>
                    <a:pt x="1" y="44"/>
                  </a:cubicBezTo>
                  <a:cubicBezTo>
                    <a:pt x="2" y="54"/>
                    <a:pt x="39" y="59"/>
                    <a:pt x="83" y="55"/>
                  </a:cubicBezTo>
                  <a:cubicBezTo>
                    <a:pt x="117" y="52"/>
                    <a:pt x="145" y="45"/>
                    <a:pt x="157" y="37"/>
                  </a:cubicBezTo>
                  <a:cubicBezTo>
                    <a:pt x="420" y="14"/>
                    <a:pt x="420" y="14"/>
                    <a:pt x="420" y="14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8" name="Freeform 434">
              <a:extLst>
                <a:ext uri="{FF2B5EF4-FFF2-40B4-BE49-F238E27FC236}">
                  <a16:creationId xmlns:a16="http://schemas.microsoft.com/office/drawing/2014/main" id="{0BFC8B92-4F76-4DD0-953F-54536739F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3630"/>
              <a:ext cx="326" cy="49"/>
            </a:xfrm>
            <a:custGeom>
              <a:avLst/>
              <a:gdLst>
                <a:gd name="T0" fmla="*/ 188 w 429"/>
                <a:gd name="T1" fmla="*/ 0 h 60"/>
                <a:gd name="T2" fmla="*/ 68 w 429"/>
                <a:gd name="T3" fmla="*/ 13 h 60"/>
                <a:gd name="T4" fmla="*/ 35 w 429"/>
                <a:gd name="T5" fmla="*/ 11 h 60"/>
                <a:gd name="T6" fmla="*/ 1 w 429"/>
                <a:gd name="T7" fmla="*/ 25 h 60"/>
                <a:gd name="T8" fmla="*/ 36 w 429"/>
                <a:gd name="T9" fmla="*/ 31 h 60"/>
                <a:gd name="T10" fmla="*/ 68 w 429"/>
                <a:gd name="T11" fmla="*/ 20 h 60"/>
                <a:gd name="T12" fmla="*/ 188 w 429"/>
                <a:gd name="T13" fmla="*/ 7 h 60"/>
                <a:gd name="T14" fmla="*/ 188 w 429"/>
                <a:gd name="T15" fmla="*/ 0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9" h="60">
                  <a:moveTo>
                    <a:pt x="428" y="0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43" y="18"/>
                    <a:pt x="114" y="16"/>
                    <a:pt x="80" y="19"/>
                  </a:cubicBezTo>
                  <a:cubicBezTo>
                    <a:pt x="35" y="23"/>
                    <a:pt x="0" y="35"/>
                    <a:pt x="1" y="45"/>
                  </a:cubicBezTo>
                  <a:cubicBezTo>
                    <a:pt x="2" y="55"/>
                    <a:pt x="39" y="60"/>
                    <a:pt x="83" y="56"/>
                  </a:cubicBezTo>
                  <a:cubicBezTo>
                    <a:pt x="117" y="53"/>
                    <a:pt x="145" y="46"/>
                    <a:pt x="157" y="38"/>
                  </a:cubicBezTo>
                  <a:cubicBezTo>
                    <a:pt x="429" y="14"/>
                    <a:pt x="429" y="14"/>
                    <a:pt x="429" y="14"/>
                  </a:cubicBezTo>
                  <a:lnTo>
                    <a:pt x="428" y="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9" name="Freeform 435">
              <a:extLst>
                <a:ext uri="{FF2B5EF4-FFF2-40B4-BE49-F238E27FC236}">
                  <a16:creationId xmlns:a16="http://schemas.microsoft.com/office/drawing/2014/main" id="{60240487-FC1C-4F8A-8FDC-B443C6945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716"/>
              <a:ext cx="317" cy="38"/>
            </a:xfrm>
            <a:custGeom>
              <a:avLst/>
              <a:gdLst>
                <a:gd name="T0" fmla="*/ 183 w 417"/>
                <a:gd name="T1" fmla="*/ 0 h 47"/>
                <a:gd name="T2" fmla="*/ 68 w 417"/>
                <a:gd name="T3" fmla="*/ 8 h 47"/>
                <a:gd name="T4" fmla="*/ 35 w 417"/>
                <a:gd name="T5" fmla="*/ 4 h 47"/>
                <a:gd name="T6" fmla="*/ 0 w 417"/>
                <a:gd name="T7" fmla="*/ 15 h 47"/>
                <a:gd name="T8" fmla="*/ 36 w 417"/>
                <a:gd name="T9" fmla="*/ 23 h 47"/>
                <a:gd name="T10" fmla="*/ 68 w 417"/>
                <a:gd name="T11" fmla="*/ 15 h 47"/>
                <a:gd name="T12" fmla="*/ 183 w 417"/>
                <a:gd name="T13" fmla="*/ 7 h 47"/>
                <a:gd name="T14" fmla="*/ 183 w 417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7" h="47">
                  <a:moveTo>
                    <a:pt x="417" y="0"/>
                  </a:moveTo>
                  <a:cubicBezTo>
                    <a:pt x="156" y="15"/>
                    <a:pt x="156" y="15"/>
                    <a:pt x="156" y="15"/>
                  </a:cubicBezTo>
                  <a:cubicBezTo>
                    <a:pt x="143" y="9"/>
                    <a:pt x="114" y="6"/>
                    <a:pt x="80" y="7"/>
                  </a:cubicBezTo>
                  <a:cubicBezTo>
                    <a:pt x="35" y="10"/>
                    <a:pt x="0" y="20"/>
                    <a:pt x="0" y="30"/>
                  </a:cubicBezTo>
                  <a:cubicBezTo>
                    <a:pt x="1" y="41"/>
                    <a:pt x="37" y="47"/>
                    <a:pt x="82" y="44"/>
                  </a:cubicBezTo>
                  <a:cubicBezTo>
                    <a:pt x="116" y="43"/>
                    <a:pt x="145" y="36"/>
                    <a:pt x="156" y="29"/>
                  </a:cubicBezTo>
                  <a:cubicBezTo>
                    <a:pt x="417" y="14"/>
                    <a:pt x="417" y="14"/>
                    <a:pt x="417" y="14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10" name="Freeform 436">
              <a:extLst>
                <a:ext uri="{FF2B5EF4-FFF2-40B4-BE49-F238E27FC236}">
                  <a16:creationId xmlns:a16="http://schemas.microsoft.com/office/drawing/2014/main" id="{46E8B7BC-5F2A-4135-B428-A4D80E398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89"/>
              <a:ext cx="261" cy="227"/>
            </a:xfrm>
            <a:custGeom>
              <a:avLst/>
              <a:gdLst>
                <a:gd name="T0" fmla="*/ 150 w 344"/>
                <a:gd name="T1" fmla="*/ 0 h 280"/>
                <a:gd name="T2" fmla="*/ 118 w 344"/>
                <a:gd name="T3" fmla="*/ 34 h 280"/>
                <a:gd name="T4" fmla="*/ 65 w 344"/>
                <a:gd name="T5" fmla="*/ 63 h 280"/>
                <a:gd name="T6" fmla="*/ 28 w 344"/>
                <a:gd name="T7" fmla="*/ 112 h 280"/>
                <a:gd name="T8" fmla="*/ 0 w 344"/>
                <a:gd name="T9" fmla="*/ 149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280">
                  <a:moveTo>
                    <a:pt x="344" y="0"/>
                  </a:moveTo>
                  <a:cubicBezTo>
                    <a:pt x="320" y="22"/>
                    <a:pt x="300" y="44"/>
                    <a:pt x="271" y="64"/>
                  </a:cubicBezTo>
                  <a:cubicBezTo>
                    <a:pt x="234" y="88"/>
                    <a:pt x="191" y="103"/>
                    <a:pt x="149" y="118"/>
                  </a:cubicBezTo>
                  <a:cubicBezTo>
                    <a:pt x="108" y="134"/>
                    <a:pt x="82" y="172"/>
                    <a:pt x="64" y="210"/>
                  </a:cubicBezTo>
                  <a:cubicBezTo>
                    <a:pt x="52" y="235"/>
                    <a:pt x="23" y="271"/>
                    <a:pt x="0" y="280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1" name="Freeform 437">
              <a:extLst>
                <a:ext uri="{FF2B5EF4-FFF2-40B4-BE49-F238E27FC236}">
                  <a16:creationId xmlns:a16="http://schemas.microsoft.com/office/drawing/2014/main" id="{CAC5D31A-1F98-4A60-8E19-69C856C25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3429"/>
              <a:ext cx="357" cy="156"/>
            </a:xfrm>
            <a:custGeom>
              <a:avLst/>
              <a:gdLst>
                <a:gd name="T0" fmla="*/ 0 w 469"/>
                <a:gd name="T1" fmla="*/ 20 h 192"/>
                <a:gd name="T2" fmla="*/ 64 w 469"/>
                <a:gd name="T3" fmla="*/ 26 h 192"/>
                <a:gd name="T4" fmla="*/ 115 w 469"/>
                <a:gd name="T5" fmla="*/ 70 h 192"/>
                <a:gd name="T6" fmla="*/ 171 w 469"/>
                <a:gd name="T7" fmla="*/ 101 h 192"/>
                <a:gd name="T8" fmla="*/ 207 w 469"/>
                <a:gd name="T9" fmla="*/ 9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9" h="192">
                  <a:moveTo>
                    <a:pt x="0" y="37"/>
                  </a:moveTo>
                  <a:cubicBezTo>
                    <a:pt x="42" y="0"/>
                    <a:pt x="103" y="26"/>
                    <a:pt x="145" y="48"/>
                  </a:cubicBezTo>
                  <a:cubicBezTo>
                    <a:pt x="185" y="70"/>
                    <a:pt x="225" y="100"/>
                    <a:pt x="260" y="131"/>
                  </a:cubicBezTo>
                  <a:cubicBezTo>
                    <a:pt x="293" y="160"/>
                    <a:pt x="343" y="179"/>
                    <a:pt x="387" y="187"/>
                  </a:cubicBezTo>
                  <a:cubicBezTo>
                    <a:pt x="418" y="192"/>
                    <a:pt x="445" y="180"/>
                    <a:pt x="469" y="178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2" name="Freeform 438">
              <a:extLst>
                <a:ext uri="{FF2B5EF4-FFF2-40B4-BE49-F238E27FC236}">
                  <a16:creationId xmlns:a16="http://schemas.microsoft.com/office/drawing/2014/main" id="{0FDF2202-533E-4C2E-A5F1-91DC169F1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3433"/>
              <a:ext cx="281" cy="105"/>
            </a:xfrm>
            <a:custGeom>
              <a:avLst/>
              <a:gdLst>
                <a:gd name="T0" fmla="*/ 163 w 369"/>
                <a:gd name="T1" fmla="*/ 0 h 129"/>
                <a:gd name="T2" fmla="*/ 136 w 369"/>
                <a:gd name="T3" fmla="*/ 22 h 129"/>
                <a:gd name="T4" fmla="*/ 90 w 369"/>
                <a:gd name="T5" fmla="*/ 27 h 129"/>
                <a:gd name="T6" fmla="*/ 35 w 369"/>
                <a:gd name="T7" fmla="*/ 37 h 129"/>
                <a:gd name="T8" fmla="*/ 0 w 369"/>
                <a:gd name="T9" fmla="*/ 6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9" h="129">
                  <a:moveTo>
                    <a:pt x="369" y="0"/>
                  </a:moveTo>
                  <a:cubicBezTo>
                    <a:pt x="349" y="10"/>
                    <a:pt x="334" y="32"/>
                    <a:pt x="309" y="41"/>
                  </a:cubicBezTo>
                  <a:cubicBezTo>
                    <a:pt x="274" y="53"/>
                    <a:pt x="240" y="51"/>
                    <a:pt x="204" y="49"/>
                  </a:cubicBezTo>
                  <a:cubicBezTo>
                    <a:pt x="165" y="46"/>
                    <a:pt x="114" y="51"/>
                    <a:pt x="79" y="69"/>
                  </a:cubicBezTo>
                  <a:cubicBezTo>
                    <a:pt x="49" y="84"/>
                    <a:pt x="27" y="112"/>
                    <a:pt x="0" y="129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3" name="Freeform 439">
              <a:extLst>
                <a:ext uri="{FF2B5EF4-FFF2-40B4-BE49-F238E27FC236}">
                  <a16:creationId xmlns:a16="http://schemas.microsoft.com/office/drawing/2014/main" id="{DA8B6CF1-C045-49C8-BDCB-C14C391A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3517"/>
              <a:ext cx="302" cy="147"/>
            </a:xfrm>
            <a:custGeom>
              <a:avLst/>
              <a:gdLst>
                <a:gd name="T0" fmla="*/ 175 w 397"/>
                <a:gd name="T1" fmla="*/ 4 h 181"/>
                <a:gd name="T2" fmla="*/ 97 w 397"/>
                <a:gd name="T3" fmla="*/ 62 h 181"/>
                <a:gd name="T4" fmla="*/ 51 w 397"/>
                <a:gd name="T5" fmla="*/ 91 h 181"/>
                <a:gd name="T6" fmla="*/ 21 w 397"/>
                <a:gd name="T7" fmla="*/ 97 h 181"/>
                <a:gd name="T8" fmla="*/ 0 w 397"/>
                <a:gd name="T9" fmla="*/ 91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7" h="181">
                  <a:moveTo>
                    <a:pt x="397" y="7"/>
                  </a:moveTo>
                  <a:cubicBezTo>
                    <a:pt x="331" y="0"/>
                    <a:pt x="266" y="75"/>
                    <a:pt x="221" y="114"/>
                  </a:cubicBezTo>
                  <a:cubicBezTo>
                    <a:pt x="187" y="144"/>
                    <a:pt x="159" y="157"/>
                    <a:pt x="116" y="170"/>
                  </a:cubicBezTo>
                  <a:cubicBezTo>
                    <a:pt x="93" y="177"/>
                    <a:pt x="73" y="181"/>
                    <a:pt x="49" y="180"/>
                  </a:cubicBezTo>
                  <a:cubicBezTo>
                    <a:pt x="32" y="179"/>
                    <a:pt x="16" y="171"/>
                    <a:pt x="0" y="170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4" name="Freeform 440">
              <a:extLst>
                <a:ext uri="{FF2B5EF4-FFF2-40B4-BE49-F238E27FC236}">
                  <a16:creationId xmlns:a16="http://schemas.microsoft.com/office/drawing/2014/main" id="{5EE39A27-F6F5-4A6E-8FDE-1E774607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3584"/>
              <a:ext cx="217" cy="84"/>
            </a:xfrm>
            <a:custGeom>
              <a:avLst/>
              <a:gdLst>
                <a:gd name="T0" fmla="*/ 0 w 286"/>
                <a:gd name="T1" fmla="*/ 4 h 104"/>
                <a:gd name="T2" fmla="*/ 13 w 286"/>
                <a:gd name="T3" fmla="*/ 2 h 104"/>
                <a:gd name="T4" fmla="*/ 30 w 286"/>
                <a:gd name="T5" fmla="*/ 2 h 104"/>
                <a:gd name="T6" fmla="*/ 63 w 286"/>
                <a:gd name="T7" fmla="*/ 15 h 104"/>
                <a:gd name="T8" fmla="*/ 95 w 286"/>
                <a:gd name="T9" fmla="*/ 42 h 104"/>
                <a:gd name="T10" fmla="*/ 125 w 286"/>
                <a:gd name="T11" fmla="*/ 51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104">
                  <a:moveTo>
                    <a:pt x="0" y="7"/>
                  </a:moveTo>
                  <a:cubicBezTo>
                    <a:pt x="10" y="10"/>
                    <a:pt x="20" y="3"/>
                    <a:pt x="30" y="2"/>
                  </a:cubicBezTo>
                  <a:cubicBezTo>
                    <a:pt x="42" y="0"/>
                    <a:pt x="56" y="1"/>
                    <a:pt x="68" y="2"/>
                  </a:cubicBezTo>
                  <a:cubicBezTo>
                    <a:pt x="95" y="3"/>
                    <a:pt x="120" y="17"/>
                    <a:pt x="143" y="30"/>
                  </a:cubicBezTo>
                  <a:cubicBezTo>
                    <a:pt x="169" y="45"/>
                    <a:pt x="192" y="63"/>
                    <a:pt x="217" y="79"/>
                  </a:cubicBezTo>
                  <a:cubicBezTo>
                    <a:pt x="233" y="89"/>
                    <a:pt x="269" y="104"/>
                    <a:pt x="286" y="96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5" name="Freeform 441">
              <a:extLst>
                <a:ext uri="{FF2B5EF4-FFF2-40B4-BE49-F238E27FC236}">
                  <a16:creationId xmlns:a16="http://schemas.microsoft.com/office/drawing/2014/main" id="{1846FC24-9F9F-4474-B110-6860E3757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13"/>
              <a:ext cx="291" cy="92"/>
            </a:xfrm>
            <a:custGeom>
              <a:avLst/>
              <a:gdLst>
                <a:gd name="T0" fmla="*/ 0 w 383"/>
                <a:gd name="T1" fmla="*/ 11 h 113"/>
                <a:gd name="T2" fmla="*/ 81 w 383"/>
                <a:gd name="T3" fmla="*/ 19 h 113"/>
                <a:gd name="T4" fmla="*/ 114 w 383"/>
                <a:gd name="T5" fmla="*/ 50 h 113"/>
                <a:gd name="T6" fmla="*/ 168 w 383"/>
                <a:gd name="T7" fmla="*/ 54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3" h="113">
                  <a:moveTo>
                    <a:pt x="0" y="21"/>
                  </a:moveTo>
                  <a:cubicBezTo>
                    <a:pt x="54" y="0"/>
                    <a:pt x="129" y="1"/>
                    <a:pt x="184" y="34"/>
                  </a:cubicBezTo>
                  <a:cubicBezTo>
                    <a:pt x="210" y="51"/>
                    <a:pt x="231" y="78"/>
                    <a:pt x="259" y="92"/>
                  </a:cubicBezTo>
                  <a:cubicBezTo>
                    <a:pt x="288" y="108"/>
                    <a:pt x="358" y="113"/>
                    <a:pt x="383" y="100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6" name="Freeform 442">
              <a:extLst>
                <a:ext uri="{FF2B5EF4-FFF2-40B4-BE49-F238E27FC236}">
                  <a16:creationId xmlns:a16="http://schemas.microsoft.com/office/drawing/2014/main" id="{757E0E95-4652-4AA5-AAFA-7250FA14F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23"/>
              <a:ext cx="216" cy="77"/>
            </a:xfrm>
            <a:custGeom>
              <a:avLst/>
              <a:gdLst>
                <a:gd name="T0" fmla="*/ 125 w 284"/>
                <a:gd name="T1" fmla="*/ 9 h 94"/>
                <a:gd name="T2" fmla="*/ 66 w 284"/>
                <a:gd name="T3" fmla="*/ 43 h 94"/>
                <a:gd name="T4" fmla="*/ 0 w 284"/>
                <a:gd name="T5" fmla="*/ 29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4" h="94">
                  <a:moveTo>
                    <a:pt x="284" y="16"/>
                  </a:moveTo>
                  <a:cubicBezTo>
                    <a:pt x="241" y="0"/>
                    <a:pt x="189" y="68"/>
                    <a:pt x="150" y="79"/>
                  </a:cubicBezTo>
                  <a:cubicBezTo>
                    <a:pt x="101" y="94"/>
                    <a:pt x="45" y="66"/>
                    <a:pt x="0" y="52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7" name="Freeform 443">
              <a:extLst>
                <a:ext uri="{FF2B5EF4-FFF2-40B4-BE49-F238E27FC236}">
                  <a16:creationId xmlns:a16="http://schemas.microsoft.com/office/drawing/2014/main" id="{081F0979-86AB-47B2-A317-9B4C63C63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3804"/>
              <a:ext cx="238" cy="222"/>
            </a:xfrm>
            <a:custGeom>
              <a:avLst/>
              <a:gdLst>
                <a:gd name="T0" fmla="*/ 0 w 314"/>
                <a:gd name="T1" fmla="*/ 0 h 274"/>
                <a:gd name="T2" fmla="*/ 39 w 314"/>
                <a:gd name="T3" fmla="*/ 34 h 274"/>
                <a:gd name="T4" fmla="*/ 61 w 314"/>
                <a:gd name="T5" fmla="*/ 88 h 274"/>
                <a:gd name="T6" fmla="*/ 92 w 314"/>
                <a:gd name="T7" fmla="*/ 135 h 274"/>
                <a:gd name="T8" fmla="*/ 136 w 314"/>
                <a:gd name="T9" fmla="*/ 144 h 2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274">
                  <a:moveTo>
                    <a:pt x="0" y="0"/>
                  </a:moveTo>
                  <a:cubicBezTo>
                    <a:pt x="28" y="16"/>
                    <a:pt x="64" y="35"/>
                    <a:pt x="90" y="64"/>
                  </a:cubicBezTo>
                  <a:cubicBezTo>
                    <a:pt x="117" y="93"/>
                    <a:pt x="123" y="130"/>
                    <a:pt x="140" y="165"/>
                  </a:cubicBezTo>
                  <a:cubicBezTo>
                    <a:pt x="155" y="198"/>
                    <a:pt x="182" y="234"/>
                    <a:pt x="212" y="254"/>
                  </a:cubicBezTo>
                  <a:cubicBezTo>
                    <a:pt x="242" y="274"/>
                    <a:pt x="279" y="274"/>
                    <a:pt x="314" y="272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8" name="Freeform 444">
              <a:extLst>
                <a:ext uri="{FF2B5EF4-FFF2-40B4-BE49-F238E27FC236}">
                  <a16:creationId xmlns:a16="http://schemas.microsoft.com/office/drawing/2014/main" id="{01BAE535-6548-4453-BEA2-2089A83C3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3343"/>
              <a:ext cx="115" cy="550"/>
            </a:xfrm>
            <a:custGeom>
              <a:avLst/>
              <a:gdLst>
                <a:gd name="T0" fmla="*/ 19 w 150"/>
                <a:gd name="T1" fmla="*/ 2 h 678"/>
                <a:gd name="T2" fmla="*/ 10 w 150"/>
                <a:gd name="T3" fmla="*/ 64 h 678"/>
                <a:gd name="T4" fmla="*/ 30 w 150"/>
                <a:gd name="T5" fmla="*/ 290 h 678"/>
                <a:gd name="T6" fmla="*/ 37 w 150"/>
                <a:gd name="T7" fmla="*/ 361 h 678"/>
                <a:gd name="T8" fmla="*/ 65 w 150"/>
                <a:gd name="T9" fmla="*/ 260 h 678"/>
                <a:gd name="T10" fmla="*/ 44 w 150"/>
                <a:gd name="T11" fmla="*/ 34 h 678"/>
                <a:gd name="T12" fmla="*/ 19 w 150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678">
                  <a:moveTo>
                    <a:pt x="42" y="3"/>
                  </a:moveTo>
                  <a:cubicBezTo>
                    <a:pt x="0" y="6"/>
                    <a:pt x="7" y="54"/>
                    <a:pt x="22" y="119"/>
                  </a:cubicBezTo>
                  <a:cubicBezTo>
                    <a:pt x="37" y="183"/>
                    <a:pt x="93" y="461"/>
                    <a:pt x="66" y="543"/>
                  </a:cubicBezTo>
                  <a:cubicBezTo>
                    <a:pt x="42" y="616"/>
                    <a:pt x="37" y="673"/>
                    <a:pt x="81" y="676"/>
                  </a:cubicBezTo>
                  <a:cubicBezTo>
                    <a:pt x="125" y="678"/>
                    <a:pt x="140" y="550"/>
                    <a:pt x="145" y="486"/>
                  </a:cubicBezTo>
                  <a:cubicBezTo>
                    <a:pt x="150" y="422"/>
                    <a:pt x="116" y="114"/>
                    <a:pt x="96" y="64"/>
                  </a:cubicBezTo>
                  <a:cubicBezTo>
                    <a:pt x="76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9" name="Freeform 445">
              <a:extLst>
                <a:ext uri="{FF2B5EF4-FFF2-40B4-BE49-F238E27FC236}">
                  <a16:creationId xmlns:a16="http://schemas.microsoft.com/office/drawing/2014/main" id="{A34359C0-046C-419A-ADCF-1FEC1734A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3328"/>
              <a:ext cx="348" cy="157"/>
            </a:xfrm>
            <a:custGeom>
              <a:avLst/>
              <a:gdLst>
                <a:gd name="T0" fmla="*/ 1 w 458"/>
                <a:gd name="T1" fmla="*/ 1 h 193"/>
                <a:gd name="T2" fmla="*/ 8 w 458"/>
                <a:gd name="T3" fmla="*/ 2 h 193"/>
                <a:gd name="T4" fmla="*/ 25 w 458"/>
                <a:gd name="T5" fmla="*/ 7 h 193"/>
                <a:gd name="T6" fmla="*/ 55 w 458"/>
                <a:gd name="T7" fmla="*/ 27 h 193"/>
                <a:gd name="T8" fmla="*/ 122 w 458"/>
                <a:gd name="T9" fmla="*/ 59 h 193"/>
                <a:gd name="T10" fmla="*/ 172 w 458"/>
                <a:gd name="T11" fmla="*/ 67 h 193"/>
                <a:gd name="T12" fmla="*/ 201 w 458"/>
                <a:gd name="T13" fmla="*/ 104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8" h="193">
                  <a:moveTo>
                    <a:pt x="1" y="1"/>
                  </a:moveTo>
                  <a:cubicBezTo>
                    <a:pt x="0" y="0"/>
                    <a:pt x="9" y="1"/>
                    <a:pt x="17" y="2"/>
                  </a:cubicBezTo>
                  <a:cubicBezTo>
                    <a:pt x="32" y="4"/>
                    <a:pt x="45" y="9"/>
                    <a:pt x="58" y="14"/>
                  </a:cubicBezTo>
                  <a:cubicBezTo>
                    <a:pt x="83" y="23"/>
                    <a:pt x="105" y="32"/>
                    <a:pt x="126" y="49"/>
                  </a:cubicBezTo>
                  <a:cubicBezTo>
                    <a:pt x="170" y="84"/>
                    <a:pt x="217" y="112"/>
                    <a:pt x="276" y="111"/>
                  </a:cubicBezTo>
                  <a:cubicBezTo>
                    <a:pt x="318" y="110"/>
                    <a:pt x="356" y="102"/>
                    <a:pt x="394" y="124"/>
                  </a:cubicBezTo>
                  <a:cubicBezTo>
                    <a:pt x="419" y="139"/>
                    <a:pt x="447" y="166"/>
                    <a:pt x="458" y="193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0" name="Freeform 446">
              <a:extLst>
                <a:ext uri="{FF2B5EF4-FFF2-40B4-BE49-F238E27FC236}">
                  <a16:creationId xmlns:a16="http://schemas.microsoft.com/office/drawing/2014/main" id="{168A7607-D145-40A2-ABAB-C3AA86CCF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3464"/>
              <a:ext cx="249" cy="103"/>
            </a:xfrm>
            <a:custGeom>
              <a:avLst/>
              <a:gdLst>
                <a:gd name="T0" fmla="*/ 143 w 328"/>
                <a:gd name="T1" fmla="*/ 66 h 127"/>
                <a:gd name="T2" fmla="*/ 107 w 328"/>
                <a:gd name="T3" fmla="*/ 64 h 127"/>
                <a:gd name="T4" fmla="*/ 74 w 328"/>
                <a:gd name="T5" fmla="*/ 36 h 127"/>
                <a:gd name="T6" fmla="*/ 0 w 328"/>
                <a:gd name="T7" fmla="*/ 8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8" h="127">
                  <a:moveTo>
                    <a:pt x="328" y="123"/>
                  </a:moveTo>
                  <a:cubicBezTo>
                    <a:pt x="301" y="123"/>
                    <a:pt x="271" y="127"/>
                    <a:pt x="245" y="119"/>
                  </a:cubicBezTo>
                  <a:cubicBezTo>
                    <a:pt x="215" y="108"/>
                    <a:pt x="192" y="88"/>
                    <a:pt x="168" y="69"/>
                  </a:cubicBezTo>
                  <a:cubicBezTo>
                    <a:pt x="123" y="35"/>
                    <a:pt x="58" y="0"/>
                    <a:pt x="0" y="15"/>
                  </a:cubicBezTo>
                </a:path>
              </a:pathLst>
            </a:custGeom>
            <a:noFill/>
            <a:ln w="19050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1" name="Freeform 447">
              <a:extLst>
                <a:ext uri="{FF2B5EF4-FFF2-40B4-BE49-F238E27FC236}">
                  <a16:creationId xmlns:a16="http://schemas.microsoft.com/office/drawing/2014/main" id="{87D53857-1FF4-4EB4-A64B-3270F900F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3454"/>
              <a:ext cx="354" cy="199"/>
            </a:xfrm>
            <a:custGeom>
              <a:avLst/>
              <a:gdLst>
                <a:gd name="T0" fmla="*/ 0 w 465"/>
                <a:gd name="T1" fmla="*/ 0 h 245"/>
                <a:gd name="T2" fmla="*/ 57 w 465"/>
                <a:gd name="T3" fmla="*/ 41 h 245"/>
                <a:gd name="T4" fmla="*/ 123 w 465"/>
                <a:gd name="T5" fmla="*/ 58 h 245"/>
                <a:gd name="T6" fmla="*/ 164 w 465"/>
                <a:gd name="T7" fmla="*/ 117 h 245"/>
                <a:gd name="T8" fmla="*/ 186 w 465"/>
                <a:gd name="T9" fmla="*/ 128 h 245"/>
                <a:gd name="T10" fmla="*/ 197 w 465"/>
                <a:gd name="T11" fmla="*/ 132 h 245"/>
                <a:gd name="T12" fmla="*/ 202 w 465"/>
                <a:gd name="T13" fmla="*/ 132 h 2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5" h="245">
                  <a:moveTo>
                    <a:pt x="0" y="0"/>
                  </a:moveTo>
                  <a:cubicBezTo>
                    <a:pt x="43" y="28"/>
                    <a:pt x="76" y="63"/>
                    <a:pt x="129" y="76"/>
                  </a:cubicBezTo>
                  <a:cubicBezTo>
                    <a:pt x="180" y="88"/>
                    <a:pt x="232" y="80"/>
                    <a:pt x="277" y="110"/>
                  </a:cubicBezTo>
                  <a:cubicBezTo>
                    <a:pt x="318" y="137"/>
                    <a:pt x="335" y="186"/>
                    <a:pt x="370" y="218"/>
                  </a:cubicBezTo>
                  <a:cubicBezTo>
                    <a:pt x="387" y="233"/>
                    <a:pt x="400" y="236"/>
                    <a:pt x="421" y="240"/>
                  </a:cubicBezTo>
                  <a:cubicBezTo>
                    <a:pt x="430" y="242"/>
                    <a:pt x="438" y="244"/>
                    <a:pt x="447" y="245"/>
                  </a:cubicBezTo>
                  <a:cubicBezTo>
                    <a:pt x="450" y="245"/>
                    <a:pt x="465" y="245"/>
                    <a:pt x="457" y="245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2" name="Freeform 448">
              <a:extLst>
                <a:ext uri="{FF2B5EF4-FFF2-40B4-BE49-F238E27FC236}">
                  <a16:creationId xmlns:a16="http://schemas.microsoft.com/office/drawing/2014/main" id="{EF23A3FA-A988-4A74-A4EB-6699D0E21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499"/>
              <a:ext cx="302" cy="306"/>
            </a:xfrm>
            <a:custGeom>
              <a:avLst/>
              <a:gdLst>
                <a:gd name="T0" fmla="*/ 174 w 398"/>
                <a:gd name="T1" fmla="*/ 9 h 377"/>
                <a:gd name="T2" fmla="*/ 137 w 398"/>
                <a:gd name="T3" fmla="*/ 19 h 377"/>
                <a:gd name="T4" fmla="*/ 108 w 398"/>
                <a:gd name="T5" fmla="*/ 70 h 377"/>
                <a:gd name="T6" fmla="*/ 58 w 398"/>
                <a:gd name="T7" fmla="*/ 127 h 377"/>
                <a:gd name="T8" fmla="*/ 24 w 398"/>
                <a:gd name="T9" fmla="*/ 162 h 377"/>
                <a:gd name="T10" fmla="*/ 0 w 398"/>
                <a:gd name="T11" fmla="*/ 201 h 3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8" h="377">
                  <a:moveTo>
                    <a:pt x="398" y="16"/>
                  </a:moveTo>
                  <a:cubicBezTo>
                    <a:pt x="374" y="0"/>
                    <a:pt x="336" y="21"/>
                    <a:pt x="315" y="36"/>
                  </a:cubicBezTo>
                  <a:cubicBezTo>
                    <a:pt x="281" y="59"/>
                    <a:pt x="267" y="94"/>
                    <a:pt x="247" y="130"/>
                  </a:cubicBezTo>
                  <a:cubicBezTo>
                    <a:pt x="220" y="180"/>
                    <a:pt x="179" y="201"/>
                    <a:pt x="135" y="236"/>
                  </a:cubicBezTo>
                  <a:cubicBezTo>
                    <a:pt x="107" y="258"/>
                    <a:pt x="79" y="278"/>
                    <a:pt x="54" y="304"/>
                  </a:cubicBezTo>
                  <a:cubicBezTo>
                    <a:pt x="36" y="323"/>
                    <a:pt x="1" y="349"/>
                    <a:pt x="0" y="377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3" name="Freeform 449">
              <a:extLst>
                <a:ext uri="{FF2B5EF4-FFF2-40B4-BE49-F238E27FC236}">
                  <a16:creationId xmlns:a16="http://schemas.microsoft.com/office/drawing/2014/main" id="{27A14F80-5A04-48B3-A0BE-D4526B926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687"/>
              <a:ext cx="366" cy="59"/>
            </a:xfrm>
            <a:custGeom>
              <a:avLst/>
              <a:gdLst>
                <a:gd name="T0" fmla="*/ 0 w 482"/>
                <a:gd name="T1" fmla="*/ 0 h 73"/>
                <a:gd name="T2" fmla="*/ 62 w 482"/>
                <a:gd name="T3" fmla="*/ 21 h 73"/>
                <a:gd name="T4" fmla="*/ 97 w 482"/>
                <a:gd name="T5" fmla="*/ 12 h 73"/>
                <a:gd name="T6" fmla="*/ 128 w 482"/>
                <a:gd name="T7" fmla="*/ 10 h 73"/>
                <a:gd name="T8" fmla="*/ 174 w 482"/>
                <a:gd name="T9" fmla="*/ 35 h 73"/>
                <a:gd name="T10" fmla="*/ 197 w 482"/>
                <a:gd name="T11" fmla="*/ 36 h 73"/>
                <a:gd name="T12" fmla="*/ 211 w 482"/>
                <a:gd name="T13" fmla="*/ 29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2" h="73">
                  <a:moveTo>
                    <a:pt x="0" y="0"/>
                  </a:moveTo>
                  <a:cubicBezTo>
                    <a:pt x="44" y="45"/>
                    <a:pt x="79" y="53"/>
                    <a:pt x="141" y="39"/>
                  </a:cubicBezTo>
                  <a:cubicBezTo>
                    <a:pt x="168" y="33"/>
                    <a:pt x="195" y="27"/>
                    <a:pt x="223" y="24"/>
                  </a:cubicBezTo>
                  <a:cubicBezTo>
                    <a:pt x="246" y="21"/>
                    <a:pt x="268" y="14"/>
                    <a:pt x="291" y="18"/>
                  </a:cubicBezTo>
                  <a:cubicBezTo>
                    <a:pt x="330" y="25"/>
                    <a:pt x="359" y="57"/>
                    <a:pt x="397" y="66"/>
                  </a:cubicBezTo>
                  <a:cubicBezTo>
                    <a:pt x="413" y="71"/>
                    <a:pt x="432" y="73"/>
                    <a:pt x="449" y="69"/>
                  </a:cubicBezTo>
                  <a:cubicBezTo>
                    <a:pt x="460" y="67"/>
                    <a:pt x="474" y="57"/>
                    <a:pt x="482" y="56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4" name="Freeform 450">
              <a:extLst>
                <a:ext uri="{FF2B5EF4-FFF2-40B4-BE49-F238E27FC236}">
                  <a16:creationId xmlns:a16="http://schemas.microsoft.com/office/drawing/2014/main" id="{2ECC93A2-68BF-46AC-8522-64D2AC8EB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3676"/>
              <a:ext cx="214" cy="186"/>
            </a:xfrm>
            <a:custGeom>
              <a:avLst/>
              <a:gdLst>
                <a:gd name="T0" fmla="*/ 123 w 282"/>
                <a:gd name="T1" fmla="*/ 6 h 230"/>
                <a:gd name="T2" fmla="*/ 92 w 282"/>
                <a:gd name="T3" fmla="*/ 12 h 230"/>
                <a:gd name="T4" fmla="*/ 68 w 282"/>
                <a:gd name="T5" fmla="*/ 49 h 230"/>
                <a:gd name="T6" fmla="*/ 0 w 282"/>
                <a:gd name="T7" fmla="*/ 121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30">
                  <a:moveTo>
                    <a:pt x="282" y="12"/>
                  </a:moveTo>
                  <a:cubicBezTo>
                    <a:pt x="269" y="0"/>
                    <a:pt x="224" y="14"/>
                    <a:pt x="210" y="22"/>
                  </a:cubicBezTo>
                  <a:cubicBezTo>
                    <a:pt x="180" y="39"/>
                    <a:pt x="168" y="62"/>
                    <a:pt x="154" y="93"/>
                  </a:cubicBezTo>
                  <a:cubicBezTo>
                    <a:pt x="122" y="167"/>
                    <a:pt x="80" y="210"/>
                    <a:pt x="0" y="230"/>
                  </a:cubicBezTo>
                </a:path>
              </a:pathLst>
            </a:custGeom>
            <a:noFill/>
            <a:ln w="19050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5" name="Freeform 451">
              <a:extLst>
                <a:ext uri="{FF2B5EF4-FFF2-40B4-BE49-F238E27FC236}">
                  <a16:creationId xmlns:a16="http://schemas.microsoft.com/office/drawing/2014/main" id="{259E4922-16CB-4276-95C9-2EA4EAE6F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3815"/>
              <a:ext cx="264" cy="229"/>
            </a:xfrm>
            <a:custGeom>
              <a:avLst/>
              <a:gdLst>
                <a:gd name="T0" fmla="*/ 153 w 347"/>
                <a:gd name="T1" fmla="*/ 0 h 282"/>
                <a:gd name="T2" fmla="*/ 111 w 347"/>
                <a:gd name="T3" fmla="*/ 8 h 282"/>
                <a:gd name="T4" fmla="*/ 88 w 347"/>
                <a:gd name="T5" fmla="*/ 54 h 282"/>
                <a:gd name="T6" fmla="*/ 0 w 347"/>
                <a:gd name="T7" fmla="*/ 151 h 2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7" h="282">
                  <a:moveTo>
                    <a:pt x="347" y="0"/>
                  </a:moveTo>
                  <a:cubicBezTo>
                    <a:pt x="317" y="0"/>
                    <a:pt x="280" y="0"/>
                    <a:pt x="253" y="15"/>
                  </a:cubicBezTo>
                  <a:cubicBezTo>
                    <a:pt x="222" y="31"/>
                    <a:pt x="215" y="72"/>
                    <a:pt x="201" y="101"/>
                  </a:cubicBezTo>
                  <a:cubicBezTo>
                    <a:pt x="163" y="178"/>
                    <a:pt x="86" y="269"/>
                    <a:pt x="0" y="282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6" name="Freeform 452">
              <a:extLst>
                <a:ext uri="{FF2B5EF4-FFF2-40B4-BE49-F238E27FC236}">
                  <a16:creationId xmlns:a16="http://schemas.microsoft.com/office/drawing/2014/main" id="{8C10E759-95BE-489A-BF55-070093F2B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3354"/>
              <a:ext cx="113" cy="547"/>
            </a:xfrm>
            <a:custGeom>
              <a:avLst/>
              <a:gdLst>
                <a:gd name="T0" fmla="*/ 40 w 148"/>
                <a:gd name="T1" fmla="*/ 4 h 674"/>
                <a:gd name="T2" fmla="*/ 2 w 148"/>
                <a:gd name="T3" fmla="*/ 174 h 674"/>
                <a:gd name="T4" fmla="*/ 37 w 148"/>
                <a:gd name="T5" fmla="*/ 355 h 674"/>
                <a:gd name="T6" fmla="*/ 38 w 148"/>
                <a:gd name="T7" fmla="*/ 241 h 674"/>
                <a:gd name="T8" fmla="*/ 53 w 148"/>
                <a:gd name="T9" fmla="*/ 54 h 674"/>
                <a:gd name="T10" fmla="*/ 40 w 148"/>
                <a:gd name="T11" fmla="*/ 4 h 6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674">
                  <a:moveTo>
                    <a:pt x="91" y="7"/>
                  </a:moveTo>
                  <a:cubicBezTo>
                    <a:pt x="45" y="0"/>
                    <a:pt x="4" y="183"/>
                    <a:pt x="2" y="327"/>
                  </a:cubicBezTo>
                  <a:cubicBezTo>
                    <a:pt x="0" y="472"/>
                    <a:pt x="17" y="651"/>
                    <a:pt x="83" y="663"/>
                  </a:cubicBezTo>
                  <a:cubicBezTo>
                    <a:pt x="148" y="674"/>
                    <a:pt x="87" y="555"/>
                    <a:pt x="85" y="451"/>
                  </a:cubicBezTo>
                  <a:cubicBezTo>
                    <a:pt x="83" y="347"/>
                    <a:pt x="106" y="156"/>
                    <a:pt x="121" y="102"/>
                  </a:cubicBezTo>
                  <a:cubicBezTo>
                    <a:pt x="137" y="48"/>
                    <a:pt x="125" y="13"/>
                    <a:pt x="91" y="7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7" name="Freeform 453">
              <a:extLst>
                <a:ext uri="{FF2B5EF4-FFF2-40B4-BE49-F238E27FC236}">
                  <a16:creationId xmlns:a16="http://schemas.microsoft.com/office/drawing/2014/main" id="{BF6D4741-B484-4246-9FAD-87D9A5F4A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3343"/>
              <a:ext cx="115" cy="550"/>
            </a:xfrm>
            <a:custGeom>
              <a:avLst/>
              <a:gdLst>
                <a:gd name="T0" fmla="*/ 19 w 150"/>
                <a:gd name="T1" fmla="*/ 2 h 678"/>
                <a:gd name="T2" fmla="*/ 10 w 150"/>
                <a:gd name="T3" fmla="*/ 64 h 678"/>
                <a:gd name="T4" fmla="*/ 30 w 150"/>
                <a:gd name="T5" fmla="*/ 290 h 678"/>
                <a:gd name="T6" fmla="*/ 37 w 150"/>
                <a:gd name="T7" fmla="*/ 361 h 678"/>
                <a:gd name="T8" fmla="*/ 65 w 150"/>
                <a:gd name="T9" fmla="*/ 260 h 678"/>
                <a:gd name="T10" fmla="*/ 44 w 150"/>
                <a:gd name="T11" fmla="*/ 34 h 678"/>
                <a:gd name="T12" fmla="*/ 19 w 150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678">
                  <a:moveTo>
                    <a:pt x="42" y="3"/>
                  </a:moveTo>
                  <a:cubicBezTo>
                    <a:pt x="0" y="6"/>
                    <a:pt x="7" y="54"/>
                    <a:pt x="22" y="119"/>
                  </a:cubicBezTo>
                  <a:cubicBezTo>
                    <a:pt x="37" y="183"/>
                    <a:pt x="93" y="461"/>
                    <a:pt x="66" y="543"/>
                  </a:cubicBezTo>
                  <a:cubicBezTo>
                    <a:pt x="42" y="616"/>
                    <a:pt x="37" y="673"/>
                    <a:pt x="81" y="676"/>
                  </a:cubicBezTo>
                  <a:cubicBezTo>
                    <a:pt x="125" y="678"/>
                    <a:pt x="140" y="550"/>
                    <a:pt x="145" y="486"/>
                  </a:cubicBezTo>
                  <a:cubicBezTo>
                    <a:pt x="150" y="422"/>
                    <a:pt x="116" y="114"/>
                    <a:pt x="96" y="64"/>
                  </a:cubicBezTo>
                  <a:cubicBezTo>
                    <a:pt x="76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28" name="Freeform 454">
              <a:extLst>
                <a:ext uri="{FF2B5EF4-FFF2-40B4-BE49-F238E27FC236}">
                  <a16:creationId xmlns:a16="http://schemas.microsoft.com/office/drawing/2014/main" id="{C0281FDD-50E6-47C7-9C63-1CD865F91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3354"/>
              <a:ext cx="113" cy="547"/>
            </a:xfrm>
            <a:custGeom>
              <a:avLst/>
              <a:gdLst>
                <a:gd name="T0" fmla="*/ 40 w 148"/>
                <a:gd name="T1" fmla="*/ 4 h 674"/>
                <a:gd name="T2" fmla="*/ 2 w 148"/>
                <a:gd name="T3" fmla="*/ 174 h 674"/>
                <a:gd name="T4" fmla="*/ 37 w 148"/>
                <a:gd name="T5" fmla="*/ 355 h 674"/>
                <a:gd name="T6" fmla="*/ 38 w 148"/>
                <a:gd name="T7" fmla="*/ 241 h 674"/>
                <a:gd name="T8" fmla="*/ 53 w 148"/>
                <a:gd name="T9" fmla="*/ 54 h 674"/>
                <a:gd name="T10" fmla="*/ 40 w 148"/>
                <a:gd name="T11" fmla="*/ 4 h 6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674">
                  <a:moveTo>
                    <a:pt x="91" y="7"/>
                  </a:moveTo>
                  <a:cubicBezTo>
                    <a:pt x="45" y="0"/>
                    <a:pt x="4" y="183"/>
                    <a:pt x="2" y="327"/>
                  </a:cubicBezTo>
                  <a:cubicBezTo>
                    <a:pt x="0" y="472"/>
                    <a:pt x="17" y="651"/>
                    <a:pt x="83" y="663"/>
                  </a:cubicBezTo>
                  <a:cubicBezTo>
                    <a:pt x="148" y="674"/>
                    <a:pt x="87" y="555"/>
                    <a:pt x="85" y="451"/>
                  </a:cubicBezTo>
                  <a:cubicBezTo>
                    <a:pt x="83" y="347"/>
                    <a:pt x="106" y="156"/>
                    <a:pt x="121" y="102"/>
                  </a:cubicBezTo>
                  <a:cubicBezTo>
                    <a:pt x="137" y="48"/>
                    <a:pt x="125" y="13"/>
                    <a:pt x="91" y="7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29" name="Freeform 455">
              <a:extLst>
                <a:ext uri="{FF2B5EF4-FFF2-40B4-BE49-F238E27FC236}">
                  <a16:creationId xmlns:a16="http://schemas.microsoft.com/office/drawing/2014/main" id="{E46AF1A3-16CA-4868-ABB3-DAA8FE90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3369"/>
              <a:ext cx="79" cy="289"/>
            </a:xfrm>
            <a:custGeom>
              <a:avLst/>
              <a:gdLst>
                <a:gd name="T0" fmla="*/ 39 w 104"/>
                <a:gd name="T1" fmla="*/ 17 h 356"/>
                <a:gd name="T2" fmla="*/ 28 w 104"/>
                <a:gd name="T3" fmla="*/ 6 h 356"/>
                <a:gd name="T4" fmla="*/ 21 w 104"/>
                <a:gd name="T5" fmla="*/ 23 h 356"/>
                <a:gd name="T6" fmla="*/ 14 w 104"/>
                <a:gd name="T7" fmla="*/ 54 h 356"/>
                <a:gd name="T8" fmla="*/ 2 w 104"/>
                <a:gd name="T9" fmla="*/ 124 h 356"/>
                <a:gd name="T10" fmla="*/ 2 w 104"/>
                <a:gd name="T11" fmla="*/ 155 h 356"/>
                <a:gd name="T12" fmla="*/ 5 w 104"/>
                <a:gd name="T13" fmla="*/ 183 h 356"/>
                <a:gd name="T14" fmla="*/ 16 w 104"/>
                <a:gd name="T15" fmla="*/ 165 h 356"/>
                <a:gd name="T16" fmla="*/ 20 w 104"/>
                <a:gd name="T17" fmla="*/ 124 h 356"/>
                <a:gd name="T18" fmla="*/ 33 w 104"/>
                <a:gd name="T19" fmla="*/ 65 h 356"/>
                <a:gd name="T20" fmla="*/ 40 w 104"/>
                <a:gd name="T21" fmla="*/ 15 h 356"/>
                <a:gd name="T22" fmla="*/ 39 w 104"/>
                <a:gd name="T23" fmla="*/ 15 h 3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4" h="356">
                  <a:moveTo>
                    <a:pt x="88" y="32"/>
                  </a:moveTo>
                  <a:cubicBezTo>
                    <a:pt x="86" y="20"/>
                    <a:pt x="81" y="0"/>
                    <a:pt x="64" y="11"/>
                  </a:cubicBezTo>
                  <a:cubicBezTo>
                    <a:pt x="55" y="17"/>
                    <a:pt x="52" y="32"/>
                    <a:pt x="48" y="42"/>
                  </a:cubicBezTo>
                  <a:cubicBezTo>
                    <a:pt x="41" y="61"/>
                    <a:pt x="37" y="81"/>
                    <a:pt x="32" y="101"/>
                  </a:cubicBezTo>
                  <a:cubicBezTo>
                    <a:pt x="20" y="144"/>
                    <a:pt x="7" y="188"/>
                    <a:pt x="4" y="232"/>
                  </a:cubicBezTo>
                  <a:cubicBezTo>
                    <a:pt x="2" y="251"/>
                    <a:pt x="1" y="270"/>
                    <a:pt x="3" y="289"/>
                  </a:cubicBezTo>
                  <a:cubicBezTo>
                    <a:pt x="4" y="302"/>
                    <a:pt x="0" y="332"/>
                    <a:pt x="12" y="341"/>
                  </a:cubicBezTo>
                  <a:cubicBezTo>
                    <a:pt x="31" y="356"/>
                    <a:pt x="33" y="318"/>
                    <a:pt x="35" y="308"/>
                  </a:cubicBezTo>
                  <a:cubicBezTo>
                    <a:pt x="39" y="283"/>
                    <a:pt x="41" y="258"/>
                    <a:pt x="45" y="233"/>
                  </a:cubicBezTo>
                  <a:cubicBezTo>
                    <a:pt x="51" y="195"/>
                    <a:pt x="63" y="158"/>
                    <a:pt x="76" y="122"/>
                  </a:cubicBezTo>
                  <a:cubicBezTo>
                    <a:pt x="84" y="99"/>
                    <a:pt x="104" y="53"/>
                    <a:pt x="89" y="29"/>
                  </a:cubicBezTo>
                  <a:cubicBezTo>
                    <a:pt x="89" y="29"/>
                    <a:pt x="89" y="28"/>
                    <a:pt x="88" y="28"/>
                  </a:cubicBezTo>
                </a:path>
              </a:pathLst>
            </a:custGeom>
            <a:solidFill>
              <a:srgbClr val="D1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0" name="Freeform 456">
              <a:extLst>
                <a:ext uri="{FF2B5EF4-FFF2-40B4-BE49-F238E27FC236}">
                  <a16:creationId xmlns:a16="http://schemas.microsoft.com/office/drawing/2014/main" id="{972E0483-CD00-4B47-BAB2-57B29E663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3358"/>
              <a:ext cx="65" cy="361"/>
            </a:xfrm>
            <a:custGeom>
              <a:avLst/>
              <a:gdLst>
                <a:gd name="T0" fmla="*/ 12 w 86"/>
                <a:gd name="T1" fmla="*/ 10 h 445"/>
                <a:gd name="T2" fmla="*/ 1 w 86"/>
                <a:gd name="T3" fmla="*/ 28 h 445"/>
                <a:gd name="T4" fmla="*/ 12 w 86"/>
                <a:gd name="T5" fmla="*/ 92 h 445"/>
                <a:gd name="T6" fmla="*/ 27 w 86"/>
                <a:gd name="T7" fmla="*/ 208 h 445"/>
                <a:gd name="T8" fmla="*/ 31 w 86"/>
                <a:gd name="T9" fmla="*/ 231 h 445"/>
                <a:gd name="T10" fmla="*/ 36 w 86"/>
                <a:gd name="T11" fmla="*/ 214 h 445"/>
                <a:gd name="T12" fmla="*/ 34 w 86"/>
                <a:gd name="T13" fmla="*/ 174 h 445"/>
                <a:gd name="T14" fmla="*/ 33 w 86"/>
                <a:gd name="T15" fmla="*/ 138 h 445"/>
                <a:gd name="T16" fmla="*/ 20 w 86"/>
                <a:gd name="T17" fmla="*/ 45 h 445"/>
                <a:gd name="T18" fmla="*/ 12 w 86"/>
                <a:gd name="T19" fmla="*/ 12 h 4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45">
                  <a:moveTo>
                    <a:pt x="28" y="18"/>
                  </a:moveTo>
                  <a:cubicBezTo>
                    <a:pt x="5" y="0"/>
                    <a:pt x="0" y="38"/>
                    <a:pt x="1" y="52"/>
                  </a:cubicBezTo>
                  <a:cubicBezTo>
                    <a:pt x="2" y="94"/>
                    <a:pt x="17" y="135"/>
                    <a:pt x="28" y="174"/>
                  </a:cubicBezTo>
                  <a:cubicBezTo>
                    <a:pt x="48" y="245"/>
                    <a:pt x="55" y="318"/>
                    <a:pt x="64" y="390"/>
                  </a:cubicBezTo>
                  <a:cubicBezTo>
                    <a:pt x="65" y="400"/>
                    <a:pt x="63" y="425"/>
                    <a:pt x="72" y="433"/>
                  </a:cubicBezTo>
                  <a:cubicBezTo>
                    <a:pt x="86" y="445"/>
                    <a:pt x="85" y="410"/>
                    <a:pt x="85" y="402"/>
                  </a:cubicBezTo>
                  <a:cubicBezTo>
                    <a:pt x="85" y="377"/>
                    <a:pt x="80" y="352"/>
                    <a:pt x="78" y="327"/>
                  </a:cubicBezTo>
                  <a:cubicBezTo>
                    <a:pt x="77" y="304"/>
                    <a:pt x="77" y="282"/>
                    <a:pt x="75" y="259"/>
                  </a:cubicBezTo>
                  <a:cubicBezTo>
                    <a:pt x="68" y="201"/>
                    <a:pt x="59" y="141"/>
                    <a:pt x="45" y="84"/>
                  </a:cubicBezTo>
                  <a:cubicBezTo>
                    <a:pt x="40" y="66"/>
                    <a:pt x="38" y="34"/>
                    <a:pt x="28" y="22"/>
                  </a:cubicBezTo>
                </a:path>
              </a:pathLst>
            </a:custGeom>
            <a:solidFill>
              <a:srgbClr val="D1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1" name="Oval 457">
              <a:extLst>
                <a:ext uri="{FF2B5EF4-FFF2-40B4-BE49-F238E27FC236}">
                  <a16:creationId xmlns:a16="http://schemas.microsoft.com/office/drawing/2014/main" id="{01FBE34C-AC42-4360-B7D1-1924EDC40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3378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2" name="Oval 458">
              <a:extLst>
                <a:ext uri="{FF2B5EF4-FFF2-40B4-BE49-F238E27FC236}">
                  <a16:creationId xmlns:a16="http://schemas.microsoft.com/office/drawing/2014/main" id="{BA76B339-DD11-457F-A349-67E16F989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4" y="3407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3" name="Oval 459">
              <a:extLst>
                <a:ext uri="{FF2B5EF4-FFF2-40B4-BE49-F238E27FC236}">
                  <a16:creationId xmlns:a16="http://schemas.microsoft.com/office/drawing/2014/main" id="{53478457-808D-4C31-90DA-E4AF15C0C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3429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4" name="Oval 460">
              <a:extLst>
                <a:ext uri="{FF2B5EF4-FFF2-40B4-BE49-F238E27FC236}">
                  <a16:creationId xmlns:a16="http://schemas.microsoft.com/office/drawing/2014/main" id="{E92EDFA0-60A6-4F43-8811-5BD8AC14C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3461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5" name="Oval 461">
              <a:extLst>
                <a:ext uri="{FF2B5EF4-FFF2-40B4-BE49-F238E27FC236}">
                  <a16:creationId xmlns:a16="http://schemas.microsoft.com/office/drawing/2014/main" id="{C44D99E2-FC07-4888-B99B-FF7AF09A1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3486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6" name="Oval 462">
              <a:extLst>
                <a:ext uri="{FF2B5EF4-FFF2-40B4-BE49-F238E27FC236}">
                  <a16:creationId xmlns:a16="http://schemas.microsoft.com/office/drawing/2014/main" id="{AB57195E-58C4-4AC4-8A7D-63DB9C852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3528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7" name="Oval 463">
              <a:extLst>
                <a:ext uri="{FF2B5EF4-FFF2-40B4-BE49-F238E27FC236}">
                  <a16:creationId xmlns:a16="http://schemas.microsoft.com/office/drawing/2014/main" id="{A8476E44-8176-44A4-A64F-CF8E8472C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" y="3573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8" name="Oval 464">
              <a:extLst>
                <a:ext uri="{FF2B5EF4-FFF2-40B4-BE49-F238E27FC236}">
                  <a16:creationId xmlns:a16="http://schemas.microsoft.com/office/drawing/2014/main" id="{A4243A38-84EA-46F3-9899-6E75E8E8A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4" y="3544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9" name="Oval 465">
              <a:extLst>
                <a:ext uri="{FF2B5EF4-FFF2-40B4-BE49-F238E27FC236}">
                  <a16:creationId xmlns:a16="http://schemas.microsoft.com/office/drawing/2014/main" id="{F60E11EF-3D0C-46D9-B5EA-53A807505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4" y="3610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0" name="Oval 466">
              <a:extLst>
                <a:ext uri="{FF2B5EF4-FFF2-40B4-BE49-F238E27FC236}">
                  <a16:creationId xmlns:a16="http://schemas.microsoft.com/office/drawing/2014/main" id="{3A68A150-4263-4C1C-9B6E-9DF9AD076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9" y="3637"/>
              <a:ext cx="17" cy="17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1" name="Oval 467">
              <a:extLst>
                <a:ext uri="{FF2B5EF4-FFF2-40B4-BE49-F238E27FC236}">
                  <a16:creationId xmlns:a16="http://schemas.microsoft.com/office/drawing/2014/main" id="{01AEB991-97DD-416D-A60E-16EFC947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3662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2" name="Oval 468">
              <a:extLst>
                <a:ext uri="{FF2B5EF4-FFF2-40B4-BE49-F238E27FC236}">
                  <a16:creationId xmlns:a16="http://schemas.microsoft.com/office/drawing/2014/main" id="{72B71A9C-B75D-47A6-B04B-E450D02F5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" y="3716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3" name="Oval 469">
              <a:extLst>
                <a:ext uri="{FF2B5EF4-FFF2-40B4-BE49-F238E27FC236}">
                  <a16:creationId xmlns:a16="http://schemas.microsoft.com/office/drawing/2014/main" id="{CEE3FF75-01EF-4318-A196-3694DD217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3752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4" name="Oval 470">
              <a:extLst>
                <a:ext uri="{FF2B5EF4-FFF2-40B4-BE49-F238E27FC236}">
                  <a16:creationId xmlns:a16="http://schemas.microsoft.com/office/drawing/2014/main" id="{F232F671-0F29-48EE-9DAB-071B33062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3791"/>
              <a:ext cx="16" cy="17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5" name="Oval 471">
              <a:extLst>
                <a:ext uri="{FF2B5EF4-FFF2-40B4-BE49-F238E27FC236}">
                  <a16:creationId xmlns:a16="http://schemas.microsoft.com/office/drawing/2014/main" id="{C81F5048-E602-4F8B-8EB7-D6DA11B64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3842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6" name="Oval 472">
              <a:extLst>
                <a:ext uri="{FF2B5EF4-FFF2-40B4-BE49-F238E27FC236}">
                  <a16:creationId xmlns:a16="http://schemas.microsoft.com/office/drawing/2014/main" id="{20AFDC74-7EBE-490F-A4D6-3DFF0C4C5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9" y="3857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7" name="Oval 473">
              <a:extLst>
                <a:ext uri="{FF2B5EF4-FFF2-40B4-BE49-F238E27FC236}">
                  <a16:creationId xmlns:a16="http://schemas.microsoft.com/office/drawing/2014/main" id="{E331ADFD-8495-48D9-BC60-00F910C69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" y="3808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8" name="Oval 474">
              <a:extLst>
                <a:ext uri="{FF2B5EF4-FFF2-40B4-BE49-F238E27FC236}">
                  <a16:creationId xmlns:a16="http://schemas.microsoft.com/office/drawing/2014/main" id="{C036085A-D03D-4F62-B8AF-08ECA483E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775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9" name="Oval 475">
              <a:extLst>
                <a:ext uri="{FF2B5EF4-FFF2-40B4-BE49-F238E27FC236}">
                  <a16:creationId xmlns:a16="http://schemas.microsoft.com/office/drawing/2014/main" id="{59F550EA-5492-493D-9CE5-02BC8B60B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" y="3747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0" name="Oval 476">
              <a:extLst>
                <a:ext uri="{FF2B5EF4-FFF2-40B4-BE49-F238E27FC236}">
                  <a16:creationId xmlns:a16="http://schemas.microsoft.com/office/drawing/2014/main" id="{43444888-EBF4-4182-AA3D-B8EE954DD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8" y="3716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1" name="Oval 477">
              <a:extLst>
                <a:ext uri="{FF2B5EF4-FFF2-40B4-BE49-F238E27FC236}">
                  <a16:creationId xmlns:a16="http://schemas.microsoft.com/office/drawing/2014/main" id="{C748CBA9-BE26-4048-A2E6-B1E737DA1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9" y="3648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2" name="Oval 478">
              <a:extLst>
                <a:ext uri="{FF2B5EF4-FFF2-40B4-BE49-F238E27FC236}">
                  <a16:creationId xmlns:a16="http://schemas.microsoft.com/office/drawing/2014/main" id="{71766DD9-CE69-48EF-A079-7797CC7F6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" y="3626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3" name="Oval 479">
              <a:extLst>
                <a:ext uri="{FF2B5EF4-FFF2-40B4-BE49-F238E27FC236}">
                  <a16:creationId xmlns:a16="http://schemas.microsoft.com/office/drawing/2014/main" id="{15D8DF8D-FB6C-46A7-9EAA-BECF72882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2" y="3590"/>
              <a:ext cx="17" cy="17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4" name="Oval 480">
              <a:extLst>
                <a:ext uri="{FF2B5EF4-FFF2-40B4-BE49-F238E27FC236}">
                  <a16:creationId xmlns:a16="http://schemas.microsoft.com/office/drawing/2014/main" id="{801C5C8F-BEBB-4C60-B7ED-22E65A294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3556"/>
              <a:ext cx="17" cy="17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5" name="Oval 481">
              <a:extLst>
                <a:ext uri="{FF2B5EF4-FFF2-40B4-BE49-F238E27FC236}">
                  <a16:creationId xmlns:a16="http://schemas.microsoft.com/office/drawing/2014/main" id="{36E1A83C-938C-47AB-8ADE-F7DF6624D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9" y="3519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6" name="Oval 482">
              <a:extLst>
                <a:ext uri="{FF2B5EF4-FFF2-40B4-BE49-F238E27FC236}">
                  <a16:creationId xmlns:a16="http://schemas.microsoft.com/office/drawing/2014/main" id="{04218A03-0F50-442E-9114-2F24D62E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3462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7" name="Oval 483">
              <a:extLst>
                <a:ext uri="{FF2B5EF4-FFF2-40B4-BE49-F238E27FC236}">
                  <a16:creationId xmlns:a16="http://schemas.microsoft.com/office/drawing/2014/main" id="{181374C8-8C32-4FD6-86EF-C514FF209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4" y="3428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8" name="Oval 484">
              <a:extLst>
                <a:ext uri="{FF2B5EF4-FFF2-40B4-BE49-F238E27FC236}">
                  <a16:creationId xmlns:a16="http://schemas.microsoft.com/office/drawing/2014/main" id="{570EFA7A-A3A8-4E3B-80AF-22CEFAE11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" y="3401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9" name="Oval 485">
              <a:extLst>
                <a:ext uri="{FF2B5EF4-FFF2-40B4-BE49-F238E27FC236}">
                  <a16:creationId xmlns:a16="http://schemas.microsoft.com/office/drawing/2014/main" id="{A4F3E675-9ACE-43C1-8E5D-CFC388FC5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2" y="3366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0" name="Freeform 486">
              <a:extLst>
                <a:ext uri="{FF2B5EF4-FFF2-40B4-BE49-F238E27FC236}">
                  <a16:creationId xmlns:a16="http://schemas.microsoft.com/office/drawing/2014/main" id="{2D10DC8B-ECA4-41AF-8674-2EAC3133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3448"/>
              <a:ext cx="79" cy="24"/>
            </a:xfrm>
            <a:custGeom>
              <a:avLst/>
              <a:gdLst>
                <a:gd name="T0" fmla="*/ 0 w 104"/>
                <a:gd name="T1" fmla="*/ 11 h 30"/>
                <a:gd name="T2" fmla="*/ 27 w 104"/>
                <a:gd name="T3" fmla="*/ 3 h 30"/>
                <a:gd name="T4" fmla="*/ 46 w 104"/>
                <a:gd name="T5" fmla="*/ 2 h 30"/>
                <a:gd name="T6" fmla="*/ 34 w 104"/>
                <a:gd name="T7" fmla="*/ 8 h 30"/>
                <a:gd name="T8" fmla="*/ 20 w 104"/>
                <a:gd name="T9" fmla="*/ 11 h 30"/>
                <a:gd name="T10" fmla="*/ 2 w 104"/>
                <a:gd name="T11" fmla="*/ 1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30">
                  <a:moveTo>
                    <a:pt x="0" y="22"/>
                  </a:moveTo>
                  <a:cubicBezTo>
                    <a:pt x="20" y="15"/>
                    <a:pt x="42" y="9"/>
                    <a:pt x="63" y="6"/>
                  </a:cubicBezTo>
                  <a:cubicBezTo>
                    <a:pt x="73" y="4"/>
                    <a:pt x="96" y="0"/>
                    <a:pt x="104" y="5"/>
                  </a:cubicBezTo>
                  <a:cubicBezTo>
                    <a:pt x="101" y="14"/>
                    <a:pt x="86" y="14"/>
                    <a:pt x="78" y="16"/>
                  </a:cubicBezTo>
                  <a:cubicBezTo>
                    <a:pt x="67" y="20"/>
                    <a:pt x="56" y="20"/>
                    <a:pt x="45" y="22"/>
                  </a:cubicBezTo>
                  <a:cubicBezTo>
                    <a:pt x="32" y="24"/>
                    <a:pt x="16" y="30"/>
                    <a:pt x="4" y="22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1" name="Freeform 487">
              <a:extLst>
                <a:ext uri="{FF2B5EF4-FFF2-40B4-BE49-F238E27FC236}">
                  <a16:creationId xmlns:a16="http://schemas.microsoft.com/office/drawing/2014/main" id="{B469098C-959C-41A3-9AFA-C3A15D3B6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3446"/>
              <a:ext cx="98" cy="22"/>
            </a:xfrm>
            <a:custGeom>
              <a:avLst/>
              <a:gdLst>
                <a:gd name="T0" fmla="*/ 0 w 130"/>
                <a:gd name="T1" fmla="*/ 15 h 27"/>
                <a:gd name="T2" fmla="*/ 56 w 130"/>
                <a:gd name="T3" fmla="*/ 2 h 27"/>
                <a:gd name="T4" fmla="*/ 0 w 130"/>
                <a:gd name="T5" fmla="*/ 1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7">
                  <a:moveTo>
                    <a:pt x="0" y="27"/>
                  </a:moveTo>
                  <a:cubicBezTo>
                    <a:pt x="0" y="27"/>
                    <a:pt x="32" y="0"/>
                    <a:pt x="130" y="2"/>
                  </a:cubicBezTo>
                  <a:cubicBezTo>
                    <a:pt x="130" y="2"/>
                    <a:pt x="39" y="5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2" name="Oval 488">
              <a:extLst>
                <a:ext uri="{FF2B5EF4-FFF2-40B4-BE49-F238E27FC236}">
                  <a16:creationId xmlns:a16="http://schemas.microsoft.com/office/drawing/2014/main" id="{7AEF4407-251F-491B-BE94-E7FB55FDF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346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3" name="Oval 489">
              <a:extLst>
                <a:ext uri="{FF2B5EF4-FFF2-40B4-BE49-F238E27FC236}">
                  <a16:creationId xmlns:a16="http://schemas.microsoft.com/office/drawing/2014/main" id="{5F782E41-827E-46FC-A298-F020FF9F3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1" y="3465"/>
              <a:ext cx="3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4" name="Oval 490">
              <a:extLst>
                <a:ext uri="{FF2B5EF4-FFF2-40B4-BE49-F238E27FC236}">
                  <a16:creationId xmlns:a16="http://schemas.microsoft.com/office/drawing/2014/main" id="{48525B8D-E36B-4B9F-8E91-A0649DE50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" y="3447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5" name="Freeform 491">
              <a:extLst>
                <a:ext uri="{FF2B5EF4-FFF2-40B4-BE49-F238E27FC236}">
                  <a16:creationId xmlns:a16="http://schemas.microsoft.com/office/drawing/2014/main" id="{9D8429E8-77E0-4C8A-BC7C-B1B3D1DAB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3527"/>
              <a:ext cx="79" cy="24"/>
            </a:xfrm>
            <a:custGeom>
              <a:avLst/>
              <a:gdLst>
                <a:gd name="T0" fmla="*/ 0 w 103"/>
                <a:gd name="T1" fmla="*/ 11 h 30"/>
                <a:gd name="T2" fmla="*/ 28 w 103"/>
                <a:gd name="T3" fmla="*/ 2 h 30"/>
                <a:gd name="T4" fmla="*/ 47 w 103"/>
                <a:gd name="T5" fmla="*/ 2 h 30"/>
                <a:gd name="T6" fmla="*/ 35 w 103"/>
                <a:gd name="T7" fmla="*/ 8 h 30"/>
                <a:gd name="T8" fmla="*/ 20 w 103"/>
                <a:gd name="T9" fmla="*/ 11 h 30"/>
                <a:gd name="T10" fmla="*/ 2 w 103"/>
                <a:gd name="T11" fmla="*/ 1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0">
                  <a:moveTo>
                    <a:pt x="0" y="22"/>
                  </a:moveTo>
                  <a:cubicBezTo>
                    <a:pt x="20" y="15"/>
                    <a:pt x="41" y="9"/>
                    <a:pt x="62" y="5"/>
                  </a:cubicBezTo>
                  <a:cubicBezTo>
                    <a:pt x="72" y="4"/>
                    <a:pt x="95" y="0"/>
                    <a:pt x="103" y="5"/>
                  </a:cubicBezTo>
                  <a:cubicBezTo>
                    <a:pt x="100" y="13"/>
                    <a:pt x="85" y="14"/>
                    <a:pt x="77" y="16"/>
                  </a:cubicBezTo>
                  <a:cubicBezTo>
                    <a:pt x="66" y="19"/>
                    <a:pt x="55" y="19"/>
                    <a:pt x="44" y="22"/>
                  </a:cubicBezTo>
                  <a:cubicBezTo>
                    <a:pt x="31" y="24"/>
                    <a:pt x="15" y="30"/>
                    <a:pt x="3" y="22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6" name="Freeform 492">
              <a:extLst>
                <a:ext uri="{FF2B5EF4-FFF2-40B4-BE49-F238E27FC236}">
                  <a16:creationId xmlns:a16="http://schemas.microsoft.com/office/drawing/2014/main" id="{FC50A52D-CD96-4AE1-B2CD-4AE316848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3526"/>
              <a:ext cx="99" cy="21"/>
            </a:xfrm>
            <a:custGeom>
              <a:avLst/>
              <a:gdLst>
                <a:gd name="T0" fmla="*/ 0 w 130"/>
                <a:gd name="T1" fmla="*/ 14 h 26"/>
                <a:gd name="T2" fmla="*/ 57 w 130"/>
                <a:gd name="T3" fmla="*/ 1 h 26"/>
                <a:gd name="T4" fmla="*/ 0 w 130"/>
                <a:gd name="T5" fmla="*/ 1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6">
                  <a:moveTo>
                    <a:pt x="0" y="26"/>
                  </a:moveTo>
                  <a:cubicBezTo>
                    <a:pt x="0" y="26"/>
                    <a:pt x="32" y="0"/>
                    <a:pt x="130" y="1"/>
                  </a:cubicBezTo>
                  <a:cubicBezTo>
                    <a:pt x="130" y="1"/>
                    <a:pt x="39" y="4"/>
                    <a:pt x="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7" name="Oval 493">
              <a:extLst>
                <a:ext uri="{FF2B5EF4-FFF2-40B4-BE49-F238E27FC236}">
                  <a16:creationId xmlns:a16="http://schemas.microsoft.com/office/drawing/2014/main" id="{B79099D9-559D-41E1-BECE-F472E5CA2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1" y="3540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8" name="Oval 494">
              <a:extLst>
                <a:ext uri="{FF2B5EF4-FFF2-40B4-BE49-F238E27FC236}">
                  <a16:creationId xmlns:a16="http://schemas.microsoft.com/office/drawing/2014/main" id="{024F144D-1478-459D-97FB-251AEC346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7" y="3544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9" name="Oval 495">
              <a:extLst>
                <a:ext uri="{FF2B5EF4-FFF2-40B4-BE49-F238E27FC236}">
                  <a16:creationId xmlns:a16="http://schemas.microsoft.com/office/drawing/2014/main" id="{4CFA100B-AFFB-403A-926B-04F5A6F6E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3526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70" name="Freeform 496">
              <a:extLst>
                <a:ext uri="{FF2B5EF4-FFF2-40B4-BE49-F238E27FC236}">
                  <a16:creationId xmlns:a16="http://schemas.microsoft.com/office/drawing/2014/main" id="{5310D230-EF01-4039-88C7-1F9A96B6B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588"/>
              <a:ext cx="79" cy="21"/>
            </a:xfrm>
            <a:custGeom>
              <a:avLst/>
              <a:gdLst>
                <a:gd name="T0" fmla="*/ 0 w 104"/>
                <a:gd name="T1" fmla="*/ 10 h 26"/>
                <a:gd name="T2" fmla="*/ 27 w 104"/>
                <a:gd name="T3" fmla="*/ 2 h 26"/>
                <a:gd name="T4" fmla="*/ 46 w 104"/>
                <a:gd name="T5" fmla="*/ 4 h 26"/>
                <a:gd name="T6" fmla="*/ 34 w 104"/>
                <a:gd name="T7" fmla="*/ 9 h 26"/>
                <a:gd name="T8" fmla="*/ 19 w 104"/>
                <a:gd name="T9" fmla="*/ 10 h 26"/>
                <a:gd name="T10" fmla="*/ 2 w 104"/>
                <a:gd name="T11" fmla="*/ 1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0" y="12"/>
                    <a:pt x="42" y="7"/>
                    <a:pt x="63" y="4"/>
                  </a:cubicBezTo>
                  <a:cubicBezTo>
                    <a:pt x="73" y="3"/>
                    <a:pt x="96" y="0"/>
                    <a:pt x="104" y="7"/>
                  </a:cubicBezTo>
                  <a:cubicBezTo>
                    <a:pt x="101" y="15"/>
                    <a:pt x="85" y="14"/>
                    <a:pt x="78" y="16"/>
                  </a:cubicBezTo>
                  <a:cubicBezTo>
                    <a:pt x="67" y="19"/>
                    <a:pt x="56" y="18"/>
                    <a:pt x="44" y="19"/>
                  </a:cubicBezTo>
                  <a:cubicBezTo>
                    <a:pt x="32" y="21"/>
                    <a:pt x="15" y="26"/>
                    <a:pt x="4" y="18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1" name="Freeform 497">
              <a:extLst>
                <a:ext uri="{FF2B5EF4-FFF2-40B4-BE49-F238E27FC236}">
                  <a16:creationId xmlns:a16="http://schemas.microsoft.com/office/drawing/2014/main" id="{B73E1B1F-EE86-4CD1-9DC3-2DF90351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3583"/>
              <a:ext cx="98" cy="20"/>
            </a:xfrm>
            <a:custGeom>
              <a:avLst/>
              <a:gdLst>
                <a:gd name="T0" fmla="*/ 0 w 130"/>
                <a:gd name="T1" fmla="*/ 13 h 25"/>
                <a:gd name="T2" fmla="*/ 56 w 130"/>
                <a:gd name="T3" fmla="*/ 4 h 25"/>
                <a:gd name="T4" fmla="*/ 0 w 130"/>
                <a:gd name="T5" fmla="*/ 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5">
                  <a:moveTo>
                    <a:pt x="0" y="25"/>
                  </a:moveTo>
                  <a:cubicBezTo>
                    <a:pt x="0" y="25"/>
                    <a:pt x="33" y="0"/>
                    <a:pt x="130" y="8"/>
                  </a:cubicBezTo>
                  <a:cubicBezTo>
                    <a:pt x="130" y="8"/>
                    <a:pt x="39" y="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2" name="Freeform 498">
              <a:extLst>
                <a:ext uri="{FF2B5EF4-FFF2-40B4-BE49-F238E27FC236}">
                  <a16:creationId xmlns:a16="http://schemas.microsoft.com/office/drawing/2014/main" id="{74D02246-F21D-4733-A855-C87C7D6AE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597"/>
              <a:ext cx="6" cy="6"/>
            </a:xfrm>
            <a:custGeom>
              <a:avLst/>
              <a:gdLst>
                <a:gd name="T0" fmla="*/ 4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3 w 7"/>
                <a:gd name="T7" fmla="*/ 1 h 7"/>
                <a:gd name="T8" fmla="*/ 4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6" y="7"/>
                    <a:pt x="4" y="7"/>
                  </a:cubicBezTo>
                  <a:cubicBezTo>
                    <a:pt x="2" y="7"/>
                    <a:pt x="0" y="5"/>
                    <a:pt x="1" y="4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3" name="Freeform 499">
              <a:extLst>
                <a:ext uri="{FF2B5EF4-FFF2-40B4-BE49-F238E27FC236}">
                  <a16:creationId xmlns:a16="http://schemas.microsoft.com/office/drawing/2014/main" id="{C1D0E5E6-E89C-4CA6-9E9D-0653C91A6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3601"/>
              <a:ext cx="3" cy="2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4" name="Freeform 500">
              <a:extLst>
                <a:ext uri="{FF2B5EF4-FFF2-40B4-BE49-F238E27FC236}">
                  <a16:creationId xmlns:a16="http://schemas.microsoft.com/office/drawing/2014/main" id="{D8415E0D-0BF4-4D74-87B4-7E5E4B050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3588"/>
              <a:ext cx="4" cy="3"/>
            </a:xfrm>
            <a:custGeom>
              <a:avLst/>
              <a:gdLst>
                <a:gd name="T0" fmla="*/ 2 w 5"/>
                <a:gd name="T1" fmla="*/ 2 h 4"/>
                <a:gd name="T2" fmla="*/ 2 w 5"/>
                <a:gd name="T3" fmla="*/ 2 h 4"/>
                <a:gd name="T4" fmla="*/ 0 w 5"/>
                <a:gd name="T5" fmla="*/ 2 h 4"/>
                <a:gd name="T6" fmla="*/ 2 w 5"/>
                <a:gd name="T7" fmla="*/ 0 h 4"/>
                <a:gd name="T8" fmla="*/ 2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5" name="Freeform 501">
              <a:extLst>
                <a:ext uri="{FF2B5EF4-FFF2-40B4-BE49-F238E27FC236}">
                  <a16:creationId xmlns:a16="http://schemas.microsoft.com/office/drawing/2014/main" id="{8E68B1E5-10B5-47AE-B6DF-044803CA4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650"/>
              <a:ext cx="79" cy="21"/>
            </a:xfrm>
            <a:custGeom>
              <a:avLst/>
              <a:gdLst>
                <a:gd name="T0" fmla="*/ 0 w 104"/>
                <a:gd name="T1" fmla="*/ 10 h 26"/>
                <a:gd name="T2" fmla="*/ 27 w 104"/>
                <a:gd name="T3" fmla="*/ 2 h 26"/>
                <a:gd name="T4" fmla="*/ 46 w 104"/>
                <a:gd name="T5" fmla="*/ 3 h 26"/>
                <a:gd name="T6" fmla="*/ 34 w 104"/>
                <a:gd name="T7" fmla="*/ 9 h 26"/>
                <a:gd name="T8" fmla="*/ 19 w 104"/>
                <a:gd name="T9" fmla="*/ 10 h 26"/>
                <a:gd name="T10" fmla="*/ 2 w 104"/>
                <a:gd name="T11" fmla="*/ 1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0" y="12"/>
                    <a:pt x="42" y="7"/>
                    <a:pt x="63" y="4"/>
                  </a:cubicBezTo>
                  <a:cubicBezTo>
                    <a:pt x="73" y="3"/>
                    <a:pt x="96" y="0"/>
                    <a:pt x="104" y="6"/>
                  </a:cubicBezTo>
                  <a:cubicBezTo>
                    <a:pt x="100" y="15"/>
                    <a:pt x="85" y="14"/>
                    <a:pt x="78" y="16"/>
                  </a:cubicBezTo>
                  <a:cubicBezTo>
                    <a:pt x="66" y="18"/>
                    <a:pt x="56" y="18"/>
                    <a:pt x="44" y="19"/>
                  </a:cubicBezTo>
                  <a:cubicBezTo>
                    <a:pt x="31" y="21"/>
                    <a:pt x="15" y="26"/>
                    <a:pt x="4" y="18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6" name="Freeform 502">
              <a:extLst>
                <a:ext uri="{FF2B5EF4-FFF2-40B4-BE49-F238E27FC236}">
                  <a16:creationId xmlns:a16="http://schemas.microsoft.com/office/drawing/2014/main" id="{126725E3-67B1-43EC-82C1-C12D5CFC6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3645"/>
              <a:ext cx="99" cy="20"/>
            </a:xfrm>
            <a:custGeom>
              <a:avLst/>
              <a:gdLst>
                <a:gd name="T0" fmla="*/ 0 w 131"/>
                <a:gd name="T1" fmla="*/ 13 h 25"/>
                <a:gd name="T2" fmla="*/ 57 w 131"/>
                <a:gd name="T3" fmla="*/ 4 h 25"/>
                <a:gd name="T4" fmla="*/ 0 w 131"/>
                <a:gd name="T5" fmla="*/ 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5">
                  <a:moveTo>
                    <a:pt x="0" y="25"/>
                  </a:moveTo>
                  <a:cubicBezTo>
                    <a:pt x="0" y="25"/>
                    <a:pt x="34" y="0"/>
                    <a:pt x="131" y="8"/>
                  </a:cubicBezTo>
                  <a:cubicBezTo>
                    <a:pt x="131" y="8"/>
                    <a:pt x="40" y="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7" name="Freeform 503">
              <a:extLst>
                <a:ext uri="{FF2B5EF4-FFF2-40B4-BE49-F238E27FC236}">
                  <a16:creationId xmlns:a16="http://schemas.microsoft.com/office/drawing/2014/main" id="{FFC34842-45C9-4C70-834F-E087047C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659"/>
              <a:ext cx="6" cy="5"/>
            </a:xfrm>
            <a:custGeom>
              <a:avLst/>
              <a:gdLst>
                <a:gd name="T0" fmla="*/ 4 w 7"/>
                <a:gd name="T1" fmla="*/ 1 h 7"/>
                <a:gd name="T2" fmla="*/ 3 w 7"/>
                <a:gd name="T3" fmla="*/ 3 h 7"/>
                <a:gd name="T4" fmla="*/ 0 w 7"/>
                <a:gd name="T5" fmla="*/ 1 h 7"/>
                <a:gd name="T6" fmla="*/ 3 w 7"/>
                <a:gd name="T7" fmla="*/ 0 h 7"/>
                <a:gd name="T8" fmla="*/ 4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8" name="Freeform 504">
              <a:extLst>
                <a:ext uri="{FF2B5EF4-FFF2-40B4-BE49-F238E27FC236}">
                  <a16:creationId xmlns:a16="http://schemas.microsoft.com/office/drawing/2014/main" id="{0DF855BF-8CA6-4951-9C73-3F374EED7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3663"/>
              <a:ext cx="3" cy="2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9" name="Freeform 505">
              <a:extLst>
                <a:ext uri="{FF2B5EF4-FFF2-40B4-BE49-F238E27FC236}">
                  <a16:creationId xmlns:a16="http://schemas.microsoft.com/office/drawing/2014/main" id="{F9EE347F-7469-4C88-B50D-2E7920700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3650"/>
              <a:ext cx="4" cy="3"/>
            </a:xfrm>
            <a:custGeom>
              <a:avLst/>
              <a:gdLst>
                <a:gd name="T0" fmla="*/ 2 w 5"/>
                <a:gd name="T1" fmla="*/ 2 h 4"/>
                <a:gd name="T2" fmla="*/ 2 w 5"/>
                <a:gd name="T3" fmla="*/ 2 h 4"/>
                <a:gd name="T4" fmla="*/ 0 w 5"/>
                <a:gd name="T5" fmla="*/ 2 h 4"/>
                <a:gd name="T6" fmla="*/ 2 w 5"/>
                <a:gd name="T7" fmla="*/ 0 h 4"/>
                <a:gd name="T8" fmla="*/ 2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0" name="Freeform 506">
              <a:extLst>
                <a:ext uri="{FF2B5EF4-FFF2-40B4-BE49-F238E27FC236}">
                  <a16:creationId xmlns:a16="http://schemas.microsoft.com/office/drawing/2014/main" id="{C6AA61B3-D826-48FB-A657-5448417B5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3725"/>
              <a:ext cx="80" cy="20"/>
            </a:xfrm>
            <a:custGeom>
              <a:avLst/>
              <a:gdLst>
                <a:gd name="T0" fmla="*/ 0 w 105"/>
                <a:gd name="T1" fmla="*/ 9 h 24"/>
                <a:gd name="T2" fmla="*/ 28 w 105"/>
                <a:gd name="T3" fmla="*/ 3 h 24"/>
                <a:gd name="T4" fmla="*/ 46 w 105"/>
                <a:gd name="T5" fmla="*/ 3 h 24"/>
                <a:gd name="T6" fmla="*/ 34 w 105"/>
                <a:gd name="T7" fmla="*/ 9 h 24"/>
                <a:gd name="T8" fmla="*/ 20 w 105"/>
                <a:gd name="T9" fmla="*/ 11 h 24"/>
                <a:gd name="T10" fmla="*/ 2 w 105"/>
                <a:gd name="T11" fmla="*/ 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24">
                  <a:moveTo>
                    <a:pt x="0" y="16"/>
                  </a:moveTo>
                  <a:cubicBezTo>
                    <a:pt x="21" y="10"/>
                    <a:pt x="43" y="6"/>
                    <a:pt x="64" y="4"/>
                  </a:cubicBezTo>
                  <a:cubicBezTo>
                    <a:pt x="74" y="3"/>
                    <a:pt x="97" y="0"/>
                    <a:pt x="105" y="6"/>
                  </a:cubicBezTo>
                  <a:cubicBezTo>
                    <a:pt x="101" y="14"/>
                    <a:pt x="86" y="14"/>
                    <a:pt x="78" y="15"/>
                  </a:cubicBezTo>
                  <a:cubicBezTo>
                    <a:pt x="67" y="18"/>
                    <a:pt x="56" y="17"/>
                    <a:pt x="45" y="18"/>
                  </a:cubicBezTo>
                  <a:cubicBezTo>
                    <a:pt x="32" y="20"/>
                    <a:pt x="15" y="24"/>
                    <a:pt x="4" y="16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1" name="Freeform 507">
              <a:extLst>
                <a:ext uri="{FF2B5EF4-FFF2-40B4-BE49-F238E27FC236}">
                  <a16:creationId xmlns:a16="http://schemas.microsoft.com/office/drawing/2014/main" id="{F6295440-1368-4216-B9B1-BE7E2A66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3719"/>
              <a:ext cx="100" cy="20"/>
            </a:xfrm>
            <a:custGeom>
              <a:avLst/>
              <a:gdLst>
                <a:gd name="T0" fmla="*/ 0 w 131"/>
                <a:gd name="T1" fmla="*/ 14 h 24"/>
                <a:gd name="T2" fmla="*/ 58 w 131"/>
                <a:gd name="T3" fmla="*/ 6 h 24"/>
                <a:gd name="T4" fmla="*/ 0 w 131"/>
                <a:gd name="T5" fmla="*/ 1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4">
                  <a:moveTo>
                    <a:pt x="0" y="24"/>
                  </a:moveTo>
                  <a:cubicBezTo>
                    <a:pt x="0" y="24"/>
                    <a:pt x="34" y="0"/>
                    <a:pt x="131" y="9"/>
                  </a:cubicBezTo>
                  <a:cubicBezTo>
                    <a:pt x="131" y="9"/>
                    <a:pt x="40" y="5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2" name="Freeform 508">
              <a:extLst>
                <a:ext uri="{FF2B5EF4-FFF2-40B4-BE49-F238E27FC236}">
                  <a16:creationId xmlns:a16="http://schemas.microsoft.com/office/drawing/2014/main" id="{4FB802D5-5A4D-4286-93A2-7681767E9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3733"/>
              <a:ext cx="5" cy="5"/>
            </a:xfrm>
            <a:custGeom>
              <a:avLst/>
              <a:gdLst>
                <a:gd name="T0" fmla="*/ 3 w 7"/>
                <a:gd name="T1" fmla="*/ 3 h 6"/>
                <a:gd name="T2" fmla="*/ 1 w 7"/>
                <a:gd name="T3" fmla="*/ 3 h 6"/>
                <a:gd name="T4" fmla="*/ 0 w 7"/>
                <a:gd name="T5" fmla="*/ 3 h 6"/>
                <a:gd name="T6" fmla="*/ 1 w 7"/>
                <a:gd name="T7" fmla="*/ 0 h 6"/>
                <a:gd name="T8" fmla="*/ 3 w 7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3" name="Freeform 509">
              <a:extLst>
                <a:ext uri="{FF2B5EF4-FFF2-40B4-BE49-F238E27FC236}">
                  <a16:creationId xmlns:a16="http://schemas.microsoft.com/office/drawing/2014/main" id="{33767002-0B07-40C2-AA3D-4DEB4C10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3736"/>
              <a:ext cx="3" cy="3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4" name="Freeform 510">
              <a:extLst>
                <a:ext uri="{FF2B5EF4-FFF2-40B4-BE49-F238E27FC236}">
                  <a16:creationId xmlns:a16="http://schemas.microsoft.com/office/drawing/2014/main" id="{CEC5EF9A-298E-407E-81D2-614FC78F7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3725"/>
              <a:ext cx="4" cy="4"/>
            </a:xfrm>
            <a:custGeom>
              <a:avLst/>
              <a:gdLst>
                <a:gd name="T0" fmla="*/ 2 w 5"/>
                <a:gd name="T1" fmla="*/ 2 h 5"/>
                <a:gd name="T2" fmla="*/ 2 w 5"/>
                <a:gd name="T3" fmla="*/ 2 h 5"/>
                <a:gd name="T4" fmla="*/ 0 w 5"/>
                <a:gd name="T5" fmla="*/ 2 h 5"/>
                <a:gd name="T6" fmla="*/ 2 w 5"/>
                <a:gd name="T7" fmla="*/ 0 h 5"/>
                <a:gd name="T8" fmla="*/ 2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4"/>
                    <a:pt x="3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5" name="Freeform 511">
              <a:extLst>
                <a:ext uri="{FF2B5EF4-FFF2-40B4-BE49-F238E27FC236}">
                  <a16:creationId xmlns:a16="http://schemas.microsoft.com/office/drawing/2014/main" id="{45281027-49BE-4FC7-B3D4-FBCCA3284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3764"/>
              <a:ext cx="80" cy="13"/>
            </a:xfrm>
            <a:custGeom>
              <a:avLst/>
              <a:gdLst>
                <a:gd name="T0" fmla="*/ 46 w 105"/>
                <a:gd name="T1" fmla="*/ 3 h 16"/>
                <a:gd name="T2" fmla="*/ 18 w 105"/>
                <a:gd name="T3" fmla="*/ 0 h 16"/>
                <a:gd name="T4" fmla="*/ 0 w 105"/>
                <a:gd name="T5" fmla="*/ 4 h 16"/>
                <a:gd name="T6" fmla="*/ 12 w 105"/>
                <a:gd name="T7" fmla="*/ 7 h 16"/>
                <a:gd name="T8" fmla="*/ 27 w 105"/>
                <a:gd name="T9" fmla="*/ 7 h 16"/>
                <a:gd name="T10" fmla="*/ 45 w 105"/>
                <a:gd name="T11" fmla="*/ 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6">
                  <a:moveTo>
                    <a:pt x="105" y="6"/>
                  </a:moveTo>
                  <a:cubicBezTo>
                    <a:pt x="84" y="3"/>
                    <a:pt x="62" y="0"/>
                    <a:pt x="40" y="0"/>
                  </a:cubicBezTo>
                  <a:cubicBezTo>
                    <a:pt x="30" y="0"/>
                    <a:pt x="7" y="0"/>
                    <a:pt x="0" y="7"/>
                  </a:cubicBezTo>
                  <a:cubicBezTo>
                    <a:pt x="5" y="14"/>
                    <a:pt x="19" y="12"/>
                    <a:pt x="27" y="13"/>
                  </a:cubicBezTo>
                  <a:cubicBezTo>
                    <a:pt x="39" y="14"/>
                    <a:pt x="49" y="13"/>
                    <a:pt x="61" y="13"/>
                  </a:cubicBezTo>
                  <a:cubicBezTo>
                    <a:pt x="74" y="13"/>
                    <a:pt x="91" y="16"/>
                    <a:pt x="101" y="7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6" name="Freeform 512">
              <a:extLst>
                <a:ext uri="{FF2B5EF4-FFF2-40B4-BE49-F238E27FC236}">
                  <a16:creationId xmlns:a16="http://schemas.microsoft.com/office/drawing/2014/main" id="{CB210797-5EF7-4974-B29E-44E5064F5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753"/>
              <a:ext cx="100" cy="17"/>
            </a:xfrm>
            <a:custGeom>
              <a:avLst/>
              <a:gdLst>
                <a:gd name="T0" fmla="*/ 58 w 132"/>
                <a:gd name="T1" fmla="*/ 11 h 21"/>
                <a:gd name="T2" fmla="*/ 0 w 132"/>
                <a:gd name="T3" fmla="*/ 10 h 21"/>
                <a:gd name="T4" fmla="*/ 58 w 132"/>
                <a:gd name="T5" fmla="*/ 1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6" y="0"/>
                    <a:pt x="0" y="18"/>
                  </a:cubicBezTo>
                  <a:cubicBezTo>
                    <a:pt x="0" y="18"/>
                    <a:pt x="91" y="5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7" name="Freeform 513">
              <a:extLst>
                <a:ext uri="{FF2B5EF4-FFF2-40B4-BE49-F238E27FC236}">
                  <a16:creationId xmlns:a16="http://schemas.microsoft.com/office/drawing/2014/main" id="{E3C9397A-0448-480A-B312-A3332434D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3764"/>
              <a:ext cx="6" cy="6"/>
            </a:xfrm>
            <a:custGeom>
              <a:avLst/>
              <a:gdLst>
                <a:gd name="T0" fmla="*/ 0 w 7"/>
                <a:gd name="T1" fmla="*/ 3 h 7"/>
                <a:gd name="T2" fmla="*/ 3 w 7"/>
                <a:gd name="T3" fmla="*/ 4 h 7"/>
                <a:gd name="T4" fmla="*/ 4 w 7"/>
                <a:gd name="T5" fmla="*/ 3 h 7"/>
                <a:gd name="T6" fmla="*/ 3 w 7"/>
                <a:gd name="T7" fmla="*/ 1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8" name="Freeform 514">
              <a:extLst>
                <a:ext uri="{FF2B5EF4-FFF2-40B4-BE49-F238E27FC236}">
                  <a16:creationId xmlns:a16="http://schemas.microsoft.com/office/drawing/2014/main" id="{45D2DC8A-52B3-44F5-A04A-1BBF1354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3767"/>
              <a:ext cx="4" cy="3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2 h 4"/>
                <a:gd name="T4" fmla="*/ 2 w 5"/>
                <a:gd name="T5" fmla="*/ 1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3"/>
                    <a:pt x="2" y="4"/>
                    <a:pt x="3" y="3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9" name="Freeform 515">
              <a:extLst>
                <a:ext uri="{FF2B5EF4-FFF2-40B4-BE49-F238E27FC236}">
                  <a16:creationId xmlns:a16="http://schemas.microsoft.com/office/drawing/2014/main" id="{4186B5FD-0769-4F72-9A23-A3214B582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765"/>
              <a:ext cx="4" cy="3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2 h 4"/>
                <a:gd name="T4" fmla="*/ 2 w 5"/>
                <a:gd name="T5" fmla="*/ 2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" name="Freeform 516">
              <a:extLst>
                <a:ext uri="{FF2B5EF4-FFF2-40B4-BE49-F238E27FC236}">
                  <a16:creationId xmlns:a16="http://schemas.microsoft.com/office/drawing/2014/main" id="{034E8A36-F7D0-402A-935B-60E5A5A1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689"/>
              <a:ext cx="80" cy="13"/>
            </a:xfrm>
            <a:custGeom>
              <a:avLst/>
              <a:gdLst>
                <a:gd name="T0" fmla="*/ 46 w 105"/>
                <a:gd name="T1" fmla="*/ 3 h 16"/>
                <a:gd name="T2" fmla="*/ 18 w 105"/>
                <a:gd name="T3" fmla="*/ 0 h 16"/>
                <a:gd name="T4" fmla="*/ 0 w 105"/>
                <a:gd name="T5" fmla="*/ 4 h 16"/>
                <a:gd name="T6" fmla="*/ 12 w 105"/>
                <a:gd name="T7" fmla="*/ 7 h 16"/>
                <a:gd name="T8" fmla="*/ 27 w 105"/>
                <a:gd name="T9" fmla="*/ 7 h 16"/>
                <a:gd name="T10" fmla="*/ 45 w 105"/>
                <a:gd name="T11" fmla="*/ 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6">
                  <a:moveTo>
                    <a:pt x="105" y="6"/>
                  </a:moveTo>
                  <a:cubicBezTo>
                    <a:pt x="84" y="3"/>
                    <a:pt x="62" y="0"/>
                    <a:pt x="40" y="0"/>
                  </a:cubicBezTo>
                  <a:cubicBezTo>
                    <a:pt x="30" y="0"/>
                    <a:pt x="7" y="0"/>
                    <a:pt x="0" y="7"/>
                  </a:cubicBezTo>
                  <a:cubicBezTo>
                    <a:pt x="5" y="14"/>
                    <a:pt x="19" y="12"/>
                    <a:pt x="27" y="13"/>
                  </a:cubicBezTo>
                  <a:cubicBezTo>
                    <a:pt x="39" y="15"/>
                    <a:pt x="50" y="13"/>
                    <a:pt x="61" y="13"/>
                  </a:cubicBezTo>
                  <a:cubicBezTo>
                    <a:pt x="74" y="13"/>
                    <a:pt x="91" y="16"/>
                    <a:pt x="101" y="7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" name="Freeform 517">
              <a:extLst>
                <a:ext uri="{FF2B5EF4-FFF2-40B4-BE49-F238E27FC236}">
                  <a16:creationId xmlns:a16="http://schemas.microsoft.com/office/drawing/2014/main" id="{3C8682FA-7911-4A8B-B92B-84DAAD0E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677"/>
              <a:ext cx="100" cy="17"/>
            </a:xfrm>
            <a:custGeom>
              <a:avLst/>
              <a:gdLst>
                <a:gd name="T0" fmla="*/ 58 w 132"/>
                <a:gd name="T1" fmla="*/ 11 h 21"/>
                <a:gd name="T2" fmla="*/ 0 w 132"/>
                <a:gd name="T3" fmla="*/ 10 h 21"/>
                <a:gd name="T4" fmla="*/ 58 w 132"/>
                <a:gd name="T5" fmla="*/ 1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7" y="0"/>
                    <a:pt x="0" y="18"/>
                  </a:cubicBezTo>
                  <a:cubicBezTo>
                    <a:pt x="0" y="18"/>
                    <a:pt x="91" y="5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" name="Freeform 518">
              <a:extLst>
                <a:ext uri="{FF2B5EF4-FFF2-40B4-BE49-F238E27FC236}">
                  <a16:creationId xmlns:a16="http://schemas.microsoft.com/office/drawing/2014/main" id="{1654E1FE-68A3-4A55-884D-81E030A21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3689"/>
              <a:ext cx="6" cy="5"/>
            </a:xfrm>
            <a:custGeom>
              <a:avLst/>
              <a:gdLst>
                <a:gd name="T0" fmla="*/ 0 w 7"/>
                <a:gd name="T1" fmla="*/ 1 h 7"/>
                <a:gd name="T2" fmla="*/ 3 w 7"/>
                <a:gd name="T3" fmla="*/ 3 h 7"/>
                <a:gd name="T4" fmla="*/ 4 w 7"/>
                <a:gd name="T5" fmla="*/ 1 h 7"/>
                <a:gd name="T6" fmla="*/ 3 w 7"/>
                <a:gd name="T7" fmla="*/ 1 h 7"/>
                <a:gd name="T8" fmla="*/ 0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" name="Freeform 519">
              <a:extLst>
                <a:ext uri="{FF2B5EF4-FFF2-40B4-BE49-F238E27FC236}">
                  <a16:creationId xmlns:a16="http://schemas.microsoft.com/office/drawing/2014/main" id="{2EBE1E29-C3EB-4A2A-BF54-631C182C7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3692"/>
              <a:ext cx="4" cy="3"/>
            </a:xfrm>
            <a:custGeom>
              <a:avLst/>
              <a:gdLst>
                <a:gd name="T0" fmla="*/ 1 w 5"/>
                <a:gd name="T1" fmla="*/ 2 h 4"/>
                <a:gd name="T2" fmla="*/ 2 w 5"/>
                <a:gd name="T3" fmla="*/ 2 h 4"/>
                <a:gd name="T4" fmla="*/ 2 w 5"/>
                <a:gd name="T5" fmla="*/ 1 h 4"/>
                <a:gd name="T6" fmla="*/ 2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" name="Freeform 520">
              <a:extLst>
                <a:ext uri="{FF2B5EF4-FFF2-40B4-BE49-F238E27FC236}">
                  <a16:creationId xmlns:a16="http://schemas.microsoft.com/office/drawing/2014/main" id="{B2CF11FD-145F-48E6-84A4-E2BAABD6D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3689"/>
              <a:ext cx="4" cy="4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4 h 4"/>
                <a:gd name="T4" fmla="*/ 2 w 5"/>
                <a:gd name="T5" fmla="*/ 2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4"/>
                    <a:pt x="1" y="4"/>
                    <a:pt x="3" y="4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" name="Freeform 521">
              <a:extLst>
                <a:ext uri="{FF2B5EF4-FFF2-40B4-BE49-F238E27FC236}">
                  <a16:creationId xmlns:a16="http://schemas.microsoft.com/office/drawing/2014/main" id="{D050F3EB-CDD1-4949-BC19-81A9DA92A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3617"/>
              <a:ext cx="79" cy="13"/>
            </a:xfrm>
            <a:custGeom>
              <a:avLst/>
              <a:gdLst>
                <a:gd name="T0" fmla="*/ 46 w 104"/>
                <a:gd name="T1" fmla="*/ 2 h 16"/>
                <a:gd name="T2" fmla="*/ 17 w 104"/>
                <a:gd name="T3" fmla="*/ 1 h 16"/>
                <a:gd name="T4" fmla="*/ 0 w 104"/>
                <a:gd name="T5" fmla="*/ 5 h 16"/>
                <a:gd name="T6" fmla="*/ 12 w 104"/>
                <a:gd name="T7" fmla="*/ 7 h 16"/>
                <a:gd name="T8" fmla="*/ 27 w 104"/>
                <a:gd name="T9" fmla="*/ 7 h 16"/>
                <a:gd name="T10" fmla="*/ 44 w 104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5"/>
                  </a:moveTo>
                  <a:cubicBezTo>
                    <a:pt x="83" y="2"/>
                    <a:pt x="61" y="0"/>
                    <a:pt x="39" y="1"/>
                  </a:cubicBezTo>
                  <a:cubicBezTo>
                    <a:pt x="30" y="2"/>
                    <a:pt x="6" y="2"/>
                    <a:pt x="0" y="9"/>
                  </a:cubicBezTo>
                  <a:cubicBezTo>
                    <a:pt x="4" y="16"/>
                    <a:pt x="19" y="14"/>
                    <a:pt x="27" y="14"/>
                  </a:cubicBezTo>
                  <a:cubicBezTo>
                    <a:pt x="38" y="16"/>
                    <a:pt x="49" y="14"/>
                    <a:pt x="60" y="13"/>
                  </a:cubicBezTo>
                  <a:cubicBezTo>
                    <a:pt x="73" y="13"/>
                    <a:pt x="91" y="16"/>
                    <a:pt x="100" y="6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" name="Freeform 522">
              <a:extLst>
                <a:ext uri="{FF2B5EF4-FFF2-40B4-BE49-F238E27FC236}">
                  <a16:creationId xmlns:a16="http://schemas.microsoft.com/office/drawing/2014/main" id="{00F042D8-E158-4572-9EF2-40B969FE7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606"/>
              <a:ext cx="100" cy="16"/>
            </a:xfrm>
            <a:custGeom>
              <a:avLst/>
              <a:gdLst>
                <a:gd name="T0" fmla="*/ 58 w 132"/>
                <a:gd name="T1" fmla="*/ 10 h 20"/>
                <a:gd name="T2" fmla="*/ 0 w 132"/>
                <a:gd name="T3" fmla="*/ 10 h 20"/>
                <a:gd name="T4" fmla="*/ 58 w 132"/>
                <a:gd name="T5" fmla="*/ 1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0">
                  <a:moveTo>
                    <a:pt x="132" y="20"/>
                  </a:moveTo>
                  <a:cubicBezTo>
                    <a:pt x="132" y="20"/>
                    <a:pt x="95" y="0"/>
                    <a:pt x="0" y="20"/>
                  </a:cubicBezTo>
                  <a:cubicBezTo>
                    <a:pt x="0" y="20"/>
                    <a:pt x="89" y="5"/>
                    <a:pt x="13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7" name="Freeform 523">
              <a:extLst>
                <a:ext uri="{FF2B5EF4-FFF2-40B4-BE49-F238E27FC236}">
                  <a16:creationId xmlns:a16="http://schemas.microsoft.com/office/drawing/2014/main" id="{D13DB5A9-6F3B-484E-B3AE-1CAA62A14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3616"/>
              <a:ext cx="5" cy="6"/>
            </a:xfrm>
            <a:custGeom>
              <a:avLst/>
              <a:gdLst>
                <a:gd name="T0" fmla="*/ 0 w 7"/>
                <a:gd name="T1" fmla="*/ 3 h 7"/>
                <a:gd name="T2" fmla="*/ 1 w 7"/>
                <a:gd name="T3" fmla="*/ 4 h 7"/>
                <a:gd name="T4" fmla="*/ 3 w 7"/>
                <a:gd name="T5" fmla="*/ 3 h 7"/>
                <a:gd name="T6" fmla="*/ 1 w 7"/>
                <a:gd name="T7" fmla="*/ 1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1" y="6"/>
                    <a:pt x="3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8" name="Freeform 524">
              <a:extLst>
                <a:ext uri="{FF2B5EF4-FFF2-40B4-BE49-F238E27FC236}">
                  <a16:creationId xmlns:a16="http://schemas.microsoft.com/office/drawing/2014/main" id="{C1CCBF59-B657-45E9-B546-E5F587999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3620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1 h 4"/>
                <a:gd name="T6" fmla="*/ 1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9" name="Freeform 525">
              <a:extLst>
                <a:ext uri="{FF2B5EF4-FFF2-40B4-BE49-F238E27FC236}">
                  <a16:creationId xmlns:a16="http://schemas.microsoft.com/office/drawing/2014/main" id="{B98DB2EF-A4E6-495F-8533-2B8D59893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620"/>
              <a:ext cx="4" cy="4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2 h 5"/>
                <a:gd name="T4" fmla="*/ 2 w 5"/>
                <a:gd name="T5" fmla="*/ 2 h 5"/>
                <a:gd name="T6" fmla="*/ 2 w 5"/>
                <a:gd name="T7" fmla="*/ 0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4"/>
                    <a:pt x="2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0" name="Freeform 526">
              <a:extLst>
                <a:ext uri="{FF2B5EF4-FFF2-40B4-BE49-F238E27FC236}">
                  <a16:creationId xmlns:a16="http://schemas.microsoft.com/office/drawing/2014/main" id="{B18A1CB9-F64F-4761-A1B4-A484C666A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554"/>
              <a:ext cx="79" cy="13"/>
            </a:xfrm>
            <a:custGeom>
              <a:avLst/>
              <a:gdLst>
                <a:gd name="T0" fmla="*/ 46 w 104"/>
                <a:gd name="T1" fmla="*/ 2 h 16"/>
                <a:gd name="T2" fmla="*/ 17 w 104"/>
                <a:gd name="T3" fmla="*/ 1 h 16"/>
                <a:gd name="T4" fmla="*/ 0 w 104"/>
                <a:gd name="T5" fmla="*/ 5 h 16"/>
                <a:gd name="T6" fmla="*/ 12 w 104"/>
                <a:gd name="T7" fmla="*/ 7 h 16"/>
                <a:gd name="T8" fmla="*/ 27 w 104"/>
                <a:gd name="T9" fmla="*/ 7 h 16"/>
                <a:gd name="T10" fmla="*/ 44 w 104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5"/>
                  </a:moveTo>
                  <a:cubicBezTo>
                    <a:pt x="83" y="2"/>
                    <a:pt x="61" y="0"/>
                    <a:pt x="40" y="1"/>
                  </a:cubicBezTo>
                  <a:cubicBezTo>
                    <a:pt x="30" y="1"/>
                    <a:pt x="6" y="1"/>
                    <a:pt x="0" y="8"/>
                  </a:cubicBezTo>
                  <a:cubicBezTo>
                    <a:pt x="4" y="16"/>
                    <a:pt x="19" y="13"/>
                    <a:pt x="27" y="14"/>
                  </a:cubicBezTo>
                  <a:cubicBezTo>
                    <a:pt x="38" y="15"/>
                    <a:pt x="49" y="13"/>
                    <a:pt x="61" y="13"/>
                  </a:cubicBezTo>
                  <a:cubicBezTo>
                    <a:pt x="73" y="13"/>
                    <a:pt x="91" y="15"/>
                    <a:pt x="101" y="6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1" name="Freeform 527">
              <a:extLst>
                <a:ext uri="{FF2B5EF4-FFF2-40B4-BE49-F238E27FC236}">
                  <a16:creationId xmlns:a16="http://schemas.microsoft.com/office/drawing/2014/main" id="{D1C61E04-14B7-4A45-A34C-624FE2704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3542"/>
              <a:ext cx="101" cy="17"/>
            </a:xfrm>
            <a:custGeom>
              <a:avLst/>
              <a:gdLst>
                <a:gd name="T0" fmla="*/ 59 w 132"/>
                <a:gd name="T1" fmla="*/ 11 h 21"/>
                <a:gd name="T2" fmla="*/ 0 w 132"/>
                <a:gd name="T3" fmla="*/ 11 h 21"/>
                <a:gd name="T4" fmla="*/ 59 w 132"/>
                <a:gd name="T5" fmla="*/ 1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0"/>
                  </a:moveTo>
                  <a:cubicBezTo>
                    <a:pt x="132" y="20"/>
                    <a:pt x="95" y="0"/>
                    <a:pt x="0" y="21"/>
                  </a:cubicBezTo>
                  <a:cubicBezTo>
                    <a:pt x="0" y="21"/>
                    <a:pt x="90" y="6"/>
                    <a:pt x="13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2" name="Freeform 528">
              <a:extLst>
                <a:ext uri="{FF2B5EF4-FFF2-40B4-BE49-F238E27FC236}">
                  <a16:creationId xmlns:a16="http://schemas.microsoft.com/office/drawing/2014/main" id="{C76ADBFA-40B0-4899-8276-0FABB0A56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553"/>
              <a:ext cx="6" cy="6"/>
            </a:xfrm>
            <a:custGeom>
              <a:avLst/>
              <a:gdLst>
                <a:gd name="T0" fmla="*/ 1 w 8"/>
                <a:gd name="T1" fmla="*/ 3 h 7"/>
                <a:gd name="T2" fmla="*/ 2 w 8"/>
                <a:gd name="T3" fmla="*/ 4 h 7"/>
                <a:gd name="T4" fmla="*/ 3 w 8"/>
                <a:gd name="T5" fmla="*/ 3 h 7"/>
                <a:gd name="T6" fmla="*/ 2 w 8"/>
                <a:gd name="T7" fmla="*/ 0 h 7"/>
                <a:gd name="T8" fmla="*/ 1 w 8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3" name="Freeform 529">
              <a:extLst>
                <a:ext uri="{FF2B5EF4-FFF2-40B4-BE49-F238E27FC236}">
                  <a16:creationId xmlns:a16="http://schemas.microsoft.com/office/drawing/2014/main" id="{E15256ED-6223-470B-972E-3811AFBF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3556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4" name="Freeform 530">
              <a:extLst>
                <a:ext uri="{FF2B5EF4-FFF2-40B4-BE49-F238E27FC236}">
                  <a16:creationId xmlns:a16="http://schemas.microsoft.com/office/drawing/2014/main" id="{CC5D2441-8160-4CE7-B384-FBFE278D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556"/>
              <a:ext cx="3" cy="4"/>
            </a:xfrm>
            <a:custGeom>
              <a:avLst/>
              <a:gdLst>
                <a:gd name="T0" fmla="*/ 0 w 5"/>
                <a:gd name="T1" fmla="*/ 2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4"/>
                    <a:pt x="2" y="5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5" name="Freeform 531">
              <a:extLst>
                <a:ext uri="{FF2B5EF4-FFF2-40B4-BE49-F238E27FC236}">
                  <a16:creationId xmlns:a16="http://schemas.microsoft.com/office/drawing/2014/main" id="{9BCC4A5C-F108-4F01-A981-22AF1679E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490"/>
              <a:ext cx="79" cy="16"/>
            </a:xfrm>
            <a:custGeom>
              <a:avLst/>
              <a:gdLst>
                <a:gd name="T0" fmla="*/ 46 w 104"/>
                <a:gd name="T1" fmla="*/ 2 h 20"/>
                <a:gd name="T2" fmla="*/ 17 w 104"/>
                <a:gd name="T3" fmla="*/ 2 h 20"/>
                <a:gd name="T4" fmla="*/ 0 w 104"/>
                <a:gd name="T5" fmla="*/ 6 h 20"/>
                <a:gd name="T6" fmla="*/ 12 w 104"/>
                <a:gd name="T7" fmla="*/ 8 h 20"/>
                <a:gd name="T8" fmla="*/ 27 w 104"/>
                <a:gd name="T9" fmla="*/ 6 h 20"/>
                <a:gd name="T10" fmla="*/ 44 w 104"/>
                <a:gd name="T11" fmla="*/ 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0">
                  <a:moveTo>
                    <a:pt x="104" y="2"/>
                  </a:moveTo>
                  <a:cubicBezTo>
                    <a:pt x="83" y="0"/>
                    <a:pt x="60" y="0"/>
                    <a:pt x="39" y="2"/>
                  </a:cubicBezTo>
                  <a:cubicBezTo>
                    <a:pt x="29" y="3"/>
                    <a:pt x="6" y="5"/>
                    <a:pt x="0" y="13"/>
                  </a:cubicBezTo>
                  <a:cubicBezTo>
                    <a:pt x="5" y="20"/>
                    <a:pt x="20" y="16"/>
                    <a:pt x="27" y="16"/>
                  </a:cubicBezTo>
                  <a:cubicBezTo>
                    <a:pt x="39" y="17"/>
                    <a:pt x="50" y="14"/>
                    <a:pt x="61" y="13"/>
                  </a:cubicBezTo>
                  <a:cubicBezTo>
                    <a:pt x="74" y="12"/>
                    <a:pt x="91" y="13"/>
                    <a:pt x="100" y="3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6" name="Freeform 532">
              <a:extLst>
                <a:ext uri="{FF2B5EF4-FFF2-40B4-BE49-F238E27FC236}">
                  <a16:creationId xmlns:a16="http://schemas.microsoft.com/office/drawing/2014/main" id="{80A51942-C041-452A-9969-5BA1345B0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477"/>
              <a:ext cx="100" cy="22"/>
            </a:xfrm>
            <a:custGeom>
              <a:avLst/>
              <a:gdLst>
                <a:gd name="T0" fmla="*/ 58 w 131"/>
                <a:gd name="T1" fmla="*/ 9 h 27"/>
                <a:gd name="T2" fmla="*/ 0 w 131"/>
                <a:gd name="T3" fmla="*/ 15 h 27"/>
                <a:gd name="T4" fmla="*/ 58 w 131"/>
                <a:gd name="T5" fmla="*/ 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7">
                  <a:moveTo>
                    <a:pt x="131" y="17"/>
                  </a:moveTo>
                  <a:cubicBezTo>
                    <a:pt x="131" y="17"/>
                    <a:pt x="94" y="0"/>
                    <a:pt x="0" y="27"/>
                  </a:cubicBezTo>
                  <a:cubicBezTo>
                    <a:pt x="0" y="27"/>
                    <a:pt x="88" y="6"/>
                    <a:pt x="13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7" name="Freeform 533">
              <a:extLst>
                <a:ext uri="{FF2B5EF4-FFF2-40B4-BE49-F238E27FC236}">
                  <a16:creationId xmlns:a16="http://schemas.microsoft.com/office/drawing/2014/main" id="{0D6255BE-F4EF-4EA6-9546-AFBEFF7E4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3487"/>
              <a:ext cx="5" cy="5"/>
            </a:xfrm>
            <a:custGeom>
              <a:avLst/>
              <a:gdLst>
                <a:gd name="T0" fmla="*/ 0 w 7"/>
                <a:gd name="T1" fmla="*/ 1 h 7"/>
                <a:gd name="T2" fmla="*/ 1 w 7"/>
                <a:gd name="T3" fmla="*/ 3 h 7"/>
                <a:gd name="T4" fmla="*/ 3 w 7"/>
                <a:gd name="T5" fmla="*/ 1 h 7"/>
                <a:gd name="T6" fmla="*/ 1 w 7"/>
                <a:gd name="T7" fmla="*/ 0 h 7"/>
                <a:gd name="T8" fmla="*/ 0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6" y="6"/>
                    <a:pt x="7" y="4"/>
                    <a:pt x="7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8" name="Freeform 534">
              <a:extLst>
                <a:ext uri="{FF2B5EF4-FFF2-40B4-BE49-F238E27FC236}">
                  <a16:creationId xmlns:a16="http://schemas.microsoft.com/office/drawing/2014/main" id="{E38A0B2E-A115-4D3D-821A-E81BA4CA4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3489"/>
              <a:ext cx="4" cy="3"/>
            </a:xfrm>
            <a:custGeom>
              <a:avLst/>
              <a:gdLst>
                <a:gd name="T0" fmla="*/ 1 w 5"/>
                <a:gd name="T1" fmla="*/ 2 h 4"/>
                <a:gd name="T2" fmla="*/ 2 w 5"/>
                <a:gd name="T3" fmla="*/ 2 h 4"/>
                <a:gd name="T4" fmla="*/ 2 w 5"/>
                <a:gd name="T5" fmla="*/ 1 h 4"/>
                <a:gd name="T6" fmla="*/ 2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3"/>
                    <a:pt x="2" y="4"/>
                    <a:pt x="3" y="3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9" name="Freeform 535">
              <a:extLst>
                <a:ext uri="{FF2B5EF4-FFF2-40B4-BE49-F238E27FC236}">
                  <a16:creationId xmlns:a16="http://schemas.microsoft.com/office/drawing/2014/main" id="{8C862C7A-C463-43BD-B268-2B0191345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3496"/>
              <a:ext cx="3" cy="4"/>
            </a:xfrm>
            <a:custGeom>
              <a:avLst/>
              <a:gdLst>
                <a:gd name="T0" fmla="*/ 0 w 5"/>
                <a:gd name="T1" fmla="*/ 2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5" y="3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0" name="Freeform 536">
              <a:extLst>
                <a:ext uri="{FF2B5EF4-FFF2-40B4-BE49-F238E27FC236}">
                  <a16:creationId xmlns:a16="http://schemas.microsoft.com/office/drawing/2014/main" id="{6FA1F56F-60D3-4BCF-9214-215C91941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33"/>
              <a:ext cx="133" cy="18"/>
            </a:xfrm>
            <a:custGeom>
              <a:avLst/>
              <a:gdLst>
                <a:gd name="T0" fmla="*/ 0 w 175"/>
                <a:gd name="T1" fmla="*/ 12 h 22"/>
                <a:gd name="T2" fmla="*/ 77 w 175"/>
                <a:gd name="T3" fmla="*/ 0 h 22"/>
                <a:gd name="T4" fmla="*/ 0 w 175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1" name="Freeform 537">
              <a:extLst>
                <a:ext uri="{FF2B5EF4-FFF2-40B4-BE49-F238E27FC236}">
                  <a16:creationId xmlns:a16="http://schemas.microsoft.com/office/drawing/2014/main" id="{F9684BB1-326A-45D0-9FF1-FB2499067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3513"/>
              <a:ext cx="133" cy="17"/>
            </a:xfrm>
            <a:custGeom>
              <a:avLst/>
              <a:gdLst>
                <a:gd name="T0" fmla="*/ 0 w 175"/>
                <a:gd name="T1" fmla="*/ 10 h 22"/>
                <a:gd name="T2" fmla="*/ 77 w 175"/>
                <a:gd name="T3" fmla="*/ 0 h 22"/>
                <a:gd name="T4" fmla="*/ 0 w 175"/>
                <a:gd name="T5" fmla="*/ 1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5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2" name="Freeform 538">
              <a:extLst>
                <a:ext uri="{FF2B5EF4-FFF2-40B4-BE49-F238E27FC236}">
                  <a16:creationId xmlns:a16="http://schemas.microsoft.com/office/drawing/2014/main" id="{526274BC-6560-4131-8D2D-742578D6D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579"/>
              <a:ext cx="152" cy="15"/>
            </a:xfrm>
            <a:custGeom>
              <a:avLst/>
              <a:gdLst>
                <a:gd name="T0" fmla="*/ 0 w 199"/>
                <a:gd name="T1" fmla="*/ 11 h 18"/>
                <a:gd name="T2" fmla="*/ 89 w 199"/>
                <a:gd name="T3" fmla="*/ 0 h 18"/>
                <a:gd name="T4" fmla="*/ 0 w 199"/>
                <a:gd name="T5" fmla="*/ 1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18">
                  <a:moveTo>
                    <a:pt x="0" y="18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3" y="1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3" name="Freeform 539">
              <a:extLst>
                <a:ext uri="{FF2B5EF4-FFF2-40B4-BE49-F238E27FC236}">
                  <a16:creationId xmlns:a16="http://schemas.microsoft.com/office/drawing/2014/main" id="{B315A2F4-BAC7-45C9-8C4B-82BF02DF3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3638"/>
              <a:ext cx="161" cy="16"/>
            </a:xfrm>
            <a:custGeom>
              <a:avLst/>
              <a:gdLst>
                <a:gd name="T0" fmla="*/ 0 w 211"/>
                <a:gd name="T1" fmla="*/ 11 h 19"/>
                <a:gd name="T2" fmla="*/ 94 w 211"/>
                <a:gd name="T3" fmla="*/ 0 h 19"/>
                <a:gd name="T4" fmla="*/ 0 w 211"/>
                <a:gd name="T5" fmla="*/ 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9">
                  <a:moveTo>
                    <a:pt x="0" y="19"/>
                  </a:moveTo>
                  <a:cubicBezTo>
                    <a:pt x="211" y="0"/>
                    <a:pt x="211" y="0"/>
                    <a:pt x="211" y="0"/>
                  </a:cubicBezTo>
                  <a:cubicBezTo>
                    <a:pt x="211" y="0"/>
                    <a:pt x="11" y="13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4" name="Freeform 540">
              <a:extLst>
                <a:ext uri="{FF2B5EF4-FFF2-40B4-BE49-F238E27FC236}">
                  <a16:creationId xmlns:a16="http://schemas.microsoft.com/office/drawing/2014/main" id="{7A5FADCF-9841-46E6-8ADE-2EEC4CF02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3723"/>
              <a:ext cx="155" cy="9"/>
            </a:xfrm>
            <a:custGeom>
              <a:avLst/>
              <a:gdLst>
                <a:gd name="T0" fmla="*/ 0 w 204"/>
                <a:gd name="T1" fmla="*/ 6 h 11"/>
                <a:gd name="T2" fmla="*/ 90 w 204"/>
                <a:gd name="T3" fmla="*/ 0 h 11"/>
                <a:gd name="T4" fmla="*/ 0 w 204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11">
                  <a:moveTo>
                    <a:pt x="0" y="11"/>
                  </a:move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11" y="6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5" name="Freeform 541">
              <a:extLst>
                <a:ext uri="{FF2B5EF4-FFF2-40B4-BE49-F238E27FC236}">
                  <a16:creationId xmlns:a16="http://schemas.microsoft.com/office/drawing/2014/main" id="{9E43EDDC-3446-4050-9E07-6F212919F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770"/>
              <a:ext cx="108" cy="1"/>
            </a:xfrm>
            <a:custGeom>
              <a:avLst/>
              <a:gdLst>
                <a:gd name="T0" fmla="*/ 62 w 143"/>
                <a:gd name="T1" fmla="*/ 1 h 2"/>
                <a:gd name="T2" fmla="*/ 0 w 143"/>
                <a:gd name="T3" fmla="*/ 1 h 2"/>
                <a:gd name="T4" fmla="*/ 62 w 143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2">
                  <a:moveTo>
                    <a:pt x="143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35" y="0"/>
                    <a:pt x="1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6" name="Freeform 542">
              <a:extLst>
                <a:ext uri="{FF2B5EF4-FFF2-40B4-BE49-F238E27FC236}">
                  <a16:creationId xmlns:a16="http://schemas.microsoft.com/office/drawing/2014/main" id="{D21A01DB-9BD7-4FDE-A37D-2AADFA55A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3694"/>
              <a:ext cx="131" cy="8"/>
            </a:xfrm>
            <a:custGeom>
              <a:avLst/>
              <a:gdLst>
                <a:gd name="T0" fmla="*/ 75 w 173"/>
                <a:gd name="T1" fmla="*/ 2 h 10"/>
                <a:gd name="T2" fmla="*/ 0 w 173"/>
                <a:gd name="T3" fmla="*/ 5 h 10"/>
                <a:gd name="T4" fmla="*/ 75 w 173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10">
                  <a:moveTo>
                    <a:pt x="173" y="3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58" y="0"/>
                    <a:pt x="17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7" name="Freeform 543">
              <a:extLst>
                <a:ext uri="{FF2B5EF4-FFF2-40B4-BE49-F238E27FC236}">
                  <a16:creationId xmlns:a16="http://schemas.microsoft.com/office/drawing/2014/main" id="{72FCC0B5-2551-4127-AEF9-D2E59B29A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3625"/>
              <a:ext cx="156" cy="16"/>
            </a:xfrm>
            <a:custGeom>
              <a:avLst/>
              <a:gdLst>
                <a:gd name="T0" fmla="*/ 91 w 205"/>
                <a:gd name="T1" fmla="*/ 3 h 19"/>
                <a:gd name="T2" fmla="*/ 0 w 205"/>
                <a:gd name="T3" fmla="*/ 11 h 19"/>
                <a:gd name="T4" fmla="*/ 91 w 205"/>
                <a:gd name="T5" fmla="*/ 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5" h="19">
                  <a:moveTo>
                    <a:pt x="205" y="5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92" y="0"/>
                    <a:pt x="20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8" name="Freeform 544">
              <a:extLst>
                <a:ext uri="{FF2B5EF4-FFF2-40B4-BE49-F238E27FC236}">
                  <a16:creationId xmlns:a16="http://schemas.microsoft.com/office/drawing/2014/main" id="{90718487-049A-4C42-B6B6-6775EE183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8"/>
              <a:ext cx="155" cy="9"/>
            </a:xfrm>
            <a:custGeom>
              <a:avLst/>
              <a:gdLst>
                <a:gd name="T0" fmla="*/ 0 w 203"/>
                <a:gd name="T1" fmla="*/ 5 h 12"/>
                <a:gd name="T2" fmla="*/ 90 w 203"/>
                <a:gd name="T3" fmla="*/ 0 h 12"/>
                <a:gd name="T4" fmla="*/ 0 w 203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2">
                  <a:moveTo>
                    <a:pt x="0" y="12"/>
                  </a:moveTo>
                  <a:cubicBezTo>
                    <a:pt x="203" y="0"/>
                    <a:pt x="203" y="0"/>
                    <a:pt x="203" y="0"/>
                  </a:cubicBezTo>
                  <a:cubicBezTo>
                    <a:pt x="203" y="0"/>
                    <a:pt x="15" y="5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9" name="Freeform 545">
              <a:extLst>
                <a:ext uri="{FF2B5EF4-FFF2-40B4-BE49-F238E27FC236}">
                  <a16:creationId xmlns:a16="http://schemas.microsoft.com/office/drawing/2014/main" id="{823C8050-CB6D-4E6F-B7B8-2E294CACD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05"/>
              <a:ext cx="96" cy="10"/>
            </a:xfrm>
            <a:custGeom>
              <a:avLst/>
              <a:gdLst>
                <a:gd name="T0" fmla="*/ 0 w 126"/>
                <a:gd name="T1" fmla="*/ 7 h 12"/>
                <a:gd name="T2" fmla="*/ 56 w 126"/>
                <a:gd name="T3" fmla="*/ 0 h 12"/>
                <a:gd name="T4" fmla="*/ 0 w 126"/>
                <a:gd name="T5" fmla="*/ 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2">
                  <a:moveTo>
                    <a:pt x="0" y="12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26" y="0"/>
                    <a:pt x="8" y="8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3" name="Group 546">
            <a:extLst>
              <a:ext uri="{FF2B5EF4-FFF2-40B4-BE49-F238E27FC236}">
                <a16:creationId xmlns:a16="http://schemas.microsoft.com/office/drawing/2014/main" id="{6A6F98E1-CEC7-4CAF-814A-C19F76AF56CD}"/>
              </a:ext>
            </a:extLst>
          </p:cNvPr>
          <p:cNvGrpSpPr>
            <a:grpSpLocks/>
          </p:cNvGrpSpPr>
          <p:nvPr/>
        </p:nvGrpSpPr>
        <p:grpSpPr bwMode="auto">
          <a:xfrm>
            <a:off x="9145588" y="3413125"/>
            <a:ext cx="317500" cy="171450"/>
            <a:chOff x="4801" y="2084"/>
            <a:chExt cx="200" cy="108"/>
          </a:xfrm>
        </p:grpSpPr>
        <p:sp>
          <p:nvSpPr>
            <p:cNvPr id="20788" name="Oval 547">
              <a:extLst>
                <a:ext uri="{FF2B5EF4-FFF2-40B4-BE49-F238E27FC236}">
                  <a16:creationId xmlns:a16="http://schemas.microsoft.com/office/drawing/2014/main" id="{91B3BF12-0134-4190-9312-82C9FD4BD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1" y="2086"/>
              <a:ext cx="100" cy="106"/>
            </a:xfrm>
            <a:prstGeom prst="ellipse">
              <a:avLst/>
            </a:prstGeom>
            <a:solidFill>
              <a:srgbClr val="F7E67F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9" name="Freeform 548">
              <a:extLst>
                <a:ext uri="{FF2B5EF4-FFF2-40B4-BE49-F238E27FC236}">
                  <a16:creationId xmlns:a16="http://schemas.microsoft.com/office/drawing/2014/main" id="{2669F130-03B9-4738-AA71-3537209EA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094"/>
              <a:ext cx="60" cy="71"/>
            </a:xfrm>
            <a:custGeom>
              <a:avLst/>
              <a:gdLst>
                <a:gd name="T0" fmla="*/ 21 w 83"/>
                <a:gd name="T1" fmla="*/ 2 h 93"/>
                <a:gd name="T2" fmla="*/ 2 w 83"/>
                <a:gd name="T3" fmla="*/ 16 h 93"/>
                <a:gd name="T4" fmla="*/ 5 w 83"/>
                <a:gd name="T5" fmla="*/ 34 h 93"/>
                <a:gd name="T6" fmla="*/ 14 w 83"/>
                <a:gd name="T7" fmla="*/ 25 h 93"/>
                <a:gd name="T8" fmla="*/ 29 w 83"/>
                <a:gd name="T9" fmla="*/ 8 h 93"/>
                <a:gd name="T10" fmla="*/ 21 w 83"/>
                <a:gd name="T11" fmla="*/ 2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3">
                  <a:moveTo>
                    <a:pt x="56" y="2"/>
                  </a:moveTo>
                  <a:cubicBezTo>
                    <a:pt x="34" y="0"/>
                    <a:pt x="12" y="15"/>
                    <a:pt x="5" y="35"/>
                  </a:cubicBezTo>
                  <a:cubicBezTo>
                    <a:pt x="1" y="49"/>
                    <a:pt x="0" y="66"/>
                    <a:pt x="12" y="77"/>
                  </a:cubicBezTo>
                  <a:cubicBezTo>
                    <a:pt x="29" y="93"/>
                    <a:pt x="31" y="65"/>
                    <a:pt x="38" y="56"/>
                  </a:cubicBezTo>
                  <a:cubicBezTo>
                    <a:pt x="49" y="41"/>
                    <a:pt x="83" y="43"/>
                    <a:pt x="77" y="19"/>
                  </a:cubicBezTo>
                  <a:cubicBezTo>
                    <a:pt x="75" y="10"/>
                    <a:pt x="64" y="3"/>
                    <a:pt x="55" y="3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" name="Freeform 549">
              <a:extLst>
                <a:ext uri="{FF2B5EF4-FFF2-40B4-BE49-F238E27FC236}">
                  <a16:creationId xmlns:a16="http://schemas.microsoft.com/office/drawing/2014/main" id="{00780863-183C-4A80-B5A5-5EA4E7BF8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2097"/>
              <a:ext cx="48" cy="63"/>
            </a:xfrm>
            <a:custGeom>
              <a:avLst/>
              <a:gdLst>
                <a:gd name="T0" fmla="*/ 25 w 66"/>
                <a:gd name="T1" fmla="*/ 2 h 82"/>
                <a:gd name="T2" fmla="*/ 7 w 66"/>
                <a:gd name="T3" fmla="*/ 10 h 82"/>
                <a:gd name="T4" fmla="*/ 3 w 66"/>
                <a:gd name="T5" fmla="*/ 37 h 82"/>
                <a:gd name="T6" fmla="*/ 25 w 66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2">
                  <a:moveTo>
                    <a:pt x="66" y="3"/>
                  </a:moveTo>
                  <a:cubicBezTo>
                    <a:pt x="66" y="3"/>
                    <a:pt x="32" y="0"/>
                    <a:pt x="16" y="22"/>
                  </a:cubicBezTo>
                  <a:cubicBezTo>
                    <a:pt x="0" y="44"/>
                    <a:pt x="1" y="64"/>
                    <a:pt x="7" y="82"/>
                  </a:cubicBezTo>
                  <a:cubicBezTo>
                    <a:pt x="7" y="82"/>
                    <a:pt x="0" y="11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" name="Oval 550">
              <a:extLst>
                <a:ext uri="{FF2B5EF4-FFF2-40B4-BE49-F238E27FC236}">
                  <a16:creationId xmlns:a16="http://schemas.microsoft.com/office/drawing/2014/main" id="{5D868466-36F3-4975-A633-03357BE28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209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92" name="Oval 551">
              <a:extLst>
                <a:ext uri="{FF2B5EF4-FFF2-40B4-BE49-F238E27FC236}">
                  <a16:creationId xmlns:a16="http://schemas.microsoft.com/office/drawing/2014/main" id="{F246139A-C56E-4DD6-935A-FBC02C2B3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095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93" name="Freeform 552">
              <a:extLst>
                <a:ext uri="{FF2B5EF4-FFF2-40B4-BE49-F238E27FC236}">
                  <a16:creationId xmlns:a16="http://schemas.microsoft.com/office/drawing/2014/main" id="{F2E4986F-CF84-4E7F-B7EC-5265C11D7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162"/>
              <a:ext cx="60" cy="23"/>
            </a:xfrm>
            <a:custGeom>
              <a:avLst/>
              <a:gdLst>
                <a:gd name="T0" fmla="*/ 1 w 83"/>
                <a:gd name="T1" fmla="*/ 7 h 30"/>
                <a:gd name="T2" fmla="*/ 5 w 83"/>
                <a:gd name="T3" fmla="*/ 11 h 30"/>
                <a:gd name="T4" fmla="*/ 10 w 83"/>
                <a:gd name="T5" fmla="*/ 12 h 30"/>
                <a:gd name="T6" fmla="*/ 20 w 83"/>
                <a:gd name="T7" fmla="*/ 12 h 30"/>
                <a:gd name="T8" fmla="*/ 29 w 83"/>
                <a:gd name="T9" fmla="*/ 5 h 30"/>
                <a:gd name="T10" fmla="*/ 27 w 83"/>
                <a:gd name="T11" fmla="*/ 2 h 30"/>
                <a:gd name="T12" fmla="*/ 9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1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6"/>
                    <a:pt x="21" y="27"/>
                    <a:pt x="26" y="27"/>
                  </a:cubicBezTo>
                  <a:cubicBezTo>
                    <a:pt x="36" y="29"/>
                    <a:pt x="45" y="30"/>
                    <a:pt x="54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4" y="9"/>
                    <a:pt x="41" y="12"/>
                    <a:pt x="24" y="8"/>
                  </a:cubicBezTo>
                  <a:cubicBezTo>
                    <a:pt x="19" y="7"/>
                    <a:pt x="0" y="0"/>
                    <a:pt x="0" y="10"/>
                  </a:cubicBezTo>
                  <a:cubicBezTo>
                    <a:pt x="0" y="11"/>
                    <a:pt x="1" y="13"/>
                    <a:pt x="1" y="14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" name="Oval 553">
              <a:extLst>
                <a:ext uri="{FF2B5EF4-FFF2-40B4-BE49-F238E27FC236}">
                  <a16:creationId xmlns:a16="http://schemas.microsoft.com/office/drawing/2014/main" id="{3B8B31D1-9473-4B60-A183-1A8B1EDB1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084"/>
              <a:ext cx="100" cy="107"/>
            </a:xfrm>
            <a:prstGeom prst="ellipse">
              <a:avLst/>
            </a:prstGeom>
            <a:solidFill>
              <a:srgbClr val="F7E67F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95" name="Freeform 554">
              <a:extLst>
                <a:ext uri="{FF2B5EF4-FFF2-40B4-BE49-F238E27FC236}">
                  <a16:creationId xmlns:a16="http://schemas.microsoft.com/office/drawing/2014/main" id="{BBB68759-F221-4730-B927-CF7FCCDBF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2092"/>
              <a:ext cx="60" cy="72"/>
            </a:xfrm>
            <a:custGeom>
              <a:avLst/>
              <a:gdLst>
                <a:gd name="T0" fmla="*/ 21 w 83"/>
                <a:gd name="T1" fmla="*/ 2 h 93"/>
                <a:gd name="T2" fmla="*/ 2 w 83"/>
                <a:gd name="T3" fmla="*/ 16 h 93"/>
                <a:gd name="T4" fmla="*/ 4 w 83"/>
                <a:gd name="T5" fmla="*/ 36 h 93"/>
                <a:gd name="T6" fmla="*/ 14 w 83"/>
                <a:gd name="T7" fmla="*/ 26 h 93"/>
                <a:gd name="T8" fmla="*/ 29 w 83"/>
                <a:gd name="T9" fmla="*/ 9 h 93"/>
                <a:gd name="T10" fmla="*/ 21 w 83"/>
                <a:gd name="T11" fmla="*/ 2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3">
                  <a:moveTo>
                    <a:pt x="56" y="2"/>
                  </a:moveTo>
                  <a:cubicBezTo>
                    <a:pt x="34" y="0"/>
                    <a:pt x="12" y="15"/>
                    <a:pt x="5" y="35"/>
                  </a:cubicBezTo>
                  <a:cubicBezTo>
                    <a:pt x="1" y="49"/>
                    <a:pt x="0" y="66"/>
                    <a:pt x="11" y="77"/>
                  </a:cubicBezTo>
                  <a:cubicBezTo>
                    <a:pt x="29" y="93"/>
                    <a:pt x="31" y="65"/>
                    <a:pt x="38" y="56"/>
                  </a:cubicBezTo>
                  <a:cubicBezTo>
                    <a:pt x="48" y="41"/>
                    <a:pt x="83" y="43"/>
                    <a:pt x="77" y="19"/>
                  </a:cubicBezTo>
                  <a:cubicBezTo>
                    <a:pt x="75" y="10"/>
                    <a:pt x="64" y="3"/>
                    <a:pt x="55" y="3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6" name="Freeform 555">
              <a:extLst>
                <a:ext uri="{FF2B5EF4-FFF2-40B4-BE49-F238E27FC236}">
                  <a16:creationId xmlns:a16="http://schemas.microsoft.com/office/drawing/2014/main" id="{85CAECB3-1E3F-4384-B292-48F7693C2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095"/>
              <a:ext cx="48" cy="64"/>
            </a:xfrm>
            <a:custGeom>
              <a:avLst/>
              <a:gdLst>
                <a:gd name="T0" fmla="*/ 25 w 66"/>
                <a:gd name="T1" fmla="*/ 2 h 83"/>
                <a:gd name="T2" fmla="*/ 7 w 66"/>
                <a:gd name="T3" fmla="*/ 10 h 83"/>
                <a:gd name="T4" fmla="*/ 3 w 66"/>
                <a:gd name="T5" fmla="*/ 38 h 83"/>
                <a:gd name="T6" fmla="*/ 25 w 66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3">
                  <a:moveTo>
                    <a:pt x="66" y="3"/>
                  </a:moveTo>
                  <a:cubicBezTo>
                    <a:pt x="66" y="3"/>
                    <a:pt x="32" y="0"/>
                    <a:pt x="16" y="22"/>
                  </a:cubicBezTo>
                  <a:cubicBezTo>
                    <a:pt x="0" y="44"/>
                    <a:pt x="1" y="64"/>
                    <a:pt x="7" y="83"/>
                  </a:cubicBezTo>
                  <a:cubicBezTo>
                    <a:pt x="7" y="83"/>
                    <a:pt x="0" y="11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7" name="Oval 556">
              <a:extLst>
                <a:ext uri="{FF2B5EF4-FFF2-40B4-BE49-F238E27FC236}">
                  <a16:creationId xmlns:a16="http://schemas.microsoft.com/office/drawing/2014/main" id="{B5434C44-D71F-46C1-BABC-DB46D83D0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2" y="209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98" name="Oval 557">
              <a:extLst>
                <a:ext uri="{FF2B5EF4-FFF2-40B4-BE49-F238E27FC236}">
                  <a16:creationId xmlns:a16="http://schemas.microsoft.com/office/drawing/2014/main" id="{F2830897-C2FD-408B-A670-BC15CDDE8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" y="209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99" name="Freeform 558">
              <a:extLst>
                <a:ext uri="{FF2B5EF4-FFF2-40B4-BE49-F238E27FC236}">
                  <a16:creationId xmlns:a16="http://schemas.microsoft.com/office/drawing/2014/main" id="{14436520-710A-4304-93DD-07C8B2F57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161"/>
              <a:ext cx="60" cy="23"/>
            </a:xfrm>
            <a:custGeom>
              <a:avLst/>
              <a:gdLst>
                <a:gd name="T0" fmla="*/ 1 w 83"/>
                <a:gd name="T1" fmla="*/ 7 h 30"/>
                <a:gd name="T2" fmla="*/ 4 w 83"/>
                <a:gd name="T3" fmla="*/ 11 h 30"/>
                <a:gd name="T4" fmla="*/ 10 w 83"/>
                <a:gd name="T5" fmla="*/ 12 h 30"/>
                <a:gd name="T6" fmla="*/ 20 w 83"/>
                <a:gd name="T7" fmla="*/ 12 h 30"/>
                <a:gd name="T8" fmla="*/ 29 w 83"/>
                <a:gd name="T9" fmla="*/ 5 h 30"/>
                <a:gd name="T10" fmla="*/ 27 w 83"/>
                <a:gd name="T11" fmla="*/ 2 h 30"/>
                <a:gd name="T12" fmla="*/ 9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1" y="16"/>
                  </a:moveTo>
                  <a:cubicBezTo>
                    <a:pt x="5" y="17"/>
                    <a:pt x="8" y="21"/>
                    <a:pt x="11" y="23"/>
                  </a:cubicBezTo>
                  <a:cubicBezTo>
                    <a:pt x="16" y="26"/>
                    <a:pt x="21" y="27"/>
                    <a:pt x="26" y="27"/>
                  </a:cubicBezTo>
                  <a:cubicBezTo>
                    <a:pt x="36" y="29"/>
                    <a:pt x="45" y="30"/>
                    <a:pt x="54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0" y="3"/>
                  </a:cubicBezTo>
                  <a:cubicBezTo>
                    <a:pt x="54" y="9"/>
                    <a:pt x="41" y="12"/>
                    <a:pt x="24" y="8"/>
                  </a:cubicBezTo>
                  <a:cubicBezTo>
                    <a:pt x="19" y="7"/>
                    <a:pt x="0" y="0"/>
                    <a:pt x="0" y="10"/>
                  </a:cubicBezTo>
                  <a:cubicBezTo>
                    <a:pt x="0" y="11"/>
                    <a:pt x="1" y="13"/>
                    <a:pt x="1" y="14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4" name="Group 559">
            <a:extLst>
              <a:ext uri="{FF2B5EF4-FFF2-40B4-BE49-F238E27FC236}">
                <a16:creationId xmlns:a16="http://schemas.microsoft.com/office/drawing/2014/main" id="{AFDCF607-9DF0-446F-A58C-D0BB1D0B0189}"/>
              </a:ext>
            </a:extLst>
          </p:cNvPr>
          <p:cNvGrpSpPr>
            <a:grpSpLocks/>
          </p:cNvGrpSpPr>
          <p:nvPr/>
        </p:nvGrpSpPr>
        <p:grpSpPr bwMode="auto">
          <a:xfrm>
            <a:off x="9142413" y="3729038"/>
            <a:ext cx="317500" cy="169862"/>
            <a:chOff x="4799" y="2283"/>
            <a:chExt cx="200" cy="107"/>
          </a:xfrm>
        </p:grpSpPr>
        <p:sp>
          <p:nvSpPr>
            <p:cNvPr id="20776" name="Oval 560">
              <a:extLst>
                <a:ext uri="{FF2B5EF4-FFF2-40B4-BE49-F238E27FC236}">
                  <a16:creationId xmlns:a16="http://schemas.microsoft.com/office/drawing/2014/main" id="{D35F81EB-5C64-4F65-85E0-BE28C9C52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" y="2284"/>
              <a:ext cx="100" cy="106"/>
            </a:xfrm>
            <a:prstGeom prst="ellipse">
              <a:avLst/>
            </a:prstGeom>
            <a:solidFill>
              <a:srgbClr val="F7E67F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77" name="Freeform 561">
              <a:extLst>
                <a:ext uri="{FF2B5EF4-FFF2-40B4-BE49-F238E27FC236}">
                  <a16:creationId xmlns:a16="http://schemas.microsoft.com/office/drawing/2014/main" id="{04AED27B-6434-4B36-8566-0283CDA8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2292"/>
              <a:ext cx="60" cy="71"/>
            </a:xfrm>
            <a:custGeom>
              <a:avLst/>
              <a:gdLst>
                <a:gd name="T0" fmla="*/ 21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4 w 83"/>
                <a:gd name="T7" fmla="*/ 25 h 92"/>
                <a:gd name="T8" fmla="*/ 29 w 83"/>
                <a:gd name="T9" fmla="*/ 8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4" y="0"/>
                    <a:pt x="12" y="14"/>
                    <a:pt x="5" y="35"/>
                  </a:cubicBezTo>
                  <a:cubicBezTo>
                    <a:pt x="1" y="49"/>
                    <a:pt x="0" y="65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1"/>
                    <a:pt x="83" y="42"/>
                    <a:pt x="77" y="18"/>
                  </a:cubicBezTo>
                  <a:cubicBezTo>
                    <a:pt x="75" y="9"/>
                    <a:pt x="64" y="3"/>
                    <a:pt x="55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8" name="Freeform 562">
              <a:extLst>
                <a:ext uri="{FF2B5EF4-FFF2-40B4-BE49-F238E27FC236}">
                  <a16:creationId xmlns:a16="http://schemas.microsoft.com/office/drawing/2014/main" id="{C19793C3-A8DF-4DF1-AE1A-139A26702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294"/>
              <a:ext cx="48" cy="64"/>
            </a:xfrm>
            <a:custGeom>
              <a:avLst/>
              <a:gdLst>
                <a:gd name="T0" fmla="*/ 25 w 66"/>
                <a:gd name="T1" fmla="*/ 2 h 83"/>
                <a:gd name="T2" fmla="*/ 7 w 66"/>
                <a:gd name="T3" fmla="*/ 10 h 83"/>
                <a:gd name="T4" fmla="*/ 3 w 66"/>
                <a:gd name="T5" fmla="*/ 38 h 83"/>
                <a:gd name="T6" fmla="*/ 25 w 66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3">
                  <a:moveTo>
                    <a:pt x="66" y="3"/>
                  </a:moveTo>
                  <a:cubicBezTo>
                    <a:pt x="66" y="3"/>
                    <a:pt x="32" y="0"/>
                    <a:pt x="16" y="22"/>
                  </a:cubicBezTo>
                  <a:cubicBezTo>
                    <a:pt x="1" y="45"/>
                    <a:pt x="1" y="65"/>
                    <a:pt x="8" y="83"/>
                  </a:cubicBezTo>
                  <a:cubicBezTo>
                    <a:pt x="8" y="83"/>
                    <a:pt x="0" y="12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9" name="Oval 563">
              <a:extLst>
                <a:ext uri="{FF2B5EF4-FFF2-40B4-BE49-F238E27FC236}">
                  <a16:creationId xmlns:a16="http://schemas.microsoft.com/office/drawing/2014/main" id="{38FF0A70-CE20-4BCA-9302-60348946E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" y="229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0" name="Oval 564">
              <a:extLst>
                <a:ext uri="{FF2B5EF4-FFF2-40B4-BE49-F238E27FC236}">
                  <a16:creationId xmlns:a16="http://schemas.microsoft.com/office/drawing/2014/main" id="{E7CCE8B5-8742-4853-9B19-326A52925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" y="229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1" name="Freeform 565">
              <a:extLst>
                <a:ext uri="{FF2B5EF4-FFF2-40B4-BE49-F238E27FC236}">
                  <a16:creationId xmlns:a16="http://schemas.microsoft.com/office/drawing/2014/main" id="{269A8760-9107-4DC9-8AC9-9467BDF40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360"/>
              <a:ext cx="60" cy="23"/>
            </a:xfrm>
            <a:custGeom>
              <a:avLst/>
              <a:gdLst>
                <a:gd name="T0" fmla="*/ 1 w 83"/>
                <a:gd name="T1" fmla="*/ 7 h 30"/>
                <a:gd name="T2" fmla="*/ 5 w 83"/>
                <a:gd name="T3" fmla="*/ 11 h 30"/>
                <a:gd name="T4" fmla="*/ 10 w 83"/>
                <a:gd name="T5" fmla="*/ 12 h 30"/>
                <a:gd name="T6" fmla="*/ 21 w 83"/>
                <a:gd name="T7" fmla="*/ 12 h 30"/>
                <a:gd name="T8" fmla="*/ 29 w 83"/>
                <a:gd name="T9" fmla="*/ 5 h 30"/>
                <a:gd name="T10" fmla="*/ 27 w 83"/>
                <a:gd name="T11" fmla="*/ 2 h 30"/>
                <a:gd name="T12" fmla="*/ 9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2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6"/>
                    <a:pt x="21" y="27"/>
                    <a:pt x="26" y="28"/>
                  </a:cubicBezTo>
                  <a:cubicBezTo>
                    <a:pt x="36" y="29"/>
                    <a:pt x="45" y="30"/>
                    <a:pt x="55" y="28"/>
                  </a:cubicBezTo>
                  <a:cubicBezTo>
                    <a:pt x="64" y="26"/>
                    <a:pt x="73" y="20"/>
                    <a:pt x="78" y="12"/>
                  </a:cubicBezTo>
                  <a:cubicBezTo>
                    <a:pt x="83" y="5"/>
                    <a:pt x="79" y="1"/>
                    <a:pt x="71" y="4"/>
                  </a:cubicBezTo>
                  <a:cubicBezTo>
                    <a:pt x="55" y="9"/>
                    <a:pt x="41" y="13"/>
                    <a:pt x="25" y="9"/>
                  </a:cubicBezTo>
                  <a:cubicBezTo>
                    <a:pt x="19" y="7"/>
                    <a:pt x="0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2" name="Oval 566">
              <a:extLst>
                <a:ext uri="{FF2B5EF4-FFF2-40B4-BE49-F238E27FC236}">
                  <a16:creationId xmlns:a16="http://schemas.microsoft.com/office/drawing/2014/main" id="{7EDACC86-7CD1-4CD1-A681-CE33BBA35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0" y="2283"/>
              <a:ext cx="99" cy="106"/>
            </a:xfrm>
            <a:prstGeom prst="ellipse">
              <a:avLst/>
            </a:prstGeom>
            <a:solidFill>
              <a:srgbClr val="F7E67F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3" name="Freeform 567">
              <a:extLst>
                <a:ext uri="{FF2B5EF4-FFF2-40B4-BE49-F238E27FC236}">
                  <a16:creationId xmlns:a16="http://schemas.microsoft.com/office/drawing/2014/main" id="{95FBF70C-66B1-4D3D-BA93-22EBB98FE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291"/>
              <a:ext cx="60" cy="71"/>
            </a:xfrm>
            <a:custGeom>
              <a:avLst/>
              <a:gdLst>
                <a:gd name="T0" fmla="*/ 21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4 w 83"/>
                <a:gd name="T7" fmla="*/ 25 h 92"/>
                <a:gd name="T8" fmla="*/ 29 w 83"/>
                <a:gd name="T9" fmla="*/ 8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4" y="0"/>
                    <a:pt x="12" y="14"/>
                    <a:pt x="5" y="35"/>
                  </a:cubicBezTo>
                  <a:cubicBezTo>
                    <a:pt x="1" y="49"/>
                    <a:pt x="0" y="65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1"/>
                    <a:pt x="83" y="42"/>
                    <a:pt x="77" y="18"/>
                  </a:cubicBezTo>
                  <a:cubicBezTo>
                    <a:pt x="75" y="9"/>
                    <a:pt x="64" y="3"/>
                    <a:pt x="55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4" name="Freeform 568">
              <a:extLst>
                <a:ext uri="{FF2B5EF4-FFF2-40B4-BE49-F238E27FC236}">
                  <a16:creationId xmlns:a16="http://schemas.microsoft.com/office/drawing/2014/main" id="{F57E74D0-2087-42E9-8A1C-3A6E7E147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2293"/>
              <a:ext cx="47" cy="64"/>
            </a:xfrm>
            <a:custGeom>
              <a:avLst/>
              <a:gdLst>
                <a:gd name="T0" fmla="*/ 24 w 66"/>
                <a:gd name="T1" fmla="*/ 2 h 83"/>
                <a:gd name="T2" fmla="*/ 6 w 66"/>
                <a:gd name="T3" fmla="*/ 11 h 83"/>
                <a:gd name="T4" fmla="*/ 3 w 66"/>
                <a:gd name="T5" fmla="*/ 38 h 83"/>
                <a:gd name="T6" fmla="*/ 24 w 66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3">
                  <a:moveTo>
                    <a:pt x="66" y="3"/>
                  </a:moveTo>
                  <a:cubicBezTo>
                    <a:pt x="66" y="3"/>
                    <a:pt x="32" y="0"/>
                    <a:pt x="16" y="23"/>
                  </a:cubicBezTo>
                  <a:cubicBezTo>
                    <a:pt x="0" y="45"/>
                    <a:pt x="1" y="65"/>
                    <a:pt x="7" y="83"/>
                  </a:cubicBezTo>
                  <a:cubicBezTo>
                    <a:pt x="7" y="83"/>
                    <a:pt x="0" y="12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5" name="Oval 569">
              <a:extLst>
                <a:ext uri="{FF2B5EF4-FFF2-40B4-BE49-F238E27FC236}">
                  <a16:creationId xmlns:a16="http://schemas.microsoft.com/office/drawing/2014/main" id="{AEBB32B4-AB8E-451C-A69C-ED9C7F903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" y="2295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6" name="Oval 570">
              <a:extLst>
                <a:ext uri="{FF2B5EF4-FFF2-40B4-BE49-F238E27FC236}">
                  <a16:creationId xmlns:a16="http://schemas.microsoft.com/office/drawing/2014/main" id="{8D6D5395-83B7-49F9-9334-CF2509F97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2" y="229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7" name="Freeform 571">
              <a:extLst>
                <a:ext uri="{FF2B5EF4-FFF2-40B4-BE49-F238E27FC236}">
                  <a16:creationId xmlns:a16="http://schemas.microsoft.com/office/drawing/2014/main" id="{99649F1B-4D2E-4B56-BF50-8A04CDA93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2359"/>
              <a:ext cx="60" cy="23"/>
            </a:xfrm>
            <a:custGeom>
              <a:avLst/>
              <a:gdLst>
                <a:gd name="T0" fmla="*/ 1 w 83"/>
                <a:gd name="T1" fmla="*/ 7 h 30"/>
                <a:gd name="T2" fmla="*/ 5 w 83"/>
                <a:gd name="T3" fmla="*/ 11 h 30"/>
                <a:gd name="T4" fmla="*/ 10 w 83"/>
                <a:gd name="T5" fmla="*/ 12 h 30"/>
                <a:gd name="T6" fmla="*/ 20 w 83"/>
                <a:gd name="T7" fmla="*/ 12 h 30"/>
                <a:gd name="T8" fmla="*/ 29 w 83"/>
                <a:gd name="T9" fmla="*/ 5 h 30"/>
                <a:gd name="T10" fmla="*/ 27 w 83"/>
                <a:gd name="T11" fmla="*/ 2 h 30"/>
                <a:gd name="T12" fmla="*/ 9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1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6"/>
                    <a:pt x="21" y="27"/>
                    <a:pt x="26" y="28"/>
                  </a:cubicBezTo>
                  <a:cubicBezTo>
                    <a:pt x="36" y="29"/>
                    <a:pt x="45" y="30"/>
                    <a:pt x="54" y="28"/>
                  </a:cubicBezTo>
                  <a:cubicBezTo>
                    <a:pt x="64" y="26"/>
                    <a:pt x="73" y="20"/>
                    <a:pt x="78" y="12"/>
                  </a:cubicBezTo>
                  <a:cubicBezTo>
                    <a:pt x="83" y="5"/>
                    <a:pt x="79" y="1"/>
                    <a:pt x="71" y="4"/>
                  </a:cubicBezTo>
                  <a:cubicBezTo>
                    <a:pt x="54" y="9"/>
                    <a:pt x="41" y="13"/>
                    <a:pt x="24" y="9"/>
                  </a:cubicBezTo>
                  <a:cubicBezTo>
                    <a:pt x="19" y="7"/>
                    <a:pt x="0" y="0"/>
                    <a:pt x="0" y="10"/>
                  </a:cubicBezTo>
                  <a:cubicBezTo>
                    <a:pt x="0" y="11"/>
                    <a:pt x="1" y="13"/>
                    <a:pt x="1" y="14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5" name="Group 572">
            <a:extLst>
              <a:ext uri="{FF2B5EF4-FFF2-40B4-BE49-F238E27FC236}">
                <a16:creationId xmlns:a16="http://schemas.microsoft.com/office/drawing/2014/main" id="{3E8E96E7-A040-46F8-8CBE-458D5D93CEA5}"/>
              </a:ext>
            </a:extLst>
          </p:cNvPr>
          <p:cNvGrpSpPr>
            <a:grpSpLocks/>
          </p:cNvGrpSpPr>
          <p:nvPr/>
        </p:nvGrpSpPr>
        <p:grpSpPr bwMode="auto">
          <a:xfrm>
            <a:off x="8442325" y="1328738"/>
            <a:ext cx="430213" cy="231775"/>
            <a:chOff x="4358" y="771"/>
            <a:chExt cx="271" cy="146"/>
          </a:xfrm>
        </p:grpSpPr>
        <p:sp>
          <p:nvSpPr>
            <p:cNvPr id="20750" name="Freeform 573">
              <a:extLst>
                <a:ext uri="{FF2B5EF4-FFF2-40B4-BE49-F238E27FC236}">
                  <a16:creationId xmlns:a16="http://schemas.microsoft.com/office/drawing/2014/main" id="{088CF5CB-BBEC-423E-8643-DE8E8E194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771"/>
              <a:ext cx="135" cy="146"/>
            </a:xfrm>
            <a:custGeom>
              <a:avLst/>
              <a:gdLst>
                <a:gd name="T0" fmla="*/ 67 w 182"/>
                <a:gd name="T1" fmla="*/ 44 h 184"/>
                <a:gd name="T2" fmla="*/ 74 w 182"/>
                <a:gd name="T3" fmla="*/ 35 h 184"/>
                <a:gd name="T4" fmla="*/ 74 w 182"/>
                <a:gd name="T5" fmla="*/ 1 h 184"/>
                <a:gd name="T6" fmla="*/ 62 w 182"/>
                <a:gd name="T7" fmla="*/ 23 h 184"/>
                <a:gd name="T8" fmla="*/ 18 w 182"/>
                <a:gd name="T9" fmla="*/ 23 h 184"/>
                <a:gd name="T10" fmla="*/ 16 w 182"/>
                <a:gd name="T11" fmla="*/ 0 h 184"/>
                <a:gd name="T12" fmla="*/ 0 w 182"/>
                <a:gd name="T13" fmla="*/ 35 h 184"/>
                <a:gd name="T14" fmla="*/ 7 w 182"/>
                <a:gd name="T15" fmla="*/ 48 h 184"/>
                <a:gd name="T16" fmla="*/ 1 w 182"/>
                <a:gd name="T17" fmla="*/ 57 h 184"/>
                <a:gd name="T18" fmla="*/ 22 w 182"/>
                <a:gd name="T19" fmla="*/ 92 h 184"/>
                <a:gd name="T20" fmla="*/ 20 w 182"/>
                <a:gd name="T21" fmla="*/ 67 h 184"/>
                <a:gd name="T22" fmla="*/ 61 w 182"/>
                <a:gd name="T23" fmla="*/ 67 h 184"/>
                <a:gd name="T24" fmla="*/ 74 w 182"/>
                <a:gd name="T25" fmla="*/ 84 h 184"/>
                <a:gd name="T26" fmla="*/ 74 w 182"/>
                <a:gd name="T27" fmla="*/ 54 h 184"/>
                <a:gd name="T28" fmla="*/ 67 w 182"/>
                <a:gd name="T29" fmla="*/ 44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5" y="89"/>
                  </a:moveTo>
                  <a:cubicBezTo>
                    <a:pt x="165" y="79"/>
                    <a:pt x="172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0" y="25"/>
                    <a:pt x="2" y="49"/>
                    <a:pt x="0" y="70"/>
                  </a:cubicBezTo>
                  <a:cubicBezTo>
                    <a:pt x="10" y="72"/>
                    <a:pt x="19" y="82"/>
                    <a:pt x="19" y="94"/>
                  </a:cubicBezTo>
                  <a:cubicBezTo>
                    <a:pt x="19" y="104"/>
                    <a:pt x="12" y="112"/>
                    <a:pt x="4" y="115"/>
                  </a:cubicBezTo>
                  <a:cubicBezTo>
                    <a:pt x="18" y="158"/>
                    <a:pt x="53" y="184"/>
                    <a:pt x="53" y="184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2" y="107"/>
                    <a:pt x="165" y="99"/>
                    <a:pt x="165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Line 574">
              <a:extLst>
                <a:ext uri="{FF2B5EF4-FFF2-40B4-BE49-F238E27FC236}">
                  <a16:creationId xmlns:a16="http://schemas.microsoft.com/office/drawing/2014/main" id="{F8A90850-9675-43E1-A6F9-9385398F72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1" y="823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Line 575">
              <a:extLst>
                <a:ext uri="{FF2B5EF4-FFF2-40B4-BE49-F238E27FC236}">
                  <a16:creationId xmlns:a16="http://schemas.microsoft.com/office/drawing/2014/main" id="{22A7617D-B8B5-499A-A724-9DF42E1B31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5" y="860"/>
              <a:ext cx="126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576">
              <a:extLst>
                <a:ext uri="{FF2B5EF4-FFF2-40B4-BE49-F238E27FC236}">
                  <a16:creationId xmlns:a16="http://schemas.microsoft.com/office/drawing/2014/main" id="{C2997612-2B25-454B-98CB-2A0C7C360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827"/>
              <a:ext cx="108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6 w 146"/>
                <a:gd name="T11" fmla="*/ 12 h 33"/>
                <a:gd name="T12" fmla="*/ 43 w 146"/>
                <a:gd name="T13" fmla="*/ 10 h 33"/>
                <a:gd name="T14" fmla="*/ 53 w 146"/>
                <a:gd name="T15" fmla="*/ 10 h 33"/>
                <a:gd name="T16" fmla="*/ 56 w 146"/>
                <a:gd name="T17" fmla="*/ 7 h 33"/>
                <a:gd name="T18" fmla="*/ 59 w 146"/>
                <a:gd name="T19" fmla="*/ 2 h 33"/>
                <a:gd name="T20" fmla="*/ 53 w 146"/>
                <a:gd name="T21" fmla="*/ 2 h 33"/>
                <a:gd name="T22" fmla="*/ 44 w 146"/>
                <a:gd name="T23" fmla="*/ 2 h 33"/>
                <a:gd name="T24" fmla="*/ 29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  <a:cubicBezTo>
                    <a:pt x="9" y="13"/>
                    <a:pt x="10" y="16"/>
                    <a:pt x="10" y="20"/>
                  </a:cubicBezTo>
                  <a:cubicBezTo>
                    <a:pt x="11" y="25"/>
                    <a:pt x="9" y="29"/>
                    <a:pt x="13" y="31"/>
                  </a:cubicBezTo>
                  <a:cubicBezTo>
                    <a:pt x="18" y="33"/>
                    <a:pt x="29" y="29"/>
                    <a:pt x="34" y="28"/>
                  </a:cubicBezTo>
                  <a:cubicBezTo>
                    <a:pt x="44" y="26"/>
                    <a:pt x="54" y="25"/>
                    <a:pt x="64" y="24"/>
                  </a:cubicBezTo>
                  <a:cubicBezTo>
                    <a:pt x="78" y="24"/>
                    <a:pt x="92" y="22"/>
                    <a:pt x="106" y="22"/>
                  </a:cubicBezTo>
                  <a:cubicBezTo>
                    <a:pt x="114" y="22"/>
                    <a:pt x="122" y="23"/>
                    <a:pt x="130" y="22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8"/>
                    <a:pt x="146" y="4"/>
                  </a:cubicBezTo>
                  <a:cubicBezTo>
                    <a:pt x="141" y="2"/>
                    <a:pt x="135" y="4"/>
                    <a:pt x="130" y="4"/>
                  </a:cubicBezTo>
                  <a:cubicBezTo>
                    <a:pt x="123" y="5"/>
                    <a:pt x="116" y="4"/>
                    <a:pt x="109" y="4"/>
                  </a:cubicBezTo>
                  <a:cubicBezTo>
                    <a:pt x="97" y="3"/>
                    <a:pt x="84" y="3"/>
                    <a:pt x="72" y="3"/>
                  </a:cubicBezTo>
                  <a:cubicBezTo>
                    <a:pt x="48" y="3"/>
                    <a:pt x="24" y="3"/>
                    <a:pt x="0" y="3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577">
              <a:extLst>
                <a:ext uri="{FF2B5EF4-FFF2-40B4-BE49-F238E27FC236}">
                  <a16:creationId xmlns:a16="http://schemas.microsoft.com/office/drawing/2014/main" id="{3B37D4E0-E46E-46DA-B53E-05C1020B0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851"/>
              <a:ext cx="110" cy="9"/>
            </a:xfrm>
            <a:custGeom>
              <a:avLst/>
              <a:gdLst>
                <a:gd name="T0" fmla="*/ 0 w 148"/>
                <a:gd name="T1" fmla="*/ 6 h 11"/>
                <a:gd name="T2" fmla="*/ 61 w 148"/>
                <a:gd name="T3" fmla="*/ 4 h 11"/>
                <a:gd name="T4" fmla="*/ 0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10" y="0"/>
                    <a:pt x="0" y="11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578">
              <a:extLst>
                <a:ext uri="{FF2B5EF4-FFF2-40B4-BE49-F238E27FC236}">
                  <a16:creationId xmlns:a16="http://schemas.microsoft.com/office/drawing/2014/main" id="{1E4CF9E1-A4C7-4BE9-B361-9C2534810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794"/>
              <a:ext cx="15" cy="25"/>
            </a:xfrm>
            <a:custGeom>
              <a:avLst/>
              <a:gdLst>
                <a:gd name="T0" fmla="*/ 6 w 20"/>
                <a:gd name="T1" fmla="*/ 0 h 31"/>
                <a:gd name="T2" fmla="*/ 3 w 20"/>
                <a:gd name="T3" fmla="*/ 7 h 31"/>
                <a:gd name="T4" fmla="*/ 1 w 20"/>
                <a:gd name="T5" fmla="*/ 15 h 31"/>
                <a:gd name="T6" fmla="*/ 6 w 20"/>
                <a:gd name="T7" fmla="*/ 15 h 31"/>
                <a:gd name="T8" fmla="*/ 8 w 20"/>
                <a:gd name="T9" fmla="*/ 15 h 31"/>
                <a:gd name="T10" fmla="*/ 6 w 20"/>
                <a:gd name="T11" fmla="*/ 7 h 31"/>
                <a:gd name="T12" fmla="*/ 6 w 20"/>
                <a:gd name="T13" fmla="*/ 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1">
                  <a:moveTo>
                    <a:pt x="13" y="0"/>
                  </a:moveTo>
                  <a:cubicBezTo>
                    <a:pt x="11" y="5"/>
                    <a:pt x="8" y="9"/>
                    <a:pt x="6" y="14"/>
                  </a:cubicBezTo>
                  <a:cubicBezTo>
                    <a:pt x="4" y="19"/>
                    <a:pt x="0" y="23"/>
                    <a:pt x="1" y="28"/>
                  </a:cubicBezTo>
                  <a:cubicBezTo>
                    <a:pt x="5" y="29"/>
                    <a:pt x="9" y="28"/>
                    <a:pt x="13" y="29"/>
                  </a:cubicBezTo>
                  <a:cubicBezTo>
                    <a:pt x="17" y="29"/>
                    <a:pt x="17" y="31"/>
                    <a:pt x="19" y="28"/>
                  </a:cubicBezTo>
                  <a:cubicBezTo>
                    <a:pt x="20" y="24"/>
                    <a:pt x="16" y="17"/>
                    <a:pt x="15" y="14"/>
                  </a:cubicBezTo>
                  <a:cubicBezTo>
                    <a:pt x="14" y="10"/>
                    <a:pt x="14" y="6"/>
                    <a:pt x="13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579">
              <a:extLst>
                <a:ext uri="{FF2B5EF4-FFF2-40B4-BE49-F238E27FC236}">
                  <a16:creationId xmlns:a16="http://schemas.microsoft.com/office/drawing/2014/main" id="{20BB226E-1E14-4F22-9E88-84CC93779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795"/>
              <a:ext cx="11" cy="22"/>
            </a:xfrm>
            <a:custGeom>
              <a:avLst/>
              <a:gdLst>
                <a:gd name="T0" fmla="*/ 6 w 14"/>
                <a:gd name="T1" fmla="*/ 0 h 28"/>
                <a:gd name="T2" fmla="*/ 4 w 14"/>
                <a:gd name="T3" fmla="*/ 4 h 28"/>
                <a:gd name="T4" fmla="*/ 0 w 14"/>
                <a:gd name="T5" fmla="*/ 10 h 28"/>
                <a:gd name="T6" fmla="*/ 5 w 14"/>
                <a:gd name="T7" fmla="*/ 13 h 28"/>
                <a:gd name="T8" fmla="*/ 6 w 14"/>
                <a:gd name="T9" fmla="*/ 7 h 28"/>
                <a:gd name="T10" fmla="*/ 7 w 14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1" y="3"/>
                    <a:pt x="10" y="6"/>
                    <a:pt x="8" y="8"/>
                  </a:cubicBezTo>
                  <a:cubicBezTo>
                    <a:pt x="6" y="11"/>
                    <a:pt x="0" y="15"/>
                    <a:pt x="0" y="20"/>
                  </a:cubicBezTo>
                  <a:cubicBezTo>
                    <a:pt x="1" y="23"/>
                    <a:pt x="7" y="28"/>
                    <a:pt x="10" y="28"/>
                  </a:cubicBezTo>
                  <a:cubicBezTo>
                    <a:pt x="13" y="25"/>
                    <a:pt x="11" y="19"/>
                    <a:pt x="11" y="15"/>
                  </a:cubicBezTo>
                  <a:cubicBezTo>
                    <a:pt x="12" y="11"/>
                    <a:pt x="13" y="4"/>
                    <a:pt x="14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580">
              <a:extLst>
                <a:ext uri="{FF2B5EF4-FFF2-40B4-BE49-F238E27FC236}">
                  <a16:creationId xmlns:a16="http://schemas.microsoft.com/office/drawing/2014/main" id="{8B0FFFE2-1A27-4638-8FE4-404D5AE31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870"/>
              <a:ext cx="13" cy="24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5 h 30"/>
                <a:gd name="T6" fmla="*/ 6 w 17"/>
                <a:gd name="T7" fmla="*/ 8 h 30"/>
                <a:gd name="T8" fmla="*/ 6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6"/>
                    <a:pt x="5" y="11"/>
                    <a:pt x="7" y="16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19"/>
                    <a:pt x="14" y="15"/>
                  </a:cubicBezTo>
                  <a:cubicBezTo>
                    <a:pt x="13" y="10"/>
                    <a:pt x="14" y="5"/>
                    <a:pt x="15" y="1"/>
                  </a:cubicBezTo>
                  <a:cubicBezTo>
                    <a:pt x="12" y="0"/>
                    <a:pt x="7" y="0"/>
                    <a:pt x="5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581">
              <a:extLst>
                <a:ext uri="{FF2B5EF4-FFF2-40B4-BE49-F238E27FC236}">
                  <a16:creationId xmlns:a16="http://schemas.microsoft.com/office/drawing/2014/main" id="{979630E4-E272-45D9-B086-0A4E085A3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862"/>
              <a:ext cx="13" cy="21"/>
            </a:xfrm>
            <a:custGeom>
              <a:avLst/>
              <a:gdLst>
                <a:gd name="T0" fmla="*/ 0 w 17"/>
                <a:gd name="T1" fmla="*/ 4 h 26"/>
                <a:gd name="T2" fmla="*/ 6 w 17"/>
                <a:gd name="T3" fmla="*/ 3 h 26"/>
                <a:gd name="T4" fmla="*/ 6 w 17"/>
                <a:gd name="T5" fmla="*/ 14 h 26"/>
                <a:gd name="T6" fmla="*/ 4 w 17"/>
                <a:gd name="T7" fmla="*/ 10 h 26"/>
                <a:gd name="T8" fmla="*/ 1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7"/>
                  </a:moveTo>
                  <a:cubicBezTo>
                    <a:pt x="5" y="6"/>
                    <a:pt x="13" y="0"/>
                    <a:pt x="15" y="6"/>
                  </a:cubicBezTo>
                  <a:cubicBezTo>
                    <a:pt x="17" y="12"/>
                    <a:pt x="13" y="20"/>
                    <a:pt x="13" y="26"/>
                  </a:cubicBezTo>
                  <a:cubicBezTo>
                    <a:pt x="11" y="24"/>
                    <a:pt x="10" y="20"/>
                    <a:pt x="8" y="18"/>
                  </a:cubicBezTo>
                  <a:cubicBezTo>
                    <a:pt x="6" y="14"/>
                    <a:pt x="2" y="10"/>
                    <a:pt x="1" y="6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582">
              <a:extLst>
                <a:ext uri="{FF2B5EF4-FFF2-40B4-BE49-F238E27FC236}">
                  <a16:creationId xmlns:a16="http://schemas.microsoft.com/office/drawing/2014/main" id="{8D3DC416-1D44-4443-9645-6DC1DD6C9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813"/>
              <a:ext cx="57" cy="9"/>
            </a:xfrm>
            <a:custGeom>
              <a:avLst/>
              <a:gdLst>
                <a:gd name="T0" fmla="*/ 7 w 77"/>
                <a:gd name="T1" fmla="*/ 0 h 11"/>
                <a:gd name="T2" fmla="*/ 19 w 77"/>
                <a:gd name="T3" fmla="*/ 2 h 11"/>
                <a:gd name="T4" fmla="*/ 31 w 77"/>
                <a:gd name="T5" fmla="*/ 2 h 11"/>
                <a:gd name="T6" fmla="*/ 21 w 77"/>
                <a:gd name="T7" fmla="*/ 4 h 11"/>
                <a:gd name="T8" fmla="*/ 10 w 77"/>
                <a:gd name="T9" fmla="*/ 6 h 11"/>
                <a:gd name="T10" fmla="*/ 1 w 77"/>
                <a:gd name="T11" fmla="*/ 6 h 11"/>
                <a:gd name="T12" fmla="*/ 1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7" y="0"/>
                  </a:moveTo>
                  <a:cubicBezTo>
                    <a:pt x="25" y="6"/>
                    <a:pt x="38" y="4"/>
                    <a:pt x="47" y="5"/>
                  </a:cubicBezTo>
                  <a:cubicBezTo>
                    <a:pt x="56" y="5"/>
                    <a:pt x="68" y="0"/>
                    <a:pt x="77" y="3"/>
                  </a:cubicBezTo>
                  <a:cubicBezTo>
                    <a:pt x="70" y="8"/>
                    <a:pt x="61" y="7"/>
                    <a:pt x="52" y="7"/>
                  </a:cubicBezTo>
                  <a:cubicBezTo>
                    <a:pt x="43" y="8"/>
                    <a:pt x="33" y="10"/>
                    <a:pt x="24" y="10"/>
                  </a:cubicBezTo>
                  <a:cubicBezTo>
                    <a:pt x="16" y="11"/>
                    <a:pt x="8" y="10"/>
                    <a:pt x="1" y="10"/>
                  </a:cubicBezTo>
                  <a:cubicBezTo>
                    <a:pt x="0" y="8"/>
                    <a:pt x="1" y="5"/>
                    <a:pt x="4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583">
              <a:extLst>
                <a:ext uri="{FF2B5EF4-FFF2-40B4-BE49-F238E27FC236}">
                  <a16:creationId xmlns:a16="http://schemas.microsoft.com/office/drawing/2014/main" id="{632E1787-787B-414C-8CF6-DC9806B25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789"/>
              <a:ext cx="12" cy="32"/>
            </a:xfrm>
            <a:custGeom>
              <a:avLst/>
              <a:gdLst>
                <a:gd name="T0" fmla="*/ 7 w 16"/>
                <a:gd name="T1" fmla="*/ 0 h 40"/>
                <a:gd name="T2" fmla="*/ 5 w 16"/>
                <a:gd name="T3" fmla="*/ 5 h 40"/>
                <a:gd name="T4" fmla="*/ 2 w 16"/>
                <a:gd name="T5" fmla="*/ 11 h 40"/>
                <a:gd name="T6" fmla="*/ 1 w 16"/>
                <a:gd name="T7" fmla="*/ 16 h 40"/>
                <a:gd name="T8" fmla="*/ 0 w 16"/>
                <a:gd name="T9" fmla="*/ 21 h 40"/>
                <a:gd name="T10" fmla="*/ 3 w 16"/>
                <a:gd name="T11" fmla="*/ 14 h 40"/>
                <a:gd name="T12" fmla="*/ 5 w 16"/>
                <a:gd name="T13" fmla="*/ 8 h 40"/>
                <a:gd name="T14" fmla="*/ 7 w 16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16" y="0"/>
                  </a:moveTo>
                  <a:cubicBezTo>
                    <a:pt x="14" y="3"/>
                    <a:pt x="12" y="7"/>
                    <a:pt x="11" y="10"/>
                  </a:cubicBezTo>
                  <a:cubicBezTo>
                    <a:pt x="7" y="17"/>
                    <a:pt x="7" y="17"/>
                    <a:pt x="5" y="22"/>
                  </a:cubicBezTo>
                  <a:cubicBezTo>
                    <a:pt x="4" y="25"/>
                    <a:pt x="3" y="28"/>
                    <a:pt x="1" y="31"/>
                  </a:cubicBezTo>
                  <a:cubicBezTo>
                    <a:pt x="1" y="34"/>
                    <a:pt x="0" y="38"/>
                    <a:pt x="0" y="40"/>
                  </a:cubicBezTo>
                  <a:cubicBezTo>
                    <a:pt x="3" y="36"/>
                    <a:pt x="4" y="31"/>
                    <a:pt x="6" y="27"/>
                  </a:cubicBezTo>
                  <a:cubicBezTo>
                    <a:pt x="8" y="23"/>
                    <a:pt x="9" y="19"/>
                    <a:pt x="11" y="15"/>
                  </a:cubicBezTo>
                  <a:cubicBezTo>
                    <a:pt x="13" y="11"/>
                    <a:pt x="16" y="6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584">
              <a:extLst>
                <a:ext uri="{FF2B5EF4-FFF2-40B4-BE49-F238E27FC236}">
                  <a16:creationId xmlns:a16="http://schemas.microsoft.com/office/drawing/2014/main" id="{C73C37A6-CCF4-4934-824D-C15E9C9E1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870"/>
              <a:ext cx="19" cy="28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2 h 35"/>
                <a:gd name="T4" fmla="*/ 6 w 25"/>
                <a:gd name="T5" fmla="*/ 11 h 35"/>
                <a:gd name="T6" fmla="*/ 11 w 25"/>
                <a:gd name="T7" fmla="*/ 18 h 35"/>
                <a:gd name="T8" fmla="*/ 8 w 25"/>
                <a:gd name="T9" fmla="*/ 14 h 35"/>
                <a:gd name="T10" fmla="*/ 5 w 25"/>
                <a:gd name="T11" fmla="*/ 6 h 35"/>
                <a:gd name="T12" fmla="*/ 2 w 25"/>
                <a:gd name="T13" fmla="*/ 2 h 35"/>
                <a:gd name="T14" fmla="*/ 1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  <a:cubicBezTo>
                    <a:pt x="5" y="11"/>
                    <a:pt x="10" y="16"/>
                    <a:pt x="13" y="21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3" y="33"/>
                    <a:pt x="22" y="30"/>
                    <a:pt x="20" y="27"/>
                  </a:cubicBezTo>
                  <a:cubicBezTo>
                    <a:pt x="18" y="22"/>
                    <a:pt x="14" y="17"/>
                    <a:pt x="10" y="13"/>
                  </a:cubicBezTo>
                  <a:cubicBezTo>
                    <a:pt x="7" y="10"/>
                    <a:pt x="6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585">
              <a:extLst>
                <a:ext uri="{FF2B5EF4-FFF2-40B4-BE49-F238E27FC236}">
                  <a16:creationId xmlns:a16="http://schemas.microsoft.com/office/drawing/2014/main" id="{3B509D27-8796-47AA-A631-2E2632FD6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857"/>
              <a:ext cx="74" cy="3"/>
            </a:xfrm>
            <a:custGeom>
              <a:avLst/>
              <a:gdLst>
                <a:gd name="T0" fmla="*/ 0 w 100"/>
                <a:gd name="T1" fmla="*/ 3 h 3"/>
                <a:gd name="T2" fmla="*/ 41 w 100"/>
                <a:gd name="T3" fmla="*/ 0 h 3"/>
                <a:gd name="T4" fmla="*/ 0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586">
              <a:extLst>
                <a:ext uri="{FF2B5EF4-FFF2-40B4-BE49-F238E27FC236}">
                  <a16:creationId xmlns:a16="http://schemas.microsoft.com/office/drawing/2014/main" id="{6F5D5EB8-4A04-4903-9404-0E432F835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771"/>
              <a:ext cx="135" cy="146"/>
            </a:xfrm>
            <a:custGeom>
              <a:avLst/>
              <a:gdLst>
                <a:gd name="T0" fmla="*/ 7 w 182"/>
                <a:gd name="T1" fmla="*/ 44 h 184"/>
                <a:gd name="T2" fmla="*/ 0 w 182"/>
                <a:gd name="T3" fmla="*/ 35 h 184"/>
                <a:gd name="T4" fmla="*/ 0 w 182"/>
                <a:gd name="T5" fmla="*/ 1 h 184"/>
                <a:gd name="T6" fmla="*/ 12 w 182"/>
                <a:gd name="T7" fmla="*/ 23 h 184"/>
                <a:gd name="T8" fmla="*/ 56 w 182"/>
                <a:gd name="T9" fmla="*/ 23 h 184"/>
                <a:gd name="T10" fmla="*/ 58 w 182"/>
                <a:gd name="T11" fmla="*/ 0 h 184"/>
                <a:gd name="T12" fmla="*/ 74 w 182"/>
                <a:gd name="T13" fmla="*/ 35 h 184"/>
                <a:gd name="T14" fmla="*/ 67 w 182"/>
                <a:gd name="T15" fmla="*/ 48 h 184"/>
                <a:gd name="T16" fmla="*/ 73 w 182"/>
                <a:gd name="T17" fmla="*/ 58 h 184"/>
                <a:gd name="T18" fmla="*/ 53 w 182"/>
                <a:gd name="T19" fmla="*/ 92 h 184"/>
                <a:gd name="T20" fmla="*/ 53 w 182"/>
                <a:gd name="T21" fmla="*/ 67 h 184"/>
                <a:gd name="T22" fmla="*/ 13 w 182"/>
                <a:gd name="T23" fmla="*/ 67 h 184"/>
                <a:gd name="T24" fmla="*/ 0 w 182"/>
                <a:gd name="T25" fmla="*/ 85 h 184"/>
                <a:gd name="T26" fmla="*/ 0 w 182"/>
                <a:gd name="T27" fmla="*/ 54 h 184"/>
                <a:gd name="T28" fmla="*/ 7 w 182"/>
                <a:gd name="T29" fmla="*/ 44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7" y="89"/>
                  </a:moveTo>
                  <a:cubicBezTo>
                    <a:pt x="17" y="79"/>
                    <a:pt x="9" y="71"/>
                    <a:pt x="0" y="7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3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62" y="25"/>
                    <a:pt x="180" y="50"/>
                    <a:pt x="182" y="71"/>
                  </a:cubicBezTo>
                  <a:cubicBezTo>
                    <a:pt x="171" y="73"/>
                    <a:pt x="163" y="82"/>
                    <a:pt x="163" y="94"/>
                  </a:cubicBezTo>
                  <a:cubicBezTo>
                    <a:pt x="163" y="104"/>
                    <a:pt x="169" y="113"/>
                    <a:pt x="178" y="116"/>
                  </a:cubicBezTo>
                  <a:cubicBezTo>
                    <a:pt x="164" y="158"/>
                    <a:pt x="129" y="184"/>
                    <a:pt x="129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50"/>
                    <a:pt x="0" y="170"/>
                    <a:pt x="0" y="17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17" y="99"/>
                    <a:pt x="17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Line 587">
              <a:extLst>
                <a:ext uri="{FF2B5EF4-FFF2-40B4-BE49-F238E27FC236}">
                  <a16:creationId xmlns:a16="http://schemas.microsoft.com/office/drawing/2014/main" id="{26382067-36A0-485B-A284-89C1388686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5" y="823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Line 588">
              <a:extLst>
                <a:ext uri="{FF2B5EF4-FFF2-40B4-BE49-F238E27FC236}">
                  <a16:creationId xmlns:a16="http://schemas.microsoft.com/office/drawing/2014/main" id="{3C854E2D-5138-45BE-B801-B615F2AE97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7" y="860"/>
              <a:ext cx="126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Freeform 589">
              <a:extLst>
                <a:ext uri="{FF2B5EF4-FFF2-40B4-BE49-F238E27FC236}">
                  <a16:creationId xmlns:a16="http://schemas.microsoft.com/office/drawing/2014/main" id="{8DD600A6-DB35-4A64-86A4-7011D9C94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828"/>
              <a:ext cx="108" cy="26"/>
            </a:xfrm>
            <a:custGeom>
              <a:avLst/>
              <a:gdLst>
                <a:gd name="T0" fmla="*/ 60 w 145"/>
                <a:gd name="T1" fmla="*/ 0 h 33"/>
                <a:gd name="T2" fmla="*/ 57 w 145"/>
                <a:gd name="T3" fmla="*/ 5 h 33"/>
                <a:gd name="T4" fmla="*/ 56 w 145"/>
                <a:gd name="T5" fmla="*/ 10 h 33"/>
                <a:gd name="T6" fmla="*/ 55 w 145"/>
                <a:gd name="T7" fmla="*/ 15 h 33"/>
                <a:gd name="T8" fmla="*/ 46 w 145"/>
                <a:gd name="T9" fmla="*/ 13 h 33"/>
                <a:gd name="T10" fmla="*/ 34 w 145"/>
                <a:gd name="T11" fmla="*/ 12 h 33"/>
                <a:gd name="T12" fmla="*/ 16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6 w 145"/>
                <a:gd name="T23" fmla="*/ 2 h 33"/>
                <a:gd name="T24" fmla="*/ 31 w 145"/>
                <a:gd name="T25" fmla="*/ 2 h 33"/>
                <a:gd name="T26" fmla="*/ 6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5" y="3"/>
                    <a:pt x="141" y="6"/>
                    <a:pt x="139" y="9"/>
                  </a:cubicBezTo>
                  <a:cubicBezTo>
                    <a:pt x="137" y="13"/>
                    <a:pt x="136" y="16"/>
                    <a:pt x="135" y="20"/>
                  </a:cubicBezTo>
                  <a:cubicBezTo>
                    <a:pt x="134" y="24"/>
                    <a:pt x="137" y="29"/>
                    <a:pt x="133" y="30"/>
                  </a:cubicBezTo>
                  <a:cubicBezTo>
                    <a:pt x="128" y="33"/>
                    <a:pt x="117" y="28"/>
                    <a:pt x="111" y="27"/>
                  </a:cubicBezTo>
                  <a:cubicBezTo>
                    <a:pt x="101" y="26"/>
                    <a:pt x="92" y="24"/>
                    <a:pt x="82" y="24"/>
                  </a:cubicBezTo>
                  <a:cubicBezTo>
                    <a:pt x="68" y="23"/>
                    <a:pt x="54" y="22"/>
                    <a:pt x="40" y="21"/>
                  </a:cubicBezTo>
                  <a:cubicBezTo>
                    <a:pt x="32" y="21"/>
                    <a:pt x="24" y="22"/>
                    <a:pt x="16" y="21"/>
                  </a:cubicBezTo>
                  <a:cubicBezTo>
                    <a:pt x="10" y="20"/>
                    <a:pt x="9" y="20"/>
                    <a:pt x="6" y="14"/>
                  </a:cubicBezTo>
                  <a:cubicBezTo>
                    <a:pt x="5" y="11"/>
                    <a:pt x="2" y="7"/>
                    <a:pt x="0" y="3"/>
                  </a:cubicBezTo>
                  <a:cubicBezTo>
                    <a:pt x="5" y="2"/>
                    <a:pt x="11" y="3"/>
                    <a:pt x="16" y="4"/>
                  </a:cubicBezTo>
                  <a:cubicBezTo>
                    <a:pt x="23" y="4"/>
                    <a:pt x="30" y="4"/>
                    <a:pt x="37" y="3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2"/>
                    <a:pt x="145" y="2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7" name="Freeform 590">
              <a:extLst>
                <a:ext uri="{FF2B5EF4-FFF2-40B4-BE49-F238E27FC236}">
                  <a16:creationId xmlns:a16="http://schemas.microsoft.com/office/drawing/2014/main" id="{94247E8F-36E5-4120-9EE1-D4E9AB21F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851"/>
              <a:ext cx="109" cy="10"/>
            </a:xfrm>
            <a:custGeom>
              <a:avLst/>
              <a:gdLst>
                <a:gd name="T0" fmla="*/ 60 w 147"/>
                <a:gd name="T1" fmla="*/ 7 h 12"/>
                <a:gd name="T2" fmla="*/ 0 w 147"/>
                <a:gd name="T3" fmla="*/ 4 h 12"/>
                <a:gd name="T4" fmla="*/ 60 w 147"/>
                <a:gd name="T5" fmla="*/ 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2">
                  <a:moveTo>
                    <a:pt x="147" y="1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8" y="0"/>
                    <a:pt x="147" y="12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8" name="Freeform 591">
              <a:extLst>
                <a:ext uri="{FF2B5EF4-FFF2-40B4-BE49-F238E27FC236}">
                  <a16:creationId xmlns:a16="http://schemas.microsoft.com/office/drawing/2014/main" id="{EA4AC4BE-FE45-469D-800A-80CED5168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794"/>
              <a:ext cx="14" cy="25"/>
            </a:xfrm>
            <a:custGeom>
              <a:avLst/>
              <a:gdLst>
                <a:gd name="T0" fmla="*/ 3 w 20"/>
                <a:gd name="T1" fmla="*/ 0 h 32"/>
                <a:gd name="T2" fmla="*/ 5 w 20"/>
                <a:gd name="T3" fmla="*/ 7 h 32"/>
                <a:gd name="T4" fmla="*/ 6 w 20"/>
                <a:gd name="T5" fmla="*/ 13 h 32"/>
                <a:gd name="T6" fmla="*/ 3 w 20"/>
                <a:gd name="T7" fmla="*/ 14 h 32"/>
                <a:gd name="T8" fmla="*/ 1 w 20"/>
                <a:gd name="T9" fmla="*/ 13 h 32"/>
                <a:gd name="T10" fmla="*/ 2 w 20"/>
                <a:gd name="T11" fmla="*/ 7 h 32"/>
                <a:gd name="T12" fmla="*/ 3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7" y="0"/>
                  </a:moveTo>
                  <a:cubicBezTo>
                    <a:pt x="9" y="5"/>
                    <a:pt x="12" y="10"/>
                    <a:pt x="14" y="15"/>
                  </a:cubicBezTo>
                  <a:cubicBezTo>
                    <a:pt x="16" y="19"/>
                    <a:pt x="20" y="24"/>
                    <a:pt x="19" y="28"/>
                  </a:cubicBezTo>
                  <a:cubicBezTo>
                    <a:pt x="15" y="29"/>
                    <a:pt x="11" y="29"/>
                    <a:pt x="7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4" y="18"/>
                    <a:pt x="5" y="14"/>
                  </a:cubicBezTo>
                  <a:cubicBezTo>
                    <a:pt x="6" y="10"/>
                    <a:pt x="6" y="6"/>
                    <a:pt x="7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9" name="Freeform 592">
              <a:extLst>
                <a:ext uri="{FF2B5EF4-FFF2-40B4-BE49-F238E27FC236}">
                  <a16:creationId xmlns:a16="http://schemas.microsoft.com/office/drawing/2014/main" id="{1D08F3A9-FE97-4A1C-92B4-6A8CE546F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796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3 w 15"/>
                <a:gd name="T3" fmla="*/ 4 h 28"/>
                <a:gd name="T4" fmla="*/ 6 w 15"/>
                <a:gd name="T5" fmla="*/ 9 h 28"/>
                <a:gd name="T6" fmla="*/ 2 w 15"/>
                <a:gd name="T7" fmla="*/ 13 h 28"/>
                <a:gd name="T8" fmla="*/ 1 w 15"/>
                <a:gd name="T9" fmla="*/ 7 h 28"/>
                <a:gd name="T10" fmla="*/ 0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4" y="2"/>
                    <a:pt x="5" y="5"/>
                    <a:pt x="7" y="8"/>
                  </a:cubicBezTo>
                  <a:cubicBezTo>
                    <a:pt x="9" y="11"/>
                    <a:pt x="15" y="15"/>
                    <a:pt x="15" y="19"/>
                  </a:cubicBezTo>
                  <a:cubicBezTo>
                    <a:pt x="14" y="23"/>
                    <a:pt x="8" y="27"/>
                    <a:pt x="5" y="28"/>
                  </a:cubicBezTo>
                  <a:cubicBezTo>
                    <a:pt x="2" y="25"/>
                    <a:pt x="4" y="18"/>
                    <a:pt x="3" y="14"/>
                  </a:cubicBezTo>
                  <a:cubicBezTo>
                    <a:pt x="3" y="10"/>
                    <a:pt x="2" y="4"/>
                    <a:pt x="0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0" name="Freeform 593">
              <a:extLst>
                <a:ext uri="{FF2B5EF4-FFF2-40B4-BE49-F238E27FC236}">
                  <a16:creationId xmlns:a16="http://schemas.microsoft.com/office/drawing/2014/main" id="{6B978413-2A09-4A13-855B-77FAC33AC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870"/>
              <a:ext cx="12" cy="24"/>
            </a:xfrm>
            <a:custGeom>
              <a:avLst/>
              <a:gdLst>
                <a:gd name="T0" fmla="*/ 6 w 17"/>
                <a:gd name="T1" fmla="*/ 2 h 30"/>
                <a:gd name="T2" fmla="*/ 4 w 17"/>
                <a:gd name="T3" fmla="*/ 8 h 30"/>
                <a:gd name="T4" fmla="*/ 1 w 17"/>
                <a:gd name="T5" fmla="*/ 15 h 30"/>
                <a:gd name="T6" fmla="*/ 1 w 17"/>
                <a:gd name="T7" fmla="*/ 8 h 30"/>
                <a:gd name="T8" fmla="*/ 1 w 17"/>
                <a:gd name="T9" fmla="*/ 1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2"/>
                  </a:moveTo>
                  <a:cubicBezTo>
                    <a:pt x="14" y="7"/>
                    <a:pt x="12" y="11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3" y="15"/>
                  </a:cubicBezTo>
                  <a:cubicBezTo>
                    <a:pt x="3" y="10"/>
                    <a:pt x="2" y="6"/>
                    <a:pt x="2" y="1"/>
                  </a:cubicBezTo>
                  <a:cubicBezTo>
                    <a:pt x="5" y="1"/>
                    <a:pt x="10" y="0"/>
                    <a:pt x="12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1" name="Freeform 594">
              <a:extLst>
                <a:ext uri="{FF2B5EF4-FFF2-40B4-BE49-F238E27FC236}">
                  <a16:creationId xmlns:a16="http://schemas.microsoft.com/office/drawing/2014/main" id="{F6D20BE7-C5A5-434B-B3C0-D63ED2CA2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863"/>
              <a:ext cx="13" cy="20"/>
            </a:xfrm>
            <a:custGeom>
              <a:avLst/>
              <a:gdLst>
                <a:gd name="T0" fmla="*/ 8 w 17"/>
                <a:gd name="T1" fmla="*/ 3 h 25"/>
                <a:gd name="T2" fmla="*/ 2 w 17"/>
                <a:gd name="T3" fmla="*/ 3 h 25"/>
                <a:gd name="T4" fmla="*/ 2 w 17"/>
                <a:gd name="T5" fmla="*/ 13 h 25"/>
                <a:gd name="T6" fmla="*/ 4 w 17"/>
                <a:gd name="T7" fmla="*/ 9 h 25"/>
                <a:gd name="T8" fmla="*/ 7 w 17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5">
                  <a:moveTo>
                    <a:pt x="17" y="6"/>
                  </a:moveTo>
                  <a:cubicBezTo>
                    <a:pt x="12" y="5"/>
                    <a:pt x="4" y="0"/>
                    <a:pt x="2" y="6"/>
                  </a:cubicBezTo>
                  <a:cubicBezTo>
                    <a:pt x="0" y="11"/>
                    <a:pt x="4" y="20"/>
                    <a:pt x="4" y="25"/>
                  </a:cubicBezTo>
                  <a:cubicBezTo>
                    <a:pt x="6" y="23"/>
                    <a:pt x="7" y="20"/>
                    <a:pt x="9" y="17"/>
                  </a:cubicBezTo>
                  <a:cubicBezTo>
                    <a:pt x="11" y="13"/>
                    <a:pt x="14" y="9"/>
                    <a:pt x="16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2" name="Freeform 595">
              <a:extLst>
                <a:ext uri="{FF2B5EF4-FFF2-40B4-BE49-F238E27FC236}">
                  <a16:creationId xmlns:a16="http://schemas.microsoft.com/office/drawing/2014/main" id="{09A94D3D-D93D-4DCC-AEC1-2803DFCD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813"/>
              <a:ext cx="57" cy="9"/>
            </a:xfrm>
            <a:custGeom>
              <a:avLst/>
              <a:gdLst>
                <a:gd name="T0" fmla="*/ 24 w 77"/>
                <a:gd name="T1" fmla="*/ 1 h 11"/>
                <a:gd name="T2" fmla="*/ 12 w 77"/>
                <a:gd name="T3" fmla="*/ 2 h 11"/>
                <a:gd name="T4" fmla="*/ 0 w 77"/>
                <a:gd name="T5" fmla="*/ 2 h 11"/>
                <a:gd name="T6" fmla="*/ 10 w 77"/>
                <a:gd name="T7" fmla="*/ 5 h 11"/>
                <a:gd name="T8" fmla="*/ 21 w 77"/>
                <a:gd name="T9" fmla="*/ 6 h 11"/>
                <a:gd name="T10" fmla="*/ 30 w 77"/>
                <a:gd name="T11" fmla="*/ 6 h 11"/>
                <a:gd name="T12" fmla="*/ 30 w 77"/>
                <a:gd name="T13" fmla="*/ 3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60" y="1"/>
                  </a:moveTo>
                  <a:cubicBezTo>
                    <a:pt x="52" y="6"/>
                    <a:pt x="39" y="5"/>
                    <a:pt x="30" y="5"/>
                  </a:cubicBezTo>
                  <a:cubicBezTo>
                    <a:pt x="20" y="5"/>
                    <a:pt x="9" y="0"/>
                    <a:pt x="0" y="4"/>
                  </a:cubicBezTo>
                  <a:cubicBezTo>
                    <a:pt x="7" y="8"/>
                    <a:pt x="16" y="7"/>
                    <a:pt x="25" y="8"/>
                  </a:cubicBezTo>
                  <a:cubicBezTo>
                    <a:pt x="34" y="8"/>
                    <a:pt x="44" y="10"/>
                    <a:pt x="53" y="11"/>
                  </a:cubicBezTo>
                  <a:cubicBezTo>
                    <a:pt x="61" y="11"/>
                    <a:pt x="68" y="11"/>
                    <a:pt x="76" y="10"/>
                  </a:cubicBezTo>
                  <a:cubicBezTo>
                    <a:pt x="77" y="8"/>
                    <a:pt x="76" y="5"/>
                    <a:pt x="73" y="6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3" name="Freeform 596">
              <a:extLst>
                <a:ext uri="{FF2B5EF4-FFF2-40B4-BE49-F238E27FC236}">
                  <a16:creationId xmlns:a16="http://schemas.microsoft.com/office/drawing/2014/main" id="{29E0CC4C-C849-4226-AF50-4BA3366E4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790"/>
              <a:ext cx="12" cy="32"/>
            </a:xfrm>
            <a:custGeom>
              <a:avLst/>
              <a:gdLst>
                <a:gd name="T0" fmla="*/ 0 w 16"/>
                <a:gd name="T1" fmla="*/ 0 h 40"/>
                <a:gd name="T2" fmla="*/ 2 w 16"/>
                <a:gd name="T3" fmla="*/ 5 h 40"/>
                <a:gd name="T4" fmla="*/ 5 w 16"/>
                <a:gd name="T5" fmla="*/ 11 h 40"/>
                <a:gd name="T6" fmla="*/ 6 w 16"/>
                <a:gd name="T7" fmla="*/ 16 h 40"/>
                <a:gd name="T8" fmla="*/ 6 w 16"/>
                <a:gd name="T9" fmla="*/ 21 h 40"/>
                <a:gd name="T10" fmla="*/ 5 w 16"/>
                <a:gd name="T11" fmla="*/ 14 h 40"/>
                <a:gd name="T12" fmla="*/ 2 w 16"/>
                <a:gd name="T13" fmla="*/ 8 h 40"/>
                <a:gd name="T14" fmla="*/ 0 w 16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0" y="0"/>
                  </a:moveTo>
                  <a:cubicBezTo>
                    <a:pt x="2" y="2"/>
                    <a:pt x="4" y="7"/>
                    <a:pt x="5" y="10"/>
                  </a:cubicBezTo>
                  <a:cubicBezTo>
                    <a:pt x="9" y="17"/>
                    <a:pt x="9" y="16"/>
                    <a:pt x="11" y="21"/>
                  </a:cubicBezTo>
                  <a:cubicBezTo>
                    <a:pt x="12" y="25"/>
                    <a:pt x="13" y="28"/>
                    <a:pt x="14" y="31"/>
                  </a:cubicBezTo>
                  <a:cubicBezTo>
                    <a:pt x="15" y="33"/>
                    <a:pt x="16" y="38"/>
                    <a:pt x="15" y="40"/>
                  </a:cubicBezTo>
                  <a:cubicBezTo>
                    <a:pt x="13" y="36"/>
                    <a:pt x="12" y="31"/>
                    <a:pt x="10" y="26"/>
                  </a:cubicBezTo>
                  <a:cubicBezTo>
                    <a:pt x="8" y="22"/>
                    <a:pt x="6" y="19"/>
                    <a:pt x="5" y="15"/>
                  </a:cubicBezTo>
                  <a:cubicBezTo>
                    <a:pt x="2" y="10"/>
                    <a:pt x="0" y="6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4" name="Freeform 597">
              <a:extLst>
                <a:ext uri="{FF2B5EF4-FFF2-40B4-BE49-F238E27FC236}">
                  <a16:creationId xmlns:a16="http://schemas.microsoft.com/office/drawing/2014/main" id="{C9239260-1F00-4EB9-9EFC-568881B68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870"/>
              <a:ext cx="19" cy="28"/>
            </a:xfrm>
            <a:custGeom>
              <a:avLst/>
              <a:gdLst>
                <a:gd name="T0" fmla="*/ 10 w 26"/>
                <a:gd name="T1" fmla="*/ 0 h 35"/>
                <a:gd name="T2" fmla="*/ 9 w 26"/>
                <a:gd name="T3" fmla="*/ 2 h 35"/>
                <a:gd name="T4" fmla="*/ 5 w 26"/>
                <a:gd name="T5" fmla="*/ 11 h 35"/>
                <a:gd name="T6" fmla="*/ 0 w 26"/>
                <a:gd name="T7" fmla="*/ 18 h 35"/>
                <a:gd name="T8" fmla="*/ 2 w 26"/>
                <a:gd name="T9" fmla="*/ 14 h 35"/>
                <a:gd name="T10" fmla="*/ 7 w 26"/>
                <a:gd name="T11" fmla="*/ 6 h 35"/>
                <a:gd name="T12" fmla="*/ 9 w 26"/>
                <a:gd name="T13" fmla="*/ 2 h 35"/>
                <a:gd name="T14" fmla="*/ 10 w 26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5">
                  <a:moveTo>
                    <a:pt x="26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1" y="11"/>
                    <a:pt x="16" y="16"/>
                    <a:pt x="12" y="22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6" y="27"/>
                  </a:cubicBezTo>
                  <a:cubicBezTo>
                    <a:pt x="8" y="22"/>
                    <a:pt x="12" y="17"/>
                    <a:pt x="16" y="13"/>
                  </a:cubicBezTo>
                  <a:cubicBezTo>
                    <a:pt x="18" y="10"/>
                    <a:pt x="20" y="7"/>
                    <a:pt x="23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5" name="Freeform 598">
              <a:extLst>
                <a:ext uri="{FF2B5EF4-FFF2-40B4-BE49-F238E27FC236}">
                  <a16:creationId xmlns:a16="http://schemas.microsoft.com/office/drawing/2014/main" id="{5EC60BBC-DD16-4BAA-89AF-BC018AF93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858"/>
              <a:ext cx="74" cy="3"/>
            </a:xfrm>
            <a:custGeom>
              <a:avLst/>
              <a:gdLst>
                <a:gd name="T0" fmla="*/ 41 w 100"/>
                <a:gd name="T1" fmla="*/ 3 h 3"/>
                <a:gd name="T2" fmla="*/ 0 w 100"/>
                <a:gd name="T3" fmla="*/ 0 h 3"/>
                <a:gd name="T4" fmla="*/ 41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1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6" name="Group 599">
            <a:extLst>
              <a:ext uri="{FF2B5EF4-FFF2-40B4-BE49-F238E27FC236}">
                <a16:creationId xmlns:a16="http://schemas.microsoft.com/office/drawing/2014/main" id="{58C9D768-630E-42C3-AA31-9CBF4834C761}"/>
              </a:ext>
            </a:extLst>
          </p:cNvPr>
          <p:cNvGrpSpPr>
            <a:grpSpLocks/>
          </p:cNvGrpSpPr>
          <p:nvPr/>
        </p:nvGrpSpPr>
        <p:grpSpPr bwMode="auto">
          <a:xfrm>
            <a:off x="8442325" y="1714500"/>
            <a:ext cx="430213" cy="566738"/>
            <a:chOff x="4358" y="1014"/>
            <a:chExt cx="271" cy="357"/>
          </a:xfrm>
        </p:grpSpPr>
        <p:sp>
          <p:nvSpPr>
            <p:cNvPr id="20698" name="Freeform 600">
              <a:extLst>
                <a:ext uri="{FF2B5EF4-FFF2-40B4-BE49-F238E27FC236}">
                  <a16:creationId xmlns:a16="http://schemas.microsoft.com/office/drawing/2014/main" id="{1F209D99-F1BE-4BB8-ADA1-15E4847BF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014"/>
              <a:ext cx="135" cy="146"/>
            </a:xfrm>
            <a:custGeom>
              <a:avLst/>
              <a:gdLst>
                <a:gd name="T0" fmla="*/ 67 w 182"/>
                <a:gd name="T1" fmla="*/ 44 h 184"/>
                <a:gd name="T2" fmla="*/ 74 w 182"/>
                <a:gd name="T3" fmla="*/ 35 h 184"/>
                <a:gd name="T4" fmla="*/ 74 w 182"/>
                <a:gd name="T5" fmla="*/ 1 h 184"/>
                <a:gd name="T6" fmla="*/ 62 w 182"/>
                <a:gd name="T7" fmla="*/ 23 h 184"/>
                <a:gd name="T8" fmla="*/ 18 w 182"/>
                <a:gd name="T9" fmla="*/ 23 h 184"/>
                <a:gd name="T10" fmla="*/ 16 w 182"/>
                <a:gd name="T11" fmla="*/ 0 h 184"/>
                <a:gd name="T12" fmla="*/ 0 w 182"/>
                <a:gd name="T13" fmla="*/ 35 h 184"/>
                <a:gd name="T14" fmla="*/ 7 w 182"/>
                <a:gd name="T15" fmla="*/ 48 h 184"/>
                <a:gd name="T16" fmla="*/ 1 w 182"/>
                <a:gd name="T17" fmla="*/ 58 h 184"/>
                <a:gd name="T18" fmla="*/ 22 w 182"/>
                <a:gd name="T19" fmla="*/ 92 h 184"/>
                <a:gd name="T20" fmla="*/ 20 w 182"/>
                <a:gd name="T21" fmla="*/ 67 h 184"/>
                <a:gd name="T22" fmla="*/ 61 w 182"/>
                <a:gd name="T23" fmla="*/ 67 h 184"/>
                <a:gd name="T24" fmla="*/ 74 w 182"/>
                <a:gd name="T25" fmla="*/ 85 h 184"/>
                <a:gd name="T26" fmla="*/ 74 w 182"/>
                <a:gd name="T27" fmla="*/ 54 h 184"/>
                <a:gd name="T28" fmla="*/ 67 w 182"/>
                <a:gd name="T29" fmla="*/ 44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5" y="89"/>
                  </a:moveTo>
                  <a:cubicBezTo>
                    <a:pt x="165" y="79"/>
                    <a:pt x="172" y="71"/>
                    <a:pt x="182" y="70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0" y="25"/>
                    <a:pt x="2" y="50"/>
                    <a:pt x="0" y="71"/>
                  </a:cubicBezTo>
                  <a:cubicBezTo>
                    <a:pt x="10" y="72"/>
                    <a:pt x="19" y="82"/>
                    <a:pt x="19" y="94"/>
                  </a:cubicBezTo>
                  <a:cubicBezTo>
                    <a:pt x="19" y="104"/>
                    <a:pt x="12" y="113"/>
                    <a:pt x="4" y="116"/>
                  </a:cubicBezTo>
                  <a:cubicBezTo>
                    <a:pt x="18" y="158"/>
                    <a:pt x="53" y="184"/>
                    <a:pt x="53" y="184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5" y="150"/>
                    <a:pt x="182" y="170"/>
                    <a:pt x="182" y="170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2" y="107"/>
                    <a:pt x="165" y="99"/>
                    <a:pt x="165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9" name="Line 601">
              <a:extLst>
                <a:ext uri="{FF2B5EF4-FFF2-40B4-BE49-F238E27FC236}">
                  <a16:creationId xmlns:a16="http://schemas.microsoft.com/office/drawing/2014/main" id="{279BB118-B6D8-44C9-BC8B-A0F3185807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1" y="1066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0" name="Line 602">
              <a:extLst>
                <a:ext uri="{FF2B5EF4-FFF2-40B4-BE49-F238E27FC236}">
                  <a16:creationId xmlns:a16="http://schemas.microsoft.com/office/drawing/2014/main" id="{6BEB2C59-227C-4B4E-89A0-BA6B416B06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5" y="1103"/>
              <a:ext cx="126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1" name="Freeform 603">
              <a:extLst>
                <a:ext uri="{FF2B5EF4-FFF2-40B4-BE49-F238E27FC236}">
                  <a16:creationId xmlns:a16="http://schemas.microsoft.com/office/drawing/2014/main" id="{89C1C1F2-CF13-405A-823F-8F1834DD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071"/>
              <a:ext cx="108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6 w 146"/>
                <a:gd name="T11" fmla="*/ 12 h 33"/>
                <a:gd name="T12" fmla="*/ 43 w 146"/>
                <a:gd name="T13" fmla="*/ 10 h 33"/>
                <a:gd name="T14" fmla="*/ 53 w 146"/>
                <a:gd name="T15" fmla="*/ 10 h 33"/>
                <a:gd name="T16" fmla="*/ 56 w 146"/>
                <a:gd name="T17" fmla="*/ 7 h 33"/>
                <a:gd name="T18" fmla="*/ 59 w 146"/>
                <a:gd name="T19" fmla="*/ 2 h 33"/>
                <a:gd name="T20" fmla="*/ 53 w 146"/>
                <a:gd name="T21" fmla="*/ 2 h 33"/>
                <a:gd name="T22" fmla="*/ 44 w 146"/>
                <a:gd name="T23" fmla="*/ 2 h 33"/>
                <a:gd name="T24" fmla="*/ 29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2"/>
                    <a:pt x="5" y="6"/>
                    <a:pt x="7" y="9"/>
                  </a:cubicBezTo>
                  <a:cubicBezTo>
                    <a:pt x="9" y="13"/>
                    <a:pt x="10" y="16"/>
                    <a:pt x="10" y="20"/>
                  </a:cubicBezTo>
                  <a:cubicBezTo>
                    <a:pt x="11" y="24"/>
                    <a:pt x="9" y="29"/>
                    <a:pt x="13" y="30"/>
                  </a:cubicBezTo>
                  <a:cubicBezTo>
                    <a:pt x="18" y="33"/>
                    <a:pt x="29" y="28"/>
                    <a:pt x="34" y="27"/>
                  </a:cubicBezTo>
                  <a:cubicBezTo>
                    <a:pt x="44" y="26"/>
                    <a:pt x="54" y="24"/>
                    <a:pt x="64" y="24"/>
                  </a:cubicBezTo>
                  <a:cubicBezTo>
                    <a:pt x="78" y="23"/>
                    <a:pt x="92" y="22"/>
                    <a:pt x="106" y="21"/>
                  </a:cubicBezTo>
                  <a:cubicBezTo>
                    <a:pt x="114" y="21"/>
                    <a:pt x="122" y="22"/>
                    <a:pt x="130" y="21"/>
                  </a:cubicBezTo>
                  <a:cubicBezTo>
                    <a:pt x="136" y="20"/>
                    <a:pt x="137" y="20"/>
                    <a:pt x="139" y="14"/>
                  </a:cubicBezTo>
                  <a:cubicBezTo>
                    <a:pt x="141" y="11"/>
                    <a:pt x="144" y="7"/>
                    <a:pt x="146" y="3"/>
                  </a:cubicBezTo>
                  <a:cubicBezTo>
                    <a:pt x="141" y="2"/>
                    <a:pt x="135" y="3"/>
                    <a:pt x="130" y="4"/>
                  </a:cubicBezTo>
                  <a:cubicBezTo>
                    <a:pt x="123" y="4"/>
                    <a:pt x="116" y="4"/>
                    <a:pt x="109" y="3"/>
                  </a:cubicBezTo>
                  <a:cubicBezTo>
                    <a:pt x="97" y="3"/>
                    <a:pt x="84" y="3"/>
                    <a:pt x="72" y="3"/>
                  </a:cubicBezTo>
                  <a:cubicBezTo>
                    <a:pt x="48" y="3"/>
                    <a:pt x="24" y="2"/>
                    <a:pt x="0" y="2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2" name="Freeform 604">
              <a:extLst>
                <a:ext uri="{FF2B5EF4-FFF2-40B4-BE49-F238E27FC236}">
                  <a16:creationId xmlns:a16="http://schemas.microsoft.com/office/drawing/2014/main" id="{4E22DD9D-3A05-4DCB-B668-13D446279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094"/>
              <a:ext cx="110" cy="9"/>
            </a:xfrm>
            <a:custGeom>
              <a:avLst/>
              <a:gdLst>
                <a:gd name="T0" fmla="*/ 0 w 148"/>
                <a:gd name="T1" fmla="*/ 5 h 12"/>
                <a:gd name="T2" fmla="*/ 61 w 148"/>
                <a:gd name="T3" fmla="*/ 3 h 12"/>
                <a:gd name="T4" fmla="*/ 0 w 148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2">
                  <a:moveTo>
                    <a:pt x="0" y="12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10" y="0"/>
                    <a:pt x="0" y="12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3" name="Freeform 605">
              <a:extLst>
                <a:ext uri="{FF2B5EF4-FFF2-40B4-BE49-F238E27FC236}">
                  <a16:creationId xmlns:a16="http://schemas.microsoft.com/office/drawing/2014/main" id="{0102BE5C-A300-47A7-A031-811EEF93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037"/>
              <a:ext cx="15" cy="25"/>
            </a:xfrm>
            <a:custGeom>
              <a:avLst/>
              <a:gdLst>
                <a:gd name="T0" fmla="*/ 6 w 20"/>
                <a:gd name="T1" fmla="*/ 0 h 32"/>
                <a:gd name="T2" fmla="*/ 3 w 20"/>
                <a:gd name="T3" fmla="*/ 7 h 32"/>
                <a:gd name="T4" fmla="*/ 1 w 20"/>
                <a:gd name="T5" fmla="*/ 13 h 32"/>
                <a:gd name="T6" fmla="*/ 6 w 20"/>
                <a:gd name="T7" fmla="*/ 14 h 32"/>
                <a:gd name="T8" fmla="*/ 8 w 20"/>
                <a:gd name="T9" fmla="*/ 13 h 32"/>
                <a:gd name="T10" fmla="*/ 6 w 20"/>
                <a:gd name="T11" fmla="*/ 7 h 32"/>
                <a:gd name="T12" fmla="*/ 6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13" y="0"/>
                  </a:moveTo>
                  <a:cubicBezTo>
                    <a:pt x="11" y="5"/>
                    <a:pt x="8" y="10"/>
                    <a:pt x="6" y="15"/>
                  </a:cubicBezTo>
                  <a:cubicBezTo>
                    <a:pt x="4" y="19"/>
                    <a:pt x="0" y="24"/>
                    <a:pt x="1" y="28"/>
                  </a:cubicBezTo>
                  <a:cubicBezTo>
                    <a:pt x="5" y="29"/>
                    <a:pt x="9" y="29"/>
                    <a:pt x="13" y="29"/>
                  </a:cubicBezTo>
                  <a:cubicBezTo>
                    <a:pt x="17" y="30"/>
                    <a:pt x="17" y="32"/>
                    <a:pt x="19" y="28"/>
                  </a:cubicBezTo>
                  <a:cubicBezTo>
                    <a:pt x="20" y="24"/>
                    <a:pt x="16" y="18"/>
                    <a:pt x="15" y="14"/>
                  </a:cubicBezTo>
                  <a:cubicBezTo>
                    <a:pt x="14" y="10"/>
                    <a:pt x="14" y="6"/>
                    <a:pt x="13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4" name="Freeform 606">
              <a:extLst>
                <a:ext uri="{FF2B5EF4-FFF2-40B4-BE49-F238E27FC236}">
                  <a16:creationId xmlns:a16="http://schemas.microsoft.com/office/drawing/2014/main" id="{6963F104-FDD1-4031-8191-7C64DE82F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039"/>
              <a:ext cx="11" cy="22"/>
            </a:xfrm>
            <a:custGeom>
              <a:avLst/>
              <a:gdLst>
                <a:gd name="T0" fmla="*/ 6 w 14"/>
                <a:gd name="T1" fmla="*/ 0 h 28"/>
                <a:gd name="T2" fmla="*/ 4 w 14"/>
                <a:gd name="T3" fmla="*/ 4 h 28"/>
                <a:gd name="T4" fmla="*/ 0 w 14"/>
                <a:gd name="T5" fmla="*/ 9 h 28"/>
                <a:gd name="T6" fmla="*/ 5 w 14"/>
                <a:gd name="T7" fmla="*/ 13 h 28"/>
                <a:gd name="T8" fmla="*/ 6 w 14"/>
                <a:gd name="T9" fmla="*/ 7 h 28"/>
                <a:gd name="T10" fmla="*/ 7 w 14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1" y="2"/>
                    <a:pt x="10" y="5"/>
                    <a:pt x="8" y="8"/>
                  </a:cubicBezTo>
                  <a:cubicBezTo>
                    <a:pt x="6" y="11"/>
                    <a:pt x="0" y="15"/>
                    <a:pt x="0" y="19"/>
                  </a:cubicBezTo>
                  <a:cubicBezTo>
                    <a:pt x="1" y="23"/>
                    <a:pt x="7" y="27"/>
                    <a:pt x="10" y="28"/>
                  </a:cubicBezTo>
                  <a:cubicBezTo>
                    <a:pt x="13" y="25"/>
                    <a:pt x="11" y="18"/>
                    <a:pt x="11" y="14"/>
                  </a:cubicBezTo>
                  <a:cubicBezTo>
                    <a:pt x="12" y="10"/>
                    <a:pt x="13" y="4"/>
                    <a:pt x="14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5" name="Freeform 607">
              <a:extLst>
                <a:ext uri="{FF2B5EF4-FFF2-40B4-BE49-F238E27FC236}">
                  <a16:creationId xmlns:a16="http://schemas.microsoft.com/office/drawing/2014/main" id="{4BCBD5FC-68FB-4868-BFCD-1B202EAA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113"/>
              <a:ext cx="13" cy="24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5 h 30"/>
                <a:gd name="T6" fmla="*/ 6 w 17"/>
                <a:gd name="T7" fmla="*/ 8 h 30"/>
                <a:gd name="T8" fmla="*/ 6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7"/>
                    <a:pt x="5" y="11"/>
                    <a:pt x="7" y="16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19"/>
                    <a:pt x="14" y="15"/>
                  </a:cubicBezTo>
                  <a:cubicBezTo>
                    <a:pt x="13" y="10"/>
                    <a:pt x="14" y="6"/>
                    <a:pt x="15" y="1"/>
                  </a:cubicBezTo>
                  <a:cubicBezTo>
                    <a:pt x="12" y="1"/>
                    <a:pt x="7" y="0"/>
                    <a:pt x="5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6" name="Freeform 608">
              <a:extLst>
                <a:ext uri="{FF2B5EF4-FFF2-40B4-BE49-F238E27FC236}">
                  <a16:creationId xmlns:a16="http://schemas.microsoft.com/office/drawing/2014/main" id="{7AF2BAD1-B504-4FAE-AD0D-9FE325BC1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106"/>
              <a:ext cx="13" cy="20"/>
            </a:xfrm>
            <a:custGeom>
              <a:avLst/>
              <a:gdLst>
                <a:gd name="T0" fmla="*/ 0 w 17"/>
                <a:gd name="T1" fmla="*/ 3 h 25"/>
                <a:gd name="T2" fmla="*/ 6 w 17"/>
                <a:gd name="T3" fmla="*/ 3 h 25"/>
                <a:gd name="T4" fmla="*/ 6 w 17"/>
                <a:gd name="T5" fmla="*/ 13 h 25"/>
                <a:gd name="T6" fmla="*/ 4 w 17"/>
                <a:gd name="T7" fmla="*/ 9 h 25"/>
                <a:gd name="T8" fmla="*/ 1 w 17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5">
                  <a:moveTo>
                    <a:pt x="0" y="6"/>
                  </a:moveTo>
                  <a:cubicBezTo>
                    <a:pt x="5" y="5"/>
                    <a:pt x="13" y="0"/>
                    <a:pt x="15" y="6"/>
                  </a:cubicBezTo>
                  <a:cubicBezTo>
                    <a:pt x="17" y="11"/>
                    <a:pt x="13" y="20"/>
                    <a:pt x="13" y="25"/>
                  </a:cubicBezTo>
                  <a:cubicBezTo>
                    <a:pt x="11" y="23"/>
                    <a:pt x="10" y="20"/>
                    <a:pt x="8" y="17"/>
                  </a:cubicBezTo>
                  <a:cubicBezTo>
                    <a:pt x="6" y="13"/>
                    <a:pt x="2" y="9"/>
                    <a:pt x="1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7" name="Freeform 609">
              <a:extLst>
                <a:ext uri="{FF2B5EF4-FFF2-40B4-BE49-F238E27FC236}">
                  <a16:creationId xmlns:a16="http://schemas.microsoft.com/office/drawing/2014/main" id="{8DEB10A2-106C-4A89-8B5F-A38AECCE7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056"/>
              <a:ext cx="57" cy="9"/>
            </a:xfrm>
            <a:custGeom>
              <a:avLst/>
              <a:gdLst>
                <a:gd name="T0" fmla="*/ 7 w 77"/>
                <a:gd name="T1" fmla="*/ 1 h 11"/>
                <a:gd name="T2" fmla="*/ 19 w 77"/>
                <a:gd name="T3" fmla="*/ 2 h 11"/>
                <a:gd name="T4" fmla="*/ 31 w 77"/>
                <a:gd name="T5" fmla="*/ 2 h 11"/>
                <a:gd name="T6" fmla="*/ 21 w 77"/>
                <a:gd name="T7" fmla="*/ 5 h 11"/>
                <a:gd name="T8" fmla="*/ 10 w 77"/>
                <a:gd name="T9" fmla="*/ 6 h 11"/>
                <a:gd name="T10" fmla="*/ 1 w 77"/>
                <a:gd name="T11" fmla="*/ 6 h 11"/>
                <a:gd name="T12" fmla="*/ 1 w 77"/>
                <a:gd name="T13" fmla="*/ 3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7" y="1"/>
                  </a:moveTo>
                  <a:cubicBezTo>
                    <a:pt x="25" y="6"/>
                    <a:pt x="38" y="5"/>
                    <a:pt x="47" y="5"/>
                  </a:cubicBezTo>
                  <a:cubicBezTo>
                    <a:pt x="56" y="5"/>
                    <a:pt x="68" y="0"/>
                    <a:pt x="77" y="4"/>
                  </a:cubicBezTo>
                  <a:cubicBezTo>
                    <a:pt x="70" y="8"/>
                    <a:pt x="61" y="7"/>
                    <a:pt x="52" y="8"/>
                  </a:cubicBezTo>
                  <a:cubicBezTo>
                    <a:pt x="43" y="8"/>
                    <a:pt x="33" y="10"/>
                    <a:pt x="24" y="11"/>
                  </a:cubicBezTo>
                  <a:cubicBezTo>
                    <a:pt x="16" y="11"/>
                    <a:pt x="8" y="11"/>
                    <a:pt x="1" y="10"/>
                  </a:cubicBezTo>
                  <a:cubicBezTo>
                    <a:pt x="0" y="8"/>
                    <a:pt x="1" y="5"/>
                    <a:pt x="4" y="6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8" name="Freeform 610">
              <a:extLst>
                <a:ext uri="{FF2B5EF4-FFF2-40B4-BE49-F238E27FC236}">
                  <a16:creationId xmlns:a16="http://schemas.microsoft.com/office/drawing/2014/main" id="{5EB174CE-3A84-44E8-A27F-B5BDE476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033"/>
              <a:ext cx="12" cy="32"/>
            </a:xfrm>
            <a:custGeom>
              <a:avLst/>
              <a:gdLst>
                <a:gd name="T0" fmla="*/ 7 w 16"/>
                <a:gd name="T1" fmla="*/ 0 h 40"/>
                <a:gd name="T2" fmla="*/ 5 w 16"/>
                <a:gd name="T3" fmla="*/ 5 h 40"/>
                <a:gd name="T4" fmla="*/ 2 w 16"/>
                <a:gd name="T5" fmla="*/ 11 h 40"/>
                <a:gd name="T6" fmla="*/ 1 w 16"/>
                <a:gd name="T7" fmla="*/ 16 h 40"/>
                <a:gd name="T8" fmla="*/ 0 w 16"/>
                <a:gd name="T9" fmla="*/ 21 h 40"/>
                <a:gd name="T10" fmla="*/ 3 w 16"/>
                <a:gd name="T11" fmla="*/ 14 h 40"/>
                <a:gd name="T12" fmla="*/ 5 w 16"/>
                <a:gd name="T13" fmla="*/ 8 h 40"/>
                <a:gd name="T14" fmla="*/ 7 w 16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16" y="0"/>
                  </a:moveTo>
                  <a:cubicBezTo>
                    <a:pt x="14" y="2"/>
                    <a:pt x="12" y="7"/>
                    <a:pt x="11" y="10"/>
                  </a:cubicBezTo>
                  <a:cubicBezTo>
                    <a:pt x="7" y="17"/>
                    <a:pt x="7" y="16"/>
                    <a:pt x="5" y="21"/>
                  </a:cubicBezTo>
                  <a:cubicBezTo>
                    <a:pt x="4" y="25"/>
                    <a:pt x="3" y="28"/>
                    <a:pt x="1" y="31"/>
                  </a:cubicBezTo>
                  <a:cubicBezTo>
                    <a:pt x="1" y="33"/>
                    <a:pt x="0" y="38"/>
                    <a:pt x="0" y="40"/>
                  </a:cubicBezTo>
                  <a:cubicBezTo>
                    <a:pt x="3" y="36"/>
                    <a:pt x="4" y="31"/>
                    <a:pt x="6" y="26"/>
                  </a:cubicBezTo>
                  <a:cubicBezTo>
                    <a:pt x="8" y="22"/>
                    <a:pt x="9" y="19"/>
                    <a:pt x="11" y="15"/>
                  </a:cubicBezTo>
                  <a:cubicBezTo>
                    <a:pt x="13" y="10"/>
                    <a:pt x="16" y="6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9" name="Freeform 611">
              <a:extLst>
                <a:ext uri="{FF2B5EF4-FFF2-40B4-BE49-F238E27FC236}">
                  <a16:creationId xmlns:a16="http://schemas.microsoft.com/office/drawing/2014/main" id="{5889B578-3804-40ED-BBD7-8145B2A1D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113"/>
              <a:ext cx="19" cy="28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2 h 35"/>
                <a:gd name="T4" fmla="*/ 6 w 25"/>
                <a:gd name="T5" fmla="*/ 11 h 35"/>
                <a:gd name="T6" fmla="*/ 11 w 25"/>
                <a:gd name="T7" fmla="*/ 18 h 35"/>
                <a:gd name="T8" fmla="*/ 8 w 25"/>
                <a:gd name="T9" fmla="*/ 14 h 35"/>
                <a:gd name="T10" fmla="*/ 5 w 25"/>
                <a:gd name="T11" fmla="*/ 6 h 35"/>
                <a:gd name="T12" fmla="*/ 2 w 25"/>
                <a:gd name="T13" fmla="*/ 2 h 35"/>
                <a:gd name="T14" fmla="*/ 1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  <a:cubicBezTo>
                    <a:pt x="5" y="11"/>
                    <a:pt x="10" y="16"/>
                    <a:pt x="13" y="22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3" y="33"/>
                    <a:pt x="22" y="30"/>
                    <a:pt x="20" y="27"/>
                  </a:cubicBezTo>
                  <a:cubicBezTo>
                    <a:pt x="18" y="22"/>
                    <a:pt x="14" y="17"/>
                    <a:pt x="10" y="13"/>
                  </a:cubicBezTo>
                  <a:cubicBezTo>
                    <a:pt x="7" y="10"/>
                    <a:pt x="6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0" name="Freeform 612">
              <a:extLst>
                <a:ext uri="{FF2B5EF4-FFF2-40B4-BE49-F238E27FC236}">
                  <a16:creationId xmlns:a16="http://schemas.microsoft.com/office/drawing/2014/main" id="{E77EE2B9-A3C1-4FC3-AD26-9C5265444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101"/>
              <a:ext cx="74" cy="2"/>
            </a:xfrm>
            <a:custGeom>
              <a:avLst/>
              <a:gdLst>
                <a:gd name="T0" fmla="*/ 0 w 100"/>
                <a:gd name="T1" fmla="*/ 1 h 3"/>
                <a:gd name="T2" fmla="*/ 41 w 100"/>
                <a:gd name="T3" fmla="*/ 0 h 3"/>
                <a:gd name="T4" fmla="*/ 0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1" name="Freeform 613">
              <a:extLst>
                <a:ext uri="{FF2B5EF4-FFF2-40B4-BE49-F238E27FC236}">
                  <a16:creationId xmlns:a16="http://schemas.microsoft.com/office/drawing/2014/main" id="{9E5641F5-75B4-4153-B5DB-EDACB4E18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015"/>
              <a:ext cx="135" cy="145"/>
            </a:xfrm>
            <a:custGeom>
              <a:avLst/>
              <a:gdLst>
                <a:gd name="T0" fmla="*/ 7 w 182"/>
                <a:gd name="T1" fmla="*/ 43 h 184"/>
                <a:gd name="T2" fmla="*/ 0 w 182"/>
                <a:gd name="T3" fmla="*/ 34 h 184"/>
                <a:gd name="T4" fmla="*/ 0 w 182"/>
                <a:gd name="T5" fmla="*/ 1 h 184"/>
                <a:gd name="T6" fmla="*/ 12 w 182"/>
                <a:gd name="T7" fmla="*/ 22 h 184"/>
                <a:gd name="T8" fmla="*/ 56 w 182"/>
                <a:gd name="T9" fmla="*/ 22 h 184"/>
                <a:gd name="T10" fmla="*/ 58 w 182"/>
                <a:gd name="T11" fmla="*/ 0 h 184"/>
                <a:gd name="T12" fmla="*/ 74 w 182"/>
                <a:gd name="T13" fmla="*/ 34 h 184"/>
                <a:gd name="T14" fmla="*/ 67 w 182"/>
                <a:gd name="T15" fmla="*/ 46 h 184"/>
                <a:gd name="T16" fmla="*/ 73 w 182"/>
                <a:gd name="T17" fmla="*/ 57 h 184"/>
                <a:gd name="T18" fmla="*/ 53 w 182"/>
                <a:gd name="T19" fmla="*/ 90 h 184"/>
                <a:gd name="T20" fmla="*/ 53 w 182"/>
                <a:gd name="T21" fmla="*/ 65 h 184"/>
                <a:gd name="T22" fmla="*/ 13 w 182"/>
                <a:gd name="T23" fmla="*/ 65 h 184"/>
                <a:gd name="T24" fmla="*/ 0 w 182"/>
                <a:gd name="T25" fmla="*/ 83 h 184"/>
                <a:gd name="T26" fmla="*/ 0 w 182"/>
                <a:gd name="T27" fmla="*/ 53 h 184"/>
                <a:gd name="T28" fmla="*/ 7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7" y="89"/>
                  </a:moveTo>
                  <a:cubicBezTo>
                    <a:pt x="17" y="78"/>
                    <a:pt x="9" y="70"/>
                    <a:pt x="0" y="6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2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62" y="25"/>
                    <a:pt x="180" y="49"/>
                    <a:pt x="182" y="70"/>
                  </a:cubicBezTo>
                  <a:cubicBezTo>
                    <a:pt x="171" y="72"/>
                    <a:pt x="163" y="82"/>
                    <a:pt x="163" y="93"/>
                  </a:cubicBezTo>
                  <a:cubicBezTo>
                    <a:pt x="163" y="104"/>
                    <a:pt x="169" y="112"/>
                    <a:pt x="178" y="115"/>
                  </a:cubicBezTo>
                  <a:cubicBezTo>
                    <a:pt x="164" y="158"/>
                    <a:pt x="129" y="184"/>
                    <a:pt x="129" y="18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27" y="149"/>
                    <a:pt x="0" y="169"/>
                    <a:pt x="0" y="16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" y="107"/>
                    <a:pt x="17" y="99"/>
                    <a:pt x="17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2" name="Line 614">
              <a:extLst>
                <a:ext uri="{FF2B5EF4-FFF2-40B4-BE49-F238E27FC236}">
                  <a16:creationId xmlns:a16="http://schemas.microsoft.com/office/drawing/2014/main" id="{1848FA24-C60C-41AF-B513-00E2EB2AFC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5" y="1067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3" name="Line 615">
              <a:extLst>
                <a:ext uri="{FF2B5EF4-FFF2-40B4-BE49-F238E27FC236}">
                  <a16:creationId xmlns:a16="http://schemas.microsoft.com/office/drawing/2014/main" id="{D9D4CCDD-C314-4B05-A4DD-D6C844E2DA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7" y="1103"/>
              <a:ext cx="126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4" name="Freeform 616">
              <a:extLst>
                <a:ext uri="{FF2B5EF4-FFF2-40B4-BE49-F238E27FC236}">
                  <a16:creationId xmlns:a16="http://schemas.microsoft.com/office/drawing/2014/main" id="{9AADA9CA-04D6-4707-B0BB-BE2DD4D45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071"/>
              <a:ext cx="108" cy="26"/>
            </a:xfrm>
            <a:custGeom>
              <a:avLst/>
              <a:gdLst>
                <a:gd name="T0" fmla="*/ 60 w 145"/>
                <a:gd name="T1" fmla="*/ 0 h 33"/>
                <a:gd name="T2" fmla="*/ 57 w 145"/>
                <a:gd name="T3" fmla="*/ 5 h 33"/>
                <a:gd name="T4" fmla="*/ 56 w 145"/>
                <a:gd name="T5" fmla="*/ 10 h 33"/>
                <a:gd name="T6" fmla="*/ 55 w 145"/>
                <a:gd name="T7" fmla="*/ 15 h 33"/>
                <a:gd name="T8" fmla="*/ 46 w 145"/>
                <a:gd name="T9" fmla="*/ 13 h 33"/>
                <a:gd name="T10" fmla="*/ 34 w 145"/>
                <a:gd name="T11" fmla="*/ 12 h 33"/>
                <a:gd name="T12" fmla="*/ 16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6 w 145"/>
                <a:gd name="T23" fmla="*/ 2 h 33"/>
                <a:gd name="T24" fmla="*/ 31 w 145"/>
                <a:gd name="T25" fmla="*/ 2 h 33"/>
                <a:gd name="T26" fmla="*/ 6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5" y="3"/>
                    <a:pt x="141" y="7"/>
                    <a:pt x="139" y="10"/>
                  </a:cubicBezTo>
                  <a:cubicBezTo>
                    <a:pt x="137" y="13"/>
                    <a:pt x="136" y="16"/>
                    <a:pt x="135" y="20"/>
                  </a:cubicBezTo>
                  <a:cubicBezTo>
                    <a:pt x="134" y="25"/>
                    <a:pt x="137" y="29"/>
                    <a:pt x="133" y="31"/>
                  </a:cubicBezTo>
                  <a:cubicBezTo>
                    <a:pt x="128" y="33"/>
                    <a:pt x="117" y="29"/>
                    <a:pt x="111" y="28"/>
                  </a:cubicBezTo>
                  <a:cubicBezTo>
                    <a:pt x="101" y="26"/>
                    <a:pt x="92" y="25"/>
                    <a:pt x="82" y="24"/>
                  </a:cubicBezTo>
                  <a:cubicBezTo>
                    <a:pt x="68" y="24"/>
                    <a:pt x="54" y="22"/>
                    <a:pt x="40" y="22"/>
                  </a:cubicBezTo>
                  <a:cubicBezTo>
                    <a:pt x="32" y="22"/>
                    <a:pt x="24" y="23"/>
                    <a:pt x="16" y="22"/>
                  </a:cubicBezTo>
                  <a:cubicBezTo>
                    <a:pt x="10" y="21"/>
                    <a:pt x="9" y="20"/>
                    <a:pt x="6" y="15"/>
                  </a:cubicBezTo>
                  <a:cubicBezTo>
                    <a:pt x="5" y="11"/>
                    <a:pt x="2" y="7"/>
                    <a:pt x="0" y="4"/>
                  </a:cubicBezTo>
                  <a:cubicBezTo>
                    <a:pt x="5" y="2"/>
                    <a:pt x="11" y="4"/>
                    <a:pt x="16" y="4"/>
                  </a:cubicBezTo>
                  <a:cubicBezTo>
                    <a:pt x="23" y="5"/>
                    <a:pt x="30" y="4"/>
                    <a:pt x="37" y="4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2"/>
                    <a:pt x="145" y="3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5" name="Freeform 617">
              <a:extLst>
                <a:ext uri="{FF2B5EF4-FFF2-40B4-BE49-F238E27FC236}">
                  <a16:creationId xmlns:a16="http://schemas.microsoft.com/office/drawing/2014/main" id="{39B1DF31-B902-431E-92ED-DCF59CD8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095"/>
              <a:ext cx="109" cy="8"/>
            </a:xfrm>
            <a:custGeom>
              <a:avLst/>
              <a:gdLst>
                <a:gd name="T0" fmla="*/ 60 w 147"/>
                <a:gd name="T1" fmla="*/ 4 h 11"/>
                <a:gd name="T2" fmla="*/ 0 w 147"/>
                <a:gd name="T3" fmla="*/ 2 h 11"/>
                <a:gd name="T4" fmla="*/ 60 w 147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1">
                  <a:moveTo>
                    <a:pt x="147" y="11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8" y="0"/>
                    <a:pt x="147" y="11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6" name="Freeform 618">
              <a:extLst>
                <a:ext uri="{FF2B5EF4-FFF2-40B4-BE49-F238E27FC236}">
                  <a16:creationId xmlns:a16="http://schemas.microsoft.com/office/drawing/2014/main" id="{7DED7983-6595-42E7-A5D6-88E176DF2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037"/>
              <a:ext cx="14" cy="25"/>
            </a:xfrm>
            <a:custGeom>
              <a:avLst/>
              <a:gdLst>
                <a:gd name="T0" fmla="*/ 3 w 20"/>
                <a:gd name="T1" fmla="*/ 0 h 32"/>
                <a:gd name="T2" fmla="*/ 5 w 20"/>
                <a:gd name="T3" fmla="*/ 7 h 32"/>
                <a:gd name="T4" fmla="*/ 6 w 20"/>
                <a:gd name="T5" fmla="*/ 14 h 32"/>
                <a:gd name="T6" fmla="*/ 3 w 20"/>
                <a:gd name="T7" fmla="*/ 14 h 32"/>
                <a:gd name="T8" fmla="*/ 1 w 20"/>
                <a:gd name="T9" fmla="*/ 14 h 32"/>
                <a:gd name="T10" fmla="*/ 2 w 20"/>
                <a:gd name="T11" fmla="*/ 7 h 32"/>
                <a:gd name="T12" fmla="*/ 3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7" y="0"/>
                  </a:moveTo>
                  <a:cubicBezTo>
                    <a:pt x="9" y="5"/>
                    <a:pt x="12" y="10"/>
                    <a:pt x="14" y="15"/>
                  </a:cubicBezTo>
                  <a:cubicBezTo>
                    <a:pt x="16" y="20"/>
                    <a:pt x="20" y="24"/>
                    <a:pt x="19" y="29"/>
                  </a:cubicBezTo>
                  <a:cubicBezTo>
                    <a:pt x="15" y="30"/>
                    <a:pt x="11" y="29"/>
                    <a:pt x="7" y="30"/>
                  </a:cubicBezTo>
                  <a:cubicBezTo>
                    <a:pt x="3" y="30"/>
                    <a:pt x="2" y="32"/>
                    <a:pt x="1" y="29"/>
                  </a:cubicBezTo>
                  <a:cubicBezTo>
                    <a:pt x="0" y="25"/>
                    <a:pt x="4" y="18"/>
                    <a:pt x="5" y="15"/>
                  </a:cubicBezTo>
                  <a:cubicBezTo>
                    <a:pt x="6" y="10"/>
                    <a:pt x="6" y="6"/>
                    <a:pt x="7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7" name="Freeform 619">
              <a:extLst>
                <a:ext uri="{FF2B5EF4-FFF2-40B4-BE49-F238E27FC236}">
                  <a16:creationId xmlns:a16="http://schemas.microsoft.com/office/drawing/2014/main" id="{8C1EAA9D-A68A-49B1-94D5-9DC87CC31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039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3 w 15"/>
                <a:gd name="T3" fmla="*/ 4 h 28"/>
                <a:gd name="T4" fmla="*/ 6 w 15"/>
                <a:gd name="T5" fmla="*/ 10 h 28"/>
                <a:gd name="T6" fmla="*/ 2 w 15"/>
                <a:gd name="T7" fmla="*/ 13 h 28"/>
                <a:gd name="T8" fmla="*/ 1 w 15"/>
                <a:gd name="T9" fmla="*/ 7 h 28"/>
                <a:gd name="T10" fmla="*/ 0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4" y="3"/>
                    <a:pt x="5" y="6"/>
                    <a:pt x="7" y="8"/>
                  </a:cubicBezTo>
                  <a:cubicBezTo>
                    <a:pt x="9" y="11"/>
                    <a:pt x="15" y="15"/>
                    <a:pt x="15" y="20"/>
                  </a:cubicBezTo>
                  <a:cubicBezTo>
                    <a:pt x="14" y="23"/>
                    <a:pt x="8" y="27"/>
                    <a:pt x="5" y="28"/>
                  </a:cubicBezTo>
                  <a:cubicBezTo>
                    <a:pt x="2" y="25"/>
                    <a:pt x="4" y="19"/>
                    <a:pt x="3" y="15"/>
                  </a:cubicBezTo>
                  <a:cubicBezTo>
                    <a:pt x="3" y="11"/>
                    <a:pt x="2" y="4"/>
                    <a:pt x="0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8" name="Freeform 620">
              <a:extLst>
                <a:ext uri="{FF2B5EF4-FFF2-40B4-BE49-F238E27FC236}">
                  <a16:creationId xmlns:a16="http://schemas.microsoft.com/office/drawing/2014/main" id="{58C877C2-41FF-4277-B3AA-1DA23554C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114"/>
              <a:ext cx="12" cy="23"/>
            </a:xfrm>
            <a:custGeom>
              <a:avLst/>
              <a:gdLst>
                <a:gd name="T0" fmla="*/ 6 w 17"/>
                <a:gd name="T1" fmla="*/ 1 h 30"/>
                <a:gd name="T2" fmla="*/ 4 w 17"/>
                <a:gd name="T3" fmla="*/ 7 h 30"/>
                <a:gd name="T4" fmla="*/ 1 w 17"/>
                <a:gd name="T5" fmla="*/ 14 h 30"/>
                <a:gd name="T6" fmla="*/ 1 w 17"/>
                <a:gd name="T7" fmla="*/ 6 h 30"/>
                <a:gd name="T8" fmla="*/ 1 w 17"/>
                <a:gd name="T9" fmla="*/ 1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1"/>
                  </a:moveTo>
                  <a:cubicBezTo>
                    <a:pt x="14" y="6"/>
                    <a:pt x="12" y="11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3" y="14"/>
                  </a:cubicBezTo>
                  <a:cubicBezTo>
                    <a:pt x="3" y="10"/>
                    <a:pt x="2" y="5"/>
                    <a:pt x="2" y="1"/>
                  </a:cubicBezTo>
                  <a:cubicBezTo>
                    <a:pt x="5" y="0"/>
                    <a:pt x="10" y="0"/>
                    <a:pt x="12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9" name="Freeform 621">
              <a:extLst>
                <a:ext uri="{FF2B5EF4-FFF2-40B4-BE49-F238E27FC236}">
                  <a16:creationId xmlns:a16="http://schemas.microsoft.com/office/drawing/2014/main" id="{EE1A37AE-B09A-4551-8101-466E107B9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106"/>
              <a:ext cx="13" cy="20"/>
            </a:xfrm>
            <a:custGeom>
              <a:avLst/>
              <a:gdLst>
                <a:gd name="T0" fmla="*/ 8 w 17"/>
                <a:gd name="T1" fmla="*/ 3 h 26"/>
                <a:gd name="T2" fmla="*/ 2 w 17"/>
                <a:gd name="T3" fmla="*/ 3 h 26"/>
                <a:gd name="T4" fmla="*/ 2 w 17"/>
                <a:gd name="T5" fmla="*/ 12 h 26"/>
                <a:gd name="T6" fmla="*/ 4 w 17"/>
                <a:gd name="T7" fmla="*/ 8 h 26"/>
                <a:gd name="T8" fmla="*/ 7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2" y="6"/>
                    <a:pt x="4" y="0"/>
                    <a:pt x="2" y="6"/>
                  </a:cubicBezTo>
                  <a:cubicBezTo>
                    <a:pt x="0" y="12"/>
                    <a:pt x="4" y="20"/>
                    <a:pt x="4" y="26"/>
                  </a:cubicBezTo>
                  <a:cubicBezTo>
                    <a:pt x="6" y="24"/>
                    <a:pt x="7" y="20"/>
                    <a:pt x="9" y="17"/>
                  </a:cubicBezTo>
                  <a:cubicBezTo>
                    <a:pt x="11" y="14"/>
                    <a:pt x="14" y="10"/>
                    <a:pt x="16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0" name="Freeform 622">
              <a:extLst>
                <a:ext uri="{FF2B5EF4-FFF2-40B4-BE49-F238E27FC236}">
                  <a16:creationId xmlns:a16="http://schemas.microsoft.com/office/drawing/2014/main" id="{BFF1CF57-2867-464E-8E8D-C4C13A60D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057"/>
              <a:ext cx="57" cy="8"/>
            </a:xfrm>
            <a:custGeom>
              <a:avLst/>
              <a:gdLst>
                <a:gd name="T0" fmla="*/ 24 w 77"/>
                <a:gd name="T1" fmla="*/ 0 h 10"/>
                <a:gd name="T2" fmla="*/ 12 w 77"/>
                <a:gd name="T3" fmla="*/ 2 h 10"/>
                <a:gd name="T4" fmla="*/ 0 w 77"/>
                <a:gd name="T5" fmla="*/ 2 h 10"/>
                <a:gd name="T6" fmla="*/ 10 w 77"/>
                <a:gd name="T7" fmla="*/ 4 h 10"/>
                <a:gd name="T8" fmla="*/ 21 w 77"/>
                <a:gd name="T9" fmla="*/ 5 h 10"/>
                <a:gd name="T10" fmla="*/ 30 w 77"/>
                <a:gd name="T11" fmla="*/ 5 h 10"/>
                <a:gd name="T12" fmla="*/ 30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60" y="0"/>
                  </a:moveTo>
                  <a:cubicBezTo>
                    <a:pt x="52" y="6"/>
                    <a:pt x="39" y="4"/>
                    <a:pt x="30" y="4"/>
                  </a:cubicBezTo>
                  <a:cubicBezTo>
                    <a:pt x="20" y="5"/>
                    <a:pt x="9" y="0"/>
                    <a:pt x="0" y="3"/>
                  </a:cubicBezTo>
                  <a:cubicBezTo>
                    <a:pt x="7" y="8"/>
                    <a:pt x="16" y="7"/>
                    <a:pt x="25" y="7"/>
                  </a:cubicBezTo>
                  <a:cubicBezTo>
                    <a:pt x="34" y="8"/>
                    <a:pt x="44" y="10"/>
                    <a:pt x="53" y="10"/>
                  </a:cubicBezTo>
                  <a:cubicBezTo>
                    <a:pt x="61" y="10"/>
                    <a:pt x="68" y="10"/>
                    <a:pt x="76" y="10"/>
                  </a:cubicBezTo>
                  <a:cubicBezTo>
                    <a:pt x="77" y="7"/>
                    <a:pt x="76" y="5"/>
                    <a:pt x="73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1" name="Freeform 623">
              <a:extLst>
                <a:ext uri="{FF2B5EF4-FFF2-40B4-BE49-F238E27FC236}">
                  <a16:creationId xmlns:a16="http://schemas.microsoft.com/office/drawing/2014/main" id="{8B75AD67-06F0-49F9-BE86-8FC32E86C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033"/>
              <a:ext cx="12" cy="32"/>
            </a:xfrm>
            <a:custGeom>
              <a:avLst/>
              <a:gdLst>
                <a:gd name="T0" fmla="*/ 0 w 16"/>
                <a:gd name="T1" fmla="*/ 0 h 40"/>
                <a:gd name="T2" fmla="*/ 2 w 16"/>
                <a:gd name="T3" fmla="*/ 5 h 40"/>
                <a:gd name="T4" fmla="*/ 5 w 16"/>
                <a:gd name="T5" fmla="*/ 11 h 40"/>
                <a:gd name="T6" fmla="*/ 6 w 16"/>
                <a:gd name="T7" fmla="*/ 16 h 40"/>
                <a:gd name="T8" fmla="*/ 6 w 16"/>
                <a:gd name="T9" fmla="*/ 21 h 40"/>
                <a:gd name="T10" fmla="*/ 5 w 16"/>
                <a:gd name="T11" fmla="*/ 14 h 40"/>
                <a:gd name="T12" fmla="*/ 2 w 16"/>
                <a:gd name="T13" fmla="*/ 8 h 40"/>
                <a:gd name="T14" fmla="*/ 0 w 16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0" y="0"/>
                  </a:moveTo>
                  <a:cubicBezTo>
                    <a:pt x="2" y="3"/>
                    <a:pt x="4" y="7"/>
                    <a:pt x="5" y="10"/>
                  </a:cubicBezTo>
                  <a:cubicBezTo>
                    <a:pt x="9" y="17"/>
                    <a:pt x="9" y="17"/>
                    <a:pt x="11" y="22"/>
                  </a:cubicBezTo>
                  <a:cubicBezTo>
                    <a:pt x="12" y="25"/>
                    <a:pt x="13" y="28"/>
                    <a:pt x="14" y="31"/>
                  </a:cubicBezTo>
                  <a:cubicBezTo>
                    <a:pt x="15" y="33"/>
                    <a:pt x="16" y="38"/>
                    <a:pt x="15" y="40"/>
                  </a:cubicBezTo>
                  <a:cubicBezTo>
                    <a:pt x="13" y="36"/>
                    <a:pt x="12" y="31"/>
                    <a:pt x="10" y="27"/>
                  </a:cubicBezTo>
                  <a:cubicBezTo>
                    <a:pt x="8" y="23"/>
                    <a:pt x="6" y="19"/>
                    <a:pt x="5" y="15"/>
                  </a:cubicBezTo>
                  <a:cubicBezTo>
                    <a:pt x="2" y="11"/>
                    <a:pt x="0" y="6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2" name="Freeform 624">
              <a:extLst>
                <a:ext uri="{FF2B5EF4-FFF2-40B4-BE49-F238E27FC236}">
                  <a16:creationId xmlns:a16="http://schemas.microsoft.com/office/drawing/2014/main" id="{49786CFE-109D-47A7-BF76-89C00296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1114"/>
              <a:ext cx="19" cy="27"/>
            </a:xfrm>
            <a:custGeom>
              <a:avLst/>
              <a:gdLst>
                <a:gd name="T0" fmla="*/ 10 w 26"/>
                <a:gd name="T1" fmla="*/ 0 h 35"/>
                <a:gd name="T2" fmla="*/ 9 w 26"/>
                <a:gd name="T3" fmla="*/ 2 h 35"/>
                <a:gd name="T4" fmla="*/ 5 w 26"/>
                <a:gd name="T5" fmla="*/ 9 h 35"/>
                <a:gd name="T6" fmla="*/ 0 w 26"/>
                <a:gd name="T7" fmla="*/ 16 h 35"/>
                <a:gd name="T8" fmla="*/ 2 w 26"/>
                <a:gd name="T9" fmla="*/ 12 h 35"/>
                <a:gd name="T10" fmla="*/ 7 w 26"/>
                <a:gd name="T11" fmla="*/ 6 h 35"/>
                <a:gd name="T12" fmla="*/ 9 w 26"/>
                <a:gd name="T13" fmla="*/ 2 h 35"/>
                <a:gd name="T14" fmla="*/ 10 w 26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5">
                  <a:moveTo>
                    <a:pt x="26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1" y="11"/>
                    <a:pt x="16" y="16"/>
                    <a:pt x="12" y="21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6" y="27"/>
                  </a:cubicBezTo>
                  <a:cubicBezTo>
                    <a:pt x="8" y="22"/>
                    <a:pt x="12" y="17"/>
                    <a:pt x="16" y="13"/>
                  </a:cubicBezTo>
                  <a:cubicBezTo>
                    <a:pt x="18" y="10"/>
                    <a:pt x="20" y="6"/>
                    <a:pt x="23" y="3"/>
                  </a:cubicBezTo>
                  <a:cubicBezTo>
                    <a:pt x="23" y="2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3" name="Freeform 625">
              <a:extLst>
                <a:ext uri="{FF2B5EF4-FFF2-40B4-BE49-F238E27FC236}">
                  <a16:creationId xmlns:a16="http://schemas.microsoft.com/office/drawing/2014/main" id="{AA45320E-0D3C-4731-8943-0D57D698A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101"/>
              <a:ext cx="74" cy="2"/>
            </a:xfrm>
            <a:custGeom>
              <a:avLst/>
              <a:gdLst>
                <a:gd name="T0" fmla="*/ 41 w 100"/>
                <a:gd name="T1" fmla="*/ 1 h 3"/>
                <a:gd name="T2" fmla="*/ 0 w 100"/>
                <a:gd name="T3" fmla="*/ 0 h 3"/>
                <a:gd name="T4" fmla="*/ 41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1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4" name="Freeform 626">
              <a:extLst>
                <a:ext uri="{FF2B5EF4-FFF2-40B4-BE49-F238E27FC236}">
                  <a16:creationId xmlns:a16="http://schemas.microsoft.com/office/drawing/2014/main" id="{EDCDADA9-FBEB-41CE-8E43-8203C4E0C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225"/>
              <a:ext cx="135" cy="146"/>
            </a:xfrm>
            <a:custGeom>
              <a:avLst/>
              <a:gdLst>
                <a:gd name="T0" fmla="*/ 67 w 182"/>
                <a:gd name="T1" fmla="*/ 44 h 184"/>
                <a:gd name="T2" fmla="*/ 74 w 182"/>
                <a:gd name="T3" fmla="*/ 35 h 184"/>
                <a:gd name="T4" fmla="*/ 74 w 182"/>
                <a:gd name="T5" fmla="*/ 1 h 184"/>
                <a:gd name="T6" fmla="*/ 62 w 182"/>
                <a:gd name="T7" fmla="*/ 23 h 184"/>
                <a:gd name="T8" fmla="*/ 18 w 182"/>
                <a:gd name="T9" fmla="*/ 23 h 184"/>
                <a:gd name="T10" fmla="*/ 16 w 182"/>
                <a:gd name="T11" fmla="*/ 0 h 184"/>
                <a:gd name="T12" fmla="*/ 0 w 182"/>
                <a:gd name="T13" fmla="*/ 35 h 184"/>
                <a:gd name="T14" fmla="*/ 7 w 182"/>
                <a:gd name="T15" fmla="*/ 48 h 184"/>
                <a:gd name="T16" fmla="*/ 1 w 182"/>
                <a:gd name="T17" fmla="*/ 58 h 184"/>
                <a:gd name="T18" fmla="*/ 22 w 182"/>
                <a:gd name="T19" fmla="*/ 92 h 184"/>
                <a:gd name="T20" fmla="*/ 20 w 182"/>
                <a:gd name="T21" fmla="*/ 67 h 184"/>
                <a:gd name="T22" fmla="*/ 61 w 182"/>
                <a:gd name="T23" fmla="*/ 67 h 184"/>
                <a:gd name="T24" fmla="*/ 74 w 182"/>
                <a:gd name="T25" fmla="*/ 84 h 184"/>
                <a:gd name="T26" fmla="*/ 74 w 182"/>
                <a:gd name="T27" fmla="*/ 54 h 184"/>
                <a:gd name="T28" fmla="*/ 67 w 182"/>
                <a:gd name="T29" fmla="*/ 44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5" y="89"/>
                  </a:moveTo>
                  <a:cubicBezTo>
                    <a:pt x="165" y="79"/>
                    <a:pt x="172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0" y="25"/>
                    <a:pt x="2" y="49"/>
                    <a:pt x="0" y="70"/>
                  </a:cubicBezTo>
                  <a:cubicBezTo>
                    <a:pt x="10" y="72"/>
                    <a:pt x="19" y="82"/>
                    <a:pt x="19" y="94"/>
                  </a:cubicBezTo>
                  <a:cubicBezTo>
                    <a:pt x="19" y="104"/>
                    <a:pt x="12" y="112"/>
                    <a:pt x="4" y="116"/>
                  </a:cubicBezTo>
                  <a:cubicBezTo>
                    <a:pt x="18" y="158"/>
                    <a:pt x="53" y="184"/>
                    <a:pt x="53" y="184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2" y="107"/>
                    <a:pt x="165" y="99"/>
                    <a:pt x="165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5" name="Line 627">
              <a:extLst>
                <a:ext uri="{FF2B5EF4-FFF2-40B4-BE49-F238E27FC236}">
                  <a16:creationId xmlns:a16="http://schemas.microsoft.com/office/drawing/2014/main" id="{9086CC7A-2C62-4D69-8236-FFEBEB1570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1" y="1277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6" name="Line 628">
              <a:extLst>
                <a:ext uri="{FF2B5EF4-FFF2-40B4-BE49-F238E27FC236}">
                  <a16:creationId xmlns:a16="http://schemas.microsoft.com/office/drawing/2014/main" id="{790E1921-7621-4664-AA02-E31E3E5315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5" y="1314"/>
              <a:ext cx="126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7" name="Freeform 629">
              <a:extLst>
                <a:ext uri="{FF2B5EF4-FFF2-40B4-BE49-F238E27FC236}">
                  <a16:creationId xmlns:a16="http://schemas.microsoft.com/office/drawing/2014/main" id="{D35FFD6E-D7AF-4BE7-A3A8-B9247340F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281"/>
              <a:ext cx="108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6 w 146"/>
                <a:gd name="T11" fmla="*/ 13 h 33"/>
                <a:gd name="T12" fmla="*/ 43 w 146"/>
                <a:gd name="T13" fmla="*/ 10 h 33"/>
                <a:gd name="T14" fmla="*/ 53 w 146"/>
                <a:gd name="T15" fmla="*/ 10 h 33"/>
                <a:gd name="T16" fmla="*/ 56 w 146"/>
                <a:gd name="T17" fmla="*/ 7 h 33"/>
                <a:gd name="T18" fmla="*/ 59 w 146"/>
                <a:gd name="T19" fmla="*/ 2 h 33"/>
                <a:gd name="T20" fmla="*/ 53 w 146"/>
                <a:gd name="T21" fmla="*/ 2 h 33"/>
                <a:gd name="T22" fmla="*/ 44 w 146"/>
                <a:gd name="T23" fmla="*/ 2 h 33"/>
                <a:gd name="T24" fmla="*/ 29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  <a:cubicBezTo>
                    <a:pt x="9" y="13"/>
                    <a:pt x="10" y="16"/>
                    <a:pt x="10" y="20"/>
                  </a:cubicBezTo>
                  <a:cubicBezTo>
                    <a:pt x="11" y="25"/>
                    <a:pt x="9" y="29"/>
                    <a:pt x="13" y="31"/>
                  </a:cubicBezTo>
                  <a:cubicBezTo>
                    <a:pt x="18" y="33"/>
                    <a:pt x="29" y="29"/>
                    <a:pt x="34" y="28"/>
                  </a:cubicBezTo>
                  <a:cubicBezTo>
                    <a:pt x="44" y="26"/>
                    <a:pt x="54" y="25"/>
                    <a:pt x="64" y="25"/>
                  </a:cubicBezTo>
                  <a:cubicBezTo>
                    <a:pt x="78" y="24"/>
                    <a:pt x="92" y="22"/>
                    <a:pt x="106" y="22"/>
                  </a:cubicBezTo>
                  <a:cubicBezTo>
                    <a:pt x="114" y="22"/>
                    <a:pt x="122" y="23"/>
                    <a:pt x="130" y="22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8"/>
                    <a:pt x="146" y="4"/>
                  </a:cubicBezTo>
                  <a:cubicBezTo>
                    <a:pt x="141" y="2"/>
                    <a:pt x="135" y="4"/>
                    <a:pt x="130" y="4"/>
                  </a:cubicBezTo>
                  <a:cubicBezTo>
                    <a:pt x="123" y="5"/>
                    <a:pt x="116" y="4"/>
                    <a:pt x="109" y="4"/>
                  </a:cubicBezTo>
                  <a:cubicBezTo>
                    <a:pt x="97" y="3"/>
                    <a:pt x="84" y="3"/>
                    <a:pt x="72" y="3"/>
                  </a:cubicBezTo>
                  <a:cubicBezTo>
                    <a:pt x="48" y="3"/>
                    <a:pt x="24" y="3"/>
                    <a:pt x="0" y="3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8" name="Freeform 630">
              <a:extLst>
                <a:ext uri="{FF2B5EF4-FFF2-40B4-BE49-F238E27FC236}">
                  <a16:creationId xmlns:a16="http://schemas.microsoft.com/office/drawing/2014/main" id="{A0505EB4-B6E5-4118-8C37-B1C4C0515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305"/>
              <a:ext cx="110" cy="9"/>
            </a:xfrm>
            <a:custGeom>
              <a:avLst/>
              <a:gdLst>
                <a:gd name="T0" fmla="*/ 0 w 148"/>
                <a:gd name="T1" fmla="*/ 6 h 11"/>
                <a:gd name="T2" fmla="*/ 61 w 148"/>
                <a:gd name="T3" fmla="*/ 4 h 11"/>
                <a:gd name="T4" fmla="*/ 0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10" y="0"/>
                    <a:pt x="0" y="11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9" name="Freeform 631">
              <a:extLst>
                <a:ext uri="{FF2B5EF4-FFF2-40B4-BE49-F238E27FC236}">
                  <a16:creationId xmlns:a16="http://schemas.microsoft.com/office/drawing/2014/main" id="{E7569953-528E-4580-AF18-DDED64802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248"/>
              <a:ext cx="15" cy="25"/>
            </a:xfrm>
            <a:custGeom>
              <a:avLst/>
              <a:gdLst>
                <a:gd name="T0" fmla="*/ 6 w 20"/>
                <a:gd name="T1" fmla="*/ 0 h 32"/>
                <a:gd name="T2" fmla="*/ 3 w 20"/>
                <a:gd name="T3" fmla="*/ 7 h 32"/>
                <a:gd name="T4" fmla="*/ 1 w 20"/>
                <a:gd name="T5" fmla="*/ 13 h 32"/>
                <a:gd name="T6" fmla="*/ 6 w 20"/>
                <a:gd name="T7" fmla="*/ 14 h 32"/>
                <a:gd name="T8" fmla="*/ 8 w 20"/>
                <a:gd name="T9" fmla="*/ 13 h 32"/>
                <a:gd name="T10" fmla="*/ 6 w 20"/>
                <a:gd name="T11" fmla="*/ 7 h 32"/>
                <a:gd name="T12" fmla="*/ 6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13" y="0"/>
                  </a:moveTo>
                  <a:cubicBezTo>
                    <a:pt x="11" y="5"/>
                    <a:pt x="8" y="9"/>
                    <a:pt x="6" y="15"/>
                  </a:cubicBezTo>
                  <a:cubicBezTo>
                    <a:pt x="4" y="19"/>
                    <a:pt x="0" y="23"/>
                    <a:pt x="1" y="28"/>
                  </a:cubicBezTo>
                  <a:cubicBezTo>
                    <a:pt x="5" y="29"/>
                    <a:pt x="9" y="28"/>
                    <a:pt x="13" y="29"/>
                  </a:cubicBezTo>
                  <a:cubicBezTo>
                    <a:pt x="17" y="29"/>
                    <a:pt x="17" y="32"/>
                    <a:pt x="19" y="28"/>
                  </a:cubicBezTo>
                  <a:cubicBezTo>
                    <a:pt x="20" y="24"/>
                    <a:pt x="16" y="17"/>
                    <a:pt x="15" y="14"/>
                  </a:cubicBezTo>
                  <a:cubicBezTo>
                    <a:pt x="14" y="10"/>
                    <a:pt x="14" y="6"/>
                    <a:pt x="13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0" name="Freeform 632">
              <a:extLst>
                <a:ext uri="{FF2B5EF4-FFF2-40B4-BE49-F238E27FC236}">
                  <a16:creationId xmlns:a16="http://schemas.microsoft.com/office/drawing/2014/main" id="{3D38EDDA-6C57-4E94-A7C0-F43F54EC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249"/>
              <a:ext cx="11" cy="22"/>
            </a:xfrm>
            <a:custGeom>
              <a:avLst/>
              <a:gdLst>
                <a:gd name="T0" fmla="*/ 6 w 14"/>
                <a:gd name="T1" fmla="*/ 0 h 28"/>
                <a:gd name="T2" fmla="*/ 4 w 14"/>
                <a:gd name="T3" fmla="*/ 4 h 28"/>
                <a:gd name="T4" fmla="*/ 0 w 14"/>
                <a:gd name="T5" fmla="*/ 10 h 28"/>
                <a:gd name="T6" fmla="*/ 5 w 14"/>
                <a:gd name="T7" fmla="*/ 13 h 28"/>
                <a:gd name="T8" fmla="*/ 6 w 14"/>
                <a:gd name="T9" fmla="*/ 7 h 28"/>
                <a:gd name="T10" fmla="*/ 7 w 14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1" y="3"/>
                    <a:pt x="10" y="6"/>
                    <a:pt x="8" y="8"/>
                  </a:cubicBezTo>
                  <a:cubicBezTo>
                    <a:pt x="6" y="12"/>
                    <a:pt x="0" y="15"/>
                    <a:pt x="0" y="20"/>
                  </a:cubicBezTo>
                  <a:cubicBezTo>
                    <a:pt x="1" y="23"/>
                    <a:pt x="7" y="28"/>
                    <a:pt x="10" y="28"/>
                  </a:cubicBezTo>
                  <a:cubicBezTo>
                    <a:pt x="13" y="25"/>
                    <a:pt x="11" y="19"/>
                    <a:pt x="11" y="15"/>
                  </a:cubicBezTo>
                  <a:cubicBezTo>
                    <a:pt x="12" y="11"/>
                    <a:pt x="13" y="5"/>
                    <a:pt x="14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1" name="Freeform 633">
              <a:extLst>
                <a:ext uri="{FF2B5EF4-FFF2-40B4-BE49-F238E27FC236}">
                  <a16:creationId xmlns:a16="http://schemas.microsoft.com/office/drawing/2014/main" id="{10F7A496-6604-4D0E-A9A8-856232CB1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324"/>
              <a:ext cx="13" cy="24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5 h 30"/>
                <a:gd name="T6" fmla="*/ 6 w 17"/>
                <a:gd name="T7" fmla="*/ 8 h 30"/>
                <a:gd name="T8" fmla="*/ 6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6"/>
                    <a:pt x="5" y="11"/>
                    <a:pt x="7" y="16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19"/>
                    <a:pt x="14" y="15"/>
                  </a:cubicBezTo>
                  <a:cubicBezTo>
                    <a:pt x="13" y="10"/>
                    <a:pt x="14" y="6"/>
                    <a:pt x="15" y="1"/>
                  </a:cubicBezTo>
                  <a:cubicBezTo>
                    <a:pt x="12" y="1"/>
                    <a:pt x="7" y="0"/>
                    <a:pt x="5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2" name="Freeform 634">
              <a:extLst>
                <a:ext uri="{FF2B5EF4-FFF2-40B4-BE49-F238E27FC236}">
                  <a16:creationId xmlns:a16="http://schemas.microsoft.com/office/drawing/2014/main" id="{C9C317A1-2150-47CD-808A-99F0F045A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316"/>
              <a:ext cx="13" cy="21"/>
            </a:xfrm>
            <a:custGeom>
              <a:avLst/>
              <a:gdLst>
                <a:gd name="T0" fmla="*/ 0 w 17"/>
                <a:gd name="T1" fmla="*/ 4 h 26"/>
                <a:gd name="T2" fmla="*/ 6 w 17"/>
                <a:gd name="T3" fmla="*/ 3 h 26"/>
                <a:gd name="T4" fmla="*/ 6 w 17"/>
                <a:gd name="T5" fmla="*/ 14 h 26"/>
                <a:gd name="T6" fmla="*/ 4 w 17"/>
                <a:gd name="T7" fmla="*/ 10 h 26"/>
                <a:gd name="T8" fmla="*/ 1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7"/>
                  </a:moveTo>
                  <a:cubicBezTo>
                    <a:pt x="5" y="6"/>
                    <a:pt x="13" y="0"/>
                    <a:pt x="15" y="6"/>
                  </a:cubicBezTo>
                  <a:cubicBezTo>
                    <a:pt x="17" y="12"/>
                    <a:pt x="13" y="20"/>
                    <a:pt x="13" y="26"/>
                  </a:cubicBezTo>
                  <a:cubicBezTo>
                    <a:pt x="11" y="24"/>
                    <a:pt x="10" y="20"/>
                    <a:pt x="8" y="18"/>
                  </a:cubicBezTo>
                  <a:cubicBezTo>
                    <a:pt x="6" y="14"/>
                    <a:pt x="2" y="10"/>
                    <a:pt x="1" y="6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3" name="Freeform 635">
              <a:extLst>
                <a:ext uri="{FF2B5EF4-FFF2-40B4-BE49-F238E27FC236}">
                  <a16:creationId xmlns:a16="http://schemas.microsoft.com/office/drawing/2014/main" id="{759E6739-FB45-401C-9723-3FA18D03C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267"/>
              <a:ext cx="57" cy="9"/>
            </a:xfrm>
            <a:custGeom>
              <a:avLst/>
              <a:gdLst>
                <a:gd name="T0" fmla="*/ 7 w 77"/>
                <a:gd name="T1" fmla="*/ 0 h 11"/>
                <a:gd name="T2" fmla="*/ 19 w 77"/>
                <a:gd name="T3" fmla="*/ 2 h 11"/>
                <a:gd name="T4" fmla="*/ 31 w 77"/>
                <a:gd name="T5" fmla="*/ 2 h 11"/>
                <a:gd name="T6" fmla="*/ 21 w 77"/>
                <a:gd name="T7" fmla="*/ 4 h 11"/>
                <a:gd name="T8" fmla="*/ 10 w 77"/>
                <a:gd name="T9" fmla="*/ 6 h 11"/>
                <a:gd name="T10" fmla="*/ 1 w 77"/>
                <a:gd name="T11" fmla="*/ 6 h 11"/>
                <a:gd name="T12" fmla="*/ 1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7" y="0"/>
                  </a:moveTo>
                  <a:cubicBezTo>
                    <a:pt x="25" y="6"/>
                    <a:pt x="38" y="4"/>
                    <a:pt x="47" y="5"/>
                  </a:cubicBezTo>
                  <a:cubicBezTo>
                    <a:pt x="56" y="5"/>
                    <a:pt x="68" y="0"/>
                    <a:pt x="77" y="3"/>
                  </a:cubicBezTo>
                  <a:cubicBezTo>
                    <a:pt x="70" y="8"/>
                    <a:pt x="61" y="7"/>
                    <a:pt x="52" y="7"/>
                  </a:cubicBezTo>
                  <a:cubicBezTo>
                    <a:pt x="43" y="8"/>
                    <a:pt x="33" y="10"/>
                    <a:pt x="24" y="10"/>
                  </a:cubicBezTo>
                  <a:cubicBezTo>
                    <a:pt x="16" y="11"/>
                    <a:pt x="8" y="10"/>
                    <a:pt x="1" y="10"/>
                  </a:cubicBezTo>
                  <a:cubicBezTo>
                    <a:pt x="0" y="8"/>
                    <a:pt x="1" y="5"/>
                    <a:pt x="4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4" name="Freeform 636">
              <a:extLst>
                <a:ext uri="{FF2B5EF4-FFF2-40B4-BE49-F238E27FC236}">
                  <a16:creationId xmlns:a16="http://schemas.microsoft.com/office/drawing/2014/main" id="{4CEE8DAC-2CA7-4064-877A-D4642AA2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244"/>
              <a:ext cx="12" cy="32"/>
            </a:xfrm>
            <a:custGeom>
              <a:avLst/>
              <a:gdLst>
                <a:gd name="T0" fmla="*/ 7 w 16"/>
                <a:gd name="T1" fmla="*/ 0 h 40"/>
                <a:gd name="T2" fmla="*/ 5 w 16"/>
                <a:gd name="T3" fmla="*/ 5 h 40"/>
                <a:gd name="T4" fmla="*/ 2 w 16"/>
                <a:gd name="T5" fmla="*/ 11 h 40"/>
                <a:gd name="T6" fmla="*/ 1 w 16"/>
                <a:gd name="T7" fmla="*/ 15 h 40"/>
                <a:gd name="T8" fmla="*/ 0 w 16"/>
                <a:gd name="T9" fmla="*/ 21 h 40"/>
                <a:gd name="T10" fmla="*/ 3 w 16"/>
                <a:gd name="T11" fmla="*/ 14 h 40"/>
                <a:gd name="T12" fmla="*/ 5 w 16"/>
                <a:gd name="T13" fmla="*/ 7 h 40"/>
                <a:gd name="T14" fmla="*/ 7 w 16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16" y="0"/>
                  </a:moveTo>
                  <a:cubicBezTo>
                    <a:pt x="14" y="2"/>
                    <a:pt x="12" y="6"/>
                    <a:pt x="11" y="9"/>
                  </a:cubicBezTo>
                  <a:cubicBezTo>
                    <a:pt x="7" y="16"/>
                    <a:pt x="7" y="16"/>
                    <a:pt x="5" y="21"/>
                  </a:cubicBezTo>
                  <a:cubicBezTo>
                    <a:pt x="4" y="24"/>
                    <a:pt x="3" y="27"/>
                    <a:pt x="1" y="30"/>
                  </a:cubicBezTo>
                  <a:cubicBezTo>
                    <a:pt x="1" y="33"/>
                    <a:pt x="0" y="37"/>
                    <a:pt x="0" y="40"/>
                  </a:cubicBezTo>
                  <a:cubicBezTo>
                    <a:pt x="3" y="35"/>
                    <a:pt x="4" y="30"/>
                    <a:pt x="6" y="26"/>
                  </a:cubicBezTo>
                  <a:cubicBezTo>
                    <a:pt x="8" y="22"/>
                    <a:pt x="9" y="18"/>
                    <a:pt x="11" y="14"/>
                  </a:cubicBezTo>
                  <a:cubicBezTo>
                    <a:pt x="13" y="10"/>
                    <a:pt x="16" y="5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5" name="Freeform 637">
              <a:extLst>
                <a:ext uri="{FF2B5EF4-FFF2-40B4-BE49-F238E27FC236}">
                  <a16:creationId xmlns:a16="http://schemas.microsoft.com/office/drawing/2014/main" id="{38CE09DA-8C86-4D8F-AD4C-0CE4E9FC6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324"/>
              <a:ext cx="19" cy="28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2 h 35"/>
                <a:gd name="T4" fmla="*/ 6 w 25"/>
                <a:gd name="T5" fmla="*/ 11 h 35"/>
                <a:gd name="T6" fmla="*/ 11 w 25"/>
                <a:gd name="T7" fmla="*/ 18 h 35"/>
                <a:gd name="T8" fmla="*/ 8 w 25"/>
                <a:gd name="T9" fmla="*/ 14 h 35"/>
                <a:gd name="T10" fmla="*/ 5 w 25"/>
                <a:gd name="T11" fmla="*/ 6 h 35"/>
                <a:gd name="T12" fmla="*/ 2 w 25"/>
                <a:gd name="T13" fmla="*/ 2 h 35"/>
                <a:gd name="T14" fmla="*/ 1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  <a:cubicBezTo>
                    <a:pt x="5" y="11"/>
                    <a:pt x="10" y="16"/>
                    <a:pt x="13" y="21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3" y="33"/>
                    <a:pt x="22" y="30"/>
                    <a:pt x="20" y="27"/>
                  </a:cubicBezTo>
                  <a:cubicBezTo>
                    <a:pt x="18" y="22"/>
                    <a:pt x="14" y="17"/>
                    <a:pt x="10" y="13"/>
                  </a:cubicBezTo>
                  <a:cubicBezTo>
                    <a:pt x="7" y="10"/>
                    <a:pt x="6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6" name="Freeform 638">
              <a:extLst>
                <a:ext uri="{FF2B5EF4-FFF2-40B4-BE49-F238E27FC236}">
                  <a16:creationId xmlns:a16="http://schemas.microsoft.com/office/drawing/2014/main" id="{AA0E2AC8-6CA4-4AE2-9F03-21E1E8A22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312"/>
              <a:ext cx="74" cy="3"/>
            </a:xfrm>
            <a:custGeom>
              <a:avLst/>
              <a:gdLst>
                <a:gd name="T0" fmla="*/ 0 w 100"/>
                <a:gd name="T1" fmla="*/ 3 h 3"/>
                <a:gd name="T2" fmla="*/ 41 w 100"/>
                <a:gd name="T3" fmla="*/ 0 h 3"/>
                <a:gd name="T4" fmla="*/ 0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7" name="Freeform 639">
              <a:extLst>
                <a:ext uri="{FF2B5EF4-FFF2-40B4-BE49-F238E27FC236}">
                  <a16:creationId xmlns:a16="http://schemas.microsoft.com/office/drawing/2014/main" id="{FEB3EFBA-22AB-4A2B-8826-5CFFDB72E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225"/>
              <a:ext cx="135" cy="146"/>
            </a:xfrm>
            <a:custGeom>
              <a:avLst/>
              <a:gdLst>
                <a:gd name="T0" fmla="*/ 7 w 182"/>
                <a:gd name="T1" fmla="*/ 44 h 184"/>
                <a:gd name="T2" fmla="*/ 0 w 182"/>
                <a:gd name="T3" fmla="*/ 35 h 184"/>
                <a:gd name="T4" fmla="*/ 0 w 182"/>
                <a:gd name="T5" fmla="*/ 2 h 184"/>
                <a:gd name="T6" fmla="*/ 12 w 182"/>
                <a:gd name="T7" fmla="*/ 23 h 184"/>
                <a:gd name="T8" fmla="*/ 56 w 182"/>
                <a:gd name="T9" fmla="*/ 23 h 184"/>
                <a:gd name="T10" fmla="*/ 58 w 182"/>
                <a:gd name="T11" fmla="*/ 0 h 184"/>
                <a:gd name="T12" fmla="*/ 74 w 182"/>
                <a:gd name="T13" fmla="*/ 35 h 184"/>
                <a:gd name="T14" fmla="*/ 67 w 182"/>
                <a:gd name="T15" fmla="*/ 48 h 184"/>
                <a:gd name="T16" fmla="*/ 73 w 182"/>
                <a:gd name="T17" fmla="*/ 58 h 184"/>
                <a:gd name="T18" fmla="*/ 53 w 182"/>
                <a:gd name="T19" fmla="*/ 92 h 184"/>
                <a:gd name="T20" fmla="*/ 53 w 182"/>
                <a:gd name="T21" fmla="*/ 67 h 184"/>
                <a:gd name="T22" fmla="*/ 13 w 182"/>
                <a:gd name="T23" fmla="*/ 67 h 184"/>
                <a:gd name="T24" fmla="*/ 0 w 182"/>
                <a:gd name="T25" fmla="*/ 85 h 184"/>
                <a:gd name="T26" fmla="*/ 0 w 182"/>
                <a:gd name="T27" fmla="*/ 54 h 184"/>
                <a:gd name="T28" fmla="*/ 7 w 182"/>
                <a:gd name="T29" fmla="*/ 44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7" y="89"/>
                  </a:moveTo>
                  <a:cubicBezTo>
                    <a:pt x="17" y="79"/>
                    <a:pt x="9" y="71"/>
                    <a:pt x="0" y="7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3" y="13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62" y="25"/>
                    <a:pt x="180" y="50"/>
                    <a:pt x="182" y="71"/>
                  </a:cubicBezTo>
                  <a:cubicBezTo>
                    <a:pt x="171" y="73"/>
                    <a:pt x="163" y="82"/>
                    <a:pt x="163" y="94"/>
                  </a:cubicBezTo>
                  <a:cubicBezTo>
                    <a:pt x="163" y="104"/>
                    <a:pt x="169" y="113"/>
                    <a:pt x="178" y="116"/>
                  </a:cubicBezTo>
                  <a:cubicBezTo>
                    <a:pt x="164" y="158"/>
                    <a:pt x="129" y="184"/>
                    <a:pt x="129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50"/>
                    <a:pt x="0" y="170"/>
                    <a:pt x="0" y="17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8"/>
                    <a:pt x="17" y="99"/>
                    <a:pt x="17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8" name="Line 640">
              <a:extLst>
                <a:ext uri="{FF2B5EF4-FFF2-40B4-BE49-F238E27FC236}">
                  <a16:creationId xmlns:a16="http://schemas.microsoft.com/office/drawing/2014/main" id="{19161326-8C9C-43AA-95EB-4475657C1B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5" y="1277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9" name="Line 641">
              <a:extLst>
                <a:ext uri="{FF2B5EF4-FFF2-40B4-BE49-F238E27FC236}">
                  <a16:creationId xmlns:a16="http://schemas.microsoft.com/office/drawing/2014/main" id="{7AC5FF45-377E-4A5F-AB9D-3F212A10B8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7" y="1314"/>
              <a:ext cx="126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0" name="Freeform 642">
              <a:extLst>
                <a:ext uri="{FF2B5EF4-FFF2-40B4-BE49-F238E27FC236}">
                  <a16:creationId xmlns:a16="http://schemas.microsoft.com/office/drawing/2014/main" id="{F39965A8-AD0C-4EDD-8212-2ED4380A0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282"/>
              <a:ext cx="108" cy="26"/>
            </a:xfrm>
            <a:custGeom>
              <a:avLst/>
              <a:gdLst>
                <a:gd name="T0" fmla="*/ 60 w 145"/>
                <a:gd name="T1" fmla="*/ 0 h 33"/>
                <a:gd name="T2" fmla="*/ 57 w 145"/>
                <a:gd name="T3" fmla="*/ 5 h 33"/>
                <a:gd name="T4" fmla="*/ 56 w 145"/>
                <a:gd name="T5" fmla="*/ 10 h 33"/>
                <a:gd name="T6" fmla="*/ 55 w 145"/>
                <a:gd name="T7" fmla="*/ 15 h 33"/>
                <a:gd name="T8" fmla="*/ 46 w 145"/>
                <a:gd name="T9" fmla="*/ 13 h 33"/>
                <a:gd name="T10" fmla="*/ 34 w 145"/>
                <a:gd name="T11" fmla="*/ 12 h 33"/>
                <a:gd name="T12" fmla="*/ 16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6 w 145"/>
                <a:gd name="T23" fmla="*/ 2 h 33"/>
                <a:gd name="T24" fmla="*/ 31 w 145"/>
                <a:gd name="T25" fmla="*/ 2 h 33"/>
                <a:gd name="T26" fmla="*/ 6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5" y="3"/>
                    <a:pt x="141" y="6"/>
                    <a:pt x="139" y="9"/>
                  </a:cubicBezTo>
                  <a:cubicBezTo>
                    <a:pt x="137" y="13"/>
                    <a:pt x="136" y="16"/>
                    <a:pt x="135" y="20"/>
                  </a:cubicBezTo>
                  <a:cubicBezTo>
                    <a:pt x="134" y="24"/>
                    <a:pt x="137" y="29"/>
                    <a:pt x="133" y="31"/>
                  </a:cubicBezTo>
                  <a:cubicBezTo>
                    <a:pt x="128" y="33"/>
                    <a:pt x="117" y="28"/>
                    <a:pt x="111" y="27"/>
                  </a:cubicBezTo>
                  <a:cubicBezTo>
                    <a:pt x="101" y="26"/>
                    <a:pt x="92" y="24"/>
                    <a:pt x="82" y="24"/>
                  </a:cubicBezTo>
                  <a:cubicBezTo>
                    <a:pt x="68" y="23"/>
                    <a:pt x="54" y="22"/>
                    <a:pt x="40" y="21"/>
                  </a:cubicBezTo>
                  <a:cubicBezTo>
                    <a:pt x="32" y="21"/>
                    <a:pt x="24" y="22"/>
                    <a:pt x="16" y="21"/>
                  </a:cubicBezTo>
                  <a:cubicBezTo>
                    <a:pt x="10" y="21"/>
                    <a:pt x="9" y="20"/>
                    <a:pt x="6" y="14"/>
                  </a:cubicBezTo>
                  <a:cubicBezTo>
                    <a:pt x="5" y="11"/>
                    <a:pt x="2" y="7"/>
                    <a:pt x="0" y="3"/>
                  </a:cubicBezTo>
                  <a:cubicBezTo>
                    <a:pt x="5" y="2"/>
                    <a:pt x="11" y="3"/>
                    <a:pt x="16" y="4"/>
                  </a:cubicBezTo>
                  <a:cubicBezTo>
                    <a:pt x="23" y="5"/>
                    <a:pt x="30" y="4"/>
                    <a:pt x="37" y="3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2"/>
                    <a:pt x="145" y="2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Freeform 643">
              <a:extLst>
                <a:ext uri="{FF2B5EF4-FFF2-40B4-BE49-F238E27FC236}">
                  <a16:creationId xmlns:a16="http://schemas.microsoft.com/office/drawing/2014/main" id="{7885DED3-621E-4154-A417-A0A558453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306"/>
              <a:ext cx="109" cy="9"/>
            </a:xfrm>
            <a:custGeom>
              <a:avLst/>
              <a:gdLst>
                <a:gd name="T0" fmla="*/ 60 w 147"/>
                <a:gd name="T1" fmla="*/ 6 h 11"/>
                <a:gd name="T2" fmla="*/ 0 w 147"/>
                <a:gd name="T3" fmla="*/ 3 h 11"/>
                <a:gd name="T4" fmla="*/ 60 w 147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1">
                  <a:moveTo>
                    <a:pt x="147" y="11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8" y="0"/>
                    <a:pt x="147" y="11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2" name="Freeform 644">
              <a:extLst>
                <a:ext uri="{FF2B5EF4-FFF2-40B4-BE49-F238E27FC236}">
                  <a16:creationId xmlns:a16="http://schemas.microsoft.com/office/drawing/2014/main" id="{33B6C8B8-4D36-4DD0-B1D4-5A5A0BEC8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248"/>
              <a:ext cx="14" cy="25"/>
            </a:xfrm>
            <a:custGeom>
              <a:avLst/>
              <a:gdLst>
                <a:gd name="T0" fmla="*/ 3 w 20"/>
                <a:gd name="T1" fmla="*/ 0 h 32"/>
                <a:gd name="T2" fmla="*/ 5 w 20"/>
                <a:gd name="T3" fmla="*/ 7 h 32"/>
                <a:gd name="T4" fmla="*/ 6 w 20"/>
                <a:gd name="T5" fmla="*/ 14 h 32"/>
                <a:gd name="T6" fmla="*/ 3 w 20"/>
                <a:gd name="T7" fmla="*/ 14 h 32"/>
                <a:gd name="T8" fmla="*/ 1 w 20"/>
                <a:gd name="T9" fmla="*/ 13 h 32"/>
                <a:gd name="T10" fmla="*/ 2 w 20"/>
                <a:gd name="T11" fmla="*/ 7 h 32"/>
                <a:gd name="T12" fmla="*/ 3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7" y="0"/>
                  </a:moveTo>
                  <a:cubicBezTo>
                    <a:pt x="9" y="5"/>
                    <a:pt x="12" y="10"/>
                    <a:pt x="14" y="15"/>
                  </a:cubicBezTo>
                  <a:cubicBezTo>
                    <a:pt x="16" y="19"/>
                    <a:pt x="20" y="24"/>
                    <a:pt x="19" y="29"/>
                  </a:cubicBezTo>
                  <a:cubicBezTo>
                    <a:pt x="15" y="29"/>
                    <a:pt x="11" y="29"/>
                    <a:pt x="7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4" y="18"/>
                    <a:pt x="5" y="14"/>
                  </a:cubicBezTo>
                  <a:cubicBezTo>
                    <a:pt x="6" y="10"/>
                    <a:pt x="6" y="6"/>
                    <a:pt x="7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3" name="Freeform 645">
              <a:extLst>
                <a:ext uri="{FF2B5EF4-FFF2-40B4-BE49-F238E27FC236}">
                  <a16:creationId xmlns:a16="http://schemas.microsoft.com/office/drawing/2014/main" id="{4ACA031E-1464-4351-BBB0-A60E370E4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250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3 w 15"/>
                <a:gd name="T3" fmla="*/ 4 h 28"/>
                <a:gd name="T4" fmla="*/ 6 w 15"/>
                <a:gd name="T5" fmla="*/ 10 h 28"/>
                <a:gd name="T6" fmla="*/ 2 w 15"/>
                <a:gd name="T7" fmla="*/ 13 h 28"/>
                <a:gd name="T8" fmla="*/ 1 w 15"/>
                <a:gd name="T9" fmla="*/ 7 h 28"/>
                <a:gd name="T10" fmla="*/ 0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4" y="2"/>
                    <a:pt x="5" y="5"/>
                    <a:pt x="7" y="8"/>
                  </a:cubicBezTo>
                  <a:cubicBezTo>
                    <a:pt x="9" y="11"/>
                    <a:pt x="15" y="15"/>
                    <a:pt x="15" y="20"/>
                  </a:cubicBezTo>
                  <a:cubicBezTo>
                    <a:pt x="14" y="23"/>
                    <a:pt x="8" y="27"/>
                    <a:pt x="5" y="28"/>
                  </a:cubicBezTo>
                  <a:cubicBezTo>
                    <a:pt x="2" y="25"/>
                    <a:pt x="4" y="18"/>
                    <a:pt x="3" y="14"/>
                  </a:cubicBezTo>
                  <a:cubicBezTo>
                    <a:pt x="3" y="10"/>
                    <a:pt x="2" y="4"/>
                    <a:pt x="0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4" name="Freeform 646">
              <a:extLst>
                <a:ext uri="{FF2B5EF4-FFF2-40B4-BE49-F238E27FC236}">
                  <a16:creationId xmlns:a16="http://schemas.microsoft.com/office/drawing/2014/main" id="{03732373-E7F2-49C1-85A7-18BFA0780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324"/>
              <a:ext cx="12" cy="24"/>
            </a:xfrm>
            <a:custGeom>
              <a:avLst/>
              <a:gdLst>
                <a:gd name="T0" fmla="*/ 6 w 17"/>
                <a:gd name="T1" fmla="*/ 2 h 30"/>
                <a:gd name="T2" fmla="*/ 4 w 17"/>
                <a:gd name="T3" fmla="*/ 8 h 30"/>
                <a:gd name="T4" fmla="*/ 1 w 17"/>
                <a:gd name="T5" fmla="*/ 15 h 30"/>
                <a:gd name="T6" fmla="*/ 1 w 17"/>
                <a:gd name="T7" fmla="*/ 8 h 30"/>
                <a:gd name="T8" fmla="*/ 1 w 17"/>
                <a:gd name="T9" fmla="*/ 2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2"/>
                  </a:moveTo>
                  <a:cubicBezTo>
                    <a:pt x="14" y="7"/>
                    <a:pt x="12" y="12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3" y="15"/>
                  </a:cubicBezTo>
                  <a:cubicBezTo>
                    <a:pt x="3" y="11"/>
                    <a:pt x="2" y="6"/>
                    <a:pt x="2" y="2"/>
                  </a:cubicBezTo>
                  <a:cubicBezTo>
                    <a:pt x="5" y="1"/>
                    <a:pt x="10" y="0"/>
                    <a:pt x="12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5" name="Freeform 647">
              <a:extLst>
                <a:ext uri="{FF2B5EF4-FFF2-40B4-BE49-F238E27FC236}">
                  <a16:creationId xmlns:a16="http://schemas.microsoft.com/office/drawing/2014/main" id="{B1FAFDB0-7FF7-4818-AF25-870E0D48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317"/>
              <a:ext cx="13" cy="21"/>
            </a:xfrm>
            <a:custGeom>
              <a:avLst/>
              <a:gdLst>
                <a:gd name="T0" fmla="*/ 8 w 17"/>
                <a:gd name="T1" fmla="*/ 3 h 26"/>
                <a:gd name="T2" fmla="*/ 2 w 17"/>
                <a:gd name="T3" fmla="*/ 3 h 26"/>
                <a:gd name="T4" fmla="*/ 2 w 17"/>
                <a:gd name="T5" fmla="*/ 14 h 26"/>
                <a:gd name="T6" fmla="*/ 4 w 17"/>
                <a:gd name="T7" fmla="*/ 9 h 26"/>
                <a:gd name="T8" fmla="*/ 7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6"/>
                  </a:moveTo>
                  <a:cubicBezTo>
                    <a:pt x="12" y="5"/>
                    <a:pt x="4" y="0"/>
                    <a:pt x="2" y="6"/>
                  </a:cubicBezTo>
                  <a:cubicBezTo>
                    <a:pt x="0" y="11"/>
                    <a:pt x="4" y="20"/>
                    <a:pt x="4" y="26"/>
                  </a:cubicBezTo>
                  <a:cubicBezTo>
                    <a:pt x="6" y="23"/>
                    <a:pt x="7" y="20"/>
                    <a:pt x="9" y="17"/>
                  </a:cubicBezTo>
                  <a:cubicBezTo>
                    <a:pt x="11" y="13"/>
                    <a:pt x="14" y="9"/>
                    <a:pt x="16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6" name="Freeform 648">
              <a:extLst>
                <a:ext uri="{FF2B5EF4-FFF2-40B4-BE49-F238E27FC236}">
                  <a16:creationId xmlns:a16="http://schemas.microsoft.com/office/drawing/2014/main" id="{A18EF22D-694A-456D-B310-2C7A7CC1E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268"/>
              <a:ext cx="57" cy="8"/>
            </a:xfrm>
            <a:custGeom>
              <a:avLst/>
              <a:gdLst>
                <a:gd name="T0" fmla="*/ 24 w 77"/>
                <a:gd name="T1" fmla="*/ 0 h 10"/>
                <a:gd name="T2" fmla="*/ 12 w 77"/>
                <a:gd name="T3" fmla="*/ 2 h 10"/>
                <a:gd name="T4" fmla="*/ 0 w 77"/>
                <a:gd name="T5" fmla="*/ 2 h 10"/>
                <a:gd name="T6" fmla="*/ 10 w 77"/>
                <a:gd name="T7" fmla="*/ 4 h 10"/>
                <a:gd name="T8" fmla="*/ 21 w 77"/>
                <a:gd name="T9" fmla="*/ 5 h 10"/>
                <a:gd name="T10" fmla="*/ 30 w 77"/>
                <a:gd name="T11" fmla="*/ 5 h 10"/>
                <a:gd name="T12" fmla="*/ 30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60" y="0"/>
                  </a:moveTo>
                  <a:cubicBezTo>
                    <a:pt x="52" y="5"/>
                    <a:pt x="39" y="4"/>
                    <a:pt x="30" y="4"/>
                  </a:cubicBezTo>
                  <a:cubicBezTo>
                    <a:pt x="20" y="5"/>
                    <a:pt x="9" y="0"/>
                    <a:pt x="0" y="3"/>
                  </a:cubicBezTo>
                  <a:cubicBezTo>
                    <a:pt x="7" y="8"/>
                    <a:pt x="16" y="6"/>
                    <a:pt x="25" y="7"/>
                  </a:cubicBezTo>
                  <a:cubicBezTo>
                    <a:pt x="34" y="7"/>
                    <a:pt x="44" y="9"/>
                    <a:pt x="53" y="10"/>
                  </a:cubicBezTo>
                  <a:cubicBezTo>
                    <a:pt x="61" y="10"/>
                    <a:pt x="68" y="10"/>
                    <a:pt x="76" y="9"/>
                  </a:cubicBezTo>
                  <a:cubicBezTo>
                    <a:pt x="77" y="7"/>
                    <a:pt x="76" y="4"/>
                    <a:pt x="73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7" name="Freeform 649">
              <a:extLst>
                <a:ext uri="{FF2B5EF4-FFF2-40B4-BE49-F238E27FC236}">
                  <a16:creationId xmlns:a16="http://schemas.microsoft.com/office/drawing/2014/main" id="{19B1E616-ECB3-4F6B-B330-0E4DF3A9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244"/>
              <a:ext cx="12" cy="32"/>
            </a:xfrm>
            <a:custGeom>
              <a:avLst/>
              <a:gdLst>
                <a:gd name="T0" fmla="*/ 0 w 16"/>
                <a:gd name="T1" fmla="*/ 0 h 40"/>
                <a:gd name="T2" fmla="*/ 2 w 16"/>
                <a:gd name="T3" fmla="*/ 5 h 40"/>
                <a:gd name="T4" fmla="*/ 5 w 16"/>
                <a:gd name="T5" fmla="*/ 11 h 40"/>
                <a:gd name="T6" fmla="*/ 6 w 16"/>
                <a:gd name="T7" fmla="*/ 16 h 40"/>
                <a:gd name="T8" fmla="*/ 6 w 16"/>
                <a:gd name="T9" fmla="*/ 21 h 40"/>
                <a:gd name="T10" fmla="*/ 5 w 16"/>
                <a:gd name="T11" fmla="*/ 14 h 40"/>
                <a:gd name="T12" fmla="*/ 2 w 16"/>
                <a:gd name="T13" fmla="*/ 8 h 40"/>
                <a:gd name="T14" fmla="*/ 0 w 16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0" y="0"/>
                  </a:moveTo>
                  <a:cubicBezTo>
                    <a:pt x="2" y="2"/>
                    <a:pt x="4" y="7"/>
                    <a:pt x="5" y="10"/>
                  </a:cubicBezTo>
                  <a:cubicBezTo>
                    <a:pt x="9" y="17"/>
                    <a:pt x="9" y="17"/>
                    <a:pt x="11" y="22"/>
                  </a:cubicBezTo>
                  <a:cubicBezTo>
                    <a:pt x="12" y="25"/>
                    <a:pt x="13" y="28"/>
                    <a:pt x="14" y="31"/>
                  </a:cubicBezTo>
                  <a:cubicBezTo>
                    <a:pt x="15" y="33"/>
                    <a:pt x="16" y="38"/>
                    <a:pt x="15" y="40"/>
                  </a:cubicBezTo>
                  <a:cubicBezTo>
                    <a:pt x="13" y="36"/>
                    <a:pt x="12" y="31"/>
                    <a:pt x="10" y="26"/>
                  </a:cubicBezTo>
                  <a:cubicBezTo>
                    <a:pt x="8" y="23"/>
                    <a:pt x="6" y="19"/>
                    <a:pt x="5" y="15"/>
                  </a:cubicBezTo>
                  <a:cubicBezTo>
                    <a:pt x="2" y="10"/>
                    <a:pt x="0" y="6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Freeform 650">
              <a:extLst>
                <a:ext uri="{FF2B5EF4-FFF2-40B4-BE49-F238E27FC236}">
                  <a16:creationId xmlns:a16="http://schemas.microsoft.com/office/drawing/2014/main" id="{02B02A0B-11D5-4E5B-BF65-B7AD031D6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1324"/>
              <a:ext cx="19" cy="28"/>
            </a:xfrm>
            <a:custGeom>
              <a:avLst/>
              <a:gdLst>
                <a:gd name="T0" fmla="*/ 10 w 26"/>
                <a:gd name="T1" fmla="*/ 0 h 35"/>
                <a:gd name="T2" fmla="*/ 9 w 26"/>
                <a:gd name="T3" fmla="*/ 2 h 35"/>
                <a:gd name="T4" fmla="*/ 5 w 26"/>
                <a:gd name="T5" fmla="*/ 11 h 35"/>
                <a:gd name="T6" fmla="*/ 0 w 26"/>
                <a:gd name="T7" fmla="*/ 18 h 35"/>
                <a:gd name="T8" fmla="*/ 2 w 26"/>
                <a:gd name="T9" fmla="*/ 14 h 35"/>
                <a:gd name="T10" fmla="*/ 7 w 26"/>
                <a:gd name="T11" fmla="*/ 6 h 35"/>
                <a:gd name="T12" fmla="*/ 9 w 26"/>
                <a:gd name="T13" fmla="*/ 2 h 35"/>
                <a:gd name="T14" fmla="*/ 10 w 26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5">
                  <a:moveTo>
                    <a:pt x="26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1" y="11"/>
                    <a:pt x="16" y="17"/>
                    <a:pt x="12" y="22"/>
                  </a:cubicBezTo>
                  <a:cubicBezTo>
                    <a:pt x="9" y="27"/>
                    <a:pt x="5" y="32"/>
                    <a:pt x="0" y="35"/>
                  </a:cubicBezTo>
                  <a:cubicBezTo>
                    <a:pt x="3" y="34"/>
                    <a:pt x="4" y="30"/>
                    <a:pt x="6" y="27"/>
                  </a:cubicBezTo>
                  <a:cubicBezTo>
                    <a:pt x="8" y="22"/>
                    <a:pt x="12" y="17"/>
                    <a:pt x="16" y="13"/>
                  </a:cubicBezTo>
                  <a:cubicBezTo>
                    <a:pt x="18" y="10"/>
                    <a:pt x="20" y="7"/>
                    <a:pt x="23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Freeform 651">
              <a:extLst>
                <a:ext uri="{FF2B5EF4-FFF2-40B4-BE49-F238E27FC236}">
                  <a16:creationId xmlns:a16="http://schemas.microsoft.com/office/drawing/2014/main" id="{5A5098A8-D45D-4B9F-9D55-9077DB0C6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312"/>
              <a:ext cx="74" cy="3"/>
            </a:xfrm>
            <a:custGeom>
              <a:avLst/>
              <a:gdLst>
                <a:gd name="T0" fmla="*/ 41 w 100"/>
                <a:gd name="T1" fmla="*/ 3 h 3"/>
                <a:gd name="T2" fmla="*/ 0 w 100"/>
                <a:gd name="T3" fmla="*/ 0 h 3"/>
                <a:gd name="T4" fmla="*/ 41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1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7" name="Group 652">
            <a:extLst>
              <a:ext uri="{FF2B5EF4-FFF2-40B4-BE49-F238E27FC236}">
                <a16:creationId xmlns:a16="http://schemas.microsoft.com/office/drawing/2014/main" id="{0C94FBB1-0121-46CD-869E-27A05D08AF3D}"/>
              </a:ext>
            </a:extLst>
          </p:cNvPr>
          <p:cNvGrpSpPr>
            <a:grpSpLocks/>
          </p:cNvGrpSpPr>
          <p:nvPr/>
        </p:nvGrpSpPr>
        <p:grpSpPr bwMode="auto">
          <a:xfrm>
            <a:off x="9013825" y="2503488"/>
            <a:ext cx="485775" cy="603250"/>
            <a:chOff x="4328" y="1529"/>
            <a:chExt cx="306" cy="380"/>
          </a:xfrm>
        </p:grpSpPr>
        <p:sp>
          <p:nvSpPr>
            <p:cNvPr id="20648" name="Freeform 653">
              <a:extLst>
                <a:ext uri="{FF2B5EF4-FFF2-40B4-BE49-F238E27FC236}">
                  <a16:creationId xmlns:a16="http://schemas.microsoft.com/office/drawing/2014/main" id="{5CAB5640-778F-4158-8756-14A28005B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535"/>
              <a:ext cx="146" cy="156"/>
            </a:xfrm>
            <a:custGeom>
              <a:avLst/>
              <a:gdLst>
                <a:gd name="T0" fmla="*/ 86 w 182"/>
                <a:gd name="T1" fmla="*/ 55 h 183"/>
                <a:gd name="T2" fmla="*/ 94 w 182"/>
                <a:gd name="T3" fmla="*/ 43 h 183"/>
                <a:gd name="T4" fmla="*/ 94 w 182"/>
                <a:gd name="T5" fmla="*/ 0 h 183"/>
                <a:gd name="T6" fmla="*/ 79 w 182"/>
                <a:gd name="T7" fmla="*/ 27 h 183"/>
                <a:gd name="T8" fmla="*/ 21 w 182"/>
                <a:gd name="T9" fmla="*/ 27 h 183"/>
                <a:gd name="T10" fmla="*/ 17 w 182"/>
                <a:gd name="T11" fmla="*/ 0 h 183"/>
                <a:gd name="T12" fmla="*/ 0 w 182"/>
                <a:gd name="T13" fmla="*/ 43 h 183"/>
                <a:gd name="T14" fmla="*/ 10 w 182"/>
                <a:gd name="T15" fmla="*/ 57 h 183"/>
                <a:gd name="T16" fmla="*/ 2 w 182"/>
                <a:gd name="T17" fmla="*/ 72 h 183"/>
                <a:gd name="T18" fmla="*/ 27 w 182"/>
                <a:gd name="T19" fmla="*/ 113 h 183"/>
                <a:gd name="T20" fmla="*/ 26 w 182"/>
                <a:gd name="T21" fmla="*/ 82 h 183"/>
                <a:gd name="T22" fmla="*/ 78 w 182"/>
                <a:gd name="T23" fmla="*/ 82 h 183"/>
                <a:gd name="T24" fmla="*/ 94 w 182"/>
                <a:gd name="T25" fmla="*/ 105 h 183"/>
                <a:gd name="T26" fmla="*/ 94 w 182"/>
                <a:gd name="T27" fmla="*/ 66 h 183"/>
                <a:gd name="T28" fmla="*/ 86 w 182"/>
                <a:gd name="T29" fmla="*/ 5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3">
                  <a:moveTo>
                    <a:pt x="166" y="88"/>
                  </a:moveTo>
                  <a:cubicBezTo>
                    <a:pt x="166" y="78"/>
                    <a:pt x="173" y="70"/>
                    <a:pt x="182" y="69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70" y="12"/>
                    <a:pt x="153" y="45"/>
                    <a:pt x="153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25"/>
                    <a:pt x="3" y="49"/>
                    <a:pt x="0" y="70"/>
                  </a:cubicBezTo>
                  <a:cubicBezTo>
                    <a:pt x="11" y="71"/>
                    <a:pt x="19" y="81"/>
                    <a:pt x="19" y="93"/>
                  </a:cubicBezTo>
                  <a:cubicBezTo>
                    <a:pt x="19" y="103"/>
                    <a:pt x="13" y="112"/>
                    <a:pt x="5" y="115"/>
                  </a:cubicBezTo>
                  <a:cubicBezTo>
                    <a:pt x="18" y="157"/>
                    <a:pt x="54" y="183"/>
                    <a:pt x="54" y="183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5" y="148"/>
                    <a:pt x="182" y="169"/>
                    <a:pt x="182" y="169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73" y="106"/>
                    <a:pt x="166" y="98"/>
                    <a:pt x="166" y="88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654">
              <a:extLst>
                <a:ext uri="{FF2B5EF4-FFF2-40B4-BE49-F238E27FC236}">
                  <a16:creationId xmlns:a16="http://schemas.microsoft.com/office/drawing/2014/main" id="{BE200CD2-098F-4560-A2DB-5199AA9AA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529"/>
              <a:ext cx="159" cy="159"/>
            </a:xfrm>
            <a:custGeom>
              <a:avLst/>
              <a:gdLst>
                <a:gd name="T0" fmla="*/ 93 w 198"/>
                <a:gd name="T1" fmla="*/ 61 h 186"/>
                <a:gd name="T2" fmla="*/ 103 w 198"/>
                <a:gd name="T3" fmla="*/ 45 h 186"/>
                <a:gd name="T4" fmla="*/ 90 w 198"/>
                <a:gd name="T5" fmla="*/ 0 h 186"/>
                <a:gd name="T6" fmla="*/ 83 w 198"/>
                <a:gd name="T7" fmla="*/ 29 h 186"/>
                <a:gd name="T8" fmla="*/ 18 w 198"/>
                <a:gd name="T9" fmla="*/ 29 h 186"/>
                <a:gd name="T10" fmla="*/ 0 w 198"/>
                <a:gd name="T11" fmla="*/ 4 h 186"/>
                <a:gd name="T12" fmla="*/ 0 w 198"/>
                <a:gd name="T13" fmla="*/ 47 h 186"/>
                <a:gd name="T14" fmla="*/ 0 w 198"/>
                <a:gd name="T15" fmla="*/ 47 h 186"/>
                <a:gd name="T16" fmla="*/ 10 w 198"/>
                <a:gd name="T17" fmla="*/ 59 h 186"/>
                <a:gd name="T18" fmla="*/ 0 w 198"/>
                <a:gd name="T19" fmla="*/ 71 h 186"/>
                <a:gd name="T20" fmla="*/ 0 w 198"/>
                <a:gd name="T21" fmla="*/ 71 h 186"/>
                <a:gd name="T22" fmla="*/ 0 w 198"/>
                <a:gd name="T23" fmla="*/ 112 h 186"/>
                <a:gd name="T24" fmla="*/ 17 w 198"/>
                <a:gd name="T25" fmla="*/ 88 h 186"/>
                <a:gd name="T26" fmla="*/ 73 w 198"/>
                <a:gd name="T27" fmla="*/ 88 h 186"/>
                <a:gd name="T28" fmla="*/ 70 w 198"/>
                <a:gd name="T29" fmla="*/ 116 h 186"/>
                <a:gd name="T30" fmla="*/ 99 w 198"/>
                <a:gd name="T31" fmla="*/ 74 h 186"/>
                <a:gd name="T32" fmla="*/ 93 w 198"/>
                <a:gd name="T33" fmla="*/ 61 h 1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8" h="186">
                  <a:moveTo>
                    <a:pt x="179" y="97"/>
                  </a:moveTo>
                  <a:cubicBezTo>
                    <a:pt x="179" y="85"/>
                    <a:pt x="187" y="74"/>
                    <a:pt x="198" y="73"/>
                  </a:cubicBezTo>
                  <a:cubicBezTo>
                    <a:pt x="196" y="52"/>
                    <a:pt x="189" y="28"/>
                    <a:pt x="173" y="0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28" y="30"/>
                    <a:pt x="0" y="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1" y="75"/>
                    <a:pt x="19" y="84"/>
                    <a:pt x="19" y="95"/>
                  </a:cubicBezTo>
                  <a:cubicBezTo>
                    <a:pt x="19" y="105"/>
                    <a:pt x="11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21" y="163"/>
                    <a:pt x="32" y="142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5" y="186"/>
                    <a:pt x="175" y="164"/>
                    <a:pt x="191" y="119"/>
                  </a:cubicBezTo>
                  <a:cubicBezTo>
                    <a:pt x="184" y="116"/>
                    <a:pt x="179" y="107"/>
                    <a:pt x="179" y="97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Freeform 655">
              <a:extLst>
                <a:ext uri="{FF2B5EF4-FFF2-40B4-BE49-F238E27FC236}">
                  <a16:creationId xmlns:a16="http://schemas.microsoft.com/office/drawing/2014/main" id="{4C33698C-88FF-402B-9B0E-48CC0AD74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750"/>
              <a:ext cx="126" cy="159"/>
            </a:xfrm>
            <a:custGeom>
              <a:avLst/>
              <a:gdLst>
                <a:gd name="T0" fmla="*/ 73 w 157"/>
                <a:gd name="T1" fmla="*/ 56 h 187"/>
                <a:gd name="T2" fmla="*/ 81 w 157"/>
                <a:gd name="T3" fmla="*/ 45 h 187"/>
                <a:gd name="T4" fmla="*/ 81 w 157"/>
                <a:gd name="T5" fmla="*/ 3 h 187"/>
                <a:gd name="T6" fmla="*/ 66 w 157"/>
                <a:gd name="T7" fmla="*/ 31 h 187"/>
                <a:gd name="T8" fmla="*/ 21 w 157"/>
                <a:gd name="T9" fmla="*/ 31 h 187"/>
                <a:gd name="T10" fmla="*/ 20 w 157"/>
                <a:gd name="T11" fmla="*/ 0 h 187"/>
                <a:gd name="T12" fmla="*/ 0 w 157"/>
                <a:gd name="T13" fmla="*/ 43 h 187"/>
                <a:gd name="T14" fmla="*/ 10 w 157"/>
                <a:gd name="T15" fmla="*/ 58 h 187"/>
                <a:gd name="T16" fmla="*/ 2 w 157"/>
                <a:gd name="T17" fmla="*/ 71 h 187"/>
                <a:gd name="T18" fmla="*/ 23 w 157"/>
                <a:gd name="T19" fmla="*/ 115 h 187"/>
                <a:gd name="T20" fmla="*/ 22 w 157"/>
                <a:gd name="T21" fmla="*/ 84 h 187"/>
                <a:gd name="T22" fmla="*/ 65 w 157"/>
                <a:gd name="T23" fmla="*/ 84 h 187"/>
                <a:gd name="T24" fmla="*/ 81 w 157"/>
                <a:gd name="T25" fmla="*/ 106 h 187"/>
                <a:gd name="T26" fmla="*/ 81 w 157"/>
                <a:gd name="T27" fmla="*/ 69 h 187"/>
                <a:gd name="T28" fmla="*/ 73 w 157"/>
                <a:gd name="T29" fmla="*/ 56 h 1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7" h="187">
                  <a:moveTo>
                    <a:pt x="141" y="92"/>
                  </a:moveTo>
                  <a:cubicBezTo>
                    <a:pt x="141" y="82"/>
                    <a:pt x="148" y="74"/>
                    <a:pt x="157" y="73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44" y="16"/>
                    <a:pt x="127" y="49"/>
                    <a:pt x="127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4" y="14"/>
                    <a:pt x="3" y="50"/>
                    <a:pt x="0" y="71"/>
                  </a:cubicBezTo>
                  <a:cubicBezTo>
                    <a:pt x="11" y="72"/>
                    <a:pt x="19" y="82"/>
                    <a:pt x="19" y="94"/>
                  </a:cubicBezTo>
                  <a:cubicBezTo>
                    <a:pt x="19" y="104"/>
                    <a:pt x="13" y="112"/>
                    <a:pt x="5" y="116"/>
                  </a:cubicBezTo>
                  <a:cubicBezTo>
                    <a:pt x="18" y="158"/>
                    <a:pt x="45" y="187"/>
                    <a:pt x="45" y="18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30" y="153"/>
                    <a:pt x="157" y="173"/>
                    <a:pt x="157" y="173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48" y="111"/>
                    <a:pt x="141" y="102"/>
                    <a:pt x="141" y="92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1" name="Freeform 656">
              <a:extLst>
                <a:ext uri="{FF2B5EF4-FFF2-40B4-BE49-F238E27FC236}">
                  <a16:creationId xmlns:a16="http://schemas.microsoft.com/office/drawing/2014/main" id="{360664E3-CBD5-47DE-A473-54224F32B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1742"/>
              <a:ext cx="136" cy="164"/>
            </a:xfrm>
            <a:custGeom>
              <a:avLst/>
              <a:gdLst>
                <a:gd name="T0" fmla="*/ 76 w 171"/>
                <a:gd name="T1" fmla="*/ 64 h 193"/>
                <a:gd name="T2" fmla="*/ 86 w 171"/>
                <a:gd name="T3" fmla="*/ 48 h 193"/>
                <a:gd name="T4" fmla="*/ 69 w 171"/>
                <a:gd name="T5" fmla="*/ 0 h 193"/>
                <a:gd name="T6" fmla="*/ 65 w 171"/>
                <a:gd name="T7" fmla="*/ 33 h 193"/>
                <a:gd name="T8" fmla="*/ 17 w 171"/>
                <a:gd name="T9" fmla="*/ 33 h 193"/>
                <a:gd name="T10" fmla="*/ 0 w 171"/>
                <a:gd name="T11" fmla="*/ 9 h 193"/>
                <a:gd name="T12" fmla="*/ 0 w 171"/>
                <a:gd name="T13" fmla="*/ 50 h 193"/>
                <a:gd name="T14" fmla="*/ 0 w 171"/>
                <a:gd name="T15" fmla="*/ 50 h 193"/>
                <a:gd name="T16" fmla="*/ 10 w 171"/>
                <a:gd name="T17" fmla="*/ 63 h 193"/>
                <a:gd name="T18" fmla="*/ 0 w 171"/>
                <a:gd name="T19" fmla="*/ 75 h 193"/>
                <a:gd name="T20" fmla="*/ 0 w 171"/>
                <a:gd name="T21" fmla="*/ 75 h 193"/>
                <a:gd name="T22" fmla="*/ 0 w 171"/>
                <a:gd name="T23" fmla="*/ 114 h 193"/>
                <a:gd name="T24" fmla="*/ 16 w 171"/>
                <a:gd name="T25" fmla="*/ 92 h 193"/>
                <a:gd name="T26" fmla="*/ 63 w 171"/>
                <a:gd name="T27" fmla="*/ 92 h 193"/>
                <a:gd name="T28" fmla="*/ 60 w 171"/>
                <a:gd name="T29" fmla="*/ 118 h 193"/>
                <a:gd name="T30" fmla="*/ 82 w 171"/>
                <a:gd name="T31" fmla="*/ 76 h 193"/>
                <a:gd name="T32" fmla="*/ 76 w 171"/>
                <a:gd name="T33" fmla="*/ 64 h 1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" h="193">
                  <a:moveTo>
                    <a:pt x="152" y="103"/>
                  </a:moveTo>
                  <a:cubicBezTo>
                    <a:pt x="152" y="90"/>
                    <a:pt x="160" y="80"/>
                    <a:pt x="171" y="79"/>
                  </a:cubicBezTo>
                  <a:cubicBezTo>
                    <a:pt x="169" y="58"/>
                    <a:pt x="156" y="16"/>
                    <a:pt x="137" y="0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28" y="37"/>
                    <a:pt x="0" y="15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0" y="82"/>
                    <a:pt x="19" y="91"/>
                    <a:pt x="19" y="102"/>
                  </a:cubicBezTo>
                  <a:cubicBezTo>
                    <a:pt x="19" y="113"/>
                    <a:pt x="1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21" y="171"/>
                    <a:pt x="31" y="149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19" y="193"/>
                    <a:pt x="119" y="193"/>
                    <a:pt x="119" y="193"/>
                  </a:cubicBezTo>
                  <a:cubicBezTo>
                    <a:pt x="119" y="193"/>
                    <a:pt x="148" y="169"/>
                    <a:pt x="164" y="125"/>
                  </a:cubicBezTo>
                  <a:cubicBezTo>
                    <a:pt x="157" y="121"/>
                    <a:pt x="152" y="113"/>
                    <a:pt x="152" y="103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Line 657">
              <a:extLst>
                <a:ext uri="{FF2B5EF4-FFF2-40B4-BE49-F238E27FC236}">
                  <a16:creationId xmlns:a16="http://schemas.microsoft.com/office/drawing/2014/main" id="{7EC07F3D-ACAA-4BAF-9F6B-16B0F00058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1" y="1591"/>
              <a:ext cx="143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3" name="Line 658">
              <a:extLst>
                <a:ext uri="{FF2B5EF4-FFF2-40B4-BE49-F238E27FC236}">
                  <a16:creationId xmlns:a16="http://schemas.microsoft.com/office/drawing/2014/main" id="{C62D0C55-1E71-461F-A00E-8DA5BCE2B1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5" y="1630"/>
              <a:ext cx="137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Line 659">
              <a:extLst>
                <a:ext uri="{FF2B5EF4-FFF2-40B4-BE49-F238E27FC236}">
                  <a16:creationId xmlns:a16="http://schemas.microsoft.com/office/drawing/2014/main" id="{46C7CA9C-73F3-4962-BD25-83A412895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79" y="1590"/>
              <a:ext cx="153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Line 660">
              <a:extLst>
                <a:ext uri="{FF2B5EF4-FFF2-40B4-BE49-F238E27FC236}">
                  <a16:creationId xmlns:a16="http://schemas.microsoft.com/office/drawing/2014/main" id="{F31DA66C-CC50-42A9-9B55-AD0033B7E5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9" y="1628"/>
              <a:ext cx="146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Line 661">
              <a:extLst>
                <a:ext uri="{FF2B5EF4-FFF2-40B4-BE49-F238E27FC236}">
                  <a16:creationId xmlns:a16="http://schemas.microsoft.com/office/drawing/2014/main" id="{51A2A10D-4B6B-4609-8C6E-32C64F23D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6" y="1808"/>
              <a:ext cx="120" cy="3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Line 662">
              <a:extLst>
                <a:ext uri="{FF2B5EF4-FFF2-40B4-BE49-F238E27FC236}">
                  <a16:creationId xmlns:a16="http://schemas.microsoft.com/office/drawing/2014/main" id="{BE87AC4C-356C-4525-A7E6-1E672696EF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7" y="1846"/>
              <a:ext cx="121" cy="4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Line 663">
              <a:extLst>
                <a:ext uri="{FF2B5EF4-FFF2-40B4-BE49-F238E27FC236}">
                  <a16:creationId xmlns:a16="http://schemas.microsoft.com/office/drawing/2014/main" id="{1309078D-E776-454A-996B-D82A8BF4DE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2" y="1848"/>
              <a:ext cx="130" cy="1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Line 664">
              <a:extLst>
                <a:ext uri="{FF2B5EF4-FFF2-40B4-BE49-F238E27FC236}">
                  <a16:creationId xmlns:a16="http://schemas.microsoft.com/office/drawing/2014/main" id="{5CE083B1-A6B4-4F3D-955A-3D645C10EB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4" y="1806"/>
              <a:ext cx="132" cy="2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0" name="Freeform 665">
              <a:extLst>
                <a:ext uri="{FF2B5EF4-FFF2-40B4-BE49-F238E27FC236}">
                  <a16:creationId xmlns:a16="http://schemas.microsoft.com/office/drawing/2014/main" id="{9DDAC9C4-C5F8-409D-8DDF-DEEEAC0FD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596"/>
              <a:ext cx="116" cy="28"/>
            </a:xfrm>
            <a:custGeom>
              <a:avLst/>
              <a:gdLst>
                <a:gd name="T0" fmla="*/ 0 w 146"/>
                <a:gd name="T1" fmla="*/ 0 h 33"/>
                <a:gd name="T2" fmla="*/ 4 w 146"/>
                <a:gd name="T3" fmla="*/ 6 h 33"/>
                <a:gd name="T4" fmla="*/ 5 w 146"/>
                <a:gd name="T5" fmla="*/ 12 h 33"/>
                <a:gd name="T6" fmla="*/ 6 w 146"/>
                <a:gd name="T7" fmla="*/ 18 h 33"/>
                <a:gd name="T8" fmla="*/ 17 w 146"/>
                <a:gd name="T9" fmla="*/ 17 h 33"/>
                <a:gd name="T10" fmla="*/ 33 w 146"/>
                <a:gd name="T11" fmla="*/ 14 h 33"/>
                <a:gd name="T12" fmla="*/ 52 w 146"/>
                <a:gd name="T13" fmla="*/ 13 h 33"/>
                <a:gd name="T14" fmla="*/ 65 w 146"/>
                <a:gd name="T15" fmla="*/ 13 h 33"/>
                <a:gd name="T16" fmla="*/ 69 w 146"/>
                <a:gd name="T17" fmla="*/ 8 h 33"/>
                <a:gd name="T18" fmla="*/ 73 w 146"/>
                <a:gd name="T19" fmla="*/ 3 h 33"/>
                <a:gd name="T20" fmla="*/ 65 w 146"/>
                <a:gd name="T21" fmla="*/ 3 h 33"/>
                <a:gd name="T22" fmla="*/ 55 w 146"/>
                <a:gd name="T23" fmla="*/ 3 h 33"/>
                <a:gd name="T24" fmla="*/ 36 w 146"/>
                <a:gd name="T25" fmla="*/ 3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2"/>
                    <a:pt x="5" y="6"/>
                    <a:pt x="7" y="9"/>
                  </a:cubicBezTo>
                  <a:cubicBezTo>
                    <a:pt x="9" y="13"/>
                    <a:pt x="10" y="16"/>
                    <a:pt x="10" y="20"/>
                  </a:cubicBezTo>
                  <a:cubicBezTo>
                    <a:pt x="11" y="24"/>
                    <a:pt x="9" y="29"/>
                    <a:pt x="13" y="30"/>
                  </a:cubicBezTo>
                  <a:cubicBezTo>
                    <a:pt x="18" y="33"/>
                    <a:pt x="29" y="28"/>
                    <a:pt x="34" y="27"/>
                  </a:cubicBezTo>
                  <a:cubicBezTo>
                    <a:pt x="44" y="26"/>
                    <a:pt x="54" y="24"/>
                    <a:pt x="64" y="24"/>
                  </a:cubicBezTo>
                  <a:cubicBezTo>
                    <a:pt x="78" y="23"/>
                    <a:pt x="92" y="22"/>
                    <a:pt x="105" y="21"/>
                  </a:cubicBezTo>
                  <a:cubicBezTo>
                    <a:pt x="113" y="21"/>
                    <a:pt x="122" y="22"/>
                    <a:pt x="130" y="21"/>
                  </a:cubicBezTo>
                  <a:cubicBezTo>
                    <a:pt x="136" y="20"/>
                    <a:pt x="137" y="19"/>
                    <a:pt x="139" y="14"/>
                  </a:cubicBezTo>
                  <a:cubicBezTo>
                    <a:pt x="141" y="10"/>
                    <a:pt x="144" y="7"/>
                    <a:pt x="146" y="3"/>
                  </a:cubicBezTo>
                  <a:cubicBezTo>
                    <a:pt x="141" y="1"/>
                    <a:pt x="135" y="3"/>
                    <a:pt x="130" y="4"/>
                  </a:cubicBezTo>
                  <a:cubicBezTo>
                    <a:pt x="123" y="4"/>
                    <a:pt x="116" y="3"/>
                    <a:pt x="109" y="3"/>
                  </a:cubicBezTo>
                  <a:cubicBezTo>
                    <a:pt x="97" y="2"/>
                    <a:pt x="84" y="3"/>
                    <a:pt x="72" y="3"/>
                  </a:cubicBezTo>
                  <a:cubicBezTo>
                    <a:pt x="48" y="3"/>
                    <a:pt x="24" y="2"/>
                    <a:pt x="0" y="2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1" name="Freeform 666">
              <a:extLst>
                <a:ext uri="{FF2B5EF4-FFF2-40B4-BE49-F238E27FC236}">
                  <a16:creationId xmlns:a16="http://schemas.microsoft.com/office/drawing/2014/main" id="{AB8EDD05-7152-45A4-9ED0-08839C19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592"/>
              <a:ext cx="129" cy="20"/>
            </a:xfrm>
            <a:custGeom>
              <a:avLst/>
              <a:gdLst>
                <a:gd name="T0" fmla="*/ 1 w 161"/>
                <a:gd name="T1" fmla="*/ 3 h 24"/>
                <a:gd name="T2" fmla="*/ 4 w 161"/>
                <a:gd name="T3" fmla="*/ 12 h 24"/>
                <a:gd name="T4" fmla="*/ 32 w 161"/>
                <a:gd name="T5" fmla="*/ 12 h 24"/>
                <a:gd name="T6" fmla="*/ 63 w 161"/>
                <a:gd name="T7" fmla="*/ 9 h 24"/>
                <a:gd name="T8" fmla="*/ 71 w 161"/>
                <a:gd name="T9" fmla="*/ 9 h 24"/>
                <a:gd name="T10" fmla="*/ 76 w 161"/>
                <a:gd name="T11" fmla="*/ 9 h 24"/>
                <a:gd name="T12" fmla="*/ 83 w 161"/>
                <a:gd name="T13" fmla="*/ 3 h 24"/>
                <a:gd name="T14" fmla="*/ 75 w 161"/>
                <a:gd name="T15" fmla="*/ 3 h 24"/>
                <a:gd name="T16" fmla="*/ 66 w 161"/>
                <a:gd name="T17" fmla="*/ 3 h 24"/>
                <a:gd name="T18" fmla="*/ 54 w 161"/>
                <a:gd name="T19" fmla="*/ 3 h 24"/>
                <a:gd name="T20" fmla="*/ 42 w 161"/>
                <a:gd name="T21" fmla="*/ 3 h 24"/>
                <a:gd name="T22" fmla="*/ 19 w 161"/>
                <a:gd name="T23" fmla="*/ 3 h 24"/>
                <a:gd name="T24" fmla="*/ 1 w 161"/>
                <a:gd name="T25" fmla="*/ 3 h 24"/>
                <a:gd name="T26" fmla="*/ 0 w 161"/>
                <a:gd name="T27" fmla="*/ 3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1" h="24">
                  <a:moveTo>
                    <a:pt x="1" y="5"/>
                  </a:moveTo>
                  <a:cubicBezTo>
                    <a:pt x="6" y="8"/>
                    <a:pt x="6" y="15"/>
                    <a:pt x="7" y="20"/>
                  </a:cubicBezTo>
                  <a:cubicBezTo>
                    <a:pt x="25" y="24"/>
                    <a:pt x="45" y="20"/>
                    <a:pt x="63" y="20"/>
                  </a:cubicBezTo>
                  <a:cubicBezTo>
                    <a:pt x="83" y="19"/>
                    <a:pt x="102" y="18"/>
                    <a:pt x="122" y="16"/>
                  </a:cubicBezTo>
                  <a:cubicBezTo>
                    <a:pt x="127" y="15"/>
                    <a:pt x="133" y="15"/>
                    <a:pt x="139" y="15"/>
                  </a:cubicBezTo>
                  <a:cubicBezTo>
                    <a:pt x="142" y="15"/>
                    <a:pt x="147" y="16"/>
                    <a:pt x="148" y="16"/>
                  </a:cubicBezTo>
                  <a:cubicBezTo>
                    <a:pt x="153" y="14"/>
                    <a:pt x="157" y="6"/>
                    <a:pt x="161" y="3"/>
                  </a:cubicBezTo>
                  <a:cubicBezTo>
                    <a:pt x="156" y="3"/>
                    <a:pt x="151" y="4"/>
                    <a:pt x="146" y="5"/>
                  </a:cubicBezTo>
                  <a:cubicBezTo>
                    <a:pt x="140" y="5"/>
                    <a:pt x="133" y="4"/>
                    <a:pt x="127" y="4"/>
                  </a:cubicBezTo>
                  <a:cubicBezTo>
                    <a:pt x="120" y="4"/>
                    <a:pt x="112" y="5"/>
                    <a:pt x="105" y="5"/>
                  </a:cubicBezTo>
                  <a:cubicBezTo>
                    <a:pt x="97" y="5"/>
                    <a:pt x="89" y="5"/>
                    <a:pt x="81" y="6"/>
                  </a:cubicBezTo>
                  <a:cubicBezTo>
                    <a:pt x="66" y="7"/>
                    <a:pt x="51" y="6"/>
                    <a:pt x="37" y="6"/>
                  </a:cubicBezTo>
                  <a:cubicBezTo>
                    <a:pt x="27" y="6"/>
                    <a:pt x="11" y="0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2" name="Freeform 667">
              <a:extLst>
                <a:ext uri="{FF2B5EF4-FFF2-40B4-BE49-F238E27FC236}">
                  <a16:creationId xmlns:a16="http://schemas.microsoft.com/office/drawing/2014/main" id="{9014BD1B-2881-4459-8EDE-3BD1B9CC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621"/>
              <a:ext cx="119" cy="9"/>
            </a:xfrm>
            <a:custGeom>
              <a:avLst/>
              <a:gdLst>
                <a:gd name="T0" fmla="*/ 0 w 148"/>
                <a:gd name="T1" fmla="*/ 6 h 11"/>
                <a:gd name="T2" fmla="*/ 77 w 148"/>
                <a:gd name="T3" fmla="*/ 4 h 11"/>
                <a:gd name="T4" fmla="*/ 0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10" y="0"/>
                    <a:pt x="0" y="11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668">
              <a:extLst>
                <a:ext uri="{FF2B5EF4-FFF2-40B4-BE49-F238E27FC236}">
                  <a16:creationId xmlns:a16="http://schemas.microsoft.com/office/drawing/2014/main" id="{4CE498EA-E131-477D-8463-39E2ED17B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617"/>
              <a:ext cx="125" cy="7"/>
            </a:xfrm>
            <a:custGeom>
              <a:avLst/>
              <a:gdLst>
                <a:gd name="T0" fmla="*/ 0 w 156"/>
                <a:gd name="T1" fmla="*/ 5 h 8"/>
                <a:gd name="T2" fmla="*/ 80 w 156"/>
                <a:gd name="T3" fmla="*/ 4 h 8"/>
                <a:gd name="T4" fmla="*/ 0 w 156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8">
                  <a:moveTo>
                    <a:pt x="0" y="8"/>
                  </a:moveTo>
                  <a:cubicBezTo>
                    <a:pt x="156" y="7"/>
                    <a:pt x="156" y="7"/>
                    <a:pt x="156" y="7"/>
                  </a:cubicBezTo>
                  <a:cubicBezTo>
                    <a:pt x="156" y="7"/>
                    <a:pt x="30" y="0"/>
                    <a:pt x="0" y="8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669">
              <a:extLst>
                <a:ext uri="{FF2B5EF4-FFF2-40B4-BE49-F238E27FC236}">
                  <a16:creationId xmlns:a16="http://schemas.microsoft.com/office/drawing/2014/main" id="{EAB2C144-FCF7-4D19-A712-BA8E6C0FA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558"/>
              <a:ext cx="16" cy="27"/>
            </a:xfrm>
            <a:custGeom>
              <a:avLst/>
              <a:gdLst>
                <a:gd name="T0" fmla="*/ 6 w 20"/>
                <a:gd name="T1" fmla="*/ 0 h 32"/>
                <a:gd name="T2" fmla="*/ 3 w 20"/>
                <a:gd name="T3" fmla="*/ 9 h 32"/>
                <a:gd name="T4" fmla="*/ 1 w 20"/>
                <a:gd name="T5" fmla="*/ 17 h 32"/>
                <a:gd name="T6" fmla="*/ 6 w 20"/>
                <a:gd name="T7" fmla="*/ 17 h 32"/>
                <a:gd name="T8" fmla="*/ 10 w 20"/>
                <a:gd name="T9" fmla="*/ 17 h 32"/>
                <a:gd name="T10" fmla="*/ 8 w 20"/>
                <a:gd name="T11" fmla="*/ 8 h 32"/>
                <a:gd name="T12" fmla="*/ 6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13" y="0"/>
                  </a:moveTo>
                  <a:cubicBezTo>
                    <a:pt x="11" y="5"/>
                    <a:pt x="8" y="10"/>
                    <a:pt x="6" y="15"/>
                  </a:cubicBezTo>
                  <a:cubicBezTo>
                    <a:pt x="4" y="19"/>
                    <a:pt x="0" y="24"/>
                    <a:pt x="1" y="29"/>
                  </a:cubicBezTo>
                  <a:cubicBezTo>
                    <a:pt x="5" y="30"/>
                    <a:pt x="9" y="29"/>
                    <a:pt x="13" y="29"/>
                  </a:cubicBezTo>
                  <a:cubicBezTo>
                    <a:pt x="17" y="30"/>
                    <a:pt x="18" y="32"/>
                    <a:pt x="19" y="28"/>
                  </a:cubicBezTo>
                  <a:cubicBezTo>
                    <a:pt x="20" y="25"/>
                    <a:pt x="16" y="18"/>
                    <a:pt x="15" y="14"/>
                  </a:cubicBezTo>
                  <a:cubicBezTo>
                    <a:pt x="14" y="10"/>
                    <a:pt x="14" y="6"/>
                    <a:pt x="13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5" name="Freeform 670">
              <a:extLst>
                <a:ext uri="{FF2B5EF4-FFF2-40B4-BE49-F238E27FC236}">
                  <a16:creationId xmlns:a16="http://schemas.microsoft.com/office/drawing/2014/main" id="{BFA432CB-7EB2-463F-BC8A-68EB33A76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561"/>
              <a:ext cx="12" cy="24"/>
            </a:xfrm>
            <a:custGeom>
              <a:avLst/>
              <a:gdLst>
                <a:gd name="T0" fmla="*/ 8 w 14"/>
                <a:gd name="T1" fmla="*/ 0 h 28"/>
                <a:gd name="T2" fmla="*/ 5 w 14"/>
                <a:gd name="T3" fmla="*/ 5 h 28"/>
                <a:gd name="T4" fmla="*/ 0 w 14"/>
                <a:gd name="T5" fmla="*/ 12 h 28"/>
                <a:gd name="T6" fmla="*/ 7 w 14"/>
                <a:gd name="T7" fmla="*/ 18 h 28"/>
                <a:gd name="T8" fmla="*/ 7 w 14"/>
                <a:gd name="T9" fmla="*/ 9 h 28"/>
                <a:gd name="T10" fmla="*/ 9 w 14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1" y="2"/>
                    <a:pt x="10" y="5"/>
                    <a:pt x="8" y="8"/>
                  </a:cubicBezTo>
                  <a:cubicBezTo>
                    <a:pt x="6" y="11"/>
                    <a:pt x="0" y="15"/>
                    <a:pt x="0" y="19"/>
                  </a:cubicBezTo>
                  <a:cubicBezTo>
                    <a:pt x="0" y="22"/>
                    <a:pt x="7" y="27"/>
                    <a:pt x="10" y="28"/>
                  </a:cubicBezTo>
                  <a:cubicBezTo>
                    <a:pt x="13" y="24"/>
                    <a:pt x="11" y="18"/>
                    <a:pt x="11" y="14"/>
                  </a:cubicBezTo>
                  <a:cubicBezTo>
                    <a:pt x="11" y="10"/>
                    <a:pt x="13" y="4"/>
                    <a:pt x="14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6" name="Freeform 671">
              <a:extLst>
                <a:ext uri="{FF2B5EF4-FFF2-40B4-BE49-F238E27FC236}">
                  <a16:creationId xmlns:a16="http://schemas.microsoft.com/office/drawing/2014/main" id="{07BDB418-8A47-4E41-8276-019CC700C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1641"/>
              <a:ext cx="14" cy="26"/>
            </a:xfrm>
            <a:custGeom>
              <a:avLst/>
              <a:gdLst>
                <a:gd name="T0" fmla="*/ 0 w 17"/>
                <a:gd name="T1" fmla="*/ 2 h 30"/>
                <a:gd name="T2" fmla="*/ 4 w 17"/>
                <a:gd name="T3" fmla="*/ 10 h 30"/>
                <a:gd name="T4" fmla="*/ 8 w 17"/>
                <a:gd name="T5" fmla="*/ 20 h 30"/>
                <a:gd name="T6" fmla="*/ 7 w 17"/>
                <a:gd name="T7" fmla="*/ 10 h 30"/>
                <a:gd name="T8" fmla="*/ 8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7"/>
                    <a:pt x="5" y="11"/>
                    <a:pt x="7" y="16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19"/>
                    <a:pt x="13" y="15"/>
                  </a:cubicBezTo>
                  <a:cubicBezTo>
                    <a:pt x="13" y="10"/>
                    <a:pt x="14" y="6"/>
                    <a:pt x="15" y="1"/>
                  </a:cubicBezTo>
                  <a:cubicBezTo>
                    <a:pt x="12" y="1"/>
                    <a:pt x="7" y="0"/>
                    <a:pt x="4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7" name="Freeform 672">
              <a:extLst>
                <a:ext uri="{FF2B5EF4-FFF2-40B4-BE49-F238E27FC236}">
                  <a16:creationId xmlns:a16="http://schemas.microsoft.com/office/drawing/2014/main" id="{91F55F29-95B2-4E8C-8D20-59422A70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633"/>
              <a:ext cx="14" cy="22"/>
            </a:xfrm>
            <a:custGeom>
              <a:avLst/>
              <a:gdLst>
                <a:gd name="T0" fmla="*/ 0 w 17"/>
                <a:gd name="T1" fmla="*/ 4 h 25"/>
                <a:gd name="T2" fmla="*/ 8 w 17"/>
                <a:gd name="T3" fmla="*/ 4 h 25"/>
                <a:gd name="T4" fmla="*/ 7 w 17"/>
                <a:gd name="T5" fmla="*/ 17 h 25"/>
                <a:gd name="T6" fmla="*/ 5 w 17"/>
                <a:gd name="T7" fmla="*/ 11 h 25"/>
                <a:gd name="T8" fmla="*/ 1 w 17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5">
                  <a:moveTo>
                    <a:pt x="0" y="6"/>
                  </a:moveTo>
                  <a:cubicBezTo>
                    <a:pt x="4" y="5"/>
                    <a:pt x="13" y="0"/>
                    <a:pt x="15" y="6"/>
                  </a:cubicBezTo>
                  <a:cubicBezTo>
                    <a:pt x="17" y="11"/>
                    <a:pt x="13" y="20"/>
                    <a:pt x="13" y="25"/>
                  </a:cubicBezTo>
                  <a:cubicBezTo>
                    <a:pt x="11" y="23"/>
                    <a:pt x="10" y="20"/>
                    <a:pt x="8" y="17"/>
                  </a:cubicBezTo>
                  <a:cubicBezTo>
                    <a:pt x="6" y="13"/>
                    <a:pt x="2" y="9"/>
                    <a:pt x="1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8" name="Freeform 673">
              <a:extLst>
                <a:ext uri="{FF2B5EF4-FFF2-40B4-BE49-F238E27FC236}">
                  <a16:creationId xmlns:a16="http://schemas.microsoft.com/office/drawing/2014/main" id="{69D4317B-D8C2-4C04-92A6-936F85926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558"/>
              <a:ext cx="12" cy="25"/>
            </a:xfrm>
            <a:custGeom>
              <a:avLst/>
              <a:gdLst>
                <a:gd name="T0" fmla="*/ 2 w 15"/>
                <a:gd name="T1" fmla="*/ 0 h 30"/>
                <a:gd name="T2" fmla="*/ 2 w 15"/>
                <a:gd name="T3" fmla="*/ 3 h 30"/>
                <a:gd name="T4" fmla="*/ 1 w 15"/>
                <a:gd name="T5" fmla="*/ 13 h 30"/>
                <a:gd name="T6" fmla="*/ 5 w 15"/>
                <a:gd name="T7" fmla="*/ 16 h 30"/>
                <a:gd name="T8" fmla="*/ 5 w 15"/>
                <a:gd name="T9" fmla="*/ 11 h 30"/>
                <a:gd name="T10" fmla="*/ 2 w 15"/>
                <a:gd name="T11" fmla="*/ 2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0">
                  <a:moveTo>
                    <a:pt x="3" y="0"/>
                  </a:moveTo>
                  <a:cubicBezTo>
                    <a:pt x="3" y="1"/>
                    <a:pt x="3" y="4"/>
                    <a:pt x="3" y="6"/>
                  </a:cubicBezTo>
                  <a:cubicBezTo>
                    <a:pt x="3" y="12"/>
                    <a:pt x="0" y="18"/>
                    <a:pt x="1" y="23"/>
                  </a:cubicBezTo>
                  <a:cubicBezTo>
                    <a:pt x="1" y="29"/>
                    <a:pt x="5" y="30"/>
                    <a:pt x="10" y="27"/>
                  </a:cubicBezTo>
                  <a:cubicBezTo>
                    <a:pt x="15" y="24"/>
                    <a:pt x="12" y="22"/>
                    <a:pt x="10" y="18"/>
                  </a:cubicBezTo>
                  <a:cubicBezTo>
                    <a:pt x="8" y="13"/>
                    <a:pt x="6" y="6"/>
                    <a:pt x="4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9" name="Freeform 674">
              <a:extLst>
                <a:ext uri="{FF2B5EF4-FFF2-40B4-BE49-F238E27FC236}">
                  <a16:creationId xmlns:a16="http://schemas.microsoft.com/office/drawing/2014/main" id="{3E8BFE7A-F307-4666-AE63-D5BB99C5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637"/>
              <a:ext cx="10" cy="20"/>
            </a:xfrm>
            <a:custGeom>
              <a:avLst/>
              <a:gdLst>
                <a:gd name="T0" fmla="*/ 2 w 12"/>
                <a:gd name="T1" fmla="*/ 1 h 24"/>
                <a:gd name="T2" fmla="*/ 2 w 12"/>
                <a:gd name="T3" fmla="*/ 4 h 24"/>
                <a:gd name="T4" fmla="*/ 0 w 12"/>
                <a:gd name="T5" fmla="*/ 13 h 24"/>
                <a:gd name="T6" fmla="*/ 7 w 12"/>
                <a:gd name="T7" fmla="*/ 8 h 24"/>
                <a:gd name="T8" fmla="*/ 3 w 12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4">
                  <a:moveTo>
                    <a:pt x="2" y="1"/>
                  </a:moveTo>
                  <a:cubicBezTo>
                    <a:pt x="1" y="1"/>
                    <a:pt x="2" y="5"/>
                    <a:pt x="2" y="7"/>
                  </a:cubicBezTo>
                  <a:cubicBezTo>
                    <a:pt x="2" y="12"/>
                    <a:pt x="0" y="17"/>
                    <a:pt x="0" y="23"/>
                  </a:cubicBezTo>
                  <a:cubicBezTo>
                    <a:pt x="4" y="24"/>
                    <a:pt x="11" y="16"/>
                    <a:pt x="12" y="13"/>
                  </a:cubicBezTo>
                  <a:cubicBezTo>
                    <a:pt x="12" y="8"/>
                    <a:pt x="6" y="4"/>
                    <a:pt x="4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0" name="Freeform 675">
              <a:extLst>
                <a:ext uri="{FF2B5EF4-FFF2-40B4-BE49-F238E27FC236}">
                  <a16:creationId xmlns:a16="http://schemas.microsoft.com/office/drawing/2014/main" id="{1509B0AA-8255-471B-BAA6-18AC1C9C7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554"/>
              <a:ext cx="14" cy="25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15 h 29"/>
                <a:gd name="T4" fmla="*/ 6 w 17"/>
                <a:gd name="T5" fmla="*/ 17 h 29"/>
                <a:gd name="T6" fmla="*/ 9 w 17"/>
                <a:gd name="T7" fmla="*/ 14 h 29"/>
                <a:gd name="T8" fmla="*/ 5 w 17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6" y="0"/>
                  </a:moveTo>
                  <a:cubicBezTo>
                    <a:pt x="8" y="8"/>
                    <a:pt x="3" y="15"/>
                    <a:pt x="1" y="23"/>
                  </a:cubicBezTo>
                  <a:cubicBezTo>
                    <a:pt x="0" y="29"/>
                    <a:pt x="5" y="27"/>
                    <a:pt x="10" y="27"/>
                  </a:cubicBezTo>
                  <a:cubicBezTo>
                    <a:pt x="15" y="28"/>
                    <a:pt x="17" y="28"/>
                    <a:pt x="16" y="22"/>
                  </a:cubicBezTo>
                  <a:cubicBezTo>
                    <a:pt x="16" y="16"/>
                    <a:pt x="12" y="5"/>
                    <a:pt x="8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1" name="Freeform 676">
              <a:extLst>
                <a:ext uri="{FF2B5EF4-FFF2-40B4-BE49-F238E27FC236}">
                  <a16:creationId xmlns:a16="http://schemas.microsoft.com/office/drawing/2014/main" id="{D41D829C-B737-4CAE-9245-77440BAA1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640"/>
              <a:ext cx="15" cy="24"/>
            </a:xfrm>
            <a:custGeom>
              <a:avLst/>
              <a:gdLst>
                <a:gd name="T0" fmla="*/ 2 w 19"/>
                <a:gd name="T1" fmla="*/ 0 h 28"/>
                <a:gd name="T2" fmla="*/ 2 w 19"/>
                <a:gd name="T3" fmla="*/ 18 h 28"/>
                <a:gd name="T4" fmla="*/ 6 w 19"/>
                <a:gd name="T5" fmla="*/ 11 h 28"/>
                <a:gd name="T6" fmla="*/ 9 w 19"/>
                <a:gd name="T7" fmla="*/ 3 h 28"/>
                <a:gd name="T8" fmla="*/ 2 w 1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5" y="0"/>
                  </a:moveTo>
                  <a:cubicBezTo>
                    <a:pt x="8" y="8"/>
                    <a:pt x="0" y="19"/>
                    <a:pt x="3" y="28"/>
                  </a:cubicBezTo>
                  <a:cubicBezTo>
                    <a:pt x="6" y="24"/>
                    <a:pt x="8" y="20"/>
                    <a:pt x="11" y="17"/>
                  </a:cubicBezTo>
                  <a:cubicBezTo>
                    <a:pt x="13" y="15"/>
                    <a:pt x="19" y="9"/>
                    <a:pt x="18" y="6"/>
                  </a:cubicBezTo>
                  <a:cubicBezTo>
                    <a:pt x="18" y="0"/>
                    <a:pt x="8" y="2"/>
                    <a:pt x="4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2" name="Freeform 677">
              <a:extLst>
                <a:ext uri="{FF2B5EF4-FFF2-40B4-BE49-F238E27FC236}">
                  <a16:creationId xmlns:a16="http://schemas.microsoft.com/office/drawing/2014/main" id="{C3C01133-9B8F-4D4C-AF10-2D9C402CD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578"/>
              <a:ext cx="61" cy="9"/>
            </a:xfrm>
            <a:custGeom>
              <a:avLst/>
              <a:gdLst>
                <a:gd name="T0" fmla="*/ 8 w 76"/>
                <a:gd name="T1" fmla="*/ 0 h 10"/>
                <a:gd name="T2" fmla="*/ 24 w 76"/>
                <a:gd name="T3" fmla="*/ 4 h 10"/>
                <a:gd name="T4" fmla="*/ 39 w 76"/>
                <a:gd name="T5" fmla="*/ 3 h 10"/>
                <a:gd name="T6" fmla="*/ 26 w 76"/>
                <a:gd name="T7" fmla="*/ 5 h 10"/>
                <a:gd name="T8" fmla="*/ 11 w 76"/>
                <a:gd name="T9" fmla="*/ 7 h 10"/>
                <a:gd name="T10" fmla="*/ 0 w 76"/>
                <a:gd name="T11" fmla="*/ 7 h 10"/>
                <a:gd name="T12" fmla="*/ 2 w 76"/>
                <a:gd name="T13" fmla="*/ 5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0">
                  <a:moveTo>
                    <a:pt x="16" y="0"/>
                  </a:moveTo>
                  <a:cubicBezTo>
                    <a:pt x="24" y="6"/>
                    <a:pt x="38" y="4"/>
                    <a:pt x="46" y="4"/>
                  </a:cubicBezTo>
                  <a:cubicBezTo>
                    <a:pt x="56" y="5"/>
                    <a:pt x="67" y="0"/>
                    <a:pt x="76" y="3"/>
                  </a:cubicBezTo>
                  <a:cubicBezTo>
                    <a:pt x="69" y="8"/>
                    <a:pt x="60" y="6"/>
                    <a:pt x="51" y="7"/>
                  </a:cubicBezTo>
                  <a:cubicBezTo>
                    <a:pt x="42" y="7"/>
                    <a:pt x="32" y="9"/>
                    <a:pt x="23" y="10"/>
                  </a:cubicBezTo>
                  <a:cubicBezTo>
                    <a:pt x="15" y="10"/>
                    <a:pt x="8" y="10"/>
                    <a:pt x="0" y="10"/>
                  </a:cubicBezTo>
                  <a:cubicBezTo>
                    <a:pt x="0" y="7"/>
                    <a:pt x="0" y="5"/>
                    <a:pt x="3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3" name="Freeform 678">
              <a:extLst>
                <a:ext uri="{FF2B5EF4-FFF2-40B4-BE49-F238E27FC236}">
                  <a16:creationId xmlns:a16="http://schemas.microsoft.com/office/drawing/2014/main" id="{2CD4062A-0FC0-4292-8136-48003A52B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571"/>
              <a:ext cx="66" cy="14"/>
            </a:xfrm>
            <a:custGeom>
              <a:avLst/>
              <a:gdLst>
                <a:gd name="T0" fmla="*/ 6 w 82"/>
                <a:gd name="T1" fmla="*/ 0 h 16"/>
                <a:gd name="T2" fmla="*/ 20 w 82"/>
                <a:gd name="T3" fmla="*/ 4 h 16"/>
                <a:gd name="T4" fmla="*/ 43 w 82"/>
                <a:gd name="T5" fmla="*/ 4 h 16"/>
                <a:gd name="T6" fmla="*/ 31 w 82"/>
                <a:gd name="T7" fmla="*/ 7 h 16"/>
                <a:gd name="T8" fmla="*/ 14 w 82"/>
                <a:gd name="T9" fmla="*/ 10 h 16"/>
                <a:gd name="T10" fmla="*/ 5 w 82"/>
                <a:gd name="T11" fmla="*/ 10 h 16"/>
                <a:gd name="T12" fmla="*/ 2 w 82"/>
                <a:gd name="T13" fmla="*/ 9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6">
                  <a:moveTo>
                    <a:pt x="13" y="0"/>
                  </a:moveTo>
                  <a:cubicBezTo>
                    <a:pt x="12" y="9"/>
                    <a:pt x="35" y="7"/>
                    <a:pt x="39" y="7"/>
                  </a:cubicBezTo>
                  <a:cubicBezTo>
                    <a:pt x="53" y="5"/>
                    <a:pt x="68" y="3"/>
                    <a:pt x="82" y="7"/>
                  </a:cubicBezTo>
                  <a:cubicBezTo>
                    <a:pt x="74" y="9"/>
                    <a:pt x="67" y="9"/>
                    <a:pt x="59" y="10"/>
                  </a:cubicBezTo>
                  <a:cubicBezTo>
                    <a:pt x="48" y="12"/>
                    <a:pt x="38" y="13"/>
                    <a:pt x="27" y="14"/>
                  </a:cubicBezTo>
                  <a:cubicBezTo>
                    <a:pt x="21" y="15"/>
                    <a:pt x="15" y="16"/>
                    <a:pt x="9" y="15"/>
                  </a:cubicBezTo>
                  <a:cubicBezTo>
                    <a:pt x="8" y="15"/>
                    <a:pt x="0" y="14"/>
                    <a:pt x="4" y="1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4" name="Freeform 679">
              <a:extLst>
                <a:ext uri="{FF2B5EF4-FFF2-40B4-BE49-F238E27FC236}">
                  <a16:creationId xmlns:a16="http://schemas.microsoft.com/office/drawing/2014/main" id="{E160E7C6-17E6-46F4-97F2-29C5B0906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1634"/>
              <a:ext cx="55" cy="13"/>
            </a:xfrm>
            <a:custGeom>
              <a:avLst/>
              <a:gdLst>
                <a:gd name="T0" fmla="*/ 33 w 69"/>
                <a:gd name="T1" fmla="*/ 10 h 15"/>
                <a:gd name="T2" fmla="*/ 34 w 69"/>
                <a:gd name="T3" fmla="*/ 1 h 15"/>
                <a:gd name="T4" fmla="*/ 19 w 69"/>
                <a:gd name="T5" fmla="*/ 1 h 15"/>
                <a:gd name="T6" fmla="*/ 8 w 69"/>
                <a:gd name="T7" fmla="*/ 3 h 15"/>
                <a:gd name="T8" fmla="*/ 0 w 69"/>
                <a:gd name="T9" fmla="*/ 3 h 15"/>
                <a:gd name="T10" fmla="*/ 23 w 69"/>
                <a:gd name="T11" fmla="*/ 4 h 15"/>
                <a:gd name="T12" fmla="*/ 30 w 69"/>
                <a:gd name="T13" fmla="*/ 1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15">
                  <a:moveTo>
                    <a:pt x="65" y="15"/>
                  </a:moveTo>
                  <a:cubicBezTo>
                    <a:pt x="68" y="12"/>
                    <a:pt x="69" y="4"/>
                    <a:pt x="68" y="1"/>
                  </a:cubicBezTo>
                  <a:cubicBezTo>
                    <a:pt x="58" y="0"/>
                    <a:pt x="47" y="0"/>
                    <a:pt x="38" y="1"/>
                  </a:cubicBezTo>
                  <a:cubicBezTo>
                    <a:pt x="31" y="2"/>
                    <a:pt x="23" y="3"/>
                    <a:pt x="16" y="4"/>
                  </a:cubicBezTo>
                  <a:cubicBezTo>
                    <a:pt x="11" y="4"/>
                    <a:pt x="5" y="6"/>
                    <a:pt x="0" y="6"/>
                  </a:cubicBezTo>
                  <a:cubicBezTo>
                    <a:pt x="15" y="6"/>
                    <a:pt x="30" y="4"/>
                    <a:pt x="45" y="7"/>
                  </a:cubicBezTo>
                  <a:cubicBezTo>
                    <a:pt x="52" y="9"/>
                    <a:pt x="56" y="11"/>
                    <a:pt x="60" y="1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5" name="Freeform 680">
              <a:extLst>
                <a:ext uri="{FF2B5EF4-FFF2-40B4-BE49-F238E27FC236}">
                  <a16:creationId xmlns:a16="http://schemas.microsoft.com/office/drawing/2014/main" id="{8CD5F0D1-6426-47A8-8B9F-07A8E51B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552"/>
              <a:ext cx="13" cy="35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7 h 40"/>
                <a:gd name="T4" fmla="*/ 3 w 17"/>
                <a:gd name="T5" fmla="*/ 14 h 40"/>
                <a:gd name="T6" fmla="*/ 2 w 17"/>
                <a:gd name="T7" fmla="*/ 21 h 40"/>
                <a:gd name="T8" fmla="*/ 1 w 17"/>
                <a:gd name="T9" fmla="*/ 27 h 40"/>
                <a:gd name="T10" fmla="*/ 3 w 17"/>
                <a:gd name="T11" fmla="*/ 18 h 40"/>
                <a:gd name="T12" fmla="*/ 5 w 17"/>
                <a:gd name="T13" fmla="*/ 10 h 40"/>
                <a:gd name="T14" fmla="*/ 8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2"/>
                    <a:pt x="13" y="7"/>
                    <a:pt x="11" y="10"/>
                  </a:cubicBezTo>
                  <a:cubicBezTo>
                    <a:pt x="9" y="14"/>
                    <a:pt x="7" y="17"/>
                    <a:pt x="6" y="21"/>
                  </a:cubicBezTo>
                  <a:cubicBezTo>
                    <a:pt x="5" y="24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5" y="31"/>
                    <a:pt x="7" y="26"/>
                  </a:cubicBezTo>
                  <a:cubicBezTo>
                    <a:pt x="8" y="22"/>
                    <a:pt x="10" y="18"/>
                    <a:pt x="12" y="15"/>
                  </a:cubicBezTo>
                  <a:cubicBezTo>
                    <a:pt x="14" y="10"/>
                    <a:pt x="16" y="6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6" name="Freeform 681">
              <a:extLst>
                <a:ext uri="{FF2B5EF4-FFF2-40B4-BE49-F238E27FC236}">
                  <a16:creationId xmlns:a16="http://schemas.microsoft.com/office/drawing/2014/main" id="{38A18562-8B96-4189-AE11-AEA90C82F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641"/>
              <a:ext cx="20" cy="30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3 h 35"/>
                <a:gd name="T4" fmla="*/ 6 w 25"/>
                <a:gd name="T5" fmla="*/ 14 h 35"/>
                <a:gd name="T6" fmla="*/ 13 w 25"/>
                <a:gd name="T7" fmla="*/ 22 h 35"/>
                <a:gd name="T8" fmla="*/ 10 w 25"/>
                <a:gd name="T9" fmla="*/ 17 h 35"/>
                <a:gd name="T10" fmla="*/ 5 w 25"/>
                <a:gd name="T11" fmla="*/ 8 h 35"/>
                <a:gd name="T12" fmla="*/ 2 w 25"/>
                <a:gd name="T13" fmla="*/ 3 h 35"/>
                <a:gd name="T14" fmla="*/ 1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  <a:cubicBezTo>
                    <a:pt x="5" y="11"/>
                    <a:pt x="9" y="16"/>
                    <a:pt x="13" y="22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3" y="33"/>
                    <a:pt x="21" y="30"/>
                    <a:pt x="20" y="27"/>
                  </a:cubicBezTo>
                  <a:cubicBezTo>
                    <a:pt x="18" y="22"/>
                    <a:pt x="14" y="17"/>
                    <a:pt x="10" y="13"/>
                  </a:cubicBezTo>
                  <a:cubicBezTo>
                    <a:pt x="7" y="10"/>
                    <a:pt x="5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7" name="Freeform 682">
              <a:extLst>
                <a:ext uri="{FF2B5EF4-FFF2-40B4-BE49-F238E27FC236}">
                  <a16:creationId xmlns:a16="http://schemas.microsoft.com/office/drawing/2014/main" id="{EE8BFB91-BD4C-432D-8C5C-10C982AF1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1628"/>
              <a:ext cx="80" cy="3"/>
            </a:xfrm>
            <a:custGeom>
              <a:avLst/>
              <a:gdLst>
                <a:gd name="T0" fmla="*/ 0 w 100"/>
                <a:gd name="T1" fmla="*/ 3 h 3"/>
                <a:gd name="T2" fmla="*/ 51 w 100"/>
                <a:gd name="T3" fmla="*/ 0 h 3"/>
                <a:gd name="T4" fmla="*/ 0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8" name="Freeform 683">
              <a:extLst>
                <a:ext uri="{FF2B5EF4-FFF2-40B4-BE49-F238E27FC236}">
                  <a16:creationId xmlns:a16="http://schemas.microsoft.com/office/drawing/2014/main" id="{49472F90-CB1A-4A7B-A322-EFE048CB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617"/>
              <a:ext cx="74" cy="6"/>
            </a:xfrm>
            <a:custGeom>
              <a:avLst/>
              <a:gdLst>
                <a:gd name="T0" fmla="*/ 0 w 93"/>
                <a:gd name="T1" fmla="*/ 4 h 7"/>
                <a:gd name="T2" fmla="*/ 47 w 93"/>
                <a:gd name="T3" fmla="*/ 4 h 7"/>
                <a:gd name="T4" fmla="*/ 0 w 93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7">
                  <a:moveTo>
                    <a:pt x="0" y="7"/>
                  </a:move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13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9" name="Freeform 684">
              <a:extLst>
                <a:ext uri="{FF2B5EF4-FFF2-40B4-BE49-F238E27FC236}">
                  <a16:creationId xmlns:a16="http://schemas.microsoft.com/office/drawing/2014/main" id="{D05B15A7-ACC0-46A4-8D23-A85DC033B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552"/>
              <a:ext cx="5" cy="32"/>
            </a:xfrm>
            <a:custGeom>
              <a:avLst/>
              <a:gdLst>
                <a:gd name="T0" fmla="*/ 0 w 6"/>
                <a:gd name="T1" fmla="*/ 0 h 38"/>
                <a:gd name="T2" fmla="*/ 2 w 6"/>
                <a:gd name="T3" fmla="*/ 23 h 38"/>
                <a:gd name="T4" fmla="*/ 3 w 6"/>
                <a:gd name="T5" fmla="*/ 9 h 38"/>
                <a:gd name="T6" fmla="*/ 1 w 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8">
                  <a:moveTo>
                    <a:pt x="0" y="0"/>
                  </a:moveTo>
                  <a:cubicBezTo>
                    <a:pt x="2" y="12"/>
                    <a:pt x="2" y="25"/>
                    <a:pt x="2" y="38"/>
                  </a:cubicBezTo>
                  <a:cubicBezTo>
                    <a:pt x="6" y="32"/>
                    <a:pt x="4" y="22"/>
                    <a:pt x="3" y="16"/>
                  </a:cubicBezTo>
                  <a:cubicBezTo>
                    <a:pt x="2" y="11"/>
                    <a:pt x="3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0" name="Freeform 685">
              <a:extLst>
                <a:ext uri="{FF2B5EF4-FFF2-40B4-BE49-F238E27FC236}">
                  <a16:creationId xmlns:a16="http://schemas.microsoft.com/office/drawing/2014/main" id="{BD7CFCEF-7540-4E3C-991E-D720420C0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637"/>
              <a:ext cx="3" cy="28"/>
            </a:xfrm>
            <a:custGeom>
              <a:avLst/>
              <a:gdLst>
                <a:gd name="T0" fmla="*/ 1 w 4"/>
                <a:gd name="T1" fmla="*/ 0 h 33"/>
                <a:gd name="T2" fmla="*/ 0 w 4"/>
                <a:gd name="T3" fmla="*/ 20 h 33"/>
                <a:gd name="T4" fmla="*/ 0 w 4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3">
                  <a:moveTo>
                    <a:pt x="1" y="0"/>
                  </a:moveTo>
                  <a:cubicBezTo>
                    <a:pt x="1" y="11"/>
                    <a:pt x="0" y="22"/>
                    <a:pt x="0" y="33"/>
                  </a:cubicBezTo>
                  <a:cubicBezTo>
                    <a:pt x="4" y="23"/>
                    <a:pt x="3" y="1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1" name="Freeform 686">
              <a:extLst>
                <a:ext uri="{FF2B5EF4-FFF2-40B4-BE49-F238E27FC236}">
                  <a16:creationId xmlns:a16="http://schemas.microsoft.com/office/drawing/2014/main" id="{336853BE-2499-404C-9146-B986F076B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811"/>
              <a:ext cx="97" cy="23"/>
            </a:xfrm>
            <a:custGeom>
              <a:avLst/>
              <a:gdLst>
                <a:gd name="T0" fmla="*/ 0 w 121"/>
                <a:gd name="T1" fmla="*/ 0 h 27"/>
                <a:gd name="T2" fmla="*/ 5 w 121"/>
                <a:gd name="T3" fmla="*/ 17 h 27"/>
                <a:gd name="T4" fmla="*/ 16 w 121"/>
                <a:gd name="T5" fmla="*/ 14 h 27"/>
                <a:gd name="T6" fmla="*/ 30 w 121"/>
                <a:gd name="T7" fmla="*/ 14 h 27"/>
                <a:gd name="T8" fmla="*/ 49 w 121"/>
                <a:gd name="T9" fmla="*/ 14 h 27"/>
                <a:gd name="T10" fmla="*/ 54 w 121"/>
                <a:gd name="T11" fmla="*/ 14 h 27"/>
                <a:gd name="T12" fmla="*/ 57 w 121"/>
                <a:gd name="T13" fmla="*/ 12 h 27"/>
                <a:gd name="T14" fmla="*/ 63 w 121"/>
                <a:gd name="T15" fmla="*/ 3 h 27"/>
                <a:gd name="T16" fmla="*/ 45 w 121"/>
                <a:gd name="T17" fmla="*/ 4 h 27"/>
                <a:gd name="T18" fmla="*/ 28 w 121"/>
                <a:gd name="T19" fmla="*/ 4 h 27"/>
                <a:gd name="T20" fmla="*/ 11 w 121"/>
                <a:gd name="T21" fmla="*/ 3 h 27"/>
                <a:gd name="T22" fmla="*/ 6 w 121"/>
                <a:gd name="T23" fmla="*/ 3 h 27"/>
                <a:gd name="T24" fmla="*/ 1 w 121"/>
                <a:gd name="T25" fmla="*/ 3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27">
                  <a:moveTo>
                    <a:pt x="0" y="0"/>
                  </a:moveTo>
                  <a:cubicBezTo>
                    <a:pt x="8" y="9"/>
                    <a:pt x="10" y="16"/>
                    <a:pt x="10" y="27"/>
                  </a:cubicBezTo>
                  <a:cubicBezTo>
                    <a:pt x="17" y="27"/>
                    <a:pt x="24" y="24"/>
                    <a:pt x="31" y="23"/>
                  </a:cubicBezTo>
                  <a:cubicBezTo>
                    <a:pt x="40" y="22"/>
                    <a:pt x="48" y="22"/>
                    <a:pt x="57" y="22"/>
                  </a:cubicBezTo>
                  <a:cubicBezTo>
                    <a:pt x="70" y="22"/>
                    <a:pt x="83" y="24"/>
                    <a:pt x="95" y="24"/>
                  </a:cubicBezTo>
                  <a:cubicBezTo>
                    <a:pt x="98" y="24"/>
                    <a:pt x="102" y="24"/>
                    <a:pt x="105" y="23"/>
                  </a:cubicBezTo>
                  <a:cubicBezTo>
                    <a:pt x="109" y="23"/>
                    <a:pt x="108" y="22"/>
                    <a:pt x="110" y="20"/>
                  </a:cubicBezTo>
                  <a:cubicBezTo>
                    <a:pt x="113" y="14"/>
                    <a:pt x="116" y="10"/>
                    <a:pt x="121" y="6"/>
                  </a:cubicBezTo>
                  <a:cubicBezTo>
                    <a:pt x="110" y="6"/>
                    <a:pt x="98" y="7"/>
                    <a:pt x="87" y="7"/>
                  </a:cubicBezTo>
                  <a:cubicBezTo>
                    <a:pt x="76" y="7"/>
                    <a:pt x="66" y="6"/>
                    <a:pt x="55" y="7"/>
                  </a:cubicBezTo>
                  <a:cubicBezTo>
                    <a:pt x="45" y="9"/>
                    <a:pt x="33" y="8"/>
                    <a:pt x="23" y="6"/>
                  </a:cubicBezTo>
                  <a:cubicBezTo>
                    <a:pt x="19" y="6"/>
                    <a:pt x="15" y="5"/>
                    <a:pt x="11" y="5"/>
                  </a:cubicBezTo>
                  <a:cubicBezTo>
                    <a:pt x="8" y="5"/>
                    <a:pt x="3" y="6"/>
                    <a:pt x="1" y="4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2" name="Freeform 687">
              <a:extLst>
                <a:ext uri="{FF2B5EF4-FFF2-40B4-BE49-F238E27FC236}">
                  <a16:creationId xmlns:a16="http://schemas.microsoft.com/office/drawing/2014/main" id="{4BC05290-B23C-43FA-BD2A-B1029C6C1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1809"/>
              <a:ext cx="108" cy="25"/>
            </a:xfrm>
            <a:custGeom>
              <a:avLst/>
              <a:gdLst>
                <a:gd name="T0" fmla="*/ 0 w 135"/>
                <a:gd name="T1" fmla="*/ 3 h 29"/>
                <a:gd name="T2" fmla="*/ 5 w 135"/>
                <a:gd name="T3" fmla="*/ 9 h 29"/>
                <a:gd name="T4" fmla="*/ 5 w 135"/>
                <a:gd name="T5" fmla="*/ 19 h 29"/>
                <a:gd name="T6" fmla="*/ 27 w 135"/>
                <a:gd name="T7" fmla="*/ 13 h 29"/>
                <a:gd name="T8" fmla="*/ 54 w 135"/>
                <a:gd name="T9" fmla="*/ 12 h 29"/>
                <a:gd name="T10" fmla="*/ 60 w 135"/>
                <a:gd name="T11" fmla="*/ 12 h 29"/>
                <a:gd name="T12" fmla="*/ 62 w 135"/>
                <a:gd name="T13" fmla="*/ 11 h 29"/>
                <a:gd name="T14" fmla="*/ 66 w 135"/>
                <a:gd name="T15" fmla="*/ 4 h 29"/>
                <a:gd name="T16" fmla="*/ 69 w 135"/>
                <a:gd name="T17" fmla="*/ 3 h 29"/>
                <a:gd name="T18" fmla="*/ 30 w 135"/>
                <a:gd name="T19" fmla="*/ 1 h 29"/>
                <a:gd name="T20" fmla="*/ 11 w 135"/>
                <a:gd name="T21" fmla="*/ 3 h 29"/>
                <a:gd name="T22" fmla="*/ 1 w 135"/>
                <a:gd name="T23" fmla="*/ 2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" h="29">
                  <a:moveTo>
                    <a:pt x="0" y="3"/>
                  </a:moveTo>
                  <a:cubicBezTo>
                    <a:pt x="2" y="3"/>
                    <a:pt x="7" y="12"/>
                    <a:pt x="9" y="15"/>
                  </a:cubicBezTo>
                  <a:cubicBezTo>
                    <a:pt x="10" y="19"/>
                    <a:pt x="11" y="25"/>
                    <a:pt x="9" y="29"/>
                  </a:cubicBezTo>
                  <a:cubicBezTo>
                    <a:pt x="22" y="22"/>
                    <a:pt x="38" y="22"/>
                    <a:pt x="52" y="20"/>
                  </a:cubicBezTo>
                  <a:cubicBezTo>
                    <a:pt x="70" y="19"/>
                    <a:pt x="88" y="20"/>
                    <a:pt x="105" y="19"/>
                  </a:cubicBezTo>
                  <a:cubicBezTo>
                    <a:pt x="109" y="19"/>
                    <a:pt x="113" y="19"/>
                    <a:pt x="117" y="19"/>
                  </a:cubicBezTo>
                  <a:cubicBezTo>
                    <a:pt x="121" y="20"/>
                    <a:pt x="120" y="20"/>
                    <a:pt x="122" y="17"/>
                  </a:cubicBezTo>
                  <a:cubicBezTo>
                    <a:pt x="124" y="14"/>
                    <a:pt x="126" y="10"/>
                    <a:pt x="129" y="7"/>
                  </a:cubicBezTo>
                  <a:cubicBezTo>
                    <a:pt x="131" y="6"/>
                    <a:pt x="133" y="5"/>
                    <a:pt x="135" y="3"/>
                  </a:cubicBezTo>
                  <a:cubicBezTo>
                    <a:pt x="110" y="4"/>
                    <a:pt x="84" y="0"/>
                    <a:pt x="59" y="1"/>
                  </a:cubicBezTo>
                  <a:cubicBezTo>
                    <a:pt x="47" y="2"/>
                    <a:pt x="35" y="5"/>
                    <a:pt x="23" y="4"/>
                  </a:cubicBezTo>
                  <a:cubicBezTo>
                    <a:pt x="16" y="4"/>
                    <a:pt x="8" y="3"/>
                    <a:pt x="1" y="2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3" name="Freeform 688">
              <a:extLst>
                <a:ext uri="{FF2B5EF4-FFF2-40B4-BE49-F238E27FC236}">
                  <a16:creationId xmlns:a16="http://schemas.microsoft.com/office/drawing/2014/main" id="{F9FDA6AB-7FEA-4612-8F07-66A8A8676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771"/>
              <a:ext cx="32" cy="34"/>
            </a:xfrm>
            <a:custGeom>
              <a:avLst/>
              <a:gdLst>
                <a:gd name="T0" fmla="*/ 9 w 41"/>
                <a:gd name="T1" fmla="*/ 0 h 40"/>
                <a:gd name="T2" fmla="*/ 6 w 41"/>
                <a:gd name="T3" fmla="*/ 8 h 40"/>
                <a:gd name="T4" fmla="*/ 3 w 41"/>
                <a:gd name="T5" fmla="*/ 14 h 40"/>
                <a:gd name="T6" fmla="*/ 0 w 41"/>
                <a:gd name="T7" fmla="*/ 25 h 40"/>
                <a:gd name="T8" fmla="*/ 9 w 41"/>
                <a:gd name="T9" fmla="*/ 24 h 40"/>
                <a:gd name="T10" fmla="*/ 20 w 41"/>
                <a:gd name="T11" fmla="*/ 23 h 40"/>
                <a:gd name="T12" fmla="*/ 12 w 41"/>
                <a:gd name="T13" fmla="*/ 22 h 40"/>
                <a:gd name="T14" fmla="*/ 4 w 41"/>
                <a:gd name="T15" fmla="*/ 22 h 40"/>
                <a:gd name="T16" fmla="*/ 5 w 41"/>
                <a:gd name="T17" fmla="*/ 11 h 40"/>
                <a:gd name="T18" fmla="*/ 9 w 41"/>
                <a:gd name="T19" fmla="*/ 3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0">
                  <a:moveTo>
                    <a:pt x="20" y="0"/>
                  </a:moveTo>
                  <a:cubicBezTo>
                    <a:pt x="17" y="3"/>
                    <a:pt x="15" y="9"/>
                    <a:pt x="13" y="13"/>
                  </a:cubicBezTo>
                  <a:cubicBezTo>
                    <a:pt x="10" y="17"/>
                    <a:pt x="8" y="20"/>
                    <a:pt x="7" y="24"/>
                  </a:cubicBezTo>
                  <a:cubicBezTo>
                    <a:pt x="4" y="29"/>
                    <a:pt x="0" y="34"/>
                    <a:pt x="0" y="40"/>
                  </a:cubicBezTo>
                  <a:cubicBezTo>
                    <a:pt x="6" y="40"/>
                    <a:pt x="14" y="40"/>
                    <a:pt x="20" y="39"/>
                  </a:cubicBezTo>
                  <a:cubicBezTo>
                    <a:pt x="27" y="39"/>
                    <a:pt x="34" y="40"/>
                    <a:pt x="41" y="38"/>
                  </a:cubicBezTo>
                  <a:cubicBezTo>
                    <a:pt x="37" y="37"/>
                    <a:pt x="30" y="37"/>
                    <a:pt x="25" y="36"/>
                  </a:cubicBezTo>
                  <a:cubicBezTo>
                    <a:pt x="22" y="36"/>
                    <a:pt x="12" y="38"/>
                    <a:pt x="9" y="35"/>
                  </a:cubicBezTo>
                  <a:cubicBezTo>
                    <a:pt x="6" y="32"/>
                    <a:pt x="11" y="22"/>
                    <a:pt x="12" y="18"/>
                  </a:cubicBezTo>
                  <a:cubicBezTo>
                    <a:pt x="14" y="15"/>
                    <a:pt x="16" y="7"/>
                    <a:pt x="19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4" name="Freeform 689">
              <a:extLst>
                <a:ext uri="{FF2B5EF4-FFF2-40B4-BE49-F238E27FC236}">
                  <a16:creationId xmlns:a16="http://schemas.microsoft.com/office/drawing/2014/main" id="{9E974AF3-953B-47C5-AB2B-AEB923F11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852"/>
              <a:ext cx="38" cy="28"/>
            </a:xfrm>
            <a:custGeom>
              <a:avLst/>
              <a:gdLst>
                <a:gd name="T0" fmla="*/ 25 w 47"/>
                <a:gd name="T1" fmla="*/ 1 h 33"/>
                <a:gd name="T2" fmla="*/ 15 w 47"/>
                <a:gd name="T3" fmla="*/ 1 h 33"/>
                <a:gd name="T4" fmla="*/ 5 w 47"/>
                <a:gd name="T5" fmla="*/ 2 h 33"/>
                <a:gd name="T6" fmla="*/ 5 w 47"/>
                <a:gd name="T7" fmla="*/ 8 h 33"/>
                <a:gd name="T8" fmla="*/ 11 w 47"/>
                <a:gd name="T9" fmla="*/ 20 h 33"/>
                <a:gd name="T10" fmla="*/ 10 w 47"/>
                <a:gd name="T11" fmla="*/ 7 h 33"/>
                <a:gd name="T12" fmla="*/ 21 w 47"/>
                <a:gd name="T13" fmla="*/ 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3">
                  <a:moveTo>
                    <a:pt x="47" y="1"/>
                  </a:moveTo>
                  <a:cubicBezTo>
                    <a:pt x="41" y="1"/>
                    <a:pt x="35" y="0"/>
                    <a:pt x="28" y="1"/>
                  </a:cubicBezTo>
                  <a:cubicBezTo>
                    <a:pt x="22" y="1"/>
                    <a:pt x="16" y="2"/>
                    <a:pt x="10" y="2"/>
                  </a:cubicBezTo>
                  <a:cubicBezTo>
                    <a:pt x="0" y="2"/>
                    <a:pt x="7" y="8"/>
                    <a:pt x="10" y="13"/>
                  </a:cubicBezTo>
                  <a:cubicBezTo>
                    <a:pt x="14" y="20"/>
                    <a:pt x="15" y="28"/>
                    <a:pt x="20" y="33"/>
                  </a:cubicBezTo>
                  <a:cubicBezTo>
                    <a:pt x="20" y="26"/>
                    <a:pt x="14" y="18"/>
                    <a:pt x="19" y="11"/>
                  </a:cubicBezTo>
                  <a:cubicBezTo>
                    <a:pt x="24" y="4"/>
                    <a:pt x="32" y="6"/>
                    <a:pt x="39" y="4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" name="Freeform 690">
              <a:extLst>
                <a:ext uri="{FF2B5EF4-FFF2-40B4-BE49-F238E27FC236}">
                  <a16:creationId xmlns:a16="http://schemas.microsoft.com/office/drawing/2014/main" id="{3CD457D8-398F-4819-8037-4B7C5948F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836"/>
              <a:ext cx="87" cy="9"/>
            </a:xfrm>
            <a:custGeom>
              <a:avLst/>
              <a:gdLst>
                <a:gd name="T0" fmla="*/ 0 w 109"/>
                <a:gd name="T1" fmla="*/ 5 h 10"/>
                <a:gd name="T2" fmla="*/ 7 w 109"/>
                <a:gd name="T3" fmla="*/ 5 h 10"/>
                <a:gd name="T4" fmla="*/ 19 w 109"/>
                <a:gd name="T5" fmla="*/ 4 h 10"/>
                <a:gd name="T6" fmla="*/ 38 w 109"/>
                <a:gd name="T7" fmla="*/ 2 h 10"/>
                <a:gd name="T8" fmla="*/ 55 w 109"/>
                <a:gd name="T9" fmla="*/ 5 h 10"/>
                <a:gd name="T10" fmla="*/ 42 w 109"/>
                <a:gd name="T11" fmla="*/ 5 h 10"/>
                <a:gd name="T12" fmla="*/ 26 w 109"/>
                <a:gd name="T13" fmla="*/ 5 h 10"/>
                <a:gd name="T14" fmla="*/ 2 w 109"/>
                <a:gd name="T15" fmla="*/ 5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0">
                  <a:moveTo>
                    <a:pt x="0" y="6"/>
                  </a:moveTo>
                  <a:cubicBezTo>
                    <a:pt x="4" y="6"/>
                    <a:pt x="9" y="5"/>
                    <a:pt x="14" y="5"/>
                  </a:cubicBezTo>
                  <a:cubicBezTo>
                    <a:pt x="22" y="5"/>
                    <a:pt x="30" y="5"/>
                    <a:pt x="38" y="4"/>
                  </a:cubicBezTo>
                  <a:cubicBezTo>
                    <a:pt x="50" y="3"/>
                    <a:pt x="63" y="3"/>
                    <a:pt x="75" y="2"/>
                  </a:cubicBezTo>
                  <a:cubicBezTo>
                    <a:pt x="87" y="1"/>
                    <a:pt x="99" y="0"/>
                    <a:pt x="109" y="6"/>
                  </a:cubicBezTo>
                  <a:cubicBezTo>
                    <a:pt x="100" y="5"/>
                    <a:pt x="91" y="6"/>
                    <a:pt x="82" y="7"/>
                  </a:cubicBezTo>
                  <a:cubicBezTo>
                    <a:pt x="71" y="7"/>
                    <a:pt x="61" y="7"/>
                    <a:pt x="50" y="8"/>
                  </a:cubicBezTo>
                  <a:cubicBezTo>
                    <a:pt x="45" y="9"/>
                    <a:pt x="3" y="10"/>
                    <a:pt x="3" y="8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" name="Freeform 691">
              <a:extLst>
                <a:ext uri="{FF2B5EF4-FFF2-40B4-BE49-F238E27FC236}">
                  <a16:creationId xmlns:a16="http://schemas.microsoft.com/office/drawing/2014/main" id="{735231E2-4C64-4032-8095-D7D2CCBDB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835"/>
              <a:ext cx="88" cy="7"/>
            </a:xfrm>
            <a:custGeom>
              <a:avLst/>
              <a:gdLst>
                <a:gd name="T0" fmla="*/ 0 w 110"/>
                <a:gd name="T1" fmla="*/ 4 h 8"/>
                <a:gd name="T2" fmla="*/ 5 w 110"/>
                <a:gd name="T3" fmla="*/ 4 h 8"/>
                <a:gd name="T4" fmla="*/ 19 w 110"/>
                <a:gd name="T5" fmla="*/ 2 h 8"/>
                <a:gd name="T6" fmla="*/ 40 w 110"/>
                <a:gd name="T7" fmla="*/ 1 h 8"/>
                <a:gd name="T8" fmla="*/ 52 w 110"/>
                <a:gd name="T9" fmla="*/ 2 h 8"/>
                <a:gd name="T10" fmla="*/ 56 w 110"/>
                <a:gd name="T11" fmla="*/ 4 h 8"/>
                <a:gd name="T12" fmla="*/ 49 w 110"/>
                <a:gd name="T13" fmla="*/ 4 h 8"/>
                <a:gd name="T14" fmla="*/ 30 w 110"/>
                <a:gd name="T15" fmla="*/ 5 h 8"/>
                <a:gd name="T16" fmla="*/ 3 w 110"/>
                <a:gd name="T17" fmla="*/ 4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8">
                  <a:moveTo>
                    <a:pt x="0" y="5"/>
                  </a:moveTo>
                  <a:cubicBezTo>
                    <a:pt x="3" y="6"/>
                    <a:pt x="7" y="4"/>
                    <a:pt x="10" y="4"/>
                  </a:cubicBezTo>
                  <a:cubicBezTo>
                    <a:pt x="20" y="3"/>
                    <a:pt x="29" y="3"/>
                    <a:pt x="38" y="2"/>
                  </a:cubicBezTo>
                  <a:cubicBezTo>
                    <a:pt x="51" y="1"/>
                    <a:pt x="64" y="1"/>
                    <a:pt x="77" y="1"/>
                  </a:cubicBezTo>
                  <a:cubicBezTo>
                    <a:pt x="85" y="1"/>
                    <a:pt x="93" y="0"/>
                    <a:pt x="101" y="2"/>
                  </a:cubicBezTo>
                  <a:cubicBezTo>
                    <a:pt x="104" y="2"/>
                    <a:pt x="109" y="3"/>
                    <a:pt x="110" y="6"/>
                  </a:cubicBezTo>
                  <a:cubicBezTo>
                    <a:pt x="105" y="7"/>
                    <a:pt x="100" y="7"/>
                    <a:pt x="95" y="7"/>
                  </a:cubicBezTo>
                  <a:cubicBezTo>
                    <a:pt x="83" y="8"/>
                    <a:pt x="71" y="8"/>
                    <a:pt x="59" y="8"/>
                  </a:cubicBezTo>
                  <a:cubicBezTo>
                    <a:pt x="41" y="8"/>
                    <a:pt x="23" y="6"/>
                    <a:pt x="6" y="6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" name="Freeform 692">
              <a:extLst>
                <a:ext uri="{FF2B5EF4-FFF2-40B4-BE49-F238E27FC236}">
                  <a16:creationId xmlns:a16="http://schemas.microsoft.com/office/drawing/2014/main" id="{57EBA5CE-5CD2-49A6-A8D4-04F694C24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771"/>
              <a:ext cx="31" cy="32"/>
            </a:xfrm>
            <a:custGeom>
              <a:avLst/>
              <a:gdLst>
                <a:gd name="T0" fmla="*/ 0 w 39"/>
                <a:gd name="T1" fmla="*/ 0 h 37"/>
                <a:gd name="T2" fmla="*/ 1 w 39"/>
                <a:gd name="T3" fmla="*/ 16 h 37"/>
                <a:gd name="T4" fmla="*/ 2 w 39"/>
                <a:gd name="T5" fmla="*/ 23 h 37"/>
                <a:gd name="T6" fmla="*/ 3 w 39"/>
                <a:gd name="T7" fmla="*/ 24 h 37"/>
                <a:gd name="T8" fmla="*/ 9 w 39"/>
                <a:gd name="T9" fmla="*/ 24 h 37"/>
                <a:gd name="T10" fmla="*/ 15 w 39"/>
                <a:gd name="T11" fmla="*/ 23 h 37"/>
                <a:gd name="T12" fmla="*/ 20 w 39"/>
                <a:gd name="T13" fmla="*/ 23 h 37"/>
                <a:gd name="T14" fmla="*/ 5 w 39"/>
                <a:gd name="T15" fmla="*/ 16 h 37"/>
                <a:gd name="T16" fmla="*/ 2 w 39"/>
                <a:gd name="T17" fmla="*/ 3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7">
                  <a:moveTo>
                    <a:pt x="0" y="0"/>
                  </a:moveTo>
                  <a:cubicBezTo>
                    <a:pt x="0" y="8"/>
                    <a:pt x="1" y="17"/>
                    <a:pt x="1" y="25"/>
                  </a:cubicBezTo>
                  <a:cubicBezTo>
                    <a:pt x="1" y="27"/>
                    <a:pt x="1" y="34"/>
                    <a:pt x="2" y="36"/>
                  </a:cubicBezTo>
                  <a:cubicBezTo>
                    <a:pt x="3" y="37"/>
                    <a:pt x="5" y="37"/>
                    <a:pt x="6" y="37"/>
                  </a:cubicBezTo>
                  <a:cubicBezTo>
                    <a:pt x="10" y="37"/>
                    <a:pt x="13" y="37"/>
                    <a:pt x="17" y="37"/>
                  </a:cubicBezTo>
                  <a:cubicBezTo>
                    <a:pt x="21" y="37"/>
                    <a:pt x="26" y="35"/>
                    <a:pt x="30" y="36"/>
                  </a:cubicBezTo>
                  <a:cubicBezTo>
                    <a:pt x="33" y="36"/>
                    <a:pt x="36" y="36"/>
                    <a:pt x="39" y="36"/>
                  </a:cubicBezTo>
                  <a:cubicBezTo>
                    <a:pt x="29" y="34"/>
                    <a:pt x="17" y="36"/>
                    <a:pt x="10" y="25"/>
                  </a:cubicBezTo>
                  <a:cubicBezTo>
                    <a:pt x="6" y="20"/>
                    <a:pt x="2" y="12"/>
                    <a:pt x="2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" name="Freeform 693">
              <a:extLst>
                <a:ext uri="{FF2B5EF4-FFF2-40B4-BE49-F238E27FC236}">
                  <a16:creationId xmlns:a16="http://schemas.microsoft.com/office/drawing/2014/main" id="{4B96B3C0-5F34-4CDC-84C0-7DCFAA02F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1760"/>
              <a:ext cx="18" cy="40"/>
            </a:xfrm>
            <a:custGeom>
              <a:avLst/>
              <a:gdLst>
                <a:gd name="T0" fmla="*/ 3 w 22"/>
                <a:gd name="T1" fmla="*/ 0 h 47"/>
                <a:gd name="T2" fmla="*/ 9 w 22"/>
                <a:gd name="T3" fmla="*/ 20 h 47"/>
                <a:gd name="T4" fmla="*/ 12 w 22"/>
                <a:gd name="T5" fmla="*/ 28 h 47"/>
                <a:gd name="T6" fmla="*/ 0 w 22"/>
                <a:gd name="T7" fmla="*/ 28 h 47"/>
                <a:gd name="T8" fmla="*/ 5 w 22"/>
                <a:gd name="T9" fmla="*/ 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7">
                  <a:moveTo>
                    <a:pt x="6" y="0"/>
                  </a:moveTo>
                  <a:cubicBezTo>
                    <a:pt x="13" y="9"/>
                    <a:pt x="14" y="22"/>
                    <a:pt x="17" y="32"/>
                  </a:cubicBezTo>
                  <a:cubicBezTo>
                    <a:pt x="19" y="36"/>
                    <a:pt x="22" y="42"/>
                    <a:pt x="22" y="46"/>
                  </a:cubicBezTo>
                  <a:cubicBezTo>
                    <a:pt x="14" y="47"/>
                    <a:pt x="7" y="45"/>
                    <a:pt x="0" y="46"/>
                  </a:cubicBezTo>
                  <a:cubicBezTo>
                    <a:pt x="13" y="41"/>
                    <a:pt x="10" y="20"/>
                    <a:pt x="8" y="1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" name="Freeform 694">
              <a:extLst>
                <a:ext uri="{FF2B5EF4-FFF2-40B4-BE49-F238E27FC236}">
                  <a16:creationId xmlns:a16="http://schemas.microsoft.com/office/drawing/2014/main" id="{8142E291-7336-44A1-B4C2-4C4244F8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854"/>
              <a:ext cx="23" cy="25"/>
            </a:xfrm>
            <a:custGeom>
              <a:avLst/>
              <a:gdLst>
                <a:gd name="T0" fmla="*/ 0 w 29"/>
                <a:gd name="T1" fmla="*/ 0 h 29"/>
                <a:gd name="T2" fmla="*/ 14 w 29"/>
                <a:gd name="T3" fmla="*/ 0 h 29"/>
                <a:gd name="T4" fmla="*/ 13 w 29"/>
                <a:gd name="T5" fmla="*/ 3 h 29"/>
                <a:gd name="T6" fmla="*/ 10 w 29"/>
                <a:gd name="T7" fmla="*/ 10 h 29"/>
                <a:gd name="T8" fmla="*/ 5 w 29"/>
                <a:gd name="T9" fmla="*/ 19 h 29"/>
                <a:gd name="T10" fmla="*/ 8 w 29"/>
                <a:gd name="T11" fmla="*/ 9 h 29"/>
                <a:gd name="T12" fmla="*/ 3 w 29"/>
                <a:gd name="T13" fmla="*/ 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8" y="0"/>
                    <a:pt x="20" y="3"/>
                    <a:pt x="29" y="0"/>
                  </a:cubicBezTo>
                  <a:cubicBezTo>
                    <a:pt x="29" y="3"/>
                    <a:pt x="26" y="4"/>
                    <a:pt x="25" y="6"/>
                  </a:cubicBezTo>
                  <a:cubicBezTo>
                    <a:pt x="22" y="9"/>
                    <a:pt x="20" y="13"/>
                    <a:pt x="19" y="16"/>
                  </a:cubicBezTo>
                  <a:cubicBezTo>
                    <a:pt x="16" y="21"/>
                    <a:pt x="11" y="25"/>
                    <a:pt x="10" y="29"/>
                  </a:cubicBezTo>
                  <a:cubicBezTo>
                    <a:pt x="13" y="25"/>
                    <a:pt x="17" y="21"/>
                    <a:pt x="17" y="14"/>
                  </a:cubicBezTo>
                  <a:cubicBezTo>
                    <a:pt x="17" y="8"/>
                    <a:pt x="13" y="2"/>
                    <a:pt x="6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" name="Freeform 695">
              <a:extLst>
                <a:ext uri="{FF2B5EF4-FFF2-40B4-BE49-F238E27FC236}">
                  <a16:creationId xmlns:a16="http://schemas.microsoft.com/office/drawing/2014/main" id="{F542956D-2A8A-4D9B-81CC-61DF27FC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852"/>
              <a:ext cx="22" cy="29"/>
            </a:xfrm>
            <a:custGeom>
              <a:avLst/>
              <a:gdLst>
                <a:gd name="T0" fmla="*/ 2 w 27"/>
                <a:gd name="T1" fmla="*/ 1 h 35"/>
                <a:gd name="T2" fmla="*/ 1 w 27"/>
                <a:gd name="T3" fmla="*/ 3 h 35"/>
                <a:gd name="T4" fmla="*/ 1 w 27"/>
                <a:gd name="T5" fmla="*/ 14 h 35"/>
                <a:gd name="T6" fmla="*/ 1 w 27"/>
                <a:gd name="T7" fmla="*/ 20 h 35"/>
                <a:gd name="T8" fmla="*/ 5 w 27"/>
                <a:gd name="T9" fmla="*/ 9 h 35"/>
                <a:gd name="T10" fmla="*/ 15 w 27"/>
                <a:gd name="T11" fmla="*/ 0 h 35"/>
                <a:gd name="T12" fmla="*/ 11 w 27"/>
                <a:gd name="T13" fmla="*/ 1 h 35"/>
                <a:gd name="T14" fmla="*/ 2 w 27"/>
                <a:gd name="T15" fmla="*/ 2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5">
                  <a:moveTo>
                    <a:pt x="2" y="1"/>
                  </a:moveTo>
                  <a:cubicBezTo>
                    <a:pt x="1" y="0"/>
                    <a:pt x="1" y="5"/>
                    <a:pt x="1" y="6"/>
                  </a:cubicBezTo>
                  <a:cubicBezTo>
                    <a:pt x="1" y="12"/>
                    <a:pt x="2" y="18"/>
                    <a:pt x="1" y="24"/>
                  </a:cubicBezTo>
                  <a:cubicBezTo>
                    <a:pt x="1" y="27"/>
                    <a:pt x="0" y="32"/>
                    <a:pt x="1" y="35"/>
                  </a:cubicBezTo>
                  <a:cubicBezTo>
                    <a:pt x="1" y="29"/>
                    <a:pt x="6" y="21"/>
                    <a:pt x="9" y="16"/>
                  </a:cubicBezTo>
                  <a:cubicBezTo>
                    <a:pt x="11" y="10"/>
                    <a:pt x="21" y="0"/>
                    <a:pt x="27" y="0"/>
                  </a:cubicBezTo>
                  <a:cubicBezTo>
                    <a:pt x="26" y="0"/>
                    <a:pt x="23" y="0"/>
                    <a:pt x="21" y="1"/>
                  </a:cubicBezTo>
                  <a:cubicBezTo>
                    <a:pt x="17" y="1"/>
                    <a:pt x="8" y="5"/>
                    <a:pt x="5" y="3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" name="Freeform 696">
              <a:extLst>
                <a:ext uri="{FF2B5EF4-FFF2-40B4-BE49-F238E27FC236}">
                  <a16:creationId xmlns:a16="http://schemas.microsoft.com/office/drawing/2014/main" id="{5B964062-EF39-4B96-A2C7-AC6EEFD7E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850"/>
              <a:ext cx="23" cy="31"/>
            </a:xfrm>
            <a:custGeom>
              <a:avLst/>
              <a:gdLst>
                <a:gd name="T0" fmla="*/ 0 w 28"/>
                <a:gd name="T1" fmla="*/ 1 h 36"/>
                <a:gd name="T2" fmla="*/ 6 w 28"/>
                <a:gd name="T3" fmla="*/ 2 h 36"/>
                <a:gd name="T4" fmla="*/ 13 w 28"/>
                <a:gd name="T5" fmla="*/ 0 h 36"/>
                <a:gd name="T6" fmla="*/ 14 w 28"/>
                <a:gd name="T7" fmla="*/ 11 h 36"/>
                <a:gd name="T8" fmla="*/ 16 w 28"/>
                <a:gd name="T9" fmla="*/ 23 h 36"/>
                <a:gd name="T10" fmla="*/ 12 w 28"/>
                <a:gd name="T11" fmla="*/ 9 h 36"/>
                <a:gd name="T12" fmla="*/ 7 w 28"/>
                <a:gd name="T13" fmla="*/ 3 h 36"/>
                <a:gd name="T14" fmla="*/ 2 w 28"/>
                <a:gd name="T15" fmla="*/ 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36">
                  <a:moveTo>
                    <a:pt x="0" y="1"/>
                  </a:moveTo>
                  <a:cubicBezTo>
                    <a:pt x="2" y="4"/>
                    <a:pt x="8" y="2"/>
                    <a:pt x="11" y="2"/>
                  </a:cubicBezTo>
                  <a:cubicBezTo>
                    <a:pt x="15" y="1"/>
                    <a:pt x="19" y="1"/>
                    <a:pt x="23" y="0"/>
                  </a:cubicBezTo>
                  <a:cubicBezTo>
                    <a:pt x="26" y="5"/>
                    <a:pt x="26" y="11"/>
                    <a:pt x="26" y="17"/>
                  </a:cubicBezTo>
                  <a:cubicBezTo>
                    <a:pt x="26" y="23"/>
                    <a:pt x="28" y="31"/>
                    <a:pt x="28" y="36"/>
                  </a:cubicBezTo>
                  <a:cubicBezTo>
                    <a:pt x="27" y="29"/>
                    <a:pt x="26" y="22"/>
                    <a:pt x="22" y="15"/>
                  </a:cubicBezTo>
                  <a:cubicBezTo>
                    <a:pt x="20" y="11"/>
                    <a:pt x="16" y="8"/>
                    <a:pt x="12" y="6"/>
                  </a:cubicBezTo>
                  <a:cubicBezTo>
                    <a:pt x="10" y="5"/>
                    <a:pt x="2" y="5"/>
                    <a:pt x="2" y="4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" name="Freeform 697">
              <a:extLst>
                <a:ext uri="{FF2B5EF4-FFF2-40B4-BE49-F238E27FC236}">
                  <a16:creationId xmlns:a16="http://schemas.microsoft.com/office/drawing/2014/main" id="{E0F7D3FD-FF0F-4184-A503-F527CC14C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842"/>
              <a:ext cx="77" cy="4"/>
            </a:xfrm>
            <a:custGeom>
              <a:avLst/>
              <a:gdLst>
                <a:gd name="T0" fmla="*/ 0 w 96"/>
                <a:gd name="T1" fmla="*/ 4 h 4"/>
                <a:gd name="T2" fmla="*/ 50 w 96"/>
                <a:gd name="T3" fmla="*/ 1 h 4"/>
                <a:gd name="T4" fmla="*/ 0 w 96"/>
                <a:gd name="T5" fmla="*/ 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4">
                  <a:moveTo>
                    <a:pt x="0" y="4"/>
                  </a:move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10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3" name="Freeform 698">
              <a:extLst>
                <a:ext uri="{FF2B5EF4-FFF2-40B4-BE49-F238E27FC236}">
                  <a16:creationId xmlns:a16="http://schemas.microsoft.com/office/drawing/2014/main" id="{4B393D04-9557-42F3-9D45-28A39FFFA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840"/>
              <a:ext cx="80" cy="4"/>
            </a:xfrm>
            <a:custGeom>
              <a:avLst/>
              <a:gdLst>
                <a:gd name="T0" fmla="*/ 0 w 100"/>
                <a:gd name="T1" fmla="*/ 4 h 4"/>
                <a:gd name="T2" fmla="*/ 51 w 100"/>
                <a:gd name="T3" fmla="*/ 3 h 4"/>
                <a:gd name="T4" fmla="*/ 0 w 100"/>
                <a:gd name="T5" fmla="*/ 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4">
                  <a:moveTo>
                    <a:pt x="0" y="4"/>
                  </a:moveTo>
                  <a:cubicBezTo>
                    <a:pt x="100" y="3"/>
                    <a:pt x="100" y="3"/>
                    <a:pt x="100" y="3"/>
                  </a:cubicBezTo>
                  <a:cubicBezTo>
                    <a:pt x="100" y="3"/>
                    <a:pt x="57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4" name="Freeform 699">
              <a:extLst>
                <a:ext uri="{FF2B5EF4-FFF2-40B4-BE49-F238E27FC236}">
                  <a16:creationId xmlns:a16="http://schemas.microsoft.com/office/drawing/2014/main" id="{8B6A1BBF-5A37-450F-8044-7BAAE16B9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1856"/>
              <a:ext cx="14" cy="26"/>
            </a:xfrm>
            <a:custGeom>
              <a:avLst/>
              <a:gdLst>
                <a:gd name="T0" fmla="*/ 0 w 17"/>
                <a:gd name="T1" fmla="*/ 0 h 31"/>
                <a:gd name="T2" fmla="*/ 5 w 17"/>
                <a:gd name="T3" fmla="*/ 11 h 31"/>
                <a:gd name="T4" fmla="*/ 10 w 17"/>
                <a:gd name="T5" fmla="*/ 18 h 31"/>
                <a:gd name="T6" fmla="*/ 3 w 17"/>
                <a:gd name="T7" fmla="*/ 8 h 31"/>
                <a:gd name="T8" fmla="*/ 1 w 1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2" y="6"/>
                    <a:pt x="5" y="13"/>
                    <a:pt x="8" y="18"/>
                  </a:cubicBezTo>
                  <a:cubicBezTo>
                    <a:pt x="11" y="23"/>
                    <a:pt x="15" y="27"/>
                    <a:pt x="17" y="31"/>
                  </a:cubicBezTo>
                  <a:cubicBezTo>
                    <a:pt x="14" y="25"/>
                    <a:pt x="10" y="19"/>
                    <a:pt x="6" y="13"/>
                  </a:cubicBezTo>
                  <a:cubicBezTo>
                    <a:pt x="4" y="10"/>
                    <a:pt x="3" y="6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5" name="Freeform 700">
              <a:extLst>
                <a:ext uri="{FF2B5EF4-FFF2-40B4-BE49-F238E27FC236}">
                  <a16:creationId xmlns:a16="http://schemas.microsoft.com/office/drawing/2014/main" id="{2CDDE0C0-CCDD-4A45-805B-4A68DFF3C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770"/>
              <a:ext cx="13" cy="30"/>
            </a:xfrm>
            <a:custGeom>
              <a:avLst/>
              <a:gdLst>
                <a:gd name="T0" fmla="*/ 9 w 16"/>
                <a:gd name="T1" fmla="*/ 1 h 36"/>
                <a:gd name="T2" fmla="*/ 7 w 16"/>
                <a:gd name="T3" fmla="*/ 3 h 36"/>
                <a:gd name="T4" fmla="*/ 3 w 16"/>
                <a:gd name="T5" fmla="*/ 11 h 36"/>
                <a:gd name="T6" fmla="*/ 0 w 16"/>
                <a:gd name="T7" fmla="*/ 21 h 36"/>
                <a:gd name="T8" fmla="*/ 8 w 16"/>
                <a:gd name="T9" fmla="*/ 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6">
                  <a:moveTo>
                    <a:pt x="16" y="1"/>
                  </a:moveTo>
                  <a:cubicBezTo>
                    <a:pt x="15" y="0"/>
                    <a:pt x="14" y="4"/>
                    <a:pt x="14" y="4"/>
                  </a:cubicBezTo>
                  <a:cubicBezTo>
                    <a:pt x="11" y="9"/>
                    <a:pt x="8" y="14"/>
                    <a:pt x="6" y="19"/>
                  </a:cubicBezTo>
                  <a:cubicBezTo>
                    <a:pt x="4" y="25"/>
                    <a:pt x="1" y="30"/>
                    <a:pt x="0" y="36"/>
                  </a:cubicBezTo>
                  <a:cubicBezTo>
                    <a:pt x="4" y="25"/>
                    <a:pt x="8" y="12"/>
                    <a:pt x="1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6" name="Freeform 701">
              <a:extLst>
                <a:ext uri="{FF2B5EF4-FFF2-40B4-BE49-F238E27FC236}">
                  <a16:creationId xmlns:a16="http://schemas.microsoft.com/office/drawing/2014/main" id="{3CEF6AF0-E144-4CD8-8CAE-D3F703BCF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771"/>
              <a:ext cx="2" cy="31"/>
            </a:xfrm>
            <a:custGeom>
              <a:avLst/>
              <a:gdLst>
                <a:gd name="T0" fmla="*/ 0 w 3"/>
                <a:gd name="T1" fmla="*/ 0 h 37"/>
                <a:gd name="T2" fmla="*/ 1 w 3"/>
                <a:gd name="T3" fmla="*/ 11 h 37"/>
                <a:gd name="T4" fmla="*/ 1 w 3"/>
                <a:gd name="T5" fmla="*/ 22 h 37"/>
                <a:gd name="T6" fmla="*/ 1 w 3"/>
                <a:gd name="T7" fmla="*/ 15 h 37"/>
                <a:gd name="T8" fmla="*/ 1 w 3"/>
                <a:gd name="T9" fmla="*/ 7 h 37"/>
                <a:gd name="T10" fmla="*/ 0 w 3"/>
                <a:gd name="T11" fmla="*/ 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7">
                  <a:moveTo>
                    <a:pt x="0" y="0"/>
                  </a:moveTo>
                  <a:cubicBezTo>
                    <a:pt x="2" y="5"/>
                    <a:pt x="1" y="12"/>
                    <a:pt x="2" y="18"/>
                  </a:cubicBezTo>
                  <a:cubicBezTo>
                    <a:pt x="2" y="24"/>
                    <a:pt x="1" y="32"/>
                    <a:pt x="3" y="37"/>
                  </a:cubicBezTo>
                  <a:cubicBezTo>
                    <a:pt x="1" y="33"/>
                    <a:pt x="3" y="29"/>
                    <a:pt x="3" y="25"/>
                  </a:cubicBezTo>
                  <a:cubicBezTo>
                    <a:pt x="3" y="20"/>
                    <a:pt x="2" y="16"/>
                    <a:pt x="2" y="12"/>
                  </a:cubicBezTo>
                  <a:cubicBezTo>
                    <a:pt x="1" y="10"/>
                    <a:pt x="1" y="6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7" name="Freeform 702">
              <a:extLst>
                <a:ext uri="{FF2B5EF4-FFF2-40B4-BE49-F238E27FC236}">
                  <a16:creationId xmlns:a16="http://schemas.microsoft.com/office/drawing/2014/main" id="{DB45EBE2-4D9E-4771-A02A-C64F512B5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854"/>
              <a:ext cx="7" cy="30"/>
            </a:xfrm>
            <a:custGeom>
              <a:avLst/>
              <a:gdLst>
                <a:gd name="T0" fmla="*/ 2 w 8"/>
                <a:gd name="T1" fmla="*/ 0 h 35"/>
                <a:gd name="T2" fmla="*/ 2 w 8"/>
                <a:gd name="T3" fmla="*/ 3 h 35"/>
                <a:gd name="T4" fmla="*/ 2 w 8"/>
                <a:gd name="T5" fmla="*/ 11 h 35"/>
                <a:gd name="T6" fmla="*/ 2 w 8"/>
                <a:gd name="T7" fmla="*/ 22 h 35"/>
                <a:gd name="T8" fmla="*/ 2 w 8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5">
                  <a:moveTo>
                    <a:pt x="2" y="0"/>
                  </a:moveTo>
                  <a:cubicBezTo>
                    <a:pt x="2" y="0"/>
                    <a:pt x="2" y="3"/>
                    <a:pt x="2" y="4"/>
                  </a:cubicBezTo>
                  <a:cubicBezTo>
                    <a:pt x="3" y="8"/>
                    <a:pt x="2" y="13"/>
                    <a:pt x="2" y="17"/>
                  </a:cubicBezTo>
                  <a:cubicBezTo>
                    <a:pt x="2" y="23"/>
                    <a:pt x="0" y="29"/>
                    <a:pt x="2" y="35"/>
                  </a:cubicBezTo>
                  <a:cubicBezTo>
                    <a:pt x="5" y="24"/>
                    <a:pt x="8" y="1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8" name="Group 703">
            <a:extLst>
              <a:ext uri="{FF2B5EF4-FFF2-40B4-BE49-F238E27FC236}">
                <a16:creationId xmlns:a16="http://schemas.microsoft.com/office/drawing/2014/main" id="{DCD96424-E728-438C-B1BB-64480D07E17F}"/>
              </a:ext>
            </a:extLst>
          </p:cNvPr>
          <p:cNvGrpSpPr>
            <a:grpSpLocks/>
          </p:cNvGrpSpPr>
          <p:nvPr/>
        </p:nvGrpSpPr>
        <p:grpSpPr bwMode="auto">
          <a:xfrm>
            <a:off x="7643813" y="4073525"/>
            <a:ext cx="1925637" cy="1368425"/>
            <a:chOff x="3855" y="2500"/>
            <a:chExt cx="1213" cy="862"/>
          </a:xfrm>
        </p:grpSpPr>
        <p:sp>
          <p:nvSpPr>
            <p:cNvPr id="20528" name="Freeform 704">
              <a:extLst>
                <a:ext uri="{FF2B5EF4-FFF2-40B4-BE49-F238E27FC236}">
                  <a16:creationId xmlns:a16="http://schemas.microsoft.com/office/drawing/2014/main" id="{9AE734D4-FE32-4AF0-89C9-23AF861ED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733"/>
              <a:ext cx="318" cy="60"/>
            </a:xfrm>
            <a:custGeom>
              <a:avLst/>
              <a:gdLst>
                <a:gd name="T0" fmla="*/ 185 w 415"/>
                <a:gd name="T1" fmla="*/ 0 h 73"/>
                <a:gd name="T2" fmla="*/ 70 w 415"/>
                <a:gd name="T3" fmla="*/ 18 h 73"/>
                <a:gd name="T4" fmla="*/ 36 w 415"/>
                <a:gd name="T5" fmla="*/ 17 h 73"/>
                <a:gd name="T6" fmla="*/ 2 w 415"/>
                <a:gd name="T7" fmla="*/ 32 h 73"/>
                <a:gd name="T8" fmla="*/ 38 w 415"/>
                <a:gd name="T9" fmla="*/ 38 h 73"/>
                <a:gd name="T10" fmla="*/ 70 w 415"/>
                <a:gd name="T11" fmla="*/ 26 h 73"/>
                <a:gd name="T12" fmla="*/ 187 w 415"/>
                <a:gd name="T13" fmla="*/ 8 h 73"/>
                <a:gd name="T14" fmla="*/ 185 w 415"/>
                <a:gd name="T15" fmla="*/ 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5" h="73">
                  <a:moveTo>
                    <a:pt x="413" y="0"/>
                  </a:moveTo>
                  <a:cubicBezTo>
                    <a:pt x="155" y="33"/>
                    <a:pt x="155" y="33"/>
                    <a:pt x="155" y="33"/>
                  </a:cubicBezTo>
                  <a:cubicBezTo>
                    <a:pt x="143" y="28"/>
                    <a:pt x="113" y="27"/>
                    <a:pt x="80" y="31"/>
                  </a:cubicBezTo>
                  <a:cubicBezTo>
                    <a:pt x="35" y="37"/>
                    <a:pt x="0" y="49"/>
                    <a:pt x="2" y="59"/>
                  </a:cubicBezTo>
                  <a:cubicBezTo>
                    <a:pt x="3" y="70"/>
                    <a:pt x="40" y="73"/>
                    <a:pt x="84" y="68"/>
                  </a:cubicBezTo>
                  <a:cubicBezTo>
                    <a:pt x="118" y="64"/>
                    <a:pt x="146" y="55"/>
                    <a:pt x="157" y="47"/>
                  </a:cubicBezTo>
                  <a:cubicBezTo>
                    <a:pt x="415" y="14"/>
                    <a:pt x="415" y="14"/>
                    <a:pt x="415" y="14"/>
                  </a:cubicBezTo>
                  <a:lnTo>
                    <a:pt x="413" y="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705">
              <a:extLst>
                <a:ext uri="{FF2B5EF4-FFF2-40B4-BE49-F238E27FC236}">
                  <a16:creationId xmlns:a16="http://schemas.microsoft.com/office/drawing/2014/main" id="{974D4497-36D2-458A-A390-514B55C84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2813"/>
              <a:ext cx="329" cy="61"/>
            </a:xfrm>
            <a:custGeom>
              <a:avLst/>
              <a:gdLst>
                <a:gd name="T0" fmla="*/ 193 w 429"/>
                <a:gd name="T1" fmla="*/ 0 h 75"/>
                <a:gd name="T2" fmla="*/ 70 w 429"/>
                <a:gd name="T3" fmla="*/ 19 h 75"/>
                <a:gd name="T4" fmla="*/ 36 w 429"/>
                <a:gd name="T5" fmla="*/ 18 h 75"/>
                <a:gd name="T6" fmla="*/ 1 w 429"/>
                <a:gd name="T7" fmla="*/ 33 h 75"/>
                <a:gd name="T8" fmla="*/ 38 w 429"/>
                <a:gd name="T9" fmla="*/ 37 h 75"/>
                <a:gd name="T10" fmla="*/ 71 w 429"/>
                <a:gd name="T11" fmla="*/ 27 h 75"/>
                <a:gd name="T12" fmla="*/ 193 w 429"/>
                <a:gd name="T13" fmla="*/ 7 h 75"/>
                <a:gd name="T14" fmla="*/ 193 w 429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9" h="75">
                  <a:moveTo>
                    <a:pt x="428" y="0"/>
                  </a:moveTo>
                  <a:cubicBezTo>
                    <a:pt x="155" y="35"/>
                    <a:pt x="155" y="35"/>
                    <a:pt x="155" y="35"/>
                  </a:cubicBezTo>
                  <a:cubicBezTo>
                    <a:pt x="142" y="30"/>
                    <a:pt x="113" y="29"/>
                    <a:pt x="79" y="33"/>
                  </a:cubicBezTo>
                  <a:cubicBezTo>
                    <a:pt x="35" y="38"/>
                    <a:pt x="0" y="51"/>
                    <a:pt x="1" y="61"/>
                  </a:cubicBezTo>
                  <a:cubicBezTo>
                    <a:pt x="2" y="71"/>
                    <a:pt x="39" y="75"/>
                    <a:pt x="84" y="69"/>
                  </a:cubicBezTo>
                  <a:cubicBezTo>
                    <a:pt x="117" y="65"/>
                    <a:pt x="146" y="57"/>
                    <a:pt x="157" y="49"/>
                  </a:cubicBezTo>
                  <a:cubicBezTo>
                    <a:pt x="429" y="14"/>
                    <a:pt x="429" y="14"/>
                    <a:pt x="429" y="14"/>
                  </a:cubicBezTo>
                  <a:lnTo>
                    <a:pt x="428" y="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706">
              <a:extLst>
                <a:ext uri="{FF2B5EF4-FFF2-40B4-BE49-F238E27FC236}">
                  <a16:creationId xmlns:a16="http://schemas.microsoft.com/office/drawing/2014/main" id="{1679CA77-5FCA-4A99-AB2F-86DDF46A4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795"/>
              <a:ext cx="276" cy="49"/>
            </a:xfrm>
            <a:custGeom>
              <a:avLst/>
              <a:gdLst>
                <a:gd name="T0" fmla="*/ 1 w 360"/>
                <a:gd name="T1" fmla="*/ 33 h 60"/>
                <a:gd name="T2" fmla="*/ 92 w 360"/>
                <a:gd name="T3" fmla="*/ 20 h 60"/>
                <a:gd name="T4" fmla="*/ 127 w 360"/>
                <a:gd name="T5" fmla="*/ 22 h 60"/>
                <a:gd name="T6" fmla="*/ 162 w 360"/>
                <a:gd name="T7" fmla="*/ 8 h 60"/>
                <a:gd name="T8" fmla="*/ 125 w 360"/>
                <a:gd name="T9" fmla="*/ 2 h 60"/>
                <a:gd name="T10" fmla="*/ 92 w 360"/>
                <a:gd name="T11" fmla="*/ 13 h 60"/>
                <a:gd name="T12" fmla="*/ 0 w 360"/>
                <a:gd name="T13" fmla="*/ 25 h 60"/>
                <a:gd name="T14" fmla="*/ 1 w 360"/>
                <a:gd name="T15" fmla="*/ 3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0" h="60">
                  <a:moveTo>
                    <a:pt x="1" y="60"/>
                  </a:moveTo>
                  <a:cubicBezTo>
                    <a:pt x="205" y="38"/>
                    <a:pt x="205" y="38"/>
                    <a:pt x="205" y="38"/>
                  </a:cubicBezTo>
                  <a:cubicBezTo>
                    <a:pt x="218" y="43"/>
                    <a:pt x="247" y="45"/>
                    <a:pt x="281" y="41"/>
                  </a:cubicBezTo>
                  <a:cubicBezTo>
                    <a:pt x="325" y="37"/>
                    <a:pt x="360" y="25"/>
                    <a:pt x="359" y="15"/>
                  </a:cubicBezTo>
                  <a:cubicBezTo>
                    <a:pt x="358" y="4"/>
                    <a:pt x="321" y="0"/>
                    <a:pt x="277" y="5"/>
                  </a:cubicBezTo>
                  <a:cubicBezTo>
                    <a:pt x="243" y="8"/>
                    <a:pt x="215" y="16"/>
                    <a:pt x="203" y="24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1" y="6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707">
              <a:extLst>
                <a:ext uri="{FF2B5EF4-FFF2-40B4-BE49-F238E27FC236}">
                  <a16:creationId xmlns:a16="http://schemas.microsoft.com/office/drawing/2014/main" id="{8B3DFFCB-FD7D-418F-8D63-F1577BCB7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59"/>
              <a:ext cx="322" cy="43"/>
            </a:xfrm>
            <a:custGeom>
              <a:avLst/>
              <a:gdLst>
                <a:gd name="T0" fmla="*/ 1 w 420"/>
                <a:gd name="T1" fmla="*/ 30 h 52"/>
                <a:gd name="T2" fmla="*/ 120 w 420"/>
                <a:gd name="T3" fmla="*/ 19 h 52"/>
                <a:gd name="T4" fmla="*/ 153 w 420"/>
                <a:gd name="T5" fmla="*/ 22 h 52"/>
                <a:gd name="T6" fmla="*/ 189 w 420"/>
                <a:gd name="T7" fmla="*/ 9 h 52"/>
                <a:gd name="T8" fmla="*/ 153 w 420"/>
                <a:gd name="T9" fmla="*/ 2 h 52"/>
                <a:gd name="T10" fmla="*/ 119 w 420"/>
                <a:gd name="T11" fmla="*/ 12 h 52"/>
                <a:gd name="T12" fmla="*/ 0 w 420"/>
                <a:gd name="T13" fmla="*/ 22 h 52"/>
                <a:gd name="T14" fmla="*/ 1 w 420"/>
                <a:gd name="T15" fmla="*/ 30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" h="52">
                  <a:moveTo>
                    <a:pt x="1" y="52"/>
                  </a:moveTo>
                  <a:cubicBezTo>
                    <a:pt x="265" y="34"/>
                    <a:pt x="265" y="34"/>
                    <a:pt x="265" y="34"/>
                  </a:cubicBezTo>
                  <a:cubicBezTo>
                    <a:pt x="277" y="40"/>
                    <a:pt x="306" y="43"/>
                    <a:pt x="340" y="40"/>
                  </a:cubicBezTo>
                  <a:cubicBezTo>
                    <a:pt x="385" y="37"/>
                    <a:pt x="420" y="26"/>
                    <a:pt x="420" y="16"/>
                  </a:cubicBezTo>
                  <a:cubicBezTo>
                    <a:pt x="419" y="6"/>
                    <a:pt x="382" y="0"/>
                    <a:pt x="338" y="3"/>
                  </a:cubicBezTo>
                  <a:cubicBezTo>
                    <a:pt x="304" y="6"/>
                    <a:pt x="275" y="13"/>
                    <a:pt x="264" y="20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1" y="52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708">
              <a:extLst>
                <a:ext uri="{FF2B5EF4-FFF2-40B4-BE49-F238E27FC236}">
                  <a16:creationId xmlns:a16="http://schemas.microsoft.com/office/drawing/2014/main" id="{15361C35-E0C9-4450-8BA4-91B212072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924"/>
              <a:ext cx="321" cy="41"/>
            </a:xfrm>
            <a:custGeom>
              <a:avLst/>
              <a:gdLst>
                <a:gd name="T0" fmla="*/ 1 w 419"/>
                <a:gd name="T1" fmla="*/ 27 h 51"/>
                <a:gd name="T2" fmla="*/ 118 w 419"/>
                <a:gd name="T3" fmla="*/ 18 h 51"/>
                <a:gd name="T4" fmla="*/ 152 w 419"/>
                <a:gd name="T5" fmla="*/ 21 h 51"/>
                <a:gd name="T6" fmla="*/ 188 w 419"/>
                <a:gd name="T7" fmla="*/ 8 h 51"/>
                <a:gd name="T8" fmla="*/ 151 w 419"/>
                <a:gd name="T9" fmla="*/ 2 h 51"/>
                <a:gd name="T10" fmla="*/ 118 w 419"/>
                <a:gd name="T11" fmla="*/ 10 h 51"/>
                <a:gd name="T12" fmla="*/ 0 w 419"/>
                <a:gd name="T13" fmla="*/ 19 h 51"/>
                <a:gd name="T14" fmla="*/ 1 w 419"/>
                <a:gd name="T15" fmla="*/ 2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51">
                  <a:moveTo>
                    <a:pt x="1" y="51"/>
                  </a:moveTo>
                  <a:cubicBezTo>
                    <a:pt x="263" y="33"/>
                    <a:pt x="263" y="33"/>
                    <a:pt x="263" y="33"/>
                  </a:cubicBezTo>
                  <a:cubicBezTo>
                    <a:pt x="276" y="39"/>
                    <a:pt x="305" y="42"/>
                    <a:pt x="339" y="40"/>
                  </a:cubicBezTo>
                  <a:cubicBezTo>
                    <a:pt x="384" y="37"/>
                    <a:pt x="419" y="26"/>
                    <a:pt x="419" y="16"/>
                  </a:cubicBezTo>
                  <a:cubicBezTo>
                    <a:pt x="418" y="6"/>
                    <a:pt x="381" y="0"/>
                    <a:pt x="336" y="3"/>
                  </a:cubicBezTo>
                  <a:cubicBezTo>
                    <a:pt x="303" y="5"/>
                    <a:pt x="274" y="12"/>
                    <a:pt x="262" y="19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51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709">
              <a:extLst>
                <a:ext uri="{FF2B5EF4-FFF2-40B4-BE49-F238E27FC236}">
                  <a16:creationId xmlns:a16="http://schemas.microsoft.com/office/drawing/2014/main" id="{BE130F3A-6DE1-4EBA-9318-DFB1E975E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995"/>
              <a:ext cx="286" cy="33"/>
            </a:xfrm>
            <a:custGeom>
              <a:avLst/>
              <a:gdLst>
                <a:gd name="T0" fmla="*/ 0 w 373"/>
                <a:gd name="T1" fmla="*/ 21 h 40"/>
                <a:gd name="T2" fmla="*/ 97 w 373"/>
                <a:gd name="T3" fmla="*/ 17 h 40"/>
                <a:gd name="T4" fmla="*/ 132 w 373"/>
                <a:gd name="T5" fmla="*/ 21 h 40"/>
                <a:gd name="T6" fmla="*/ 168 w 373"/>
                <a:gd name="T7" fmla="*/ 10 h 40"/>
                <a:gd name="T8" fmla="*/ 131 w 373"/>
                <a:gd name="T9" fmla="*/ 2 h 40"/>
                <a:gd name="T10" fmla="*/ 97 w 373"/>
                <a:gd name="T11" fmla="*/ 9 h 40"/>
                <a:gd name="T12" fmla="*/ 0 w 373"/>
                <a:gd name="T13" fmla="*/ 14 h 40"/>
                <a:gd name="T14" fmla="*/ 0 w 373"/>
                <a:gd name="T15" fmla="*/ 2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3" h="40">
                  <a:moveTo>
                    <a:pt x="0" y="38"/>
                  </a:moveTo>
                  <a:cubicBezTo>
                    <a:pt x="217" y="30"/>
                    <a:pt x="217" y="30"/>
                    <a:pt x="217" y="30"/>
                  </a:cubicBezTo>
                  <a:cubicBezTo>
                    <a:pt x="229" y="37"/>
                    <a:pt x="258" y="40"/>
                    <a:pt x="292" y="39"/>
                  </a:cubicBezTo>
                  <a:cubicBezTo>
                    <a:pt x="337" y="37"/>
                    <a:pt x="373" y="27"/>
                    <a:pt x="372" y="17"/>
                  </a:cubicBezTo>
                  <a:cubicBezTo>
                    <a:pt x="372" y="7"/>
                    <a:pt x="335" y="0"/>
                    <a:pt x="291" y="2"/>
                  </a:cubicBezTo>
                  <a:cubicBezTo>
                    <a:pt x="257" y="3"/>
                    <a:pt x="228" y="9"/>
                    <a:pt x="216" y="16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710">
              <a:extLst>
                <a:ext uri="{FF2B5EF4-FFF2-40B4-BE49-F238E27FC236}">
                  <a16:creationId xmlns:a16="http://schemas.microsoft.com/office/drawing/2014/main" id="{D1421012-6B7A-469E-97D6-9F891A55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072"/>
              <a:ext cx="257" cy="31"/>
            </a:xfrm>
            <a:custGeom>
              <a:avLst/>
              <a:gdLst>
                <a:gd name="T0" fmla="*/ 0 w 335"/>
                <a:gd name="T1" fmla="*/ 15 h 37"/>
                <a:gd name="T2" fmla="*/ 81 w 335"/>
                <a:gd name="T3" fmla="*/ 15 h 37"/>
                <a:gd name="T4" fmla="*/ 115 w 335"/>
                <a:gd name="T5" fmla="*/ 22 h 37"/>
                <a:gd name="T6" fmla="*/ 151 w 335"/>
                <a:gd name="T7" fmla="*/ 11 h 37"/>
                <a:gd name="T8" fmla="*/ 115 w 335"/>
                <a:gd name="T9" fmla="*/ 0 h 37"/>
                <a:gd name="T10" fmla="*/ 81 w 335"/>
                <a:gd name="T11" fmla="*/ 7 h 37"/>
                <a:gd name="T12" fmla="*/ 0 w 335"/>
                <a:gd name="T13" fmla="*/ 7 h 37"/>
                <a:gd name="T14" fmla="*/ 0 w 335"/>
                <a:gd name="T15" fmla="*/ 15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37">
                  <a:moveTo>
                    <a:pt x="0" y="26"/>
                  </a:moveTo>
                  <a:cubicBezTo>
                    <a:pt x="179" y="26"/>
                    <a:pt x="179" y="26"/>
                    <a:pt x="179" y="26"/>
                  </a:cubicBezTo>
                  <a:cubicBezTo>
                    <a:pt x="191" y="32"/>
                    <a:pt x="220" y="37"/>
                    <a:pt x="254" y="37"/>
                  </a:cubicBezTo>
                  <a:cubicBezTo>
                    <a:pt x="299" y="37"/>
                    <a:pt x="335" y="29"/>
                    <a:pt x="335" y="18"/>
                  </a:cubicBezTo>
                  <a:cubicBezTo>
                    <a:pt x="335" y="8"/>
                    <a:pt x="299" y="0"/>
                    <a:pt x="254" y="0"/>
                  </a:cubicBezTo>
                  <a:cubicBezTo>
                    <a:pt x="220" y="0"/>
                    <a:pt x="191" y="5"/>
                    <a:pt x="179" y="12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711">
              <a:extLst>
                <a:ext uri="{FF2B5EF4-FFF2-40B4-BE49-F238E27FC236}">
                  <a16:creationId xmlns:a16="http://schemas.microsoft.com/office/drawing/2014/main" id="{3F39B3FB-F292-4E29-80D5-BF29D104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884"/>
              <a:ext cx="323" cy="48"/>
            </a:xfrm>
            <a:custGeom>
              <a:avLst/>
              <a:gdLst>
                <a:gd name="T0" fmla="*/ 190 w 421"/>
                <a:gd name="T1" fmla="*/ 0 h 59"/>
                <a:gd name="T2" fmla="*/ 71 w 421"/>
                <a:gd name="T3" fmla="*/ 12 h 59"/>
                <a:gd name="T4" fmla="*/ 36 w 421"/>
                <a:gd name="T5" fmla="*/ 10 h 59"/>
                <a:gd name="T6" fmla="*/ 1 w 421"/>
                <a:gd name="T7" fmla="*/ 24 h 59"/>
                <a:gd name="T8" fmla="*/ 38 w 421"/>
                <a:gd name="T9" fmla="*/ 30 h 59"/>
                <a:gd name="T10" fmla="*/ 71 w 421"/>
                <a:gd name="T11" fmla="*/ 20 h 59"/>
                <a:gd name="T12" fmla="*/ 190 w 421"/>
                <a:gd name="T13" fmla="*/ 7 h 59"/>
                <a:gd name="T14" fmla="*/ 190 w 421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1" h="59">
                  <a:moveTo>
                    <a:pt x="420" y="0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43" y="18"/>
                    <a:pt x="114" y="16"/>
                    <a:pt x="80" y="19"/>
                  </a:cubicBezTo>
                  <a:cubicBezTo>
                    <a:pt x="36" y="23"/>
                    <a:pt x="0" y="34"/>
                    <a:pt x="1" y="44"/>
                  </a:cubicBezTo>
                  <a:cubicBezTo>
                    <a:pt x="2" y="54"/>
                    <a:pt x="39" y="59"/>
                    <a:pt x="84" y="55"/>
                  </a:cubicBezTo>
                  <a:cubicBezTo>
                    <a:pt x="117" y="52"/>
                    <a:pt x="146" y="45"/>
                    <a:pt x="157" y="37"/>
                  </a:cubicBezTo>
                  <a:cubicBezTo>
                    <a:pt x="421" y="14"/>
                    <a:pt x="421" y="14"/>
                    <a:pt x="421" y="14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Freeform 712">
              <a:extLst>
                <a:ext uri="{FF2B5EF4-FFF2-40B4-BE49-F238E27FC236}">
                  <a16:creationId xmlns:a16="http://schemas.microsoft.com/office/drawing/2014/main" id="{129FECAD-FAC0-4F40-B382-A464AC326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945"/>
              <a:ext cx="330" cy="49"/>
            </a:xfrm>
            <a:custGeom>
              <a:avLst/>
              <a:gdLst>
                <a:gd name="T0" fmla="*/ 193 w 430"/>
                <a:gd name="T1" fmla="*/ 0 h 60"/>
                <a:gd name="T2" fmla="*/ 71 w 430"/>
                <a:gd name="T3" fmla="*/ 13 h 60"/>
                <a:gd name="T4" fmla="*/ 36 w 430"/>
                <a:gd name="T5" fmla="*/ 11 h 60"/>
                <a:gd name="T6" fmla="*/ 1 w 430"/>
                <a:gd name="T7" fmla="*/ 25 h 60"/>
                <a:gd name="T8" fmla="*/ 38 w 430"/>
                <a:gd name="T9" fmla="*/ 31 h 60"/>
                <a:gd name="T10" fmla="*/ 71 w 430"/>
                <a:gd name="T11" fmla="*/ 20 h 60"/>
                <a:gd name="T12" fmla="*/ 194 w 430"/>
                <a:gd name="T13" fmla="*/ 7 h 60"/>
                <a:gd name="T14" fmla="*/ 193 w 430"/>
                <a:gd name="T15" fmla="*/ 0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0" h="60">
                  <a:moveTo>
                    <a:pt x="428" y="0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43" y="18"/>
                    <a:pt x="114" y="16"/>
                    <a:pt x="80" y="19"/>
                  </a:cubicBezTo>
                  <a:cubicBezTo>
                    <a:pt x="36" y="23"/>
                    <a:pt x="0" y="35"/>
                    <a:pt x="1" y="45"/>
                  </a:cubicBezTo>
                  <a:cubicBezTo>
                    <a:pt x="2" y="55"/>
                    <a:pt x="39" y="60"/>
                    <a:pt x="84" y="56"/>
                  </a:cubicBezTo>
                  <a:cubicBezTo>
                    <a:pt x="117" y="53"/>
                    <a:pt x="146" y="46"/>
                    <a:pt x="157" y="38"/>
                  </a:cubicBezTo>
                  <a:cubicBezTo>
                    <a:pt x="430" y="14"/>
                    <a:pt x="430" y="14"/>
                    <a:pt x="430" y="14"/>
                  </a:cubicBezTo>
                  <a:lnTo>
                    <a:pt x="428" y="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713">
              <a:extLst>
                <a:ext uri="{FF2B5EF4-FFF2-40B4-BE49-F238E27FC236}">
                  <a16:creationId xmlns:a16="http://schemas.microsoft.com/office/drawing/2014/main" id="{C7B00082-1EB5-4DE4-AA9F-45132E6F0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032"/>
              <a:ext cx="321" cy="38"/>
            </a:xfrm>
            <a:custGeom>
              <a:avLst/>
              <a:gdLst>
                <a:gd name="T0" fmla="*/ 189 w 418"/>
                <a:gd name="T1" fmla="*/ 0 h 47"/>
                <a:gd name="T2" fmla="*/ 71 w 418"/>
                <a:gd name="T3" fmla="*/ 8 h 47"/>
                <a:gd name="T4" fmla="*/ 37 w 418"/>
                <a:gd name="T5" fmla="*/ 4 h 47"/>
                <a:gd name="T6" fmla="*/ 1 w 418"/>
                <a:gd name="T7" fmla="*/ 15 h 47"/>
                <a:gd name="T8" fmla="*/ 38 w 418"/>
                <a:gd name="T9" fmla="*/ 23 h 47"/>
                <a:gd name="T10" fmla="*/ 71 w 418"/>
                <a:gd name="T11" fmla="*/ 15 h 47"/>
                <a:gd name="T12" fmla="*/ 190 w 418"/>
                <a:gd name="T13" fmla="*/ 7 h 47"/>
                <a:gd name="T14" fmla="*/ 189 w 418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8" h="47">
                  <a:moveTo>
                    <a:pt x="417" y="0"/>
                  </a:moveTo>
                  <a:cubicBezTo>
                    <a:pt x="156" y="15"/>
                    <a:pt x="156" y="15"/>
                    <a:pt x="156" y="15"/>
                  </a:cubicBezTo>
                  <a:cubicBezTo>
                    <a:pt x="143" y="9"/>
                    <a:pt x="114" y="6"/>
                    <a:pt x="81" y="8"/>
                  </a:cubicBezTo>
                  <a:cubicBezTo>
                    <a:pt x="36" y="10"/>
                    <a:pt x="0" y="20"/>
                    <a:pt x="1" y="30"/>
                  </a:cubicBezTo>
                  <a:cubicBezTo>
                    <a:pt x="1" y="41"/>
                    <a:pt x="38" y="47"/>
                    <a:pt x="83" y="44"/>
                  </a:cubicBezTo>
                  <a:cubicBezTo>
                    <a:pt x="116" y="43"/>
                    <a:pt x="145" y="36"/>
                    <a:pt x="157" y="29"/>
                  </a:cubicBezTo>
                  <a:cubicBezTo>
                    <a:pt x="418" y="14"/>
                    <a:pt x="418" y="14"/>
                    <a:pt x="418" y="14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714">
              <a:extLst>
                <a:ext uri="{FF2B5EF4-FFF2-40B4-BE49-F238E27FC236}">
                  <a16:creationId xmlns:a16="http://schemas.microsoft.com/office/drawing/2014/main" id="{2CEF1162-9A3C-4DB6-9746-AFA69FB3F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500"/>
              <a:ext cx="264" cy="229"/>
            </a:xfrm>
            <a:custGeom>
              <a:avLst/>
              <a:gdLst>
                <a:gd name="T0" fmla="*/ 156 w 344"/>
                <a:gd name="T1" fmla="*/ 0 h 280"/>
                <a:gd name="T2" fmla="*/ 123 w 344"/>
                <a:gd name="T3" fmla="*/ 35 h 280"/>
                <a:gd name="T4" fmla="*/ 67 w 344"/>
                <a:gd name="T5" fmla="*/ 65 h 280"/>
                <a:gd name="T6" fmla="*/ 29 w 344"/>
                <a:gd name="T7" fmla="*/ 115 h 280"/>
                <a:gd name="T8" fmla="*/ 0 w 344"/>
                <a:gd name="T9" fmla="*/ 153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280">
                  <a:moveTo>
                    <a:pt x="344" y="0"/>
                  </a:moveTo>
                  <a:cubicBezTo>
                    <a:pt x="319" y="23"/>
                    <a:pt x="300" y="45"/>
                    <a:pt x="271" y="64"/>
                  </a:cubicBezTo>
                  <a:cubicBezTo>
                    <a:pt x="234" y="89"/>
                    <a:pt x="190" y="103"/>
                    <a:pt x="149" y="119"/>
                  </a:cubicBezTo>
                  <a:cubicBezTo>
                    <a:pt x="108" y="134"/>
                    <a:pt x="81" y="172"/>
                    <a:pt x="64" y="210"/>
                  </a:cubicBezTo>
                  <a:cubicBezTo>
                    <a:pt x="52" y="235"/>
                    <a:pt x="23" y="272"/>
                    <a:pt x="0" y="280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715">
              <a:extLst>
                <a:ext uri="{FF2B5EF4-FFF2-40B4-BE49-F238E27FC236}">
                  <a16:creationId xmlns:a16="http://schemas.microsoft.com/office/drawing/2014/main" id="{1B712D4F-790C-4BB8-8CF7-7429C3B6E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743"/>
              <a:ext cx="359" cy="156"/>
            </a:xfrm>
            <a:custGeom>
              <a:avLst/>
              <a:gdLst>
                <a:gd name="T0" fmla="*/ 0 w 468"/>
                <a:gd name="T1" fmla="*/ 20 h 191"/>
                <a:gd name="T2" fmla="*/ 64 w 468"/>
                <a:gd name="T3" fmla="*/ 25 h 191"/>
                <a:gd name="T4" fmla="*/ 117 w 468"/>
                <a:gd name="T5" fmla="*/ 71 h 191"/>
                <a:gd name="T6" fmla="*/ 175 w 468"/>
                <a:gd name="T7" fmla="*/ 101 h 191"/>
                <a:gd name="T8" fmla="*/ 211 w 468"/>
                <a:gd name="T9" fmla="*/ 96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8" h="191">
                  <a:moveTo>
                    <a:pt x="0" y="36"/>
                  </a:moveTo>
                  <a:cubicBezTo>
                    <a:pt x="41" y="0"/>
                    <a:pt x="103" y="25"/>
                    <a:pt x="144" y="47"/>
                  </a:cubicBezTo>
                  <a:cubicBezTo>
                    <a:pt x="185" y="69"/>
                    <a:pt x="225" y="99"/>
                    <a:pt x="259" y="130"/>
                  </a:cubicBezTo>
                  <a:cubicBezTo>
                    <a:pt x="293" y="159"/>
                    <a:pt x="343" y="178"/>
                    <a:pt x="387" y="186"/>
                  </a:cubicBezTo>
                  <a:cubicBezTo>
                    <a:pt x="417" y="191"/>
                    <a:pt x="444" y="179"/>
                    <a:pt x="468" y="177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716">
              <a:extLst>
                <a:ext uri="{FF2B5EF4-FFF2-40B4-BE49-F238E27FC236}">
                  <a16:creationId xmlns:a16="http://schemas.microsoft.com/office/drawing/2014/main" id="{B088E33A-4642-4A90-90C9-F95EBB04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746"/>
              <a:ext cx="283" cy="106"/>
            </a:xfrm>
            <a:custGeom>
              <a:avLst/>
              <a:gdLst>
                <a:gd name="T0" fmla="*/ 166 w 369"/>
                <a:gd name="T1" fmla="*/ 0 h 129"/>
                <a:gd name="T2" fmla="*/ 139 w 369"/>
                <a:gd name="T3" fmla="*/ 23 h 129"/>
                <a:gd name="T4" fmla="*/ 92 w 369"/>
                <a:gd name="T5" fmla="*/ 27 h 129"/>
                <a:gd name="T6" fmla="*/ 35 w 369"/>
                <a:gd name="T7" fmla="*/ 39 h 129"/>
                <a:gd name="T8" fmla="*/ 0 w 369"/>
                <a:gd name="T9" fmla="*/ 71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9" h="129">
                  <a:moveTo>
                    <a:pt x="369" y="0"/>
                  </a:moveTo>
                  <a:cubicBezTo>
                    <a:pt x="349" y="10"/>
                    <a:pt x="334" y="32"/>
                    <a:pt x="308" y="41"/>
                  </a:cubicBezTo>
                  <a:cubicBezTo>
                    <a:pt x="273" y="54"/>
                    <a:pt x="239" y="51"/>
                    <a:pt x="203" y="49"/>
                  </a:cubicBezTo>
                  <a:cubicBezTo>
                    <a:pt x="164" y="46"/>
                    <a:pt x="113" y="51"/>
                    <a:pt x="78" y="69"/>
                  </a:cubicBezTo>
                  <a:cubicBezTo>
                    <a:pt x="48" y="84"/>
                    <a:pt x="26" y="112"/>
                    <a:pt x="0" y="129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717">
              <a:extLst>
                <a:ext uri="{FF2B5EF4-FFF2-40B4-BE49-F238E27FC236}">
                  <a16:creationId xmlns:a16="http://schemas.microsoft.com/office/drawing/2014/main" id="{A71818E8-54E4-4E57-B851-4FA9D1D9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2831"/>
              <a:ext cx="305" cy="148"/>
            </a:xfrm>
            <a:custGeom>
              <a:avLst/>
              <a:gdLst>
                <a:gd name="T0" fmla="*/ 180 w 397"/>
                <a:gd name="T1" fmla="*/ 4 h 181"/>
                <a:gd name="T2" fmla="*/ 101 w 397"/>
                <a:gd name="T3" fmla="*/ 62 h 181"/>
                <a:gd name="T4" fmla="*/ 52 w 397"/>
                <a:gd name="T5" fmla="*/ 93 h 181"/>
                <a:gd name="T6" fmla="*/ 22 w 397"/>
                <a:gd name="T7" fmla="*/ 98 h 181"/>
                <a:gd name="T8" fmla="*/ 0 w 397"/>
                <a:gd name="T9" fmla="*/ 93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7" h="181">
                  <a:moveTo>
                    <a:pt x="397" y="7"/>
                  </a:moveTo>
                  <a:cubicBezTo>
                    <a:pt x="332" y="0"/>
                    <a:pt x="266" y="75"/>
                    <a:pt x="222" y="114"/>
                  </a:cubicBezTo>
                  <a:cubicBezTo>
                    <a:pt x="187" y="144"/>
                    <a:pt x="160" y="157"/>
                    <a:pt x="116" y="170"/>
                  </a:cubicBezTo>
                  <a:cubicBezTo>
                    <a:pt x="93" y="177"/>
                    <a:pt x="74" y="181"/>
                    <a:pt x="49" y="180"/>
                  </a:cubicBezTo>
                  <a:cubicBezTo>
                    <a:pt x="32" y="179"/>
                    <a:pt x="16" y="171"/>
                    <a:pt x="0" y="170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Freeform 718">
              <a:extLst>
                <a:ext uri="{FF2B5EF4-FFF2-40B4-BE49-F238E27FC236}">
                  <a16:creationId xmlns:a16="http://schemas.microsoft.com/office/drawing/2014/main" id="{F547E433-A95A-4E09-9811-C5FD61CDC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898"/>
              <a:ext cx="220" cy="85"/>
            </a:xfrm>
            <a:custGeom>
              <a:avLst/>
              <a:gdLst>
                <a:gd name="T0" fmla="*/ 0 w 286"/>
                <a:gd name="T1" fmla="*/ 4 h 104"/>
                <a:gd name="T2" fmla="*/ 14 w 286"/>
                <a:gd name="T3" fmla="*/ 2 h 104"/>
                <a:gd name="T4" fmla="*/ 31 w 286"/>
                <a:gd name="T5" fmla="*/ 2 h 104"/>
                <a:gd name="T6" fmla="*/ 65 w 286"/>
                <a:gd name="T7" fmla="*/ 16 h 104"/>
                <a:gd name="T8" fmla="*/ 98 w 286"/>
                <a:gd name="T9" fmla="*/ 43 h 104"/>
                <a:gd name="T10" fmla="*/ 130 w 286"/>
                <a:gd name="T11" fmla="*/ 52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104">
                  <a:moveTo>
                    <a:pt x="0" y="7"/>
                  </a:moveTo>
                  <a:cubicBezTo>
                    <a:pt x="9" y="10"/>
                    <a:pt x="20" y="3"/>
                    <a:pt x="30" y="2"/>
                  </a:cubicBezTo>
                  <a:cubicBezTo>
                    <a:pt x="41" y="0"/>
                    <a:pt x="56" y="1"/>
                    <a:pt x="68" y="2"/>
                  </a:cubicBezTo>
                  <a:cubicBezTo>
                    <a:pt x="95" y="3"/>
                    <a:pt x="120" y="17"/>
                    <a:pt x="143" y="30"/>
                  </a:cubicBezTo>
                  <a:cubicBezTo>
                    <a:pt x="168" y="45"/>
                    <a:pt x="191" y="63"/>
                    <a:pt x="216" y="79"/>
                  </a:cubicBezTo>
                  <a:cubicBezTo>
                    <a:pt x="233" y="89"/>
                    <a:pt x="269" y="104"/>
                    <a:pt x="286" y="96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Freeform 719">
              <a:extLst>
                <a:ext uri="{FF2B5EF4-FFF2-40B4-BE49-F238E27FC236}">
                  <a16:creationId xmlns:a16="http://schemas.microsoft.com/office/drawing/2014/main" id="{1B162B0A-39AD-4F79-8C44-77A0529FC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029"/>
              <a:ext cx="294" cy="93"/>
            </a:xfrm>
            <a:custGeom>
              <a:avLst/>
              <a:gdLst>
                <a:gd name="T0" fmla="*/ 0 w 384"/>
                <a:gd name="T1" fmla="*/ 11 h 113"/>
                <a:gd name="T2" fmla="*/ 83 w 384"/>
                <a:gd name="T3" fmla="*/ 19 h 113"/>
                <a:gd name="T4" fmla="*/ 116 w 384"/>
                <a:gd name="T5" fmla="*/ 52 h 113"/>
                <a:gd name="T6" fmla="*/ 172 w 384"/>
                <a:gd name="T7" fmla="*/ 55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113">
                  <a:moveTo>
                    <a:pt x="0" y="20"/>
                  </a:moveTo>
                  <a:cubicBezTo>
                    <a:pt x="55" y="0"/>
                    <a:pt x="130" y="0"/>
                    <a:pt x="184" y="34"/>
                  </a:cubicBezTo>
                  <a:cubicBezTo>
                    <a:pt x="211" y="50"/>
                    <a:pt x="231" y="77"/>
                    <a:pt x="260" y="92"/>
                  </a:cubicBezTo>
                  <a:cubicBezTo>
                    <a:pt x="289" y="107"/>
                    <a:pt x="359" y="113"/>
                    <a:pt x="384" y="99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720">
              <a:extLst>
                <a:ext uri="{FF2B5EF4-FFF2-40B4-BE49-F238E27FC236}">
                  <a16:creationId xmlns:a16="http://schemas.microsoft.com/office/drawing/2014/main" id="{7B1616CF-7B55-4618-B717-3DF5187F0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039"/>
              <a:ext cx="217" cy="77"/>
            </a:xfrm>
            <a:custGeom>
              <a:avLst/>
              <a:gdLst>
                <a:gd name="T0" fmla="*/ 127 w 284"/>
                <a:gd name="T1" fmla="*/ 9 h 94"/>
                <a:gd name="T2" fmla="*/ 67 w 284"/>
                <a:gd name="T3" fmla="*/ 44 h 94"/>
                <a:gd name="T4" fmla="*/ 0 w 284"/>
                <a:gd name="T5" fmla="*/ 29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4" h="94">
                  <a:moveTo>
                    <a:pt x="284" y="16"/>
                  </a:moveTo>
                  <a:cubicBezTo>
                    <a:pt x="242" y="0"/>
                    <a:pt x="189" y="68"/>
                    <a:pt x="151" y="80"/>
                  </a:cubicBezTo>
                  <a:cubicBezTo>
                    <a:pt x="102" y="94"/>
                    <a:pt x="45" y="66"/>
                    <a:pt x="0" y="52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721">
              <a:extLst>
                <a:ext uri="{FF2B5EF4-FFF2-40B4-BE49-F238E27FC236}">
                  <a16:creationId xmlns:a16="http://schemas.microsoft.com/office/drawing/2014/main" id="{A0396626-203A-4293-A350-CC61942F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3120"/>
              <a:ext cx="242" cy="224"/>
            </a:xfrm>
            <a:custGeom>
              <a:avLst/>
              <a:gdLst>
                <a:gd name="T0" fmla="*/ 0 w 315"/>
                <a:gd name="T1" fmla="*/ 0 h 274"/>
                <a:gd name="T2" fmla="*/ 41 w 315"/>
                <a:gd name="T3" fmla="*/ 35 h 274"/>
                <a:gd name="T4" fmla="*/ 64 w 315"/>
                <a:gd name="T5" fmla="*/ 90 h 274"/>
                <a:gd name="T6" fmla="*/ 97 w 315"/>
                <a:gd name="T7" fmla="*/ 139 h 274"/>
                <a:gd name="T8" fmla="*/ 143 w 315"/>
                <a:gd name="T9" fmla="*/ 149 h 2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274">
                  <a:moveTo>
                    <a:pt x="0" y="0"/>
                  </a:moveTo>
                  <a:cubicBezTo>
                    <a:pt x="29" y="16"/>
                    <a:pt x="65" y="35"/>
                    <a:pt x="91" y="64"/>
                  </a:cubicBezTo>
                  <a:cubicBezTo>
                    <a:pt x="118" y="93"/>
                    <a:pt x="124" y="130"/>
                    <a:pt x="140" y="165"/>
                  </a:cubicBezTo>
                  <a:cubicBezTo>
                    <a:pt x="155" y="198"/>
                    <a:pt x="183" y="234"/>
                    <a:pt x="213" y="254"/>
                  </a:cubicBezTo>
                  <a:cubicBezTo>
                    <a:pt x="242" y="274"/>
                    <a:pt x="280" y="274"/>
                    <a:pt x="315" y="273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722">
              <a:extLst>
                <a:ext uri="{FF2B5EF4-FFF2-40B4-BE49-F238E27FC236}">
                  <a16:creationId xmlns:a16="http://schemas.microsoft.com/office/drawing/2014/main" id="{C020CC6E-EFEF-4DD4-B267-6F78C9079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656"/>
              <a:ext cx="116" cy="554"/>
            </a:xfrm>
            <a:custGeom>
              <a:avLst/>
              <a:gdLst>
                <a:gd name="T0" fmla="*/ 19 w 151"/>
                <a:gd name="T1" fmla="*/ 2 h 678"/>
                <a:gd name="T2" fmla="*/ 10 w 151"/>
                <a:gd name="T3" fmla="*/ 65 h 678"/>
                <a:gd name="T4" fmla="*/ 30 w 151"/>
                <a:gd name="T5" fmla="*/ 297 h 678"/>
                <a:gd name="T6" fmla="*/ 37 w 151"/>
                <a:gd name="T7" fmla="*/ 369 h 678"/>
                <a:gd name="T8" fmla="*/ 66 w 151"/>
                <a:gd name="T9" fmla="*/ 265 h 678"/>
                <a:gd name="T10" fmla="*/ 44 w 151"/>
                <a:gd name="T11" fmla="*/ 34 h 678"/>
                <a:gd name="T12" fmla="*/ 19 w 151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678">
                  <a:moveTo>
                    <a:pt x="42" y="3"/>
                  </a:moveTo>
                  <a:cubicBezTo>
                    <a:pt x="0" y="6"/>
                    <a:pt x="8" y="55"/>
                    <a:pt x="22" y="119"/>
                  </a:cubicBezTo>
                  <a:cubicBezTo>
                    <a:pt x="37" y="183"/>
                    <a:pt x="94" y="461"/>
                    <a:pt x="67" y="543"/>
                  </a:cubicBezTo>
                  <a:cubicBezTo>
                    <a:pt x="42" y="616"/>
                    <a:pt x="37" y="673"/>
                    <a:pt x="82" y="676"/>
                  </a:cubicBezTo>
                  <a:cubicBezTo>
                    <a:pt x="126" y="678"/>
                    <a:pt x="141" y="550"/>
                    <a:pt x="146" y="486"/>
                  </a:cubicBezTo>
                  <a:cubicBezTo>
                    <a:pt x="151" y="422"/>
                    <a:pt x="116" y="114"/>
                    <a:pt x="96" y="64"/>
                  </a:cubicBezTo>
                  <a:cubicBezTo>
                    <a:pt x="77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7" name="Freeform 723">
              <a:extLst>
                <a:ext uri="{FF2B5EF4-FFF2-40B4-BE49-F238E27FC236}">
                  <a16:creationId xmlns:a16="http://schemas.microsoft.com/office/drawing/2014/main" id="{F2C7E954-E0FA-4A49-88F3-49374F9D2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641"/>
              <a:ext cx="350" cy="158"/>
            </a:xfrm>
            <a:custGeom>
              <a:avLst/>
              <a:gdLst>
                <a:gd name="T0" fmla="*/ 0 w 457"/>
                <a:gd name="T1" fmla="*/ 1 h 194"/>
                <a:gd name="T2" fmla="*/ 8 w 457"/>
                <a:gd name="T3" fmla="*/ 2 h 194"/>
                <a:gd name="T4" fmla="*/ 26 w 457"/>
                <a:gd name="T5" fmla="*/ 7 h 194"/>
                <a:gd name="T6" fmla="*/ 57 w 457"/>
                <a:gd name="T7" fmla="*/ 27 h 194"/>
                <a:gd name="T8" fmla="*/ 124 w 457"/>
                <a:gd name="T9" fmla="*/ 59 h 194"/>
                <a:gd name="T10" fmla="*/ 177 w 457"/>
                <a:gd name="T11" fmla="*/ 68 h 194"/>
                <a:gd name="T12" fmla="*/ 205 w 457"/>
                <a:gd name="T13" fmla="*/ 105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7" h="194">
                  <a:moveTo>
                    <a:pt x="0" y="1"/>
                  </a:moveTo>
                  <a:cubicBezTo>
                    <a:pt x="0" y="0"/>
                    <a:pt x="8" y="1"/>
                    <a:pt x="17" y="2"/>
                  </a:cubicBezTo>
                  <a:cubicBezTo>
                    <a:pt x="31" y="5"/>
                    <a:pt x="44" y="9"/>
                    <a:pt x="57" y="14"/>
                  </a:cubicBezTo>
                  <a:cubicBezTo>
                    <a:pt x="83" y="23"/>
                    <a:pt x="104" y="32"/>
                    <a:pt x="125" y="49"/>
                  </a:cubicBezTo>
                  <a:cubicBezTo>
                    <a:pt x="169" y="84"/>
                    <a:pt x="217" y="112"/>
                    <a:pt x="276" y="111"/>
                  </a:cubicBezTo>
                  <a:cubicBezTo>
                    <a:pt x="317" y="110"/>
                    <a:pt x="356" y="102"/>
                    <a:pt x="393" y="125"/>
                  </a:cubicBezTo>
                  <a:cubicBezTo>
                    <a:pt x="419" y="139"/>
                    <a:pt x="446" y="166"/>
                    <a:pt x="457" y="194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Freeform 724">
              <a:extLst>
                <a:ext uri="{FF2B5EF4-FFF2-40B4-BE49-F238E27FC236}">
                  <a16:creationId xmlns:a16="http://schemas.microsoft.com/office/drawing/2014/main" id="{0E9E7ABB-229D-4AB5-9BD3-BA1D26FD1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777"/>
              <a:ext cx="252" cy="104"/>
            </a:xfrm>
            <a:custGeom>
              <a:avLst/>
              <a:gdLst>
                <a:gd name="T0" fmla="*/ 149 w 328"/>
                <a:gd name="T1" fmla="*/ 68 h 127"/>
                <a:gd name="T2" fmla="*/ 111 w 328"/>
                <a:gd name="T3" fmla="*/ 65 h 127"/>
                <a:gd name="T4" fmla="*/ 75 w 328"/>
                <a:gd name="T5" fmla="*/ 38 h 127"/>
                <a:gd name="T6" fmla="*/ 0 w 328"/>
                <a:gd name="T7" fmla="*/ 8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8" h="127">
                  <a:moveTo>
                    <a:pt x="328" y="123"/>
                  </a:moveTo>
                  <a:cubicBezTo>
                    <a:pt x="301" y="123"/>
                    <a:pt x="270" y="127"/>
                    <a:pt x="245" y="119"/>
                  </a:cubicBezTo>
                  <a:cubicBezTo>
                    <a:pt x="214" y="108"/>
                    <a:pt x="192" y="88"/>
                    <a:pt x="167" y="69"/>
                  </a:cubicBezTo>
                  <a:cubicBezTo>
                    <a:pt x="123" y="35"/>
                    <a:pt x="57" y="0"/>
                    <a:pt x="0" y="15"/>
                  </a:cubicBezTo>
                </a:path>
              </a:pathLst>
            </a:custGeom>
            <a:noFill/>
            <a:ln w="19050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9" name="Freeform 725">
              <a:extLst>
                <a:ext uri="{FF2B5EF4-FFF2-40B4-BE49-F238E27FC236}">
                  <a16:creationId xmlns:a16="http://schemas.microsoft.com/office/drawing/2014/main" id="{8394A45C-C062-4FBE-A275-B5522673F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768"/>
              <a:ext cx="357" cy="200"/>
            </a:xfrm>
            <a:custGeom>
              <a:avLst/>
              <a:gdLst>
                <a:gd name="T0" fmla="*/ 0 w 466"/>
                <a:gd name="T1" fmla="*/ 0 h 245"/>
                <a:gd name="T2" fmla="*/ 58 w 466"/>
                <a:gd name="T3" fmla="*/ 42 h 245"/>
                <a:gd name="T4" fmla="*/ 125 w 466"/>
                <a:gd name="T5" fmla="*/ 60 h 245"/>
                <a:gd name="T6" fmla="*/ 167 w 466"/>
                <a:gd name="T7" fmla="*/ 118 h 245"/>
                <a:gd name="T8" fmla="*/ 189 w 466"/>
                <a:gd name="T9" fmla="*/ 131 h 245"/>
                <a:gd name="T10" fmla="*/ 201 w 466"/>
                <a:gd name="T11" fmla="*/ 133 h 245"/>
                <a:gd name="T12" fmla="*/ 206 w 466"/>
                <a:gd name="T13" fmla="*/ 133 h 2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6" h="245">
                  <a:moveTo>
                    <a:pt x="0" y="0"/>
                  </a:moveTo>
                  <a:cubicBezTo>
                    <a:pt x="43" y="29"/>
                    <a:pt x="77" y="63"/>
                    <a:pt x="129" y="76"/>
                  </a:cubicBezTo>
                  <a:cubicBezTo>
                    <a:pt x="180" y="88"/>
                    <a:pt x="232" y="80"/>
                    <a:pt x="278" y="110"/>
                  </a:cubicBezTo>
                  <a:cubicBezTo>
                    <a:pt x="318" y="137"/>
                    <a:pt x="335" y="186"/>
                    <a:pt x="371" y="218"/>
                  </a:cubicBezTo>
                  <a:cubicBezTo>
                    <a:pt x="387" y="233"/>
                    <a:pt x="400" y="236"/>
                    <a:pt x="421" y="241"/>
                  </a:cubicBezTo>
                  <a:cubicBezTo>
                    <a:pt x="430" y="242"/>
                    <a:pt x="438" y="244"/>
                    <a:pt x="448" y="245"/>
                  </a:cubicBezTo>
                  <a:cubicBezTo>
                    <a:pt x="450" y="245"/>
                    <a:pt x="466" y="245"/>
                    <a:pt x="458" y="245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0" name="Freeform 726">
              <a:extLst>
                <a:ext uri="{FF2B5EF4-FFF2-40B4-BE49-F238E27FC236}">
                  <a16:creationId xmlns:a16="http://schemas.microsoft.com/office/drawing/2014/main" id="{F2D651C5-E8A8-4E18-8872-406930F86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2813"/>
              <a:ext cx="304" cy="308"/>
            </a:xfrm>
            <a:custGeom>
              <a:avLst/>
              <a:gdLst>
                <a:gd name="T0" fmla="*/ 178 w 397"/>
                <a:gd name="T1" fmla="*/ 9 h 377"/>
                <a:gd name="T2" fmla="*/ 141 w 397"/>
                <a:gd name="T3" fmla="*/ 20 h 377"/>
                <a:gd name="T4" fmla="*/ 111 w 397"/>
                <a:gd name="T5" fmla="*/ 71 h 377"/>
                <a:gd name="T6" fmla="*/ 60 w 397"/>
                <a:gd name="T7" fmla="*/ 129 h 377"/>
                <a:gd name="T8" fmla="*/ 24 w 397"/>
                <a:gd name="T9" fmla="*/ 166 h 377"/>
                <a:gd name="T10" fmla="*/ 0 w 397"/>
                <a:gd name="T11" fmla="*/ 206 h 3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7" h="377">
                  <a:moveTo>
                    <a:pt x="397" y="16"/>
                  </a:moveTo>
                  <a:cubicBezTo>
                    <a:pt x="373" y="0"/>
                    <a:pt x="336" y="21"/>
                    <a:pt x="314" y="36"/>
                  </a:cubicBezTo>
                  <a:cubicBezTo>
                    <a:pt x="280" y="59"/>
                    <a:pt x="266" y="94"/>
                    <a:pt x="247" y="130"/>
                  </a:cubicBezTo>
                  <a:cubicBezTo>
                    <a:pt x="219" y="180"/>
                    <a:pt x="178" y="201"/>
                    <a:pt x="135" y="236"/>
                  </a:cubicBezTo>
                  <a:cubicBezTo>
                    <a:pt x="107" y="258"/>
                    <a:pt x="78" y="278"/>
                    <a:pt x="53" y="304"/>
                  </a:cubicBezTo>
                  <a:cubicBezTo>
                    <a:pt x="36" y="323"/>
                    <a:pt x="0" y="349"/>
                    <a:pt x="0" y="377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1" name="Freeform 727">
              <a:extLst>
                <a:ext uri="{FF2B5EF4-FFF2-40B4-BE49-F238E27FC236}">
                  <a16:creationId xmlns:a16="http://schemas.microsoft.com/office/drawing/2014/main" id="{268EB181-596F-4FE7-9EED-7BFBE19EB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002"/>
              <a:ext cx="370" cy="60"/>
            </a:xfrm>
            <a:custGeom>
              <a:avLst/>
              <a:gdLst>
                <a:gd name="T0" fmla="*/ 0 w 482"/>
                <a:gd name="T1" fmla="*/ 0 h 73"/>
                <a:gd name="T2" fmla="*/ 64 w 482"/>
                <a:gd name="T3" fmla="*/ 21 h 73"/>
                <a:gd name="T4" fmla="*/ 101 w 482"/>
                <a:gd name="T5" fmla="*/ 13 h 73"/>
                <a:gd name="T6" fmla="*/ 132 w 482"/>
                <a:gd name="T7" fmla="*/ 10 h 73"/>
                <a:gd name="T8" fmla="*/ 180 w 482"/>
                <a:gd name="T9" fmla="*/ 36 h 73"/>
                <a:gd name="T10" fmla="*/ 203 w 482"/>
                <a:gd name="T11" fmla="*/ 39 h 73"/>
                <a:gd name="T12" fmla="*/ 218 w 482"/>
                <a:gd name="T13" fmla="*/ 31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2" h="73">
                  <a:moveTo>
                    <a:pt x="0" y="0"/>
                  </a:moveTo>
                  <a:cubicBezTo>
                    <a:pt x="45" y="45"/>
                    <a:pt x="80" y="53"/>
                    <a:pt x="141" y="39"/>
                  </a:cubicBezTo>
                  <a:cubicBezTo>
                    <a:pt x="168" y="33"/>
                    <a:pt x="196" y="27"/>
                    <a:pt x="224" y="24"/>
                  </a:cubicBezTo>
                  <a:cubicBezTo>
                    <a:pt x="247" y="21"/>
                    <a:pt x="269" y="14"/>
                    <a:pt x="292" y="18"/>
                  </a:cubicBezTo>
                  <a:cubicBezTo>
                    <a:pt x="330" y="25"/>
                    <a:pt x="359" y="57"/>
                    <a:pt x="397" y="66"/>
                  </a:cubicBezTo>
                  <a:cubicBezTo>
                    <a:pt x="414" y="71"/>
                    <a:pt x="432" y="73"/>
                    <a:pt x="449" y="69"/>
                  </a:cubicBezTo>
                  <a:cubicBezTo>
                    <a:pt x="460" y="67"/>
                    <a:pt x="475" y="57"/>
                    <a:pt x="482" y="56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728">
              <a:extLst>
                <a:ext uri="{FF2B5EF4-FFF2-40B4-BE49-F238E27FC236}">
                  <a16:creationId xmlns:a16="http://schemas.microsoft.com/office/drawing/2014/main" id="{BE266C8D-357D-48E7-9562-C21DE7B97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991"/>
              <a:ext cx="216" cy="188"/>
            </a:xfrm>
            <a:custGeom>
              <a:avLst/>
              <a:gdLst>
                <a:gd name="T0" fmla="*/ 126 w 282"/>
                <a:gd name="T1" fmla="*/ 7 h 230"/>
                <a:gd name="T2" fmla="*/ 95 w 282"/>
                <a:gd name="T3" fmla="*/ 12 h 230"/>
                <a:gd name="T4" fmla="*/ 70 w 282"/>
                <a:gd name="T5" fmla="*/ 51 h 230"/>
                <a:gd name="T6" fmla="*/ 0 w 282"/>
                <a:gd name="T7" fmla="*/ 126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30">
                  <a:moveTo>
                    <a:pt x="282" y="12"/>
                  </a:moveTo>
                  <a:cubicBezTo>
                    <a:pt x="270" y="0"/>
                    <a:pt x="224" y="14"/>
                    <a:pt x="211" y="22"/>
                  </a:cubicBezTo>
                  <a:cubicBezTo>
                    <a:pt x="180" y="39"/>
                    <a:pt x="168" y="62"/>
                    <a:pt x="155" y="93"/>
                  </a:cubicBezTo>
                  <a:cubicBezTo>
                    <a:pt x="122" y="167"/>
                    <a:pt x="80" y="210"/>
                    <a:pt x="0" y="230"/>
                  </a:cubicBezTo>
                </a:path>
              </a:pathLst>
            </a:custGeom>
            <a:noFill/>
            <a:ln w="19050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729">
              <a:extLst>
                <a:ext uri="{FF2B5EF4-FFF2-40B4-BE49-F238E27FC236}">
                  <a16:creationId xmlns:a16="http://schemas.microsoft.com/office/drawing/2014/main" id="{ED06BF7C-6133-400F-9958-6AC665716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3131"/>
              <a:ext cx="266" cy="231"/>
            </a:xfrm>
            <a:custGeom>
              <a:avLst/>
              <a:gdLst>
                <a:gd name="T0" fmla="*/ 156 w 347"/>
                <a:gd name="T1" fmla="*/ 0 h 282"/>
                <a:gd name="T2" fmla="*/ 113 w 347"/>
                <a:gd name="T3" fmla="*/ 8 h 282"/>
                <a:gd name="T4" fmla="*/ 90 w 347"/>
                <a:gd name="T5" fmla="*/ 56 h 282"/>
                <a:gd name="T6" fmla="*/ 0 w 347"/>
                <a:gd name="T7" fmla="*/ 155 h 2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7" h="282">
                  <a:moveTo>
                    <a:pt x="347" y="0"/>
                  </a:moveTo>
                  <a:cubicBezTo>
                    <a:pt x="316" y="0"/>
                    <a:pt x="280" y="0"/>
                    <a:pt x="252" y="15"/>
                  </a:cubicBezTo>
                  <a:cubicBezTo>
                    <a:pt x="221" y="31"/>
                    <a:pt x="215" y="72"/>
                    <a:pt x="200" y="101"/>
                  </a:cubicBezTo>
                  <a:cubicBezTo>
                    <a:pt x="162" y="178"/>
                    <a:pt x="85" y="269"/>
                    <a:pt x="0" y="282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730">
              <a:extLst>
                <a:ext uri="{FF2B5EF4-FFF2-40B4-BE49-F238E27FC236}">
                  <a16:creationId xmlns:a16="http://schemas.microsoft.com/office/drawing/2014/main" id="{CE008145-1144-49F5-93F0-F6E3D8E2D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667"/>
              <a:ext cx="114" cy="552"/>
            </a:xfrm>
            <a:custGeom>
              <a:avLst/>
              <a:gdLst>
                <a:gd name="T0" fmla="*/ 41 w 149"/>
                <a:gd name="T1" fmla="*/ 4 h 675"/>
                <a:gd name="T2" fmla="*/ 2 w 149"/>
                <a:gd name="T3" fmla="*/ 178 h 675"/>
                <a:gd name="T4" fmla="*/ 37 w 149"/>
                <a:gd name="T5" fmla="*/ 362 h 675"/>
                <a:gd name="T6" fmla="*/ 38 w 149"/>
                <a:gd name="T7" fmla="*/ 247 h 675"/>
                <a:gd name="T8" fmla="*/ 54 w 149"/>
                <a:gd name="T9" fmla="*/ 56 h 675"/>
                <a:gd name="T10" fmla="*/ 41 w 149"/>
                <a:gd name="T11" fmla="*/ 4 h 6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675">
                  <a:moveTo>
                    <a:pt x="91" y="7"/>
                  </a:moveTo>
                  <a:cubicBezTo>
                    <a:pt x="45" y="0"/>
                    <a:pt x="4" y="183"/>
                    <a:pt x="2" y="327"/>
                  </a:cubicBezTo>
                  <a:cubicBezTo>
                    <a:pt x="0" y="472"/>
                    <a:pt x="18" y="651"/>
                    <a:pt x="83" y="663"/>
                  </a:cubicBezTo>
                  <a:cubicBezTo>
                    <a:pt x="149" y="675"/>
                    <a:pt x="87" y="555"/>
                    <a:pt x="85" y="451"/>
                  </a:cubicBezTo>
                  <a:cubicBezTo>
                    <a:pt x="83" y="347"/>
                    <a:pt x="106" y="156"/>
                    <a:pt x="122" y="102"/>
                  </a:cubicBezTo>
                  <a:cubicBezTo>
                    <a:pt x="137" y="48"/>
                    <a:pt x="126" y="13"/>
                    <a:pt x="91" y="7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731">
              <a:extLst>
                <a:ext uri="{FF2B5EF4-FFF2-40B4-BE49-F238E27FC236}">
                  <a16:creationId xmlns:a16="http://schemas.microsoft.com/office/drawing/2014/main" id="{62ADD594-E803-4D98-BA06-6F5EFA6E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656"/>
              <a:ext cx="116" cy="554"/>
            </a:xfrm>
            <a:custGeom>
              <a:avLst/>
              <a:gdLst>
                <a:gd name="T0" fmla="*/ 19 w 151"/>
                <a:gd name="T1" fmla="*/ 2 h 678"/>
                <a:gd name="T2" fmla="*/ 10 w 151"/>
                <a:gd name="T3" fmla="*/ 65 h 678"/>
                <a:gd name="T4" fmla="*/ 30 w 151"/>
                <a:gd name="T5" fmla="*/ 297 h 678"/>
                <a:gd name="T6" fmla="*/ 37 w 151"/>
                <a:gd name="T7" fmla="*/ 369 h 678"/>
                <a:gd name="T8" fmla="*/ 66 w 151"/>
                <a:gd name="T9" fmla="*/ 265 h 678"/>
                <a:gd name="T10" fmla="*/ 44 w 151"/>
                <a:gd name="T11" fmla="*/ 34 h 678"/>
                <a:gd name="T12" fmla="*/ 19 w 151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678">
                  <a:moveTo>
                    <a:pt x="42" y="3"/>
                  </a:moveTo>
                  <a:cubicBezTo>
                    <a:pt x="0" y="6"/>
                    <a:pt x="8" y="55"/>
                    <a:pt x="22" y="119"/>
                  </a:cubicBezTo>
                  <a:cubicBezTo>
                    <a:pt x="37" y="183"/>
                    <a:pt x="94" y="461"/>
                    <a:pt x="67" y="543"/>
                  </a:cubicBezTo>
                  <a:cubicBezTo>
                    <a:pt x="42" y="616"/>
                    <a:pt x="37" y="673"/>
                    <a:pt x="82" y="676"/>
                  </a:cubicBezTo>
                  <a:cubicBezTo>
                    <a:pt x="126" y="678"/>
                    <a:pt x="141" y="550"/>
                    <a:pt x="146" y="486"/>
                  </a:cubicBezTo>
                  <a:cubicBezTo>
                    <a:pt x="151" y="422"/>
                    <a:pt x="116" y="114"/>
                    <a:pt x="96" y="64"/>
                  </a:cubicBezTo>
                  <a:cubicBezTo>
                    <a:pt x="77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732">
              <a:extLst>
                <a:ext uri="{FF2B5EF4-FFF2-40B4-BE49-F238E27FC236}">
                  <a16:creationId xmlns:a16="http://schemas.microsoft.com/office/drawing/2014/main" id="{2AABE1C2-54F5-4163-B50A-DC1C8A0D4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667"/>
              <a:ext cx="114" cy="552"/>
            </a:xfrm>
            <a:custGeom>
              <a:avLst/>
              <a:gdLst>
                <a:gd name="T0" fmla="*/ 41 w 149"/>
                <a:gd name="T1" fmla="*/ 4 h 675"/>
                <a:gd name="T2" fmla="*/ 2 w 149"/>
                <a:gd name="T3" fmla="*/ 178 h 675"/>
                <a:gd name="T4" fmla="*/ 37 w 149"/>
                <a:gd name="T5" fmla="*/ 362 h 675"/>
                <a:gd name="T6" fmla="*/ 38 w 149"/>
                <a:gd name="T7" fmla="*/ 247 h 675"/>
                <a:gd name="T8" fmla="*/ 54 w 149"/>
                <a:gd name="T9" fmla="*/ 56 h 675"/>
                <a:gd name="T10" fmla="*/ 41 w 149"/>
                <a:gd name="T11" fmla="*/ 4 h 6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675">
                  <a:moveTo>
                    <a:pt x="91" y="7"/>
                  </a:moveTo>
                  <a:cubicBezTo>
                    <a:pt x="45" y="0"/>
                    <a:pt x="4" y="183"/>
                    <a:pt x="2" y="327"/>
                  </a:cubicBezTo>
                  <a:cubicBezTo>
                    <a:pt x="0" y="472"/>
                    <a:pt x="18" y="651"/>
                    <a:pt x="83" y="663"/>
                  </a:cubicBezTo>
                  <a:cubicBezTo>
                    <a:pt x="149" y="675"/>
                    <a:pt x="87" y="555"/>
                    <a:pt x="85" y="451"/>
                  </a:cubicBezTo>
                  <a:cubicBezTo>
                    <a:pt x="83" y="347"/>
                    <a:pt x="106" y="156"/>
                    <a:pt x="122" y="102"/>
                  </a:cubicBezTo>
                  <a:cubicBezTo>
                    <a:pt x="137" y="48"/>
                    <a:pt x="126" y="13"/>
                    <a:pt x="91" y="7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733">
              <a:extLst>
                <a:ext uri="{FF2B5EF4-FFF2-40B4-BE49-F238E27FC236}">
                  <a16:creationId xmlns:a16="http://schemas.microsoft.com/office/drawing/2014/main" id="{17734DE8-C495-45C0-A3BA-9CA2F488E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82"/>
              <a:ext cx="79" cy="291"/>
            </a:xfrm>
            <a:custGeom>
              <a:avLst/>
              <a:gdLst>
                <a:gd name="T0" fmla="*/ 39 w 103"/>
                <a:gd name="T1" fmla="*/ 17 h 356"/>
                <a:gd name="T2" fmla="*/ 29 w 103"/>
                <a:gd name="T3" fmla="*/ 6 h 356"/>
                <a:gd name="T4" fmla="*/ 21 w 103"/>
                <a:gd name="T5" fmla="*/ 23 h 356"/>
                <a:gd name="T6" fmla="*/ 14 w 103"/>
                <a:gd name="T7" fmla="*/ 56 h 356"/>
                <a:gd name="T8" fmla="*/ 2 w 103"/>
                <a:gd name="T9" fmla="*/ 127 h 356"/>
                <a:gd name="T10" fmla="*/ 2 w 103"/>
                <a:gd name="T11" fmla="*/ 158 h 356"/>
                <a:gd name="T12" fmla="*/ 5 w 103"/>
                <a:gd name="T13" fmla="*/ 186 h 356"/>
                <a:gd name="T14" fmla="*/ 15 w 103"/>
                <a:gd name="T15" fmla="*/ 168 h 356"/>
                <a:gd name="T16" fmla="*/ 20 w 103"/>
                <a:gd name="T17" fmla="*/ 127 h 356"/>
                <a:gd name="T18" fmla="*/ 34 w 103"/>
                <a:gd name="T19" fmla="*/ 67 h 356"/>
                <a:gd name="T20" fmla="*/ 40 w 103"/>
                <a:gd name="T21" fmla="*/ 16 h 356"/>
                <a:gd name="T22" fmla="*/ 39 w 103"/>
                <a:gd name="T23" fmla="*/ 16 h 3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56">
                  <a:moveTo>
                    <a:pt x="88" y="32"/>
                  </a:moveTo>
                  <a:cubicBezTo>
                    <a:pt x="85" y="20"/>
                    <a:pt x="80" y="0"/>
                    <a:pt x="64" y="11"/>
                  </a:cubicBezTo>
                  <a:cubicBezTo>
                    <a:pt x="55" y="17"/>
                    <a:pt x="51" y="32"/>
                    <a:pt x="48" y="42"/>
                  </a:cubicBezTo>
                  <a:cubicBezTo>
                    <a:pt x="40" y="61"/>
                    <a:pt x="37" y="81"/>
                    <a:pt x="31" y="102"/>
                  </a:cubicBezTo>
                  <a:cubicBezTo>
                    <a:pt x="19" y="144"/>
                    <a:pt x="6" y="188"/>
                    <a:pt x="3" y="232"/>
                  </a:cubicBezTo>
                  <a:cubicBezTo>
                    <a:pt x="2" y="251"/>
                    <a:pt x="1" y="270"/>
                    <a:pt x="2" y="289"/>
                  </a:cubicBezTo>
                  <a:cubicBezTo>
                    <a:pt x="3" y="302"/>
                    <a:pt x="0" y="332"/>
                    <a:pt x="12" y="341"/>
                  </a:cubicBezTo>
                  <a:cubicBezTo>
                    <a:pt x="31" y="356"/>
                    <a:pt x="33" y="318"/>
                    <a:pt x="34" y="308"/>
                  </a:cubicBezTo>
                  <a:cubicBezTo>
                    <a:pt x="39" y="283"/>
                    <a:pt x="40" y="258"/>
                    <a:pt x="44" y="233"/>
                  </a:cubicBezTo>
                  <a:cubicBezTo>
                    <a:pt x="50" y="195"/>
                    <a:pt x="62" y="159"/>
                    <a:pt x="75" y="122"/>
                  </a:cubicBezTo>
                  <a:cubicBezTo>
                    <a:pt x="83" y="99"/>
                    <a:pt x="103" y="53"/>
                    <a:pt x="89" y="29"/>
                  </a:cubicBezTo>
                  <a:cubicBezTo>
                    <a:pt x="88" y="29"/>
                    <a:pt x="88" y="29"/>
                    <a:pt x="88" y="29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734">
              <a:extLst>
                <a:ext uri="{FF2B5EF4-FFF2-40B4-BE49-F238E27FC236}">
                  <a16:creationId xmlns:a16="http://schemas.microsoft.com/office/drawing/2014/main" id="{A413832F-4F07-4DB5-B248-69D1BC27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2670"/>
              <a:ext cx="66" cy="364"/>
            </a:xfrm>
            <a:custGeom>
              <a:avLst/>
              <a:gdLst>
                <a:gd name="T0" fmla="*/ 13 w 85"/>
                <a:gd name="T1" fmla="*/ 11 h 445"/>
                <a:gd name="T2" fmla="*/ 0 w 85"/>
                <a:gd name="T3" fmla="*/ 29 h 445"/>
                <a:gd name="T4" fmla="*/ 13 w 85"/>
                <a:gd name="T5" fmla="*/ 95 h 445"/>
                <a:gd name="T6" fmla="*/ 30 w 85"/>
                <a:gd name="T7" fmla="*/ 213 h 445"/>
                <a:gd name="T8" fmla="*/ 33 w 85"/>
                <a:gd name="T9" fmla="*/ 237 h 445"/>
                <a:gd name="T10" fmla="*/ 39 w 85"/>
                <a:gd name="T11" fmla="*/ 220 h 445"/>
                <a:gd name="T12" fmla="*/ 36 w 85"/>
                <a:gd name="T13" fmla="*/ 178 h 445"/>
                <a:gd name="T14" fmla="*/ 34 w 85"/>
                <a:gd name="T15" fmla="*/ 142 h 445"/>
                <a:gd name="T16" fmla="*/ 20 w 85"/>
                <a:gd name="T17" fmla="*/ 46 h 445"/>
                <a:gd name="T18" fmla="*/ 13 w 85"/>
                <a:gd name="T19" fmla="*/ 12 h 4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445">
                  <a:moveTo>
                    <a:pt x="28" y="19"/>
                  </a:moveTo>
                  <a:cubicBezTo>
                    <a:pt x="5" y="0"/>
                    <a:pt x="0" y="38"/>
                    <a:pt x="0" y="52"/>
                  </a:cubicBezTo>
                  <a:cubicBezTo>
                    <a:pt x="2" y="94"/>
                    <a:pt x="17" y="135"/>
                    <a:pt x="28" y="174"/>
                  </a:cubicBezTo>
                  <a:cubicBezTo>
                    <a:pt x="47" y="245"/>
                    <a:pt x="54" y="318"/>
                    <a:pt x="63" y="390"/>
                  </a:cubicBezTo>
                  <a:cubicBezTo>
                    <a:pt x="64" y="400"/>
                    <a:pt x="63" y="425"/>
                    <a:pt x="71" y="433"/>
                  </a:cubicBezTo>
                  <a:cubicBezTo>
                    <a:pt x="85" y="445"/>
                    <a:pt x="84" y="410"/>
                    <a:pt x="84" y="402"/>
                  </a:cubicBezTo>
                  <a:cubicBezTo>
                    <a:pt x="85" y="377"/>
                    <a:pt x="79" y="352"/>
                    <a:pt x="78" y="327"/>
                  </a:cubicBezTo>
                  <a:cubicBezTo>
                    <a:pt x="76" y="304"/>
                    <a:pt x="77" y="282"/>
                    <a:pt x="74" y="259"/>
                  </a:cubicBezTo>
                  <a:cubicBezTo>
                    <a:pt x="68" y="201"/>
                    <a:pt x="59" y="141"/>
                    <a:pt x="44" y="84"/>
                  </a:cubicBezTo>
                  <a:cubicBezTo>
                    <a:pt x="40" y="66"/>
                    <a:pt x="37" y="34"/>
                    <a:pt x="28" y="2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Oval 735">
              <a:extLst>
                <a:ext uri="{FF2B5EF4-FFF2-40B4-BE49-F238E27FC236}">
                  <a16:creationId xmlns:a16="http://schemas.microsoft.com/office/drawing/2014/main" id="{79B37204-B219-40DC-89DB-EE3957596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" y="2691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0" name="Oval 736">
              <a:extLst>
                <a:ext uri="{FF2B5EF4-FFF2-40B4-BE49-F238E27FC236}">
                  <a16:creationId xmlns:a16="http://schemas.microsoft.com/office/drawing/2014/main" id="{0A0069A0-4DB0-488E-A3AA-16C6D9D27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2720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1" name="Oval 737">
              <a:extLst>
                <a:ext uri="{FF2B5EF4-FFF2-40B4-BE49-F238E27FC236}">
                  <a16:creationId xmlns:a16="http://schemas.microsoft.com/office/drawing/2014/main" id="{F62C6D88-78F8-4E73-81FA-B24331297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" y="2742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2" name="Oval 738">
              <a:extLst>
                <a:ext uri="{FF2B5EF4-FFF2-40B4-BE49-F238E27FC236}">
                  <a16:creationId xmlns:a16="http://schemas.microsoft.com/office/drawing/2014/main" id="{8CAF87CA-3C88-4CF1-B5AC-8671B7925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2775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3" name="Oval 739">
              <a:extLst>
                <a:ext uri="{FF2B5EF4-FFF2-40B4-BE49-F238E27FC236}">
                  <a16:creationId xmlns:a16="http://schemas.microsoft.com/office/drawing/2014/main" id="{7EC31B4A-7B2E-4F83-93C7-8965874C0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2799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4" name="Oval 740">
              <a:extLst>
                <a:ext uri="{FF2B5EF4-FFF2-40B4-BE49-F238E27FC236}">
                  <a16:creationId xmlns:a16="http://schemas.microsoft.com/office/drawing/2014/main" id="{B68F8E87-74B6-43B4-ABB2-36E59C0F6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" y="2842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5" name="Oval 741">
              <a:extLst>
                <a:ext uri="{FF2B5EF4-FFF2-40B4-BE49-F238E27FC236}">
                  <a16:creationId xmlns:a16="http://schemas.microsoft.com/office/drawing/2014/main" id="{642D6EC2-D0C8-471D-ADB0-0854DE223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2888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6" name="Oval 742">
              <a:extLst>
                <a:ext uri="{FF2B5EF4-FFF2-40B4-BE49-F238E27FC236}">
                  <a16:creationId xmlns:a16="http://schemas.microsoft.com/office/drawing/2014/main" id="{FEF30ED4-90FD-4EA9-9A54-3A9F861F8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2858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7" name="Oval 743">
              <a:extLst>
                <a:ext uri="{FF2B5EF4-FFF2-40B4-BE49-F238E27FC236}">
                  <a16:creationId xmlns:a16="http://schemas.microsoft.com/office/drawing/2014/main" id="{2D05885B-21C8-470B-BB6E-0D77E458C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2925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8" name="Oval 744">
              <a:extLst>
                <a:ext uri="{FF2B5EF4-FFF2-40B4-BE49-F238E27FC236}">
                  <a16:creationId xmlns:a16="http://schemas.microsoft.com/office/drawing/2014/main" id="{A6E560AB-18E5-4554-8FDE-B31CB8DF7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2952"/>
              <a:ext cx="16" cy="17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9" name="Oval 745">
              <a:extLst>
                <a:ext uri="{FF2B5EF4-FFF2-40B4-BE49-F238E27FC236}">
                  <a16:creationId xmlns:a16="http://schemas.microsoft.com/office/drawing/2014/main" id="{2E793687-4CF4-4235-8489-2664B26C5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2977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0" name="Oval 746">
              <a:extLst>
                <a:ext uri="{FF2B5EF4-FFF2-40B4-BE49-F238E27FC236}">
                  <a16:creationId xmlns:a16="http://schemas.microsoft.com/office/drawing/2014/main" id="{75896AD5-2A79-4838-A846-BDAAC384D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3032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1" name="Oval 747">
              <a:extLst>
                <a:ext uri="{FF2B5EF4-FFF2-40B4-BE49-F238E27FC236}">
                  <a16:creationId xmlns:a16="http://schemas.microsoft.com/office/drawing/2014/main" id="{01E40748-9A6F-4F83-9E49-35B54952B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3068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2" name="Oval 748">
              <a:extLst>
                <a:ext uri="{FF2B5EF4-FFF2-40B4-BE49-F238E27FC236}">
                  <a16:creationId xmlns:a16="http://schemas.microsoft.com/office/drawing/2014/main" id="{E68415F6-1503-4315-852E-926A6FFF8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3107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3" name="Oval 749">
              <a:extLst>
                <a:ext uri="{FF2B5EF4-FFF2-40B4-BE49-F238E27FC236}">
                  <a16:creationId xmlns:a16="http://schemas.microsoft.com/office/drawing/2014/main" id="{966A9102-A4B5-433B-916F-B1AA1DF35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3158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4" name="Oval 750">
              <a:extLst>
                <a:ext uri="{FF2B5EF4-FFF2-40B4-BE49-F238E27FC236}">
                  <a16:creationId xmlns:a16="http://schemas.microsoft.com/office/drawing/2014/main" id="{22B264DA-F19A-48C7-AF65-07F25F9A3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3174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5" name="Oval 751">
              <a:extLst>
                <a:ext uri="{FF2B5EF4-FFF2-40B4-BE49-F238E27FC236}">
                  <a16:creationId xmlns:a16="http://schemas.microsoft.com/office/drawing/2014/main" id="{F4680236-9BC3-441C-B3D6-B7D5BEFE5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" y="3125"/>
              <a:ext cx="17" cy="17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6" name="Oval 752">
              <a:extLst>
                <a:ext uri="{FF2B5EF4-FFF2-40B4-BE49-F238E27FC236}">
                  <a16:creationId xmlns:a16="http://schemas.microsoft.com/office/drawing/2014/main" id="{11BAFB0B-5A8D-45D2-B397-9EA913450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" y="3091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7" name="Oval 753">
              <a:extLst>
                <a:ext uri="{FF2B5EF4-FFF2-40B4-BE49-F238E27FC236}">
                  <a16:creationId xmlns:a16="http://schemas.microsoft.com/office/drawing/2014/main" id="{D6240A1F-7479-4479-A96B-E85B5169D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6" y="3063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8" name="Oval 754">
              <a:extLst>
                <a:ext uri="{FF2B5EF4-FFF2-40B4-BE49-F238E27FC236}">
                  <a16:creationId xmlns:a16="http://schemas.microsoft.com/office/drawing/2014/main" id="{085691F2-BE78-413D-937B-01DAFEA1E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" y="3032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9" name="Oval 755">
              <a:extLst>
                <a:ext uri="{FF2B5EF4-FFF2-40B4-BE49-F238E27FC236}">
                  <a16:creationId xmlns:a16="http://schemas.microsoft.com/office/drawing/2014/main" id="{FC048785-4EC1-44E5-98F2-5029C9A18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" y="2963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0" name="Oval 756">
              <a:extLst>
                <a:ext uri="{FF2B5EF4-FFF2-40B4-BE49-F238E27FC236}">
                  <a16:creationId xmlns:a16="http://schemas.microsoft.com/office/drawing/2014/main" id="{1A2450B8-07FD-4155-8372-D21BB7B0E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2941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1" name="Oval 757">
              <a:extLst>
                <a:ext uri="{FF2B5EF4-FFF2-40B4-BE49-F238E27FC236}">
                  <a16:creationId xmlns:a16="http://schemas.microsoft.com/office/drawing/2014/main" id="{DCE8B591-5D04-427E-B5C9-C5A3E7840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" y="2904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2" name="Oval 758">
              <a:extLst>
                <a:ext uri="{FF2B5EF4-FFF2-40B4-BE49-F238E27FC236}">
                  <a16:creationId xmlns:a16="http://schemas.microsoft.com/office/drawing/2014/main" id="{8878A6DF-2D30-4A2F-8F8C-D4131A5A6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2871"/>
              <a:ext cx="17" cy="17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3" name="Oval 759">
              <a:extLst>
                <a:ext uri="{FF2B5EF4-FFF2-40B4-BE49-F238E27FC236}">
                  <a16:creationId xmlns:a16="http://schemas.microsoft.com/office/drawing/2014/main" id="{809F4BA3-F4E1-4F59-BD7F-02885A528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8" y="2833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4" name="Oval 760">
              <a:extLst>
                <a:ext uri="{FF2B5EF4-FFF2-40B4-BE49-F238E27FC236}">
                  <a16:creationId xmlns:a16="http://schemas.microsoft.com/office/drawing/2014/main" id="{E675CEAC-C4EE-4656-8D27-BE71B35C2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2776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5" name="Oval 761">
              <a:extLst>
                <a:ext uri="{FF2B5EF4-FFF2-40B4-BE49-F238E27FC236}">
                  <a16:creationId xmlns:a16="http://schemas.microsoft.com/office/drawing/2014/main" id="{AE8650B0-8BE7-410E-B77B-45ABEE104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" y="2741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6" name="Oval 762">
              <a:extLst>
                <a:ext uri="{FF2B5EF4-FFF2-40B4-BE49-F238E27FC236}">
                  <a16:creationId xmlns:a16="http://schemas.microsoft.com/office/drawing/2014/main" id="{C81B3F46-2913-4EEB-95FA-1B1E0D48C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" y="2714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7" name="Oval 763">
              <a:extLst>
                <a:ext uri="{FF2B5EF4-FFF2-40B4-BE49-F238E27FC236}">
                  <a16:creationId xmlns:a16="http://schemas.microsoft.com/office/drawing/2014/main" id="{82B3CA9A-1592-47F7-BBEC-8F9C95B4E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2678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8" name="Freeform 764">
              <a:extLst>
                <a:ext uri="{FF2B5EF4-FFF2-40B4-BE49-F238E27FC236}">
                  <a16:creationId xmlns:a16="http://schemas.microsoft.com/office/drawing/2014/main" id="{5AAA4B29-B79C-4BCA-B2BE-39E4124F4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2761"/>
              <a:ext cx="79" cy="25"/>
            </a:xfrm>
            <a:custGeom>
              <a:avLst/>
              <a:gdLst>
                <a:gd name="T0" fmla="*/ 0 w 103"/>
                <a:gd name="T1" fmla="*/ 13 h 30"/>
                <a:gd name="T2" fmla="*/ 28 w 103"/>
                <a:gd name="T3" fmla="*/ 3 h 30"/>
                <a:gd name="T4" fmla="*/ 47 w 103"/>
                <a:gd name="T5" fmla="*/ 3 h 30"/>
                <a:gd name="T6" fmla="*/ 35 w 103"/>
                <a:gd name="T7" fmla="*/ 9 h 30"/>
                <a:gd name="T8" fmla="*/ 20 w 103"/>
                <a:gd name="T9" fmla="*/ 13 h 30"/>
                <a:gd name="T10" fmla="*/ 2 w 103"/>
                <a:gd name="T11" fmla="*/ 1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0">
                  <a:moveTo>
                    <a:pt x="0" y="23"/>
                  </a:moveTo>
                  <a:cubicBezTo>
                    <a:pt x="20" y="15"/>
                    <a:pt x="41" y="9"/>
                    <a:pt x="62" y="6"/>
                  </a:cubicBezTo>
                  <a:cubicBezTo>
                    <a:pt x="72" y="4"/>
                    <a:pt x="95" y="0"/>
                    <a:pt x="103" y="6"/>
                  </a:cubicBezTo>
                  <a:cubicBezTo>
                    <a:pt x="100" y="14"/>
                    <a:pt x="85" y="14"/>
                    <a:pt x="78" y="16"/>
                  </a:cubicBezTo>
                  <a:cubicBezTo>
                    <a:pt x="66" y="20"/>
                    <a:pt x="56" y="20"/>
                    <a:pt x="44" y="22"/>
                  </a:cubicBezTo>
                  <a:cubicBezTo>
                    <a:pt x="32" y="24"/>
                    <a:pt x="15" y="30"/>
                    <a:pt x="4" y="23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9" name="Freeform 765">
              <a:extLst>
                <a:ext uri="{FF2B5EF4-FFF2-40B4-BE49-F238E27FC236}">
                  <a16:creationId xmlns:a16="http://schemas.microsoft.com/office/drawing/2014/main" id="{FDD5711C-C0D9-4597-9D11-D4E602B20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759"/>
              <a:ext cx="99" cy="22"/>
            </a:xfrm>
            <a:custGeom>
              <a:avLst/>
              <a:gdLst>
                <a:gd name="T0" fmla="*/ 0 w 129"/>
                <a:gd name="T1" fmla="*/ 15 h 27"/>
                <a:gd name="T2" fmla="*/ 58 w 129"/>
                <a:gd name="T3" fmla="*/ 2 h 27"/>
                <a:gd name="T4" fmla="*/ 0 w 129"/>
                <a:gd name="T5" fmla="*/ 1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7">
                  <a:moveTo>
                    <a:pt x="0" y="27"/>
                  </a:moveTo>
                  <a:cubicBezTo>
                    <a:pt x="0" y="27"/>
                    <a:pt x="31" y="0"/>
                    <a:pt x="129" y="2"/>
                  </a:cubicBezTo>
                  <a:cubicBezTo>
                    <a:pt x="129" y="2"/>
                    <a:pt x="38" y="5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0" name="Oval 766">
              <a:extLst>
                <a:ext uri="{FF2B5EF4-FFF2-40B4-BE49-F238E27FC236}">
                  <a16:creationId xmlns:a16="http://schemas.microsoft.com/office/drawing/2014/main" id="{7E19E5F9-135D-4056-BA97-D3CD3F266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277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1" name="Oval 767">
              <a:extLst>
                <a:ext uri="{FF2B5EF4-FFF2-40B4-BE49-F238E27FC236}">
                  <a16:creationId xmlns:a16="http://schemas.microsoft.com/office/drawing/2014/main" id="{18943007-DD41-4D19-958D-3261FDDF0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" y="2778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2" name="Oval 768">
              <a:extLst>
                <a:ext uri="{FF2B5EF4-FFF2-40B4-BE49-F238E27FC236}">
                  <a16:creationId xmlns:a16="http://schemas.microsoft.com/office/drawing/2014/main" id="{A2A73BE7-4016-4731-9F77-D53684514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5" y="2760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3" name="Freeform 769">
              <a:extLst>
                <a:ext uri="{FF2B5EF4-FFF2-40B4-BE49-F238E27FC236}">
                  <a16:creationId xmlns:a16="http://schemas.microsoft.com/office/drawing/2014/main" id="{BA78D328-F07C-4169-AB3B-ED40899B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841"/>
              <a:ext cx="79" cy="25"/>
            </a:xfrm>
            <a:custGeom>
              <a:avLst/>
              <a:gdLst>
                <a:gd name="T0" fmla="*/ 0 w 103"/>
                <a:gd name="T1" fmla="*/ 13 h 30"/>
                <a:gd name="T2" fmla="*/ 28 w 103"/>
                <a:gd name="T3" fmla="*/ 3 h 30"/>
                <a:gd name="T4" fmla="*/ 47 w 103"/>
                <a:gd name="T5" fmla="*/ 3 h 30"/>
                <a:gd name="T6" fmla="*/ 35 w 103"/>
                <a:gd name="T7" fmla="*/ 9 h 30"/>
                <a:gd name="T8" fmla="*/ 20 w 103"/>
                <a:gd name="T9" fmla="*/ 13 h 30"/>
                <a:gd name="T10" fmla="*/ 2 w 103"/>
                <a:gd name="T11" fmla="*/ 1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0">
                  <a:moveTo>
                    <a:pt x="0" y="22"/>
                  </a:moveTo>
                  <a:cubicBezTo>
                    <a:pt x="20" y="15"/>
                    <a:pt x="41" y="9"/>
                    <a:pt x="63" y="6"/>
                  </a:cubicBezTo>
                  <a:cubicBezTo>
                    <a:pt x="72" y="4"/>
                    <a:pt x="95" y="0"/>
                    <a:pt x="103" y="5"/>
                  </a:cubicBezTo>
                  <a:cubicBezTo>
                    <a:pt x="100" y="14"/>
                    <a:pt x="85" y="14"/>
                    <a:pt x="78" y="16"/>
                  </a:cubicBezTo>
                  <a:cubicBezTo>
                    <a:pt x="67" y="19"/>
                    <a:pt x="56" y="19"/>
                    <a:pt x="44" y="22"/>
                  </a:cubicBezTo>
                  <a:cubicBezTo>
                    <a:pt x="32" y="24"/>
                    <a:pt x="15" y="30"/>
                    <a:pt x="4" y="22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4" name="Freeform 770">
              <a:extLst>
                <a:ext uri="{FF2B5EF4-FFF2-40B4-BE49-F238E27FC236}">
                  <a16:creationId xmlns:a16="http://schemas.microsoft.com/office/drawing/2014/main" id="{F37B1812-6A24-47A6-BAB7-C31E62A2F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840"/>
              <a:ext cx="99" cy="22"/>
            </a:xfrm>
            <a:custGeom>
              <a:avLst/>
              <a:gdLst>
                <a:gd name="T0" fmla="*/ 0 w 129"/>
                <a:gd name="T1" fmla="*/ 15 h 27"/>
                <a:gd name="T2" fmla="*/ 58 w 129"/>
                <a:gd name="T3" fmla="*/ 2 h 27"/>
                <a:gd name="T4" fmla="*/ 0 w 129"/>
                <a:gd name="T5" fmla="*/ 1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7">
                  <a:moveTo>
                    <a:pt x="0" y="27"/>
                  </a:moveTo>
                  <a:cubicBezTo>
                    <a:pt x="0" y="27"/>
                    <a:pt x="32" y="0"/>
                    <a:pt x="129" y="2"/>
                  </a:cubicBezTo>
                  <a:cubicBezTo>
                    <a:pt x="129" y="2"/>
                    <a:pt x="38" y="4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Oval 771">
              <a:extLst>
                <a:ext uri="{FF2B5EF4-FFF2-40B4-BE49-F238E27FC236}">
                  <a16:creationId xmlns:a16="http://schemas.microsoft.com/office/drawing/2014/main" id="{92AE87CD-E726-4D97-98F1-A422A80B2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" y="2854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6" name="Oval 772">
              <a:extLst>
                <a:ext uri="{FF2B5EF4-FFF2-40B4-BE49-F238E27FC236}">
                  <a16:creationId xmlns:a16="http://schemas.microsoft.com/office/drawing/2014/main" id="{CEAEA4E8-D935-4289-8EE6-E6A1E6CBB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2858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7" name="Oval 773">
              <a:extLst>
                <a:ext uri="{FF2B5EF4-FFF2-40B4-BE49-F238E27FC236}">
                  <a16:creationId xmlns:a16="http://schemas.microsoft.com/office/drawing/2014/main" id="{7C90F6EE-D32A-4651-8EE4-93C52377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284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8" name="Freeform 774">
              <a:extLst>
                <a:ext uri="{FF2B5EF4-FFF2-40B4-BE49-F238E27FC236}">
                  <a16:creationId xmlns:a16="http://schemas.microsoft.com/office/drawing/2014/main" id="{4CBB6F0D-477F-41AE-B2FC-1363F54A7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902"/>
              <a:ext cx="80" cy="22"/>
            </a:xfrm>
            <a:custGeom>
              <a:avLst/>
              <a:gdLst>
                <a:gd name="T0" fmla="*/ 0 w 104"/>
                <a:gd name="T1" fmla="*/ 11 h 26"/>
                <a:gd name="T2" fmla="*/ 29 w 104"/>
                <a:gd name="T3" fmla="*/ 3 h 26"/>
                <a:gd name="T4" fmla="*/ 48 w 104"/>
                <a:gd name="T5" fmla="*/ 4 h 26"/>
                <a:gd name="T6" fmla="*/ 35 w 104"/>
                <a:gd name="T7" fmla="*/ 10 h 26"/>
                <a:gd name="T8" fmla="*/ 21 w 104"/>
                <a:gd name="T9" fmla="*/ 12 h 26"/>
                <a:gd name="T10" fmla="*/ 2 w 104"/>
                <a:gd name="T11" fmla="*/ 11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1" y="12"/>
                    <a:pt x="43" y="7"/>
                    <a:pt x="64" y="5"/>
                  </a:cubicBezTo>
                  <a:cubicBezTo>
                    <a:pt x="74" y="4"/>
                    <a:pt x="97" y="0"/>
                    <a:pt x="104" y="7"/>
                  </a:cubicBezTo>
                  <a:cubicBezTo>
                    <a:pt x="101" y="15"/>
                    <a:pt x="86" y="14"/>
                    <a:pt x="78" y="16"/>
                  </a:cubicBezTo>
                  <a:cubicBezTo>
                    <a:pt x="67" y="19"/>
                    <a:pt x="56" y="18"/>
                    <a:pt x="45" y="20"/>
                  </a:cubicBezTo>
                  <a:cubicBezTo>
                    <a:pt x="32" y="21"/>
                    <a:pt x="15" y="26"/>
                    <a:pt x="4" y="18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9" name="Freeform 775">
              <a:extLst>
                <a:ext uri="{FF2B5EF4-FFF2-40B4-BE49-F238E27FC236}">
                  <a16:creationId xmlns:a16="http://schemas.microsoft.com/office/drawing/2014/main" id="{B84409A6-A659-4729-98A0-CDAD12D53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898"/>
              <a:ext cx="100" cy="20"/>
            </a:xfrm>
            <a:custGeom>
              <a:avLst/>
              <a:gdLst>
                <a:gd name="T0" fmla="*/ 0 w 131"/>
                <a:gd name="T1" fmla="*/ 14 h 24"/>
                <a:gd name="T2" fmla="*/ 58 w 131"/>
                <a:gd name="T3" fmla="*/ 4 h 24"/>
                <a:gd name="T4" fmla="*/ 0 w 131"/>
                <a:gd name="T5" fmla="*/ 1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4">
                  <a:moveTo>
                    <a:pt x="0" y="24"/>
                  </a:moveTo>
                  <a:cubicBezTo>
                    <a:pt x="0" y="24"/>
                    <a:pt x="33" y="0"/>
                    <a:pt x="131" y="7"/>
                  </a:cubicBezTo>
                  <a:cubicBezTo>
                    <a:pt x="131" y="7"/>
                    <a:pt x="40" y="5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776">
              <a:extLst>
                <a:ext uri="{FF2B5EF4-FFF2-40B4-BE49-F238E27FC236}">
                  <a16:creationId xmlns:a16="http://schemas.microsoft.com/office/drawing/2014/main" id="{C9D8E4F1-9D84-4D1A-A544-584228F5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912"/>
              <a:ext cx="6" cy="5"/>
            </a:xfrm>
            <a:custGeom>
              <a:avLst/>
              <a:gdLst>
                <a:gd name="T0" fmla="*/ 4 w 7"/>
                <a:gd name="T1" fmla="*/ 3 h 6"/>
                <a:gd name="T2" fmla="*/ 3 w 7"/>
                <a:gd name="T3" fmla="*/ 3 h 6"/>
                <a:gd name="T4" fmla="*/ 0 w 7"/>
                <a:gd name="T5" fmla="*/ 3 h 6"/>
                <a:gd name="T6" fmla="*/ 3 w 7"/>
                <a:gd name="T7" fmla="*/ 0 h 6"/>
                <a:gd name="T8" fmla="*/ 4 w 7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Oval 777">
              <a:extLst>
                <a:ext uri="{FF2B5EF4-FFF2-40B4-BE49-F238E27FC236}">
                  <a16:creationId xmlns:a16="http://schemas.microsoft.com/office/drawing/2014/main" id="{D757F502-0D6E-4C3D-A705-9F399AFBE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2916"/>
              <a:ext cx="3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02" name="Freeform 778">
              <a:extLst>
                <a:ext uri="{FF2B5EF4-FFF2-40B4-BE49-F238E27FC236}">
                  <a16:creationId xmlns:a16="http://schemas.microsoft.com/office/drawing/2014/main" id="{0E05F400-A35F-4E77-8C86-2E56FE4E7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902"/>
              <a:ext cx="3" cy="5"/>
            </a:xfrm>
            <a:custGeom>
              <a:avLst/>
              <a:gdLst>
                <a:gd name="T0" fmla="*/ 2 w 4"/>
                <a:gd name="T1" fmla="*/ 2 h 5"/>
                <a:gd name="T2" fmla="*/ 2 w 4"/>
                <a:gd name="T3" fmla="*/ 4 h 5"/>
                <a:gd name="T4" fmla="*/ 0 w 4"/>
                <a:gd name="T5" fmla="*/ 2 h 5"/>
                <a:gd name="T6" fmla="*/ 2 w 4"/>
                <a:gd name="T7" fmla="*/ 0 h 5"/>
                <a:gd name="T8" fmla="*/ 2 w 4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3" name="Freeform 779">
              <a:extLst>
                <a:ext uri="{FF2B5EF4-FFF2-40B4-BE49-F238E27FC236}">
                  <a16:creationId xmlns:a16="http://schemas.microsoft.com/office/drawing/2014/main" id="{C88E6F33-16D9-4D0D-A469-FDD93B837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965"/>
              <a:ext cx="80" cy="21"/>
            </a:xfrm>
            <a:custGeom>
              <a:avLst/>
              <a:gdLst>
                <a:gd name="T0" fmla="*/ 0 w 104"/>
                <a:gd name="T1" fmla="*/ 10 h 26"/>
                <a:gd name="T2" fmla="*/ 29 w 104"/>
                <a:gd name="T3" fmla="*/ 2 h 26"/>
                <a:gd name="T4" fmla="*/ 48 w 104"/>
                <a:gd name="T5" fmla="*/ 4 h 26"/>
                <a:gd name="T6" fmla="*/ 35 w 104"/>
                <a:gd name="T7" fmla="*/ 9 h 26"/>
                <a:gd name="T8" fmla="*/ 21 w 104"/>
                <a:gd name="T9" fmla="*/ 11 h 26"/>
                <a:gd name="T10" fmla="*/ 2 w 104"/>
                <a:gd name="T11" fmla="*/ 1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1" y="12"/>
                    <a:pt x="42" y="7"/>
                    <a:pt x="64" y="5"/>
                  </a:cubicBezTo>
                  <a:cubicBezTo>
                    <a:pt x="74" y="3"/>
                    <a:pt x="97" y="0"/>
                    <a:pt x="104" y="7"/>
                  </a:cubicBezTo>
                  <a:cubicBezTo>
                    <a:pt x="101" y="15"/>
                    <a:pt x="86" y="14"/>
                    <a:pt x="78" y="16"/>
                  </a:cubicBezTo>
                  <a:cubicBezTo>
                    <a:pt x="67" y="19"/>
                    <a:pt x="56" y="18"/>
                    <a:pt x="45" y="20"/>
                  </a:cubicBezTo>
                  <a:cubicBezTo>
                    <a:pt x="32" y="21"/>
                    <a:pt x="15" y="26"/>
                    <a:pt x="4" y="18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780">
              <a:extLst>
                <a:ext uri="{FF2B5EF4-FFF2-40B4-BE49-F238E27FC236}">
                  <a16:creationId xmlns:a16="http://schemas.microsoft.com/office/drawing/2014/main" id="{B47ACE20-0732-43BE-B27C-F120082C0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960"/>
              <a:ext cx="101" cy="20"/>
            </a:xfrm>
            <a:custGeom>
              <a:avLst/>
              <a:gdLst>
                <a:gd name="T0" fmla="*/ 0 w 131"/>
                <a:gd name="T1" fmla="*/ 13 h 25"/>
                <a:gd name="T2" fmla="*/ 60 w 131"/>
                <a:gd name="T3" fmla="*/ 4 h 25"/>
                <a:gd name="T4" fmla="*/ 0 w 131"/>
                <a:gd name="T5" fmla="*/ 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5">
                  <a:moveTo>
                    <a:pt x="0" y="25"/>
                  </a:moveTo>
                  <a:cubicBezTo>
                    <a:pt x="0" y="25"/>
                    <a:pt x="33" y="0"/>
                    <a:pt x="131" y="8"/>
                  </a:cubicBezTo>
                  <a:cubicBezTo>
                    <a:pt x="131" y="8"/>
                    <a:pt x="40" y="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Freeform 781">
              <a:extLst>
                <a:ext uri="{FF2B5EF4-FFF2-40B4-BE49-F238E27FC236}">
                  <a16:creationId xmlns:a16="http://schemas.microsoft.com/office/drawing/2014/main" id="{A146624F-8F8C-4A0E-BC35-082FFFA2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974"/>
              <a:ext cx="5" cy="5"/>
            </a:xfrm>
            <a:custGeom>
              <a:avLst/>
              <a:gdLst>
                <a:gd name="T0" fmla="*/ 3 w 7"/>
                <a:gd name="T1" fmla="*/ 1 h 7"/>
                <a:gd name="T2" fmla="*/ 1 w 7"/>
                <a:gd name="T3" fmla="*/ 3 h 7"/>
                <a:gd name="T4" fmla="*/ 0 w 7"/>
                <a:gd name="T5" fmla="*/ 1 h 7"/>
                <a:gd name="T6" fmla="*/ 1 w 7"/>
                <a:gd name="T7" fmla="*/ 1 h 7"/>
                <a:gd name="T8" fmla="*/ 3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2" y="0"/>
                    <a:pt x="3" y="1"/>
                  </a:cubicBezTo>
                  <a:cubicBezTo>
                    <a:pt x="5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6" name="Freeform 782">
              <a:extLst>
                <a:ext uri="{FF2B5EF4-FFF2-40B4-BE49-F238E27FC236}">
                  <a16:creationId xmlns:a16="http://schemas.microsoft.com/office/drawing/2014/main" id="{4B40A7E9-1BAA-4693-A6D2-56566B094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978"/>
              <a:ext cx="3" cy="2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7" name="Freeform 783">
              <a:extLst>
                <a:ext uri="{FF2B5EF4-FFF2-40B4-BE49-F238E27FC236}">
                  <a16:creationId xmlns:a16="http://schemas.microsoft.com/office/drawing/2014/main" id="{1067A643-D7F8-4934-B750-BBD487BF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965"/>
              <a:ext cx="4" cy="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2 h 4"/>
                <a:gd name="T4" fmla="*/ 0 w 4"/>
                <a:gd name="T5" fmla="*/ 2 h 4"/>
                <a:gd name="T6" fmla="*/ 2 w 4"/>
                <a:gd name="T7" fmla="*/ 0 h 4"/>
                <a:gd name="T8" fmla="*/ 4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8" name="Freeform 784">
              <a:extLst>
                <a:ext uri="{FF2B5EF4-FFF2-40B4-BE49-F238E27FC236}">
                  <a16:creationId xmlns:a16="http://schemas.microsoft.com/office/drawing/2014/main" id="{F612E32B-AA3A-4168-936A-55A3CCD6A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3041"/>
              <a:ext cx="79" cy="19"/>
            </a:xfrm>
            <a:custGeom>
              <a:avLst/>
              <a:gdLst>
                <a:gd name="T0" fmla="*/ 0 w 104"/>
                <a:gd name="T1" fmla="*/ 8 h 24"/>
                <a:gd name="T2" fmla="*/ 28 w 104"/>
                <a:gd name="T3" fmla="*/ 2 h 24"/>
                <a:gd name="T4" fmla="*/ 46 w 104"/>
                <a:gd name="T5" fmla="*/ 4 h 24"/>
                <a:gd name="T6" fmla="*/ 34 w 104"/>
                <a:gd name="T7" fmla="*/ 8 h 24"/>
                <a:gd name="T8" fmla="*/ 19 w 104"/>
                <a:gd name="T9" fmla="*/ 9 h 24"/>
                <a:gd name="T10" fmla="*/ 2 w 104"/>
                <a:gd name="T11" fmla="*/ 8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4">
                  <a:moveTo>
                    <a:pt x="0" y="16"/>
                  </a:moveTo>
                  <a:cubicBezTo>
                    <a:pt x="20" y="10"/>
                    <a:pt x="42" y="6"/>
                    <a:pt x="64" y="4"/>
                  </a:cubicBezTo>
                  <a:cubicBezTo>
                    <a:pt x="73" y="3"/>
                    <a:pt x="97" y="0"/>
                    <a:pt x="104" y="7"/>
                  </a:cubicBezTo>
                  <a:cubicBezTo>
                    <a:pt x="100" y="15"/>
                    <a:pt x="85" y="14"/>
                    <a:pt x="78" y="15"/>
                  </a:cubicBezTo>
                  <a:cubicBezTo>
                    <a:pt x="66" y="18"/>
                    <a:pt x="56" y="17"/>
                    <a:pt x="44" y="18"/>
                  </a:cubicBezTo>
                  <a:cubicBezTo>
                    <a:pt x="31" y="20"/>
                    <a:pt x="15" y="24"/>
                    <a:pt x="4" y="16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9" name="Freeform 785">
              <a:extLst>
                <a:ext uri="{FF2B5EF4-FFF2-40B4-BE49-F238E27FC236}">
                  <a16:creationId xmlns:a16="http://schemas.microsoft.com/office/drawing/2014/main" id="{198F0A87-0101-488E-8722-0D7790538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035"/>
              <a:ext cx="100" cy="20"/>
            </a:xfrm>
            <a:custGeom>
              <a:avLst/>
              <a:gdLst>
                <a:gd name="T0" fmla="*/ 0 w 131"/>
                <a:gd name="T1" fmla="*/ 14 h 24"/>
                <a:gd name="T2" fmla="*/ 58 w 131"/>
                <a:gd name="T3" fmla="*/ 6 h 24"/>
                <a:gd name="T4" fmla="*/ 0 w 131"/>
                <a:gd name="T5" fmla="*/ 1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4">
                  <a:moveTo>
                    <a:pt x="0" y="24"/>
                  </a:moveTo>
                  <a:cubicBezTo>
                    <a:pt x="0" y="24"/>
                    <a:pt x="33" y="0"/>
                    <a:pt x="131" y="9"/>
                  </a:cubicBezTo>
                  <a:cubicBezTo>
                    <a:pt x="131" y="9"/>
                    <a:pt x="40" y="5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0" name="Freeform 786">
              <a:extLst>
                <a:ext uri="{FF2B5EF4-FFF2-40B4-BE49-F238E27FC236}">
                  <a16:creationId xmlns:a16="http://schemas.microsoft.com/office/drawing/2014/main" id="{821BCB80-C6AB-4851-83A4-5E6F525F5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3049"/>
              <a:ext cx="5" cy="5"/>
            </a:xfrm>
            <a:custGeom>
              <a:avLst/>
              <a:gdLst>
                <a:gd name="T0" fmla="*/ 3 w 7"/>
                <a:gd name="T1" fmla="*/ 3 h 6"/>
                <a:gd name="T2" fmla="*/ 1 w 7"/>
                <a:gd name="T3" fmla="*/ 3 h 6"/>
                <a:gd name="T4" fmla="*/ 1 w 7"/>
                <a:gd name="T5" fmla="*/ 3 h 6"/>
                <a:gd name="T6" fmla="*/ 1 w 7"/>
                <a:gd name="T7" fmla="*/ 0 h 6"/>
                <a:gd name="T8" fmla="*/ 3 w 7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6" y="6"/>
                    <a:pt x="4" y="6"/>
                  </a:cubicBezTo>
                  <a:cubicBezTo>
                    <a:pt x="2" y="6"/>
                    <a:pt x="0" y="4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1" name="Freeform 787">
              <a:extLst>
                <a:ext uri="{FF2B5EF4-FFF2-40B4-BE49-F238E27FC236}">
                  <a16:creationId xmlns:a16="http://schemas.microsoft.com/office/drawing/2014/main" id="{CBA4723B-232D-426D-9247-E91C09443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3052"/>
              <a:ext cx="3" cy="3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Freeform 788">
              <a:extLst>
                <a:ext uri="{FF2B5EF4-FFF2-40B4-BE49-F238E27FC236}">
                  <a16:creationId xmlns:a16="http://schemas.microsoft.com/office/drawing/2014/main" id="{1335947E-ECCD-4051-AE8F-15CCAE2B6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3041"/>
              <a:ext cx="4" cy="4"/>
            </a:xfrm>
            <a:custGeom>
              <a:avLst/>
              <a:gdLst>
                <a:gd name="T0" fmla="*/ 2 w 5"/>
                <a:gd name="T1" fmla="*/ 2 h 5"/>
                <a:gd name="T2" fmla="*/ 2 w 5"/>
                <a:gd name="T3" fmla="*/ 2 h 5"/>
                <a:gd name="T4" fmla="*/ 0 w 5"/>
                <a:gd name="T5" fmla="*/ 2 h 5"/>
                <a:gd name="T6" fmla="*/ 2 w 5"/>
                <a:gd name="T7" fmla="*/ 0 h 5"/>
                <a:gd name="T8" fmla="*/ 2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4"/>
                    <a:pt x="4" y="5"/>
                    <a:pt x="3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3" name="Freeform 789">
              <a:extLst>
                <a:ext uri="{FF2B5EF4-FFF2-40B4-BE49-F238E27FC236}">
                  <a16:creationId xmlns:a16="http://schemas.microsoft.com/office/drawing/2014/main" id="{84254D2D-843C-4ADE-BFE7-66B88F3E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3080"/>
              <a:ext cx="80" cy="13"/>
            </a:xfrm>
            <a:custGeom>
              <a:avLst/>
              <a:gdLst>
                <a:gd name="T0" fmla="*/ 48 w 104"/>
                <a:gd name="T1" fmla="*/ 4 h 16"/>
                <a:gd name="T2" fmla="*/ 18 w 104"/>
                <a:gd name="T3" fmla="*/ 0 h 16"/>
                <a:gd name="T4" fmla="*/ 0 w 104"/>
                <a:gd name="T5" fmla="*/ 4 h 16"/>
                <a:gd name="T6" fmla="*/ 12 w 104"/>
                <a:gd name="T7" fmla="*/ 7 h 16"/>
                <a:gd name="T8" fmla="*/ 27 w 104"/>
                <a:gd name="T9" fmla="*/ 7 h 16"/>
                <a:gd name="T10" fmla="*/ 45 w 104"/>
                <a:gd name="T11" fmla="*/ 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7"/>
                  </a:moveTo>
                  <a:cubicBezTo>
                    <a:pt x="83" y="3"/>
                    <a:pt x="61" y="0"/>
                    <a:pt x="40" y="0"/>
                  </a:cubicBezTo>
                  <a:cubicBezTo>
                    <a:pt x="30" y="0"/>
                    <a:pt x="7" y="0"/>
                    <a:pt x="0" y="7"/>
                  </a:cubicBezTo>
                  <a:cubicBezTo>
                    <a:pt x="4" y="14"/>
                    <a:pt x="19" y="12"/>
                    <a:pt x="27" y="13"/>
                  </a:cubicBezTo>
                  <a:cubicBezTo>
                    <a:pt x="38" y="15"/>
                    <a:pt x="49" y="13"/>
                    <a:pt x="60" y="13"/>
                  </a:cubicBezTo>
                  <a:cubicBezTo>
                    <a:pt x="73" y="13"/>
                    <a:pt x="90" y="16"/>
                    <a:pt x="100" y="7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4" name="Freeform 790">
              <a:extLst>
                <a:ext uri="{FF2B5EF4-FFF2-40B4-BE49-F238E27FC236}">
                  <a16:creationId xmlns:a16="http://schemas.microsoft.com/office/drawing/2014/main" id="{B073F780-803A-4E5D-A648-825F9057B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3068"/>
              <a:ext cx="101" cy="18"/>
            </a:xfrm>
            <a:custGeom>
              <a:avLst/>
              <a:gdLst>
                <a:gd name="T0" fmla="*/ 59 w 132"/>
                <a:gd name="T1" fmla="*/ 13 h 21"/>
                <a:gd name="T2" fmla="*/ 0 w 132"/>
                <a:gd name="T3" fmla="*/ 11 h 21"/>
                <a:gd name="T4" fmla="*/ 59 w 132"/>
                <a:gd name="T5" fmla="*/ 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6" y="0"/>
                    <a:pt x="0" y="18"/>
                  </a:cubicBezTo>
                  <a:cubicBezTo>
                    <a:pt x="0" y="18"/>
                    <a:pt x="90" y="6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Freeform 791">
              <a:extLst>
                <a:ext uri="{FF2B5EF4-FFF2-40B4-BE49-F238E27FC236}">
                  <a16:creationId xmlns:a16="http://schemas.microsoft.com/office/drawing/2014/main" id="{577C73BB-6661-418B-AE2D-6121560C1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3080"/>
              <a:ext cx="6" cy="6"/>
            </a:xfrm>
            <a:custGeom>
              <a:avLst/>
              <a:gdLst>
                <a:gd name="T0" fmla="*/ 1 w 8"/>
                <a:gd name="T1" fmla="*/ 3 h 7"/>
                <a:gd name="T2" fmla="*/ 2 w 8"/>
                <a:gd name="T3" fmla="*/ 4 h 7"/>
                <a:gd name="T4" fmla="*/ 3 w 8"/>
                <a:gd name="T5" fmla="*/ 3 h 7"/>
                <a:gd name="T6" fmla="*/ 2 w 8"/>
                <a:gd name="T7" fmla="*/ 1 h 7"/>
                <a:gd name="T8" fmla="*/ 1 w 8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1" y="6"/>
                    <a:pt x="3" y="7"/>
                    <a:pt x="4" y="7"/>
                  </a:cubicBezTo>
                  <a:cubicBezTo>
                    <a:pt x="6" y="7"/>
                    <a:pt x="8" y="5"/>
                    <a:pt x="7" y="3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2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6" name="Freeform 792">
              <a:extLst>
                <a:ext uri="{FF2B5EF4-FFF2-40B4-BE49-F238E27FC236}">
                  <a16:creationId xmlns:a16="http://schemas.microsoft.com/office/drawing/2014/main" id="{37B64038-E34E-40A2-AA5F-9081BFFD4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3083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1 h 4"/>
                <a:gd name="T6" fmla="*/ 2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7" name="Freeform 793">
              <a:extLst>
                <a:ext uri="{FF2B5EF4-FFF2-40B4-BE49-F238E27FC236}">
                  <a16:creationId xmlns:a16="http://schemas.microsoft.com/office/drawing/2014/main" id="{D0C2516A-E81E-4B76-8F5D-7020DD1D5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3081"/>
              <a:ext cx="4" cy="3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2 h 4"/>
                <a:gd name="T4" fmla="*/ 2 w 5"/>
                <a:gd name="T5" fmla="*/ 2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8" name="Freeform 794">
              <a:extLst>
                <a:ext uri="{FF2B5EF4-FFF2-40B4-BE49-F238E27FC236}">
                  <a16:creationId xmlns:a16="http://schemas.microsoft.com/office/drawing/2014/main" id="{D22A0E71-5CE6-475B-BF8E-30724D034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3004"/>
              <a:ext cx="80" cy="13"/>
            </a:xfrm>
            <a:custGeom>
              <a:avLst/>
              <a:gdLst>
                <a:gd name="T0" fmla="*/ 48 w 104"/>
                <a:gd name="T1" fmla="*/ 4 h 16"/>
                <a:gd name="T2" fmla="*/ 18 w 104"/>
                <a:gd name="T3" fmla="*/ 0 h 16"/>
                <a:gd name="T4" fmla="*/ 0 w 104"/>
                <a:gd name="T5" fmla="*/ 4 h 16"/>
                <a:gd name="T6" fmla="*/ 12 w 104"/>
                <a:gd name="T7" fmla="*/ 7 h 16"/>
                <a:gd name="T8" fmla="*/ 28 w 104"/>
                <a:gd name="T9" fmla="*/ 7 h 16"/>
                <a:gd name="T10" fmla="*/ 46 w 104"/>
                <a:gd name="T11" fmla="*/ 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7"/>
                  </a:moveTo>
                  <a:cubicBezTo>
                    <a:pt x="83" y="3"/>
                    <a:pt x="61" y="0"/>
                    <a:pt x="40" y="0"/>
                  </a:cubicBezTo>
                  <a:cubicBezTo>
                    <a:pt x="30" y="0"/>
                    <a:pt x="7" y="0"/>
                    <a:pt x="0" y="7"/>
                  </a:cubicBezTo>
                  <a:cubicBezTo>
                    <a:pt x="4" y="14"/>
                    <a:pt x="19" y="12"/>
                    <a:pt x="27" y="13"/>
                  </a:cubicBezTo>
                  <a:cubicBezTo>
                    <a:pt x="38" y="15"/>
                    <a:pt x="49" y="13"/>
                    <a:pt x="61" y="13"/>
                  </a:cubicBezTo>
                  <a:cubicBezTo>
                    <a:pt x="73" y="13"/>
                    <a:pt x="90" y="16"/>
                    <a:pt x="101" y="7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9" name="Freeform 795">
              <a:extLst>
                <a:ext uri="{FF2B5EF4-FFF2-40B4-BE49-F238E27FC236}">
                  <a16:creationId xmlns:a16="http://schemas.microsoft.com/office/drawing/2014/main" id="{FFAA5680-3F03-4653-9BB6-01FDEE157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992"/>
              <a:ext cx="101" cy="18"/>
            </a:xfrm>
            <a:custGeom>
              <a:avLst/>
              <a:gdLst>
                <a:gd name="T0" fmla="*/ 59 w 132"/>
                <a:gd name="T1" fmla="*/ 13 h 21"/>
                <a:gd name="T2" fmla="*/ 0 w 132"/>
                <a:gd name="T3" fmla="*/ 11 h 21"/>
                <a:gd name="T4" fmla="*/ 59 w 132"/>
                <a:gd name="T5" fmla="*/ 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6" y="0"/>
                    <a:pt x="0" y="18"/>
                  </a:cubicBezTo>
                  <a:cubicBezTo>
                    <a:pt x="0" y="18"/>
                    <a:pt x="90" y="6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0" name="Freeform 796">
              <a:extLst>
                <a:ext uri="{FF2B5EF4-FFF2-40B4-BE49-F238E27FC236}">
                  <a16:creationId xmlns:a16="http://schemas.microsoft.com/office/drawing/2014/main" id="{C2BD525C-6F3D-4BF1-995F-17EED9B9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3004"/>
              <a:ext cx="7" cy="6"/>
            </a:xfrm>
            <a:custGeom>
              <a:avLst/>
              <a:gdLst>
                <a:gd name="T0" fmla="*/ 1 w 8"/>
                <a:gd name="T1" fmla="*/ 3 h 7"/>
                <a:gd name="T2" fmla="*/ 4 w 8"/>
                <a:gd name="T3" fmla="*/ 4 h 7"/>
                <a:gd name="T4" fmla="*/ 4 w 8"/>
                <a:gd name="T5" fmla="*/ 3 h 7"/>
                <a:gd name="T6" fmla="*/ 4 w 8"/>
                <a:gd name="T7" fmla="*/ 1 h 7"/>
                <a:gd name="T8" fmla="*/ 1 w 8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5"/>
                  </a:moveTo>
                  <a:cubicBezTo>
                    <a:pt x="1" y="6"/>
                    <a:pt x="3" y="7"/>
                    <a:pt x="5" y="7"/>
                  </a:cubicBezTo>
                  <a:cubicBezTo>
                    <a:pt x="6" y="7"/>
                    <a:pt x="8" y="5"/>
                    <a:pt x="7" y="3"/>
                  </a:cubicBezTo>
                  <a:cubicBezTo>
                    <a:pt x="7" y="2"/>
                    <a:pt x="5" y="0"/>
                    <a:pt x="4" y="1"/>
                  </a:cubicBezTo>
                  <a:cubicBezTo>
                    <a:pt x="2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1" name="Freeform 797">
              <a:extLst>
                <a:ext uri="{FF2B5EF4-FFF2-40B4-BE49-F238E27FC236}">
                  <a16:creationId xmlns:a16="http://schemas.microsoft.com/office/drawing/2014/main" id="{25CEC98B-5CE8-47A1-A310-5E657B807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3007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2" name="Freeform 798">
              <a:extLst>
                <a:ext uri="{FF2B5EF4-FFF2-40B4-BE49-F238E27FC236}">
                  <a16:creationId xmlns:a16="http://schemas.microsoft.com/office/drawing/2014/main" id="{848BE831-499B-49F5-8D06-F40C0A510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3005"/>
              <a:ext cx="4" cy="4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2 h 5"/>
                <a:gd name="T4" fmla="*/ 2 w 5"/>
                <a:gd name="T5" fmla="*/ 2 h 5"/>
                <a:gd name="T6" fmla="*/ 2 w 5"/>
                <a:gd name="T7" fmla="*/ 0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4"/>
                    <a:pt x="2" y="5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799">
              <a:extLst>
                <a:ext uri="{FF2B5EF4-FFF2-40B4-BE49-F238E27FC236}">
                  <a16:creationId xmlns:a16="http://schemas.microsoft.com/office/drawing/2014/main" id="{035AAE92-363C-453E-AB67-59EEBD44F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933"/>
              <a:ext cx="81" cy="12"/>
            </a:xfrm>
            <a:custGeom>
              <a:avLst/>
              <a:gdLst>
                <a:gd name="T0" fmla="*/ 48 w 105"/>
                <a:gd name="T1" fmla="*/ 2 h 15"/>
                <a:gd name="T2" fmla="*/ 19 w 105"/>
                <a:gd name="T3" fmla="*/ 0 h 15"/>
                <a:gd name="T4" fmla="*/ 0 w 105"/>
                <a:gd name="T5" fmla="*/ 4 h 15"/>
                <a:gd name="T6" fmla="*/ 12 w 105"/>
                <a:gd name="T7" fmla="*/ 6 h 15"/>
                <a:gd name="T8" fmla="*/ 28 w 105"/>
                <a:gd name="T9" fmla="*/ 6 h 15"/>
                <a:gd name="T10" fmla="*/ 46 w 105"/>
                <a:gd name="T11" fmla="*/ 2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5">
                  <a:moveTo>
                    <a:pt x="105" y="5"/>
                  </a:moveTo>
                  <a:cubicBezTo>
                    <a:pt x="84" y="1"/>
                    <a:pt x="61" y="0"/>
                    <a:pt x="40" y="0"/>
                  </a:cubicBezTo>
                  <a:cubicBezTo>
                    <a:pt x="30" y="1"/>
                    <a:pt x="7" y="1"/>
                    <a:pt x="0" y="8"/>
                  </a:cubicBezTo>
                  <a:cubicBezTo>
                    <a:pt x="5" y="15"/>
                    <a:pt x="19" y="13"/>
                    <a:pt x="27" y="13"/>
                  </a:cubicBezTo>
                  <a:cubicBezTo>
                    <a:pt x="39" y="15"/>
                    <a:pt x="49" y="13"/>
                    <a:pt x="61" y="12"/>
                  </a:cubicBezTo>
                  <a:cubicBezTo>
                    <a:pt x="74" y="12"/>
                    <a:pt x="91" y="15"/>
                    <a:pt x="101" y="5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800">
              <a:extLst>
                <a:ext uri="{FF2B5EF4-FFF2-40B4-BE49-F238E27FC236}">
                  <a16:creationId xmlns:a16="http://schemas.microsoft.com/office/drawing/2014/main" id="{98778C85-52AD-4EDB-AA30-4E1000342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920"/>
              <a:ext cx="102" cy="18"/>
            </a:xfrm>
            <a:custGeom>
              <a:avLst/>
              <a:gdLst>
                <a:gd name="T0" fmla="*/ 61 w 132"/>
                <a:gd name="T1" fmla="*/ 13 h 21"/>
                <a:gd name="T2" fmla="*/ 0 w 132"/>
                <a:gd name="T3" fmla="*/ 13 h 21"/>
                <a:gd name="T4" fmla="*/ 61 w 132"/>
                <a:gd name="T5" fmla="*/ 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0"/>
                  </a:moveTo>
                  <a:cubicBezTo>
                    <a:pt x="132" y="20"/>
                    <a:pt x="96" y="0"/>
                    <a:pt x="0" y="21"/>
                  </a:cubicBezTo>
                  <a:cubicBezTo>
                    <a:pt x="0" y="21"/>
                    <a:pt x="90" y="6"/>
                    <a:pt x="13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801">
              <a:extLst>
                <a:ext uri="{FF2B5EF4-FFF2-40B4-BE49-F238E27FC236}">
                  <a16:creationId xmlns:a16="http://schemas.microsoft.com/office/drawing/2014/main" id="{8F901807-9FCA-40CB-B58F-8154ECC90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932"/>
              <a:ext cx="5" cy="6"/>
            </a:xfrm>
            <a:custGeom>
              <a:avLst/>
              <a:gdLst>
                <a:gd name="T0" fmla="*/ 0 w 7"/>
                <a:gd name="T1" fmla="*/ 3 h 7"/>
                <a:gd name="T2" fmla="*/ 1 w 7"/>
                <a:gd name="T3" fmla="*/ 3 h 7"/>
                <a:gd name="T4" fmla="*/ 3 w 7"/>
                <a:gd name="T5" fmla="*/ 2 h 7"/>
                <a:gd name="T6" fmla="*/ 1 w 7"/>
                <a:gd name="T7" fmla="*/ 0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5"/>
                    <a:pt x="2" y="7"/>
                    <a:pt x="4" y="6"/>
                  </a:cubicBezTo>
                  <a:cubicBezTo>
                    <a:pt x="6" y="6"/>
                    <a:pt x="7" y="4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802">
              <a:extLst>
                <a:ext uri="{FF2B5EF4-FFF2-40B4-BE49-F238E27FC236}">
                  <a16:creationId xmlns:a16="http://schemas.microsoft.com/office/drawing/2014/main" id="{81843C4F-8CA2-4728-B52B-A4AF78CA7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2934"/>
              <a:ext cx="4" cy="4"/>
            </a:xfrm>
            <a:custGeom>
              <a:avLst/>
              <a:gdLst>
                <a:gd name="T0" fmla="*/ 0 w 4"/>
                <a:gd name="T1" fmla="*/ 2 h 4"/>
                <a:gd name="T2" fmla="*/ 3 w 4"/>
                <a:gd name="T3" fmla="*/ 3 h 4"/>
                <a:gd name="T4" fmla="*/ 4 w 4"/>
                <a:gd name="T5" fmla="*/ 1 h 4"/>
                <a:gd name="T6" fmla="*/ 2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803">
              <a:extLst>
                <a:ext uri="{FF2B5EF4-FFF2-40B4-BE49-F238E27FC236}">
                  <a16:creationId xmlns:a16="http://schemas.microsoft.com/office/drawing/2014/main" id="{67EE1DCD-F5A3-40E5-BB1C-C185F8E87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934"/>
              <a:ext cx="4" cy="4"/>
            </a:xfrm>
            <a:custGeom>
              <a:avLst/>
              <a:gdLst>
                <a:gd name="T0" fmla="*/ 1 w 5"/>
                <a:gd name="T1" fmla="*/ 2 h 5"/>
                <a:gd name="T2" fmla="*/ 2 w 5"/>
                <a:gd name="T3" fmla="*/ 2 h 5"/>
                <a:gd name="T4" fmla="*/ 2 w 5"/>
                <a:gd name="T5" fmla="*/ 2 h 5"/>
                <a:gd name="T6" fmla="*/ 2 w 5"/>
                <a:gd name="T7" fmla="*/ 1 h 5"/>
                <a:gd name="T8" fmla="*/ 1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3"/>
                    <a:pt x="5" y="2"/>
                  </a:cubicBezTo>
                  <a:cubicBezTo>
                    <a:pt x="5" y="1"/>
                    <a:pt x="4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804">
              <a:extLst>
                <a:ext uri="{FF2B5EF4-FFF2-40B4-BE49-F238E27FC236}">
                  <a16:creationId xmlns:a16="http://schemas.microsoft.com/office/drawing/2014/main" id="{BE4E2E69-CF38-441B-B6C9-05AF8CE1B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868"/>
              <a:ext cx="80" cy="13"/>
            </a:xfrm>
            <a:custGeom>
              <a:avLst/>
              <a:gdLst>
                <a:gd name="T0" fmla="*/ 46 w 105"/>
                <a:gd name="T1" fmla="*/ 2 h 16"/>
                <a:gd name="T2" fmla="*/ 18 w 105"/>
                <a:gd name="T3" fmla="*/ 1 h 16"/>
                <a:gd name="T4" fmla="*/ 0 w 105"/>
                <a:gd name="T5" fmla="*/ 5 h 16"/>
                <a:gd name="T6" fmla="*/ 12 w 105"/>
                <a:gd name="T7" fmla="*/ 7 h 16"/>
                <a:gd name="T8" fmla="*/ 27 w 105"/>
                <a:gd name="T9" fmla="*/ 7 h 16"/>
                <a:gd name="T10" fmla="*/ 45 w 105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6">
                  <a:moveTo>
                    <a:pt x="105" y="5"/>
                  </a:moveTo>
                  <a:cubicBezTo>
                    <a:pt x="84" y="2"/>
                    <a:pt x="62" y="0"/>
                    <a:pt x="40" y="1"/>
                  </a:cubicBezTo>
                  <a:cubicBezTo>
                    <a:pt x="30" y="1"/>
                    <a:pt x="7" y="1"/>
                    <a:pt x="0" y="9"/>
                  </a:cubicBezTo>
                  <a:cubicBezTo>
                    <a:pt x="5" y="16"/>
                    <a:pt x="20" y="13"/>
                    <a:pt x="27" y="14"/>
                  </a:cubicBezTo>
                  <a:cubicBezTo>
                    <a:pt x="39" y="15"/>
                    <a:pt x="50" y="13"/>
                    <a:pt x="61" y="13"/>
                  </a:cubicBezTo>
                  <a:cubicBezTo>
                    <a:pt x="74" y="13"/>
                    <a:pt x="91" y="15"/>
                    <a:pt x="101" y="6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805">
              <a:extLst>
                <a:ext uri="{FF2B5EF4-FFF2-40B4-BE49-F238E27FC236}">
                  <a16:creationId xmlns:a16="http://schemas.microsoft.com/office/drawing/2014/main" id="{4500A111-4263-40DC-8D30-36F77061A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856"/>
              <a:ext cx="101" cy="17"/>
            </a:xfrm>
            <a:custGeom>
              <a:avLst/>
              <a:gdLst>
                <a:gd name="T0" fmla="*/ 59 w 132"/>
                <a:gd name="T1" fmla="*/ 11 h 21"/>
                <a:gd name="T2" fmla="*/ 0 w 132"/>
                <a:gd name="T3" fmla="*/ 11 h 21"/>
                <a:gd name="T4" fmla="*/ 59 w 132"/>
                <a:gd name="T5" fmla="*/ 1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0"/>
                  </a:moveTo>
                  <a:cubicBezTo>
                    <a:pt x="132" y="20"/>
                    <a:pt x="96" y="0"/>
                    <a:pt x="0" y="21"/>
                  </a:cubicBezTo>
                  <a:cubicBezTo>
                    <a:pt x="0" y="21"/>
                    <a:pt x="90" y="6"/>
                    <a:pt x="13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806">
              <a:extLst>
                <a:ext uri="{FF2B5EF4-FFF2-40B4-BE49-F238E27FC236}">
                  <a16:creationId xmlns:a16="http://schemas.microsoft.com/office/drawing/2014/main" id="{3851B44F-6F0C-4165-B37A-178BE786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867"/>
              <a:ext cx="5" cy="6"/>
            </a:xfrm>
            <a:custGeom>
              <a:avLst/>
              <a:gdLst>
                <a:gd name="T0" fmla="*/ 0 w 7"/>
                <a:gd name="T1" fmla="*/ 3 h 7"/>
                <a:gd name="T2" fmla="*/ 1 w 7"/>
                <a:gd name="T3" fmla="*/ 4 h 7"/>
                <a:gd name="T4" fmla="*/ 3 w 7"/>
                <a:gd name="T5" fmla="*/ 3 h 7"/>
                <a:gd name="T6" fmla="*/ 1 w 7"/>
                <a:gd name="T7" fmla="*/ 1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6"/>
                    <a:pt x="2" y="7"/>
                    <a:pt x="4" y="7"/>
                  </a:cubicBezTo>
                  <a:cubicBezTo>
                    <a:pt x="6" y="6"/>
                    <a:pt x="7" y="5"/>
                    <a:pt x="7" y="3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807">
              <a:extLst>
                <a:ext uri="{FF2B5EF4-FFF2-40B4-BE49-F238E27FC236}">
                  <a16:creationId xmlns:a16="http://schemas.microsoft.com/office/drawing/2014/main" id="{B244087F-2619-4419-9F3F-7FCD2C5B0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2870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1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Freeform 808">
              <a:extLst>
                <a:ext uri="{FF2B5EF4-FFF2-40B4-BE49-F238E27FC236}">
                  <a16:creationId xmlns:a16="http://schemas.microsoft.com/office/drawing/2014/main" id="{0F4A4542-2BE9-4D5E-B5D4-4C5AE1568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871"/>
              <a:ext cx="4" cy="4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2 h 5"/>
                <a:gd name="T4" fmla="*/ 2 w 5"/>
                <a:gd name="T5" fmla="*/ 2 h 5"/>
                <a:gd name="T6" fmla="*/ 2 w 5"/>
                <a:gd name="T7" fmla="*/ 0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4"/>
                    <a:pt x="1" y="5"/>
                    <a:pt x="2" y="4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3" name="Freeform 809">
              <a:extLst>
                <a:ext uri="{FF2B5EF4-FFF2-40B4-BE49-F238E27FC236}">
                  <a16:creationId xmlns:a16="http://schemas.microsoft.com/office/drawing/2014/main" id="{2C850360-2C21-4471-8BE1-33CF911D8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804"/>
              <a:ext cx="80" cy="16"/>
            </a:xfrm>
            <a:custGeom>
              <a:avLst/>
              <a:gdLst>
                <a:gd name="T0" fmla="*/ 48 w 104"/>
                <a:gd name="T1" fmla="*/ 2 h 20"/>
                <a:gd name="T2" fmla="*/ 18 w 104"/>
                <a:gd name="T3" fmla="*/ 2 h 20"/>
                <a:gd name="T4" fmla="*/ 0 w 104"/>
                <a:gd name="T5" fmla="*/ 6 h 20"/>
                <a:gd name="T6" fmla="*/ 13 w 104"/>
                <a:gd name="T7" fmla="*/ 8 h 20"/>
                <a:gd name="T8" fmla="*/ 28 w 104"/>
                <a:gd name="T9" fmla="*/ 6 h 20"/>
                <a:gd name="T10" fmla="*/ 46 w 104"/>
                <a:gd name="T11" fmla="*/ 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0">
                  <a:moveTo>
                    <a:pt x="104" y="2"/>
                  </a:moveTo>
                  <a:cubicBezTo>
                    <a:pt x="83" y="0"/>
                    <a:pt x="61" y="0"/>
                    <a:pt x="40" y="2"/>
                  </a:cubicBezTo>
                  <a:cubicBezTo>
                    <a:pt x="30" y="3"/>
                    <a:pt x="7" y="5"/>
                    <a:pt x="0" y="13"/>
                  </a:cubicBezTo>
                  <a:cubicBezTo>
                    <a:pt x="5" y="20"/>
                    <a:pt x="20" y="16"/>
                    <a:pt x="28" y="16"/>
                  </a:cubicBezTo>
                  <a:cubicBezTo>
                    <a:pt x="39" y="17"/>
                    <a:pt x="50" y="14"/>
                    <a:pt x="61" y="13"/>
                  </a:cubicBezTo>
                  <a:cubicBezTo>
                    <a:pt x="74" y="12"/>
                    <a:pt x="92" y="13"/>
                    <a:pt x="101" y="3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4" name="Freeform 810">
              <a:extLst>
                <a:ext uri="{FF2B5EF4-FFF2-40B4-BE49-F238E27FC236}">
                  <a16:creationId xmlns:a16="http://schemas.microsoft.com/office/drawing/2014/main" id="{4B96819C-C66F-424D-9CFE-CDE93A4B3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790"/>
              <a:ext cx="101" cy="23"/>
            </a:xfrm>
            <a:custGeom>
              <a:avLst/>
              <a:gdLst>
                <a:gd name="T0" fmla="*/ 59 w 132"/>
                <a:gd name="T1" fmla="*/ 10 h 27"/>
                <a:gd name="T2" fmla="*/ 0 w 132"/>
                <a:gd name="T3" fmla="*/ 17 h 27"/>
                <a:gd name="T4" fmla="*/ 59 w 132"/>
                <a:gd name="T5" fmla="*/ 1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7">
                  <a:moveTo>
                    <a:pt x="132" y="17"/>
                  </a:moveTo>
                  <a:cubicBezTo>
                    <a:pt x="132" y="17"/>
                    <a:pt x="94" y="0"/>
                    <a:pt x="0" y="27"/>
                  </a:cubicBezTo>
                  <a:cubicBezTo>
                    <a:pt x="0" y="27"/>
                    <a:pt x="89" y="6"/>
                    <a:pt x="13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5" name="Freeform 811">
              <a:extLst>
                <a:ext uri="{FF2B5EF4-FFF2-40B4-BE49-F238E27FC236}">
                  <a16:creationId xmlns:a16="http://schemas.microsoft.com/office/drawing/2014/main" id="{1F48CADE-DF24-4AFE-A921-7C3BC2661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2800"/>
              <a:ext cx="6" cy="6"/>
            </a:xfrm>
            <a:custGeom>
              <a:avLst/>
              <a:gdLst>
                <a:gd name="T0" fmla="*/ 1 w 8"/>
                <a:gd name="T1" fmla="*/ 3 h 7"/>
                <a:gd name="T2" fmla="*/ 2 w 8"/>
                <a:gd name="T3" fmla="*/ 4 h 7"/>
                <a:gd name="T4" fmla="*/ 3 w 8"/>
                <a:gd name="T5" fmla="*/ 3 h 7"/>
                <a:gd name="T6" fmla="*/ 2 w 8"/>
                <a:gd name="T7" fmla="*/ 0 h 7"/>
                <a:gd name="T8" fmla="*/ 1 w 8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6" name="Freeform 812">
              <a:extLst>
                <a:ext uri="{FF2B5EF4-FFF2-40B4-BE49-F238E27FC236}">
                  <a16:creationId xmlns:a16="http://schemas.microsoft.com/office/drawing/2014/main" id="{E70AD0C8-8628-4865-A897-729525696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803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1 h 4"/>
                <a:gd name="T6" fmla="*/ 1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813">
              <a:extLst>
                <a:ext uri="{FF2B5EF4-FFF2-40B4-BE49-F238E27FC236}">
                  <a16:creationId xmlns:a16="http://schemas.microsoft.com/office/drawing/2014/main" id="{F990CF77-B8AB-4780-B342-EC7FFD84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810"/>
              <a:ext cx="4" cy="3"/>
            </a:xfrm>
            <a:custGeom>
              <a:avLst/>
              <a:gdLst>
                <a:gd name="T0" fmla="*/ 1 w 6"/>
                <a:gd name="T1" fmla="*/ 2 h 4"/>
                <a:gd name="T2" fmla="*/ 1 w 6"/>
                <a:gd name="T3" fmla="*/ 2 h 4"/>
                <a:gd name="T4" fmla="*/ 1 w 6"/>
                <a:gd name="T5" fmla="*/ 1 h 4"/>
                <a:gd name="T6" fmla="*/ 1 w 6"/>
                <a:gd name="T7" fmla="*/ 0 h 4"/>
                <a:gd name="T8" fmla="*/ 1 w 6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1" y="4"/>
                    <a:pt x="2" y="4"/>
                    <a:pt x="4" y="4"/>
                  </a:cubicBezTo>
                  <a:cubicBezTo>
                    <a:pt x="5" y="4"/>
                    <a:pt x="6" y="2"/>
                    <a:pt x="5" y="1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Freeform 814">
              <a:extLst>
                <a:ext uri="{FF2B5EF4-FFF2-40B4-BE49-F238E27FC236}">
                  <a16:creationId xmlns:a16="http://schemas.microsoft.com/office/drawing/2014/main" id="{1BD22038-AE11-4A3A-9EA7-9EBFC47B7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746"/>
              <a:ext cx="135" cy="18"/>
            </a:xfrm>
            <a:custGeom>
              <a:avLst/>
              <a:gdLst>
                <a:gd name="T0" fmla="*/ 0 w 175"/>
                <a:gd name="T1" fmla="*/ 12 h 22"/>
                <a:gd name="T2" fmla="*/ 80 w 175"/>
                <a:gd name="T3" fmla="*/ 0 h 22"/>
                <a:gd name="T4" fmla="*/ 0 w 175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Freeform 815">
              <a:extLst>
                <a:ext uri="{FF2B5EF4-FFF2-40B4-BE49-F238E27FC236}">
                  <a16:creationId xmlns:a16="http://schemas.microsoft.com/office/drawing/2014/main" id="{56232E70-2EF8-4102-95B4-7A1059951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826"/>
              <a:ext cx="134" cy="18"/>
            </a:xfrm>
            <a:custGeom>
              <a:avLst/>
              <a:gdLst>
                <a:gd name="T0" fmla="*/ 0 w 175"/>
                <a:gd name="T1" fmla="*/ 12 h 22"/>
                <a:gd name="T2" fmla="*/ 79 w 175"/>
                <a:gd name="T3" fmla="*/ 0 h 22"/>
                <a:gd name="T4" fmla="*/ 0 w 175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816">
              <a:extLst>
                <a:ext uri="{FF2B5EF4-FFF2-40B4-BE49-F238E27FC236}">
                  <a16:creationId xmlns:a16="http://schemas.microsoft.com/office/drawing/2014/main" id="{BF807E05-8CDF-4803-9A10-DA718FED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893"/>
              <a:ext cx="153" cy="15"/>
            </a:xfrm>
            <a:custGeom>
              <a:avLst/>
              <a:gdLst>
                <a:gd name="T0" fmla="*/ 0 w 199"/>
                <a:gd name="T1" fmla="*/ 11 h 18"/>
                <a:gd name="T2" fmla="*/ 91 w 199"/>
                <a:gd name="T3" fmla="*/ 0 h 18"/>
                <a:gd name="T4" fmla="*/ 0 w 199"/>
                <a:gd name="T5" fmla="*/ 1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18">
                  <a:moveTo>
                    <a:pt x="0" y="18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3" y="1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817">
              <a:extLst>
                <a:ext uri="{FF2B5EF4-FFF2-40B4-BE49-F238E27FC236}">
                  <a16:creationId xmlns:a16="http://schemas.microsoft.com/office/drawing/2014/main" id="{F6F099CE-DB5F-4A28-9BC1-C242A3029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2953"/>
              <a:ext cx="162" cy="16"/>
            </a:xfrm>
            <a:custGeom>
              <a:avLst/>
              <a:gdLst>
                <a:gd name="T0" fmla="*/ 0 w 211"/>
                <a:gd name="T1" fmla="*/ 11 h 19"/>
                <a:gd name="T2" fmla="*/ 95 w 211"/>
                <a:gd name="T3" fmla="*/ 0 h 19"/>
                <a:gd name="T4" fmla="*/ 0 w 211"/>
                <a:gd name="T5" fmla="*/ 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9">
                  <a:moveTo>
                    <a:pt x="0" y="19"/>
                  </a:moveTo>
                  <a:cubicBezTo>
                    <a:pt x="211" y="0"/>
                    <a:pt x="211" y="0"/>
                    <a:pt x="211" y="0"/>
                  </a:cubicBezTo>
                  <a:cubicBezTo>
                    <a:pt x="211" y="0"/>
                    <a:pt x="11" y="13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818">
              <a:extLst>
                <a:ext uri="{FF2B5EF4-FFF2-40B4-BE49-F238E27FC236}">
                  <a16:creationId xmlns:a16="http://schemas.microsoft.com/office/drawing/2014/main" id="{7609BB38-C823-4435-8D3D-4914ACF75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040"/>
              <a:ext cx="157" cy="8"/>
            </a:xfrm>
            <a:custGeom>
              <a:avLst/>
              <a:gdLst>
                <a:gd name="T0" fmla="*/ 0 w 205"/>
                <a:gd name="T1" fmla="*/ 5 h 10"/>
                <a:gd name="T2" fmla="*/ 92 w 205"/>
                <a:gd name="T3" fmla="*/ 0 h 10"/>
                <a:gd name="T4" fmla="*/ 0 w 205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5" h="10">
                  <a:moveTo>
                    <a:pt x="0" y="10"/>
                  </a:move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11" y="5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819">
              <a:extLst>
                <a:ext uri="{FF2B5EF4-FFF2-40B4-BE49-F238E27FC236}">
                  <a16:creationId xmlns:a16="http://schemas.microsoft.com/office/drawing/2014/main" id="{2B969D3C-284D-42AF-93A7-99921E50E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086"/>
              <a:ext cx="110" cy="2"/>
            </a:xfrm>
            <a:custGeom>
              <a:avLst/>
              <a:gdLst>
                <a:gd name="T0" fmla="*/ 64 w 144"/>
                <a:gd name="T1" fmla="*/ 1 h 3"/>
                <a:gd name="T2" fmla="*/ 0 w 144"/>
                <a:gd name="T3" fmla="*/ 1 h 3"/>
                <a:gd name="T4" fmla="*/ 64 w 144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3">
                  <a:moveTo>
                    <a:pt x="144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36" y="0"/>
                    <a:pt x="14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820">
              <a:extLst>
                <a:ext uri="{FF2B5EF4-FFF2-40B4-BE49-F238E27FC236}">
                  <a16:creationId xmlns:a16="http://schemas.microsoft.com/office/drawing/2014/main" id="{0F021BD1-46AE-4231-8F31-F7FF18E03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3010"/>
              <a:ext cx="133" cy="8"/>
            </a:xfrm>
            <a:custGeom>
              <a:avLst/>
              <a:gdLst>
                <a:gd name="T0" fmla="*/ 78 w 174"/>
                <a:gd name="T1" fmla="*/ 2 h 10"/>
                <a:gd name="T2" fmla="*/ 0 w 174"/>
                <a:gd name="T3" fmla="*/ 5 h 10"/>
                <a:gd name="T4" fmla="*/ 78 w 174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10">
                  <a:moveTo>
                    <a:pt x="174" y="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58" y="0"/>
                    <a:pt x="17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821">
              <a:extLst>
                <a:ext uri="{FF2B5EF4-FFF2-40B4-BE49-F238E27FC236}">
                  <a16:creationId xmlns:a16="http://schemas.microsoft.com/office/drawing/2014/main" id="{B8B624BE-FFA2-48F1-BADC-D89EB83F0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2940"/>
              <a:ext cx="158" cy="16"/>
            </a:xfrm>
            <a:custGeom>
              <a:avLst/>
              <a:gdLst>
                <a:gd name="T0" fmla="*/ 93 w 206"/>
                <a:gd name="T1" fmla="*/ 3 h 19"/>
                <a:gd name="T2" fmla="*/ 0 w 206"/>
                <a:gd name="T3" fmla="*/ 11 h 19"/>
                <a:gd name="T4" fmla="*/ 93 w 206"/>
                <a:gd name="T5" fmla="*/ 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6" h="19">
                  <a:moveTo>
                    <a:pt x="206" y="5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92" y="0"/>
                    <a:pt x="20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822">
              <a:extLst>
                <a:ext uri="{FF2B5EF4-FFF2-40B4-BE49-F238E27FC236}">
                  <a16:creationId xmlns:a16="http://schemas.microsoft.com/office/drawing/2014/main" id="{F49AF699-8CAC-43C3-9D8E-F58976FD6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882"/>
              <a:ext cx="157" cy="10"/>
            </a:xfrm>
            <a:custGeom>
              <a:avLst/>
              <a:gdLst>
                <a:gd name="T0" fmla="*/ 0 w 204"/>
                <a:gd name="T1" fmla="*/ 7 h 12"/>
                <a:gd name="T2" fmla="*/ 93 w 204"/>
                <a:gd name="T3" fmla="*/ 0 h 12"/>
                <a:gd name="T4" fmla="*/ 0 w 204"/>
                <a:gd name="T5" fmla="*/ 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12">
                  <a:moveTo>
                    <a:pt x="0" y="12"/>
                  </a:move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16" y="5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823">
              <a:extLst>
                <a:ext uri="{FF2B5EF4-FFF2-40B4-BE49-F238E27FC236}">
                  <a16:creationId xmlns:a16="http://schemas.microsoft.com/office/drawing/2014/main" id="{688582D1-B9A0-423D-9079-AE8B0F7C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820"/>
              <a:ext cx="97" cy="9"/>
            </a:xfrm>
            <a:custGeom>
              <a:avLst/>
              <a:gdLst>
                <a:gd name="T0" fmla="*/ 0 w 126"/>
                <a:gd name="T1" fmla="*/ 6 h 11"/>
                <a:gd name="T2" fmla="*/ 58 w 126"/>
                <a:gd name="T3" fmla="*/ 0 h 11"/>
                <a:gd name="T4" fmla="*/ 0 w 126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1">
                  <a:moveTo>
                    <a:pt x="0" y="11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26" y="0"/>
                    <a:pt x="8" y="7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9" name="Group 824">
            <a:extLst>
              <a:ext uri="{FF2B5EF4-FFF2-40B4-BE49-F238E27FC236}">
                <a16:creationId xmlns:a16="http://schemas.microsoft.com/office/drawing/2014/main" id="{E52EEB5D-0C68-475C-92CC-788A3BFBEAF4}"/>
              </a:ext>
            </a:extLst>
          </p:cNvPr>
          <p:cNvGrpSpPr>
            <a:grpSpLocks/>
          </p:cNvGrpSpPr>
          <p:nvPr/>
        </p:nvGrpSpPr>
        <p:grpSpPr bwMode="auto">
          <a:xfrm>
            <a:off x="9785350" y="3408363"/>
            <a:ext cx="320675" cy="173037"/>
            <a:chOff x="5204" y="2081"/>
            <a:chExt cx="202" cy="109"/>
          </a:xfrm>
        </p:grpSpPr>
        <p:sp>
          <p:nvSpPr>
            <p:cNvPr id="20516" name="Oval 825">
              <a:extLst>
                <a:ext uri="{FF2B5EF4-FFF2-40B4-BE49-F238E27FC236}">
                  <a16:creationId xmlns:a16="http://schemas.microsoft.com/office/drawing/2014/main" id="{92F2C6E5-076D-483F-9B56-425665A0D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2083"/>
              <a:ext cx="101" cy="107"/>
            </a:xfrm>
            <a:prstGeom prst="ellipse">
              <a:avLst/>
            </a:prstGeom>
            <a:solidFill>
              <a:srgbClr val="B6D8AE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7" name="Freeform 826">
              <a:extLst>
                <a:ext uri="{FF2B5EF4-FFF2-40B4-BE49-F238E27FC236}">
                  <a16:creationId xmlns:a16="http://schemas.microsoft.com/office/drawing/2014/main" id="{6AFF0CF1-EF24-4B7C-BDEA-F72F4AF21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2091"/>
              <a:ext cx="61" cy="72"/>
            </a:xfrm>
            <a:custGeom>
              <a:avLst/>
              <a:gdLst>
                <a:gd name="T0" fmla="*/ 22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5 w 83"/>
                <a:gd name="T7" fmla="*/ 27 h 92"/>
                <a:gd name="T8" fmla="*/ 31 w 83"/>
                <a:gd name="T9" fmla="*/ 9 h 92"/>
                <a:gd name="T10" fmla="*/ 22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5" y="0"/>
                    <a:pt x="13" y="14"/>
                    <a:pt x="6" y="34"/>
                  </a:cubicBezTo>
                  <a:cubicBezTo>
                    <a:pt x="1" y="48"/>
                    <a:pt x="0" y="65"/>
                    <a:pt x="12" y="76"/>
                  </a:cubicBezTo>
                  <a:cubicBezTo>
                    <a:pt x="30" y="92"/>
                    <a:pt x="31" y="64"/>
                    <a:pt x="38" y="55"/>
                  </a:cubicBezTo>
                  <a:cubicBezTo>
                    <a:pt x="49" y="40"/>
                    <a:pt x="83" y="42"/>
                    <a:pt x="77" y="18"/>
                  </a:cubicBezTo>
                  <a:cubicBezTo>
                    <a:pt x="75" y="9"/>
                    <a:pt x="64" y="2"/>
                    <a:pt x="56" y="2"/>
                  </a:cubicBezTo>
                </a:path>
              </a:pathLst>
            </a:custGeom>
            <a:solidFill>
              <a:srgbClr val="D6E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827">
              <a:extLst>
                <a:ext uri="{FF2B5EF4-FFF2-40B4-BE49-F238E27FC236}">
                  <a16:creationId xmlns:a16="http://schemas.microsoft.com/office/drawing/2014/main" id="{EDF5F07D-B1F3-4C75-8BB7-09F5221EE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2093"/>
              <a:ext cx="50" cy="65"/>
            </a:xfrm>
            <a:custGeom>
              <a:avLst/>
              <a:gdLst>
                <a:gd name="T0" fmla="*/ 28 w 67"/>
                <a:gd name="T1" fmla="*/ 2 h 83"/>
                <a:gd name="T2" fmla="*/ 7 w 67"/>
                <a:gd name="T3" fmla="*/ 10 h 83"/>
                <a:gd name="T4" fmla="*/ 3 w 67"/>
                <a:gd name="T5" fmla="*/ 40 h 83"/>
                <a:gd name="T6" fmla="*/ 28 w 67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3">
                  <a:moveTo>
                    <a:pt x="67" y="3"/>
                  </a:moveTo>
                  <a:cubicBezTo>
                    <a:pt x="67" y="3"/>
                    <a:pt x="32" y="0"/>
                    <a:pt x="17" y="22"/>
                  </a:cubicBezTo>
                  <a:cubicBezTo>
                    <a:pt x="1" y="44"/>
                    <a:pt x="1" y="64"/>
                    <a:pt x="8" y="83"/>
                  </a:cubicBezTo>
                  <a:cubicBezTo>
                    <a:pt x="8" y="83"/>
                    <a:pt x="0" y="11"/>
                    <a:pt x="6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Oval 828">
              <a:extLst>
                <a:ext uri="{FF2B5EF4-FFF2-40B4-BE49-F238E27FC236}">
                  <a16:creationId xmlns:a16="http://schemas.microsoft.com/office/drawing/2014/main" id="{22D75565-0141-464A-9F2C-E5B7B3C0F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" y="2094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0" name="Oval 829">
              <a:extLst>
                <a:ext uri="{FF2B5EF4-FFF2-40B4-BE49-F238E27FC236}">
                  <a16:creationId xmlns:a16="http://schemas.microsoft.com/office/drawing/2014/main" id="{68EAD535-C3BD-4DCC-9A1A-446D8FF9A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" y="209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1" name="Freeform 830">
              <a:extLst>
                <a:ext uri="{FF2B5EF4-FFF2-40B4-BE49-F238E27FC236}">
                  <a16:creationId xmlns:a16="http://schemas.microsoft.com/office/drawing/2014/main" id="{57C948DF-24A2-4E92-BD66-5F295D92C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2160"/>
              <a:ext cx="61" cy="23"/>
            </a:xfrm>
            <a:custGeom>
              <a:avLst/>
              <a:gdLst>
                <a:gd name="T0" fmla="*/ 1 w 84"/>
                <a:gd name="T1" fmla="*/ 7 h 30"/>
                <a:gd name="T2" fmla="*/ 5 w 84"/>
                <a:gd name="T3" fmla="*/ 11 h 30"/>
                <a:gd name="T4" fmla="*/ 11 w 84"/>
                <a:gd name="T5" fmla="*/ 12 h 30"/>
                <a:gd name="T6" fmla="*/ 21 w 84"/>
                <a:gd name="T7" fmla="*/ 12 h 30"/>
                <a:gd name="T8" fmla="*/ 30 w 84"/>
                <a:gd name="T9" fmla="*/ 5 h 30"/>
                <a:gd name="T10" fmla="*/ 28 w 84"/>
                <a:gd name="T11" fmla="*/ 2 h 30"/>
                <a:gd name="T12" fmla="*/ 9 w 84"/>
                <a:gd name="T13" fmla="*/ 4 h 30"/>
                <a:gd name="T14" fmla="*/ 0 w 84"/>
                <a:gd name="T15" fmla="*/ 5 h 30"/>
                <a:gd name="T16" fmla="*/ 1 w 84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30">
                  <a:moveTo>
                    <a:pt x="2" y="16"/>
                  </a:moveTo>
                  <a:cubicBezTo>
                    <a:pt x="6" y="17"/>
                    <a:pt x="9" y="21"/>
                    <a:pt x="12" y="23"/>
                  </a:cubicBezTo>
                  <a:cubicBezTo>
                    <a:pt x="17" y="26"/>
                    <a:pt x="21" y="27"/>
                    <a:pt x="27" y="27"/>
                  </a:cubicBezTo>
                  <a:cubicBezTo>
                    <a:pt x="36" y="29"/>
                    <a:pt x="45" y="30"/>
                    <a:pt x="55" y="28"/>
                  </a:cubicBezTo>
                  <a:cubicBezTo>
                    <a:pt x="64" y="26"/>
                    <a:pt x="73" y="20"/>
                    <a:pt x="79" y="12"/>
                  </a:cubicBezTo>
                  <a:cubicBezTo>
                    <a:pt x="84" y="4"/>
                    <a:pt x="79" y="0"/>
                    <a:pt x="71" y="3"/>
                  </a:cubicBezTo>
                  <a:cubicBezTo>
                    <a:pt x="55" y="9"/>
                    <a:pt x="42" y="12"/>
                    <a:pt x="25" y="8"/>
                  </a:cubicBezTo>
                  <a:cubicBezTo>
                    <a:pt x="20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9DC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Oval 831">
              <a:extLst>
                <a:ext uri="{FF2B5EF4-FFF2-40B4-BE49-F238E27FC236}">
                  <a16:creationId xmlns:a16="http://schemas.microsoft.com/office/drawing/2014/main" id="{F1C85EC7-7BB7-4E2A-B546-1374027FB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" y="2081"/>
              <a:ext cx="101" cy="107"/>
            </a:xfrm>
            <a:prstGeom prst="ellipse">
              <a:avLst/>
            </a:prstGeom>
            <a:solidFill>
              <a:srgbClr val="B6D8AE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3" name="Freeform 832">
              <a:extLst>
                <a:ext uri="{FF2B5EF4-FFF2-40B4-BE49-F238E27FC236}">
                  <a16:creationId xmlns:a16="http://schemas.microsoft.com/office/drawing/2014/main" id="{606D7DA6-FAC5-4411-B662-5F3528CC2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2089"/>
              <a:ext cx="61" cy="72"/>
            </a:xfrm>
            <a:custGeom>
              <a:avLst/>
              <a:gdLst>
                <a:gd name="T0" fmla="*/ 22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5 w 83"/>
                <a:gd name="T7" fmla="*/ 27 h 92"/>
                <a:gd name="T8" fmla="*/ 31 w 83"/>
                <a:gd name="T9" fmla="*/ 9 h 92"/>
                <a:gd name="T10" fmla="*/ 22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4" y="0"/>
                    <a:pt x="13" y="14"/>
                    <a:pt x="6" y="35"/>
                  </a:cubicBezTo>
                  <a:cubicBezTo>
                    <a:pt x="1" y="48"/>
                    <a:pt x="0" y="65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0"/>
                    <a:pt x="83" y="42"/>
                    <a:pt x="77" y="18"/>
                  </a:cubicBezTo>
                  <a:cubicBezTo>
                    <a:pt x="75" y="9"/>
                    <a:pt x="64" y="2"/>
                    <a:pt x="56" y="2"/>
                  </a:cubicBezTo>
                </a:path>
              </a:pathLst>
            </a:custGeom>
            <a:solidFill>
              <a:srgbClr val="D6E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833">
              <a:extLst>
                <a:ext uri="{FF2B5EF4-FFF2-40B4-BE49-F238E27FC236}">
                  <a16:creationId xmlns:a16="http://schemas.microsoft.com/office/drawing/2014/main" id="{FF20E17F-6E7D-402D-83C9-F6F532414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" y="2092"/>
              <a:ext cx="49" cy="64"/>
            </a:xfrm>
            <a:custGeom>
              <a:avLst/>
              <a:gdLst>
                <a:gd name="T0" fmla="*/ 26 w 67"/>
                <a:gd name="T1" fmla="*/ 2 h 83"/>
                <a:gd name="T2" fmla="*/ 7 w 67"/>
                <a:gd name="T3" fmla="*/ 10 h 83"/>
                <a:gd name="T4" fmla="*/ 3 w 67"/>
                <a:gd name="T5" fmla="*/ 38 h 83"/>
                <a:gd name="T6" fmla="*/ 26 w 67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3">
                  <a:moveTo>
                    <a:pt x="67" y="3"/>
                  </a:moveTo>
                  <a:cubicBezTo>
                    <a:pt x="67" y="3"/>
                    <a:pt x="32" y="0"/>
                    <a:pt x="16" y="22"/>
                  </a:cubicBezTo>
                  <a:cubicBezTo>
                    <a:pt x="1" y="44"/>
                    <a:pt x="1" y="64"/>
                    <a:pt x="8" y="83"/>
                  </a:cubicBezTo>
                  <a:cubicBezTo>
                    <a:pt x="8" y="83"/>
                    <a:pt x="0" y="11"/>
                    <a:pt x="6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Oval 834">
              <a:extLst>
                <a:ext uri="{FF2B5EF4-FFF2-40B4-BE49-F238E27FC236}">
                  <a16:creationId xmlns:a16="http://schemas.microsoft.com/office/drawing/2014/main" id="{863FFE14-EDC1-4AE9-8C88-3B38834E2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" y="20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6" name="Oval 835">
              <a:extLst>
                <a:ext uri="{FF2B5EF4-FFF2-40B4-BE49-F238E27FC236}">
                  <a16:creationId xmlns:a16="http://schemas.microsoft.com/office/drawing/2014/main" id="{DFFAAF9D-F670-45DA-99D0-F578EE961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8" y="209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7" name="Freeform 836">
              <a:extLst>
                <a:ext uri="{FF2B5EF4-FFF2-40B4-BE49-F238E27FC236}">
                  <a16:creationId xmlns:a16="http://schemas.microsoft.com/office/drawing/2014/main" id="{91892722-996F-43CC-BE9F-71F02D1D6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2158"/>
              <a:ext cx="61" cy="23"/>
            </a:xfrm>
            <a:custGeom>
              <a:avLst/>
              <a:gdLst>
                <a:gd name="T0" fmla="*/ 1 w 83"/>
                <a:gd name="T1" fmla="*/ 7 h 30"/>
                <a:gd name="T2" fmla="*/ 5 w 83"/>
                <a:gd name="T3" fmla="*/ 11 h 30"/>
                <a:gd name="T4" fmla="*/ 11 w 83"/>
                <a:gd name="T5" fmla="*/ 12 h 30"/>
                <a:gd name="T6" fmla="*/ 21 w 83"/>
                <a:gd name="T7" fmla="*/ 12 h 30"/>
                <a:gd name="T8" fmla="*/ 31 w 83"/>
                <a:gd name="T9" fmla="*/ 5 h 30"/>
                <a:gd name="T10" fmla="*/ 28 w 83"/>
                <a:gd name="T11" fmla="*/ 2 h 30"/>
                <a:gd name="T12" fmla="*/ 10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2" y="16"/>
                  </a:moveTo>
                  <a:cubicBezTo>
                    <a:pt x="6" y="17"/>
                    <a:pt x="9" y="21"/>
                    <a:pt x="12" y="23"/>
                  </a:cubicBezTo>
                  <a:cubicBezTo>
                    <a:pt x="17" y="26"/>
                    <a:pt x="21" y="27"/>
                    <a:pt x="27" y="27"/>
                  </a:cubicBezTo>
                  <a:cubicBezTo>
                    <a:pt x="36" y="29"/>
                    <a:pt x="45" y="30"/>
                    <a:pt x="55" y="28"/>
                  </a:cubicBezTo>
                  <a:cubicBezTo>
                    <a:pt x="64" y="26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5" y="9"/>
                    <a:pt x="42" y="12"/>
                    <a:pt x="25" y="8"/>
                  </a:cubicBezTo>
                  <a:cubicBezTo>
                    <a:pt x="20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9DC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500" name="Group 837">
            <a:extLst>
              <a:ext uri="{FF2B5EF4-FFF2-40B4-BE49-F238E27FC236}">
                <a16:creationId xmlns:a16="http://schemas.microsoft.com/office/drawing/2014/main" id="{E330E3C6-E355-4BEF-B407-1F5B94589B07}"/>
              </a:ext>
            </a:extLst>
          </p:cNvPr>
          <p:cNvGrpSpPr>
            <a:grpSpLocks/>
          </p:cNvGrpSpPr>
          <p:nvPr/>
        </p:nvGrpSpPr>
        <p:grpSpPr bwMode="auto">
          <a:xfrm>
            <a:off x="9782175" y="3727450"/>
            <a:ext cx="320675" cy="171450"/>
            <a:chOff x="5202" y="2282"/>
            <a:chExt cx="202" cy="108"/>
          </a:xfrm>
        </p:grpSpPr>
        <p:sp>
          <p:nvSpPr>
            <p:cNvPr id="20504" name="Oval 838">
              <a:extLst>
                <a:ext uri="{FF2B5EF4-FFF2-40B4-BE49-F238E27FC236}">
                  <a16:creationId xmlns:a16="http://schemas.microsoft.com/office/drawing/2014/main" id="{6D0A1D03-7D81-4256-98C2-36D69CCBE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2" y="2283"/>
              <a:ext cx="100" cy="107"/>
            </a:xfrm>
            <a:prstGeom prst="ellipse">
              <a:avLst/>
            </a:prstGeom>
            <a:solidFill>
              <a:srgbClr val="B6D8AE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5" name="Freeform 839">
              <a:extLst>
                <a:ext uri="{FF2B5EF4-FFF2-40B4-BE49-F238E27FC236}">
                  <a16:creationId xmlns:a16="http://schemas.microsoft.com/office/drawing/2014/main" id="{740E497E-0A34-414C-96AF-7C7C9D0B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2291"/>
              <a:ext cx="61" cy="72"/>
            </a:xfrm>
            <a:custGeom>
              <a:avLst/>
              <a:gdLst>
                <a:gd name="T0" fmla="*/ 21 w 83"/>
                <a:gd name="T1" fmla="*/ 1 h 92"/>
                <a:gd name="T2" fmla="*/ 2 w 83"/>
                <a:gd name="T3" fmla="*/ 16 h 92"/>
                <a:gd name="T4" fmla="*/ 4 w 83"/>
                <a:gd name="T5" fmla="*/ 36 h 92"/>
                <a:gd name="T6" fmla="*/ 15 w 83"/>
                <a:gd name="T7" fmla="*/ 27 h 92"/>
                <a:gd name="T8" fmla="*/ 30 w 83"/>
                <a:gd name="T9" fmla="*/ 9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5" y="1"/>
                  </a:moveTo>
                  <a:cubicBezTo>
                    <a:pt x="34" y="0"/>
                    <a:pt x="12" y="14"/>
                    <a:pt x="5" y="35"/>
                  </a:cubicBezTo>
                  <a:cubicBezTo>
                    <a:pt x="0" y="49"/>
                    <a:pt x="0" y="65"/>
                    <a:pt x="11" y="76"/>
                  </a:cubicBezTo>
                  <a:cubicBezTo>
                    <a:pt x="29" y="92"/>
                    <a:pt x="30" y="64"/>
                    <a:pt x="37" y="55"/>
                  </a:cubicBezTo>
                  <a:cubicBezTo>
                    <a:pt x="48" y="41"/>
                    <a:pt x="83" y="42"/>
                    <a:pt x="76" y="18"/>
                  </a:cubicBezTo>
                  <a:cubicBezTo>
                    <a:pt x="74" y="10"/>
                    <a:pt x="63" y="3"/>
                    <a:pt x="55" y="2"/>
                  </a:cubicBezTo>
                </a:path>
              </a:pathLst>
            </a:custGeom>
            <a:solidFill>
              <a:srgbClr val="D6E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840">
              <a:extLst>
                <a:ext uri="{FF2B5EF4-FFF2-40B4-BE49-F238E27FC236}">
                  <a16:creationId xmlns:a16="http://schemas.microsoft.com/office/drawing/2014/main" id="{1C2E9663-CFB8-43DD-BE66-63B859DD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2293"/>
              <a:ext cx="49" cy="65"/>
            </a:xfrm>
            <a:custGeom>
              <a:avLst/>
              <a:gdLst>
                <a:gd name="T0" fmla="*/ 26 w 67"/>
                <a:gd name="T1" fmla="*/ 2 h 83"/>
                <a:gd name="T2" fmla="*/ 7 w 67"/>
                <a:gd name="T3" fmla="*/ 11 h 83"/>
                <a:gd name="T4" fmla="*/ 3 w 67"/>
                <a:gd name="T5" fmla="*/ 40 h 83"/>
                <a:gd name="T6" fmla="*/ 26 w 67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3">
                  <a:moveTo>
                    <a:pt x="67" y="3"/>
                  </a:moveTo>
                  <a:cubicBezTo>
                    <a:pt x="67" y="3"/>
                    <a:pt x="32" y="0"/>
                    <a:pt x="17" y="23"/>
                  </a:cubicBezTo>
                  <a:cubicBezTo>
                    <a:pt x="1" y="45"/>
                    <a:pt x="2" y="65"/>
                    <a:pt x="8" y="83"/>
                  </a:cubicBezTo>
                  <a:cubicBezTo>
                    <a:pt x="8" y="83"/>
                    <a:pt x="0" y="12"/>
                    <a:pt x="6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Oval 841">
              <a:extLst>
                <a:ext uri="{FF2B5EF4-FFF2-40B4-BE49-F238E27FC236}">
                  <a16:creationId xmlns:a16="http://schemas.microsoft.com/office/drawing/2014/main" id="{AA5B2FCC-BB63-4096-9FEB-175DDA638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3" y="2295"/>
              <a:ext cx="9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8" name="Oval 842">
              <a:extLst>
                <a:ext uri="{FF2B5EF4-FFF2-40B4-BE49-F238E27FC236}">
                  <a16:creationId xmlns:a16="http://schemas.microsoft.com/office/drawing/2014/main" id="{2084A2EC-C2D9-4AA0-96DF-95B03C6C6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" y="229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9" name="Freeform 843">
              <a:extLst>
                <a:ext uri="{FF2B5EF4-FFF2-40B4-BE49-F238E27FC236}">
                  <a16:creationId xmlns:a16="http://schemas.microsoft.com/office/drawing/2014/main" id="{BDC5193B-9FF0-4DA4-BB94-9A3D95F3C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2359"/>
              <a:ext cx="62" cy="24"/>
            </a:xfrm>
            <a:custGeom>
              <a:avLst/>
              <a:gdLst>
                <a:gd name="T0" fmla="*/ 1 w 84"/>
                <a:gd name="T1" fmla="*/ 9 h 30"/>
                <a:gd name="T2" fmla="*/ 5 w 84"/>
                <a:gd name="T3" fmla="*/ 12 h 30"/>
                <a:gd name="T4" fmla="*/ 11 w 84"/>
                <a:gd name="T5" fmla="*/ 14 h 30"/>
                <a:gd name="T6" fmla="*/ 22 w 84"/>
                <a:gd name="T7" fmla="*/ 14 h 30"/>
                <a:gd name="T8" fmla="*/ 32 w 84"/>
                <a:gd name="T9" fmla="*/ 6 h 30"/>
                <a:gd name="T10" fmla="*/ 28 w 84"/>
                <a:gd name="T11" fmla="*/ 2 h 30"/>
                <a:gd name="T12" fmla="*/ 10 w 84"/>
                <a:gd name="T13" fmla="*/ 5 h 30"/>
                <a:gd name="T14" fmla="*/ 0 w 84"/>
                <a:gd name="T15" fmla="*/ 5 h 30"/>
                <a:gd name="T16" fmla="*/ 1 w 84"/>
                <a:gd name="T17" fmla="*/ 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30">
                  <a:moveTo>
                    <a:pt x="2" y="17"/>
                  </a:moveTo>
                  <a:cubicBezTo>
                    <a:pt x="6" y="18"/>
                    <a:pt x="9" y="22"/>
                    <a:pt x="12" y="24"/>
                  </a:cubicBezTo>
                  <a:cubicBezTo>
                    <a:pt x="17" y="26"/>
                    <a:pt x="22" y="27"/>
                    <a:pt x="27" y="28"/>
                  </a:cubicBezTo>
                  <a:cubicBezTo>
                    <a:pt x="36" y="29"/>
                    <a:pt x="45" y="30"/>
                    <a:pt x="55" y="28"/>
                  </a:cubicBezTo>
                  <a:cubicBezTo>
                    <a:pt x="64" y="26"/>
                    <a:pt x="73" y="21"/>
                    <a:pt x="79" y="12"/>
                  </a:cubicBezTo>
                  <a:cubicBezTo>
                    <a:pt x="84" y="5"/>
                    <a:pt x="79" y="1"/>
                    <a:pt x="71" y="4"/>
                  </a:cubicBezTo>
                  <a:cubicBezTo>
                    <a:pt x="55" y="9"/>
                    <a:pt x="42" y="13"/>
                    <a:pt x="25" y="9"/>
                  </a:cubicBezTo>
                  <a:cubicBezTo>
                    <a:pt x="20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9DC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Oval 844">
              <a:extLst>
                <a:ext uri="{FF2B5EF4-FFF2-40B4-BE49-F238E27FC236}">
                  <a16:creationId xmlns:a16="http://schemas.microsoft.com/office/drawing/2014/main" id="{5600F1EB-179D-40C2-A962-6746A0BC9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" y="2282"/>
              <a:ext cx="100" cy="107"/>
            </a:xfrm>
            <a:prstGeom prst="ellipse">
              <a:avLst/>
            </a:prstGeom>
            <a:solidFill>
              <a:srgbClr val="B6D8AE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1" name="Freeform 845">
              <a:extLst>
                <a:ext uri="{FF2B5EF4-FFF2-40B4-BE49-F238E27FC236}">
                  <a16:creationId xmlns:a16="http://schemas.microsoft.com/office/drawing/2014/main" id="{DF3B787B-5F1C-4D6A-B103-AAB3E5B0F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2290"/>
              <a:ext cx="60" cy="72"/>
            </a:xfrm>
            <a:custGeom>
              <a:avLst/>
              <a:gdLst>
                <a:gd name="T0" fmla="*/ 21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4 w 83"/>
                <a:gd name="T7" fmla="*/ 27 h 92"/>
                <a:gd name="T8" fmla="*/ 29 w 83"/>
                <a:gd name="T9" fmla="*/ 9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5" y="0"/>
                    <a:pt x="13" y="14"/>
                    <a:pt x="6" y="35"/>
                  </a:cubicBezTo>
                  <a:cubicBezTo>
                    <a:pt x="1" y="49"/>
                    <a:pt x="0" y="65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1"/>
                    <a:pt x="83" y="42"/>
                    <a:pt x="77" y="18"/>
                  </a:cubicBezTo>
                  <a:cubicBezTo>
                    <a:pt x="75" y="10"/>
                    <a:pt x="64" y="3"/>
                    <a:pt x="56" y="2"/>
                  </a:cubicBezTo>
                </a:path>
              </a:pathLst>
            </a:custGeom>
            <a:solidFill>
              <a:srgbClr val="D6E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846">
              <a:extLst>
                <a:ext uri="{FF2B5EF4-FFF2-40B4-BE49-F238E27FC236}">
                  <a16:creationId xmlns:a16="http://schemas.microsoft.com/office/drawing/2014/main" id="{2609A393-8063-414A-8A9B-791EAA810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2293"/>
              <a:ext cx="49" cy="64"/>
            </a:xfrm>
            <a:custGeom>
              <a:avLst/>
              <a:gdLst>
                <a:gd name="T0" fmla="*/ 26 w 67"/>
                <a:gd name="T1" fmla="*/ 2 h 82"/>
                <a:gd name="T2" fmla="*/ 7 w 67"/>
                <a:gd name="T3" fmla="*/ 10 h 82"/>
                <a:gd name="T4" fmla="*/ 3 w 67"/>
                <a:gd name="T5" fmla="*/ 39 h 82"/>
                <a:gd name="T6" fmla="*/ 26 w 67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2">
                  <a:moveTo>
                    <a:pt x="67" y="2"/>
                  </a:moveTo>
                  <a:cubicBezTo>
                    <a:pt x="67" y="2"/>
                    <a:pt x="32" y="0"/>
                    <a:pt x="17" y="22"/>
                  </a:cubicBezTo>
                  <a:cubicBezTo>
                    <a:pt x="1" y="44"/>
                    <a:pt x="1" y="64"/>
                    <a:pt x="8" y="82"/>
                  </a:cubicBezTo>
                  <a:cubicBezTo>
                    <a:pt x="8" y="82"/>
                    <a:pt x="0" y="11"/>
                    <a:pt x="6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Oval 847">
              <a:extLst>
                <a:ext uri="{FF2B5EF4-FFF2-40B4-BE49-F238E27FC236}">
                  <a16:creationId xmlns:a16="http://schemas.microsoft.com/office/drawing/2014/main" id="{59D89624-E94B-4455-B6AD-C9F87B2EB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" y="229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4" name="Oval 848">
              <a:extLst>
                <a:ext uri="{FF2B5EF4-FFF2-40B4-BE49-F238E27FC236}">
                  <a16:creationId xmlns:a16="http://schemas.microsoft.com/office/drawing/2014/main" id="{9E08184B-B4CC-404A-AAD5-0AF348113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7" y="22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5" name="Freeform 849">
              <a:extLst>
                <a:ext uri="{FF2B5EF4-FFF2-40B4-BE49-F238E27FC236}">
                  <a16:creationId xmlns:a16="http://schemas.microsoft.com/office/drawing/2014/main" id="{7B49D146-8144-4903-A75D-9319C90C3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2359"/>
              <a:ext cx="62" cy="23"/>
            </a:xfrm>
            <a:custGeom>
              <a:avLst/>
              <a:gdLst>
                <a:gd name="T0" fmla="*/ 1 w 84"/>
                <a:gd name="T1" fmla="*/ 8 h 30"/>
                <a:gd name="T2" fmla="*/ 5 w 84"/>
                <a:gd name="T3" fmla="*/ 11 h 30"/>
                <a:gd name="T4" fmla="*/ 11 w 84"/>
                <a:gd name="T5" fmla="*/ 12 h 30"/>
                <a:gd name="T6" fmla="*/ 22 w 84"/>
                <a:gd name="T7" fmla="*/ 12 h 30"/>
                <a:gd name="T8" fmla="*/ 32 w 84"/>
                <a:gd name="T9" fmla="*/ 5 h 30"/>
                <a:gd name="T10" fmla="*/ 28 w 84"/>
                <a:gd name="T11" fmla="*/ 2 h 30"/>
                <a:gd name="T12" fmla="*/ 10 w 84"/>
                <a:gd name="T13" fmla="*/ 4 h 30"/>
                <a:gd name="T14" fmla="*/ 0 w 84"/>
                <a:gd name="T15" fmla="*/ 5 h 30"/>
                <a:gd name="T16" fmla="*/ 1 w 84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30">
                  <a:moveTo>
                    <a:pt x="2" y="17"/>
                  </a:moveTo>
                  <a:cubicBezTo>
                    <a:pt x="6" y="18"/>
                    <a:pt x="9" y="22"/>
                    <a:pt x="12" y="24"/>
                  </a:cubicBezTo>
                  <a:cubicBezTo>
                    <a:pt x="17" y="26"/>
                    <a:pt x="21" y="27"/>
                    <a:pt x="27" y="28"/>
                  </a:cubicBezTo>
                  <a:cubicBezTo>
                    <a:pt x="36" y="29"/>
                    <a:pt x="45" y="30"/>
                    <a:pt x="55" y="28"/>
                  </a:cubicBezTo>
                  <a:cubicBezTo>
                    <a:pt x="64" y="26"/>
                    <a:pt x="73" y="21"/>
                    <a:pt x="78" y="12"/>
                  </a:cubicBezTo>
                  <a:cubicBezTo>
                    <a:pt x="84" y="5"/>
                    <a:pt x="79" y="1"/>
                    <a:pt x="71" y="4"/>
                  </a:cubicBezTo>
                  <a:cubicBezTo>
                    <a:pt x="55" y="9"/>
                    <a:pt x="42" y="13"/>
                    <a:pt x="25" y="9"/>
                  </a:cubicBezTo>
                  <a:cubicBezTo>
                    <a:pt x="20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9DC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406" name="Text Box 850">
            <a:extLst>
              <a:ext uri="{FF2B5EF4-FFF2-40B4-BE49-F238E27FC236}">
                <a16:creationId xmlns:a16="http://schemas.microsoft.com/office/drawing/2014/main" id="{8612250A-25A3-4BCA-A4BA-A157E4F7A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5668963"/>
            <a:ext cx="16525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Spot desmosomes</a:t>
            </a:r>
          </a:p>
        </p:txBody>
      </p:sp>
      <p:sp>
        <p:nvSpPr>
          <p:cNvPr id="16407" name="Text Box 851">
            <a:extLst>
              <a:ext uri="{FF2B5EF4-FFF2-40B4-BE49-F238E27FC236}">
                <a16:creationId xmlns:a16="http://schemas.microsoft.com/office/drawing/2014/main" id="{DA5CD709-C036-44B5-9E3E-6522774E0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0" y="2439988"/>
            <a:ext cx="12684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Gap junctions</a:t>
            </a:r>
          </a:p>
        </p:txBody>
      </p:sp>
      <p:sp>
        <p:nvSpPr>
          <p:cNvPr id="16408" name="Text Box 852">
            <a:extLst>
              <a:ext uri="{FF2B5EF4-FFF2-40B4-BE49-F238E27FC236}">
                <a16:creationId xmlns:a16="http://schemas.microsoft.com/office/drawing/2014/main" id="{D80AF16D-A15C-490D-AD59-DC382F6F8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0" y="3487738"/>
            <a:ext cx="1327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Tight junctions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EF73943E-AAA6-421E-95CC-DD7A8F5FA70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Gap junctions</a:t>
            </a:r>
          </a:p>
        </p:txBody>
      </p:sp>
      <p:grpSp>
        <p:nvGrpSpPr>
          <p:cNvPr id="21506" name="Group 3">
            <a:extLst>
              <a:ext uri="{FF2B5EF4-FFF2-40B4-BE49-F238E27FC236}">
                <a16:creationId xmlns:a16="http://schemas.microsoft.com/office/drawing/2014/main" id="{8E654C97-D4E3-402E-9DC7-DCF2D9C3361C}"/>
              </a:ext>
            </a:extLst>
          </p:cNvPr>
          <p:cNvGrpSpPr>
            <a:grpSpLocks/>
          </p:cNvGrpSpPr>
          <p:nvPr/>
        </p:nvGrpSpPr>
        <p:grpSpPr bwMode="auto">
          <a:xfrm>
            <a:off x="4638675" y="1349375"/>
            <a:ext cx="3062288" cy="5086350"/>
            <a:chOff x="1962" y="850"/>
            <a:chExt cx="1929" cy="3204"/>
          </a:xfrm>
        </p:grpSpPr>
        <p:grpSp>
          <p:nvGrpSpPr>
            <p:cNvPr id="21507" name="Group 4">
              <a:extLst>
                <a:ext uri="{FF2B5EF4-FFF2-40B4-BE49-F238E27FC236}">
                  <a16:creationId xmlns:a16="http://schemas.microsoft.com/office/drawing/2014/main" id="{40D3F75E-A81D-4AB9-9335-DCC2E2FA15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2" y="850"/>
              <a:ext cx="1929" cy="3204"/>
              <a:chOff x="1962" y="850"/>
              <a:chExt cx="1929" cy="3204"/>
            </a:xfrm>
          </p:grpSpPr>
          <p:sp>
            <p:nvSpPr>
              <p:cNvPr id="21619" name="Freeform 5">
                <a:extLst>
                  <a:ext uri="{FF2B5EF4-FFF2-40B4-BE49-F238E27FC236}">
                    <a16:creationId xmlns:a16="http://schemas.microsoft.com/office/drawing/2014/main" id="{1A01BA45-81D4-48D9-A0F4-569A963BA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991"/>
                <a:ext cx="445" cy="2887"/>
              </a:xfrm>
              <a:custGeom>
                <a:avLst/>
                <a:gdLst>
                  <a:gd name="T0" fmla="*/ 84 w 227"/>
                  <a:gd name="T1" fmla="*/ 0 h 1380"/>
                  <a:gd name="T2" fmla="*/ 1200 w 227"/>
                  <a:gd name="T3" fmla="*/ 2172 h 1380"/>
                  <a:gd name="T4" fmla="*/ 1200 w 227"/>
                  <a:gd name="T5" fmla="*/ 10613 h 1380"/>
                  <a:gd name="T6" fmla="*/ 0 w 227"/>
                  <a:gd name="T7" fmla="*/ 12500 h 1380"/>
                  <a:gd name="T8" fmla="*/ 588 w 227"/>
                  <a:gd name="T9" fmla="*/ 12636 h 1380"/>
                  <a:gd name="T10" fmla="*/ 1606 w 227"/>
                  <a:gd name="T11" fmla="*/ 10604 h 1380"/>
                  <a:gd name="T12" fmla="*/ 1606 w 227"/>
                  <a:gd name="T13" fmla="*/ 2324 h 1380"/>
                  <a:gd name="T14" fmla="*/ 808 w 227"/>
                  <a:gd name="T15" fmla="*/ 144 h 1380"/>
                  <a:gd name="T16" fmla="*/ 84 w 227"/>
                  <a:gd name="T17" fmla="*/ 0 h 13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7" h="1380">
                    <a:moveTo>
                      <a:pt x="11" y="0"/>
                    </a:moveTo>
                    <a:cubicBezTo>
                      <a:pt x="11" y="0"/>
                      <a:pt x="155" y="66"/>
                      <a:pt x="159" y="237"/>
                    </a:cubicBezTo>
                    <a:cubicBezTo>
                      <a:pt x="163" y="409"/>
                      <a:pt x="159" y="1159"/>
                      <a:pt x="159" y="1159"/>
                    </a:cubicBezTo>
                    <a:cubicBezTo>
                      <a:pt x="159" y="1159"/>
                      <a:pt x="147" y="1327"/>
                      <a:pt x="0" y="1365"/>
                    </a:cubicBezTo>
                    <a:cubicBezTo>
                      <a:pt x="78" y="1380"/>
                      <a:pt x="78" y="1380"/>
                      <a:pt x="78" y="1380"/>
                    </a:cubicBezTo>
                    <a:cubicBezTo>
                      <a:pt x="78" y="1380"/>
                      <a:pt x="209" y="1340"/>
                      <a:pt x="213" y="1158"/>
                    </a:cubicBezTo>
                    <a:cubicBezTo>
                      <a:pt x="216" y="969"/>
                      <a:pt x="213" y="254"/>
                      <a:pt x="213" y="254"/>
                    </a:cubicBezTo>
                    <a:cubicBezTo>
                      <a:pt x="213" y="254"/>
                      <a:pt x="227" y="101"/>
                      <a:pt x="107" y="16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EDA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0" name="Freeform 6">
                <a:extLst>
                  <a:ext uri="{FF2B5EF4-FFF2-40B4-BE49-F238E27FC236}">
                    <a16:creationId xmlns:a16="http://schemas.microsoft.com/office/drawing/2014/main" id="{D5FE7992-0D6F-4E76-9545-9F9A68BB4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886"/>
                <a:ext cx="1213" cy="2994"/>
              </a:xfrm>
              <a:custGeom>
                <a:avLst/>
                <a:gdLst>
                  <a:gd name="T0" fmla="*/ 3549 w 618"/>
                  <a:gd name="T1" fmla="*/ 12493 h 1431"/>
                  <a:gd name="T2" fmla="*/ 4569 w 618"/>
                  <a:gd name="T3" fmla="*/ 10467 h 1431"/>
                  <a:gd name="T4" fmla="*/ 4569 w 618"/>
                  <a:gd name="T5" fmla="*/ 2180 h 1431"/>
                  <a:gd name="T6" fmla="*/ 3765 w 618"/>
                  <a:gd name="T7" fmla="*/ 0 h 1431"/>
                  <a:gd name="T8" fmla="*/ 228 w 618"/>
                  <a:gd name="T9" fmla="*/ 613 h 1431"/>
                  <a:gd name="T10" fmla="*/ 1021 w 618"/>
                  <a:gd name="T11" fmla="*/ 2793 h 1431"/>
                  <a:gd name="T12" fmla="*/ 1021 w 618"/>
                  <a:gd name="T13" fmla="*/ 11074 h 1431"/>
                  <a:gd name="T14" fmla="*/ 0 w 618"/>
                  <a:gd name="T15" fmla="*/ 13106 h 1431"/>
                  <a:gd name="T16" fmla="*/ 3549 w 618"/>
                  <a:gd name="T17" fmla="*/ 12493 h 14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431">
                    <a:moveTo>
                      <a:pt x="469" y="1364"/>
                    </a:moveTo>
                    <a:cubicBezTo>
                      <a:pt x="469" y="1364"/>
                      <a:pt x="600" y="1324"/>
                      <a:pt x="604" y="1143"/>
                    </a:cubicBezTo>
                    <a:cubicBezTo>
                      <a:pt x="607" y="953"/>
                      <a:pt x="604" y="238"/>
                      <a:pt x="604" y="238"/>
                    </a:cubicBezTo>
                    <a:cubicBezTo>
                      <a:pt x="604" y="238"/>
                      <a:pt x="618" y="85"/>
                      <a:pt x="498" y="0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149" y="152"/>
                      <a:pt x="135" y="305"/>
                      <a:pt x="135" y="305"/>
                    </a:cubicBezTo>
                    <a:cubicBezTo>
                      <a:pt x="135" y="305"/>
                      <a:pt x="139" y="1020"/>
                      <a:pt x="135" y="1209"/>
                    </a:cubicBezTo>
                    <a:cubicBezTo>
                      <a:pt x="132" y="1391"/>
                      <a:pt x="0" y="1431"/>
                      <a:pt x="0" y="1431"/>
                    </a:cubicBezTo>
                    <a:lnTo>
                      <a:pt x="469" y="1364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1" name="Freeform 7">
                <a:extLst>
                  <a:ext uri="{FF2B5EF4-FFF2-40B4-BE49-F238E27FC236}">
                    <a16:creationId xmlns:a16="http://schemas.microsoft.com/office/drawing/2014/main" id="{08820C9B-EA0B-4B94-A2BA-0BE6AC38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850"/>
                <a:ext cx="1095" cy="180"/>
              </a:xfrm>
              <a:custGeom>
                <a:avLst/>
                <a:gdLst>
                  <a:gd name="T0" fmla="*/ 0 w 1095"/>
                  <a:gd name="T1" fmla="*/ 141 h 180"/>
                  <a:gd name="T2" fmla="*/ 187 w 1095"/>
                  <a:gd name="T3" fmla="*/ 180 h 180"/>
                  <a:gd name="T4" fmla="*/ 1095 w 1095"/>
                  <a:gd name="T5" fmla="*/ 36 h 180"/>
                  <a:gd name="T6" fmla="*/ 923 w 1095"/>
                  <a:gd name="T7" fmla="*/ 0 h 180"/>
                  <a:gd name="T8" fmla="*/ 0 w 1095"/>
                  <a:gd name="T9" fmla="*/ 141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5" h="180">
                    <a:moveTo>
                      <a:pt x="0" y="141"/>
                    </a:moveTo>
                    <a:lnTo>
                      <a:pt x="187" y="180"/>
                    </a:lnTo>
                    <a:lnTo>
                      <a:pt x="1095" y="36"/>
                    </a:lnTo>
                    <a:lnTo>
                      <a:pt x="923" y="0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2" name="Freeform 8">
                <a:extLst>
                  <a:ext uri="{FF2B5EF4-FFF2-40B4-BE49-F238E27FC236}">
                    <a16:creationId xmlns:a16="http://schemas.microsoft.com/office/drawing/2014/main" id="{4A382E4C-0FCA-47F5-97CE-E99E76865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991"/>
                <a:ext cx="445" cy="2887"/>
              </a:xfrm>
              <a:custGeom>
                <a:avLst/>
                <a:gdLst>
                  <a:gd name="T0" fmla="*/ 69 w 227"/>
                  <a:gd name="T1" fmla="*/ 0 h 1380"/>
                  <a:gd name="T2" fmla="*/ 1200 w 227"/>
                  <a:gd name="T3" fmla="*/ 2172 h 1380"/>
                  <a:gd name="T4" fmla="*/ 1200 w 227"/>
                  <a:gd name="T5" fmla="*/ 10613 h 1380"/>
                  <a:gd name="T6" fmla="*/ 0 w 227"/>
                  <a:gd name="T7" fmla="*/ 12500 h 1380"/>
                  <a:gd name="T8" fmla="*/ 588 w 227"/>
                  <a:gd name="T9" fmla="*/ 12636 h 1380"/>
                  <a:gd name="T10" fmla="*/ 1606 w 227"/>
                  <a:gd name="T11" fmla="*/ 10604 h 1380"/>
                  <a:gd name="T12" fmla="*/ 1606 w 227"/>
                  <a:gd name="T13" fmla="*/ 2324 h 1380"/>
                  <a:gd name="T14" fmla="*/ 808 w 227"/>
                  <a:gd name="T15" fmla="*/ 144 h 1380"/>
                  <a:gd name="T16" fmla="*/ 69 w 227"/>
                  <a:gd name="T17" fmla="*/ 0 h 13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7" h="1380">
                    <a:moveTo>
                      <a:pt x="9" y="0"/>
                    </a:moveTo>
                    <a:cubicBezTo>
                      <a:pt x="9" y="0"/>
                      <a:pt x="155" y="66"/>
                      <a:pt x="159" y="237"/>
                    </a:cubicBezTo>
                    <a:cubicBezTo>
                      <a:pt x="163" y="409"/>
                      <a:pt x="159" y="1159"/>
                      <a:pt x="159" y="1159"/>
                    </a:cubicBezTo>
                    <a:cubicBezTo>
                      <a:pt x="159" y="1159"/>
                      <a:pt x="147" y="1327"/>
                      <a:pt x="0" y="1365"/>
                    </a:cubicBezTo>
                    <a:cubicBezTo>
                      <a:pt x="78" y="1380"/>
                      <a:pt x="78" y="1380"/>
                      <a:pt x="78" y="1380"/>
                    </a:cubicBezTo>
                    <a:cubicBezTo>
                      <a:pt x="78" y="1380"/>
                      <a:pt x="209" y="1340"/>
                      <a:pt x="213" y="1158"/>
                    </a:cubicBezTo>
                    <a:cubicBezTo>
                      <a:pt x="216" y="969"/>
                      <a:pt x="213" y="254"/>
                      <a:pt x="213" y="254"/>
                    </a:cubicBezTo>
                    <a:cubicBezTo>
                      <a:pt x="213" y="254"/>
                      <a:pt x="227" y="101"/>
                      <a:pt x="107" y="16"/>
                    </a:cubicBezTo>
                    <a:lnTo>
                      <a:pt x="9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3" name="Freeform 9">
                <a:extLst>
                  <a:ext uri="{FF2B5EF4-FFF2-40B4-BE49-F238E27FC236}">
                    <a16:creationId xmlns:a16="http://schemas.microsoft.com/office/drawing/2014/main" id="{240F2FC6-B028-4A8C-B917-6E3909585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886"/>
                <a:ext cx="1213" cy="2994"/>
              </a:xfrm>
              <a:custGeom>
                <a:avLst/>
                <a:gdLst>
                  <a:gd name="T0" fmla="*/ 3549 w 618"/>
                  <a:gd name="T1" fmla="*/ 12493 h 1431"/>
                  <a:gd name="T2" fmla="*/ 4569 w 618"/>
                  <a:gd name="T3" fmla="*/ 10467 h 1431"/>
                  <a:gd name="T4" fmla="*/ 4569 w 618"/>
                  <a:gd name="T5" fmla="*/ 2180 h 1431"/>
                  <a:gd name="T6" fmla="*/ 3765 w 618"/>
                  <a:gd name="T7" fmla="*/ 0 h 1431"/>
                  <a:gd name="T8" fmla="*/ 228 w 618"/>
                  <a:gd name="T9" fmla="*/ 613 h 1431"/>
                  <a:gd name="T10" fmla="*/ 1021 w 618"/>
                  <a:gd name="T11" fmla="*/ 2793 h 1431"/>
                  <a:gd name="T12" fmla="*/ 1021 w 618"/>
                  <a:gd name="T13" fmla="*/ 11074 h 1431"/>
                  <a:gd name="T14" fmla="*/ 0 w 618"/>
                  <a:gd name="T15" fmla="*/ 13106 h 1431"/>
                  <a:gd name="T16" fmla="*/ 3549 w 618"/>
                  <a:gd name="T17" fmla="*/ 12493 h 14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431">
                    <a:moveTo>
                      <a:pt x="469" y="1364"/>
                    </a:moveTo>
                    <a:cubicBezTo>
                      <a:pt x="469" y="1364"/>
                      <a:pt x="600" y="1324"/>
                      <a:pt x="604" y="1143"/>
                    </a:cubicBezTo>
                    <a:cubicBezTo>
                      <a:pt x="607" y="953"/>
                      <a:pt x="604" y="238"/>
                      <a:pt x="604" y="238"/>
                    </a:cubicBezTo>
                    <a:cubicBezTo>
                      <a:pt x="604" y="238"/>
                      <a:pt x="618" y="85"/>
                      <a:pt x="498" y="0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149" y="152"/>
                      <a:pt x="135" y="305"/>
                      <a:pt x="135" y="305"/>
                    </a:cubicBezTo>
                    <a:cubicBezTo>
                      <a:pt x="135" y="305"/>
                      <a:pt x="139" y="1020"/>
                      <a:pt x="135" y="1209"/>
                    </a:cubicBezTo>
                    <a:cubicBezTo>
                      <a:pt x="132" y="1391"/>
                      <a:pt x="0" y="1431"/>
                      <a:pt x="0" y="1431"/>
                    </a:cubicBezTo>
                    <a:lnTo>
                      <a:pt x="469" y="136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4" name="Freeform 10">
                <a:extLst>
                  <a:ext uri="{FF2B5EF4-FFF2-40B4-BE49-F238E27FC236}">
                    <a16:creationId xmlns:a16="http://schemas.microsoft.com/office/drawing/2014/main" id="{8B2159FF-CFBE-4F59-A974-F74699681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850"/>
                <a:ext cx="1108" cy="178"/>
              </a:xfrm>
              <a:custGeom>
                <a:avLst/>
                <a:gdLst>
                  <a:gd name="T0" fmla="*/ 0 w 1108"/>
                  <a:gd name="T1" fmla="*/ 141 h 178"/>
                  <a:gd name="T2" fmla="*/ 194 w 1108"/>
                  <a:gd name="T3" fmla="*/ 178 h 178"/>
                  <a:gd name="T4" fmla="*/ 1108 w 1108"/>
                  <a:gd name="T5" fmla="*/ 36 h 178"/>
                  <a:gd name="T6" fmla="*/ 936 w 1108"/>
                  <a:gd name="T7" fmla="*/ 0 h 178"/>
                  <a:gd name="T8" fmla="*/ 0 w 1108"/>
                  <a:gd name="T9" fmla="*/ 141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8" h="178">
                    <a:moveTo>
                      <a:pt x="0" y="141"/>
                    </a:moveTo>
                    <a:lnTo>
                      <a:pt x="194" y="178"/>
                    </a:lnTo>
                    <a:lnTo>
                      <a:pt x="1108" y="36"/>
                    </a:lnTo>
                    <a:lnTo>
                      <a:pt x="936" y="0"/>
                    </a:lnTo>
                    <a:lnTo>
                      <a:pt x="0" y="14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5" name="Freeform 11">
                <a:extLst>
                  <a:ext uri="{FF2B5EF4-FFF2-40B4-BE49-F238E27FC236}">
                    <a16:creationId xmlns:a16="http://schemas.microsoft.com/office/drawing/2014/main" id="{06AA209B-7257-4612-982B-7B582755F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560"/>
                <a:ext cx="241" cy="533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28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5"/>
                      <a:pt x="0" y="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6" name="Freeform 12">
                <a:extLst>
                  <a:ext uri="{FF2B5EF4-FFF2-40B4-BE49-F238E27FC236}">
                    <a16:creationId xmlns:a16="http://schemas.microsoft.com/office/drawing/2014/main" id="{B939D964-0EDA-4426-A521-7ED9753D8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558"/>
                <a:ext cx="241" cy="533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28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6"/>
                      <a:pt x="0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7" name="Freeform 13">
                <a:extLst>
                  <a:ext uri="{FF2B5EF4-FFF2-40B4-BE49-F238E27FC236}">
                    <a16:creationId xmlns:a16="http://schemas.microsoft.com/office/drawing/2014/main" id="{32AC08C5-29CF-4403-9252-FEB28AE8B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1606"/>
                <a:ext cx="42" cy="71"/>
              </a:xfrm>
              <a:custGeom>
                <a:avLst/>
                <a:gdLst>
                  <a:gd name="T0" fmla="*/ 0 w 21"/>
                  <a:gd name="T1" fmla="*/ 0 h 34"/>
                  <a:gd name="T2" fmla="*/ 64 w 21"/>
                  <a:gd name="T3" fmla="*/ 217 h 34"/>
                  <a:gd name="T4" fmla="*/ 96 w 21"/>
                  <a:gd name="T5" fmla="*/ 284 h 34"/>
                  <a:gd name="T6" fmla="*/ 168 w 21"/>
                  <a:gd name="T7" fmla="*/ 309 h 34"/>
                  <a:gd name="T8" fmla="*/ 88 w 21"/>
                  <a:gd name="T9" fmla="*/ 127 h 34"/>
                  <a:gd name="T10" fmla="*/ 0 w 21"/>
                  <a:gd name="T11" fmla="*/ 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4">
                    <a:moveTo>
                      <a:pt x="0" y="0"/>
                    </a:moveTo>
                    <a:cubicBezTo>
                      <a:pt x="5" y="7"/>
                      <a:pt x="6" y="16"/>
                      <a:pt x="8" y="24"/>
                    </a:cubicBezTo>
                    <a:cubicBezTo>
                      <a:pt x="9" y="26"/>
                      <a:pt x="10" y="29"/>
                      <a:pt x="12" y="31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17" y="27"/>
                      <a:pt x="15" y="20"/>
                      <a:pt x="11" y="14"/>
                    </a:cubicBezTo>
                    <a:cubicBezTo>
                      <a:pt x="8" y="9"/>
                      <a:pt x="4" y="6"/>
                      <a:pt x="0" y="1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8" name="Freeform 14">
                <a:extLst>
                  <a:ext uri="{FF2B5EF4-FFF2-40B4-BE49-F238E27FC236}">
                    <a16:creationId xmlns:a16="http://schemas.microsoft.com/office/drawing/2014/main" id="{F1C98E31-8555-4484-AB00-3C1483B6A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005"/>
                <a:ext cx="19" cy="42"/>
              </a:xfrm>
              <a:custGeom>
                <a:avLst/>
                <a:gdLst>
                  <a:gd name="T0" fmla="*/ 48 w 10"/>
                  <a:gd name="T1" fmla="*/ 0 h 20"/>
                  <a:gd name="T2" fmla="*/ 0 w 10"/>
                  <a:gd name="T3" fmla="*/ 185 h 20"/>
                  <a:gd name="T4" fmla="*/ 68 w 10"/>
                  <a:gd name="T5" fmla="*/ 8 h 20"/>
                  <a:gd name="T6" fmla="*/ 40 w 1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7" y="0"/>
                    </a:moveTo>
                    <a:cubicBezTo>
                      <a:pt x="7" y="6"/>
                      <a:pt x="2" y="14"/>
                      <a:pt x="0" y="20"/>
                    </a:cubicBezTo>
                    <a:cubicBezTo>
                      <a:pt x="4" y="15"/>
                      <a:pt x="10" y="7"/>
                      <a:pt x="10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9" name="Freeform 15">
                <a:extLst>
                  <a:ext uri="{FF2B5EF4-FFF2-40B4-BE49-F238E27FC236}">
                    <a16:creationId xmlns:a16="http://schemas.microsoft.com/office/drawing/2014/main" id="{2536C817-5B24-4C70-9B9C-9C9704177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196"/>
                <a:ext cx="241" cy="533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28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5"/>
                      <a:pt x="0" y="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0" name="Freeform 16">
                <a:extLst>
                  <a:ext uri="{FF2B5EF4-FFF2-40B4-BE49-F238E27FC236}">
                    <a16:creationId xmlns:a16="http://schemas.microsoft.com/office/drawing/2014/main" id="{87946903-1729-41A8-802B-0F9FBA21D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194"/>
                <a:ext cx="241" cy="533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28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6"/>
                      <a:pt x="0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1" name="Freeform 17">
                <a:extLst>
                  <a:ext uri="{FF2B5EF4-FFF2-40B4-BE49-F238E27FC236}">
                    <a16:creationId xmlns:a16="http://schemas.microsoft.com/office/drawing/2014/main" id="{B556927F-9295-4020-8CE7-EBAD369C5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242"/>
                <a:ext cx="42" cy="71"/>
              </a:xfrm>
              <a:custGeom>
                <a:avLst/>
                <a:gdLst>
                  <a:gd name="T0" fmla="*/ 0 w 21"/>
                  <a:gd name="T1" fmla="*/ 0 h 34"/>
                  <a:gd name="T2" fmla="*/ 64 w 21"/>
                  <a:gd name="T3" fmla="*/ 217 h 34"/>
                  <a:gd name="T4" fmla="*/ 96 w 21"/>
                  <a:gd name="T5" fmla="*/ 284 h 34"/>
                  <a:gd name="T6" fmla="*/ 168 w 21"/>
                  <a:gd name="T7" fmla="*/ 309 h 34"/>
                  <a:gd name="T8" fmla="*/ 88 w 21"/>
                  <a:gd name="T9" fmla="*/ 127 h 34"/>
                  <a:gd name="T10" fmla="*/ 0 w 21"/>
                  <a:gd name="T11" fmla="*/ 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4">
                    <a:moveTo>
                      <a:pt x="0" y="0"/>
                    </a:moveTo>
                    <a:cubicBezTo>
                      <a:pt x="5" y="7"/>
                      <a:pt x="6" y="16"/>
                      <a:pt x="8" y="24"/>
                    </a:cubicBezTo>
                    <a:cubicBezTo>
                      <a:pt x="9" y="26"/>
                      <a:pt x="10" y="29"/>
                      <a:pt x="12" y="31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17" y="27"/>
                      <a:pt x="15" y="20"/>
                      <a:pt x="11" y="14"/>
                    </a:cubicBezTo>
                    <a:cubicBezTo>
                      <a:pt x="8" y="9"/>
                      <a:pt x="4" y="6"/>
                      <a:pt x="0" y="1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2" name="Freeform 18">
                <a:extLst>
                  <a:ext uri="{FF2B5EF4-FFF2-40B4-BE49-F238E27FC236}">
                    <a16:creationId xmlns:a16="http://schemas.microsoft.com/office/drawing/2014/main" id="{194D9F9E-436F-4EE8-AC71-D9E23BAC1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642"/>
                <a:ext cx="19" cy="41"/>
              </a:xfrm>
              <a:custGeom>
                <a:avLst/>
                <a:gdLst>
                  <a:gd name="T0" fmla="*/ 48 w 10"/>
                  <a:gd name="T1" fmla="*/ 0 h 20"/>
                  <a:gd name="T2" fmla="*/ 0 w 10"/>
                  <a:gd name="T3" fmla="*/ 172 h 20"/>
                  <a:gd name="T4" fmla="*/ 68 w 10"/>
                  <a:gd name="T5" fmla="*/ 8 h 20"/>
                  <a:gd name="T6" fmla="*/ 40 w 1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7" y="0"/>
                    </a:moveTo>
                    <a:cubicBezTo>
                      <a:pt x="7" y="6"/>
                      <a:pt x="2" y="14"/>
                      <a:pt x="0" y="20"/>
                    </a:cubicBezTo>
                    <a:cubicBezTo>
                      <a:pt x="4" y="15"/>
                      <a:pt x="10" y="7"/>
                      <a:pt x="10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3" name="Freeform 19">
                <a:extLst>
                  <a:ext uri="{FF2B5EF4-FFF2-40B4-BE49-F238E27FC236}">
                    <a16:creationId xmlns:a16="http://schemas.microsoft.com/office/drawing/2014/main" id="{AF51699C-415A-4C49-96BE-FBC9BFB42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886"/>
                <a:ext cx="241" cy="534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41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5"/>
                      <a:pt x="0" y="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4" name="Freeform 20">
                <a:extLst>
                  <a:ext uri="{FF2B5EF4-FFF2-40B4-BE49-F238E27FC236}">
                    <a16:creationId xmlns:a16="http://schemas.microsoft.com/office/drawing/2014/main" id="{A8B7254D-C97D-4BC1-8AA2-9F526847A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884"/>
                <a:ext cx="241" cy="534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41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5"/>
                      <a:pt x="0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5" name="Freeform 21">
                <a:extLst>
                  <a:ext uri="{FF2B5EF4-FFF2-40B4-BE49-F238E27FC236}">
                    <a16:creationId xmlns:a16="http://schemas.microsoft.com/office/drawing/2014/main" id="{6D386C7C-79F2-48D7-AD1E-F8C379AB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932"/>
                <a:ext cx="42" cy="71"/>
              </a:xfrm>
              <a:custGeom>
                <a:avLst/>
                <a:gdLst>
                  <a:gd name="T0" fmla="*/ 0 w 21"/>
                  <a:gd name="T1" fmla="*/ 0 h 34"/>
                  <a:gd name="T2" fmla="*/ 64 w 21"/>
                  <a:gd name="T3" fmla="*/ 209 h 34"/>
                  <a:gd name="T4" fmla="*/ 96 w 21"/>
                  <a:gd name="T5" fmla="*/ 284 h 34"/>
                  <a:gd name="T6" fmla="*/ 168 w 21"/>
                  <a:gd name="T7" fmla="*/ 309 h 34"/>
                  <a:gd name="T8" fmla="*/ 88 w 21"/>
                  <a:gd name="T9" fmla="*/ 127 h 34"/>
                  <a:gd name="T10" fmla="*/ 0 w 21"/>
                  <a:gd name="T11" fmla="*/ 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4">
                    <a:moveTo>
                      <a:pt x="0" y="0"/>
                    </a:moveTo>
                    <a:cubicBezTo>
                      <a:pt x="5" y="7"/>
                      <a:pt x="6" y="16"/>
                      <a:pt x="8" y="23"/>
                    </a:cubicBezTo>
                    <a:cubicBezTo>
                      <a:pt x="9" y="26"/>
                      <a:pt x="10" y="29"/>
                      <a:pt x="12" y="31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17" y="27"/>
                      <a:pt x="15" y="20"/>
                      <a:pt x="11" y="14"/>
                    </a:cubicBezTo>
                    <a:cubicBezTo>
                      <a:pt x="8" y="9"/>
                      <a:pt x="4" y="5"/>
                      <a:pt x="0" y="1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6" name="Freeform 22">
                <a:extLst>
                  <a:ext uri="{FF2B5EF4-FFF2-40B4-BE49-F238E27FC236}">
                    <a16:creationId xmlns:a16="http://schemas.microsoft.com/office/drawing/2014/main" id="{57EB218F-B126-4BEB-BC20-BD203883E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3332"/>
                <a:ext cx="19" cy="42"/>
              </a:xfrm>
              <a:custGeom>
                <a:avLst/>
                <a:gdLst>
                  <a:gd name="T0" fmla="*/ 48 w 10"/>
                  <a:gd name="T1" fmla="*/ 0 h 20"/>
                  <a:gd name="T2" fmla="*/ 0 w 10"/>
                  <a:gd name="T3" fmla="*/ 185 h 20"/>
                  <a:gd name="T4" fmla="*/ 68 w 10"/>
                  <a:gd name="T5" fmla="*/ 0 h 20"/>
                  <a:gd name="T6" fmla="*/ 40 w 1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7" y="0"/>
                    </a:moveTo>
                    <a:cubicBezTo>
                      <a:pt x="7" y="6"/>
                      <a:pt x="2" y="14"/>
                      <a:pt x="0" y="20"/>
                    </a:cubicBezTo>
                    <a:cubicBezTo>
                      <a:pt x="4" y="15"/>
                      <a:pt x="10" y="7"/>
                      <a:pt x="10" y="0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7" name="Freeform 23">
                <a:extLst>
                  <a:ext uri="{FF2B5EF4-FFF2-40B4-BE49-F238E27FC236}">
                    <a16:creationId xmlns:a16="http://schemas.microsoft.com/office/drawing/2014/main" id="{97F09E18-1AEA-4143-AA6F-19340616C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129"/>
                <a:ext cx="553" cy="2925"/>
              </a:xfrm>
              <a:custGeom>
                <a:avLst/>
                <a:gdLst>
                  <a:gd name="T0" fmla="*/ 1508 w 282"/>
                  <a:gd name="T1" fmla="*/ 128 h 1398"/>
                  <a:gd name="T2" fmla="*/ 573 w 282"/>
                  <a:gd name="T3" fmla="*/ 1896 h 1398"/>
                  <a:gd name="T4" fmla="*/ 573 w 282"/>
                  <a:gd name="T5" fmla="*/ 10340 h 1398"/>
                  <a:gd name="T6" fmla="*/ 2126 w 282"/>
                  <a:gd name="T7" fmla="*/ 12805 h 1398"/>
                  <a:gd name="T8" fmla="*/ 1192 w 282"/>
                  <a:gd name="T9" fmla="*/ 12621 h 1398"/>
                  <a:gd name="T10" fmla="*/ 165 w 282"/>
                  <a:gd name="T11" fmla="*/ 10332 h 1398"/>
                  <a:gd name="T12" fmla="*/ 165 w 282"/>
                  <a:gd name="T13" fmla="*/ 2053 h 1398"/>
                  <a:gd name="T14" fmla="*/ 904 w 282"/>
                  <a:gd name="T15" fmla="*/ 0 h 1398"/>
                  <a:gd name="T16" fmla="*/ 1508 w 282"/>
                  <a:gd name="T17" fmla="*/ 128 h 1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2" h="1398">
                    <a:moveTo>
                      <a:pt x="200" y="14"/>
                    </a:moveTo>
                    <a:cubicBezTo>
                      <a:pt x="200" y="14"/>
                      <a:pt x="80" y="35"/>
                      <a:pt x="76" y="207"/>
                    </a:cubicBezTo>
                    <a:cubicBezTo>
                      <a:pt x="72" y="379"/>
                      <a:pt x="76" y="1129"/>
                      <a:pt x="76" y="1129"/>
                    </a:cubicBezTo>
                    <a:cubicBezTo>
                      <a:pt x="76" y="1129"/>
                      <a:pt x="68" y="1300"/>
                      <a:pt x="282" y="1398"/>
                    </a:cubicBezTo>
                    <a:cubicBezTo>
                      <a:pt x="158" y="1378"/>
                      <a:pt x="158" y="1378"/>
                      <a:pt x="158" y="1378"/>
                    </a:cubicBezTo>
                    <a:cubicBezTo>
                      <a:pt x="158" y="1378"/>
                      <a:pt x="26" y="1309"/>
                      <a:pt x="22" y="1128"/>
                    </a:cubicBezTo>
                    <a:cubicBezTo>
                      <a:pt x="19" y="938"/>
                      <a:pt x="22" y="224"/>
                      <a:pt x="22" y="224"/>
                    </a:cubicBezTo>
                    <a:cubicBezTo>
                      <a:pt x="22" y="224"/>
                      <a:pt x="0" y="85"/>
                      <a:pt x="120" y="0"/>
                    </a:cubicBezTo>
                    <a:lnTo>
                      <a:pt x="200" y="14"/>
                    </a:lnTo>
                    <a:close/>
                  </a:path>
                </a:pathLst>
              </a:custGeom>
              <a:solidFill>
                <a:srgbClr val="EDA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8" name="Freeform 24">
                <a:extLst>
                  <a:ext uri="{FF2B5EF4-FFF2-40B4-BE49-F238E27FC236}">
                    <a16:creationId xmlns:a16="http://schemas.microsoft.com/office/drawing/2014/main" id="{741D7369-6AD4-4010-A9FF-4ED301752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014"/>
                <a:ext cx="1323" cy="3040"/>
              </a:xfrm>
              <a:custGeom>
                <a:avLst/>
                <a:gdLst>
                  <a:gd name="T0" fmla="*/ 5098 w 674"/>
                  <a:gd name="T1" fmla="*/ 12645 h 1453"/>
                  <a:gd name="T2" fmla="*/ 3541 w 674"/>
                  <a:gd name="T3" fmla="*/ 10187 h 1453"/>
                  <a:gd name="T4" fmla="*/ 3541 w 674"/>
                  <a:gd name="T5" fmla="*/ 1743 h 1453"/>
                  <a:gd name="T6" fmla="*/ 4415 w 674"/>
                  <a:gd name="T7" fmla="*/ 0 h 1453"/>
                  <a:gd name="T8" fmla="*/ 997 w 674"/>
                  <a:gd name="T9" fmla="*/ 630 h 1453"/>
                  <a:gd name="T10" fmla="*/ 61 w 674"/>
                  <a:gd name="T11" fmla="*/ 2400 h 1453"/>
                  <a:gd name="T12" fmla="*/ 61 w 674"/>
                  <a:gd name="T13" fmla="*/ 10842 h 1453"/>
                  <a:gd name="T14" fmla="*/ 1617 w 674"/>
                  <a:gd name="T15" fmla="*/ 13307 h 1453"/>
                  <a:gd name="T16" fmla="*/ 5098 w 674"/>
                  <a:gd name="T17" fmla="*/ 12645 h 14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4" h="1453">
                    <a:moveTo>
                      <a:pt x="674" y="1381"/>
                    </a:moveTo>
                    <a:cubicBezTo>
                      <a:pt x="460" y="1283"/>
                      <a:pt x="468" y="1112"/>
                      <a:pt x="468" y="1112"/>
                    </a:cubicBezTo>
                    <a:cubicBezTo>
                      <a:pt x="468" y="1112"/>
                      <a:pt x="464" y="362"/>
                      <a:pt x="468" y="190"/>
                    </a:cubicBezTo>
                    <a:cubicBezTo>
                      <a:pt x="472" y="18"/>
                      <a:pt x="584" y="0"/>
                      <a:pt x="584" y="0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69"/>
                      <a:pt x="12" y="90"/>
                      <a:pt x="8" y="262"/>
                    </a:cubicBezTo>
                    <a:cubicBezTo>
                      <a:pt x="4" y="434"/>
                      <a:pt x="8" y="1184"/>
                      <a:pt x="8" y="1184"/>
                    </a:cubicBezTo>
                    <a:cubicBezTo>
                      <a:pt x="8" y="1184"/>
                      <a:pt x="0" y="1355"/>
                      <a:pt x="214" y="1453"/>
                    </a:cubicBezTo>
                    <a:lnTo>
                      <a:pt x="674" y="1381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9" name="Freeform 25">
                <a:extLst>
                  <a:ext uri="{FF2B5EF4-FFF2-40B4-BE49-F238E27FC236}">
                    <a16:creationId xmlns:a16="http://schemas.microsoft.com/office/drawing/2014/main" id="{9BF8F548-32AC-4A43-BCBB-E85312DF2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980"/>
                <a:ext cx="1046" cy="180"/>
              </a:xfrm>
              <a:custGeom>
                <a:avLst/>
                <a:gdLst>
                  <a:gd name="T0" fmla="*/ 0 w 1046"/>
                  <a:gd name="T1" fmla="*/ 149 h 180"/>
                  <a:gd name="T2" fmla="*/ 153 w 1046"/>
                  <a:gd name="T3" fmla="*/ 180 h 180"/>
                  <a:gd name="T4" fmla="*/ 1046 w 1046"/>
                  <a:gd name="T5" fmla="*/ 31 h 180"/>
                  <a:gd name="T6" fmla="*/ 901 w 1046"/>
                  <a:gd name="T7" fmla="*/ 0 h 180"/>
                  <a:gd name="T8" fmla="*/ 0 w 1046"/>
                  <a:gd name="T9" fmla="*/ 149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6" h="180">
                    <a:moveTo>
                      <a:pt x="0" y="149"/>
                    </a:moveTo>
                    <a:lnTo>
                      <a:pt x="153" y="180"/>
                    </a:lnTo>
                    <a:lnTo>
                      <a:pt x="1046" y="31"/>
                    </a:lnTo>
                    <a:lnTo>
                      <a:pt x="901" y="0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0" name="Freeform 26">
                <a:extLst>
                  <a:ext uri="{FF2B5EF4-FFF2-40B4-BE49-F238E27FC236}">
                    <a16:creationId xmlns:a16="http://schemas.microsoft.com/office/drawing/2014/main" id="{5EE9BF76-DD69-43DA-ADD9-B53AFE354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129"/>
                <a:ext cx="553" cy="2925"/>
              </a:xfrm>
              <a:custGeom>
                <a:avLst/>
                <a:gdLst>
                  <a:gd name="T0" fmla="*/ 1508 w 282"/>
                  <a:gd name="T1" fmla="*/ 128 h 1398"/>
                  <a:gd name="T2" fmla="*/ 573 w 282"/>
                  <a:gd name="T3" fmla="*/ 1896 h 1398"/>
                  <a:gd name="T4" fmla="*/ 573 w 282"/>
                  <a:gd name="T5" fmla="*/ 10340 h 1398"/>
                  <a:gd name="T6" fmla="*/ 2126 w 282"/>
                  <a:gd name="T7" fmla="*/ 12805 h 1398"/>
                  <a:gd name="T8" fmla="*/ 1192 w 282"/>
                  <a:gd name="T9" fmla="*/ 12621 h 1398"/>
                  <a:gd name="T10" fmla="*/ 165 w 282"/>
                  <a:gd name="T11" fmla="*/ 10332 h 1398"/>
                  <a:gd name="T12" fmla="*/ 165 w 282"/>
                  <a:gd name="T13" fmla="*/ 2053 h 1398"/>
                  <a:gd name="T14" fmla="*/ 904 w 282"/>
                  <a:gd name="T15" fmla="*/ 0 h 1398"/>
                  <a:gd name="T16" fmla="*/ 1508 w 282"/>
                  <a:gd name="T17" fmla="*/ 128 h 1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2" h="1398">
                    <a:moveTo>
                      <a:pt x="200" y="14"/>
                    </a:moveTo>
                    <a:cubicBezTo>
                      <a:pt x="200" y="14"/>
                      <a:pt x="80" y="35"/>
                      <a:pt x="76" y="207"/>
                    </a:cubicBezTo>
                    <a:cubicBezTo>
                      <a:pt x="72" y="379"/>
                      <a:pt x="76" y="1129"/>
                      <a:pt x="76" y="1129"/>
                    </a:cubicBezTo>
                    <a:cubicBezTo>
                      <a:pt x="76" y="1129"/>
                      <a:pt x="68" y="1300"/>
                      <a:pt x="282" y="1398"/>
                    </a:cubicBezTo>
                    <a:cubicBezTo>
                      <a:pt x="158" y="1378"/>
                      <a:pt x="158" y="1378"/>
                      <a:pt x="158" y="1378"/>
                    </a:cubicBezTo>
                    <a:cubicBezTo>
                      <a:pt x="158" y="1378"/>
                      <a:pt x="26" y="1309"/>
                      <a:pt x="22" y="1128"/>
                    </a:cubicBezTo>
                    <a:cubicBezTo>
                      <a:pt x="19" y="938"/>
                      <a:pt x="22" y="224"/>
                      <a:pt x="22" y="224"/>
                    </a:cubicBezTo>
                    <a:cubicBezTo>
                      <a:pt x="22" y="224"/>
                      <a:pt x="0" y="85"/>
                      <a:pt x="120" y="0"/>
                    </a:cubicBezTo>
                    <a:lnTo>
                      <a:pt x="200" y="1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1" name="Freeform 27">
                <a:extLst>
                  <a:ext uri="{FF2B5EF4-FFF2-40B4-BE49-F238E27FC236}">
                    <a16:creationId xmlns:a16="http://schemas.microsoft.com/office/drawing/2014/main" id="{03309CE1-FAE1-4675-955A-F68A35640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014"/>
                <a:ext cx="1323" cy="3040"/>
              </a:xfrm>
              <a:custGeom>
                <a:avLst/>
                <a:gdLst>
                  <a:gd name="T0" fmla="*/ 5098 w 674"/>
                  <a:gd name="T1" fmla="*/ 12645 h 1453"/>
                  <a:gd name="T2" fmla="*/ 3541 w 674"/>
                  <a:gd name="T3" fmla="*/ 10187 h 1453"/>
                  <a:gd name="T4" fmla="*/ 3541 w 674"/>
                  <a:gd name="T5" fmla="*/ 1743 h 1453"/>
                  <a:gd name="T6" fmla="*/ 4415 w 674"/>
                  <a:gd name="T7" fmla="*/ 0 h 1453"/>
                  <a:gd name="T8" fmla="*/ 997 w 674"/>
                  <a:gd name="T9" fmla="*/ 630 h 1453"/>
                  <a:gd name="T10" fmla="*/ 61 w 674"/>
                  <a:gd name="T11" fmla="*/ 2400 h 1453"/>
                  <a:gd name="T12" fmla="*/ 61 w 674"/>
                  <a:gd name="T13" fmla="*/ 10842 h 1453"/>
                  <a:gd name="T14" fmla="*/ 1617 w 674"/>
                  <a:gd name="T15" fmla="*/ 13307 h 1453"/>
                  <a:gd name="T16" fmla="*/ 5098 w 674"/>
                  <a:gd name="T17" fmla="*/ 12645 h 14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4" h="1453">
                    <a:moveTo>
                      <a:pt x="674" y="1381"/>
                    </a:moveTo>
                    <a:cubicBezTo>
                      <a:pt x="460" y="1283"/>
                      <a:pt x="468" y="1112"/>
                      <a:pt x="468" y="1112"/>
                    </a:cubicBezTo>
                    <a:cubicBezTo>
                      <a:pt x="468" y="1112"/>
                      <a:pt x="464" y="362"/>
                      <a:pt x="468" y="190"/>
                    </a:cubicBezTo>
                    <a:cubicBezTo>
                      <a:pt x="472" y="18"/>
                      <a:pt x="584" y="0"/>
                      <a:pt x="584" y="0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69"/>
                      <a:pt x="12" y="90"/>
                      <a:pt x="8" y="262"/>
                    </a:cubicBezTo>
                    <a:cubicBezTo>
                      <a:pt x="4" y="434"/>
                      <a:pt x="8" y="1184"/>
                      <a:pt x="8" y="1184"/>
                    </a:cubicBezTo>
                    <a:cubicBezTo>
                      <a:pt x="8" y="1184"/>
                      <a:pt x="0" y="1355"/>
                      <a:pt x="214" y="1453"/>
                    </a:cubicBezTo>
                    <a:lnTo>
                      <a:pt x="674" y="138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2" name="Freeform 28">
                <a:extLst>
                  <a:ext uri="{FF2B5EF4-FFF2-40B4-BE49-F238E27FC236}">
                    <a16:creationId xmlns:a16="http://schemas.microsoft.com/office/drawing/2014/main" id="{B2FDF8A0-493D-49F4-BC3C-4AEF23D27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980"/>
                <a:ext cx="1046" cy="180"/>
              </a:xfrm>
              <a:custGeom>
                <a:avLst/>
                <a:gdLst>
                  <a:gd name="T0" fmla="*/ 0 w 1046"/>
                  <a:gd name="T1" fmla="*/ 149 h 180"/>
                  <a:gd name="T2" fmla="*/ 153 w 1046"/>
                  <a:gd name="T3" fmla="*/ 180 h 180"/>
                  <a:gd name="T4" fmla="*/ 1046 w 1046"/>
                  <a:gd name="T5" fmla="*/ 31 h 180"/>
                  <a:gd name="T6" fmla="*/ 901 w 1046"/>
                  <a:gd name="T7" fmla="*/ 0 h 180"/>
                  <a:gd name="T8" fmla="*/ 0 w 1046"/>
                  <a:gd name="T9" fmla="*/ 149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6" h="180">
                    <a:moveTo>
                      <a:pt x="0" y="149"/>
                    </a:moveTo>
                    <a:lnTo>
                      <a:pt x="153" y="180"/>
                    </a:lnTo>
                    <a:lnTo>
                      <a:pt x="1046" y="31"/>
                    </a:lnTo>
                    <a:lnTo>
                      <a:pt x="901" y="0"/>
                    </a:lnTo>
                    <a:lnTo>
                      <a:pt x="0" y="14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3" name="Freeform 29">
                <a:extLst>
                  <a:ext uri="{FF2B5EF4-FFF2-40B4-BE49-F238E27FC236}">
                    <a16:creationId xmlns:a16="http://schemas.microsoft.com/office/drawing/2014/main" id="{AA612422-93AD-41A7-BA5D-5CCD110AF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616"/>
                <a:ext cx="76" cy="29"/>
              </a:xfrm>
              <a:custGeom>
                <a:avLst/>
                <a:gdLst>
                  <a:gd name="T0" fmla="*/ 0 w 39"/>
                  <a:gd name="T1" fmla="*/ 73 h 14"/>
                  <a:gd name="T2" fmla="*/ 288 w 39"/>
                  <a:gd name="T3" fmla="*/ 124 h 14"/>
                  <a:gd name="T4" fmla="*/ 0 w 39"/>
                  <a:gd name="T5" fmla="*/ 7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4">
                    <a:moveTo>
                      <a:pt x="0" y="8"/>
                    </a:move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17" y="0"/>
                      <a:pt x="0" y="8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4" name="Freeform 30">
                <a:extLst>
                  <a:ext uri="{FF2B5EF4-FFF2-40B4-BE49-F238E27FC236}">
                    <a16:creationId xmlns:a16="http://schemas.microsoft.com/office/drawing/2014/main" id="{594B80AE-56DF-493A-8727-06BACED4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1643"/>
                <a:ext cx="86" cy="44"/>
              </a:xfrm>
              <a:custGeom>
                <a:avLst/>
                <a:gdLst>
                  <a:gd name="T0" fmla="*/ 0 w 44"/>
                  <a:gd name="T1" fmla="*/ 119 h 21"/>
                  <a:gd name="T2" fmla="*/ 328 w 44"/>
                  <a:gd name="T3" fmla="*/ 193 h 21"/>
                  <a:gd name="T4" fmla="*/ 0 w 44"/>
                  <a:gd name="T5" fmla="*/ 1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1">
                    <a:moveTo>
                      <a:pt x="0" y="13"/>
                    </a:move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16" y="0"/>
                      <a:pt x="0" y="13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5" name="Freeform 31">
                <a:extLst>
                  <a:ext uri="{FF2B5EF4-FFF2-40B4-BE49-F238E27FC236}">
                    <a16:creationId xmlns:a16="http://schemas.microsoft.com/office/drawing/2014/main" id="{6D604B32-D528-41F2-BEC8-1162B8690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248"/>
                <a:ext cx="82" cy="34"/>
              </a:xfrm>
              <a:custGeom>
                <a:avLst/>
                <a:gdLst>
                  <a:gd name="T0" fmla="*/ 0 w 42"/>
                  <a:gd name="T1" fmla="*/ 85 h 16"/>
                  <a:gd name="T2" fmla="*/ 312 w 42"/>
                  <a:gd name="T3" fmla="*/ 153 h 16"/>
                  <a:gd name="T4" fmla="*/ 0 w 42"/>
                  <a:gd name="T5" fmla="*/ 8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6">
                    <a:moveTo>
                      <a:pt x="0" y="9"/>
                    </a:move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9" y="0"/>
                      <a:pt x="0" y="9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6" name="Freeform 32">
                <a:extLst>
                  <a:ext uri="{FF2B5EF4-FFF2-40B4-BE49-F238E27FC236}">
                    <a16:creationId xmlns:a16="http://schemas.microsoft.com/office/drawing/2014/main" id="{7AF8E204-603D-4062-AE88-B77F4A1EF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288"/>
                <a:ext cx="82" cy="31"/>
              </a:xfrm>
              <a:custGeom>
                <a:avLst/>
                <a:gdLst>
                  <a:gd name="T0" fmla="*/ 0 w 42"/>
                  <a:gd name="T1" fmla="*/ 81 h 15"/>
                  <a:gd name="T2" fmla="*/ 312 w 42"/>
                  <a:gd name="T3" fmla="*/ 132 h 15"/>
                  <a:gd name="T4" fmla="*/ 0 w 42"/>
                  <a:gd name="T5" fmla="*/ 8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5">
                    <a:moveTo>
                      <a:pt x="0" y="9"/>
                    </a:move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9" y="0"/>
                      <a:pt x="0" y="9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7" name="Freeform 33">
                <a:extLst>
                  <a:ext uri="{FF2B5EF4-FFF2-40B4-BE49-F238E27FC236}">
                    <a16:creationId xmlns:a16="http://schemas.microsoft.com/office/drawing/2014/main" id="{D8E35A9F-37CF-4047-8A8B-5E42C7B2D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941"/>
                <a:ext cx="82" cy="31"/>
              </a:xfrm>
              <a:custGeom>
                <a:avLst/>
                <a:gdLst>
                  <a:gd name="T0" fmla="*/ 0 w 42"/>
                  <a:gd name="T1" fmla="*/ 60 h 15"/>
                  <a:gd name="T2" fmla="*/ 312 w 42"/>
                  <a:gd name="T3" fmla="*/ 132 h 15"/>
                  <a:gd name="T4" fmla="*/ 0 w 42"/>
                  <a:gd name="T5" fmla="*/ 6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5">
                    <a:moveTo>
                      <a:pt x="0" y="7"/>
                    </a:move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17" y="0"/>
                      <a:pt x="0" y="7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8" name="Freeform 34">
                <a:extLst>
                  <a:ext uri="{FF2B5EF4-FFF2-40B4-BE49-F238E27FC236}">
                    <a16:creationId xmlns:a16="http://schemas.microsoft.com/office/drawing/2014/main" id="{E4662FDC-FAEA-4B58-BF4C-8E7FFEB0D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974"/>
                <a:ext cx="84" cy="38"/>
              </a:xfrm>
              <a:custGeom>
                <a:avLst/>
                <a:gdLst>
                  <a:gd name="T0" fmla="*/ 0 w 43"/>
                  <a:gd name="T1" fmla="*/ 93 h 18"/>
                  <a:gd name="T2" fmla="*/ 320 w 43"/>
                  <a:gd name="T3" fmla="*/ 169 h 18"/>
                  <a:gd name="T4" fmla="*/ 0 w 43"/>
                  <a:gd name="T5" fmla="*/ 9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8">
                    <a:moveTo>
                      <a:pt x="0" y="10"/>
                    </a:move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11" y="0"/>
                      <a:pt x="0" y="10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9" name="Freeform 35">
                <a:extLst>
                  <a:ext uri="{FF2B5EF4-FFF2-40B4-BE49-F238E27FC236}">
                    <a16:creationId xmlns:a16="http://schemas.microsoft.com/office/drawing/2014/main" id="{6930B8AE-ED9E-4F66-9D35-734C99BCD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953"/>
                <a:ext cx="84" cy="23"/>
              </a:xfrm>
              <a:custGeom>
                <a:avLst/>
                <a:gdLst>
                  <a:gd name="T0" fmla="*/ 0 w 43"/>
                  <a:gd name="T1" fmla="*/ 0 h 11"/>
                  <a:gd name="T2" fmla="*/ 320 w 43"/>
                  <a:gd name="T3" fmla="*/ 100 h 11"/>
                  <a:gd name="T4" fmla="*/ 0 w 43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1">
                    <a:moveTo>
                      <a:pt x="0" y="0"/>
                    </a:move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7" y="11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0" name="Freeform 36">
                <a:extLst>
                  <a:ext uri="{FF2B5EF4-FFF2-40B4-BE49-F238E27FC236}">
                    <a16:creationId xmlns:a16="http://schemas.microsoft.com/office/drawing/2014/main" id="{EA70501D-AD4C-46DF-ACF1-D8CC1ADA7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010"/>
                <a:ext cx="80" cy="25"/>
              </a:xfrm>
              <a:custGeom>
                <a:avLst/>
                <a:gdLst>
                  <a:gd name="T0" fmla="*/ 0 w 41"/>
                  <a:gd name="T1" fmla="*/ 0 h 12"/>
                  <a:gd name="T2" fmla="*/ 304 w 41"/>
                  <a:gd name="T3" fmla="*/ 83 h 12"/>
                  <a:gd name="T4" fmla="*/ 0 w 4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2">
                    <a:moveTo>
                      <a:pt x="0" y="0"/>
                    </a:move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10" y="12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1" name="Freeform 37">
                <a:extLst>
                  <a:ext uri="{FF2B5EF4-FFF2-40B4-BE49-F238E27FC236}">
                    <a16:creationId xmlns:a16="http://schemas.microsoft.com/office/drawing/2014/main" id="{36524EB0-55E1-4442-9930-D5C8C5903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587"/>
                <a:ext cx="84" cy="25"/>
              </a:xfrm>
              <a:custGeom>
                <a:avLst/>
                <a:gdLst>
                  <a:gd name="T0" fmla="*/ 0 w 43"/>
                  <a:gd name="T1" fmla="*/ 0 h 12"/>
                  <a:gd name="T2" fmla="*/ 320 w 43"/>
                  <a:gd name="T3" fmla="*/ 108 h 12"/>
                  <a:gd name="T4" fmla="*/ 0 w 43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2">
                    <a:moveTo>
                      <a:pt x="0" y="0"/>
                    </a:move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11" y="12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2" name="Freeform 38">
                <a:extLst>
                  <a:ext uri="{FF2B5EF4-FFF2-40B4-BE49-F238E27FC236}">
                    <a16:creationId xmlns:a16="http://schemas.microsoft.com/office/drawing/2014/main" id="{F1CB9A74-51E4-4AFD-BD73-BD05D1106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642"/>
                <a:ext cx="84" cy="29"/>
              </a:xfrm>
              <a:custGeom>
                <a:avLst/>
                <a:gdLst>
                  <a:gd name="T0" fmla="*/ 0 w 43"/>
                  <a:gd name="T1" fmla="*/ 0 h 14"/>
                  <a:gd name="T2" fmla="*/ 320 w 43"/>
                  <a:gd name="T3" fmla="*/ 108 h 14"/>
                  <a:gd name="T4" fmla="*/ 0 w 4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4">
                    <a:moveTo>
                      <a:pt x="0" y="0"/>
                    </a:move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13" y="14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3" name="Freeform 39">
                <a:extLst>
                  <a:ext uri="{FF2B5EF4-FFF2-40B4-BE49-F238E27FC236}">
                    <a16:creationId xmlns:a16="http://schemas.microsoft.com/office/drawing/2014/main" id="{13E28BE4-CFBA-47C7-88F4-A265A8095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276"/>
                <a:ext cx="82" cy="35"/>
              </a:xfrm>
              <a:custGeom>
                <a:avLst/>
                <a:gdLst>
                  <a:gd name="T0" fmla="*/ 0 w 42"/>
                  <a:gd name="T1" fmla="*/ 0 h 17"/>
                  <a:gd name="T2" fmla="*/ 312 w 42"/>
                  <a:gd name="T3" fmla="*/ 105 h 17"/>
                  <a:gd name="T4" fmla="*/ 0 w 42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7">
                    <a:moveTo>
                      <a:pt x="0" y="0"/>
                    </a:move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17" y="17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4" name="Freeform 40">
                <a:extLst>
                  <a:ext uri="{FF2B5EF4-FFF2-40B4-BE49-F238E27FC236}">
                    <a16:creationId xmlns:a16="http://schemas.microsoft.com/office/drawing/2014/main" id="{32CFFED0-7FF6-4124-8776-87246605E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3332"/>
                <a:ext cx="90" cy="29"/>
              </a:xfrm>
              <a:custGeom>
                <a:avLst/>
                <a:gdLst>
                  <a:gd name="T0" fmla="*/ 0 w 46"/>
                  <a:gd name="T1" fmla="*/ 0 h 14"/>
                  <a:gd name="T2" fmla="*/ 344 w 46"/>
                  <a:gd name="T3" fmla="*/ 116 h 14"/>
                  <a:gd name="T4" fmla="*/ 0 w 46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4">
                    <a:moveTo>
                      <a:pt x="0" y="0"/>
                    </a:move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8" y="14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5" name="Freeform 41">
                <a:extLst>
                  <a:ext uri="{FF2B5EF4-FFF2-40B4-BE49-F238E27FC236}">
                    <a16:creationId xmlns:a16="http://schemas.microsoft.com/office/drawing/2014/main" id="{5ABD6190-4D82-466D-AF7E-0ED428DA0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1009"/>
                <a:ext cx="139" cy="28"/>
              </a:xfrm>
              <a:custGeom>
                <a:avLst/>
                <a:gdLst>
                  <a:gd name="T0" fmla="*/ 0 w 71"/>
                  <a:gd name="T1" fmla="*/ 0 h 13"/>
                  <a:gd name="T2" fmla="*/ 533 w 71"/>
                  <a:gd name="T3" fmla="*/ 129 h 13"/>
                  <a:gd name="T4" fmla="*/ 0 w 7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71" y="13"/>
                      <a:pt x="71" y="13"/>
                      <a:pt x="71" y="13"/>
                    </a:cubicBezTo>
                    <a:cubicBezTo>
                      <a:pt x="71" y="13"/>
                      <a:pt x="17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6" name="Freeform 42">
                <a:extLst>
                  <a:ext uri="{FF2B5EF4-FFF2-40B4-BE49-F238E27FC236}">
                    <a16:creationId xmlns:a16="http://schemas.microsoft.com/office/drawing/2014/main" id="{0119A9EE-9448-4020-9742-87114A6D5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137"/>
                <a:ext cx="118" cy="25"/>
              </a:xfrm>
              <a:custGeom>
                <a:avLst/>
                <a:gdLst>
                  <a:gd name="T0" fmla="*/ 0 w 60"/>
                  <a:gd name="T1" fmla="*/ 0 h 12"/>
                  <a:gd name="T2" fmla="*/ 456 w 60"/>
                  <a:gd name="T3" fmla="*/ 100 h 12"/>
                  <a:gd name="T4" fmla="*/ 0 w 6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12">
                    <a:moveTo>
                      <a:pt x="0" y="0"/>
                    </a:move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7" name="Freeform 43">
                <a:extLst>
                  <a:ext uri="{FF2B5EF4-FFF2-40B4-BE49-F238E27FC236}">
                    <a16:creationId xmlns:a16="http://schemas.microsoft.com/office/drawing/2014/main" id="{72280AC6-6BA4-4D59-A3B7-B2AA98717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886"/>
                <a:ext cx="846" cy="123"/>
              </a:xfrm>
              <a:custGeom>
                <a:avLst/>
                <a:gdLst>
                  <a:gd name="T0" fmla="*/ 0 w 431"/>
                  <a:gd name="T1" fmla="*/ 534 h 59"/>
                  <a:gd name="T2" fmla="*/ 3260 w 431"/>
                  <a:gd name="T3" fmla="*/ 0 h 59"/>
                  <a:gd name="T4" fmla="*/ 0 w 431"/>
                  <a:gd name="T5" fmla="*/ 534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" h="59">
                    <a:moveTo>
                      <a:pt x="0" y="59"/>
                    </a:moveTo>
                    <a:cubicBezTo>
                      <a:pt x="431" y="0"/>
                      <a:pt x="431" y="0"/>
                      <a:pt x="431" y="0"/>
                    </a:cubicBezTo>
                    <a:cubicBezTo>
                      <a:pt x="431" y="0"/>
                      <a:pt x="31" y="40"/>
                      <a:pt x="0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8" name="Freeform 44">
                <a:extLst>
                  <a:ext uri="{FF2B5EF4-FFF2-40B4-BE49-F238E27FC236}">
                    <a16:creationId xmlns:a16="http://schemas.microsoft.com/office/drawing/2014/main" id="{B599C4B8-9553-40FF-8E46-F0F0C98E1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007"/>
                <a:ext cx="826" cy="136"/>
              </a:xfrm>
              <a:custGeom>
                <a:avLst/>
                <a:gdLst>
                  <a:gd name="T0" fmla="*/ 0 w 421"/>
                  <a:gd name="T1" fmla="*/ 596 h 65"/>
                  <a:gd name="T2" fmla="*/ 3180 w 421"/>
                  <a:gd name="T3" fmla="*/ 0 h 65"/>
                  <a:gd name="T4" fmla="*/ 0 w 421"/>
                  <a:gd name="T5" fmla="*/ 596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1" h="65">
                    <a:moveTo>
                      <a:pt x="0" y="65"/>
                    </a:moveTo>
                    <a:cubicBezTo>
                      <a:pt x="421" y="0"/>
                      <a:pt x="421" y="0"/>
                      <a:pt x="421" y="0"/>
                    </a:cubicBezTo>
                    <a:cubicBezTo>
                      <a:pt x="421" y="0"/>
                      <a:pt x="32" y="45"/>
                      <a:pt x="0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9" name="Freeform 45">
                <a:extLst>
                  <a:ext uri="{FF2B5EF4-FFF2-40B4-BE49-F238E27FC236}">
                    <a16:creationId xmlns:a16="http://schemas.microsoft.com/office/drawing/2014/main" id="{B3577BB6-3348-4EF6-8421-A766A6A4B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936"/>
                <a:ext cx="331" cy="515"/>
              </a:xfrm>
              <a:custGeom>
                <a:avLst/>
                <a:gdLst>
                  <a:gd name="T0" fmla="*/ 1105 w 169"/>
                  <a:gd name="T1" fmla="*/ 461 h 246"/>
                  <a:gd name="T2" fmla="*/ 1253 w 169"/>
                  <a:gd name="T3" fmla="*/ 1130 h 246"/>
                  <a:gd name="T4" fmla="*/ 1136 w 169"/>
                  <a:gd name="T5" fmla="*/ 1704 h 246"/>
                  <a:gd name="T6" fmla="*/ 633 w 169"/>
                  <a:gd name="T7" fmla="*/ 2257 h 246"/>
                  <a:gd name="T8" fmla="*/ 119 w 169"/>
                  <a:gd name="T9" fmla="*/ 1687 h 246"/>
                  <a:gd name="T10" fmla="*/ 8 w 169"/>
                  <a:gd name="T11" fmla="*/ 1139 h 246"/>
                  <a:gd name="T12" fmla="*/ 127 w 169"/>
                  <a:gd name="T13" fmla="*/ 553 h 246"/>
                  <a:gd name="T14" fmla="*/ 633 w 169"/>
                  <a:gd name="T15" fmla="*/ 0 h 246"/>
                  <a:gd name="T16" fmla="*/ 1105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7" y="50"/>
                    </a:moveTo>
                    <a:cubicBezTo>
                      <a:pt x="158" y="74"/>
                      <a:pt x="169" y="86"/>
                      <a:pt x="167" y="123"/>
                    </a:cubicBezTo>
                    <a:cubicBezTo>
                      <a:pt x="165" y="177"/>
                      <a:pt x="158" y="167"/>
                      <a:pt x="151" y="186"/>
                    </a:cubicBezTo>
                    <a:cubicBezTo>
                      <a:pt x="144" y="226"/>
                      <a:pt x="113" y="246"/>
                      <a:pt x="84" y="246"/>
                    </a:cubicBezTo>
                    <a:cubicBezTo>
                      <a:pt x="55" y="246"/>
                      <a:pt x="30" y="221"/>
                      <a:pt x="16" y="184"/>
                    </a:cubicBezTo>
                    <a:cubicBezTo>
                      <a:pt x="0" y="163"/>
                      <a:pt x="1" y="146"/>
                      <a:pt x="1" y="124"/>
                    </a:cubicBezTo>
                    <a:cubicBezTo>
                      <a:pt x="1" y="101"/>
                      <a:pt x="1" y="79"/>
                      <a:pt x="17" y="60"/>
                    </a:cubicBezTo>
                    <a:cubicBezTo>
                      <a:pt x="31" y="24"/>
                      <a:pt x="37" y="5"/>
                      <a:pt x="84" y="0"/>
                    </a:cubicBezTo>
                    <a:cubicBezTo>
                      <a:pt x="110" y="0"/>
                      <a:pt x="138" y="15"/>
                      <a:pt x="147" y="50"/>
                    </a:cubicBezTo>
                    <a:close/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0" name="Freeform 46">
                <a:extLst>
                  <a:ext uri="{FF2B5EF4-FFF2-40B4-BE49-F238E27FC236}">
                    <a16:creationId xmlns:a16="http://schemas.microsoft.com/office/drawing/2014/main" id="{406678CA-3A29-4711-B640-CF66CDF16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1495"/>
                <a:ext cx="332" cy="515"/>
              </a:xfrm>
              <a:custGeom>
                <a:avLst/>
                <a:gdLst>
                  <a:gd name="T0" fmla="*/ 1108 w 169"/>
                  <a:gd name="T1" fmla="*/ 461 h 246"/>
                  <a:gd name="T2" fmla="*/ 1265 w 169"/>
                  <a:gd name="T3" fmla="*/ 1139 h 246"/>
                  <a:gd name="T4" fmla="*/ 1145 w 169"/>
                  <a:gd name="T5" fmla="*/ 1704 h 246"/>
                  <a:gd name="T6" fmla="*/ 636 w 169"/>
                  <a:gd name="T7" fmla="*/ 2257 h 246"/>
                  <a:gd name="T8" fmla="*/ 120 w 169"/>
                  <a:gd name="T9" fmla="*/ 1687 h 246"/>
                  <a:gd name="T10" fmla="*/ 8 w 169"/>
                  <a:gd name="T11" fmla="*/ 1139 h 246"/>
                  <a:gd name="T12" fmla="*/ 128 w 169"/>
                  <a:gd name="T13" fmla="*/ 553 h 246"/>
                  <a:gd name="T14" fmla="*/ 636 w 169"/>
                  <a:gd name="T15" fmla="*/ 0 h 246"/>
                  <a:gd name="T16" fmla="*/ 1108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4"/>
                    </a:cubicBezTo>
                    <a:cubicBezTo>
                      <a:pt x="165" y="178"/>
                      <a:pt x="158" y="167"/>
                      <a:pt x="151" y="186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1" y="146"/>
                      <a:pt x="1" y="124"/>
                    </a:cubicBezTo>
                    <a:cubicBezTo>
                      <a:pt x="1" y="101"/>
                      <a:pt x="1" y="79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1" name="Freeform 47">
                <a:extLst>
                  <a:ext uri="{FF2B5EF4-FFF2-40B4-BE49-F238E27FC236}">
                    <a16:creationId xmlns:a16="http://schemas.microsoft.com/office/drawing/2014/main" id="{F30FF161-694E-4AF1-924C-9054244BE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2648"/>
                <a:ext cx="331" cy="515"/>
              </a:xfrm>
              <a:custGeom>
                <a:avLst/>
                <a:gdLst>
                  <a:gd name="T0" fmla="*/ 1097 w 169"/>
                  <a:gd name="T1" fmla="*/ 461 h 246"/>
                  <a:gd name="T2" fmla="*/ 1253 w 169"/>
                  <a:gd name="T3" fmla="*/ 1139 h 246"/>
                  <a:gd name="T4" fmla="*/ 1136 w 169"/>
                  <a:gd name="T5" fmla="*/ 1704 h 246"/>
                  <a:gd name="T6" fmla="*/ 633 w 169"/>
                  <a:gd name="T7" fmla="*/ 2257 h 246"/>
                  <a:gd name="T8" fmla="*/ 119 w 169"/>
                  <a:gd name="T9" fmla="*/ 1687 h 246"/>
                  <a:gd name="T10" fmla="*/ 0 w 169"/>
                  <a:gd name="T11" fmla="*/ 1139 h 246"/>
                  <a:gd name="T12" fmla="*/ 127 w 169"/>
                  <a:gd name="T13" fmla="*/ 553 h 246"/>
                  <a:gd name="T14" fmla="*/ 633 w 169"/>
                  <a:gd name="T15" fmla="*/ 0 h 246"/>
                  <a:gd name="T16" fmla="*/ 1097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4"/>
                    </a:cubicBezTo>
                    <a:cubicBezTo>
                      <a:pt x="164" y="178"/>
                      <a:pt x="158" y="167"/>
                      <a:pt x="151" y="186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0" y="146"/>
                      <a:pt x="0" y="124"/>
                    </a:cubicBezTo>
                    <a:cubicBezTo>
                      <a:pt x="0" y="101"/>
                      <a:pt x="0" y="79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2" name="Freeform 48">
                <a:extLst>
                  <a:ext uri="{FF2B5EF4-FFF2-40B4-BE49-F238E27FC236}">
                    <a16:creationId xmlns:a16="http://schemas.microsoft.com/office/drawing/2014/main" id="{F996A978-371C-4E7F-91EA-6A53D471A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3104"/>
                <a:ext cx="332" cy="515"/>
              </a:xfrm>
              <a:custGeom>
                <a:avLst/>
                <a:gdLst>
                  <a:gd name="T0" fmla="*/ 1108 w 169"/>
                  <a:gd name="T1" fmla="*/ 461 h 246"/>
                  <a:gd name="T2" fmla="*/ 1265 w 169"/>
                  <a:gd name="T3" fmla="*/ 1130 h 246"/>
                  <a:gd name="T4" fmla="*/ 1145 w 169"/>
                  <a:gd name="T5" fmla="*/ 1696 h 246"/>
                  <a:gd name="T6" fmla="*/ 636 w 169"/>
                  <a:gd name="T7" fmla="*/ 2257 h 246"/>
                  <a:gd name="T8" fmla="*/ 120 w 169"/>
                  <a:gd name="T9" fmla="*/ 1687 h 246"/>
                  <a:gd name="T10" fmla="*/ 0 w 169"/>
                  <a:gd name="T11" fmla="*/ 1139 h 246"/>
                  <a:gd name="T12" fmla="*/ 128 w 169"/>
                  <a:gd name="T13" fmla="*/ 553 h 246"/>
                  <a:gd name="T14" fmla="*/ 636 w 169"/>
                  <a:gd name="T15" fmla="*/ 0 h 246"/>
                  <a:gd name="T16" fmla="*/ 1108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3"/>
                    </a:cubicBezTo>
                    <a:cubicBezTo>
                      <a:pt x="165" y="177"/>
                      <a:pt x="158" y="167"/>
                      <a:pt x="151" y="185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0" y="146"/>
                      <a:pt x="0" y="124"/>
                    </a:cubicBezTo>
                    <a:cubicBezTo>
                      <a:pt x="0" y="101"/>
                      <a:pt x="0" y="78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3" name="Freeform 49">
                <a:extLst>
                  <a:ext uri="{FF2B5EF4-FFF2-40B4-BE49-F238E27FC236}">
                    <a16:creationId xmlns:a16="http://schemas.microsoft.com/office/drawing/2014/main" id="{8F01C337-D677-4AD7-B611-B086FE5E6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296"/>
                <a:ext cx="332" cy="515"/>
              </a:xfrm>
              <a:custGeom>
                <a:avLst/>
                <a:gdLst>
                  <a:gd name="T0" fmla="*/ 1108 w 169"/>
                  <a:gd name="T1" fmla="*/ 461 h 246"/>
                  <a:gd name="T2" fmla="*/ 1265 w 169"/>
                  <a:gd name="T3" fmla="*/ 1130 h 246"/>
                  <a:gd name="T4" fmla="*/ 1145 w 169"/>
                  <a:gd name="T5" fmla="*/ 1696 h 246"/>
                  <a:gd name="T6" fmla="*/ 636 w 169"/>
                  <a:gd name="T7" fmla="*/ 2257 h 246"/>
                  <a:gd name="T8" fmla="*/ 120 w 169"/>
                  <a:gd name="T9" fmla="*/ 1687 h 246"/>
                  <a:gd name="T10" fmla="*/ 0 w 169"/>
                  <a:gd name="T11" fmla="*/ 1139 h 246"/>
                  <a:gd name="T12" fmla="*/ 128 w 169"/>
                  <a:gd name="T13" fmla="*/ 553 h 246"/>
                  <a:gd name="T14" fmla="*/ 636 w 169"/>
                  <a:gd name="T15" fmla="*/ 0 h 246"/>
                  <a:gd name="T16" fmla="*/ 1108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3"/>
                    </a:cubicBezTo>
                    <a:cubicBezTo>
                      <a:pt x="164" y="177"/>
                      <a:pt x="158" y="167"/>
                      <a:pt x="151" y="185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0" y="146"/>
                      <a:pt x="0" y="124"/>
                    </a:cubicBezTo>
                    <a:cubicBezTo>
                      <a:pt x="0" y="101"/>
                      <a:pt x="0" y="78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4" name="Freeform 50">
                <a:extLst>
                  <a:ext uri="{FF2B5EF4-FFF2-40B4-BE49-F238E27FC236}">
                    <a16:creationId xmlns:a16="http://schemas.microsoft.com/office/drawing/2014/main" id="{8E9537AD-C574-4431-AFAA-B2FCCDE90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2644"/>
                <a:ext cx="332" cy="514"/>
              </a:xfrm>
              <a:custGeom>
                <a:avLst/>
                <a:gdLst>
                  <a:gd name="T0" fmla="*/ 1116 w 169"/>
                  <a:gd name="T1" fmla="*/ 445 h 246"/>
                  <a:gd name="T2" fmla="*/ 1273 w 169"/>
                  <a:gd name="T3" fmla="*/ 1122 h 246"/>
                  <a:gd name="T4" fmla="*/ 1145 w 169"/>
                  <a:gd name="T5" fmla="*/ 1690 h 246"/>
                  <a:gd name="T6" fmla="*/ 636 w 169"/>
                  <a:gd name="T7" fmla="*/ 2244 h 246"/>
                  <a:gd name="T8" fmla="*/ 120 w 169"/>
                  <a:gd name="T9" fmla="*/ 1676 h 246"/>
                  <a:gd name="T10" fmla="*/ 8 w 169"/>
                  <a:gd name="T11" fmla="*/ 1122 h 246"/>
                  <a:gd name="T12" fmla="*/ 128 w 169"/>
                  <a:gd name="T13" fmla="*/ 537 h 246"/>
                  <a:gd name="T14" fmla="*/ 636 w 169"/>
                  <a:gd name="T15" fmla="*/ 0 h 246"/>
                  <a:gd name="T16" fmla="*/ 1116 w 169"/>
                  <a:gd name="T17" fmla="*/ 445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7" y="49"/>
                    </a:moveTo>
                    <a:cubicBezTo>
                      <a:pt x="158" y="73"/>
                      <a:pt x="169" y="86"/>
                      <a:pt x="168" y="123"/>
                    </a:cubicBezTo>
                    <a:cubicBezTo>
                      <a:pt x="165" y="177"/>
                      <a:pt x="158" y="167"/>
                      <a:pt x="151" y="185"/>
                    </a:cubicBezTo>
                    <a:cubicBezTo>
                      <a:pt x="144" y="226"/>
                      <a:pt x="113" y="246"/>
                      <a:pt x="84" y="246"/>
                    </a:cubicBezTo>
                    <a:cubicBezTo>
                      <a:pt x="55" y="246"/>
                      <a:pt x="30" y="221"/>
                      <a:pt x="16" y="184"/>
                    </a:cubicBezTo>
                    <a:cubicBezTo>
                      <a:pt x="0" y="162"/>
                      <a:pt x="1" y="146"/>
                      <a:pt x="1" y="123"/>
                    </a:cubicBezTo>
                    <a:cubicBezTo>
                      <a:pt x="1" y="100"/>
                      <a:pt x="1" y="78"/>
                      <a:pt x="17" y="59"/>
                    </a:cubicBezTo>
                    <a:cubicBezTo>
                      <a:pt x="31" y="24"/>
                      <a:pt x="37" y="4"/>
                      <a:pt x="84" y="0"/>
                    </a:cubicBezTo>
                    <a:cubicBezTo>
                      <a:pt x="110" y="0"/>
                      <a:pt x="138" y="15"/>
                      <a:pt x="147" y="49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5" name="Oval 51">
                <a:extLst>
                  <a:ext uri="{FF2B5EF4-FFF2-40B4-BE49-F238E27FC236}">
                    <a16:creationId xmlns:a16="http://schemas.microsoft.com/office/drawing/2014/main" id="{6518FCB0-5114-46A3-AE15-38217395F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824"/>
                <a:ext cx="90" cy="152"/>
              </a:xfrm>
              <a:prstGeom prst="ellipse">
                <a:avLst/>
              </a:pr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666" name="Freeform 52">
                <a:extLst>
                  <a:ext uri="{FF2B5EF4-FFF2-40B4-BE49-F238E27FC236}">
                    <a16:creationId xmlns:a16="http://schemas.microsoft.com/office/drawing/2014/main" id="{70D5ABFD-4B1F-4E54-9B90-AA3548C76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2642"/>
                <a:ext cx="330" cy="516"/>
              </a:xfrm>
              <a:custGeom>
                <a:avLst/>
                <a:gdLst>
                  <a:gd name="T0" fmla="*/ 1145 w 168"/>
                  <a:gd name="T1" fmla="*/ 545 h 247"/>
                  <a:gd name="T2" fmla="*/ 1273 w 168"/>
                  <a:gd name="T3" fmla="*/ 1130 h 247"/>
                  <a:gd name="T4" fmla="*/ 1145 w 168"/>
                  <a:gd name="T5" fmla="*/ 1715 h 247"/>
                  <a:gd name="T6" fmla="*/ 636 w 168"/>
                  <a:gd name="T7" fmla="*/ 2252 h 247"/>
                  <a:gd name="T8" fmla="*/ 136 w 168"/>
                  <a:gd name="T9" fmla="*/ 1732 h 247"/>
                  <a:gd name="T10" fmla="*/ 0 w 168"/>
                  <a:gd name="T11" fmla="*/ 1105 h 247"/>
                  <a:gd name="T12" fmla="*/ 143 w 168"/>
                  <a:gd name="T13" fmla="*/ 501 h 247"/>
                  <a:gd name="T14" fmla="*/ 636 w 168"/>
                  <a:gd name="T15" fmla="*/ 8 h 247"/>
                  <a:gd name="T16" fmla="*/ 1145 w 168"/>
                  <a:gd name="T17" fmla="*/ 545 h 2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8" h="247">
                    <a:moveTo>
                      <a:pt x="151" y="60"/>
                    </a:moveTo>
                    <a:cubicBezTo>
                      <a:pt x="166" y="77"/>
                      <a:pt x="168" y="100"/>
                      <a:pt x="168" y="124"/>
                    </a:cubicBezTo>
                    <a:cubicBezTo>
                      <a:pt x="168" y="147"/>
                      <a:pt x="164" y="175"/>
                      <a:pt x="151" y="188"/>
                    </a:cubicBezTo>
                    <a:cubicBezTo>
                      <a:pt x="148" y="222"/>
                      <a:pt x="112" y="247"/>
                      <a:pt x="84" y="247"/>
                    </a:cubicBezTo>
                    <a:cubicBezTo>
                      <a:pt x="57" y="247"/>
                      <a:pt x="23" y="222"/>
                      <a:pt x="18" y="190"/>
                    </a:cubicBezTo>
                    <a:cubicBezTo>
                      <a:pt x="4" y="176"/>
                      <a:pt x="0" y="146"/>
                      <a:pt x="0" y="121"/>
                    </a:cubicBezTo>
                    <a:cubicBezTo>
                      <a:pt x="0" y="96"/>
                      <a:pt x="4" y="69"/>
                      <a:pt x="19" y="55"/>
                    </a:cubicBezTo>
                    <a:cubicBezTo>
                      <a:pt x="24" y="19"/>
                      <a:pt x="53" y="1"/>
                      <a:pt x="84" y="1"/>
                    </a:cubicBezTo>
                    <a:cubicBezTo>
                      <a:pt x="119" y="0"/>
                      <a:pt x="148" y="23"/>
                      <a:pt x="151" y="6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7" name="Oval 53">
                <a:extLst>
                  <a:ext uri="{FF2B5EF4-FFF2-40B4-BE49-F238E27FC236}">
                    <a16:creationId xmlns:a16="http://schemas.microsoft.com/office/drawing/2014/main" id="{A58B00E6-0EE3-4902-8416-EB246C6B8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824"/>
                <a:ext cx="90" cy="152"/>
              </a:xfrm>
              <a:prstGeom prst="ellips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668" name="Line 54">
                <a:extLst>
                  <a:ext uri="{FF2B5EF4-FFF2-40B4-BE49-F238E27FC236}">
                    <a16:creationId xmlns:a16="http://schemas.microsoft.com/office/drawing/2014/main" id="{9E178B06-2933-4BF6-990B-C381E92B6B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2941"/>
                <a:ext cx="85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9" name="Line 55">
                <a:extLst>
                  <a:ext uri="{FF2B5EF4-FFF2-40B4-BE49-F238E27FC236}">
                    <a16:creationId xmlns:a16="http://schemas.microsoft.com/office/drawing/2014/main" id="{2AE5B3C8-25F2-4454-BD63-E4B8FA782C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3" y="2765"/>
                <a:ext cx="87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0" name="Line 56">
                <a:extLst>
                  <a:ext uri="{FF2B5EF4-FFF2-40B4-BE49-F238E27FC236}">
                    <a16:creationId xmlns:a16="http://schemas.microsoft.com/office/drawing/2014/main" id="{0AE7EDA1-8751-49E6-80DB-3A2A835A1C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1" y="2945"/>
                <a:ext cx="89" cy="94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1" name="Line 57">
                <a:extLst>
                  <a:ext uri="{FF2B5EF4-FFF2-40B4-BE49-F238E27FC236}">
                    <a16:creationId xmlns:a16="http://schemas.microsoft.com/office/drawing/2014/main" id="{FB475868-6D6A-4409-9A69-566393B3DC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88" y="2771"/>
                <a:ext cx="87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2" name="Freeform 58">
                <a:extLst>
                  <a:ext uri="{FF2B5EF4-FFF2-40B4-BE49-F238E27FC236}">
                    <a16:creationId xmlns:a16="http://schemas.microsoft.com/office/drawing/2014/main" id="{F621C873-70EB-403C-8A1F-D87CD7FD5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771"/>
                <a:ext cx="55" cy="258"/>
              </a:xfrm>
              <a:custGeom>
                <a:avLst/>
                <a:gdLst>
                  <a:gd name="T0" fmla="*/ 77 w 28"/>
                  <a:gd name="T1" fmla="*/ 136 h 123"/>
                  <a:gd name="T2" fmla="*/ 181 w 28"/>
                  <a:gd name="T3" fmla="*/ 277 h 123"/>
                  <a:gd name="T4" fmla="*/ 212 w 28"/>
                  <a:gd name="T5" fmla="*/ 646 h 123"/>
                  <a:gd name="T6" fmla="*/ 165 w 28"/>
                  <a:gd name="T7" fmla="*/ 950 h 123"/>
                  <a:gd name="T8" fmla="*/ 69 w 28"/>
                  <a:gd name="T9" fmla="*/ 1061 h 123"/>
                  <a:gd name="T10" fmla="*/ 0 w 28"/>
                  <a:gd name="T11" fmla="*/ 967 h 123"/>
                  <a:gd name="T12" fmla="*/ 112 w 28"/>
                  <a:gd name="T13" fmla="*/ 894 h 123"/>
                  <a:gd name="T14" fmla="*/ 143 w 28"/>
                  <a:gd name="T15" fmla="*/ 573 h 123"/>
                  <a:gd name="T16" fmla="*/ 128 w 28"/>
                  <a:gd name="T17" fmla="*/ 296 h 123"/>
                  <a:gd name="T18" fmla="*/ 77 w 28"/>
                  <a:gd name="T19" fmla="*/ 136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123">
                    <a:moveTo>
                      <a:pt x="10" y="15"/>
                    </a:moveTo>
                    <a:cubicBezTo>
                      <a:pt x="18" y="0"/>
                      <a:pt x="23" y="23"/>
                      <a:pt x="24" y="30"/>
                    </a:cubicBezTo>
                    <a:cubicBezTo>
                      <a:pt x="26" y="43"/>
                      <a:pt x="28" y="57"/>
                      <a:pt x="28" y="70"/>
                    </a:cubicBezTo>
                    <a:cubicBezTo>
                      <a:pt x="27" y="81"/>
                      <a:pt x="25" y="93"/>
                      <a:pt x="22" y="103"/>
                    </a:cubicBezTo>
                    <a:cubicBezTo>
                      <a:pt x="20" y="110"/>
                      <a:pt x="18" y="123"/>
                      <a:pt x="9" y="115"/>
                    </a:cubicBezTo>
                    <a:cubicBezTo>
                      <a:pt x="6" y="113"/>
                      <a:pt x="2" y="108"/>
                      <a:pt x="0" y="105"/>
                    </a:cubicBezTo>
                    <a:cubicBezTo>
                      <a:pt x="8" y="107"/>
                      <a:pt x="12" y="106"/>
                      <a:pt x="15" y="97"/>
                    </a:cubicBezTo>
                    <a:cubicBezTo>
                      <a:pt x="19" y="86"/>
                      <a:pt x="19" y="74"/>
                      <a:pt x="19" y="62"/>
                    </a:cubicBezTo>
                    <a:cubicBezTo>
                      <a:pt x="19" y="52"/>
                      <a:pt x="18" y="42"/>
                      <a:pt x="17" y="32"/>
                    </a:cubicBezTo>
                    <a:cubicBezTo>
                      <a:pt x="17" y="27"/>
                      <a:pt x="15" y="18"/>
                      <a:pt x="10" y="15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3" name="Freeform 59">
                <a:extLst>
                  <a:ext uri="{FF2B5EF4-FFF2-40B4-BE49-F238E27FC236}">
                    <a16:creationId xmlns:a16="http://schemas.microsoft.com/office/drawing/2014/main" id="{DA2C9C47-7ED5-4C6A-A1EF-7A028D0C4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650"/>
                <a:ext cx="114" cy="163"/>
              </a:xfrm>
              <a:custGeom>
                <a:avLst/>
                <a:gdLst>
                  <a:gd name="T0" fmla="*/ 0 w 58"/>
                  <a:gd name="T1" fmla="*/ 17 h 78"/>
                  <a:gd name="T2" fmla="*/ 212 w 58"/>
                  <a:gd name="T3" fmla="*/ 65 h 78"/>
                  <a:gd name="T4" fmla="*/ 371 w 58"/>
                  <a:gd name="T5" fmla="*/ 265 h 78"/>
                  <a:gd name="T6" fmla="*/ 425 w 58"/>
                  <a:gd name="T7" fmla="*/ 493 h 78"/>
                  <a:gd name="T8" fmla="*/ 297 w 58"/>
                  <a:gd name="T9" fmla="*/ 677 h 78"/>
                  <a:gd name="T10" fmla="*/ 275 w 58"/>
                  <a:gd name="T11" fmla="*/ 713 h 78"/>
                  <a:gd name="T12" fmla="*/ 320 w 58"/>
                  <a:gd name="T13" fmla="*/ 485 h 78"/>
                  <a:gd name="T14" fmla="*/ 259 w 58"/>
                  <a:gd name="T15" fmla="*/ 245 h 78"/>
                  <a:gd name="T16" fmla="*/ 136 w 58"/>
                  <a:gd name="T17" fmla="*/ 84 h 78"/>
                  <a:gd name="T18" fmla="*/ 61 w 58"/>
                  <a:gd name="T19" fmla="*/ 36 h 78"/>
                  <a:gd name="T20" fmla="*/ 8 w 58"/>
                  <a:gd name="T21" fmla="*/ 17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78">
                    <a:moveTo>
                      <a:pt x="0" y="2"/>
                    </a:moveTo>
                    <a:cubicBezTo>
                      <a:pt x="6" y="0"/>
                      <a:pt x="22" y="4"/>
                      <a:pt x="28" y="7"/>
                    </a:cubicBezTo>
                    <a:cubicBezTo>
                      <a:pt x="36" y="11"/>
                      <a:pt x="43" y="21"/>
                      <a:pt x="49" y="29"/>
                    </a:cubicBezTo>
                    <a:cubicBezTo>
                      <a:pt x="54" y="36"/>
                      <a:pt x="58" y="45"/>
                      <a:pt x="56" y="54"/>
                    </a:cubicBezTo>
                    <a:cubicBezTo>
                      <a:pt x="54" y="63"/>
                      <a:pt x="44" y="67"/>
                      <a:pt x="39" y="74"/>
                    </a:cubicBezTo>
                    <a:cubicBezTo>
                      <a:pt x="38" y="75"/>
                      <a:pt x="37" y="76"/>
                      <a:pt x="36" y="78"/>
                    </a:cubicBezTo>
                    <a:cubicBezTo>
                      <a:pt x="38" y="69"/>
                      <a:pt x="42" y="62"/>
                      <a:pt x="42" y="53"/>
                    </a:cubicBezTo>
                    <a:cubicBezTo>
                      <a:pt x="43" y="43"/>
                      <a:pt x="38" y="35"/>
                      <a:pt x="34" y="27"/>
                    </a:cubicBezTo>
                    <a:cubicBezTo>
                      <a:pt x="30" y="19"/>
                      <a:pt x="26" y="13"/>
                      <a:pt x="18" y="9"/>
                    </a:cubicBezTo>
                    <a:cubicBezTo>
                      <a:pt x="15" y="7"/>
                      <a:pt x="12" y="5"/>
                      <a:pt x="8" y="4"/>
                    </a:cubicBezTo>
                    <a:cubicBezTo>
                      <a:pt x="6" y="3"/>
                      <a:pt x="2" y="3"/>
                      <a:pt x="1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4" name="Freeform 60">
                <a:extLst>
                  <a:ext uri="{FF2B5EF4-FFF2-40B4-BE49-F238E27FC236}">
                    <a16:creationId xmlns:a16="http://schemas.microsoft.com/office/drawing/2014/main" id="{D2F5E8FA-0806-4186-AEF0-654298BB7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966"/>
                <a:ext cx="85" cy="174"/>
              </a:xfrm>
              <a:custGeom>
                <a:avLst/>
                <a:gdLst>
                  <a:gd name="T0" fmla="*/ 63 w 43"/>
                  <a:gd name="T1" fmla="*/ 8 h 83"/>
                  <a:gd name="T2" fmla="*/ 101 w 43"/>
                  <a:gd name="T3" fmla="*/ 57 h 83"/>
                  <a:gd name="T4" fmla="*/ 148 w 43"/>
                  <a:gd name="T5" fmla="*/ 109 h 83"/>
                  <a:gd name="T6" fmla="*/ 223 w 43"/>
                  <a:gd name="T7" fmla="*/ 193 h 83"/>
                  <a:gd name="T8" fmla="*/ 316 w 43"/>
                  <a:gd name="T9" fmla="*/ 396 h 83"/>
                  <a:gd name="T10" fmla="*/ 0 w 43"/>
                  <a:gd name="T11" fmla="*/ 765 h 83"/>
                  <a:gd name="T12" fmla="*/ 148 w 43"/>
                  <a:gd name="T13" fmla="*/ 581 h 83"/>
                  <a:gd name="T14" fmla="*/ 184 w 43"/>
                  <a:gd name="T15" fmla="*/ 369 h 83"/>
                  <a:gd name="T16" fmla="*/ 55 w 43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83">
                    <a:moveTo>
                      <a:pt x="8" y="1"/>
                    </a:moveTo>
                    <a:cubicBezTo>
                      <a:pt x="8" y="0"/>
                      <a:pt x="11" y="4"/>
                      <a:pt x="13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22" y="15"/>
                      <a:pt x="25" y="18"/>
                      <a:pt x="29" y="21"/>
                    </a:cubicBezTo>
                    <a:cubicBezTo>
                      <a:pt x="36" y="27"/>
                      <a:pt x="43" y="32"/>
                      <a:pt x="41" y="43"/>
                    </a:cubicBezTo>
                    <a:cubicBezTo>
                      <a:pt x="38" y="61"/>
                      <a:pt x="17" y="78"/>
                      <a:pt x="0" y="83"/>
                    </a:cubicBezTo>
                    <a:cubicBezTo>
                      <a:pt x="7" y="76"/>
                      <a:pt x="15" y="71"/>
                      <a:pt x="19" y="63"/>
                    </a:cubicBezTo>
                    <a:cubicBezTo>
                      <a:pt x="23" y="56"/>
                      <a:pt x="24" y="48"/>
                      <a:pt x="24" y="40"/>
                    </a:cubicBezTo>
                    <a:cubicBezTo>
                      <a:pt x="23" y="27"/>
                      <a:pt x="15" y="10"/>
                      <a:pt x="7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5" name="Freeform 61">
                <a:extLst>
                  <a:ext uri="{FF2B5EF4-FFF2-40B4-BE49-F238E27FC236}">
                    <a16:creationId xmlns:a16="http://schemas.microsoft.com/office/drawing/2014/main" id="{CB7675F8-67F8-4785-931D-516BE42CF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834"/>
                <a:ext cx="27" cy="136"/>
              </a:xfrm>
              <a:custGeom>
                <a:avLst/>
                <a:gdLst>
                  <a:gd name="T0" fmla="*/ 8 w 14"/>
                  <a:gd name="T1" fmla="*/ 0 h 65"/>
                  <a:gd name="T2" fmla="*/ 85 w 14"/>
                  <a:gd name="T3" fmla="*/ 117 h 65"/>
                  <a:gd name="T4" fmla="*/ 85 w 14"/>
                  <a:gd name="T5" fmla="*/ 293 h 65"/>
                  <a:gd name="T6" fmla="*/ 93 w 14"/>
                  <a:gd name="T7" fmla="*/ 477 h 65"/>
                  <a:gd name="T8" fmla="*/ 8 w 14"/>
                  <a:gd name="T9" fmla="*/ 596 h 65"/>
                  <a:gd name="T10" fmla="*/ 56 w 14"/>
                  <a:gd name="T11" fmla="*/ 285 h 65"/>
                  <a:gd name="T12" fmla="*/ 56 w 14"/>
                  <a:gd name="T13" fmla="*/ 136 h 65"/>
                  <a:gd name="T14" fmla="*/ 0 w 14"/>
                  <a:gd name="T15" fmla="*/ 27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5">
                    <a:moveTo>
                      <a:pt x="1" y="0"/>
                    </a:moveTo>
                    <a:cubicBezTo>
                      <a:pt x="6" y="4"/>
                      <a:pt x="11" y="7"/>
                      <a:pt x="12" y="13"/>
                    </a:cubicBezTo>
                    <a:cubicBezTo>
                      <a:pt x="13" y="18"/>
                      <a:pt x="13" y="26"/>
                      <a:pt x="12" y="32"/>
                    </a:cubicBezTo>
                    <a:cubicBezTo>
                      <a:pt x="12" y="38"/>
                      <a:pt x="14" y="46"/>
                      <a:pt x="13" y="52"/>
                    </a:cubicBezTo>
                    <a:cubicBezTo>
                      <a:pt x="13" y="57"/>
                      <a:pt x="5" y="63"/>
                      <a:pt x="1" y="65"/>
                    </a:cubicBezTo>
                    <a:cubicBezTo>
                      <a:pt x="7" y="54"/>
                      <a:pt x="7" y="44"/>
                      <a:pt x="8" y="31"/>
                    </a:cubicBezTo>
                    <a:cubicBezTo>
                      <a:pt x="8" y="26"/>
                      <a:pt x="9" y="20"/>
                      <a:pt x="8" y="15"/>
                    </a:cubicBezTo>
                    <a:cubicBezTo>
                      <a:pt x="6" y="10"/>
                      <a:pt x="2" y="7"/>
                      <a:pt x="0" y="3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6" name="Freeform 62">
                <a:extLst>
                  <a:ext uri="{FF2B5EF4-FFF2-40B4-BE49-F238E27FC236}">
                    <a16:creationId xmlns:a16="http://schemas.microsoft.com/office/drawing/2014/main" id="{918957C3-2777-4AFA-ACF3-871720B0A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2775"/>
                <a:ext cx="53" cy="249"/>
              </a:xfrm>
              <a:custGeom>
                <a:avLst/>
                <a:gdLst>
                  <a:gd name="T0" fmla="*/ 100 w 27"/>
                  <a:gd name="T1" fmla="*/ 17 h 119"/>
                  <a:gd name="T2" fmla="*/ 16 w 27"/>
                  <a:gd name="T3" fmla="*/ 301 h 119"/>
                  <a:gd name="T4" fmla="*/ 0 w 27"/>
                  <a:gd name="T5" fmla="*/ 569 h 119"/>
                  <a:gd name="T6" fmla="*/ 16 w 27"/>
                  <a:gd name="T7" fmla="*/ 862 h 119"/>
                  <a:gd name="T8" fmla="*/ 100 w 27"/>
                  <a:gd name="T9" fmla="*/ 1082 h 119"/>
                  <a:gd name="T10" fmla="*/ 204 w 27"/>
                  <a:gd name="T11" fmla="*/ 973 h 119"/>
                  <a:gd name="T12" fmla="*/ 120 w 27"/>
                  <a:gd name="T13" fmla="*/ 981 h 119"/>
                  <a:gd name="T14" fmla="*/ 69 w 27"/>
                  <a:gd name="T15" fmla="*/ 854 h 119"/>
                  <a:gd name="T16" fmla="*/ 31 w 27"/>
                  <a:gd name="T17" fmla="*/ 469 h 119"/>
                  <a:gd name="T18" fmla="*/ 69 w 27"/>
                  <a:gd name="T19" fmla="*/ 167 h 119"/>
                  <a:gd name="T20" fmla="*/ 188 w 27"/>
                  <a:gd name="T21" fmla="*/ 100 h 119"/>
                  <a:gd name="T22" fmla="*/ 100 w 27"/>
                  <a:gd name="T23" fmla="*/ 0 h 119"/>
                  <a:gd name="T24" fmla="*/ 92 w 27"/>
                  <a:gd name="T25" fmla="*/ 8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" h="119">
                    <a:moveTo>
                      <a:pt x="13" y="2"/>
                    </a:moveTo>
                    <a:cubicBezTo>
                      <a:pt x="6" y="7"/>
                      <a:pt x="3" y="26"/>
                      <a:pt x="2" y="33"/>
                    </a:cubicBezTo>
                    <a:cubicBezTo>
                      <a:pt x="0" y="42"/>
                      <a:pt x="0" y="53"/>
                      <a:pt x="0" y="62"/>
                    </a:cubicBezTo>
                    <a:cubicBezTo>
                      <a:pt x="0" y="73"/>
                      <a:pt x="0" y="83"/>
                      <a:pt x="2" y="94"/>
                    </a:cubicBezTo>
                    <a:cubicBezTo>
                      <a:pt x="3" y="99"/>
                      <a:pt x="6" y="115"/>
                      <a:pt x="13" y="118"/>
                    </a:cubicBezTo>
                    <a:cubicBezTo>
                      <a:pt x="18" y="119"/>
                      <a:pt x="25" y="109"/>
                      <a:pt x="27" y="106"/>
                    </a:cubicBezTo>
                    <a:cubicBezTo>
                      <a:pt x="24" y="105"/>
                      <a:pt x="19" y="108"/>
                      <a:pt x="16" y="107"/>
                    </a:cubicBezTo>
                    <a:cubicBezTo>
                      <a:pt x="12" y="105"/>
                      <a:pt x="10" y="97"/>
                      <a:pt x="9" y="93"/>
                    </a:cubicBezTo>
                    <a:cubicBezTo>
                      <a:pt x="4" y="80"/>
                      <a:pt x="3" y="65"/>
                      <a:pt x="4" y="51"/>
                    </a:cubicBezTo>
                    <a:cubicBezTo>
                      <a:pt x="6" y="40"/>
                      <a:pt x="7" y="29"/>
                      <a:pt x="9" y="18"/>
                    </a:cubicBezTo>
                    <a:cubicBezTo>
                      <a:pt x="10" y="12"/>
                      <a:pt x="21" y="2"/>
                      <a:pt x="25" y="11"/>
                    </a:cubicBezTo>
                    <a:cubicBezTo>
                      <a:pt x="21" y="8"/>
                      <a:pt x="17" y="3"/>
                      <a:pt x="13" y="0"/>
                    </a:cubicBezTo>
                    <a:cubicBezTo>
                      <a:pt x="12" y="0"/>
                      <a:pt x="12" y="1"/>
                      <a:pt x="12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7" name="Freeform 63">
                <a:extLst>
                  <a:ext uri="{FF2B5EF4-FFF2-40B4-BE49-F238E27FC236}">
                    <a16:creationId xmlns:a16="http://schemas.microsoft.com/office/drawing/2014/main" id="{49DB2DC5-5627-4173-9C02-D0713D19B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662"/>
                <a:ext cx="83" cy="124"/>
              </a:xfrm>
              <a:custGeom>
                <a:avLst/>
                <a:gdLst>
                  <a:gd name="T0" fmla="*/ 101 w 42"/>
                  <a:gd name="T1" fmla="*/ 538 h 59"/>
                  <a:gd name="T2" fmla="*/ 24 w 42"/>
                  <a:gd name="T3" fmla="*/ 397 h 59"/>
                  <a:gd name="T4" fmla="*/ 71 w 42"/>
                  <a:gd name="T5" fmla="*/ 193 h 59"/>
                  <a:gd name="T6" fmla="*/ 324 w 42"/>
                  <a:gd name="T7" fmla="*/ 0 h 59"/>
                  <a:gd name="T8" fmla="*/ 79 w 42"/>
                  <a:gd name="T9" fmla="*/ 269 h 59"/>
                  <a:gd name="T10" fmla="*/ 101 w 42"/>
                  <a:gd name="T11" fmla="*/ 549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9">
                    <a:moveTo>
                      <a:pt x="13" y="58"/>
                    </a:moveTo>
                    <a:cubicBezTo>
                      <a:pt x="9" y="54"/>
                      <a:pt x="5" y="48"/>
                      <a:pt x="3" y="43"/>
                    </a:cubicBezTo>
                    <a:cubicBezTo>
                      <a:pt x="0" y="35"/>
                      <a:pt x="5" y="27"/>
                      <a:pt x="9" y="21"/>
                    </a:cubicBezTo>
                    <a:cubicBezTo>
                      <a:pt x="18" y="8"/>
                      <a:pt x="28" y="4"/>
                      <a:pt x="42" y="0"/>
                    </a:cubicBezTo>
                    <a:cubicBezTo>
                      <a:pt x="29" y="6"/>
                      <a:pt x="16" y="16"/>
                      <a:pt x="10" y="29"/>
                    </a:cubicBezTo>
                    <a:cubicBezTo>
                      <a:pt x="7" y="37"/>
                      <a:pt x="6" y="53"/>
                      <a:pt x="13" y="59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8" name="Freeform 64">
                <a:extLst>
                  <a:ext uri="{FF2B5EF4-FFF2-40B4-BE49-F238E27FC236}">
                    <a16:creationId xmlns:a16="http://schemas.microsoft.com/office/drawing/2014/main" id="{033445ED-D6AB-49DD-ADC0-5753DA430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989"/>
                <a:ext cx="99" cy="148"/>
              </a:xfrm>
              <a:custGeom>
                <a:avLst/>
                <a:gdLst>
                  <a:gd name="T0" fmla="*/ 232 w 50"/>
                  <a:gd name="T1" fmla="*/ 0 h 71"/>
                  <a:gd name="T2" fmla="*/ 79 w 50"/>
                  <a:gd name="T3" fmla="*/ 165 h 71"/>
                  <a:gd name="T4" fmla="*/ 16 w 50"/>
                  <a:gd name="T5" fmla="*/ 225 h 71"/>
                  <a:gd name="T6" fmla="*/ 32 w 50"/>
                  <a:gd name="T7" fmla="*/ 309 h 71"/>
                  <a:gd name="T8" fmla="*/ 149 w 50"/>
                  <a:gd name="T9" fmla="*/ 509 h 71"/>
                  <a:gd name="T10" fmla="*/ 240 w 50"/>
                  <a:gd name="T11" fmla="*/ 586 h 71"/>
                  <a:gd name="T12" fmla="*/ 348 w 50"/>
                  <a:gd name="T13" fmla="*/ 634 h 71"/>
                  <a:gd name="T14" fmla="*/ 388 w 50"/>
                  <a:gd name="T15" fmla="*/ 644 h 71"/>
                  <a:gd name="T16" fmla="*/ 224 w 50"/>
                  <a:gd name="T17" fmla="*/ 477 h 71"/>
                  <a:gd name="T18" fmla="*/ 109 w 50"/>
                  <a:gd name="T19" fmla="*/ 309 h 71"/>
                  <a:gd name="T20" fmla="*/ 141 w 50"/>
                  <a:gd name="T21" fmla="*/ 152 h 71"/>
                  <a:gd name="T22" fmla="*/ 232 w 50"/>
                  <a:gd name="T23" fmla="*/ 8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71">
                    <a:moveTo>
                      <a:pt x="30" y="0"/>
                    </a:moveTo>
                    <a:cubicBezTo>
                      <a:pt x="24" y="7"/>
                      <a:pt x="17" y="12"/>
                      <a:pt x="10" y="18"/>
                    </a:cubicBezTo>
                    <a:cubicBezTo>
                      <a:pt x="8" y="20"/>
                      <a:pt x="4" y="23"/>
                      <a:pt x="2" y="25"/>
                    </a:cubicBezTo>
                    <a:cubicBezTo>
                      <a:pt x="0" y="29"/>
                      <a:pt x="2" y="30"/>
                      <a:pt x="4" y="34"/>
                    </a:cubicBezTo>
                    <a:cubicBezTo>
                      <a:pt x="8" y="42"/>
                      <a:pt x="12" y="50"/>
                      <a:pt x="19" y="56"/>
                    </a:cubicBezTo>
                    <a:cubicBezTo>
                      <a:pt x="23" y="59"/>
                      <a:pt x="27" y="63"/>
                      <a:pt x="31" y="65"/>
                    </a:cubicBezTo>
                    <a:cubicBezTo>
                      <a:pt x="36" y="67"/>
                      <a:pt x="40" y="68"/>
                      <a:pt x="45" y="70"/>
                    </a:cubicBezTo>
                    <a:cubicBezTo>
                      <a:pt x="47" y="70"/>
                      <a:pt x="48" y="71"/>
                      <a:pt x="50" y="71"/>
                    </a:cubicBezTo>
                    <a:cubicBezTo>
                      <a:pt x="43" y="65"/>
                      <a:pt x="35" y="60"/>
                      <a:pt x="29" y="53"/>
                    </a:cubicBezTo>
                    <a:cubicBezTo>
                      <a:pt x="23" y="48"/>
                      <a:pt x="16" y="42"/>
                      <a:pt x="14" y="34"/>
                    </a:cubicBezTo>
                    <a:cubicBezTo>
                      <a:pt x="11" y="27"/>
                      <a:pt x="13" y="22"/>
                      <a:pt x="18" y="17"/>
                    </a:cubicBezTo>
                    <a:cubicBezTo>
                      <a:pt x="23" y="12"/>
                      <a:pt x="26" y="5"/>
                      <a:pt x="30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9" name="Freeform 65">
                <a:extLst>
                  <a:ext uri="{FF2B5EF4-FFF2-40B4-BE49-F238E27FC236}">
                    <a16:creationId xmlns:a16="http://schemas.microsoft.com/office/drawing/2014/main" id="{A6313198-DB69-4FDD-8A7A-4755E5E44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836"/>
                <a:ext cx="31" cy="128"/>
              </a:xfrm>
              <a:custGeom>
                <a:avLst/>
                <a:gdLst>
                  <a:gd name="T0" fmla="*/ 8 w 16"/>
                  <a:gd name="T1" fmla="*/ 0 h 61"/>
                  <a:gd name="T2" fmla="*/ 116 w 16"/>
                  <a:gd name="T3" fmla="*/ 285 h 61"/>
                  <a:gd name="T4" fmla="*/ 93 w 16"/>
                  <a:gd name="T5" fmla="*/ 462 h 61"/>
                  <a:gd name="T6" fmla="*/ 8 w 16"/>
                  <a:gd name="T7" fmla="*/ 546 h 61"/>
                  <a:gd name="T8" fmla="*/ 60 w 16"/>
                  <a:gd name="T9" fmla="*/ 388 h 61"/>
                  <a:gd name="T10" fmla="*/ 64 w 16"/>
                  <a:gd name="T11" fmla="*/ 212 h 61"/>
                  <a:gd name="T12" fmla="*/ 0 w 16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1">
                    <a:moveTo>
                      <a:pt x="1" y="0"/>
                    </a:moveTo>
                    <a:cubicBezTo>
                      <a:pt x="13" y="1"/>
                      <a:pt x="16" y="22"/>
                      <a:pt x="16" y="31"/>
                    </a:cubicBezTo>
                    <a:cubicBezTo>
                      <a:pt x="16" y="38"/>
                      <a:pt x="15" y="44"/>
                      <a:pt x="13" y="50"/>
                    </a:cubicBezTo>
                    <a:cubicBezTo>
                      <a:pt x="11" y="53"/>
                      <a:pt x="6" y="61"/>
                      <a:pt x="1" y="59"/>
                    </a:cubicBezTo>
                    <a:cubicBezTo>
                      <a:pt x="1" y="53"/>
                      <a:pt x="7" y="47"/>
                      <a:pt x="8" y="42"/>
                    </a:cubicBezTo>
                    <a:cubicBezTo>
                      <a:pt x="10" y="36"/>
                      <a:pt x="10" y="30"/>
                      <a:pt x="9" y="23"/>
                    </a:cubicBezTo>
                    <a:cubicBezTo>
                      <a:pt x="9" y="15"/>
                      <a:pt x="6" y="6"/>
                      <a:pt x="0" y="0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0" name="Freeform 66">
                <a:extLst>
                  <a:ext uri="{FF2B5EF4-FFF2-40B4-BE49-F238E27FC236}">
                    <a16:creationId xmlns:a16="http://schemas.microsoft.com/office/drawing/2014/main" id="{7626A408-13B9-458D-B61F-09243257D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842"/>
                <a:ext cx="21" cy="118"/>
              </a:xfrm>
              <a:custGeom>
                <a:avLst/>
                <a:gdLst>
                  <a:gd name="T0" fmla="*/ 8 w 11"/>
                  <a:gd name="T1" fmla="*/ 0 h 56"/>
                  <a:gd name="T2" fmla="*/ 61 w 11"/>
                  <a:gd name="T3" fmla="*/ 112 h 56"/>
                  <a:gd name="T4" fmla="*/ 76 w 11"/>
                  <a:gd name="T5" fmla="*/ 261 h 56"/>
                  <a:gd name="T6" fmla="*/ 0 w 11"/>
                  <a:gd name="T7" fmla="*/ 525 h 56"/>
                  <a:gd name="T8" fmla="*/ 61 w 11"/>
                  <a:gd name="T9" fmla="*/ 236 h 56"/>
                  <a:gd name="T10" fmla="*/ 8 w 11"/>
                  <a:gd name="T11" fmla="*/ 8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6">
                    <a:moveTo>
                      <a:pt x="1" y="0"/>
                    </a:moveTo>
                    <a:cubicBezTo>
                      <a:pt x="2" y="4"/>
                      <a:pt x="7" y="7"/>
                      <a:pt x="9" y="12"/>
                    </a:cubicBezTo>
                    <a:cubicBezTo>
                      <a:pt x="11" y="17"/>
                      <a:pt x="11" y="22"/>
                      <a:pt x="11" y="28"/>
                    </a:cubicBezTo>
                    <a:cubicBezTo>
                      <a:pt x="11" y="36"/>
                      <a:pt x="9" y="51"/>
                      <a:pt x="0" y="56"/>
                    </a:cubicBezTo>
                    <a:cubicBezTo>
                      <a:pt x="6" y="46"/>
                      <a:pt x="10" y="37"/>
                      <a:pt x="9" y="25"/>
                    </a:cubicBezTo>
                    <a:cubicBezTo>
                      <a:pt x="8" y="18"/>
                      <a:pt x="6" y="6"/>
                      <a:pt x="1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1" name="Freeform 67">
                <a:extLst>
                  <a:ext uri="{FF2B5EF4-FFF2-40B4-BE49-F238E27FC236}">
                    <a16:creationId xmlns:a16="http://schemas.microsoft.com/office/drawing/2014/main" id="{91D1EE25-B821-4371-8277-EFA062833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2794"/>
                <a:ext cx="24" cy="209"/>
              </a:xfrm>
              <a:custGeom>
                <a:avLst/>
                <a:gdLst>
                  <a:gd name="T0" fmla="*/ 72 w 12"/>
                  <a:gd name="T1" fmla="*/ 0 h 100"/>
                  <a:gd name="T2" fmla="*/ 24 w 12"/>
                  <a:gd name="T3" fmla="*/ 201 h 100"/>
                  <a:gd name="T4" fmla="*/ 0 w 12"/>
                  <a:gd name="T5" fmla="*/ 420 h 100"/>
                  <a:gd name="T6" fmla="*/ 96 w 12"/>
                  <a:gd name="T7" fmla="*/ 913 h 100"/>
                  <a:gd name="T8" fmla="*/ 32 w 12"/>
                  <a:gd name="T9" fmla="*/ 420 h 100"/>
                  <a:gd name="T10" fmla="*/ 64 w 12"/>
                  <a:gd name="T11" fmla="*/ 56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0">
                    <a:moveTo>
                      <a:pt x="9" y="0"/>
                    </a:moveTo>
                    <a:cubicBezTo>
                      <a:pt x="9" y="7"/>
                      <a:pt x="5" y="15"/>
                      <a:pt x="3" y="22"/>
                    </a:cubicBezTo>
                    <a:cubicBezTo>
                      <a:pt x="1" y="30"/>
                      <a:pt x="0" y="38"/>
                      <a:pt x="0" y="46"/>
                    </a:cubicBezTo>
                    <a:cubicBezTo>
                      <a:pt x="0" y="62"/>
                      <a:pt x="0" y="88"/>
                      <a:pt x="12" y="100"/>
                    </a:cubicBezTo>
                    <a:cubicBezTo>
                      <a:pt x="3" y="86"/>
                      <a:pt x="3" y="63"/>
                      <a:pt x="4" y="46"/>
                    </a:cubicBezTo>
                    <a:cubicBezTo>
                      <a:pt x="4" y="34"/>
                      <a:pt x="3" y="17"/>
                      <a:pt x="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2" name="Freeform 68">
                <a:extLst>
                  <a:ext uri="{FF2B5EF4-FFF2-40B4-BE49-F238E27FC236}">
                    <a16:creationId xmlns:a16="http://schemas.microsoft.com/office/drawing/2014/main" id="{71ED2482-CBFD-4C4D-A43F-335BD03C3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702"/>
                <a:ext cx="34" cy="80"/>
              </a:xfrm>
              <a:custGeom>
                <a:avLst/>
                <a:gdLst>
                  <a:gd name="T0" fmla="*/ 88 w 17"/>
                  <a:gd name="T1" fmla="*/ 0 h 38"/>
                  <a:gd name="T2" fmla="*/ 32 w 17"/>
                  <a:gd name="T3" fmla="*/ 177 h 38"/>
                  <a:gd name="T4" fmla="*/ 136 w 17"/>
                  <a:gd name="T5" fmla="*/ 354 h 38"/>
                  <a:gd name="T6" fmla="*/ 80 w 17"/>
                  <a:gd name="T7" fmla="*/ 2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8">
                    <a:moveTo>
                      <a:pt x="11" y="0"/>
                    </a:moveTo>
                    <a:cubicBezTo>
                      <a:pt x="10" y="7"/>
                      <a:pt x="3" y="11"/>
                      <a:pt x="4" y="19"/>
                    </a:cubicBezTo>
                    <a:cubicBezTo>
                      <a:pt x="5" y="27"/>
                      <a:pt x="13" y="32"/>
                      <a:pt x="17" y="38"/>
                    </a:cubicBezTo>
                    <a:cubicBezTo>
                      <a:pt x="10" y="31"/>
                      <a:pt x="0" y="1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3" name="Freeform 69">
                <a:extLst>
                  <a:ext uri="{FF2B5EF4-FFF2-40B4-BE49-F238E27FC236}">
                    <a16:creationId xmlns:a16="http://schemas.microsoft.com/office/drawing/2014/main" id="{D92C4195-31E3-4954-8B8C-938151DEB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014"/>
                <a:ext cx="44" cy="96"/>
              </a:xfrm>
              <a:custGeom>
                <a:avLst/>
                <a:gdLst>
                  <a:gd name="T0" fmla="*/ 128 w 22"/>
                  <a:gd name="T1" fmla="*/ 0 h 46"/>
                  <a:gd name="T2" fmla="*/ 24 w 22"/>
                  <a:gd name="T3" fmla="*/ 209 h 46"/>
                  <a:gd name="T4" fmla="*/ 176 w 22"/>
                  <a:gd name="T5" fmla="*/ 417 h 46"/>
                  <a:gd name="T6" fmla="*/ 56 w 22"/>
                  <a:gd name="T7" fmla="*/ 236 h 46"/>
                  <a:gd name="T8" fmla="*/ 112 w 22"/>
                  <a:gd name="T9" fmla="*/ 44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46">
                    <a:moveTo>
                      <a:pt x="16" y="0"/>
                    </a:moveTo>
                    <a:cubicBezTo>
                      <a:pt x="15" y="10"/>
                      <a:pt x="0" y="12"/>
                      <a:pt x="3" y="23"/>
                    </a:cubicBezTo>
                    <a:cubicBezTo>
                      <a:pt x="6" y="32"/>
                      <a:pt x="13" y="41"/>
                      <a:pt x="22" y="46"/>
                    </a:cubicBezTo>
                    <a:cubicBezTo>
                      <a:pt x="17" y="41"/>
                      <a:pt x="10" y="33"/>
                      <a:pt x="7" y="26"/>
                    </a:cubicBezTo>
                    <a:cubicBezTo>
                      <a:pt x="3" y="16"/>
                      <a:pt x="9" y="13"/>
                      <a:pt x="1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4" name="Freeform 70">
                <a:extLst>
                  <a:ext uri="{FF2B5EF4-FFF2-40B4-BE49-F238E27FC236}">
                    <a16:creationId xmlns:a16="http://schemas.microsoft.com/office/drawing/2014/main" id="{AE37EC9D-4829-4591-93CE-65BFD814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815"/>
                <a:ext cx="36" cy="165"/>
              </a:xfrm>
              <a:custGeom>
                <a:avLst/>
                <a:gdLst>
                  <a:gd name="T0" fmla="*/ 144 w 18"/>
                  <a:gd name="T1" fmla="*/ 27 h 79"/>
                  <a:gd name="T2" fmla="*/ 64 w 18"/>
                  <a:gd name="T3" fmla="*/ 165 h 79"/>
                  <a:gd name="T4" fmla="*/ 24 w 18"/>
                  <a:gd name="T5" fmla="*/ 353 h 79"/>
                  <a:gd name="T6" fmla="*/ 128 w 18"/>
                  <a:gd name="T7" fmla="*/ 721 h 79"/>
                  <a:gd name="T8" fmla="*/ 8 w 18"/>
                  <a:gd name="T9" fmla="*/ 345 h 79"/>
                  <a:gd name="T10" fmla="*/ 144 w 18"/>
                  <a:gd name="T11" fmla="*/ 17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9">
                    <a:moveTo>
                      <a:pt x="18" y="3"/>
                    </a:moveTo>
                    <a:cubicBezTo>
                      <a:pt x="16" y="8"/>
                      <a:pt x="10" y="12"/>
                      <a:pt x="8" y="18"/>
                    </a:cubicBezTo>
                    <a:cubicBezTo>
                      <a:pt x="5" y="24"/>
                      <a:pt x="3" y="32"/>
                      <a:pt x="3" y="39"/>
                    </a:cubicBezTo>
                    <a:cubicBezTo>
                      <a:pt x="4" y="52"/>
                      <a:pt x="6" y="70"/>
                      <a:pt x="16" y="79"/>
                    </a:cubicBezTo>
                    <a:cubicBezTo>
                      <a:pt x="4" y="75"/>
                      <a:pt x="0" y="49"/>
                      <a:pt x="1" y="38"/>
                    </a:cubicBezTo>
                    <a:cubicBezTo>
                      <a:pt x="2" y="28"/>
                      <a:pt x="6" y="0"/>
                      <a:pt x="1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5" name="Freeform 71">
                <a:extLst>
                  <a:ext uri="{FF2B5EF4-FFF2-40B4-BE49-F238E27FC236}">
                    <a16:creationId xmlns:a16="http://schemas.microsoft.com/office/drawing/2014/main" id="{E461DA9F-8DD3-40D1-8672-0634448D9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809"/>
                <a:ext cx="50" cy="79"/>
              </a:xfrm>
              <a:custGeom>
                <a:avLst/>
                <a:gdLst>
                  <a:gd name="T0" fmla="*/ 0 w 25"/>
                  <a:gd name="T1" fmla="*/ 17 h 38"/>
                  <a:gd name="T2" fmla="*/ 152 w 25"/>
                  <a:gd name="T3" fmla="*/ 341 h 38"/>
                  <a:gd name="T4" fmla="*/ 176 w 25"/>
                  <a:gd name="T5" fmla="*/ 133 h 38"/>
                  <a:gd name="T6" fmla="*/ 40 w 25"/>
                  <a:gd name="T7" fmla="*/ 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8">
                    <a:moveTo>
                      <a:pt x="0" y="2"/>
                    </a:moveTo>
                    <a:cubicBezTo>
                      <a:pt x="13" y="8"/>
                      <a:pt x="19" y="25"/>
                      <a:pt x="19" y="38"/>
                    </a:cubicBezTo>
                    <a:cubicBezTo>
                      <a:pt x="24" y="33"/>
                      <a:pt x="25" y="21"/>
                      <a:pt x="22" y="15"/>
                    </a:cubicBezTo>
                    <a:cubicBezTo>
                      <a:pt x="20" y="10"/>
                      <a:pt x="10" y="0"/>
                      <a:pt x="5" y="2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6" name="Freeform 72">
                <a:extLst>
                  <a:ext uri="{FF2B5EF4-FFF2-40B4-BE49-F238E27FC236}">
                    <a16:creationId xmlns:a16="http://schemas.microsoft.com/office/drawing/2014/main" id="{9DD8BF7F-77C9-4213-AB20-7F972178A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792"/>
                <a:ext cx="64" cy="80"/>
              </a:xfrm>
              <a:custGeom>
                <a:avLst/>
                <a:gdLst>
                  <a:gd name="T0" fmla="*/ 0 w 33"/>
                  <a:gd name="T1" fmla="*/ 36 h 38"/>
                  <a:gd name="T2" fmla="*/ 140 w 33"/>
                  <a:gd name="T3" fmla="*/ 177 h 38"/>
                  <a:gd name="T4" fmla="*/ 188 w 33"/>
                  <a:gd name="T5" fmla="*/ 261 h 38"/>
                  <a:gd name="T6" fmla="*/ 233 w 33"/>
                  <a:gd name="T7" fmla="*/ 354 h 38"/>
                  <a:gd name="T8" fmla="*/ 161 w 33"/>
                  <a:gd name="T9" fmla="*/ 112 h 38"/>
                  <a:gd name="T10" fmla="*/ 87 w 33"/>
                  <a:gd name="T11" fmla="*/ 27 h 38"/>
                  <a:gd name="T12" fmla="*/ 0 w 33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8">
                    <a:moveTo>
                      <a:pt x="0" y="4"/>
                    </a:moveTo>
                    <a:cubicBezTo>
                      <a:pt x="8" y="8"/>
                      <a:pt x="13" y="13"/>
                      <a:pt x="19" y="19"/>
                    </a:cubicBezTo>
                    <a:cubicBezTo>
                      <a:pt x="22" y="22"/>
                      <a:pt x="24" y="25"/>
                      <a:pt x="26" y="28"/>
                    </a:cubicBezTo>
                    <a:cubicBezTo>
                      <a:pt x="28" y="32"/>
                      <a:pt x="29" y="36"/>
                      <a:pt x="32" y="38"/>
                    </a:cubicBezTo>
                    <a:cubicBezTo>
                      <a:pt x="33" y="31"/>
                      <a:pt x="27" y="18"/>
                      <a:pt x="22" y="12"/>
                    </a:cubicBezTo>
                    <a:cubicBezTo>
                      <a:pt x="20" y="8"/>
                      <a:pt x="16" y="5"/>
                      <a:pt x="12" y="3"/>
                    </a:cubicBezTo>
                    <a:cubicBezTo>
                      <a:pt x="8" y="1"/>
                      <a:pt x="1" y="2"/>
                      <a:pt x="0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7" name="Freeform 73">
                <a:extLst>
                  <a:ext uri="{FF2B5EF4-FFF2-40B4-BE49-F238E27FC236}">
                    <a16:creationId xmlns:a16="http://schemas.microsoft.com/office/drawing/2014/main" id="{68359D4E-ACCC-4D21-ADF3-8CA01E095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840"/>
                <a:ext cx="53" cy="143"/>
              </a:xfrm>
              <a:custGeom>
                <a:avLst/>
                <a:gdLst>
                  <a:gd name="T0" fmla="*/ 143 w 27"/>
                  <a:gd name="T1" fmla="*/ 0 h 68"/>
                  <a:gd name="T2" fmla="*/ 53 w 27"/>
                  <a:gd name="T3" fmla="*/ 446 h 68"/>
                  <a:gd name="T4" fmla="*/ 181 w 27"/>
                  <a:gd name="T5" fmla="*/ 549 h 68"/>
                  <a:gd name="T6" fmla="*/ 112 w 27"/>
                  <a:gd name="T7" fmla="*/ 381 h 68"/>
                  <a:gd name="T8" fmla="*/ 165 w 27"/>
                  <a:gd name="T9" fmla="*/ 297 h 68"/>
                  <a:gd name="T10" fmla="*/ 157 w 27"/>
                  <a:gd name="T11" fmla="*/ 185 h 68"/>
                  <a:gd name="T12" fmla="*/ 128 w 27"/>
                  <a:gd name="T13" fmla="*/ 101 h 68"/>
                  <a:gd name="T14" fmla="*/ 135 w 27"/>
                  <a:gd name="T15" fmla="*/ 8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68">
                    <a:moveTo>
                      <a:pt x="19" y="0"/>
                    </a:moveTo>
                    <a:cubicBezTo>
                      <a:pt x="5" y="9"/>
                      <a:pt x="0" y="33"/>
                      <a:pt x="7" y="48"/>
                    </a:cubicBezTo>
                    <a:cubicBezTo>
                      <a:pt x="9" y="52"/>
                      <a:pt x="21" y="68"/>
                      <a:pt x="24" y="59"/>
                    </a:cubicBezTo>
                    <a:cubicBezTo>
                      <a:pt x="27" y="51"/>
                      <a:pt x="11" y="49"/>
                      <a:pt x="15" y="41"/>
                    </a:cubicBezTo>
                    <a:cubicBezTo>
                      <a:pt x="17" y="37"/>
                      <a:pt x="20" y="36"/>
                      <a:pt x="22" y="32"/>
                    </a:cubicBezTo>
                    <a:cubicBezTo>
                      <a:pt x="23" y="28"/>
                      <a:pt x="22" y="24"/>
                      <a:pt x="21" y="20"/>
                    </a:cubicBezTo>
                    <a:cubicBezTo>
                      <a:pt x="19" y="17"/>
                      <a:pt x="16" y="15"/>
                      <a:pt x="17" y="11"/>
                    </a:cubicBezTo>
                    <a:cubicBezTo>
                      <a:pt x="17" y="8"/>
                      <a:pt x="22" y="5"/>
                      <a:pt x="18" y="1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8" name="Freeform 74">
                <a:extLst>
                  <a:ext uri="{FF2B5EF4-FFF2-40B4-BE49-F238E27FC236}">
                    <a16:creationId xmlns:a16="http://schemas.microsoft.com/office/drawing/2014/main" id="{0A4E6C86-5545-4470-AC34-BD1A7CE79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782"/>
                <a:ext cx="29" cy="117"/>
              </a:xfrm>
              <a:custGeom>
                <a:avLst/>
                <a:gdLst>
                  <a:gd name="T0" fmla="*/ 0 w 15"/>
                  <a:gd name="T1" fmla="*/ 65 h 56"/>
                  <a:gd name="T2" fmla="*/ 85 w 15"/>
                  <a:gd name="T3" fmla="*/ 236 h 56"/>
                  <a:gd name="T4" fmla="*/ 93 w 15"/>
                  <a:gd name="T5" fmla="*/ 510 h 56"/>
                  <a:gd name="T6" fmla="*/ 0 w 15"/>
                  <a:gd name="T7" fmla="*/ 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6">
                    <a:moveTo>
                      <a:pt x="0" y="7"/>
                    </a:moveTo>
                    <a:cubicBezTo>
                      <a:pt x="7" y="0"/>
                      <a:pt x="11" y="23"/>
                      <a:pt x="12" y="26"/>
                    </a:cubicBezTo>
                    <a:cubicBezTo>
                      <a:pt x="13" y="36"/>
                      <a:pt x="13" y="47"/>
                      <a:pt x="13" y="56"/>
                    </a:cubicBezTo>
                    <a:cubicBezTo>
                      <a:pt x="15" y="42"/>
                      <a:pt x="10" y="16"/>
                      <a:pt x="0" y="8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9" name="Freeform 75">
                <a:extLst>
                  <a:ext uri="{FF2B5EF4-FFF2-40B4-BE49-F238E27FC236}">
                    <a16:creationId xmlns:a16="http://schemas.microsoft.com/office/drawing/2014/main" id="{B1042C20-B453-4B52-9F3D-AF083FDA3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719"/>
                <a:ext cx="22" cy="61"/>
              </a:xfrm>
              <a:custGeom>
                <a:avLst/>
                <a:gdLst>
                  <a:gd name="T0" fmla="*/ 16 w 11"/>
                  <a:gd name="T1" fmla="*/ 0 h 29"/>
                  <a:gd name="T2" fmla="*/ 0 w 11"/>
                  <a:gd name="T3" fmla="*/ 269 h 29"/>
                  <a:gd name="T4" fmla="*/ 0 w 11"/>
                  <a:gd name="T5" fmla="*/ 2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9">
                    <a:moveTo>
                      <a:pt x="2" y="0"/>
                    </a:moveTo>
                    <a:cubicBezTo>
                      <a:pt x="3" y="6"/>
                      <a:pt x="11" y="26"/>
                      <a:pt x="0" y="29"/>
                    </a:cubicBezTo>
                    <a:cubicBezTo>
                      <a:pt x="1" y="21"/>
                      <a:pt x="5" y="11"/>
                      <a:pt x="0" y="3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0" name="Freeform 76">
                <a:extLst>
                  <a:ext uri="{FF2B5EF4-FFF2-40B4-BE49-F238E27FC236}">
                    <a16:creationId xmlns:a16="http://schemas.microsoft.com/office/drawing/2014/main" id="{34AEE040-28C9-4A35-8AA3-724EA9714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3022"/>
                <a:ext cx="20" cy="53"/>
              </a:xfrm>
              <a:custGeom>
                <a:avLst/>
                <a:gdLst>
                  <a:gd name="T0" fmla="*/ 0 w 10"/>
                  <a:gd name="T1" fmla="*/ 0 h 25"/>
                  <a:gd name="T2" fmla="*/ 8 w 10"/>
                  <a:gd name="T3" fmla="*/ 237 h 25"/>
                  <a:gd name="T4" fmla="*/ 8 w 10"/>
                  <a:gd name="T5" fmla="*/ 1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cubicBezTo>
                      <a:pt x="7" y="4"/>
                      <a:pt x="10" y="21"/>
                      <a:pt x="1" y="25"/>
                    </a:cubicBezTo>
                    <a:cubicBezTo>
                      <a:pt x="4" y="19"/>
                      <a:pt x="6" y="7"/>
                      <a:pt x="1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1" name="Freeform 77">
                <a:extLst>
                  <a:ext uri="{FF2B5EF4-FFF2-40B4-BE49-F238E27FC236}">
                    <a16:creationId xmlns:a16="http://schemas.microsoft.com/office/drawing/2014/main" id="{AC6450E2-9F20-4904-B19E-6E7A161F0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32"/>
                <a:ext cx="332" cy="515"/>
              </a:xfrm>
              <a:custGeom>
                <a:avLst/>
                <a:gdLst>
                  <a:gd name="T0" fmla="*/ 1108 w 169"/>
                  <a:gd name="T1" fmla="*/ 461 h 246"/>
                  <a:gd name="T2" fmla="*/ 1265 w 169"/>
                  <a:gd name="T3" fmla="*/ 1130 h 246"/>
                  <a:gd name="T4" fmla="*/ 1145 w 169"/>
                  <a:gd name="T5" fmla="*/ 1696 h 246"/>
                  <a:gd name="T6" fmla="*/ 636 w 169"/>
                  <a:gd name="T7" fmla="*/ 2257 h 246"/>
                  <a:gd name="T8" fmla="*/ 120 w 169"/>
                  <a:gd name="T9" fmla="*/ 1687 h 246"/>
                  <a:gd name="T10" fmla="*/ 8 w 169"/>
                  <a:gd name="T11" fmla="*/ 1139 h 246"/>
                  <a:gd name="T12" fmla="*/ 128 w 169"/>
                  <a:gd name="T13" fmla="*/ 553 h 246"/>
                  <a:gd name="T14" fmla="*/ 636 w 169"/>
                  <a:gd name="T15" fmla="*/ 0 h 246"/>
                  <a:gd name="T16" fmla="*/ 1108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3"/>
                    </a:cubicBezTo>
                    <a:cubicBezTo>
                      <a:pt x="165" y="177"/>
                      <a:pt x="158" y="167"/>
                      <a:pt x="151" y="185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1" y="146"/>
                      <a:pt x="1" y="124"/>
                    </a:cubicBezTo>
                    <a:cubicBezTo>
                      <a:pt x="1" y="101"/>
                      <a:pt x="1" y="78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2" name="Oval 78">
                <a:extLst>
                  <a:ext uri="{FF2B5EF4-FFF2-40B4-BE49-F238E27FC236}">
                    <a16:creationId xmlns:a16="http://schemas.microsoft.com/office/drawing/2014/main" id="{D18A6593-CB5E-4549-9CCD-189B8D03E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114"/>
                <a:ext cx="92" cy="153"/>
              </a:xfrm>
              <a:prstGeom prst="ellipse">
                <a:avLst/>
              </a:pr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693" name="Freeform 79">
                <a:extLst>
                  <a:ext uri="{FF2B5EF4-FFF2-40B4-BE49-F238E27FC236}">
                    <a16:creationId xmlns:a16="http://schemas.microsoft.com/office/drawing/2014/main" id="{E30858F4-7E28-450B-B8E0-E9B1E7E98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32"/>
                <a:ext cx="328" cy="515"/>
              </a:xfrm>
              <a:custGeom>
                <a:avLst/>
                <a:gdLst>
                  <a:gd name="T0" fmla="*/ 1145 w 167"/>
                  <a:gd name="T1" fmla="*/ 553 h 246"/>
                  <a:gd name="T2" fmla="*/ 1265 w 167"/>
                  <a:gd name="T3" fmla="*/ 1130 h 246"/>
                  <a:gd name="T4" fmla="*/ 1137 w 167"/>
                  <a:gd name="T5" fmla="*/ 1715 h 246"/>
                  <a:gd name="T6" fmla="*/ 636 w 167"/>
                  <a:gd name="T7" fmla="*/ 2257 h 246"/>
                  <a:gd name="T8" fmla="*/ 136 w 167"/>
                  <a:gd name="T9" fmla="*/ 1744 h 246"/>
                  <a:gd name="T10" fmla="*/ 0 w 167"/>
                  <a:gd name="T11" fmla="*/ 1110 h 246"/>
                  <a:gd name="T12" fmla="*/ 143 w 167"/>
                  <a:gd name="T13" fmla="*/ 505 h 246"/>
                  <a:gd name="T14" fmla="*/ 636 w 167"/>
                  <a:gd name="T15" fmla="*/ 0 h 246"/>
                  <a:gd name="T16" fmla="*/ 1145 w 167"/>
                  <a:gd name="T17" fmla="*/ 553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" h="246">
                    <a:moveTo>
                      <a:pt x="151" y="60"/>
                    </a:moveTo>
                    <a:cubicBezTo>
                      <a:pt x="165" y="76"/>
                      <a:pt x="167" y="100"/>
                      <a:pt x="167" y="123"/>
                    </a:cubicBezTo>
                    <a:cubicBezTo>
                      <a:pt x="167" y="147"/>
                      <a:pt x="164" y="174"/>
                      <a:pt x="150" y="187"/>
                    </a:cubicBezTo>
                    <a:cubicBezTo>
                      <a:pt x="147" y="221"/>
                      <a:pt x="112" y="246"/>
                      <a:pt x="84" y="246"/>
                    </a:cubicBezTo>
                    <a:cubicBezTo>
                      <a:pt x="56" y="246"/>
                      <a:pt x="23" y="221"/>
                      <a:pt x="18" y="190"/>
                    </a:cubicBezTo>
                    <a:cubicBezTo>
                      <a:pt x="3" y="176"/>
                      <a:pt x="0" y="145"/>
                      <a:pt x="0" y="121"/>
                    </a:cubicBezTo>
                    <a:cubicBezTo>
                      <a:pt x="0" y="95"/>
                      <a:pt x="4" y="69"/>
                      <a:pt x="19" y="55"/>
                    </a:cubicBezTo>
                    <a:cubicBezTo>
                      <a:pt x="24" y="19"/>
                      <a:pt x="52" y="0"/>
                      <a:pt x="84" y="0"/>
                    </a:cubicBezTo>
                    <a:cubicBezTo>
                      <a:pt x="119" y="0"/>
                      <a:pt x="147" y="22"/>
                      <a:pt x="151" y="6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4" name="Oval 80">
                <a:extLst>
                  <a:ext uri="{FF2B5EF4-FFF2-40B4-BE49-F238E27FC236}">
                    <a16:creationId xmlns:a16="http://schemas.microsoft.com/office/drawing/2014/main" id="{AE8B68E2-90D7-42C1-8DEE-E764DC7EB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114"/>
                <a:ext cx="92" cy="153"/>
              </a:xfrm>
              <a:prstGeom prst="ellips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695" name="Line 81">
                <a:extLst>
                  <a:ext uri="{FF2B5EF4-FFF2-40B4-BE49-F238E27FC236}">
                    <a16:creationId xmlns:a16="http://schemas.microsoft.com/office/drawing/2014/main" id="{1B3C6461-2D4E-436B-A1FB-F11544337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2231"/>
                <a:ext cx="85" cy="90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6" name="Line 82">
                <a:extLst>
                  <a:ext uri="{FF2B5EF4-FFF2-40B4-BE49-F238E27FC236}">
                    <a16:creationId xmlns:a16="http://schemas.microsoft.com/office/drawing/2014/main" id="{5590E5C8-CAFC-4D2A-BCDD-854919F509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5" y="2054"/>
                <a:ext cx="85" cy="94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7" name="Line 83">
                <a:extLst>
                  <a:ext uri="{FF2B5EF4-FFF2-40B4-BE49-F238E27FC236}">
                    <a16:creationId xmlns:a16="http://schemas.microsoft.com/office/drawing/2014/main" id="{E37067F6-BC1F-4546-8268-1D3FC9367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3" y="2233"/>
                <a:ext cx="89" cy="95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8" name="Line 84">
                <a:extLst>
                  <a:ext uri="{FF2B5EF4-FFF2-40B4-BE49-F238E27FC236}">
                    <a16:creationId xmlns:a16="http://schemas.microsoft.com/office/drawing/2014/main" id="{56C3572A-C254-4D18-AA02-AA5151B443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88" y="2062"/>
                <a:ext cx="87" cy="90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9" name="Freeform 85">
                <a:extLst>
                  <a:ext uri="{FF2B5EF4-FFF2-40B4-BE49-F238E27FC236}">
                    <a16:creationId xmlns:a16="http://schemas.microsoft.com/office/drawing/2014/main" id="{F058412F-3E0E-42C1-B740-787BDAB8C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060"/>
                <a:ext cx="57" cy="259"/>
              </a:xfrm>
              <a:custGeom>
                <a:avLst/>
                <a:gdLst>
                  <a:gd name="T0" fmla="*/ 85 w 29"/>
                  <a:gd name="T1" fmla="*/ 136 h 124"/>
                  <a:gd name="T2" fmla="*/ 189 w 29"/>
                  <a:gd name="T3" fmla="*/ 276 h 124"/>
                  <a:gd name="T4" fmla="*/ 212 w 29"/>
                  <a:gd name="T5" fmla="*/ 645 h 124"/>
                  <a:gd name="T6" fmla="*/ 173 w 29"/>
                  <a:gd name="T7" fmla="*/ 946 h 124"/>
                  <a:gd name="T8" fmla="*/ 69 w 29"/>
                  <a:gd name="T9" fmla="*/ 1055 h 124"/>
                  <a:gd name="T10" fmla="*/ 0 w 29"/>
                  <a:gd name="T11" fmla="*/ 965 h 124"/>
                  <a:gd name="T12" fmla="*/ 120 w 29"/>
                  <a:gd name="T13" fmla="*/ 886 h 124"/>
                  <a:gd name="T14" fmla="*/ 151 w 29"/>
                  <a:gd name="T15" fmla="*/ 568 h 124"/>
                  <a:gd name="T16" fmla="*/ 136 w 29"/>
                  <a:gd name="T17" fmla="*/ 301 h 124"/>
                  <a:gd name="T18" fmla="*/ 85 w 29"/>
                  <a:gd name="T19" fmla="*/ 144 h 1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124">
                    <a:moveTo>
                      <a:pt x="11" y="15"/>
                    </a:moveTo>
                    <a:cubicBezTo>
                      <a:pt x="19" y="0"/>
                      <a:pt x="24" y="24"/>
                      <a:pt x="25" y="30"/>
                    </a:cubicBezTo>
                    <a:cubicBezTo>
                      <a:pt x="27" y="43"/>
                      <a:pt x="29" y="57"/>
                      <a:pt x="28" y="71"/>
                    </a:cubicBezTo>
                    <a:cubicBezTo>
                      <a:pt x="28" y="81"/>
                      <a:pt x="26" y="93"/>
                      <a:pt x="23" y="104"/>
                    </a:cubicBezTo>
                    <a:cubicBezTo>
                      <a:pt x="21" y="110"/>
                      <a:pt x="18" y="124"/>
                      <a:pt x="9" y="116"/>
                    </a:cubicBezTo>
                    <a:cubicBezTo>
                      <a:pt x="7" y="114"/>
                      <a:pt x="2" y="109"/>
                      <a:pt x="0" y="106"/>
                    </a:cubicBezTo>
                    <a:cubicBezTo>
                      <a:pt x="9" y="108"/>
                      <a:pt x="12" y="107"/>
                      <a:pt x="16" y="97"/>
                    </a:cubicBezTo>
                    <a:cubicBezTo>
                      <a:pt x="20" y="86"/>
                      <a:pt x="20" y="74"/>
                      <a:pt x="20" y="62"/>
                    </a:cubicBezTo>
                    <a:cubicBezTo>
                      <a:pt x="20" y="52"/>
                      <a:pt x="19" y="42"/>
                      <a:pt x="18" y="33"/>
                    </a:cubicBezTo>
                    <a:cubicBezTo>
                      <a:pt x="17" y="27"/>
                      <a:pt x="16" y="19"/>
                      <a:pt x="11" y="16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0" name="Freeform 86">
                <a:extLst>
                  <a:ext uri="{FF2B5EF4-FFF2-40B4-BE49-F238E27FC236}">
                    <a16:creationId xmlns:a16="http://schemas.microsoft.com/office/drawing/2014/main" id="{E8E5EAB4-D0B7-43A8-BF6B-AD5E1D608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941"/>
                <a:ext cx="116" cy="161"/>
              </a:xfrm>
              <a:custGeom>
                <a:avLst/>
                <a:gdLst>
                  <a:gd name="T0" fmla="*/ 0 w 59"/>
                  <a:gd name="T1" fmla="*/ 17 h 77"/>
                  <a:gd name="T2" fmla="*/ 212 w 59"/>
                  <a:gd name="T3" fmla="*/ 56 h 77"/>
                  <a:gd name="T4" fmla="*/ 372 w 59"/>
                  <a:gd name="T5" fmla="*/ 268 h 77"/>
                  <a:gd name="T6" fmla="*/ 425 w 59"/>
                  <a:gd name="T7" fmla="*/ 493 h 77"/>
                  <a:gd name="T8" fmla="*/ 297 w 59"/>
                  <a:gd name="T9" fmla="*/ 669 h 77"/>
                  <a:gd name="T10" fmla="*/ 275 w 59"/>
                  <a:gd name="T11" fmla="*/ 705 h 77"/>
                  <a:gd name="T12" fmla="*/ 328 w 59"/>
                  <a:gd name="T13" fmla="*/ 477 h 77"/>
                  <a:gd name="T14" fmla="*/ 267 w 59"/>
                  <a:gd name="T15" fmla="*/ 236 h 77"/>
                  <a:gd name="T16" fmla="*/ 144 w 59"/>
                  <a:gd name="T17" fmla="*/ 75 h 77"/>
                  <a:gd name="T18" fmla="*/ 69 w 59"/>
                  <a:gd name="T19" fmla="*/ 27 h 77"/>
                  <a:gd name="T20" fmla="*/ 8 w 59"/>
                  <a:gd name="T21" fmla="*/ 17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0" y="2"/>
                    </a:moveTo>
                    <a:cubicBezTo>
                      <a:pt x="7" y="0"/>
                      <a:pt x="22" y="3"/>
                      <a:pt x="28" y="6"/>
                    </a:cubicBezTo>
                    <a:cubicBezTo>
                      <a:pt x="37" y="11"/>
                      <a:pt x="44" y="21"/>
                      <a:pt x="49" y="29"/>
                    </a:cubicBezTo>
                    <a:cubicBezTo>
                      <a:pt x="55" y="36"/>
                      <a:pt x="59" y="44"/>
                      <a:pt x="56" y="54"/>
                    </a:cubicBezTo>
                    <a:cubicBezTo>
                      <a:pt x="54" y="62"/>
                      <a:pt x="44" y="67"/>
                      <a:pt x="39" y="73"/>
                    </a:cubicBezTo>
                    <a:cubicBezTo>
                      <a:pt x="38" y="74"/>
                      <a:pt x="37" y="76"/>
                      <a:pt x="36" y="77"/>
                    </a:cubicBezTo>
                    <a:cubicBezTo>
                      <a:pt x="39" y="69"/>
                      <a:pt x="42" y="61"/>
                      <a:pt x="43" y="52"/>
                    </a:cubicBezTo>
                    <a:cubicBezTo>
                      <a:pt x="43" y="43"/>
                      <a:pt x="39" y="34"/>
                      <a:pt x="35" y="26"/>
                    </a:cubicBezTo>
                    <a:cubicBezTo>
                      <a:pt x="30" y="18"/>
                      <a:pt x="27" y="12"/>
                      <a:pt x="19" y="8"/>
                    </a:cubicBezTo>
                    <a:cubicBezTo>
                      <a:pt x="16" y="7"/>
                      <a:pt x="12" y="5"/>
                      <a:pt x="9" y="3"/>
                    </a:cubicBezTo>
                    <a:cubicBezTo>
                      <a:pt x="7" y="3"/>
                      <a:pt x="3" y="3"/>
                      <a:pt x="1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1" name="Freeform 87">
                <a:extLst>
                  <a:ext uri="{FF2B5EF4-FFF2-40B4-BE49-F238E27FC236}">
                    <a16:creationId xmlns:a16="http://schemas.microsoft.com/office/drawing/2014/main" id="{B77CEA82-52EB-4B19-918A-25F58C14A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256"/>
                <a:ext cx="85" cy="174"/>
              </a:xfrm>
              <a:custGeom>
                <a:avLst/>
                <a:gdLst>
                  <a:gd name="T0" fmla="*/ 55 w 43"/>
                  <a:gd name="T1" fmla="*/ 8 h 83"/>
                  <a:gd name="T2" fmla="*/ 93 w 43"/>
                  <a:gd name="T3" fmla="*/ 57 h 83"/>
                  <a:gd name="T4" fmla="*/ 140 w 43"/>
                  <a:gd name="T5" fmla="*/ 109 h 83"/>
                  <a:gd name="T6" fmla="*/ 215 w 43"/>
                  <a:gd name="T7" fmla="*/ 193 h 83"/>
                  <a:gd name="T8" fmla="*/ 316 w 43"/>
                  <a:gd name="T9" fmla="*/ 396 h 83"/>
                  <a:gd name="T10" fmla="*/ 0 w 43"/>
                  <a:gd name="T11" fmla="*/ 765 h 83"/>
                  <a:gd name="T12" fmla="*/ 148 w 43"/>
                  <a:gd name="T13" fmla="*/ 581 h 83"/>
                  <a:gd name="T14" fmla="*/ 176 w 43"/>
                  <a:gd name="T15" fmla="*/ 361 h 83"/>
                  <a:gd name="T16" fmla="*/ 47 w 43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83">
                    <a:moveTo>
                      <a:pt x="7" y="1"/>
                    </a:moveTo>
                    <a:cubicBezTo>
                      <a:pt x="8" y="0"/>
                      <a:pt x="11" y="4"/>
                      <a:pt x="12" y="6"/>
                    </a:cubicBezTo>
                    <a:cubicBezTo>
                      <a:pt x="14" y="8"/>
                      <a:pt x="16" y="10"/>
                      <a:pt x="18" y="12"/>
                    </a:cubicBezTo>
                    <a:cubicBezTo>
                      <a:pt x="21" y="15"/>
                      <a:pt x="25" y="18"/>
                      <a:pt x="28" y="21"/>
                    </a:cubicBezTo>
                    <a:cubicBezTo>
                      <a:pt x="35" y="27"/>
                      <a:pt x="43" y="32"/>
                      <a:pt x="41" y="43"/>
                    </a:cubicBezTo>
                    <a:cubicBezTo>
                      <a:pt x="38" y="61"/>
                      <a:pt x="17" y="77"/>
                      <a:pt x="0" y="83"/>
                    </a:cubicBezTo>
                    <a:cubicBezTo>
                      <a:pt x="6" y="76"/>
                      <a:pt x="14" y="71"/>
                      <a:pt x="19" y="63"/>
                    </a:cubicBezTo>
                    <a:cubicBezTo>
                      <a:pt x="23" y="56"/>
                      <a:pt x="24" y="47"/>
                      <a:pt x="23" y="39"/>
                    </a:cubicBezTo>
                    <a:cubicBezTo>
                      <a:pt x="22" y="26"/>
                      <a:pt x="15" y="10"/>
                      <a:pt x="6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2" name="Freeform 88">
                <a:extLst>
                  <a:ext uri="{FF2B5EF4-FFF2-40B4-BE49-F238E27FC236}">
                    <a16:creationId xmlns:a16="http://schemas.microsoft.com/office/drawing/2014/main" id="{FA8148C9-F782-465E-BC15-1F29CDAF0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125"/>
                <a:ext cx="27" cy="136"/>
              </a:xfrm>
              <a:custGeom>
                <a:avLst/>
                <a:gdLst>
                  <a:gd name="T0" fmla="*/ 8 w 14"/>
                  <a:gd name="T1" fmla="*/ 0 h 65"/>
                  <a:gd name="T2" fmla="*/ 79 w 14"/>
                  <a:gd name="T3" fmla="*/ 109 h 65"/>
                  <a:gd name="T4" fmla="*/ 85 w 14"/>
                  <a:gd name="T5" fmla="*/ 285 h 65"/>
                  <a:gd name="T6" fmla="*/ 93 w 14"/>
                  <a:gd name="T7" fmla="*/ 477 h 65"/>
                  <a:gd name="T8" fmla="*/ 8 w 14"/>
                  <a:gd name="T9" fmla="*/ 596 h 65"/>
                  <a:gd name="T10" fmla="*/ 52 w 14"/>
                  <a:gd name="T11" fmla="*/ 276 h 65"/>
                  <a:gd name="T12" fmla="*/ 52 w 14"/>
                  <a:gd name="T13" fmla="*/ 136 h 65"/>
                  <a:gd name="T14" fmla="*/ 0 w 14"/>
                  <a:gd name="T15" fmla="*/ 17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5">
                    <a:moveTo>
                      <a:pt x="1" y="0"/>
                    </a:moveTo>
                    <a:cubicBezTo>
                      <a:pt x="5" y="4"/>
                      <a:pt x="10" y="7"/>
                      <a:pt x="11" y="12"/>
                    </a:cubicBezTo>
                    <a:cubicBezTo>
                      <a:pt x="13" y="18"/>
                      <a:pt x="12" y="25"/>
                      <a:pt x="12" y="31"/>
                    </a:cubicBezTo>
                    <a:cubicBezTo>
                      <a:pt x="11" y="38"/>
                      <a:pt x="14" y="46"/>
                      <a:pt x="13" y="52"/>
                    </a:cubicBezTo>
                    <a:cubicBezTo>
                      <a:pt x="12" y="57"/>
                      <a:pt x="5" y="62"/>
                      <a:pt x="1" y="65"/>
                    </a:cubicBezTo>
                    <a:cubicBezTo>
                      <a:pt x="6" y="53"/>
                      <a:pt x="7" y="43"/>
                      <a:pt x="7" y="30"/>
                    </a:cubicBezTo>
                    <a:cubicBezTo>
                      <a:pt x="7" y="25"/>
                      <a:pt x="9" y="20"/>
                      <a:pt x="7" y="15"/>
                    </a:cubicBezTo>
                    <a:cubicBezTo>
                      <a:pt x="6" y="10"/>
                      <a:pt x="2" y="7"/>
                      <a:pt x="0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3" name="Freeform 89">
                <a:extLst>
                  <a:ext uri="{FF2B5EF4-FFF2-40B4-BE49-F238E27FC236}">
                    <a16:creationId xmlns:a16="http://schemas.microsoft.com/office/drawing/2014/main" id="{090347E7-0A28-4AF5-B064-FEB6D768E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2066"/>
                <a:ext cx="55" cy="249"/>
              </a:xfrm>
              <a:custGeom>
                <a:avLst/>
                <a:gdLst>
                  <a:gd name="T0" fmla="*/ 108 w 28"/>
                  <a:gd name="T1" fmla="*/ 17 h 119"/>
                  <a:gd name="T2" fmla="*/ 16 w 28"/>
                  <a:gd name="T3" fmla="*/ 301 h 119"/>
                  <a:gd name="T4" fmla="*/ 8 w 28"/>
                  <a:gd name="T5" fmla="*/ 569 h 119"/>
                  <a:gd name="T6" fmla="*/ 16 w 28"/>
                  <a:gd name="T7" fmla="*/ 854 h 119"/>
                  <a:gd name="T8" fmla="*/ 100 w 28"/>
                  <a:gd name="T9" fmla="*/ 1073 h 119"/>
                  <a:gd name="T10" fmla="*/ 212 w 28"/>
                  <a:gd name="T11" fmla="*/ 963 h 119"/>
                  <a:gd name="T12" fmla="*/ 128 w 28"/>
                  <a:gd name="T13" fmla="*/ 973 h 119"/>
                  <a:gd name="T14" fmla="*/ 69 w 28"/>
                  <a:gd name="T15" fmla="*/ 845 h 119"/>
                  <a:gd name="T16" fmla="*/ 39 w 28"/>
                  <a:gd name="T17" fmla="*/ 469 h 119"/>
                  <a:gd name="T18" fmla="*/ 77 w 28"/>
                  <a:gd name="T19" fmla="*/ 157 h 119"/>
                  <a:gd name="T20" fmla="*/ 189 w 28"/>
                  <a:gd name="T21" fmla="*/ 100 h 119"/>
                  <a:gd name="T22" fmla="*/ 100 w 28"/>
                  <a:gd name="T23" fmla="*/ 0 h 119"/>
                  <a:gd name="T24" fmla="*/ 100 w 28"/>
                  <a:gd name="T25" fmla="*/ 8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" h="119">
                    <a:moveTo>
                      <a:pt x="14" y="2"/>
                    </a:moveTo>
                    <a:cubicBezTo>
                      <a:pt x="7" y="6"/>
                      <a:pt x="4" y="25"/>
                      <a:pt x="2" y="33"/>
                    </a:cubicBezTo>
                    <a:cubicBezTo>
                      <a:pt x="1" y="42"/>
                      <a:pt x="1" y="53"/>
                      <a:pt x="1" y="62"/>
                    </a:cubicBezTo>
                    <a:cubicBezTo>
                      <a:pt x="1" y="73"/>
                      <a:pt x="0" y="83"/>
                      <a:pt x="2" y="93"/>
                    </a:cubicBezTo>
                    <a:cubicBezTo>
                      <a:pt x="3" y="99"/>
                      <a:pt x="6" y="115"/>
                      <a:pt x="13" y="117"/>
                    </a:cubicBezTo>
                    <a:cubicBezTo>
                      <a:pt x="18" y="119"/>
                      <a:pt x="26" y="109"/>
                      <a:pt x="28" y="105"/>
                    </a:cubicBezTo>
                    <a:cubicBezTo>
                      <a:pt x="24" y="105"/>
                      <a:pt x="20" y="108"/>
                      <a:pt x="17" y="106"/>
                    </a:cubicBezTo>
                    <a:cubicBezTo>
                      <a:pt x="13" y="104"/>
                      <a:pt x="11" y="96"/>
                      <a:pt x="9" y="92"/>
                    </a:cubicBezTo>
                    <a:cubicBezTo>
                      <a:pt x="5" y="79"/>
                      <a:pt x="4" y="65"/>
                      <a:pt x="5" y="51"/>
                    </a:cubicBezTo>
                    <a:cubicBezTo>
                      <a:pt x="6" y="40"/>
                      <a:pt x="7" y="28"/>
                      <a:pt x="10" y="17"/>
                    </a:cubicBezTo>
                    <a:cubicBezTo>
                      <a:pt x="11" y="12"/>
                      <a:pt x="21" y="1"/>
                      <a:pt x="25" y="11"/>
                    </a:cubicBezTo>
                    <a:cubicBezTo>
                      <a:pt x="22" y="7"/>
                      <a:pt x="17" y="3"/>
                      <a:pt x="13" y="0"/>
                    </a:cubicBezTo>
                    <a:cubicBezTo>
                      <a:pt x="13" y="0"/>
                      <a:pt x="13" y="0"/>
                      <a:pt x="13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4" name="Freeform 90">
                <a:extLst>
                  <a:ext uri="{FF2B5EF4-FFF2-40B4-BE49-F238E27FC236}">
                    <a16:creationId xmlns:a16="http://schemas.microsoft.com/office/drawing/2014/main" id="{2C4823F8-9E90-4426-8C02-49A20F7C3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951"/>
                <a:ext cx="81" cy="123"/>
              </a:xfrm>
              <a:custGeom>
                <a:avLst/>
                <a:gdLst>
                  <a:gd name="T0" fmla="*/ 101 w 41"/>
                  <a:gd name="T1" fmla="*/ 525 h 59"/>
                  <a:gd name="T2" fmla="*/ 24 w 41"/>
                  <a:gd name="T3" fmla="*/ 392 h 59"/>
                  <a:gd name="T4" fmla="*/ 71 w 41"/>
                  <a:gd name="T5" fmla="*/ 200 h 59"/>
                  <a:gd name="T6" fmla="*/ 316 w 41"/>
                  <a:gd name="T7" fmla="*/ 0 h 59"/>
                  <a:gd name="T8" fmla="*/ 79 w 41"/>
                  <a:gd name="T9" fmla="*/ 261 h 59"/>
                  <a:gd name="T10" fmla="*/ 101 w 41"/>
                  <a:gd name="T11" fmla="*/ 53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9">
                    <a:moveTo>
                      <a:pt x="13" y="58"/>
                    </a:moveTo>
                    <a:cubicBezTo>
                      <a:pt x="9" y="54"/>
                      <a:pt x="4" y="48"/>
                      <a:pt x="3" y="43"/>
                    </a:cubicBezTo>
                    <a:cubicBezTo>
                      <a:pt x="0" y="36"/>
                      <a:pt x="5" y="28"/>
                      <a:pt x="9" y="22"/>
                    </a:cubicBezTo>
                    <a:cubicBezTo>
                      <a:pt x="17" y="9"/>
                      <a:pt x="28" y="5"/>
                      <a:pt x="41" y="0"/>
                    </a:cubicBezTo>
                    <a:cubicBezTo>
                      <a:pt x="29" y="6"/>
                      <a:pt x="15" y="16"/>
                      <a:pt x="10" y="29"/>
                    </a:cubicBezTo>
                    <a:cubicBezTo>
                      <a:pt x="7" y="37"/>
                      <a:pt x="6" y="54"/>
                      <a:pt x="13" y="59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5" name="Freeform 91">
                <a:extLst>
                  <a:ext uri="{FF2B5EF4-FFF2-40B4-BE49-F238E27FC236}">
                    <a16:creationId xmlns:a16="http://schemas.microsoft.com/office/drawing/2014/main" id="{8D7B1B01-D85B-4EBE-8860-3E11E8A16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280"/>
                <a:ext cx="99" cy="146"/>
              </a:xfrm>
              <a:custGeom>
                <a:avLst/>
                <a:gdLst>
                  <a:gd name="T0" fmla="*/ 232 w 50"/>
                  <a:gd name="T1" fmla="*/ 0 h 70"/>
                  <a:gd name="T2" fmla="*/ 87 w 50"/>
                  <a:gd name="T3" fmla="*/ 152 h 70"/>
                  <a:gd name="T4" fmla="*/ 24 w 50"/>
                  <a:gd name="T5" fmla="*/ 225 h 70"/>
                  <a:gd name="T6" fmla="*/ 40 w 50"/>
                  <a:gd name="T7" fmla="*/ 300 h 70"/>
                  <a:gd name="T8" fmla="*/ 156 w 50"/>
                  <a:gd name="T9" fmla="*/ 509 h 70"/>
                  <a:gd name="T10" fmla="*/ 240 w 50"/>
                  <a:gd name="T11" fmla="*/ 578 h 70"/>
                  <a:gd name="T12" fmla="*/ 356 w 50"/>
                  <a:gd name="T13" fmla="*/ 626 h 70"/>
                  <a:gd name="T14" fmla="*/ 388 w 50"/>
                  <a:gd name="T15" fmla="*/ 636 h 70"/>
                  <a:gd name="T16" fmla="*/ 224 w 50"/>
                  <a:gd name="T17" fmla="*/ 484 h 70"/>
                  <a:gd name="T18" fmla="*/ 109 w 50"/>
                  <a:gd name="T19" fmla="*/ 309 h 70"/>
                  <a:gd name="T20" fmla="*/ 141 w 50"/>
                  <a:gd name="T21" fmla="*/ 144 h 70"/>
                  <a:gd name="T22" fmla="*/ 240 w 50"/>
                  <a:gd name="T23" fmla="*/ 0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70">
                    <a:moveTo>
                      <a:pt x="30" y="0"/>
                    </a:moveTo>
                    <a:cubicBezTo>
                      <a:pt x="25" y="6"/>
                      <a:pt x="17" y="12"/>
                      <a:pt x="11" y="17"/>
                    </a:cubicBezTo>
                    <a:cubicBezTo>
                      <a:pt x="8" y="19"/>
                      <a:pt x="5" y="22"/>
                      <a:pt x="3" y="25"/>
                    </a:cubicBezTo>
                    <a:cubicBezTo>
                      <a:pt x="0" y="28"/>
                      <a:pt x="3" y="29"/>
                      <a:pt x="5" y="33"/>
                    </a:cubicBezTo>
                    <a:cubicBezTo>
                      <a:pt x="9" y="41"/>
                      <a:pt x="13" y="50"/>
                      <a:pt x="20" y="56"/>
                    </a:cubicBezTo>
                    <a:cubicBezTo>
                      <a:pt x="24" y="59"/>
                      <a:pt x="27" y="62"/>
                      <a:pt x="31" y="64"/>
                    </a:cubicBezTo>
                    <a:cubicBezTo>
                      <a:pt x="36" y="67"/>
                      <a:pt x="41" y="68"/>
                      <a:pt x="46" y="69"/>
                    </a:cubicBezTo>
                    <a:cubicBezTo>
                      <a:pt x="47" y="70"/>
                      <a:pt x="49" y="70"/>
                      <a:pt x="50" y="70"/>
                    </a:cubicBezTo>
                    <a:cubicBezTo>
                      <a:pt x="44" y="64"/>
                      <a:pt x="36" y="59"/>
                      <a:pt x="29" y="53"/>
                    </a:cubicBezTo>
                    <a:cubicBezTo>
                      <a:pt x="24" y="47"/>
                      <a:pt x="17" y="41"/>
                      <a:pt x="14" y="34"/>
                    </a:cubicBezTo>
                    <a:cubicBezTo>
                      <a:pt x="12" y="27"/>
                      <a:pt x="13" y="21"/>
                      <a:pt x="18" y="16"/>
                    </a:cubicBezTo>
                    <a:cubicBezTo>
                      <a:pt x="23" y="11"/>
                      <a:pt x="26" y="5"/>
                      <a:pt x="31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6" name="Freeform 92">
                <a:extLst>
                  <a:ext uri="{FF2B5EF4-FFF2-40B4-BE49-F238E27FC236}">
                    <a16:creationId xmlns:a16="http://schemas.microsoft.com/office/drawing/2014/main" id="{EB32156E-FC60-4B46-94B2-140BB657F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125"/>
                <a:ext cx="33" cy="127"/>
              </a:xfrm>
              <a:custGeom>
                <a:avLst/>
                <a:gdLst>
                  <a:gd name="T0" fmla="*/ 16 w 17"/>
                  <a:gd name="T1" fmla="*/ 0 h 61"/>
                  <a:gd name="T2" fmla="*/ 124 w 17"/>
                  <a:gd name="T3" fmla="*/ 289 h 61"/>
                  <a:gd name="T4" fmla="*/ 95 w 17"/>
                  <a:gd name="T5" fmla="*/ 460 h 61"/>
                  <a:gd name="T6" fmla="*/ 16 w 17"/>
                  <a:gd name="T7" fmla="*/ 533 h 61"/>
                  <a:gd name="T8" fmla="*/ 64 w 17"/>
                  <a:gd name="T9" fmla="*/ 377 h 61"/>
                  <a:gd name="T10" fmla="*/ 72 w 17"/>
                  <a:gd name="T11" fmla="*/ 217 h 61"/>
                  <a:gd name="T12" fmla="*/ 0 w 17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1">
                    <a:moveTo>
                      <a:pt x="2" y="0"/>
                    </a:moveTo>
                    <a:cubicBezTo>
                      <a:pt x="13" y="2"/>
                      <a:pt x="16" y="23"/>
                      <a:pt x="17" y="32"/>
                    </a:cubicBezTo>
                    <a:cubicBezTo>
                      <a:pt x="17" y="38"/>
                      <a:pt x="16" y="45"/>
                      <a:pt x="13" y="51"/>
                    </a:cubicBezTo>
                    <a:cubicBezTo>
                      <a:pt x="12" y="54"/>
                      <a:pt x="6" y="61"/>
                      <a:pt x="2" y="59"/>
                    </a:cubicBezTo>
                    <a:cubicBezTo>
                      <a:pt x="2" y="54"/>
                      <a:pt x="8" y="48"/>
                      <a:pt x="9" y="42"/>
                    </a:cubicBezTo>
                    <a:cubicBezTo>
                      <a:pt x="11" y="36"/>
                      <a:pt x="11" y="30"/>
                      <a:pt x="10" y="24"/>
                    </a:cubicBezTo>
                    <a:cubicBezTo>
                      <a:pt x="9" y="15"/>
                      <a:pt x="7" y="6"/>
                      <a:pt x="0" y="0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7" name="Freeform 93">
                <a:extLst>
                  <a:ext uri="{FF2B5EF4-FFF2-40B4-BE49-F238E27FC236}">
                    <a16:creationId xmlns:a16="http://schemas.microsoft.com/office/drawing/2014/main" id="{EA34C633-42F7-4AC7-B94B-B0CEF01CA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131"/>
                <a:ext cx="21" cy="117"/>
              </a:xfrm>
              <a:custGeom>
                <a:avLst/>
                <a:gdLst>
                  <a:gd name="T0" fmla="*/ 0 w 11"/>
                  <a:gd name="T1" fmla="*/ 0 h 56"/>
                  <a:gd name="T2" fmla="*/ 55 w 11"/>
                  <a:gd name="T3" fmla="*/ 117 h 56"/>
                  <a:gd name="T4" fmla="*/ 76 w 11"/>
                  <a:gd name="T5" fmla="*/ 257 h 56"/>
                  <a:gd name="T6" fmla="*/ 0 w 11"/>
                  <a:gd name="T7" fmla="*/ 510 h 56"/>
                  <a:gd name="T8" fmla="*/ 61 w 11"/>
                  <a:gd name="T9" fmla="*/ 228 h 56"/>
                  <a:gd name="T10" fmla="*/ 8 w 11"/>
                  <a:gd name="T11" fmla="*/ 8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6">
                    <a:moveTo>
                      <a:pt x="0" y="0"/>
                    </a:moveTo>
                    <a:cubicBezTo>
                      <a:pt x="1" y="4"/>
                      <a:pt x="7" y="8"/>
                      <a:pt x="8" y="13"/>
                    </a:cubicBezTo>
                    <a:cubicBezTo>
                      <a:pt x="10" y="17"/>
                      <a:pt x="11" y="23"/>
                      <a:pt x="11" y="28"/>
                    </a:cubicBezTo>
                    <a:cubicBezTo>
                      <a:pt x="10" y="37"/>
                      <a:pt x="9" y="52"/>
                      <a:pt x="0" y="56"/>
                    </a:cubicBezTo>
                    <a:cubicBezTo>
                      <a:pt x="6" y="46"/>
                      <a:pt x="10" y="37"/>
                      <a:pt x="9" y="25"/>
                    </a:cubicBezTo>
                    <a:cubicBezTo>
                      <a:pt x="8" y="18"/>
                      <a:pt x="5" y="6"/>
                      <a:pt x="1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8" name="Freeform 94">
                <a:extLst>
                  <a:ext uri="{FF2B5EF4-FFF2-40B4-BE49-F238E27FC236}">
                    <a16:creationId xmlns:a16="http://schemas.microsoft.com/office/drawing/2014/main" id="{244D76D0-1D27-4B73-9CD1-C19087EE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2085"/>
                <a:ext cx="24" cy="207"/>
              </a:xfrm>
              <a:custGeom>
                <a:avLst/>
                <a:gdLst>
                  <a:gd name="T0" fmla="*/ 72 w 12"/>
                  <a:gd name="T1" fmla="*/ 0 h 99"/>
                  <a:gd name="T2" fmla="*/ 32 w 12"/>
                  <a:gd name="T3" fmla="*/ 192 h 99"/>
                  <a:gd name="T4" fmla="*/ 0 w 12"/>
                  <a:gd name="T5" fmla="*/ 420 h 99"/>
                  <a:gd name="T6" fmla="*/ 96 w 12"/>
                  <a:gd name="T7" fmla="*/ 905 h 99"/>
                  <a:gd name="T8" fmla="*/ 32 w 12"/>
                  <a:gd name="T9" fmla="*/ 420 h 99"/>
                  <a:gd name="T10" fmla="*/ 72 w 12"/>
                  <a:gd name="T11" fmla="*/ 44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99">
                    <a:moveTo>
                      <a:pt x="9" y="0"/>
                    </a:moveTo>
                    <a:cubicBezTo>
                      <a:pt x="9" y="6"/>
                      <a:pt x="5" y="15"/>
                      <a:pt x="4" y="21"/>
                    </a:cubicBezTo>
                    <a:cubicBezTo>
                      <a:pt x="2" y="29"/>
                      <a:pt x="0" y="37"/>
                      <a:pt x="0" y="46"/>
                    </a:cubicBezTo>
                    <a:cubicBezTo>
                      <a:pt x="0" y="62"/>
                      <a:pt x="0" y="87"/>
                      <a:pt x="12" y="99"/>
                    </a:cubicBezTo>
                    <a:cubicBezTo>
                      <a:pt x="3" y="85"/>
                      <a:pt x="4" y="62"/>
                      <a:pt x="4" y="46"/>
                    </a:cubicBezTo>
                    <a:cubicBezTo>
                      <a:pt x="5" y="34"/>
                      <a:pt x="3" y="16"/>
                      <a:pt x="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9" name="Freeform 95">
                <a:extLst>
                  <a:ext uri="{FF2B5EF4-FFF2-40B4-BE49-F238E27FC236}">
                    <a16:creationId xmlns:a16="http://schemas.microsoft.com/office/drawing/2014/main" id="{95EF8C6E-2D85-4050-96B0-B4EA46921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991"/>
                <a:ext cx="34" cy="79"/>
              </a:xfrm>
              <a:custGeom>
                <a:avLst/>
                <a:gdLst>
                  <a:gd name="T0" fmla="*/ 96 w 17"/>
                  <a:gd name="T1" fmla="*/ 0 h 38"/>
                  <a:gd name="T2" fmla="*/ 40 w 17"/>
                  <a:gd name="T3" fmla="*/ 181 h 38"/>
                  <a:gd name="T4" fmla="*/ 136 w 17"/>
                  <a:gd name="T5" fmla="*/ 341 h 38"/>
                  <a:gd name="T6" fmla="*/ 88 w 17"/>
                  <a:gd name="T7" fmla="*/ 25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8">
                    <a:moveTo>
                      <a:pt x="12" y="0"/>
                    </a:moveTo>
                    <a:cubicBezTo>
                      <a:pt x="11" y="7"/>
                      <a:pt x="4" y="12"/>
                      <a:pt x="5" y="20"/>
                    </a:cubicBezTo>
                    <a:cubicBezTo>
                      <a:pt x="6" y="28"/>
                      <a:pt x="14" y="32"/>
                      <a:pt x="17" y="38"/>
                    </a:cubicBezTo>
                    <a:cubicBezTo>
                      <a:pt x="11" y="31"/>
                      <a:pt x="0" y="11"/>
                      <a:pt x="1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0" name="Freeform 96">
                <a:extLst>
                  <a:ext uri="{FF2B5EF4-FFF2-40B4-BE49-F238E27FC236}">
                    <a16:creationId xmlns:a16="http://schemas.microsoft.com/office/drawing/2014/main" id="{C45B43FE-78DF-494F-AE3C-154F9C96C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303"/>
                <a:ext cx="42" cy="96"/>
              </a:xfrm>
              <a:custGeom>
                <a:avLst/>
                <a:gdLst>
                  <a:gd name="T0" fmla="*/ 128 w 21"/>
                  <a:gd name="T1" fmla="*/ 0 h 46"/>
                  <a:gd name="T2" fmla="*/ 24 w 21"/>
                  <a:gd name="T3" fmla="*/ 209 h 46"/>
                  <a:gd name="T4" fmla="*/ 168 w 21"/>
                  <a:gd name="T5" fmla="*/ 417 h 46"/>
                  <a:gd name="T6" fmla="*/ 56 w 21"/>
                  <a:gd name="T7" fmla="*/ 244 h 46"/>
                  <a:gd name="T8" fmla="*/ 112 w 21"/>
                  <a:gd name="T9" fmla="*/ 5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6">
                    <a:moveTo>
                      <a:pt x="16" y="0"/>
                    </a:moveTo>
                    <a:cubicBezTo>
                      <a:pt x="14" y="10"/>
                      <a:pt x="0" y="12"/>
                      <a:pt x="3" y="23"/>
                    </a:cubicBezTo>
                    <a:cubicBezTo>
                      <a:pt x="5" y="33"/>
                      <a:pt x="13" y="42"/>
                      <a:pt x="21" y="46"/>
                    </a:cubicBezTo>
                    <a:cubicBezTo>
                      <a:pt x="16" y="41"/>
                      <a:pt x="10" y="34"/>
                      <a:pt x="7" y="27"/>
                    </a:cubicBezTo>
                    <a:cubicBezTo>
                      <a:pt x="2" y="17"/>
                      <a:pt x="8" y="13"/>
                      <a:pt x="14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1" name="Freeform 97">
                <a:extLst>
                  <a:ext uri="{FF2B5EF4-FFF2-40B4-BE49-F238E27FC236}">
                    <a16:creationId xmlns:a16="http://schemas.microsoft.com/office/drawing/2014/main" id="{7E2996E7-83AA-43F5-9C6F-B9406EEC6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2106"/>
                <a:ext cx="36" cy="163"/>
              </a:xfrm>
              <a:custGeom>
                <a:avLst/>
                <a:gdLst>
                  <a:gd name="T0" fmla="*/ 136 w 18"/>
                  <a:gd name="T1" fmla="*/ 17 h 78"/>
                  <a:gd name="T2" fmla="*/ 56 w 18"/>
                  <a:gd name="T3" fmla="*/ 157 h 78"/>
                  <a:gd name="T4" fmla="*/ 24 w 18"/>
                  <a:gd name="T5" fmla="*/ 345 h 78"/>
                  <a:gd name="T6" fmla="*/ 128 w 18"/>
                  <a:gd name="T7" fmla="*/ 713 h 78"/>
                  <a:gd name="T8" fmla="*/ 8 w 18"/>
                  <a:gd name="T9" fmla="*/ 336 h 78"/>
                  <a:gd name="T10" fmla="*/ 144 w 18"/>
                  <a:gd name="T11" fmla="*/ 8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8">
                    <a:moveTo>
                      <a:pt x="17" y="2"/>
                    </a:moveTo>
                    <a:cubicBezTo>
                      <a:pt x="15" y="7"/>
                      <a:pt x="10" y="12"/>
                      <a:pt x="7" y="17"/>
                    </a:cubicBezTo>
                    <a:cubicBezTo>
                      <a:pt x="4" y="23"/>
                      <a:pt x="3" y="31"/>
                      <a:pt x="3" y="38"/>
                    </a:cubicBezTo>
                    <a:cubicBezTo>
                      <a:pt x="3" y="51"/>
                      <a:pt x="6" y="70"/>
                      <a:pt x="16" y="78"/>
                    </a:cubicBezTo>
                    <a:cubicBezTo>
                      <a:pt x="3" y="74"/>
                      <a:pt x="0" y="49"/>
                      <a:pt x="1" y="37"/>
                    </a:cubicBezTo>
                    <a:cubicBezTo>
                      <a:pt x="1" y="28"/>
                      <a:pt x="5" y="0"/>
                      <a:pt x="1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2" name="Freeform 98">
                <a:extLst>
                  <a:ext uri="{FF2B5EF4-FFF2-40B4-BE49-F238E27FC236}">
                    <a16:creationId xmlns:a16="http://schemas.microsoft.com/office/drawing/2014/main" id="{0D31F14A-E1B2-485A-8521-63A33A558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097"/>
                <a:ext cx="52" cy="80"/>
              </a:xfrm>
              <a:custGeom>
                <a:avLst/>
                <a:gdLst>
                  <a:gd name="T0" fmla="*/ 0 w 26"/>
                  <a:gd name="T1" fmla="*/ 27 h 38"/>
                  <a:gd name="T2" fmla="*/ 160 w 26"/>
                  <a:gd name="T3" fmla="*/ 354 h 38"/>
                  <a:gd name="T4" fmla="*/ 184 w 26"/>
                  <a:gd name="T5" fmla="*/ 141 h 38"/>
                  <a:gd name="T6" fmla="*/ 40 w 26"/>
                  <a:gd name="T7" fmla="*/ 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8">
                    <a:moveTo>
                      <a:pt x="0" y="3"/>
                    </a:moveTo>
                    <a:cubicBezTo>
                      <a:pt x="13" y="9"/>
                      <a:pt x="19" y="25"/>
                      <a:pt x="20" y="38"/>
                    </a:cubicBezTo>
                    <a:cubicBezTo>
                      <a:pt x="25" y="34"/>
                      <a:pt x="26" y="21"/>
                      <a:pt x="23" y="15"/>
                    </a:cubicBezTo>
                    <a:cubicBezTo>
                      <a:pt x="21" y="11"/>
                      <a:pt x="10" y="0"/>
                      <a:pt x="5" y="2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3" name="Freeform 99">
                <a:extLst>
                  <a:ext uri="{FF2B5EF4-FFF2-40B4-BE49-F238E27FC236}">
                    <a16:creationId xmlns:a16="http://schemas.microsoft.com/office/drawing/2014/main" id="{E9279695-DB55-4360-A6D5-508E8A8E8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081"/>
                <a:ext cx="66" cy="81"/>
              </a:xfrm>
              <a:custGeom>
                <a:avLst/>
                <a:gdLst>
                  <a:gd name="T0" fmla="*/ 0 w 34"/>
                  <a:gd name="T1" fmla="*/ 35 h 39"/>
                  <a:gd name="T2" fmla="*/ 148 w 34"/>
                  <a:gd name="T3" fmla="*/ 181 h 39"/>
                  <a:gd name="T4" fmla="*/ 196 w 34"/>
                  <a:gd name="T5" fmla="*/ 260 h 39"/>
                  <a:gd name="T6" fmla="*/ 233 w 34"/>
                  <a:gd name="T7" fmla="*/ 349 h 39"/>
                  <a:gd name="T8" fmla="*/ 169 w 34"/>
                  <a:gd name="T9" fmla="*/ 116 h 39"/>
                  <a:gd name="T10" fmla="*/ 95 w 34"/>
                  <a:gd name="T11" fmla="*/ 35 h 39"/>
                  <a:gd name="T12" fmla="*/ 0 w 3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9">
                    <a:moveTo>
                      <a:pt x="0" y="4"/>
                    </a:moveTo>
                    <a:cubicBezTo>
                      <a:pt x="8" y="9"/>
                      <a:pt x="13" y="13"/>
                      <a:pt x="20" y="20"/>
                    </a:cubicBezTo>
                    <a:cubicBezTo>
                      <a:pt x="22" y="23"/>
                      <a:pt x="25" y="25"/>
                      <a:pt x="27" y="29"/>
                    </a:cubicBezTo>
                    <a:cubicBezTo>
                      <a:pt x="29" y="32"/>
                      <a:pt x="30" y="37"/>
                      <a:pt x="32" y="39"/>
                    </a:cubicBezTo>
                    <a:cubicBezTo>
                      <a:pt x="34" y="32"/>
                      <a:pt x="27" y="18"/>
                      <a:pt x="23" y="13"/>
                    </a:cubicBezTo>
                    <a:cubicBezTo>
                      <a:pt x="20" y="9"/>
                      <a:pt x="16" y="6"/>
                      <a:pt x="13" y="4"/>
                    </a:cubicBezTo>
                    <a:cubicBezTo>
                      <a:pt x="9" y="2"/>
                      <a:pt x="2" y="2"/>
                      <a:pt x="0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4" name="Freeform 100">
                <a:extLst>
                  <a:ext uri="{FF2B5EF4-FFF2-40B4-BE49-F238E27FC236}">
                    <a16:creationId xmlns:a16="http://schemas.microsoft.com/office/drawing/2014/main" id="{5311CB39-1165-4E6D-B7BD-B27A3D93A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129"/>
                <a:ext cx="55" cy="142"/>
              </a:xfrm>
              <a:custGeom>
                <a:avLst/>
                <a:gdLst>
                  <a:gd name="T0" fmla="*/ 151 w 28"/>
                  <a:gd name="T1" fmla="*/ 0 h 68"/>
                  <a:gd name="T2" fmla="*/ 61 w 28"/>
                  <a:gd name="T3" fmla="*/ 445 h 68"/>
                  <a:gd name="T4" fmla="*/ 189 w 28"/>
                  <a:gd name="T5" fmla="*/ 537 h 68"/>
                  <a:gd name="T6" fmla="*/ 120 w 28"/>
                  <a:gd name="T7" fmla="*/ 376 h 68"/>
                  <a:gd name="T8" fmla="*/ 165 w 28"/>
                  <a:gd name="T9" fmla="*/ 292 h 68"/>
                  <a:gd name="T10" fmla="*/ 159 w 28"/>
                  <a:gd name="T11" fmla="*/ 192 h 68"/>
                  <a:gd name="T12" fmla="*/ 128 w 28"/>
                  <a:gd name="T13" fmla="*/ 100 h 68"/>
                  <a:gd name="T14" fmla="*/ 143 w 28"/>
                  <a:gd name="T15" fmla="*/ 17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68">
                    <a:moveTo>
                      <a:pt x="20" y="0"/>
                    </a:moveTo>
                    <a:cubicBezTo>
                      <a:pt x="6" y="9"/>
                      <a:pt x="0" y="33"/>
                      <a:pt x="8" y="49"/>
                    </a:cubicBezTo>
                    <a:cubicBezTo>
                      <a:pt x="10" y="52"/>
                      <a:pt x="21" y="68"/>
                      <a:pt x="25" y="59"/>
                    </a:cubicBezTo>
                    <a:cubicBezTo>
                      <a:pt x="28" y="52"/>
                      <a:pt x="11" y="50"/>
                      <a:pt x="16" y="41"/>
                    </a:cubicBezTo>
                    <a:cubicBezTo>
                      <a:pt x="18" y="38"/>
                      <a:pt x="21" y="37"/>
                      <a:pt x="22" y="32"/>
                    </a:cubicBezTo>
                    <a:cubicBezTo>
                      <a:pt x="23" y="28"/>
                      <a:pt x="23" y="24"/>
                      <a:pt x="21" y="21"/>
                    </a:cubicBezTo>
                    <a:cubicBezTo>
                      <a:pt x="20" y="17"/>
                      <a:pt x="17" y="16"/>
                      <a:pt x="17" y="11"/>
                    </a:cubicBezTo>
                    <a:cubicBezTo>
                      <a:pt x="18" y="8"/>
                      <a:pt x="23" y="5"/>
                      <a:pt x="19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5" name="Freeform 101">
                <a:extLst>
                  <a:ext uri="{FF2B5EF4-FFF2-40B4-BE49-F238E27FC236}">
                    <a16:creationId xmlns:a16="http://schemas.microsoft.com/office/drawing/2014/main" id="{2BFE43A2-1C78-4954-8B53-A309A3CEB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072"/>
                <a:ext cx="29" cy="115"/>
              </a:xfrm>
              <a:custGeom>
                <a:avLst/>
                <a:gdLst>
                  <a:gd name="T0" fmla="*/ 8 w 15"/>
                  <a:gd name="T1" fmla="*/ 65 h 55"/>
                  <a:gd name="T2" fmla="*/ 85 w 15"/>
                  <a:gd name="T3" fmla="*/ 236 h 55"/>
                  <a:gd name="T4" fmla="*/ 101 w 15"/>
                  <a:gd name="T5" fmla="*/ 502 h 55"/>
                  <a:gd name="T6" fmla="*/ 0 w 15"/>
                  <a:gd name="T7" fmla="*/ 65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5">
                    <a:moveTo>
                      <a:pt x="1" y="7"/>
                    </a:moveTo>
                    <a:cubicBezTo>
                      <a:pt x="7" y="0"/>
                      <a:pt x="12" y="23"/>
                      <a:pt x="12" y="26"/>
                    </a:cubicBezTo>
                    <a:cubicBezTo>
                      <a:pt x="14" y="35"/>
                      <a:pt x="14" y="47"/>
                      <a:pt x="14" y="55"/>
                    </a:cubicBezTo>
                    <a:cubicBezTo>
                      <a:pt x="15" y="41"/>
                      <a:pt x="11" y="15"/>
                      <a:pt x="0" y="7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6" name="Freeform 102">
                <a:extLst>
                  <a:ext uri="{FF2B5EF4-FFF2-40B4-BE49-F238E27FC236}">
                    <a16:creationId xmlns:a16="http://schemas.microsoft.com/office/drawing/2014/main" id="{0E157469-65EF-45B0-9D6E-A25990E26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2007"/>
                <a:ext cx="20" cy="61"/>
              </a:xfrm>
              <a:custGeom>
                <a:avLst/>
                <a:gdLst>
                  <a:gd name="T0" fmla="*/ 8 w 10"/>
                  <a:gd name="T1" fmla="*/ 0 h 29"/>
                  <a:gd name="T2" fmla="*/ 0 w 10"/>
                  <a:gd name="T3" fmla="*/ 269 h 29"/>
                  <a:gd name="T4" fmla="*/ 0 w 10"/>
                  <a:gd name="T5" fmla="*/ 2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9">
                    <a:moveTo>
                      <a:pt x="1" y="0"/>
                    </a:moveTo>
                    <a:cubicBezTo>
                      <a:pt x="3" y="7"/>
                      <a:pt x="10" y="26"/>
                      <a:pt x="0" y="29"/>
                    </a:cubicBezTo>
                    <a:cubicBezTo>
                      <a:pt x="1" y="21"/>
                      <a:pt x="4" y="11"/>
                      <a:pt x="0" y="3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7" name="Freeform 103">
                <a:extLst>
                  <a:ext uri="{FF2B5EF4-FFF2-40B4-BE49-F238E27FC236}">
                    <a16:creationId xmlns:a16="http://schemas.microsoft.com/office/drawing/2014/main" id="{E9A3E1EB-A0DD-4F07-99D6-9D24A48C7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11"/>
                <a:ext cx="20" cy="54"/>
              </a:xfrm>
              <a:custGeom>
                <a:avLst/>
                <a:gdLst>
                  <a:gd name="T0" fmla="*/ 0 w 10"/>
                  <a:gd name="T1" fmla="*/ 0 h 26"/>
                  <a:gd name="T2" fmla="*/ 8 w 10"/>
                  <a:gd name="T3" fmla="*/ 233 h 26"/>
                  <a:gd name="T4" fmla="*/ 8 w 10"/>
                  <a:gd name="T5" fmla="*/ 1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cubicBezTo>
                      <a:pt x="7" y="5"/>
                      <a:pt x="10" y="22"/>
                      <a:pt x="1" y="26"/>
                    </a:cubicBezTo>
                    <a:cubicBezTo>
                      <a:pt x="3" y="20"/>
                      <a:pt x="5" y="8"/>
                      <a:pt x="1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8" name="Freeform 104">
                <a:extLst>
                  <a:ext uri="{FF2B5EF4-FFF2-40B4-BE49-F238E27FC236}">
                    <a16:creationId xmlns:a16="http://schemas.microsoft.com/office/drawing/2014/main" id="{41C91669-81BE-401F-9CEE-006570CB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491"/>
                <a:ext cx="332" cy="516"/>
              </a:xfrm>
              <a:custGeom>
                <a:avLst/>
                <a:gdLst>
                  <a:gd name="T0" fmla="*/ 1108 w 169"/>
                  <a:gd name="T1" fmla="*/ 453 h 247"/>
                  <a:gd name="T2" fmla="*/ 1265 w 169"/>
                  <a:gd name="T3" fmla="*/ 1130 h 247"/>
                  <a:gd name="T4" fmla="*/ 1145 w 169"/>
                  <a:gd name="T5" fmla="*/ 1698 h 247"/>
                  <a:gd name="T6" fmla="*/ 629 w 169"/>
                  <a:gd name="T7" fmla="*/ 2252 h 247"/>
                  <a:gd name="T8" fmla="*/ 120 w 169"/>
                  <a:gd name="T9" fmla="*/ 1675 h 247"/>
                  <a:gd name="T10" fmla="*/ 0 w 169"/>
                  <a:gd name="T11" fmla="*/ 1130 h 247"/>
                  <a:gd name="T12" fmla="*/ 120 w 169"/>
                  <a:gd name="T13" fmla="*/ 545 h 247"/>
                  <a:gd name="T14" fmla="*/ 629 w 169"/>
                  <a:gd name="T15" fmla="*/ 0 h 247"/>
                  <a:gd name="T16" fmla="*/ 1108 w 169"/>
                  <a:gd name="T17" fmla="*/ 453 h 2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7">
                    <a:moveTo>
                      <a:pt x="146" y="50"/>
                    </a:moveTo>
                    <a:cubicBezTo>
                      <a:pt x="158" y="74"/>
                      <a:pt x="169" y="87"/>
                      <a:pt x="167" y="124"/>
                    </a:cubicBezTo>
                    <a:cubicBezTo>
                      <a:pt x="164" y="178"/>
                      <a:pt x="158" y="168"/>
                      <a:pt x="151" y="186"/>
                    </a:cubicBezTo>
                    <a:cubicBezTo>
                      <a:pt x="143" y="226"/>
                      <a:pt x="112" y="247"/>
                      <a:pt x="83" y="247"/>
                    </a:cubicBezTo>
                    <a:cubicBezTo>
                      <a:pt x="54" y="247"/>
                      <a:pt x="29" y="222"/>
                      <a:pt x="16" y="184"/>
                    </a:cubicBezTo>
                    <a:cubicBezTo>
                      <a:pt x="0" y="163"/>
                      <a:pt x="0" y="146"/>
                      <a:pt x="0" y="124"/>
                    </a:cubicBezTo>
                    <a:cubicBezTo>
                      <a:pt x="0" y="101"/>
                      <a:pt x="0" y="79"/>
                      <a:pt x="16" y="60"/>
                    </a:cubicBezTo>
                    <a:cubicBezTo>
                      <a:pt x="30" y="24"/>
                      <a:pt x="37" y="5"/>
                      <a:pt x="83" y="0"/>
                    </a:cubicBezTo>
                    <a:cubicBezTo>
                      <a:pt x="109" y="0"/>
                      <a:pt x="138" y="16"/>
                      <a:pt x="146" y="5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9" name="Oval 105">
                <a:extLst>
                  <a:ext uri="{FF2B5EF4-FFF2-40B4-BE49-F238E27FC236}">
                    <a16:creationId xmlns:a16="http://schemas.microsoft.com/office/drawing/2014/main" id="{68BAEC43-E521-4C5E-ABD0-6768C1857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673"/>
                <a:ext cx="92" cy="152"/>
              </a:xfrm>
              <a:prstGeom prst="ellipse">
                <a:avLst/>
              </a:pr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20" name="Freeform 106">
                <a:extLst>
                  <a:ext uri="{FF2B5EF4-FFF2-40B4-BE49-F238E27FC236}">
                    <a16:creationId xmlns:a16="http://schemas.microsoft.com/office/drawing/2014/main" id="{8B7A3B1C-5DDC-4FEE-83BE-F5CB293EE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491"/>
                <a:ext cx="328" cy="516"/>
              </a:xfrm>
              <a:custGeom>
                <a:avLst/>
                <a:gdLst>
                  <a:gd name="T0" fmla="*/ 1137 w 167"/>
                  <a:gd name="T1" fmla="*/ 545 h 247"/>
                  <a:gd name="T2" fmla="*/ 1265 w 167"/>
                  <a:gd name="T3" fmla="*/ 1130 h 247"/>
                  <a:gd name="T4" fmla="*/ 1137 w 167"/>
                  <a:gd name="T5" fmla="*/ 1707 h 247"/>
                  <a:gd name="T6" fmla="*/ 629 w 167"/>
                  <a:gd name="T7" fmla="*/ 2252 h 247"/>
                  <a:gd name="T8" fmla="*/ 136 w 167"/>
                  <a:gd name="T9" fmla="*/ 1732 h 247"/>
                  <a:gd name="T10" fmla="*/ 0 w 167"/>
                  <a:gd name="T11" fmla="*/ 1105 h 247"/>
                  <a:gd name="T12" fmla="*/ 143 w 167"/>
                  <a:gd name="T13" fmla="*/ 501 h 247"/>
                  <a:gd name="T14" fmla="*/ 629 w 167"/>
                  <a:gd name="T15" fmla="*/ 0 h 247"/>
                  <a:gd name="T16" fmla="*/ 1137 w 167"/>
                  <a:gd name="T17" fmla="*/ 545 h 2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" h="247">
                    <a:moveTo>
                      <a:pt x="150" y="60"/>
                    </a:moveTo>
                    <a:cubicBezTo>
                      <a:pt x="165" y="77"/>
                      <a:pt x="167" y="100"/>
                      <a:pt x="167" y="124"/>
                    </a:cubicBezTo>
                    <a:cubicBezTo>
                      <a:pt x="167" y="147"/>
                      <a:pt x="163" y="175"/>
                      <a:pt x="150" y="187"/>
                    </a:cubicBezTo>
                    <a:cubicBezTo>
                      <a:pt x="147" y="222"/>
                      <a:pt x="112" y="247"/>
                      <a:pt x="83" y="247"/>
                    </a:cubicBezTo>
                    <a:cubicBezTo>
                      <a:pt x="56" y="247"/>
                      <a:pt x="23" y="222"/>
                      <a:pt x="18" y="190"/>
                    </a:cubicBezTo>
                    <a:cubicBezTo>
                      <a:pt x="3" y="176"/>
                      <a:pt x="0" y="146"/>
                      <a:pt x="0" y="121"/>
                    </a:cubicBezTo>
                    <a:cubicBezTo>
                      <a:pt x="0" y="96"/>
                      <a:pt x="3" y="69"/>
                      <a:pt x="19" y="55"/>
                    </a:cubicBezTo>
                    <a:cubicBezTo>
                      <a:pt x="23" y="19"/>
                      <a:pt x="52" y="0"/>
                      <a:pt x="83" y="0"/>
                    </a:cubicBezTo>
                    <a:cubicBezTo>
                      <a:pt x="119" y="0"/>
                      <a:pt x="147" y="23"/>
                      <a:pt x="150" y="6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1" name="Oval 107">
                <a:extLst>
                  <a:ext uri="{FF2B5EF4-FFF2-40B4-BE49-F238E27FC236}">
                    <a16:creationId xmlns:a16="http://schemas.microsoft.com/office/drawing/2014/main" id="{80918EB2-234C-4E33-92C6-87F949D8E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673"/>
                <a:ext cx="92" cy="152"/>
              </a:xfrm>
              <a:prstGeom prst="ellips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22" name="Line 108">
                <a:extLst>
                  <a:ext uri="{FF2B5EF4-FFF2-40B4-BE49-F238E27FC236}">
                    <a16:creationId xmlns:a16="http://schemas.microsoft.com/office/drawing/2014/main" id="{E9A86D7A-293E-491E-841A-BF65F1818C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5" y="1790"/>
                <a:ext cx="84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3" name="Line 109">
                <a:extLst>
                  <a:ext uri="{FF2B5EF4-FFF2-40B4-BE49-F238E27FC236}">
                    <a16:creationId xmlns:a16="http://schemas.microsoft.com/office/drawing/2014/main" id="{B6EEF6FF-7B18-468F-B309-BA83274BA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0" y="1614"/>
                <a:ext cx="86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4" name="Line 110">
                <a:extLst>
                  <a:ext uri="{FF2B5EF4-FFF2-40B4-BE49-F238E27FC236}">
                    <a16:creationId xmlns:a16="http://schemas.microsoft.com/office/drawing/2014/main" id="{6795A6F0-D9B8-41BA-98C1-E0B87B122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98" y="1794"/>
                <a:ext cx="90" cy="94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5" name="Line 111">
                <a:extLst>
                  <a:ext uri="{FF2B5EF4-FFF2-40B4-BE49-F238E27FC236}">
                    <a16:creationId xmlns:a16="http://schemas.microsoft.com/office/drawing/2014/main" id="{CDF39974-BFF0-46EE-AB84-BC3113F74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65" y="1620"/>
                <a:ext cx="86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6" name="Freeform 112">
                <a:extLst>
                  <a:ext uri="{FF2B5EF4-FFF2-40B4-BE49-F238E27FC236}">
                    <a16:creationId xmlns:a16="http://schemas.microsoft.com/office/drawing/2014/main" id="{7E5E5A1B-0D81-4652-8099-50FF57F1F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620"/>
                <a:ext cx="55" cy="258"/>
              </a:xfrm>
              <a:custGeom>
                <a:avLst/>
                <a:gdLst>
                  <a:gd name="T0" fmla="*/ 84 w 28"/>
                  <a:gd name="T1" fmla="*/ 128 h 123"/>
                  <a:gd name="T2" fmla="*/ 181 w 28"/>
                  <a:gd name="T3" fmla="*/ 277 h 123"/>
                  <a:gd name="T4" fmla="*/ 212 w 28"/>
                  <a:gd name="T5" fmla="*/ 646 h 123"/>
                  <a:gd name="T6" fmla="*/ 165 w 28"/>
                  <a:gd name="T7" fmla="*/ 950 h 123"/>
                  <a:gd name="T8" fmla="*/ 69 w 28"/>
                  <a:gd name="T9" fmla="*/ 1061 h 123"/>
                  <a:gd name="T10" fmla="*/ 0 w 28"/>
                  <a:gd name="T11" fmla="*/ 967 h 123"/>
                  <a:gd name="T12" fmla="*/ 112 w 28"/>
                  <a:gd name="T13" fmla="*/ 894 h 123"/>
                  <a:gd name="T14" fmla="*/ 143 w 28"/>
                  <a:gd name="T15" fmla="*/ 573 h 123"/>
                  <a:gd name="T16" fmla="*/ 136 w 28"/>
                  <a:gd name="T17" fmla="*/ 296 h 123"/>
                  <a:gd name="T18" fmla="*/ 84 w 28"/>
                  <a:gd name="T19" fmla="*/ 136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123">
                    <a:moveTo>
                      <a:pt x="11" y="14"/>
                    </a:moveTo>
                    <a:cubicBezTo>
                      <a:pt x="18" y="0"/>
                      <a:pt x="23" y="23"/>
                      <a:pt x="24" y="30"/>
                    </a:cubicBezTo>
                    <a:cubicBezTo>
                      <a:pt x="26" y="43"/>
                      <a:pt x="28" y="57"/>
                      <a:pt x="28" y="70"/>
                    </a:cubicBezTo>
                    <a:cubicBezTo>
                      <a:pt x="27" y="81"/>
                      <a:pt x="25" y="93"/>
                      <a:pt x="22" y="103"/>
                    </a:cubicBezTo>
                    <a:cubicBezTo>
                      <a:pt x="20" y="109"/>
                      <a:pt x="18" y="123"/>
                      <a:pt x="9" y="115"/>
                    </a:cubicBezTo>
                    <a:cubicBezTo>
                      <a:pt x="6" y="113"/>
                      <a:pt x="2" y="108"/>
                      <a:pt x="0" y="105"/>
                    </a:cubicBezTo>
                    <a:cubicBezTo>
                      <a:pt x="9" y="107"/>
                      <a:pt x="12" y="106"/>
                      <a:pt x="15" y="97"/>
                    </a:cubicBezTo>
                    <a:cubicBezTo>
                      <a:pt x="19" y="86"/>
                      <a:pt x="19" y="73"/>
                      <a:pt x="19" y="62"/>
                    </a:cubicBezTo>
                    <a:cubicBezTo>
                      <a:pt x="19" y="52"/>
                      <a:pt x="19" y="42"/>
                      <a:pt x="18" y="32"/>
                    </a:cubicBezTo>
                    <a:cubicBezTo>
                      <a:pt x="17" y="27"/>
                      <a:pt x="15" y="18"/>
                      <a:pt x="11" y="15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7" name="Freeform 113">
                <a:extLst>
                  <a:ext uri="{FF2B5EF4-FFF2-40B4-BE49-F238E27FC236}">
                    <a16:creationId xmlns:a16="http://schemas.microsoft.com/office/drawing/2014/main" id="{8B0DDEAF-11FC-4F02-AE9B-C6774A80A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499"/>
                <a:ext cx="113" cy="161"/>
              </a:xfrm>
              <a:custGeom>
                <a:avLst/>
                <a:gdLst>
                  <a:gd name="T0" fmla="*/ 0 w 58"/>
                  <a:gd name="T1" fmla="*/ 17 h 77"/>
                  <a:gd name="T2" fmla="*/ 208 w 58"/>
                  <a:gd name="T3" fmla="*/ 65 h 77"/>
                  <a:gd name="T4" fmla="*/ 360 w 58"/>
                  <a:gd name="T5" fmla="*/ 268 h 77"/>
                  <a:gd name="T6" fmla="*/ 413 w 58"/>
                  <a:gd name="T7" fmla="*/ 493 h 77"/>
                  <a:gd name="T8" fmla="*/ 288 w 58"/>
                  <a:gd name="T9" fmla="*/ 669 h 77"/>
                  <a:gd name="T10" fmla="*/ 265 w 58"/>
                  <a:gd name="T11" fmla="*/ 705 h 77"/>
                  <a:gd name="T12" fmla="*/ 312 w 58"/>
                  <a:gd name="T13" fmla="*/ 485 h 77"/>
                  <a:gd name="T14" fmla="*/ 251 w 58"/>
                  <a:gd name="T15" fmla="*/ 236 h 77"/>
                  <a:gd name="T16" fmla="*/ 132 w 58"/>
                  <a:gd name="T17" fmla="*/ 84 h 77"/>
                  <a:gd name="T18" fmla="*/ 68 w 58"/>
                  <a:gd name="T19" fmla="*/ 36 h 77"/>
                  <a:gd name="T20" fmla="*/ 8 w 58"/>
                  <a:gd name="T21" fmla="*/ 17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77">
                    <a:moveTo>
                      <a:pt x="0" y="2"/>
                    </a:moveTo>
                    <a:cubicBezTo>
                      <a:pt x="7" y="0"/>
                      <a:pt x="22" y="3"/>
                      <a:pt x="28" y="7"/>
                    </a:cubicBezTo>
                    <a:cubicBezTo>
                      <a:pt x="36" y="11"/>
                      <a:pt x="43" y="21"/>
                      <a:pt x="49" y="29"/>
                    </a:cubicBezTo>
                    <a:cubicBezTo>
                      <a:pt x="54" y="36"/>
                      <a:pt x="58" y="45"/>
                      <a:pt x="56" y="54"/>
                    </a:cubicBezTo>
                    <a:cubicBezTo>
                      <a:pt x="54" y="62"/>
                      <a:pt x="44" y="67"/>
                      <a:pt x="39" y="73"/>
                    </a:cubicBezTo>
                    <a:cubicBezTo>
                      <a:pt x="38" y="75"/>
                      <a:pt x="37" y="76"/>
                      <a:pt x="36" y="77"/>
                    </a:cubicBezTo>
                    <a:cubicBezTo>
                      <a:pt x="38" y="69"/>
                      <a:pt x="42" y="61"/>
                      <a:pt x="42" y="53"/>
                    </a:cubicBezTo>
                    <a:cubicBezTo>
                      <a:pt x="43" y="43"/>
                      <a:pt x="39" y="35"/>
                      <a:pt x="34" y="26"/>
                    </a:cubicBezTo>
                    <a:cubicBezTo>
                      <a:pt x="30" y="19"/>
                      <a:pt x="26" y="13"/>
                      <a:pt x="18" y="9"/>
                    </a:cubicBezTo>
                    <a:cubicBezTo>
                      <a:pt x="15" y="7"/>
                      <a:pt x="12" y="5"/>
                      <a:pt x="9" y="4"/>
                    </a:cubicBezTo>
                    <a:cubicBezTo>
                      <a:pt x="6" y="3"/>
                      <a:pt x="2" y="3"/>
                      <a:pt x="1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8" name="Freeform 114">
                <a:extLst>
                  <a:ext uri="{FF2B5EF4-FFF2-40B4-BE49-F238E27FC236}">
                    <a16:creationId xmlns:a16="http://schemas.microsoft.com/office/drawing/2014/main" id="{365199D3-3542-4F00-A28B-80F949A6B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1815"/>
                <a:ext cx="87" cy="174"/>
              </a:xfrm>
              <a:custGeom>
                <a:avLst/>
                <a:gdLst>
                  <a:gd name="T0" fmla="*/ 63 w 44"/>
                  <a:gd name="T1" fmla="*/ 8 h 83"/>
                  <a:gd name="T2" fmla="*/ 101 w 44"/>
                  <a:gd name="T3" fmla="*/ 57 h 83"/>
                  <a:gd name="T4" fmla="*/ 148 w 44"/>
                  <a:gd name="T5" fmla="*/ 109 h 83"/>
                  <a:gd name="T6" fmla="*/ 223 w 44"/>
                  <a:gd name="T7" fmla="*/ 193 h 83"/>
                  <a:gd name="T8" fmla="*/ 324 w 44"/>
                  <a:gd name="T9" fmla="*/ 396 h 83"/>
                  <a:gd name="T10" fmla="*/ 0 w 44"/>
                  <a:gd name="T11" fmla="*/ 765 h 83"/>
                  <a:gd name="T12" fmla="*/ 148 w 44"/>
                  <a:gd name="T13" fmla="*/ 581 h 83"/>
                  <a:gd name="T14" fmla="*/ 184 w 44"/>
                  <a:gd name="T15" fmla="*/ 369 h 83"/>
                  <a:gd name="T16" fmla="*/ 55 w 44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83">
                    <a:moveTo>
                      <a:pt x="8" y="1"/>
                    </a:moveTo>
                    <a:cubicBezTo>
                      <a:pt x="9" y="0"/>
                      <a:pt x="11" y="4"/>
                      <a:pt x="13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22" y="15"/>
                      <a:pt x="26" y="18"/>
                      <a:pt x="29" y="21"/>
                    </a:cubicBezTo>
                    <a:cubicBezTo>
                      <a:pt x="36" y="27"/>
                      <a:pt x="44" y="32"/>
                      <a:pt x="42" y="43"/>
                    </a:cubicBezTo>
                    <a:cubicBezTo>
                      <a:pt x="38" y="61"/>
                      <a:pt x="17" y="78"/>
                      <a:pt x="0" y="83"/>
                    </a:cubicBezTo>
                    <a:cubicBezTo>
                      <a:pt x="7" y="76"/>
                      <a:pt x="15" y="71"/>
                      <a:pt x="19" y="63"/>
                    </a:cubicBezTo>
                    <a:cubicBezTo>
                      <a:pt x="23" y="56"/>
                      <a:pt x="25" y="48"/>
                      <a:pt x="24" y="40"/>
                    </a:cubicBezTo>
                    <a:cubicBezTo>
                      <a:pt x="23" y="26"/>
                      <a:pt x="15" y="10"/>
                      <a:pt x="7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9" name="Freeform 115">
                <a:extLst>
                  <a:ext uri="{FF2B5EF4-FFF2-40B4-BE49-F238E27FC236}">
                    <a16:creationId xmlns:a16="http://schemas.microsoft.com/office/drawing/2014/main" id="{BB554C42-2043-43B3-9F3F-970EA3CF7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683"/>
                <a:ext cx="28" cy="136"/>
              </a:xfrm>
              <a:custGeom>
                <a:avLst/>
                <a:gdLst>
                  <a:gd name="T0" fmla="*/ 8 w 14"/>
                  <a:gd name="T1" fmla="*/ 0 h 65"/>
                  <a:gd name="T2" fmla="*/ 96 w 14"/>
                  <a:gd name="T3" fmla="*/ 109 h 65"/>
                  <a:gd name="T4" fmla="*/ 96 w 14"/>
                  <a:gd name="T5" fmla="*/ 293 h 65"/>
                  <a:gd name="T6" fmla="*/ 112 w 14"/>
                  <a:gd name="T7" fmla="*/ 477 h 65"/>
                  <a:gd name="T8" fmla="*/ 8 w 14"/>
                  <a:gd name="T9" fmla="*/ 596 h 65"/>
                  <a:gd name="T10" fmla="*/ 64 w 14"/>
                  <a:gd name="T11" fmla="*/ 285 h 65"/>
                  <a:gd name="T12" fmla="*/ 64 w 14"/>
                  <a:gd name="T13" fmla="*/ 136 h 65"/>
                  <a:gd name="T14" fmla="*/ 0 w 14"/>
                  <a:gd name="T15" fmla="*/ 27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5">
                    <a:moveTo>
                      <a:pt x="1" y="0"/>
                    </a:moveTo>
                    <a:cubicBezTo>
                      <a:pt x="6" y="4"/>
                      <a:pt x="11" y="7"/>
                      <a:pt x="12" y="12"/>
                    </a:cubicBezTo>
                    <a:cubicBezTo>
                      <a:pt x="13" y="18"/>
                      <a:pt x="13" y="26"/>
                      <a:pt x="12" y="32"/>
                    </a:cubicBezTo>
                    <a:cubicBezTo>
                      <a:pt x="12" y="38"/>
                      <a:pt x="14" y="46"/>
                      <a:pt x="14" y="52"/>
                    </a:cubicBezTo>
                    <a:cubicBezTo>
                      <a:pt x="13" y="57"/>
                      <a:pt x="5" y="63"/>
                      <a:pt x="1" y="65"/>
                    </a:cubicBezTo>
                    <a:cubicBezTo>
                      <a:pt x="7" y="54"/>
                      <a:pt x="8" y="44"/>
                      <a:pt x="8" y="31"/>
                    </a:cubicBezTo>
                    <a:cubicBezTo>
                      <a:pt x="8" y="26"/>
                      <a:pt x="9" y="20"/>
                      <a:pt x="8" y="15"/>
                    </a:cubicBezTo>
                    <a:cubicBezTo>
                      <a:pt x="6" y="10"/>
                      <a:pt x="3" y="7"/>
                      <a:pt x="0" y="3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0" name="Freeform 116">
                <a:extLst>
                  <a:ext uri="{FF2B5EF4-FFF2-40B4-BE49-F238E27FC236}">
                    <a16:creationId xmlns:a16="http://schemas.microsoft.com/office/drawing/2014/main" id="{4AE5892D-48ED-4DE6-8173-DD37F000A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625"/>
                <a:ext cx="53" cy="249"/>
              </a:xfrm>
              <a:custGeom>
                <a:avLst/>
                <a:gdLst>
                  <a:gd name="T0" fmla="*/ 100 w 27"/>
                  <a:gd name="T1" fmla="*/ 17 h 119"/>
                  <a:gd name="T2" fmla="*/ 16 w 27"/>
                  <a:gd name="T3" fmla="*/ 301 h 119"/>
                  <a:gd name="T4" fmla="*/ 8 w 27"/>
                  <a:gd name="T5" fmla="*/ 569 h 119"/>
                  <a:gd name="T6" fmla="*/ 16 w 27"/>
                  <a:gd name="T7" fmla="*/ 854 h 119"/>
                  <a:gd name="T8" fmla="*/ 100 w 27"/>
                  <a:gd name="T9" fmla="*/ 1073 h 119"/>
                  <a:gd name="T10" fmla="*/ 204 w 27"/>
                  <a:gd name="T11" fmla="*/ 973 h 119"/>
                  <a:gd name="T12" fmla="*/ 120 w 27"/>
                  <a:gd name="T13" fmla="*/ 981 h 119"/>
                  <a:gd name="T14" fmla="*/ 69 w 27"/>
                  <a:gd name="T15" fmla="*/ 854 h 119"/>
                  <a:gd name="T16" fmla="*/ 39 w 27"/>
                  <a:gd name="T17" fmla="*/ 469 h 119"/>
                  <a:gd name="T18" fmla="*/ 69 w 27"/>
                  <a:gd name="T19" fmla="*/ 167 h 119"/>
                  <a:gd name="T20" fmla="*/ 188 w 27"/>
                  <a:gd name="T21" fmla="*/ 100 h 119"/>
                  <a:gd name="T22" fmla="*/ 100 w 27"/>
                  <a:gd name="T23" fmla="*/ 0 h 119"/>
                  <a:gd name="T24" fmla="*/ 92 w 27"/>
                  <a:gd name="T25" fmla="*/ 8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" h="119">
                    <a:moveTo>
                      <a:pt x="13" y="2"/>
                    </a:moveTo>
                    <a:cubicBezTo>
                      <a:pt x="6" y="6"/>
                      <a:pt x="3" y="26"/>
                      <a:pt x="2" y="33"/>
                    </a:cubicBezTo>
                    <a:cubicBezTo>
                      <a:pt x="0" y="42"/>
                      <a:pt x="1" y="53"/>
                      <a:pt x="1" y="62"/>
                    </a:cubicBezTo>
                    <a:cubicBezTo>
                      <a:pt x="1" y="73"/>
                      <a:pt x="0" y="83"/>
                      <a:pt x="2" y="93"/>
                    </a:cubicBezTo>
                    <a:cubicBezTo>
                      <a:pt x="3" y="99"/>
                      <a:pt x="6" y="115"/>
                      <a:pt x="13" y="117"/>
                    </a:cubicBezTo>
                    <a:cubicBezTo>
                      <a:pt x="18" y="119"/>
                      <a:pt x="25" y="109"/>
                      <a:pt x="27" y="106"/>
                    </a:cubicBezTo>
                    <a:cubicBezTo>
                      <a:pt x="24" y="105"/>
                      <a:pt x="20" y="108"/>
                      <a:pt x="16" y="107"/>
                    </a:cubicBezTo>
                    <a:cubicBezTo>
                      <a:pt x="12" y="105"/>
                      <a:pt x="10" y="97"/>
                      <a:pt x="9" y="93"/>
                    </a:cubicBezTo>
                    <a:cubicBezTo>
                      <a:pt x="5" y="80"/>
                      <a:pt x="3" y="65"/>
                      <a:pt x="5" y="51"/>
                    </a:cubicBezTo>
                    <a:cubicBezTo>
                      <a:pt x="6" y="40"/>
                      <a:pt x="7" y="29"/>
                      <a:pt x="9" y="18"/>
                    </a:cubicBezTo>
                    <a:cubicBezTo>
                      <a:pt x="10" y="12"/>
                      <a:pt x="21" y="1"/>
                      <a:pt x="25" y="11"/>
                    </a:cubicBezTo>
                    <a:cubicBezTo>
                      <a:pt x="22" y="7"/>
                      <a:pt x="17" y="3"/>
                      <a:pt x="13" y="0"/>
                    </a:cubicBezTo>
                    <a:cubicBezTo>
                      <a:pt x="12" y="0"/>
                      <a:pt x="13" y="1"/>
                      <a:pt x="12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1" name="Freeform 117">
                <a:extLst>
                  <a:ext uri="{FF2B5EF4-FFF2-40B4-BE49-F238E27FC236}">
                    <a16:creationId xmlns:a16="http://schemas.microsoft.com/office/drawing/2014/main" id="{81E064FD-02AC-4488-9FCF-7FA49B120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512"/>
                <a:ext cx="80" cy="123"/>
              </a:xfrm>
              <a:custGeom>
                <a:avLst/>
                <a:gdLst>
                  <a:gd name="T0" fmla="*/ 88 w 41"/>
                  <a:gd name="T1" fmla="*/ 517 h 59"/>
                  <a:gd name="T2" fmla="*/ 16 w 41"/>
                  <a:gd name="T3" fmla="*/ 392 h 59"/>
                  <a:gd name="T4" fmla="*/ 68 w 41"/>
                  <a:gd name="T5" fmla="*/ 192 h 59"/>
                  <a:gd name="T6" fmla="*/ 304 w 41"/>
                  <a:gd name="T7" fmla="*/ 0 h 59"/>
                  <a:gd name="T8" fmla="*/ 76 w 41"/>
                  <a:gd name="T9" fmla="*/ 261 h 59"/>
                  <a:gd name="T10" fmla="*/ 88 w 41"/>
                  <a:gd name="T11" fmla="*/ 53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9">
                    <a:moveTo>
                      <a:pt x="12" y="57"/>
                    </a:moveTo>
                    <a:cubicBezTo>
                      <a:pt x="8" y="54"/>
                      <a:pt x="4" y="48"/>
                      <a:pt x="2" y="43"/>
                    </a:cubicBezTo>
                    <a:cubicBezTo>
                      <a:pt x="0" y="35"/>
                      <a:pt x="5" y="27"/>
                      <a:pt x="9" y="21"/>
                    </a:cubicBezTo>
                    <a:cubicBezTo>
                      <a:pt x="17" y="8"/>
                      <a:pt x="28" y="4"/>
                      <a:pt x="41" y="0"/>
                    </a:cubicBezTo>
                    <a:cubicBezTo>
                      <a:pt x="29" y="6"/>
                      <a:pt x="15" y="16"/>
                      <a:pt x="10" y="29"/>
                    </a:cubicBezTo>
                    <a:cubicBezTo>
                      <a:pt x="6" y="37"/>
                      <a:pt x="6" y="53"/>
                      <a:pt x="12" y="59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2" name="Freeform 118">
                <a:extLst>
                  <a:ext uri="{FF2B5EF4-FFF2-40B4-BE49-F238E27FC236}">
                    <a16:creationId xmlns:a16="http://schemas.microsoft.com/office/drawing/2014/main" id="{099466C7-AF07-4DCF-8114-5D0547A4A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838"/>
                <a:ext cx="98" cy="149"/>
              </a:xfrm>
              <a:custGeom>
                <a:avLst/>
                <a:gdLst>
                  <a:gd name="T0" fmla="*/ 227 w 50"/>
                  <a:gd name="T1" fmla="*/ 0 h 71"/>
                  <a:gd name="T2" fmla="*/ 76 w 50"/>
                  <a:gd name="T3" fmla="*/ 159 h 71"/>
                  <a:gd name="T4" fmla="*/ 24 w 50"/>
                  <a:gd name="T5" fmla="*/ 229 h 71"/>
                  <a:gd name="T6" fmla="*/ 31 w 50"/>
                  <a:gd name="T7" fmla="*/ 313 h 71"/>
                  <a:gd name="T8" fmla="*/ 149 w 50"/>
                  <a:gd name="T9" fmla="*/ 520 h 71"/>
                  <a:gd name="T10" fmla="*/ 235 w 50"/>
                  <a:gd name="T11" fmla="*/ 598 h 71"/>
                  <a:gd name="T12" fmla="*/ 337 w 50"/>
                  <a:gd name="T13" fmla="*/ 646 h 71"/>
                  <a:gd name="T14" fmla="*/ 376 w 50"/>
                  <a:gd name="T15" fmla="*/ 657 h 71"/>
                  <a:gd name="T16" fmla="*/ 220 w 50"/>
                  <a:gd name="T17" fmla="*/ 489 h 71"/>
                  <a:gd name="T18" fmla="*/ 104 w 50"/>
                  <a:gd name="T19" fmla="*/ 313 h 71"/>
                  <a:gd name="T20" fmla="*/ 135 w 50"/>
                  <a:gd name="T21" fmla="*/ 149 h 71"/>
                  <a:gd name="T22" fmla="*/ 235 w 50"/>
                  <a:gd name="T23" fmla="*/ 8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71">
                    <a:moveTo>
                      <a:pt x="30" y="0"/>
                    </a:moveTo>
                    <a:cubicBezTo>
                      <a:pt x="24" y="6"/>
                      <a:pt x="17" y="12"/>
                      <a:pt x="10" y="17"/>
                    </a:cubicBezTo>
                    <a:cubicBezTo>
                      <a:pt x="8" y="19"/>
                      <a:pt x="4" y="22"/>
                      <a:pt x="3" y="25"/>
                    </a:cubicBezTo>
                    <a:cubicBezTo>
                      <a:pt x="0" y="29"/>
                      <a:pt x="2" y="30"/>
                      <a:pt x="4" y="34"/>
                    </a:cubicBezTo>
                    <a:cubicBezTo>
                      <a:pt x="9" y="42"/>
                      <a:pt x="13" y="50"/>
                      <a:pt x="20" y="56"/>
                    </a:cubicBezTo>
                    <a:cubicBezTo>
                      <a:pt x="23" y="59"/>
                      <a:pt x="27" y="62"/>
                      <a:pt x="31" y="65"/>
                    </a:cubicBezTo>
                    <a:cubicBezTo>
                      <a:pt x="36" y="67"/>
                      <a:pt x="40" y="68"/>
                      <a:pt x="45" y="70"/>
                    </a:cubicBezTo>
                    <a:cubicBezTo>
                      <a:pt x="47" y="70"/>
                      <a:pt x="48" y="71"/>
                      <a:pt x="50" y="71"/>
                    </a:cubicBezTo>
                    <a:cubicBezTo>
                      <a:pt x="43" y="65"/>
                      <a:pt x="35" y="60"/>
                      <a:pt x="29" y="53"/>
                    </a:cubicBezTo>
                    <a:cubicBezTo>
                      <a:pt x="24" y="47"/>
                      <a:pt x="16" y="42"/>
                      <a:pt x="14" y="34"/>
                    </a:cubicBezTo>
                    <a:cubicBezTo>
                      <a:pt x="11" y="27"/>
                      <a:pt x="13" y="22"/>
                      <a:pt x="18" y="16"/>
                    </a:cubicBezTo>
                    <a:cubicBezTo>
                      <a:pt x="23" y="12"/>
                      <a:pt x="26" y="5"/>
                      <a:pt x="31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3" name="Freeform 119">
                <a:extLst>
                  <a:ext uri="{FF2B5EF4-FFF2-40B4-BE49-F238E27FC236}">
                    <a16:creationId xmlns:a16="http://schemas.microsoft.com/office/drawing/2014/main" id="{F2E8DB86-7EC5-4BB4-A986-FDBC815E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685"/>
                <a:ext cx="33" cy="128"/>
              </a:xfrm>
              <a:custGeom>
                <a:avLst/>
                <a:gdLst>
                  <a:gd name="T0" fmla="*/ 8 w 17"/>
                  <a:gd name="T1" fmla="*/ 0 h 61"/>
                  <a:gd name="T2" fmla="*/ 116 w 17"/>
                  <a:gd name="T3" fmla="*/ 285 h 61"/>
                  <a:gd name="T4" fmla="*/ 95 w 17"/>
                  <a:gd name="T5" fmla="*/ 462 h 61"/>
                  <a:gd name="T6" fmla="*/ 16 w 17"/>
                  <a:gd name="T7" fmla="*/ 537 h 61"/>
                  <a:gd name="T8" fmla="*/ 64 w 17"/>
                  <a:gd name="T9" fmla="*/ 388 h 61"/>
                  <a:gd name="T10" fmla="*/ 72 w 17"/>
                  <a:gd name="T11" fmla="*/ 212 h 61"/>
                  <a:gd name="T12" fmla="*/ 0 w 17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1">
                    <a:moveTo>
                      <a:pt x="1" y="0"/>
                    </a:moveTo>
                    <a:cubicBezTo>
                      <a:pt x="13" y="1"/>
                      <a:pt x="16" y="22"/>
                      <a:pt x="16" y="31"/>
                    </a:cubicBezTo>
                    <a:cubicBezTo>
                      <a:pt x="17" y="37"/>
                      <a:pt x="15" y="44"/>
                      <a:pt x="13" y="50"/>
                    </a:cubicBezTo>
                    <a:cubicBezTo>
                      <a:pt x="11" y="53"/>
                      <a:pt x="6" y="61"/>
                      <a:pt x="2" y="58"/>
                    </a:cubicBezTo>
                    <a:cubicBezTo>
                      <a:pt x="1" y="53"/>
                      <a:pt x="7" y="47"/>
                      <a:pt x="9" y="42"/>
                    </a:cubicBezTo>
                    <a:cubicBezTo>
                      <a:pt x="10" y="36"/>
                      <a:pt x="10" y="30"/>
                      <a:pt x="10" y="23"/>
                    </a:cubicBezTo>
                    <a:cubicBezTo>
                      <a:pt x="9" y="15"/>
                      <a:pt x="7" y="5"/>
                      <a:pt x="0" y="0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4" name="Freeform 120">
                <a:extLst>
                  <a:ext uri="{FF2B5EF4-FFF2-40B4-BE49-F238E27FC236}">
                    <a16:creationId xmlns:a16="http://schemas.microsoft.com/office/drawing/2014/main" id="{967515FA-B90E-4B1F-8BB1-89219AA54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692"/>
                <a:ext cx="22" cy="115"/>
              </a:xfrm>
              <a:custGeom>
                <a:avLst/>
                <a:gdLst>
                  <a:gd name="T0" fmla="*/ 0 w 11"/>
                  <a:gd name="T1" fmla="*/ 0 h 55"/>
                  <a:gd name="T2" fmla="*/ 64 w 11"/>
                  <a:gd name="T3" fmla="*/ 109 h 55"/>
                  <a:gd name="T4" fmla="*/ 80 w 11"/>
                  <a:gd name="T5" fmla="*/ 245 h 55"/>
                  <a:gd name="T6" fmla="*/ 0 w 11"/>
                  <a:gd name="T7" fmla="*/ 502 h 55"/>
                  <a:gd name="T8" fmla="*/ 64 w 11"/>
                  <a:gd name="T9" fmla="*/ 228 h 55"/>
                  <a:gd name="T10" fmla="*/ 0 w 11"/>
                  <a:gd name="T11" fmla="*/ 8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5">
                    <a:moveTo>
                      <a:pt x="0" y="0"/>
                    </a:moveTo>
                    <a:cubicBezTo>
                      <a:pt x="1" y="4"/>
                      <a:pt x="6" y="7"/>
                      <a:pt x="8" y="12"/>
                    </a:cubicBezTo>
                    <a:cubicBezTo>
                      <a:pt x="10" y="17"/>
                      <a:pt x="11" y="22"/>
                      <a:pt x="10" y="27"/>
                    </a:cubicBezTo>
                    <a:cubicBezTo>
                      <a:pt x="10" y="36"/>
                      <a:pt x="8" y="51"/>
                      <a:pt x="0" y="55"/>
                    </a:cubicBezTo>
                    <a:cubicBezTo>
                      <a:pt x="6" y="45"/>
                      <a:pt x="9" y="37"/>
                      <a:pt x="8" y="25"/>
                    </a:cubicBezTo>
                    <a:cubicBezTo>
                      <a:pt x="8" y="18"/>
                      <a:pt x="5" y="5"/>
                      <a:pt x="0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5" name="Freeform 121">
                <a:extLst>
                  <a:ext uri="{FF2B5EF4-FFF2-40B4-BE49-F238E27FC236}">
                    <a16:creationId xmlns:a16="http://schemas.microsoft.com/office/drawing/2014/main" id="{88BD57DE-FFA5-49FE-ACFB-4D7854CDC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643"/>
                <a:ext cx="23" cy="210"/>
              </a:xfrm>
              <a:custGeom>
                <a:avLst/>
                <a:gdLst>
                  <a:gd name="T0" fmla="*/ 63 w 12"/>
                  <a:gd name="T1" fmla="*/ 0 h 100"/>
                  <a:gd name="T2" fmla="*/ 23 w 12"/>
                  <a:gd name="T3" fmla="*/ 204 h 100"/>
                  <a:gd name="T4" fmla="*/ 0 w 12"/>
                  <a:gd name="T5" fmla="*/ 428 h 100"/>
                  <a:gd name="T6" fmla="*/ 84 w 12"/>
                  <a:gd name="T7" fmla="*/ 926 h 100"/>
                  <a:gd name="T8" fmla="*/ 29 w 12"/>
                  <a:gd name="T9" fmla="*/ 428 h 100"/>
                  <a:gd name="T10" fmla="*/ 63 w 12"/>
                  <a:gd name="T11" fmla="*/ 57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0">
                    <a:moveTo>
                      <a:pt x="9" y="0"/>
                    </a:moveTo>
                    <a:cubicBezTo>
                      <a:pt x="9" y="7"/>
                      <a:pt x="5" y="15"/>
                      <a:pt x="3" y="22"/>
                    </a:cubicBezTo>
                    <a:cubicBezTo>
                      <a:pt x="1" y="30"/>
                      <a:pt x="0" y="38"/>
                      <a:pt x="0" y="46"/>
                    </a:cubicBezTo>
                    <a:cubicBezTo>
                      <a:pt x="0" y="62"/>
                      <a:pt x="0" y="88"/>
                      <a:pt x="12" y="100"/>
                    </a:cubicBezTo>
                    <a:cubicBezTo>
                      <a:pt x="3" y="86"/>
                      <a:pt x="3" y="62"/>
                      <a:pt x="4" y="46"/>
                    </a:cubicBezTo>
                    <a:cubicBezTo>
                      <a:pt x="4" y="34"/>
                      <a:pt x="3" y="17"/>
                      <a:pt x="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6" name="Freeform 122">
                <a:extLst>
                  <a:ext uri="{FF2B5EF4-FFF2-40B4-BE49-F238E27FC236}">
                    <a16:creationId xmlns:a16="http://schemas.microsoft.com/office/drawing/2014/main" id="{4490994F-A8CC-4754-9537-3592C16F8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551"/>
                <a:ext cx="33" cy="80"/>
              </a:xfrm>
              <a:custGeom>
                <a:avLst/>
                <a:gdLst>
                  <a:gd name="T0" fmla="*/ 80 w 17"/>
                  <a:gd name="T1" fmla="*/ 0 h 38"/>
                  <a:gd name="T2" fmla="*/ 37 w 17"/>
                  <a:gd name="T3" fmla="*/ 177 h 38"/>
                  <a:gd name="T4" fmla="*/ 124 w 17"/>
                  <a:gd name="T5" fmla="*/ 354 h 38"/>
                  <a:gd name="T6" fmla="*/ 72 w 17"/>
                  <a:gd name="T7" fmla="*/ 2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8">
                    <a:moveTo>
                      <a:pt x="11" y="0"/>
                    </a:moveTo>
                    <a:cubicBezTo>
                      <a:pt x="10" y="7"/>
                      <a:pt x="4" y="11"/>
                      <a:pt x="5" y="19"/>
                    </a:cubicBezTo>
                    <a:cubicBezTo>
                      <a:pt x="6" y="27"/>
                      <a:pt x="13" y="32"/>
                      <a:pt x="17" y="38"/>
                    </a:cubicBezTo>
                    <a:cubicBezTo>
                      <a:pt x="10" y="31"/>
                      <a:pt x="0" y="1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7" name="Freeform 123">
                <a:extLst>
                  <a:ext uri="{FF2B5EF4-FFF2-40B4-BE49-F238E27FC236}">
                    <a16:creationId xmlns:a16="http://schemas.microsoft.com/office/drawing/2014/main" id="{1C138A18-8CEF-48AC-A1BF-C77B74F62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863"/>
                <a:ext cx="41" cy="96"/>
              </a:xfrm>
              <a:custGeom>
                <a:avLst/>
                <a:gdLst>
                  <a:gd name="T0" fmla="*/ 111 w 21"/>
                  <a:gd name="T1" fmla="*/ 0 h 46"/>
                  <a:gd name="T2" fmla="*/ 23 w 21"/>
                  <a:gd name="T3" fmla="*/ 209 h 46"/>
                  <a:gd name="T4" fmla="*/ 156 w 21"/>
                  <a:gd name="T5" fmla="*/ 417 h 46"/>
                  <a:gd name="T6" fmla="*/ 45 w 21"/>
                  <a:gd name="T7" fmla="*/ 236 h 46"/>
                  <a:gd name="T8" fmla="*/ 103 w 21"/>
                  <a:gd name="T9" fmla="*/ 44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6">
                    <a:moveTo>
                      <a:pt x="15" y="0"/>
                    </a:moveTo>
                    <a:cubicBezTo>
                      <a:pt x="14" y="10"/>
                      <a:pt x="0" y="11"/>
                      <a:pt x="3" y="23"/>
                    </a:cubicBezTo>
                    <a:cubicBezTo>
                      <a:pt x="5" y="32"/>
                      <a:pt x="12" y="41"/>
                      <a:pt x="21" y="46"/>
                    </a:cubicBezTo>
                    <a:cubicBezTo>
                      <a:pt x="16" y="41"/>
                      <a:pt x="10" y="33"/>
                      <a:pt x="6" y="26"/>
                    </a:cubicBezTo>
                    <a:cubicBezTo>
                      <a:pt x="2" y="16"/>
                      <a:pt x="8" y="13"/>
                      <a:pt x="1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8" name="Freeform 124">
                <a:extLst>
                  <a:ext uri="{FF2B5EF4-FFF2-40B4-BE49-F238E27FC236}">
                    <a16:creationId xmlns:a16="http://schemas.microsoft.com/office/drawing/2014/main" id="{89ABC5E7-32E6-4B60-B18A-F5261FFC1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664"/>
                <a:ext cx="35" cy="166"/>
              </a:xfrm>
              <a:custGeom>
                <a:avLst/>
                <a:gdLst>
                  <a:gd name="T0" fmla="*/ 124 w 18"/>
                  <a:gd name="T1" fmla="*/ 27 h 79"/>
                  <a:gd name="T2" fmla="*/ 53 w 18"/>
                  <a:gd name="T3" fmla="*/ 160 h 79"/>
                  <a:gd name="T4" fmla="*/ 23 w 18"/>
                  <a:gd name="T5" fmla="*/ 361 h 79"/>
                  <a:gd name="T6" fmla="*/ 117 w 18"/>
                  <a:gd name="T7" fmla="*/ 733 h 79"/>
                  <a:gd name="T8" fmla="*/ 0 w 18"/>
                  <a:gd name="T9" fmla="*/ 345 h 79"/>
                  <a:gd name="T10" fmla="*/ 132 w 18"/>
                  <a:gd name="T11" fmla="*/ 8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9">
                    <a:moveTo>
                      <a:pt x="17" y="3"/>
                    </a:moveTo>
                    <a:cubicBezTo>
                      <a:pt x="15" y="8"/>
                      <a:pt x="9" y="12"/>
                      <a:pt x="7" y="17"/>
                    </a:cubicBezTo>
                    <a:cubicBezTo>
                      <a:pt x="4" y="24"/>
                      <a:pt x="3" y="32"/>
                      <a:pt x="3" y="39"/>
                    </a:cubicBezTo>
                    <a:cubicBezTo>
                      <a:pt x="3" y="51"/>
                      <a:pt x="5" y="70"/>
                      <a:pt x="16" y="79"/>
                    </a:cubicBezTo>
                    <a:cubicBezTo>
                      <a:pt x="3" y="74"/>
                      <a:pt x="0" y="49"/>
                      <a:pt x="0" y="37"/>
                    </a:cubicBezTo>
                    <a:cubicBezTo>
                      <a:pt x="1" y="28"/>
                      <a:pt x="5" y="0"/>
                      <a:pt x="1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9" name="Freeform 125">
                <a:extLst>
                  <a:ext uri="{FF2B5EF4-FFF2-40B4-BE49-F238E27FC236}">
                    <a16:creationId xmlns:a16="http://schemas.microsoft.com/office/drawing/2014/main" id="{73F41131-6610-44BC-A8C3-16BB3EF70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1658"/>
                <a:ext cx="49" cy="80"/>
              </a:xfrm>
              <a:custGeom>
                <a:avLst/>
                <a:gdLst>
                  <a:gd name="T0" fmla="*/ 0 w 25"/>
                  <a:gd name="T1" fmla="*/ 17 h 38"/>
                  <a:gd name="T2" fmla="*/ 143 w 25"/>
                  <a:gd name="T3" fmla="*/ 354 h 38"/>
                  <a:gd name="T4" fmla="*/ 165 w 25"/>
                  <a:gd name="T5" fmla="*/ 141 h 38"/>
                  <a:gd name="T6" fmla="*/ 39 w 25"/>
                  <a:gd name="T7" fmla="*/ 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8">
                    <a:moveTo>
                      <a:pt x="0" y="2"/>
                    </a:moveTo>
                    <a:cubicBezTo>
                      <a:pt x="13" y="8"/>
                      <a:pt x="19" y="25"/>
                      <a:pt x="19" y="38"/>
                    </a:cubicBezTo>
                    <a:cubicBezTo>
                      <a:pt x="24" y="33"/>
                      <a:pt x="25" y="21"/>
                      <a:pt x="22" y="15"/>
                    </a:cubicBezTo>
                    <a:cubicBezTo>
                      <a:pt x="20" y="10"/>
                      <a:pt x="10" y="0"/>
                      <a:pt x="5" y="2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0" name="Freeform 126">
                <a:extLst>
                  <a:ext uri="{FF2B5EF4-FFF2-40B4-BE49-F238E27FC236}">
                    <a16:creationId xmlns:a16="http://schemas.microsoft.com/office/drawing/2014/main" id="{9C3FC07F-5922-4DFD-94BE-F74FAAB0F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1641"/>
                <a:ext cx="65" cy="80"/>
              </a:xfrm>
              <a:custGeom>
                <a:avLst/>
                <a:gdLst>
                  <a:gd name="T0" fmla="*/ 0 w 33"/>
                  <a:gd name="T1" fmla="*/ 36 h 38"/>
                  <a:gd name="T2" fmla="*/ 144 w 33"/>
                  <a:gd name="T3" fmla="*/ 177 h 38"/>
                  <a:gd name="T4" fmla="*/ 205 w 33"/>
                  <a:gd name="T5" fmla="*/ 261 h 38"/>
                  <a:gd name="T6" fmla="*/ 244 w 33"/>
                  <a:gd name="T7" fmla="*/ 354 h 38"/>
                  <a:gd name="T8" fmla="*/ 175 w 33"/>
                  <a:gd name="T9" fmla="*/ 112 h 38"/>
                  <a:gd name="T10" fmla="*/ 93 w 33"/>
                  <a:gd name="T11" fmla="*/ 27 h 38"/>
                  <a:gd name="T12" fmla="*/ 0 w 33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8">
                    <a:moveTo>
                      <a:pt x="0" y="4"/>
                    </a:moveTo>
                    <a:cubicBezTo>
                      <a:pt x="8" y="8"/>
                      <a:pt x="13" y="12"/>
                      <a:pt x="19" y="19"/>
                    </a:cubicBezTo>
                    <a:cubicBezTo>
                      <a:pt x="22" y="22"/>
                      <a:pt x="25" y="25"/>
                      <a:pt x="27" y="28"/>
                    </a:cubicBezTo>
                    <a:cubicBezTo>
                      <a:pt x="28" y="31"/>
                      <a:pt x="29" y="36"/>
                      <a:pt x="32" y="38"/>
                    </a:cubicBezTo>
                    <a:cubicBezTo>
                      <a:pt x="33" y="31"/>
                      <a:pt x="27" y="18"/>
                      <a:pt x="23" y="12"/>
                    </a:cubicBezTo>
                    <a:cubicBezTo>
                      <a:pt x="20" y="8"/>
                      <a:pt x="16" y="5"/>
                      <a:pt x="12" y="3"/>
                    </a:cubicBezTo>
                    <a:cubicBezTo>
                      <a:pt x="9" y="1"/>
                      <a:pt x="2" y="1"/>
                      <a:pt x="0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1" name="Freeform 127">
                <a:extLst>
                  <a:ext uri="{FF2B5EF4-FFF2-40B4-BE49-F238E27FC236}">
                    <a16:creationId xmlns:a16="http://schemas.microsoft.com/office/drawing/2014/main" id="{076E2992-57D3-4C15-B983-9B7D61C6D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687"/>
                <a:ext cx="53" cy="145"/>
              </a:xfrm>
              <a:custGeom>
                <a:avLst/>
                <a:gdLst>
                  <a:gd name="T0" fmla="*/ 143 w 27"/>
                  <a:gd name="T1" fmla="*/ 0 h 69"/>
                  <a:gd name="T2" fmla="*/ 61 w 27"/>
                  <a:gd name="T3" fmla="*/ 454 h 69"/>
                  <a:gd name="T4" fmla="*/ 181 w 27"/>
                  <a:gd name="T5" fmla="*/ 557 h 69"/>
                  <a:gd name="T6" fmla="*/ 120 w 27"/>
                  <a:gd name="T7" fmla="*/ 389 h 69"/>
                  <a:gd name="T8" fmla="*/ 165 w 27"/>
                  <a:gd name="T9" fmla="*/ 296 h 69"/>
                  <a:gd name="T10" fmla="*/ 157 w 27"/>
                  <a:gd name="T11" fmla="*/ 193 h 69"/>
                  <a:gd name="T12" fmla="*/ 128 w 27"/>
                  <a:gd name="T13" fmla="*/ 111 h 69"/>
                  <a:gd name="T14" fmla="*/ 135 w 27"/>
                  <a:gd name="T15" fmla="*/ 17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69">
                    <a:moveTo>
                      <a:pt x="19" y="0"/>
                    </a:moveTo>
                    <a:cubicBezTo>
                      <a:pt x="6" y="10"/>
                      <a:pt x="0" y="34"/>
                      <a:pt x="8" y="49"/>
                    </a:cubicBezTo>
                    <a:cubicBezTo>
                      <a:pt x="9" y="53"/>
                      <a:pt x="21" y="69"/>
                      <a:pt x="24" y="60"/>
                    </a:cubicBezTo>
                    <a:cubicBezTo>
                      <a:pt x="27" y="52"/>
                      <a:pt x="11" y="50"/>
                      <a:pt x="16" y="42"/>
                    </a:cubicBezTo>
                    <a:cubicBezTo>
                      <a:pt x="17" y="38"/>
                      <a:pt x="21" y="37"/>
                      <a:pt x="22" y="32"/>
                    </a:cubicBezTo>
                    <a:cubicBezTo>
                      <a:pt x="23" y="28"/>
                      <a:pt x="23" y="24"/>
                      <a:pt x="21" y="21"/>
                    </a:cubicBezTo>
                    <a:cubicBezTo>
                      <a:pt x="19" y="18"/>
                      <a:pt x="16" y="16"/>
                      <a:pt x="17" y="12"/>
                    </a:cubicBezTo>
                    <a:cubicBezTo>
                      <a:pt x="18" y="9"/>
                      <a:pt x="23" y="5"/>
                      <a:pt x="18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2" name="Freeform 128">
                <a:extLst>
                  <a:ext uri="{FF2B5EF4-FFF2-40B4-BE49-F238E27FC236}">
                    <a16:creationId xmlns:a16="http://schemas.microsoft.com/office/drawing/2014/main" id="{5E068DDB-1F1C-460A-A6A7-0BD637D7A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631"/>
                <a:ext cx="30" cy="117"/>
              </a:xfrm>
              <a:custGeom>
                <a:avLst/>
                <a:gdLst>
                  <a:gd name="T0" fmla="*/ 8 w 15"/>
                  <a:gd name="T1" fmla="*/ 65 h 56"/>
                  <a:gd name="T2" fmla="*/ 96 w 15"/>
                  <a:gd name="T3" fmla="*/ 236 h 56"/>
                  <a:gd name="T4" fmla="*/ 112 w 15"/>
                  <a:gd name="T5" fmla="*/ 510 h 56"/>
                  <a:gd name="T6" fmla="*/ 0 w 15"/>
                  <a:gd name="T7" fmla="*/ 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6">
                    <a:moveTo>
                      <a:pt x="1" y="7"/>
                    </a:moveTo>
                    <a:cubicBezTo>
                      <a:pt x="7" y="0"/>
                      <a:pt x="11" y="23"/>
                      <a:pt x="12" y="26"/>
                    </a:cubicBezTo>
                    <a:cubicBezTo>
                      <a:pt x="13" y="36"/>
                      <a:pt x="14" y="47"/>
                      <a:pt x="14" y="56"/>
                    </a:cubicBezTo>
                    <a:cubicBezTo>
                      <a:pt x="15" y="42"/>
                      <a:pt x="11" y="15"/>
                      <a:pt x="0" y="8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3" name="Freeform 129">
                <a:extLst>
                  <a:ext uri="{FF2B5EF4-FFF2-40B4-BE49-F238E27FC236}">
                    <a16:creationId xmlns:a16="http://schemas.microsoft.com/office/drawing/2014/main" id="{6D0FFFB1-645B-4504-8EAB-B1925B41E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568"/>
                <a:ext cx="21" cy="61"/>
              </a:xfrm>
              <a:custGeom>
                <a:avLst/>
                <a:gdLst>
                  <a:gd name="T0" fmla="*/ 15 w 11"/>
                  <a:gd name="T1" fmla="*/ 0 h 29"/>
                  <a:gd name="T2" fmla="*/ 0 w 11"/>
                  <a:gd name="T3" fmla="*/ 269 h 29"/>
                  <a:gd name="T4" fmla="*/ 8 w 11"/>
                  <a:gd name="T5" fmla="*/ 2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9">
                    <a:moveTo>
                      <a:pt x="2" y="0"/>
                    </a:moveTo>
                    <a:cubicBezTo>
                      <a:pt x="3" y="6"/>
                      <a:pt x="11" y="25"/>
                      <a:pt x="0" y="29"/>
                    </a:cubicBezTo>
                    <a:cubicBezTo>
                      <a:pt x="1" y="21"/>
                      <a:pt x="5" y="11"/>
                      <a:pt x="1" y="3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4" name="Freeform 130">
                <a:extLst>
                  <a:ext uri="{FF2B5EF4-FFF2-40B4-BE49-F238E27FC236}">
                    <a16:creationId xmlns:a16="http://schemas.microsoft.com/office/drawing/2014/main" id="{258285DA-5D51-4DB0-92B4-BBCBA558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871"/>
                <a:ext cx="18" cy="53"/>
              </a:xfrm>
              <a:custGeom>
                <a:avLst/>
                <a:gdLst>
                  <a:gd name="T0" fmla="*/ 0 w 9"/>
                  <a:gd name="T1" fmla="*/ 0 h 25"/>
                  <a:gd name="T2" fmla="*/ 8 w 9"/>
                  <a:gd name="T3" fmla="*/ 237 h 25"/>
                  <a:gd name="T4" fmla="*/ 0 w 9"/>
                  <a:gd name="T5" fmla="*/ 1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cubicBezTo>
                      <a:pt x="6" y="4"/>
                      <a:pt x="9" y="21"/>
                      <a:pt x="1" y="25"/>
                    </a:cubicBezTo>
                    <a:cubicBezTo>
                      <a:pt x="3" y="19"/>
                      <a:pt x="5" y="7"/>
                      <a:pt x="0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5" name="Freeform 131">
                <a:extLst>
                  <a:ext uri="{FF2B5EF4-FFF2-40B4-BE49-F238E27FC236}">
                    <a16:creationId xmlns:a16="http://schemas.microsoft.com/office/drawing/2014/main" id="{D7A5C9F2-5021-421B-8114-7720B4032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294"/>
                <a:ext cx="332" cy="515"/>
              </a:xfrm>
              <a:custGeom>
                <a:avLst/>
                <a:gdLst>
                  <a:gd name="T0" fmla="*/ 1108 w 169"/>
                  <a:gd name="T1" fmla="*/ 461 h 246"/>
                  <a:gd name="T2" fmla="*/ 1265 w 169"/>
                  <a:gd name="T3" fmla="*/ 1130 h 246"/>
                  <a:gd name="T4" fmla="*/ 1145 w 169"/>
                  <a:gd name="T5" fmla="*/ 1696 h 246"/>
                  <a:gd name="T6" fmla="*/ 636 w 169"/>
                  <a:gd name="T7" fmla="*/ 2257 h 246"/>
                  <a:gd name="T8" fmla="*/ 120 w 169"/>
                  <a:gd name="T9" fmla="*/ 1687 h 246"/>
                  <a:gd name="T10" fmla="*/ 0 w 169"/>
                  <a:gd name="T11" fmla="*/ 1139 h 246"/>
                  <a:gd name="T12" fmla="*/ 128 w 169"/>
                  <a:gd name="T13" fmla="*/ 553 h 246"/>
                  <a:gd name="T14" fmla="*/ 636 w 169"/>
                  <a:gd name="T15" fmla="*/ 0 h 246"/>
                  <a:gd name="T16" fmla="*/ 1108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3"/>
                    </a:cubicBezTo>
                    <a:cubicBezTo>
                      <a:pt x="164" y="177"/>
                      <a:pt x="158" y="167"/>
                      <a:pt x="151" y="185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0" y="146"/>
                      <a:pt x="0" y="124"/>
                    </a:cubicBezTo>
                    <a:cubicBezTo>
                      <a:pt x="0" y="101"/>
                      <a:pt x="0" y="78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6" name="Oval 132">
                <a:extLst>
                  <a:ext uri="{FF2B5EF4-FFF2-40B4-BE49-F238E27FC236}">
                    <a16:creationId xmlns:a16="http://schemas.microsoft.com/office/drawing/2014/main" id="{0F022A7F-03ED-4EA9-9EC1-9FAC74BEA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2474"/>
                <a:ext cx="92" cy="155"/>
              </a:xfrm>
              <a:prstGeom prst="ellipse">
                <a:avLst/>
              </a:pr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47" name="Freeform 133">
                <a:extLst>
                  <a:ext uri="{FF2B5EF4-FFF2-40B4-BE49-F238E27FC236}">
                    <a16:creationId xmlns:a16="http://schemas.microsoft.com/office/drawing/2014/main" id="{07AAB6F7-FF75-436B-9344-06924A2D9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294"/>
                <a:ext cx="328" cy="515"/>
              </a:xfrm>
              <a:custGeom>
                <a:avLst/>
                <a:gdLst>
                  <a:gd name="T0" fmla="*/ 1137 w 167"/>
                  <a:gd name="T1" fmla="*/ 553 h 246"/>
                  <a:gd name="T2" fmla="*/ 1265 w 167"/>
                  <a:gd name="T3" fmla="*/ 1130 h 246"/>
                  <a:gd name="T4" fmla="*/ 1137 w 167"/>
                  <a:gd name="T5" fmla="*/ 1715 h 246"/>
                  <a:gd name="T6" fmla="*/ 636 w 167"/>
                  <a:gd name="T7" fmla="*/ 2257 h 246"/>
                  <a:gd name="T8" fmla="*/ 136 w 167"/>
                  <a:gd name="T9" fmla="*/ 1744 h 246"/>
                  <a:gd name="T10" fmla="*/ 0 w 167"/>
                  <a:gd name="T11" fmla="*/ 1110 h 246"/>
                  <a:gd name="T12" fmla="*/ 143 w 167"/>
                  <a:gd name="T13" fmla="*/ 505 h 246"/>
                  <a:gd name="T14" fmla="*/ 636 w 167"/>
                  <a:gd name="T15" fmla="*/ 0 h 246"/>
                  <a:gd name="T16" fmla="*/ 1137 w 167"/>
                  <a:gd name="T17" fmla="*/ 553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" h="246">
                    <a:moveTo>
                      <a:pt x="150" y="60"/>
                    </a:moveTo>
                    <a:cubicBezTo>
                      <a:pt x="165" y="76"/>
                      <a:pt x="167" y="100"/>
                      <a:pt x="167" y="123"/>
                    </a:cubicBezTo>
                    <a:cubicBezTo>
                      <a:pt x="167" y="147"/>
                      <a:pt x="164" y="174"/>
                      <a:pt x="150" y="187"/>
                    </a:cubicBezTo>
                    <a:cubicBezTo>
                      <a:pt x="147" y="221"/>
                      <a:pt x="112" y="246"/>
                      <a:pt x="84" y="246"/>
                    </a:cubicBezTo>
                    <a:cubicBezTo>
                      <a:pt x="56" y="246"/>
                      <a:pt x="23" y="221"/>
                      <a:pt x="18" y="190"/>
                    </a:cubicBezTo>
                    <a:cubicBezTo>
                      <a:pt x="3" y="176"/>
                      <a:pt x="0" y="145"/>
                      <a:pt x="0" y="121"/>
                    </a:cubicBezTo>
                    <a:cubicBezTo>
                      <a:pt x="0" y="95"/>
                      <a:pt x="4" y="69"/>
                      <a:pt x="19" y="55"/>
                    </a:cubicBezTo>
                    <a:cubicBezTo>
                      <a:pt x="24" y="19"/>
                      <a:pt x="52" y="0"/>
                      <a:pt x="84" y="0"/>
                    </a:cubicBezTo>
                    <a:cubicBezTo>
                      <a:pt x="119" y="0"/>
                      <a:pt x="147" y="22"/>
                      <a:pt x="150" y="6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8" name="Oval 134">
                <a:extLst>
                  <a:ext uri="{FF2B5EF4-FFF2-40B4-BE49-F238E27FC236}">
                    <a16:creationId xmlns:a16="http://schemas.microsoft.com/office/drawing/2014/main" id="{142B0DA6-FEC6-4B53-AC02-0FC700B6B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2474"/>
                <a:ext cx="92" cy="155"/>
              </a:xfrm>
              <a:prstGeom prst="ellips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49" name="Line 135">
                <a:extLst>
                  <a:ext uri="{FF2B5EF4-FFF2-40B4-BE49-F238E27FC236}">
                    <a16:creationId xmlns:a16="http://schemas.microsoft.com/office/drawing/2014/main" id="{95FC0C76-3020-4887-AAD6-392043DD4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2591"/>
                <a:ext cx="84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0" name="Line 136">
                <a:extLst>
                  <a:ext uri="{FF2B5EF4-FFF2-40B4-BE49-F238E27FC236}">
                    <a16:creationId xmlns:a16="http://schemas.microsoft.com/office/drawing/2014/main" id="{4FF5C40D-BA11-4882-BDD4-522625BEC2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3" y="2416"/>
                <a:ext cx="85" cy="94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1" name="Line 137">
                <a:extLst>
                  <a:ext uri="{FF2B5EF4-FFF2-40B4-BE49-F238E27FC236}">
                    <a16:creationId xmlns:a16="http://schemas.microsoft.com/office/drawing/2014/main" id="{CC3F8137-2A92-48CE-A5FF-1D16B30387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49" y="2595"/>
                <a:ext cx="90" cy="95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2" name="Line 138">
                <a:extLst>
                  <a:ext uri="{FF2B5EF4-FFF2-40B4-BE49-F238E27FC236}">
                    <a16:creationId xmlns:a16="http://schemas.microsoft.com/office/drawing/2014/main" id="{A9B7E3E5-523A-419B-9062-53CAD6A6D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16" y="2424"/>
                <a:ext cx="86" cy="90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3" name="Freeform 139">
                <a:extLst>
                  <a:ext uri="{FF2B5EF4-FFF2-40B4-BE49-F238E27FC236}">
                    <a16:creationId xmlns:a16="http://schemas.microsoft.com/office/drawing/2014/main" id="{3280E732-6BF8-4B3A-B860-123EBBDC9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422"/>
                <a:ext cx="57" cy="257"/>
              </a:xfrm>
              <a:custGeom>
                <a:avLst/>
                <a:gdLst>
                  <a:gd name="T0" fmla="*/ 85 w 29"/>
                  <a:gd name="T1" fmla="*/ 136 h 123"/>
                  <a:gd name="T2" fmla="*/ 189 w 29"/>
                  <a:gd name="T3" fmla="*/ 276 h 123"/>
                  <a:gd name="T4" fmla="*/ 212 w 29"/>
                  <a:gd name="T5" fmla="*/ 637 h 123"/>
                  <a:gd name="T6" fmla="*/ 167 w 29"/>
                  <a:gd name="T7" fmla="*/ 947 h 123"/>
                  <a:gd name="T8" fmla="*/ 69 w 29"/>
                  <a:gd name="T9" fmla="*/ 1057 h 123"/>
                  <a:gd name="T10" fmla="*/ 0 w 29"/>
                  <a:gd name="T11" fmla="*/ 965 h 123"/>
                  <a:gd name="T12" fmla="*/ 112 w 29"/>
                  <a:gd name="T13" fmla="*/ 886 h 123"/>
                  <a:gd name="T14" fmla="*/ 143 w 29"/>
                  <a:gd name="T15" fmla="*/ 568 h 123"/>
                  <a:gd name="T16" fmla="*/ 136 w 29"/>
                  <a:gd name="T17" fmla="*/ 293 h 123"/>
                  <a:gd name="T18" fmla="*/ 85 w 29"/>
                  <a:gd name="T19" fmla="*/ 136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123">
                    <a:moveTo>
                      <a:pt x="11" y="15"/>
                    </a:moveTo>
                    <a:cubicBezTo>
                      <a:pt x="18" y="0"/>
                      <a:pt x="24" y="23"/>
                      <a:pt x="25" y="30"/>
                    </a:cubicBezTo>
                    <a:cubicBezTo>
                      <a:pt x="27" y="43"/>
                      <a:pt x="29" y="57"/>
                      <a:pt x="28" y="70"/>
                    </a:cubicBezTo>
                    <a:cubicBezTo>
                      <a:pt x="28" y="81"/>
                      <a:pt x="26" y="93"/>
                      <a:pt x="22" y="104"/>
                    </a:cubicBezTo>
                    <a:cubicBezTo>
                      <a:pt x="21" y="110"/>
                      <a:pt x="18" y="123"/>
                      <a:pt x="9" y="116"/>
                    </a:cubicBezTo>
                    <a:cubicBezTo>
                      <a:pt x="7" y="113"/>
                      <a:pt x="2" y="109"/>
                      <a:pt x="0" y="106"/>
                    </a:cubicBezTo>
                    <a:cubicBezTo>
                      <a:pt x="9" y="108"/>
                      <a:pt x="12" y="107"/>
                      <a:pt x="15" y="97"/>
                    </a:cubicBezTo>
                    <a:cubicBezTo>
                      <a:pt x="19" y="86"/>
                      <a:pt x="19" y="74"/>
                      <a:pt x="19" y="62"/>
                    </a:cubicBezTo>
                    <a:cubicBezTo>
                      <a:pt x="19" y="52"/>
                      <a:pt x="19" y="42"/>
                      <a:pt x="18" y="32"/>
                    </a:cubicBezTo>
                    <a:cubicBezTo>
                      <a:pt x="17" y="27"/>
                      <a:pt x="16" y="19"/>
                      <a:pt x="11" y="15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4" name="Freeform 140">
                <a:extLst>
                  <a:ext uri="{FF2B5EF4-FFF2-40B4-BE49-F238E27FC236}">
                    <a16:creationId xmlns:a16="http://schemas.microsoft.com/office/drawing/2014/main" id="{30A20E2E-95E2-4BD3-8A77-C8E100C52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303"/>
                <a:ext cx="115" cy="161"/>
              </a:xfrm>
              <a:custGeom>
                <a:avLst/>
                <a:gdLst>
                  <a:gd name="T0" fmla="*/ 0 w 59"/>
                  <a:gd name="T1" fmla="*/ 17 h 77"/>
                  <a:gd name="T2" fmla="*/ 209 w 59"/>
                  <a:gd name="T3" fmla="*/ 56 h 77"/>
                  <a:gd name="T4" fmla="*/ 364 w 59"/>
                  <a:gd name="T5" fmla="*/ 257 h 77"/>
                  <a:gd name="T6" fmla="*/ 413 w 59"/>
                  <a:gd name="T7" fmla="*/ 493 h 77"/>
                  <a:gd name="T8" fmla="*/ 288 w 59"/>
                  <a:gd name="T9" fmla="*/ 669 h 77"/>
                  <a:gd name="T10" fmla="*/ 265 w 59"/>
                  <a:gd name="T11" fmla="*/ 705 h 77"/>
                  <a:gd name="T12" fmla="*/ 312 w 59"/>
                  <a:gd name="T13" fmla="*/ 477 h 77"/>
                  <a:gd name="T14" fmla="*/ 251 w 59"/>
                  <a:gd name="T15" fmla="*/ 236 h 77"/>
                  <a:gd name="T16" fmla="*/ 140 w 59"/>
                  <a:gd name="T17" fmla="*/ 75 h 77"/>
                  <a:gd name="T18" fmla="*/ 68 w 59"/>
                  <a:gd name="T19" fmla="*/ 27 h 77"/>
                  <a:gd name="T20" fmla="*/ 8 w 59"/>
                  <a:gd name="T21" fmla="*/ 17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0" y="2"/>
                    </a:moveTo>
                    <a:cubicBezTo>
                      <a:pt x="7" y="0"/>
                      <a:pt x="22" y="3"/>
                      <a:pt x="28" y="6"/>
                    </a:cubicBezTo>
                    <a:cubicBezTo>
                      <a:pt x="37" y="11"/>
                      <a:pt x="44" y="21"/>
                      <a:pt x="49" y="28"/>
                    </a:cubicBezTo>
                    <a:cubicBezTo>
                      <a:pt x="54" y="36"/>
                      <a:pt x="59" y="44"/>
                      <a:pt x="56" y="54"/>
                    </a:cubicBezTo>
                    <a:cubicBezTo>
                      <a:pt x="54" y="62"/>
                      <a:pt x="44" y="67"/>
                      <a:pt x="39" y="73"/>
                    </a:cubicBezTo>
                    <a:cubicBezTo>
                      <a:pt x="38" y="74"/>
                      <a:pt x="37" y="76"/>
                      <a:pt x="36" y="77"/>
                    </a:cubicBezTo>
                    <a:cubicBezTo>
                      <a:pt x="38" y="69"/>
                      <a:pt x="42" y="61"/>
                      <a:pt x="42" y="52"/>
                    </a:cubicBezTo>
                    <a:cubicBezTo>
                      <a:pt x="43" y="43"/>
                      <a:pt x="39" y="34"/>
                      <a:pt x="34" y="26"/>
                    </a:cubicBezTo>
                    <a:cubicBezTo>
                      <a:pt x="30" y="18"/>
                      <a:pt x="27" y="12"/>
                      <a:pt x="19" y="8"/>
                    </a:cubicBezTo>
                    <a:cubicBezTo>
                      <a:pt x="15" y="7"/>
                      <a:pt x="12" y="4"/>
                      <a:pt x="9" y="3"/>
                    </a:cubicBezTo>
                    <a:cubicBezTo>
                      <a:pt x="7" y="3"/>
                      <a:pt x="3" y="2"/>
                      <a:pt x="1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5" name="Freeform 141">
                <a:extLst>
                  <a:ext uri="{FF2B5EF4-FFF2-40B4-BE49-F238E27FC236}">
                    <a16:creationId xmlns:a16="http://schemas.microsoft.com/office/drawing/2014/main" id="{01959720-66E1-4507-B3E7-A7B1EAA62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618"/>
                <a:ext cx="85" cy="172"/>
              </a:xfrm>
              <a:custGeom>
                <a:avLst/>
                <a:gdLst>
                  <a:gd name="T0" fmla="*/ 55 w 43"/>
                  <a:gd name="T1" fmla="*/ 0 h 82"/>
                  <a:gd name="T2" fmla="*/ 93 w 43"/>
                  <a:gd name="T3" fmla="*/ 57 h 82"/>
                  <a:gd name="T4" fmla="*/ 140 w 43"/>
                  <a:gd name="T5" fmla="*/ 109 h 82"/>
                  <a:gd name="T6" fmla="*/ 215 w 43"/>
                  <a:gd name="T7" fmla="*/ 185 h 82"/>
                  <a:gd name="T8" fmla="*/ 316 w 43"/>
                  <a:gd name="T9" fmla="*/ 396 h 82"/>
                  <a:gd name="T10" fmla="*/ 0 w 43"/>
                  <a:gd name="T11" fmla="*/ 757 h 82"/>
                  <a:gd name="T12" fmla="*/ 148 w 43"/>
                  <a:gd name="T13" fmla="*/ 581 h 82"/>
                  <a:gd name="T14" fmla="*/ 176 w 43"/>
                  <a:gd name="T15" fmla="*/ 361 h 82"/>
                  <a:gd name="T16" fmla="*/ 47 w 43"/>
                  <a:gd name="T17" fmla="*/ 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82">
                    <a:moveTo>
                      <a:pt x="7" y="0"/>
                    </a:moveTo>
                    <a:cubicBezTo>
                      <a:pt x="8" y="0"/>
                      <a:pt x="11" y="4"/>
                      <a:pt x="12" y="6"/>
                    </a:cubicBezTo>
                    <a:cubicBezTo>
                      <a:pt x="14" y="8"/>
                      <a:pt x="16" y="10"/>
                      <a:pt x="18" y="12"/>
                    </a:cubicBezTo>
                    <a:cubicBezTo>
                      <a:pt x="21" y="15"/>
                      <a:pt x="25" y="17"/>
                      <a:pt x="28" y="20"/>
                    </a:cubicBezTo>
                    <a:cubicBezTo>
                      <a:pt x="35" y="27"/>
                      <a:pt x="43" y="32"/>
                      <a:pt x="41" y="43"/>
                    </a:cubicBezTo>
                    <a:cubicBezTo>
                      <a:pt x="37" y="61"/>
                      <a:pt x="16" y="77"/>
                      <a:pt x="0" y="82"/>
                    </a:cubicBezTo>
                    <a:cubicBezTo>
                      <a:pt x="6" y="76"/>
                      <a:pt x="14" y="71"/>
                      <a:pt x="19" y="63"/>
                    </a:cubicBezTo>
                    <a:cubicBezTo>
                      <a:pt x="23" y="56"/>
                      <a:pt x="24" y="47"/>
                      <a:pt x="23" y="39"/>
                    </a:cubicBezTo>
                    <a:cubicBezTo>
                      <a:pt x="22" y="26"/>
                      <a:pt x="14" y="10"/>
                      <a:pt x="6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Freeform 142">
                <a:extLst>
                  <a:ext uri="{FF2B5EF4-FFF2-40B4-BE49-F238E27FC236}">
                    <a16:creationId xmlns:a16="http://schemas.microsoft.com/office/drawing/2014/main" id="{D2933D0F-E698-4E4E-B8DF-40A64C644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487"/>
                <a:ext cx="28" cy="136"/>
              </a:xfrm>
              <a:custGeom>
                <a:avLst/>
                <a:gdLst>
                  <a:gd name="T0" fmla="*/ 8 w 14"/>
                  <a:gd name="T1" fmla="*/ 0 h 65"/>
                  <a:gd name="T2" fmla="*/ 96 w 14"/>
                  <a:gd name="T3" fmla="*/ 109 h 65"/>
                  <a:gd name="T4" fmla="*/ 104 w 14"/>
                  <a:gd name="T5" fmla="*/ 285 h 65"/>
                  <a:gd name="T6" fmla="*/ 112 w 14"/>
                  <a:gd name="T7" fmla="*/ 477 h 65"/>
                  <a:gd name="T8" fmla="*/ 16 w 14"/>
                  <a:gd name="T9" fmla="*/ 596 h 65"/>
                  <a:gd name="T10" fmla="*/ 64 w 14"/>
                  <a:gd name="T11" fmla="*/ 276 h 65"/>
                  <a:gd name="T12" fmla="*/ 64 w 14"/>
                  <a:gd name="T13" fmla="*/ 136 h 65"/>
                  <a:gd name="T14" fmla="*/ 0 w 14"/>
                  <a:gd name="T15" fmla="*/ 17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5">
                    <a:moveTo>
                      <a:pt x="1" y="0"/>
                    </a:moveTo>
                    <a:cubicBezTo>
                      <a:pt x="6" y="4"/>
                      <a:pt x="11" y="7"/>
                      <a:pt x="12" y="12"/>
                    </a:cubicBezTo>
                    <a:cubicBezTo>
                      <a:pt x="14" y="18"/>
                      <a:pt x="13" y="25"/>
                      <a:pt x="13" y="31"/>
                    </a:cubicBezTo>
                    <a:cubicBezTo>
                      <a:pt x="12" y="38"/>
                      <a:pt x="14" y="46"/>
                      <a:pt x="14" y="52"/>
                    </a:cubicBezTo>
                    <a:cubicBezTo>
                      <a:pt x="13" y="57"/>
                      <a:pt x="5" y="62"/>
                      <a:pt x="2" y="65"/>
                    </a:cubicBezTo>
                    <a:cubicBezTo>
                      <a:pt x="7" y="53"/>
                      <a:pt x="8" y="43"/>
                      <a:pt x="8" y="30"/>
                    </a:cubicBezTo>
                    <a:cubicBezTo>
                      <a:pt x="8" y="25"/>
                      <a:pt x="9" y="20"/>
                      <a:pt x="8" y="15"/>
                    </a:cubicBezTo>
                    <a:cubicBezTo>
                      <a:pt x="7" y="10"/>
                      <a:pt x="3" y="7"/>
                      <a:pt x="0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7" name="Freeform 143">
                <a:extLst>
                  <a:ext uri="{FF2B5EF4-FFF2-40B4-BE49-F238E27FC236}">
                    <a16:creationId xmlns:a16="http://schemas.microsoft.com/office/drawing/2014/main" id="{968A2CAC-1D2A-454A-8A8B-8788165F4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426"/>
                <a:ext cx="55" cy="249"/>
              </a:xfrm>
              <a:custGeom>
                <a:avLst/>
                <a:gdLst>
                  <a:gd name="T0" fmla="*/ 100 w 28"/>
                  <a:gd name="T1" fmla="*/ 27 h 119"/>
                  <a:gd name="T2" fmla="*/ 16 w 28"/>
                  <a:gd name="T3" fmla="*/ 312 h 119"/>
                  <a:gd name="T4" fmla="*/ 8 w 28"/>
                  <a:gd name="T5" fmla="*/ 578 h 119"/>
                  <a:gd name="T6" fmla="*/ 16 w 28"/>
                  <a:gd name="T7" fmla="*/ 862 h 119"/>
                  <a:gd name="T8" fmla="*/ 100 w 28"/>
                  <a:gd name="T9" fmla="*/ 1082 h 119"/>
                  <a:gd name="T10" fmla="*/ 212 w 28"/>
                  <a:gd name="T11" fmla="*/ 973 h 119"/>
                  <a:gd name="T12" fmla="*/ 128 w 28"/>
                  <a:gd name="T13" fmla="*/ 981 h 119"/>
                  <a:gd name="T14" fmla="*/ 69 w 28"/>
                  <a:gd name="T15" fmla="*/ 854 h 119"/>
                  <a:gd name="T16" fmla="*/ 39 w 28"/>
                  <a:gd name="T17" fmla="*/ 477 h 119"/>
                  <a:gd name="T18" fmla="*/ 69 w 28"/>
                  <a:gd name="T19" fmla="*/ 167 h 119"/>
                  <a:gd name="T20" fmla="*/ 189 w 28"/>
                  <a:gd name="T21" fmla="*/ 109 h 119"/>
                  <a:gd name="T22" fmla="*/ 100 w 28"/>
                  <a:gd name="T23" fmla="*/ 0 h 119"/>
                  <a:gd name="T24" fmla="*/ 92 w 28"/>
                  <a:gd name="T25" fmla="*/ 17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" h="119">
                    <a:moveTo>
                      <a:pt x="13" y="3"/>
                    </a:moveTo>
                    <a:cubicBezTo>
                      <a:pt x="7" y="7"/>
                      <a:pt x="4" y="26"/>
                      <a:pt x="2" y="34"/>
                    </a:cubicBezTo>
                    <a:cubicBezTo>
                      <a:pt x="1" y="43"/>
                      <a:pt x="1" y="54"/>
                      <a:pt x="1" y="63"/>
                    </a:cubicBezTo>
                    <a:cubicBezTo>
                      <a:pt x="1" y="74"/>
                      <a:pt x="0" y="84"/>
                      <a:pt x="2" y="94"/>
                    </a:cubicBezTo>
                    <a:cubicBezTo>
                      <a:pt x="3" y="100"/>
                      <a:pt x="6" y="116"/>
                      <a:pt x="13" y="118"/>
                    </a:cubicBezTo>
                    <a:cubicBezTo>
                      <a:pt x="18" y="119"/>
                      <a:pt x="25" y="110"/>
                      <a:pt x="28" y="106"/>
                    </a:cubicBezTo>
                    <a:cubicBezTo>
                      <a:pt x="24" y="106"/>
                      <a:pt x="20" y="109"/>
                      <a:pt x="17" y="107"/>
                    </a:cubicBezTo>
                    <a:cubicBezTo>
                      <a:pt x="13" y="105"/>
                      <a:pt x="11" y="97"/>
                      <a:pt x="9" y="93"/>
                    </a:cubicBezTo>
                    <a:cubicBezTo>
                      <a:pt x="5" y="80"/>
                      <a:pt x="4" y="66"/>
                      <a:pt x="5" y="52"/>
                    </a:cubicBezTo>
                    <a:cubicBezTo>
                      <a:pt x="6" y="40"/>
                      <a:pt x="7" y="29"/>
                      <a:pt x="9" y="18"/>
                    </a:cubicBezTo>
                    <a:cubicBezTo>
                      <a:pt x="11" y="13"/>
                      <a:pt x="21" y="2"/>
                      <a:pt x="25" y="12"/>
                    </a:cubicBezTo>
                    <a:cubicBezTo>
                      <a:pt x="22" y="8"/>
                      <a:pt x="17" y="4"/>
                      <a:pt x="13" y="0"/>
                    </a:cubicBezTo>
                    <a:cubicBezTo>
                      <a:pt x="13" y="1"/>
                      <a:pt x="13" y="1"/>
                      <a:pt x="12" y="2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8" name="Freeform 144">
                <a:extLst>
                  <a:ext uri="{FF2B5EF4-FFF2-40B4-BE49-F238E27FC236}">
                    <a16:creationId xmlns:a16="http://schemas.microsoft.com/office/drawing/2014/main" id="{F6556531-01DE-4DCD-8CFC-87305711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313"/>
                <a:ext cx="80" cy="123"/>
              </a:xfrm>
              <a:custGeom>
                <a:avLst/>
                <a:gdLst>
                  <a:gd name="T0" fmla="*/ 88 w 41"/>
                  <a:gd name="T1" fmla="*/ 525 h 59"/>
                  <a:gd name="T2" fmla="*/ 16 w 41"/>
                  <a:gd name="T3" fmla="*/ 392 h 59"/>
                  <a:gd name="T4" fmla="*/ 68 w 41"/>
                  <a:gd name="T5" fmla="*/ 200 h 59"/>
                  <a:gd name="T6" fmla="*/ 304 w 41"/>
                  <a:gd name="T7" fmla="*/ 0 h 59"/>
                  <a:gd name="T8" fmla="*/ 76 w 41"/>
                  <a:gd name="T9" fmla="*/ 261 h 59"/>
                  <a:gd name="T10" fmla="*/ 88 w 41"/>
                  <a:gd name="T11" fmla="*/ 53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9">
                    <a:moveTo>
                      <a:pt x="12" y="58"/>
                    </a:moveTo>
                    <a:cubicBezTo>
                      <a:pt x="9" y="54"/>
                      <a:pt x="4" y="48"/>
                      <a:pt x="2" y="43"/>
                    </a:cubicBezTo>
                    <a:cubicBezTo>
                      <a:pt x="0" y="36"/>
                      <a:pt x="5" y="28"/>
                      <a:pt x="9" y="22"/>
                    </a:cubicBezTo>
                    <a:cubicBezTo>
                      <a:pt x="17" y="9"/>
                      <a:pt x="28" y="5"/>
                      <a:pt x="41" y="0"/>
                    </a:cubicBezTo>
                    <a:cubicBezTo>
                      <a:pt x="29" y="6"/>
                      <a:pt x="15" y="16"/>
                      <a:pt x="10" y="29"/>
                    </a:cubicBezTo>
                    <a:cubicBezTo>
                      <a:pt x="7" y="37"/>
                      <a:pt x="6" y="53"/>
                      <a:pt x="12" y="59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9" name="Freeform 145">
                <a:extLst>
                  <a:ext uri="{FF2B5EF4-FFF2-40B4-BE49-F238E27FC236}">
                    <a16:creationId xmlns:a16="http://schemas.microsoft.com/office/drawing/2014/main" id="{14BB1243-7B6B-439E-B5D5-C2B2CE1C8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2639"/>
                <a:ext cx="98" cy="149"/>
              </a:xfrm>
              <a:custGeom>
                <a:avLst/>
                <a:gdLst>
                  <a:gd name="T0" fmla="*/ 227 w 50"/>
                  <a:gd name="T1" fmla="*/ 0 h 71"/>
                  <a:gd name="T2" fmla="*/ 84 w 50"/>
                  <a:gd name="T3" fmla="*/ 168 h 71"/>
                  <a:gd name="T4" fmla="*/ 24 w 50"/>
                  <a:gd name="T5" fmla="*/ 229 h 71"/>
                  <a:gd name="T6" fmla="*/ 39 w 50"/>
                  <a:gd name="T7" fmla="*/ 313 h 71"/>
                  <a:gd name="T8" fmla="*/ 149 w 50"/>
                  <a:gd name="T9" fmla="*/ 529 h 71"/>
                  <a:gd name="T10" fmla="*/ 235 w 50"/>
                  <a:gd name="T11" fmla="*/ 598 h 71"/>
                  <a:gd name="T12" fmla="*/ 345 w 50"/>
                  <a:gd name="T13" fmla="*/ 646 h 71"/>
                  <a:gd name="T14" fmla="*/ 376 w 50"/>
                  <a:gd name="T15" fmla="*/ 657 h 71"/>
                  <a:gd name="T16" fmla="*/ 220 w 50"/>
                  <a:gd name="T17" fmla="*/ 497 h 71"/>
                  <a:gd name="T18" fmla="*/ 104 w 50"/>
                  <a:gd name="T19" fmla="*/ 321 h 71"/>
                  <a:gd name="T20" fmla="*/ 135 w 50"/>
                  <a:gd name="T21" fmla="*/ 159 h 71"/>
                  <a:gd name="T22" fmla="*/ 235 w 50"/>
                  <a:gd name="T23" fmla="*/ 8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71">
                    <a:moveTo>
                      <a:pt x="30" y="0"/>
                    </a:moveTo>
                    <a:cubicBezTo>
                      <a:pt x="25" y="7"/>
                      <a:pt x="17" y="13"/>
                      <a:pt x="11" y="18"/>
                    </a:cubicBezTo>
                    <a:cubicBezTo>
                      <a:pt x="8" y="20"/>
                      <a:pt x="5" y="23"/>
                      <a:pt x="3" y="25"/>
                    </a:cubicBezTo>
                    <a:cubicBezTo>
                      <a:pt x="0" y="29"/>
                      <a:pt x="3" y="30"/>
                      <a:pt x="5" y="34"/>
                    </a:cubicBezTo>
                    <a:cubicBezTo>
                      <a:pt x="9" y="42"/>
                      <a:pt x="13" y="51"/>
                      <a:pt x="20" y="57"/>
                    </a:cubicBezTo>
                    <a:cubicBezTo>
                      <a:pt x="23" y="60"/>
                      <a:pt x="27" y="63"/>
                      <a:pt x="31" y="65"/>
                    </a:cubicBezTo>
                    <a:cubicBezTo>
                      <a:pt x="36" y="68"/>
                      <a:pt x="41" y="69"/>
                      <a:pt x="46" y="70"/>
                    </a:cubicBezTo>
                    <a:cubicBezTo>
                      <a:pt x="47" y="71"/>
                      <a:pt x="49" y="71"/>
                      <a:pt x="50" y="71"/>
                    </a:cubicBezTo>
                    <a:cubicBezTo>
                      <a:pt x="43" y="65"/>
                      <a:pt x="36" y="60"/>
                      <a:pt x="29" y="54"/>
                    </a:cubicBezTo>
                    <a:cubicBezTo>
                      <a:pt x="24" y="48"/>
                      <a:pt x="17" y="42"/>
                      <a:pt x="14" y="35"/>
                    </a:cubicBezTo>
                    <a:cubicBezTo>
                      <a:pt x="12" y="28"/>
                      <a:pt x="13" y="22"/>
                      <a:pt x="18" y="17"/>
                    </a:cubicBezTo>
                    <a:cubicBezTo>
                      <a:pt x="23" y="12"/>
                      <a:pt x="26" y="6"/>
                      <a:pt x="31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0" name="Freeform 146">
                <a:extLst>
                  <a:ext uri="{FF2B5EF4-FFF2-40B4-BE49-F238E27FC236}">
                    <a16:creationId xmlns:a16="http://schemas.microsoft.com/office/drawing/2014/main" id="{333C8AC8-2C87-424A-8383-CA456C86C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487"/>
                <a:ext cx="33" cy="127"/>
              </a:xfrm>
              <a:custGeom>
                <a:avLst/>
                <a:gdLst>
                  <a:gd name="T0" fmla="*/ 8 w 17"/>
                  <a:gd name="T1" fmla="*/ 0 h 61"/>
                  <a:gd name="T2" fmla="*/ 116 w 17"/>
                  <a:gd name="T3" fmla="*/ 281 h 61"/>
                  <a:gd name="T4" fmla="*/ 95 w 17"/>
                  <a:gd name="T5" fmla="*/ 460 h 61"/>
                  <a:gd name="T6" fmla="*/ 16 w 17"/>
                  <a:gd name="T7" fmla="*/ 533 h 61"/>
                  <a:gd name="T8" fmla="*/ 64 w 17"/>
                  <a:gd name="T9" fmla="*/ 377 h 61"/>
                  <a:gd name="T10" fmla="*/ 72 w 17"/>
                  <a:gd name="T11" fmla="*/ 217 h 61"/>
                  <a:gd name="T12" fmla="*/ 0 w 17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1">
                    <a:moveTo>
                      <a:pt x="1" y="0"/>
                    </a:moveTo>
                    <a:cubicBezTo>
                      <a:pt x="13" y="2"/>
                      <a:pt x="16" y="23"/>
                      <a:pt x="16" y="31"/>
                    </a:cubicBezTo>
                    <a:cubicBezTo>
                      <a:pt x="17" y="38"/>
                      <a:pt x="16" y="45"/>
                      <a:pt x="13" y="51"/>
                    </a:cubicBezTo>
                    <a:cubicBezTo>
                      <a:pt x="12" y="54"/>
                      <a:pt x="6" y="61"/>
                      <a:pt x="2" y="59"/>
                    </a:cubicBezTo>
                    <a:cubicBezTo>
                      <a:pt x="2" y="54"/>
                      <a:pt x="7" y="48"/>
                      <a:pt x="9" y="42"/>
                    </a:cubicBezTo>
                    <a:cubicBezTo>
                      <a:pt x="10" y="36"/>
                      <a:pt x="10" y="30"/>
                      <a:pt x="10" y="24"/>
                    </a:cubicBezTo>
                    <a:cubicBezTo>
                      <a:pt x="9" y="15"/>
                      <a:pt x="7" y="6"/>
                      <a:pt x="0" y="0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1" name="Freeform 147">
                <a:extLst>
                  <a:ext uri="{FF2B5EF4-FFF2-40B4-BE49-F238E27FC236}">
                    <a16:creationId xmlns:a16="http://schemas.microsoft.com/office/drawing/2014/main" id="{97CC05FB-45AF-4EB3-AAB1-F290D053B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493"/>
                <a:ext cx="21" cy="117"/>
              </a:xfrm>
              <a:custGeom>
                <a:avLst/>
                <a:gdLst>
                  <a:gd name="T0" fmla="*/ 0 w 11"/>
                  <a:gd name="T1" fmla="*/ 0 h 56"/>
                  <a:gd name="T2" fmla="*/ 55 w 11"/>
                  <a:gd name="T3" fmla="*/ 109 h 56"/>
                  <a:gd name="T4" fmla="*/ 76 w 11"/>
                  <a:gd name="T5" fmla="*/ 257 h 56"/>
                  <a:gd name="T6" fmla="*/ 0 w 11"/>
                  <a:gd name="T7" fmla="*/ 510 h 56"/>
                  <a:gd name="T8" fmla="*/ 61 w 11"/>
                  <a:gd name="T9" fmla="*/ 228 h 56"/>
                  <a:gd name="T10" fmla="*/ 0 w 11"/>
                  <a:gd name="T11" fmla="*/ 8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6">
                    <a:moveTo>
                      <a:pt x="0" y="0"/>
                    </a:moveTo>
                    <a:cubicBezTo>
                      <a:pt x="1" y="4"/>
                      <a:pt x="7" y="8"/>
                      <a:pt x="8" y="12"/>
                    </a:cubicBezTo>
                    <a:cubicBezTo>
                      <a:pt x="10" y="17"/>
                      <a:pt x="11" y="23"/>
                      <a:pt x="11" y="28"/>
                    </a:cubicBezTo>
                    <a:cubicBezTo>
                      <a:pt x="10" y="36"/>
                      <a:pt x="9" y="52"/>
                      <a:pt x="0" y="56"/>
                    </a:cubicBezTo>
                    <a:cubicBezTo>
                      <a:pt x="6" y="46"/>
                      <a:pt x="10" y="37"/>
                      <a:pt x="9" y="25"/>
                    </a:cubicBezTo>
                    <a:cubicBezTo>
                      <a:pt x="8" y="18"/>
                      <a:pt x="5" y="6"/>
                      <a:pt x="0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2" name="Freeform 148">
                <a:extLst>
                  <a:ext uri="{FF2B5EF4-FFF2-40B4-BE49-F238E27FC236}">
                    <a16:creationId xmlns:a16="http://schemas.microsoft.com/office/drawing/2014/main" id="{8E74E297-2B40-4DD5-8D42-6F9BF7CC1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447"/>
                <a:ext cx="23" cy="207"/>
              </a:xfrm>
              <a:custGeom>
                <a:avLst/>
                <a:gdLst>
                  <a:gd name="T0" fmla="*/ 63 w 12"/>
                  <a:gd name="T1" fmla="*/ 0 h 99"/>
                  <a:gd name="T2" fmla="*/ 23 w 12"/>
                  <a:gd name="T3" fmla="*/ 192 h 99"/>
                  <a:gd name="T4" fmla="*/ 0 w 12"/>
                  <a:gd name="T5" fmla="*/ 420 h 99"/>
                  <a:gd name="T6" fmla="*/ 84 w 12"/>
                  <a:gd name="T7" fmla="*/ 905 h 99"/>
                  <a:gd name="T8" fmla="*/ 29 w 12"/>
                  <a:gd name="T9" fmla="*/ 420 h 99"/>
                  <a:gd name="T10" fmla="*/ 63 w 12"/>
                  <a:gd name="T11" fmla="*/ 44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99">
                    <a:moveTo>
                      <a:pt x="9" y="0"/>
                    </a:moveTo>
                    <a:cubicBezTo>
                      <a:pt x="9" y="6"/>
                      <a:pt x="5" y="14"/>
                      <a:pt x="3" y="21"/>
                    </a:cubicBezTo>
                    <a:cubicBezTo>
                      <a:pt x="2" y="29"/>
                      <a:pt x="0" y="37"/>
                      <a:pt x="0" y="46"/>
                    </a:cubicBezTo>
                    <a:cubicBezTo>
                      <a:pt x="0" y="62"/>
                      <a:pt x="0" y="87"/>
                      <a:pt x="12" y="99"/>
                    </a:cubicBezTo>
                    <a:cubicBezTo>
                      <a:pt x="3" y="85"/>
                      <a:pt x="3" y="62"/>
                      <a:pt x="4" y="46"/>
                    </a:cubicBezTo>
                    <a:cubicBezTo>
                      <a:pt x="5" y="33"/>
                      <a:pt x="3" y="16"/>
                      <a:pt x="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3" name="Freeform 149">
                <a:extLst>
                  <a:ext uri="{FF2B5EF4-FFF2-40B4-BE49-F238E27FC236}">
                    <a16:creationId xmlns:a16="http://schemas.microsoft.com/office/drawing/2014/main" id="{11931C7A-AEBB-488B-A19B-68643E649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353"/>
                <a:ext cx="33" cy="79"/>
              </a:xfrm>
              <a:custGeom>
                <a:avLst/>
                <a:gdLst>
                  <a:gd name="T0" fmla="*/ 87 w 17"/>
                  <a:gd name="T1" fmla="*/ 0 h 38"/>
                  <a:gd name="T2" fmla="*/ 37 w 17"/>
                  <a:gd name="T3" fmla="*/ 181 h 38"/>
                  <a:gd name="T4" fmla="*/ 124 w 17"/>
                  <a:gd name="T5" fmla="*/ 341 h 38"/>
                  <a:gd name="T6" fmla="*/ 80 w 17"/>
                  <a:gd name="T7" fmla="*/ 25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8">
                    <a:moveTo>
                      <a:pt x="12" y="0"/>
                    </a:moveTo>
                    <a:cubicBezTo>
                      <a:pt x="11" y="7"/>
                      <a:pt x="4" y="12"/>
                      <a:pt x="5" y="20"/>
                    </a:cubicBezTo>
                    <a:cubicBezTo>
                      <a:pt x="6" y="28"/>
                      <a:pt x="13" y="32"/>
                      <a:pt x="17" y="38"/>
                    </a:cubicBezTo>
                    <a:cubicBezTo>
                      <a:pt x="10" y="31"/>
                      <a:pt x="0" y="11"/>
                      <a:pt x="1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Freeform 150">
                <a:extLst>
                  <a:ext uri="{FF2B5EF4-FFF2-40B4-BE49-F238E27FC236}">
                    <a16:creationId xmlns:a16="http://schemas.microsoft.com/office/drawing/2014/main" id="{507867D2-B0E3-428A-BB83-DE91B4DE9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665"/>
                <a:ext cx="41" cy="96"/>
              </a:xfrm>
              <a:custGeom>
                <a:avLst/>
                <a:gdLst>
                  <a:gd name="T0" fmla="*/ 119 w 21"/>
                  <a:gd name="T1" fmla="*/ 0 h 46"/>
                  <a:gd name="T2" fmla="*/ 23 w 21"/>
                  <a:gd name="T3" fmla="*/ 209 h 46"/>
                  <a:gd name="T4" fmla="*/ 156 w 21"/>
                  <a:gd name="T5" fmla="*/ 417 h 46"/>
                  <a:gd name="T6" fmla="*/ 53 w 21"/>
                  <a:gd name="T7" fmla="*/ 244 h 46"/>
                  <a:gd name="T8" fmla="*/ 103 w 21"/>
                  <a:gd name="T9" fmla="*/ 44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6">
                    <a:moveTo>
                      <a:pt x="16" y="0"/>
                    </a:moveTo>
                    <a:cubicBezTo>
                      <a:pt x="14" y="10"/>
                      <a:pt x="0" y="12"/>
                      <a:pt x="3" y="23"/>
                    </a:cubicBezTo>
                    <a:cubicBezTo>
                      <a:pt x="5" y="33"/>
                      <a:pt x="13" y="42"/>
                      <a:pt x="21" y="46"/>
                    </a:cubicBezTo>
                    <a:cubicBezTo>
                      <a:pt x="16" y="41"/>
                      <a:pt x="10" y="34"/>
                      <a:pt x="7" y="27"/>
                    </a:cubicBezTo>
                    <a:cubicBezTo>
                      <a:pt x="2" y="17"/>
                      <a:pt x="8" y="13"/>
                      <a:pt x="1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5" name="Freeform 151">
                <a:extLst>
                  <a:ext uri="{FF2B5EF4-FFF2-40B4-BE49-F238E27FC236}">
                    <a16:creationId xmlns:a16="http://schemas.microsoft.com/office/drawing/2014/main" id="{BC57A4CE-9A9F-4284-9722-BC12A635F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468"/>
                <a:ext cx="35" cy="163"/>
              </a:xfrm>
              <a:custGeom>
                <a:avLst/>
                <a:gdLst>
                  <a:gd name="T0" fmla="*/ 124 w 18"/>
                  <a:gd name="T1" fmla="*/ 17 h 78"/>
                  <a:gd name="T2" fmla="*/ 53 w 18"/>
                  <a:gd name="T3" fmla="*/ 157 h 78"/>
                  <a:gd name="T4" fmla="*/ 23 w 18"/>
                  <a:gd name="T5" fmla="*/ 345 h 78"/>
                  <a:gd name="T6" fmla="*/ 117 w 18"/>
                  <a:gd name="T7" fmla="*/ 713 h 78"/>
                  <a:gd name="T8" fmla="*/ 8 w 18"/>
                  <a:gd name="T9" fmla="*/ 336 h 78"/>
                  <a:gd name="T10" fmla="*/ 132 w 18"/>
                  <a:gd name="T11" fmla="*/ 8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8">
                    <a:moveTo>
                      <a:pt x="17" y="2"/>
                    </a:moveTo>
                    <a:cubicBezTo>
                      <a:pt x="15" y="7"/>
                      <a:pt x="10" y="12"/>
                      <a:pt x="7" y="17"/>
                    </a:cubicBezTo>
                    <a:cubicBezTo>
                      <a:pt x="4" y="23"/>
                      <a:pt x="3" y="31"/>
                      <a:pt x="3" y="38"/>
                    </a:cubicBezTo>
                    <a:cubicBezTo>
                      <a:pt x="3" y="51"/>
                      <a:pt x="6" y="70"/>
                      <a:pt x="16" y="78"/>
                    </a:cubicBezTo>
                    <a:cubicBezTo>
                      <a:pt x="3" y="74"/>
                      <a:pt x="0" y="48"/>
                      <a:pt x="1" y="37"/>
                    </a:cubicBezTo>
                    <a:cubicBezTo>
                      <a:pt x="1" y="28"/>
                      <a:pt x="5" y="0"/>
                      <a:pt x="1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6" name="Freeform 152">
                <a:extLst>
                  <a:ext uri="{FF2B5EF4-FFF2-40B4-BE49-F238E27FC236}">
                    <a16:creationId xmlns:a16="http://schemas.microsoft.com/office/drawing/2014/main" id="{82D35E3F-70AC-4D9D-80C1-3B2D8AC12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459"/>
                <a:ext cx="51" cy="80"/>
              </a:xfrm>
              <a:custGeom>
                <a:avLst/>
                <a:gdLst>
                  <a:gd name="T0" fmla="*/ 0 w 26"/>
                  <a:gd name="T1" fmla="*/ 27 h 38"/>
                  <a:gd name="T2" fmla="*/ 143 w 26"/>
                  <a:gd name="T3" fmla="*/ 354 h 38"/>
                  <a:gd name="T4" fmla="*/ 173 w 26"/>
                  <a:gd name="T5" fmla="*/ 141 h 38"/>
                  <a:gd name="T6" fmla="*/ 39 w 26"/>
                  <a:gd name="T7" fmla="*/ 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8">
                    <a:moveTo>
                      <a:pt x="0" y="3"/>
                    </a:moveTo>
                    <a:cubicBezTo>
                      <a:pt x="13" y="8"/>
                      <a:pt x="19" y="25"/>
                      <a:pt x="19" y="38"/>
                    </a:cubicBezTo>
                    <a:cubicBezTo>
                      <a:pt x="25" y="34"/>
                      <a:pt x="26" y="21"/>
                      <a:pt x="23" y="15"/>
                    </a:cubicBezTo>
                    <a:cubicBezTo>
                      <a:pt x="20" y="11"/>
                      <a:pt x="10" y="0"/>
                      <a:pt x="5" y="2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7" name="Freeform 153">
                <a:extLst>
                  <a:ext uri="{FF2B5EF4-FFF2-40B4-BE49-F238E27FC236}">
                    <a16:creationId xmlns:a16="http://schemas.microsoft.com/office/drawing/2014/main" id="{5F405CE8-CAB9-41C7-AE79-245E892AB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443"/>
                <a:ext cx="67" cy="81"/>
              </a:xfrm>
              <a:custGeom>
                <a:avLst/>
                <a:gdLst>
                  <a:gd name="T0" fmla="*/ 0 w 34"/>
                  <a:gd name="T1" fmla="*/ 35 h 39"/>
                  <a:gd name="T2" fmla="*/ 152 w 34"/>
                  <a:gd name="T3" fmla="*/ 181 h 39"/>
                  <a:gd name="T4" fmla="*/ 205 w 34"/>
                  <a:gd name="T5" fmla="*/ 260 h 39"/>
                  <a:gd name="T6" fmla="*/ 244 w 34"/>
                  <a:gd name="T7" fmla="*/ 349 h 39"/>
                  <a:gd name="T8" fmla="*/ 175 w 34"/>
                  <a:gd name="T9" fmla="*/ 108 h 39"/>
                  <a:gd name="T10" fmla="*/ 93 w 34"/>
                  <a:gd name="T11" fmla="*/ 35 h 39"/>
                  <a:gd name="T12" fmla="*/ 0 w 3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9">
                    <a:moveTo>
                      <a:pt x="0" y="4"/>
                    </a:moveTo>
                    <a:cubicBezTo>
                      <a:pt x="8" y="9"/>
                      <a:pt x="13" y="13"/>
                      <a:pt x="20" y="20"/>
                    </a:cubicBezTo>
                    <a:cubicBezTo>
                      <a:pt x="22" y="23"/>
                      <a:pt x="25" y="25"/>
                      <a:pt x="27" y="29"/>
                    </a:cubicBezTo>
                    <a:cubicBezTo>
                      <a:pt x="29" y="32"/>
                      <a:pt x="29" y="37"/>
                      <a:pt x="32" y="39"/>
                    </a:cubicBezTo>
                    <a:cubicBezTo>
                      <a:pt x="34" y="32"/>
                      <a:pt x="27" y="18"/>
                      <a:pt x="23" y="12"/>
                    </a:cubicBezTo>
                    <a:cubicBezTo>
                      <a:pt x="20" y="9"/>
                      <a:pt x="16" y="6"/>
                      <a:pt x="12" y="4"/>
                    </a:cubicBezTo>
                    <a:cubicBezTo>
                      <a:pt x="9" y="2"/>
                      <a:pt x="2" y="2"/>
                      <a:pt x="0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8" name="Freeform 154">
                <a:extLst>
                  <a:ext uri="{FF2B5EF4-FFF2-40B4-BE49-F238E27FC236}">
                    <a16:creationId xmlns:a16="http://schemas.microsoft.com/office/drawing/2014/main" id="{058D71E4-AEF0-4D69-9097-560DB3737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2491"/>
                <a:ext cx="55" cy="142"/>
              </a:xfrm>
              <a:custGeom>
                <a:avLst/>
                <a:gdLst>
                  <a:gd name="T0" fmla="*/ 151 w 28"/>
                  <a:gd name="T1" fmla="*/ 0 h 68"/>
                  <a:gd name="T2" fmla="*/ 61 w 28"/>
                  <a:gd name="T3" fmla="*/ 445 h 68"/>
                  <a:gd name="T4" fmla="*/ 189 w 28"/>
                  <a:gd name="T5" fmla="*/ 537 h 68"/>
                  <a:gd name="T6" fmla="*/ 120 w 28"/>
                  <a:gd name="T7" fmla="*/ 376 h 68"/>
                  <a:gd name="T8" fmla="*/ 165 w 28"/>
                  <a:gd name="T9" fmla="*/ 292 h 68"/>
                  <a:gd name="T10" fmla="*/ 159 w 28"/>
                  <a:gd name="T11" fmla="*/ 192 h 68"/>
                  <a:gd name="T12" fmla="*/ 128 w 28"/>
                  <a:gd name="T13" fmla="*/ 100 h 68"/>
                  <a:gd name="T14" fmla="*/ 136 w 28"/>
                  <a:gd name="T15" fmla="*/ 17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68">
                    <a:moveTo>
                      <a:pt x="20" y="0"/>
                    </a:moveTo>
                    <a:cubicBezTo>
                      <a:pt x="6" y="9"/>
                      <a:pt x="0" y="33"/>
                      <a:pt x="8" y="49"/>
                    </a:cubicBezTo>
                    <a:cubicBezTo>
                      <a:pt x="9" y="52"/>
                      <a:pt x="21" y="68"/>
                      <a:pt x="25" y="59"/>
                    </a:cubicBezTo>
                    <a:cubicBezTo>
                      <a:pt x="28" y="52"/>
                      <a:pt x="11" y="50"/>
                      <a:pt x="16" y="41"/>
                    </a:cubicBezTo>
                    <a:cubicBezTo>
                      <a:pt x="18" y="38"/>
                      <a:pt x="21" y="36"/>
                      <a:pt x="22" y="32"/>
                    </a:cubicBezTo>
                    <a:cubicBezTo>
                      <a:pt x="23" y="28"/>
                      <a:pt x="23" y="24"/>
                      <a:pt x="21" y="21"/>
                    </a:cubicBezTo>
                    <a:cubicBezTo>
                      <a:pt x="19" y="17"/>
                      <a:pt x="17" y="16"/>
                      <a:pt x="17" y="11"/>
                    </a:cubicBezTo>
                    <a:cubicBezTo>
                      <a:pt x="18" y="8"/>
                      <a:pt x="23" y="5"/>
                      <a:pt x="18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9" name="Freeform 155">
                <a:extLst>
                  <a:ext uri="{FF2B5EF4-FFF2-40B4-BE49-F238E27FC236}">
                    <a16:creationId xmlns:a16="http://schemas.microsoft.com/office/drawing/2014/main" id="{55AD24A4-F335-4899-ACDD-AD68A1288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434"/>
                <a:ext cx="30" cy="115"/>
              </a:xfrm>
              <a:custGeom>
                <a:avLst/>
                <a:gdLst>
                  <a:gd name="T0" fmla="*/ 8 w 15"/>
                  <a:gd name="T1" fmla="*/ 65 h 55"/>
                  <a:gd name="T2" fmla="*/ 96 w 15"/>
                  <a:gd name="T3" fmla="*/ 236 h 55"/>
                  <a:gd name="T4" fmla="*/ 112 w 15"/>
                  <a:gd name="T5" fmla="*/ 502 h 55"/>
                  <a:gd name="T6" fmla="*/ 0 w 15"/>
                  <a:gd name="T7" fmla="*/ 65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5">
                    <a:moveTo>
                      <a:pt x="1" y="7"/>
                    </a:moveTo>
                    <a:cubicBezTo>
                      <a:pt x="7" y="0"/>
                      <a:pt x="11" y="23"/>
                      <a:pt x="12" y="26"/>
                    </a:cubicBezTo>
                    <a:cubicBezTo>
                      <a:pt x="14" y="35"/>
                      <a:pt x="14" y="47"/>
                      <a:pt x="14" y="55"/>
                    </a:cubicBezTo>
                    <a:cubicBezTo>
                      <a:pt x="15" y="41"/>
                      <a:pt x="11" y="15"/>
                      <a:pt x="0" y="7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0" name="Freeform 156">
                <a:extLst>
                  <a:ext uri="{FF2B5EF4-FFF2-40B4-BE49-F238E27FC236}">
                    <a16:creationId xmlns:a16="http://schemas.microsoft.com/office/drawing/2014/main" id="{F8D73D27-EBD2-4D5D-A480-3DEB3EDB7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369"/>
                <a:ext cx="21" cy="61"/>
              </a:xfrm>
              <a:custGeom>
                <a:avLst/>
                <a:gdLst>
                  <a:gd name="T0" fmla="*/ 15 w 11"/>
                  <a:gd name="T1" fmla="*/ 0 h 29"/>
                  <a:gd name="T2" fmla="*/ 0 w 11"/>
                  <a:gd name="T3" fmla="*/ 269 h 29"/>
                  <a:gd name="T4" fmla="*/ 8 w 11"/>
                  <a:gd name="T5" fmla="*/ 2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9">
                    <a:moveTo>
                      <a:pt x="2" y="0"/>
                    </a:moveTo>
                    <a:cubicBezTo>
                      <a:pt x="3" y="6"/>
                      <a:pt x="11" y="26"/>
                      <a:pt x="0" y="29"/>
                    </a:cubicBezTo>
                    <a:cubicBezTo>
                      <a:pt x="2" y="21"/>
                      <a:pt x="5" y="11"/>
                      <a:pt x="1" y="3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1" name="Freeform 157">
                <a:extLst>
                  <a:ext uri="{FF2B5EF4-FFF2-40B4-BE49-F238E27FC236}">
                    <a16:creationId xmlns:a16="http://schemas.microsoft.com/office/drawing/2014/main" id="{8370849F-2F31-492C-93C5-225272E4C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673"/>
                <a:ext cx="20" cy="54"/>
              </a:xfrm>
              <a:custGeom>
                <a:avLst/>
                <a:gdLst>
                  <a:gd name="T0" fmla="*/ 0 w 10"/>
                  <a:gd name="T1" fmla="*/ 0 h 26"/>
                  <a:gd name="T2" fmla="*/ 8 w 10"/>
                  <a:gd name="T3" fmla="*/ 233 h 26"/>
                  <a:gd name="T4" fmla="*/ 8 w 10"/>
                  <a:gd name="T5" fmla="*/ 1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cubicBezTo>
                      <a:pt x="7" y="5"/>
                      <a:pt x="10" y="21"/>
                      <a:pt x="1" y="26"/>
                    </a:cubicBezTo>
                    <a:cubicBezTo>
                      <a:pt x="3" y="20"/>
                      <a:pt x="5" y="8"/>
                      <a:pt x="1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Freeform 158">
                <a:extLst>
                  <a:ext uri="{FF2B5EF4-FFF2-40B4-BE49-F238E27FC236}">
                    <a16:creationId xmlns:a16="http://schemas.microsoft.com/office/drawing/2014/main" id="{998A37B5-FB8B-4EBC-9671-C0EBBF124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3104"/>
                <a:ext cx="331" cy="515"/>
              </a:xfrm>
              <a:custGeom>
                <a:avLst/>
                <a:gdLst>
                  <a:gd name="T0" fmla="*/ 1105 w 169"/>
                  <a:gd name="T1" fmla="*/ 461 h 246"/>
                  <a:gd name="T2" fmla="*/ 1261 w 169"/>
                  <a:gd name="T3" fmla="*/ 1130 h 246"/>
                  <a:gd name="T4" fmla="*/ 1136 w 169"/>
                  <a:gd name="T5" fmla="*/ 1696 h 246"/>
                  <a:gd name="T6" fmla="*/ 633 w 169"/>
                  <a:gd name="T7" fmla="*/ 2257 h 246"/>
                  <a:gd name="T8" fmla="*/ 119 w 169"/>
                  <a:gd name="T9" fmla="*/ 1687 h 246"/>
                  <a:gd name="T10" fmla="*/ 8 w 169"/>
                  <a:gd name="T11" fmla="*/ 1139 h 246"/>
                  <a:gd name="T12" fmla="*/ 127 w 169"/>
                  <a:gd name="T13" fmla="*/ 553 h 246"/>
                  <a:gd name="T14" fmla="*/ 633 w 169"/>
                  <a:gd name="T15" fmla="*/ 0 h 246"/>
                  <a:gd name="T16" fmla="*/ 1105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7" y="50"/>
                    </a:moveTo>
                    <a:cubicBezTo>
                      <a:pt x="158" y="74"/>
                      <a:pt x="169" y="86"/>
                      <a:pt x="168" y="123"/>
                    </a:cubicBezTo>
                    <a:cubicBezTo>
                      <a:pt x="165" y="177"/>
                      <a:pt x="158" y="167"/>
                      <a:pt x="151" y="185"/>
                    </a:cubicBezTo>
                    <a:cubicBezTo>
                      <a:pt x="144" y="226"/>
                      <a:pt x="113" y="246"/>
                      <a:pt x="84" y="246"/>
                    </a:cubicBezTo>
                    <a:cubicBezTo>
                      <a:pt x="55" y="246"/>
                      <a:pt x="30" y="221"/>
                      <a:pt x="16" y="184"/>
                    </a:cubicBezTo>
                    <a:cubicBezTo>
                      <a:pt x="0" y="163"/>
                      <a:pt x="1" y="146"/>
                      <a:pt x="1" y="124"/>
                    </a:cubicBezTo>
                    <a:cubicBezTo>
                      <a:pt x="1" y="101"/>
                      <a:pt x="1" y="78"/>
                      <a:pt x="17" y="60"/>
                    </a:cubicBezTo>
                    <a:cubicBezTo>
                      <a:pt x="31" y="24"/>
                      <a:pt x="37" y="5"/>
                      <a:pt x="84" y="0"/>
                    </a:cubicBezTo>
                    <a:cubicBezTo>
                      <a:pt x="110" y="0"/>
                      <a:pt x="138" y="15"/>
                      <a:pt x="147" y="5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3" name="Oval 159">
                <a:extLst>
                  <a:ext uri="{FF2B5EF4-FFF2-40B4-BE49-F238E27FC236}">
                    <a16:creationId xmlns:a16="http://schemas.microsoft.com/office/drawing/2014/main" id="{E3003D0F-428E-46FD-B377-524A87CAB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284"/>
                <a:ext cx="91" cy="155"/>
              </a:xfrm>
              <a:prstGeom prst="ellipse">
                <a:avLst/>
              </a:pr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74" name="Freeform 160">
                <a:extLst>
                  <a:ext uri="{FF2B5EF4-FFF2-40B4-BE49-F238E27FC236}">
                    <a16:creationId xmlns:a16="http://schemas.microsoft.com/office/drawing/2014/main" id="{98D87E33-9BEC-4309-9537-49E5BAC35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3102"/>
                <a:ext cx="329" cy="517"/>
              </a:xfrm>
              <a:custGeom>
                <a:avLst/>
                <a:gdLst>
                  <a:gd name="T0" fmla="*/ 1136 w 168"/>
                  <a:gd name="T1" fmla="*/ 553 h 247"/>
                  <a:gd name="T2" fmla="*/ 1261 w 168"/>
                  <a:gd name="T3" fmla="*/ 1139 h 247"/>
                  <a:gd name="T4" fmla="*/ 1136 w 168"/>
                  <a:gd name="T5" fmla="*/ 1727 h 247"/>
                  <a:gd name="T6" fmla="*/ 633 w 168"/>
                  <a:gd name="T7" fmla="*/ 2265 h 247"/>
                  <a:gd name="T8" fmla="*/ 135 w 168"/>
                  <a:gd name="T9" fmla="*/ 1752 h 247"/>
                  <a:gd name="T10" fmla="*/ 0 w 168"/>
                  <a:gd name="T11" fmla="*/ 1118 h 247"/>
                  <a:gd name="T12" fmla="*/ 141 w 168"/>
                  <a:gd name="T13" fmla="*/ 504 h 247"/>
                  <a:gd name="T14" fmla="*/ 633 w 168"/>
                  <a:gd name="T15" fmla="*/ 8 h 247"/>
                  <a:gd name="T16" fmla="*/ 1136 w 168"/>
                  <a:gd name="T17" fmla="*/ 553 h 2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8" h="247">
                    <a:moveTo>
                      <a:pt x="151" y="60"/>
                    </a:moveTo>
                    <a:cubicBezTo>
                      <a:pt x="166" y="77"/>
                      <a:pt x="168" y="101"/>
                      <a:pt x="168" y="124"/>
                    </a:cubicBezTo>
                    <a:cubicBezTo>
                      <a:pt x="168" y="148"/>
                      <a:pt x="164" y="175"/>
                      <a:pt x="151" y="188"/>
                    </a:cubicBezTo>
                    <a:cubicBezTo>
                      <a:pt x="148" y="222"/>
                      <a:pt x="112" y="247"/>
                      <a:pt x="84" y="247"/>
                    </a:cubicBezTo>
                    <a:cubicBezTo>
                      <a:pt x="57" y="247"/>
                      <a:pt x="23" y="222"/>
                      <a:pt x="18" y="191"/>
                    </a:cubicBezTo>
                    <a:cubicBezTo>
                      <a:pt x="4" y="177"/>
                      <a:pt x="0" y="146"/>
                      <a:pt x="0" y="122"/>
                    </a:cubicBezTo>
                    <a:cubicBezTo>
                      <a:pt x="0" y="96"/>
                      <a:pt x="4" y="70"/>
                      <a:pt x="19" y="55"/>
                    </a:cubicBezTo>
                    <a:cubicBezTo>
                      <a:pt x="24" y="20"/>
                      <a:pt x="52" y="1"/>
                      <a:pt x="84" y="1"/>
                    </a:cubicBezTo>
                    <a:cubicBezTo>
                      <a:pt x="119" y="0"/>
                      <a:pt x="148" y="23"/>
                      <a:pt x="151" y="6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5" name="Oval 161">
                <a:extLst>
                  <a:ext uri="{FF2B5EF4-FFF2-40B4-BE49-F238E27FC236}">
                    <a16:creationId xmlns:a16="http://schemas.microsoft.com/office/drawing/2014/main" id="{ECBBD597-708F-46E5-8E81-B05D5FA9A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284"/>
                <a:ext cx="91" cy="155"/>
              </a:xfrm>
              <a:prstGeom prst="ellips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76" name="Line 162">
                <a:extLst>
                  <a:ext uri="{FF2B5EF4-FFF2-40B4-BE49-F238E27FC236}">
                    <a16:creationId xmlns:a16="http://schemas.microsoft.com/office/drawing/2014/main" id="{41DBA2AC-590E-4FC3-BC0E-EFBFC61DD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7" y="3401"/>
                <a:ext cx="86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7" name="Line 163">
                <a:extLst>
                  <a:ext uri="{FF2B5EF4-FFF2-40B4-BE49-F238E27FC236}">
                    <a16:creationId xmlns:a16="http://schemas.microsoft.com/office/drawing/2014/main" id="{1BEF62B0-C442-4B3D-A3B8-7C407F527D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4" y="3225"/>
                <a:ext cx="86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8" name="Line 164">
                <a:extLst>
                  <a:ext uri="{FF2B5EF4-FFF2-40B4-BE49-F238E27FC236}">
                    <a16:creationId xmlns:a16="http://schemas.microsoft.com/office/drawing/2014/main" id="{A72172E2-53B3-4C98-AEF0-6BD20A6990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12" y="3405"/>
                <a:ext cx="88" cy="94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9" name="Line 165">
                <a:extLst>
                  <a:ext uri="{FF2B5EF4-FFF2-40B4-BE49-F238E27FC236}">
                    <a16:creationId xmlns:a16="http://schemas.microsoft.com/office/drawing/2014/main" id="{C87448A3-DB9E-413A-9ABE-04688AAE44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79" y="3234"/>
                <a:ext cx="86" cy="90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Freeform 166">
                <a:extLst>
                  <a:ext uri="{FF2B5EF4-FFF2-40B4-BE49-F238E27FC236}">
                    <a16:creationId xmlns:a16="http://schemas.microsoft.com/office/drawing/2014/main" id="{C18F0C49-8D42-4F55-8CD0-33A8A3C34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3232"/>
                <a:ext cx="55" cy="257"/>
              </a:xfrm>
              <a:custGeom>
                <a:avLst/>
                <a:gdLst>
                  <a:gd name="T0" fmla="*/ 77 w 28"/>
                  <a:gd name="T1" fmla="*/ 136 h 123"/>
                  <a:gd name="T2" fmla="*/ 181 w 28"/>
                  <a:gd name="T3" fmla="*/ 276 h 123"/>
                  <a:gd name="T4" fmla="*/ 212 w 28"/>
                  <a:gd name="T5" fmla="*/ 637 h 123"/>
                  <a:gd name="T6" fmla="*/ 165 w 28"/>
                  <a:gd name="T7" fmla="*/ 947 h 123"/>
                  <a:gd name="T8" fmla="*/ 69 w 28"/>
                  <a:gd name="T9" fmla="*/ 1057 h 123"/>
                  <a:gd name="T10" fmla="*/ 0 w 28"/>
                  <a:gd name="T11" fmla="*/ 965 h 123"/>
                  <a:gd name="T12" fmla="*/ 112 w 28"/>
                  <a:gd name="T13" fmla="*/ 886 h 123"/>
                  <a:gd name="T14" fmla="*/ 143 w 28"/>
                  <a:gd name="T15" fmla="*/ 568 h 123"/>
                  <a:gd name="T16" fmla="*/ 128 w 28"/>
                  <a:gd name="T17" fmla="*/ 293 h 123"/>
                  <a:gd name="T18" fmla="*/ 77 w 28"/>
                  <a:gd name="T19" fmla="*/ 136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123">
                    <a:moveTo>
                      <a:pt x="10" y="15"/>
                    </a:moveTo>
                    <a:cubicBezTo>
                      <a:pt x="18" y="0"/>
                      <a:pt x="23" y="23"/>
                      <a:pt x="24" y="30"/>
                    </a:cubicBezTo>
                    <a:cubicBezTo>
                      <a:pt x="26" y="43"/>
                      <a:pt x="28" y="57"/>
                      <a:pt x="28" y="70"/>
                    </a:cubicBezTo>
                    <a:cubicBezTo>
                      <a:pt x="27" y="81"/>
                      <a:pt x="25" y="93"/>
                      <a:pt x="22" y="104"/>
                    </a:cubicBezTo>
                    <a:cubicBezTo>
                      <a:pt x="20" y="110"/>
                      <a:pt x="18" y="123"/>
                      <a:pt x="9" y="116"/>
                    </a:cubicBezTo>
                    <a:cubicBezTo>
                      <a:pt x="6" y="113"/>
                      <a:pt x="2" y="109"/>
                      <a:pt x="0" y="106"/>
                    </a:cubicBezTo>
                    <a:cubicBezTo>
                      <a:pt x="8" y="108"/>
                      <a:pt x="12" y="107"/>
                      <a:pt x="15" y="97"/>
                    </a:cubicBezTo>
                    <a:cubicBezTo>
                      <a:pt x="19" y="86"/>
                      <a:pt x="19" y="74"/>
                      <a:pt x="19" y="62"/>
                    </a:cubicBezTo>
                    <a:cubicBezTo>
                      <a:pt x="19" y="52"/>
                      <a:pt x="18" y="42"/>
                      <a:pt x="17" y="32"/>
                    </a:cubicBezTo>
                    <a:cubicBezTo>
                      <a:pt x="17" y="27"/>
                      <a:pt x="15" y="19"/>
                      <a:pt x="10" y="15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1" name="Freeform 167">
                <a:extLst>
                  <a:ext uri="{FF2B5EF4-FFF2-40B4-BE49-F238E27FC236}">
                    <a16:creationId xmlns:a16="http://schemas.microsoft.com/office/drawing/2014/main" id="{66BC1CD6-3963-483C-A269-328A7277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3112"/>
                <a:ext cx="114" cy="161"/>
              </a:xfrm>
              <a:custGeom>
                <a:avLst/>
                <a:gdLst>
                  <a:gd name="T0" fmla="*/ 0 w 58"/>
                  <a:gd name="T1" fmla="*/ 17 h 77"/>
                  <a:gd name="T2" fmla="*/ 212 w 58"/>
                  <a:gd name="T3" fmla="*/ 56 h 77"/>
                  <a:gd name="T4" fmla="*/ 371 w 58"/>
                  <a:gd name="T5" fmla="*/ 257 h 77"/>
                  <a:gd name="T6" fmla="*/ 425 w 58"/>
                  <a:gd name="T7" fmla="*/ 493 h 77"/>
                  <a:gd name="T8" fmla="*/ 297 w 58"/>
                  <a:gd name="T9" fmla="*/ 669 h 77"/>
                  <a:gd name="T10" fmla="*/ 275 w 58"/>
                  <a:gd name="T11" fmla="*/ 705 h 77"/>
                  <a:gd name="T12" fmla="*/ 320 w 58"/>
                  <a:gd name="T13" fmla="*/ 477 h 77"/>
                  <a:gd name="T14" fmla="*/ 259 w 58"/>
                  <a:gd name="T15" fmla="*/ 236 h 77"/>
                  <a:gd name="T16" fmla="*/ 136 w 58"/>
                  <a:gd name="T17" fmla="*/ 75 h 77"/>
                  <a:gd name="T18" fmla="*/ 61 w 58"/>
                  <a:gd name="T19" fmla="*/ 27 h 77"/>
                  <a:gd name="T20" fmla="*/ 8 w 58"/>
                  <a:gd name="T21" fmla="*/ 17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77">
                    <a:moveTo>
                      <a:pt x="0" y="2"/>
                    </a:moveTo>
                    <a:cubicBezTo>
                      <a:pt x="6" y="0"/>
                      <a:pt x="22" y="3"/>
                      <a:pt x="28" y="6"/>
                    </a:cubicBezTo>
                    <a:cubicBezTo>
                      <a:pt x="36" y="11"/>
                      <a:pt x="43" y="21"/>
                      <a:pt x="49" y="28"/>
                    </a:cubicBezTo>
                    <a:cubicBezTo>
                      <a:pt x="54" y="36"/>
                      <a:pt x="58" y="44"/>
                      <a:pt x="56" y="54"/>
                    </a:cubicBezTo>
                    <a:cubicBezTo>
                      <a:pt x="54" y="62"/>
                      <a:pt x="44" y="67"/>
                      <a:pt x="39" y="73"/>
                    </a:cubicBezTo>
                    <a:cubicBezTo>
                      <a:pt x="38" y="74"/>
                      <a:pt x="37" y="76"/>
                      <a:pt x="36" y="77"/>
                    </a:cubicBezTo>
                    <a:cubicBezTo>
                      <a:pt x="38" y="69"/>
                      <a:pt x="42" y="61"/>
                      <a:pt x="42" y="52"/>
                    </a:cubicBezTo>
                    <a:cubicBezTo>
                      <a:pt x="43" y="43"/>
                      <a:pt x="38" y="34"/>
                      <a:pt x="34" y="26"/>
                    </a:cubicBezTo>
                    <a:cubicBezTo>
                      <a:pt x="30" y="18"/>
                      <a:pt x="26" y="12"/>
                      <a:pt x="18" y="8"/>
                    </a:cubicBezTo>
                    <a:cubicBezTo>
                      <a:pt x="15" y="7"/>
                      <a:pt x="12" y="4"/>
                      <a:pt x="8" y="3"/>
                    </a:cubicBezTo>
                    <a:cubicBezTo>
                      <a:pt x="6" y="3"/>
                      <a:pt x="2" y="2"/>
                      <a:pt x="1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2" name="Freeform 168">
                <a:extLst>
                  <a:ext uri="{FF2B5EF4-FFF2-40B4-BE49-F238E27FC236}">
                    <a16:creationId xmlns:a16="http://schemas.microsoft.com/office/drawing/2014/main" id="{EECFFB55-01C6-446B-AF28-FD2ED2B63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3428"/>
                <a:ext cx="84" cy="172"/>
              </a:xfrm>
              <a:custGeom>
                <a:avLst/>
                <a:gdLst>
                  <a:gd name="T0" fmla="*/ 61 w 43"/>
                  <a:gd name="T1" fmla="*/ 0 h 82"/>
                  <a:gd name="T2" fmla="*/ 96 w 43"/>
                  <a:gd name="T3" fmla="*/ 57 h 82"/>
                  <a:gd name="T4" fmla="*/ 141 w 43"/>
                  <a:gd name="T5" fmla="*/ 109 h 82"/>
                  <a:gd name="T6" fmla="*/ 217 w 43"/>
                  <a:gd name="T7" fmla="*/ 185 h 82"/>
                  <a:gd name="T8" fmla="*/ 305 w 43"/>
                  <a:gd name="T9" fmla="*/ 396 h 82"/>
                  <a:gd name="T10" fmla="*/ 0 w 43"/>
                  <a:gd name="T11" fmla="*/ 757 h 82"/>
                  <a:gd name="T12" fmla="*/ 141 w 43"/>
                  <a:gd name="T13" fmla="*/ 581 h 82"/>
                  <a:gd name="T14" fmla="*/ 180 w 43"/>
                  <a:gd name="T15" fmla="*/ 361 h 82"/>
                  <a:gd name="T16" fmla="*/ 53 w 43"/>
                  <a:gd name="T17" fmla="*/ 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82">
                    <a:moveTo>
                      <a:pt x="8" y="0"/>
                    </a:moveTo>
                    <a:cubicBezTo>
                      <a:pt x="8" y="0"/>
                      <a:pt x="11" y="4"/>
                      <a:pt x="13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22" y="15"/>
                      <a:pt x="25" y="17"/>
                      <a:pt x="29" y="20"/>
                    </a:cubicBezTo>
                    <a:cubicBezTo>
                      <a:pt x="36" y="27"/>
                      <a:pt x="43" y="32"/>
                      <a:pt x="41" y="43"/>
                    </a:cubicBezTo>
                    <a:cubicBezTo>
                      <a:pt x="38" y="61"/>
                      <a:pt x="17" y="77"/>
                      <a:pt x="0" y="82"/>
                    </a:cubicBezTo>
                    <a:cubicBezTo>
                      <a:pt x="7" y="76"/>
                      <a:pt x="15" y="71"/>
                      <a:pt x="19" y="63"/>
                    </a:cubicBezTo>
                    <a:cubicBezTo>
                      <a:pt x="23" y="56"/>
                      <a:pt x="24" y="47"/>
                      <a:pt x="24" y="39"/>
                    </a:cubicBezTo>
                    <a:cubicBezTo>
                      <a:pt x="23" y="26"/>
                      <a:pt x="15" y="10"/>
                      <a:pt x="7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3" name="Freeform 169">
                <a:extLst>
                  <a:ext uri="{FF2B5EF4-FFF2-40B4-BE49-F238E27FC236}">
                    <a16:creationId xmlns:a16="http://schemas.microsoft.com/office/drawing/2014/main" id="{BA08C095-E60D-4A87-9437-8C8C83891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3296"/>
                <a:ext cx="27" cy="136"/>
              </a:xfrm>
              <a:custGeom>
                <a:avLst/>
                <a:gdLst>
                  <a:gd name="T0" fmla="*/ 8 w 14"/>
                  <a:gd name="T1" fmla="*/ 0 h 65"/>
                  <a:gd name="T2" fmla="*/ 85 w 14"/>
                  <a:gd name="T3" fmla="*/ 109 h 65"/>
                  <a:gd name="T4" fmla="*/ 85 w 14"/>
                  <a:gd name="T5" fmla="*/ 285 h 65"/>
                  <a:gd name="T6" fmla="*/ 93 w 14"/>
                  <a:gd name="T7" fmla="*/ 477 h 65"/>
                  <a:gd name="T8" fmla="*/ 8 w 14"/>
                  <a:gd name="T9" fmla="*/ 596 h 65"/>
                  <a:gd name="T10" fmla="*/ 56 w 14"/>
                  <a:gd name="T11" fmla="*/ 276 h 65"/>
                  <a:gd name="T12" fmla="*/ 56 w 14"/>
                  <a:gd name="T13" fmla="*/ 136 h 65"/>
                  <a:gd name="T14" fmla="*/ 0 w 14"/>
                  <a:gd name="T15" fmla="*/ 17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5">
                    <a:moveTo>
                      <a:pt x="1" y="0"/>
                    </a:moveTo>
                    <a:cubicBezTo>
                      <a:pt x="6" y="4"/>
                      <a:pt x="11" y="7"/>
                      <a:pt x="12" y="12"/>
                    </a:cubicBezTo>
                    <a:cubicBezTo>
                      <a:pt x="13" y="18"/>
                      <a:pt x="13" y="25"/>
                      <a:pt x="12" y="31"/>
                    </a:cubicBezTo>
                    <a:cubicBezTo>
                      <a:pt x="12" y="38"/>
                      <a:pt x="14" y="46"/>
                      <a:pt x="13" y="52"/>
                    </a:cubicBezTo>
                    <a:cubicBezTo>
                      <a:pt x="13" y="57"/>
                      <a:pt x="5" y="62"/>
                      <a:pt x="1" y="65"/>
                    </a:cubicBezTo>
                    <a:cubicBezTo>
                      <a:pt x="7" y="53"/>
                      <a:pt x="7" y="43"/>
                      <a:pt x="8" y="30"/>
                    </a:cubicBezTo>
                    <a:cubicBezTo>
                      <a:pt x="8" y="25"/>
                      <a:pt x="9" y="20"/>
                      <a:pt x="8" y="15"/>
                    </a:cubicBezTo>
                    <a:cubicBezTo>
                      <a:pt x="6" y="10"/>
                      <a:pt x="2" y="7"/>
                      <a:pt x="0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4" name="Freeform 170">
                <a:extLst>
                  <a:ext uri="{FF2B5EF4-FFF2-40B4-BE49-F238E27FC236}">
                    <a16:creationId xmlns:a16="http://schemas.microsoft.com/office/drawing/2014/main" id="{54D59956-F3C5-44FE-A7FD-5C67765A9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3236"/>
                <a:ext cx="53" cy="249"/>
              </a:xfrm>
              <a:custGeom>
                <a:avLst/>
                <a:gdLst>
                  <a:gd name="T0" fmla="*/ 100 w 27"/>
                  <a:gd name="T1" fmla="*/ 27 h 119"/>
                  <a:gd name="T2" fmla="*/ 16 w 27"/>
                  <a:gd name="T3" fmla="*/ 312 h 119"/>
                  <a:gd name="T4" fmla="*/ 0 w 27"/>
                  <a:gd name="T5" fmla="*/ 578 h 119"/>
                  <a:gd name="T6" fmla="*/ 16 w 27"/>
                  <a:gd name="T7" fmla="*/ 862 h 119"/>
                  <a:gd name="T8" fmla="*/ 100 w 27"/>
                  <a:gd name="T9" fmla="*/ 1082 h 119"/>
                  <a:gd name="T10" fmla="*/ 204 w 27"/>
                  <a:gd name="T11" fmla="*/ 973 h 119"/>
                  <a:gd name="T12" fmla="*/ 120 w 27"/>
                  <a:gd name="T13" fmla="*/ 981 h 119"/>
                  <a:gd name="T14" fmla="*/ 69 w 27"/>
                  <a:gd name="T15" fmla="*/ 854 h 119"/>
                  <a:gd name="T16" fmla="*/ 31 w 27"/>
                  <a:gd name="T17" fmla="*/ 477 h 119"/>
                  <a:gd name="T18" fmla="*/ 69 w 27"/>
                  <a:gd name="T19" fmla="*/ 167 h 119"/>
                  <a:gd name="T20" fmla="*/ 188 w 27"/>
                  <a:gd name="T21" fmla="*/ 109 h 119"/>
                  <a:gd name="T22" fmla="*/ 100 w 27"/>
                  <a:gd name="T23" fmla="*/ 0 h 119"/>
                  <a:gd name="T24" fmla="*/ 92 w 27"/>
                  <a:gd name="T25" fmla="*/ 17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" h="119">
                    <a:moveTo>
                      <a:pt x="13" y="3"/>
                    </a:moveTo>
                    <a:cubicBezTo>
                      <a:pt x="6" y="7"/>
                      <a:pt x="3" y="26"/>
                      <a:pt x="2" y="34"/>
                    </a:cubicBezTo>
                    <a:cubicBezTo>
                      <a:pt x="0" y="43"/>
                      <a:pt x="0" y="54"/>
                      <a:pt x="0" y="63"/>
                    </a:cubicBezTo>
                    <a:cubicBezTo>
                      <a:pt x="0" y="74"/>
                      <a:pt x="0" y="84"/>
                      <a:pt x="2" y="94"/>
                    </a:cubicBezTo>
                    <a:cubicBezTo>
                      <a:pt x="3" y="100"/>
                      <a:pt x="6" y="116"/>
                      <a:pt x="13" y="118"/>
                    </a:cubicBezTo>
                    <a:cubicBezTo>
                      <a:pt x="18" y="119"/>
                      <a:pt x="25" y="110"/>
                      <a:pt x="27" y="106"/>
                    </a:cubicBezTo>
                    <a:cubicBezTo>
                      <a:pt x="24" y="106"/>
                      <a:pt x="19" y="109"/>
                      <a:pt x="16" y="107"/>
                    </a:cubicBezTo>
                    <a:cubicBezTo>
                      <a:pt x="12" y="105"/>
                      <a:pt x="10" y="97"/>
                      <a:pt x="9" y="93"/>
                    </a:cubicBezTo>
                    <a:cubicBezTo>
                      <a:pt x="4" y="80"/>
                      <a:pt x="3" y="66"/>
                      <a:pt x="4" y="52"/>
                    </a:cubicBezTo>
                    <a:cubicBezTo>
                      <a:pt x="6" y="40"/>
                      <a:pt x="7" y="29"/>
                      <a:pt x="9" y="18"/>
                    </a:cubicBezTo>
                    <a:cubicBezTo>
                      <a:pt x="10" y="12"/>
                      <a:pt x="21" y="2"/>
                      <a:pt x="25" y="12"/>
                    </a:cubicBezTo>
                    <a:cubicBezTo>
                      <a:pt x="21" y="8"/>
                      <a:pt x="17" y="4"/>
                      <a:pt x="13" y="0"/>
                    </a:cubicBezTo>
                    <a:cubicBezTo>
                      <a:pt x="12" y="1"/>
                      <a:pt x="12" y="1"/>
                      <a:pt x="12" y="2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5" name="Freeform 171">
                <a:extLst>
                  <a:ext uri="{FF2B5EF4-FFF2-40B4-BE49-F238E27FC236}">
                    <a16:creationId xmlns:a16="http://schemas.microsoft.com/office/drawing/2014/main" id="{4A85E9EA-D623-4E6D-8E76-BED935129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3123"/>
                <a:ext cx="82" cy="123"/>
              </a:xfrm>
              <a:custGeom>
                <a:avLst/>
                <a:gdLst>
                  <a:gd name="T0" fmla="*/ 96 w 42"/>
                  <a:gd name="T1" fmla="*/ 525 h 59"/>
                  <a:gd name="T2" fmla="*/ 23 w 42"/>
                  <a:gd name="T3" fmla="*/ 392 h 59"/>
                  <a:gd name="T4" fmla="*/ 68 w 42"/>
                  <a:gd name="T5" fmla="*/ 200 h 59"/>
                  <a:gd name="T6" fmla="*/ 312 w 42"/>
                  <a:gd name="T7" fmla="*/ 0 h 59"/>
                  <a:gd name="T8" fmla="*/ 76 w 42"/>
                  <a:gd name="T9" fmla="*/ 261 h 59"/>
                  <a:gd name="T10" fmla="*/ 96 w 42"/>
                  <a:gd name="T11" fmla="*/ 53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9">
                    <a:moveTo>
                      <a:pt x="13" y="58"/>
                    </a:moveTo>
                    <a:cubicBezTo>
                      <a:pt x="9" y="54"/>
                      <a:pt x="5" y="48"/>
                      <a:pt x="3" y="43"/>
                    </a:cubicBezTo>
                    <a:cubicBezTo>
                      <a:pt x="0" y="36"/>
                      <a:pt x="5" y="28"/>
                      <a:pt x="9" y="22"/>
                    </a:cubicBezTo>
                    <a:cubicBezTo>
                      <a:pt x="18" y="9"/>
                      <a:pt x="28" y="5"/>
                      <a:pt x="42" y="0"/>
                    </a:cubicBezTo>
                    <a:cubicBezTo>
                      <a:pt x="29" y="6"/>
                      <a:pt x="16" y="16"/>
                      <a:pt x="10" y="29"/>
                    </a:cubicBezTo>
                    <a:cubicBezTo>
                      <a:pt x="7" y="37"/>
                      <a:pt x="6" y="53"/>
                      <a:pt x="13" y="59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6" name="Freeform 172">
                <a:extLst>
                  <a:ext uri="{FF2B5EF4-FFF2-40B4-BE49-F238E27FC236}">
                    <a16:creationId xmlns:a16="http://schemas.microsoft.com/office/drawing/2014/main" id="{C3D57BCD-FF53-4AC6-B6EE-FCA3F7018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3449"/>
                <a:ext cx="98" cy="149"/>
              </a:xfrm>
              <a:custGeom>
                <a:avLst/>
                <a:gdLst>
                  <a:gd name="T0" fmla="*/ 227 w 50"/>
                  <a:gd name="T1" fmla="*/ 0 h 71"/>
                  <a:gd name="T2" fmla="*/ 76 w 50"/>
                  <a:gd name="T3" fmla="*/ 168 h 71"/>
                  <a:gd name="T4" fmla="*/ 16 w 50"/>
                  <a:gd name="T5" fmla="*/ 229 h 71"/>
                  <a:gd name="T6" fmla="*/ 31 w 50"/>
                  <a:gd name="T7" fmla="*/ 313 h 71"/>
                  <a:gd name="T8" fmla="*/ 143 w 50"/>
                  <a:gd name="T9" fmla="*/ 529 h 71"/>
                  <a:gd name="T10" fmla="*/ 235 w 50"/>
                  <a:gd name="T11" fmla="*/ 598 h 71"/>
                  <a:gd name="T12" fmla="*/ 337 w 50"/>
                  <a:gd name="T13" fmla="*/ 646 h 71"/>
                  <a:gd name="T14" fmla="*/ 376 w 50"/>
                  <a:gd name="T15" fmla="*/ 657 h 71"/>
                  <a:gd name="T16" fmla="*/ 220 w 50"/>
                  <a:gd name="T17" fmla="*/ 489 h 71"/>
                  <a:gd name="T18" fmla="*/ 104 w 50"/>
                  <a:gd name="T19" fmla="*/ 321 h 71"/>
                  <a:gd name="T20" fmla="*/ 135 w 50"/>
                  <a:gd name="T21" fmla="*/ 159 h 71"/>
                  <a:gd name="T22" fmla="*/ 227 w 50"/>
                  <a:gd name="T23" fmla="*/ 8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71">
                    <a:moveTo>
                      <a:pt x="30" y="0"/>
                    </a:moveTo>
                    <a:cubicBezTo>
                      <a:pt x="24" y="7"/>
                      <a:pt x="17" y="13"/>
                      <a:pt x="10" y="18"/>
                    </a:cubicBezTo>
                    <a:cubicBezTo>
                      <a:pt x="8" y="20"/>
                      <a:pt x="4" y="23"/>
                      <a:pt x="2" y="25"/>
                    </a:cubicBezTo>
                    <a:cubicBezTo>
                      <a:pt x="0" y="29"/>
                      <a:pt x="2" y="30"/>
                      <a:pt x="4" y="34"/>
                    </a:cubicBezTo>
                    <a:cubicBezTo>
                      <a:pt x="8" y="42"/>
                      <a:pt x="12" y="51"/>
                      <a:pt x="19" y="57"/>
                    </a:cubicBezTo>
                    <a:cubicBezTo>
                      <a:pt x="23" y="60"/>
                      <a:pt x="27" y="63"/>
                      <a:pt x="31" y="65"/>
                    </a:cubicBezTo>
                    <a:cubicBezTo>
                      <a:pt x="35" y="68"/>
                      <a:pt x="40" y="69"/>
                      <a:pt x="45" y="70"/>
                    </a:cubicBezTo>
                    <a:cubicBezTo>
                      <a:pt x="47" y="71"/>
                      <a:pt x="48" y="71"/>
                      <a:pt x="50" y="71"/>
                    </a:cubicBezTo>
                    <a:cubicBezTo>
                      <a:pt x="43" y="65"/>
                      <a:pt x="35" y="60"/>
                      <a:pt x="29" y="53"/>
                    </a:cubicBezTo>
                    <a:cubicBezTo>
                      <a:pt x="23" y="48"/>
                      <a:pt x="16" y="42"/>
                      <a:pt x="14" y="35"/>
                    </a:cubicBezTo>
                    <a:cubicBezTo>
                      <a:pt x="11" y="28"/>
                      <a:pt x="13" y="22"/>
                      <a:pt x="18" y="17"/>
                    </a:cubicBezTo>
                    <a:cubicBezTo>
                      <a:pt x="23" y="12"/>
                      <a:pt x="26" y="6"/>
                      <a:pt x="30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7" name="Freeform 173">
                <a:extLst>
                  <a:ext uri="{FF2B5EF4-FFF2-40B4-BE49-F238E27FC236}">
                    <a16:creationId xmlns:a16="http://schemas.microsoft.com/office/drawing/2014/main" id="{4B4C2B1A-C71A-41D2-B700-30168DBB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3296"/>
                <a:ext cx="32" cy="128"/>
              </a:xfrm>
              <a:custGeom>
                <a:avLst/>
                <a:gdLst>
                  <a:gd name="T0" fmla="*/ 8 w 16"/>
                  <a:gd name="T1" fmla="*/ 0 h 61"/>
                  <a:gd name="T2" fmla="*/ 128 w 16"/>
                  <a:gd name="T3" fmla="*/ 285 h 61"/>
                  <a:gd name="T4" fmla="*/ 104 w 16"/>
                  <a:gd name="T5" fmla="*/ 462 h 61"/>
                  <a:gd name="T6" fmla="*/ 8 w 16"/>
                  <a:gd name="T7" fmla="*/ 546 h 61"/>
                  <a:gd name="T8" fmla="*/ 64 w 16"/>
                  <a:gd name="T9" fmla="*/ 388 h 61"/>
                  <a:gd name="T10" fmla="*/ 72 w 16"/>
                  <a:gd name="T11" fmla="*/ 220 h 61"/>
                  <a:gd name="T12" fmla="*/ 0 w 16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1">
                    <a:moveTo>
                      <a:pt x="1" y="0"/>
                    </a:moveTo>
                    <a:cubicBezTo>
                      <a:pt x="13" y="2"/>
                      <a:pt x="16" y="23"/>
                      <a:pt x="16" y="31"/>
                    </a:cubicBezTo>
                    <a:cubicBezTo>
                      <a:pt x="16" y="38"/>
                      <a:pt x="15" y="45"/>
                      <a:pt x="13" y="50"/>
                    </a:cubicBezTo>
                    <a:cubicBezTo>
                      <a:pt x="11" y="54"/>
                      <a:pt x="6" y="61"/>
                      <a:pt x="1" y="59"/>
                    </a:cubicBezTo>
                    <a:cubicBezTo>
                      <a:pt x="1" y="54"/>
                      <a:pt x="7" y="48"/>
                      <a:pt x="8" y="42"/>
                    </a:cubicBezTo>
                    <a:cubicBezTo>
                      <a:pt x="10" y="36"/>
                      <a:pt x="10" y="30"/>
                      <a:pt x="9" y="24"/>
                    </a:cubicBezTo>
                    <a:cubicBezTo>
                      <a:pt x="9" y="15"/>
                      <a:pt x="6" y="6"/>
                      <a:pt x="0" y="0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Freeform 174">
                <a:extLst>
                  <a:ext uri="{FF2B5EF4-FFF2-40B4-BE49-F238E27FC236}">
                    <a16:creationId xmlns:a16="http://schemas.microsoft.com/office/drawing/2014/main" id="{45457CF5-CDA8-4BA2-A309-CBF2955AD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3303"/>
                <a:ext cx="22" cy="117"/>
              </a:xfrm>
              <a:custGeom>
                <a:avLst/>
                <a:gdLst>
                  <a:gd name="T0" fmla="*/ 8 w 11"/>
                  <a:gd name="T1" fmla="*/ 0 h 56"/>
                  <a:gd name="T2" fmla="*/ 72 w 11"/>
                  <a:gd name="T3" fmla="*/ 109 h 56"/>
                  <a:gd name="T4" fmla="*/ 88 w 11"/>
                  <a:gd name="T5" fmla="*/ 257 h 56"/>
                  <a:gd name="T6" fmla="*/ 0 w 11"/>
                  <a:gd name="T7" fmla="*/ 510 h 56"/>
                  <a:gd name="T8" fmla="*/ 72 w 11"/>
                  <a:gd name="T9" fmla="*/ 228 h 56"/>
                  <a:gd name="T10" fmla="*/ 8 w 11"/>
                  <a:gd name="T11" fmla="*/ 8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6">
                    <a:moveTo>
                      <a:pt x="1" y="0"/>
                    </a:moveTo>
                    <a:cubicBezTo>
                      <a:pt x="2" y="4"/>
                      <a:pt x="7" y="8"/>
                      <a:pt x="9" y="12"/>
                    </a:cubicBezTo>
                    <a:cubicBezTo>
                      <a:pt x="11" y="17"/>
                      <a:pt x="11" y="23"/>
                      <a:pt x="11" y="28"/>
                    </a:cubicBezTo>
                    <a:cubicBezTo>
                      <a:pt x="11" y="36"/>
                      <a:pt x="9" y="52"/>
                      <a:pt x="0" y="56"/>
                    </a:cubicBezTo>
                    <a:cubicBezTo>
                      <a:pt x="6" y="46"/>
                      <a:pt x="10" y="37"/>
                      <a:pt x="9" y="25"/>
                    </a:cubicBezTo>
                    <a:cubicBezTo>
                      <a:pt x="8" y="18"/>
                      <a:pt x="6" y="6"/>
                      <a:pt x="1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9" name="Freeform 175">
                <a:extLst>
                  <a:ext uri="{FF2B5EF4-FFF2-40B4-BE49-F238E27FC236}">
                    <a16:creationId xmlns:a16="http://schemas.microsoft.com/office/drawing/2014/main" id="{CEF228DF-ED69-43F1-A31E-8C15694EC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3255"/>
                <a:ext cx="24" cy="209"/>
              </a:xfrm>
              <a:custGeom>
                <a:avLst/>
                <a:gdLst>
                  <a:gd name="T0" fmla="*/ 72 w 12"/>
                  <a:gd name="T1" fmla="*/ 0 h 100"/>
                  <a:gd name="T2" fmla="*/ 24 w 12"/>
                  <a:gd name="T3" fmla="*/ 201 h 100"/>
                  <a:gd name="T4" fmla="*/ 0 w 12"/>
                  <a:gd name="T5" fmla="*/ 428 h 100"/>
                  <a:gd name="T6" fmla="*/ 96 w 12"/>
                  <a:gd name="T7" fmla="*/ 913 h 100"/>
                  <a:gd name="T8" fmla="*/ 32 w 12"/>
                  <a:gd name="T9" fmla="*/ 428 h 100"/>
                  <a:gd name="T10" fmla="*/ 64 w 12"/>
                  <a:gd name="T11" fmla="*/ 56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0">
                    <a:moveTo>
                      <a:pt x="9" y="0"/>
                    </a:moveTo>
                    <a:cubicBezTo>
                      <a:pt x="9" y="7"/>
                      <a:pt x="5" y="15"/>
                      <a:pt x="3" y="22"/>
                    </a:cubicBezTo>
                    <a:cubicBezTo>
                      <a:pt x="1" y="30"/>
                      <a:pt x="0" y="38"/>
                      <a:pt x="0" y="47"/>
                    </a:cubicBezTo>
                    <a:cubicBezTo>
                      <a:pt x="0" y="63"/>
                      <a:pt x="0" y="88"/>
                      <a:pt x="12" y="100"/>
                    </a:cubicBezTo>
                    <a:cubicBezTo>
                      <a:pt x="3" y="86"/>
                      <a:pt x="3" y="63"/>
                      <a:pt x="4" y="47"/>
                    </a:cubicBezTo>
                    <a:cubicBezTo>
                      <a:pt x="4" y="34"/>
                      <a:pt x="3" y="17"/>
                      <a:pt x="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0" name="Freeform 176">
                <a:extLst>
                  <a:ext uri="{FF2B5EF4-FFF2-40B4-BE49-F238E27FC236}">
                    <a16:creationId xmlns:a16="http://schemas.microsoft.com/office/drawing/2014/main" id="{173169D9-2B25-4782-BF22-99EA9669D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3163"/>
                <a:ext cx="33" cy="79"/>
              </a:xfrm>
              <a:custGeom>
                <a:avLst/>
                <a:gdLst>
                  <a:gd name="T0" fmla="*/ 80 w 17"/>
                  <a:gd name="T1" fmla="*/ 0 h 38"/>
                  <a:gd name="T2" fmla="*/ 31 w 17"/>
                  <a:gd name="T3" fmla="*/ 181 h 38"/>
                  <a:gd name="T4" fmla="*/ 124 w 17"/>
                  <a:gd name="T5" fmla="*/ 341 h 38"/>
                  <a:gd name="T6" fmla="*/ 72 w 17"/>
                  <a:gd name="T7" fmla="*/ 25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8">
                    <a:moveTo>
                      <a:pt x="11" y="0"/>
                    </a:moveTo>
                    <a:cubicBezTo>
                      <a:pt x="10" y="7"/>
                      <a:pt x="3" y="12"/>
                      <a:pt x="4" y="20"/>
                    </a:cubicBezTo>
                    <a:cubicBezTo>
                      <a:pt x="5" y="28"/>
                      <a:pt x="13" y="32"/>
                      <a:pt x="17" y="38"/>
                    </a:cubicBezTo>
                    <a:cubicBezTo>
                      <a:pt x="10" y="31"/>
                      <a:pt x="0" y="1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1" name="Freeform 177">
                <a:extLst>
                  <a:ext uri="{FF2B5EF4-FFF2-40B4-BE49-F238E27FC236}">
                    <a16:creationId xmlns:a16="http://schemas.microsoft.com/office/drawing/2014/main" id="{12050F7A-C284-4BDF-881C-99BC63B50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3474"/>
                <a:ext cx="43" cy="97"/>
              </a:xfrm>
              <a:custGeom>
                <a:avLst/>
                <a:gdLst>
                  <a:gd name="T0" fmla="*/ 119 w 22"/>
                  <a:gd name="T1" fmla="*/ 0 h 46"/>
                  <a:gd name="T2" fmla="*/ 23 w 22"/>
                  <a:gd name="T3" fmla="*/ 217 h 46"/>
                  <a:gd name="T4" fmla="*/ 164 w 22"/>
                  <a:gd name="T5" fmla="*/ 432 h 46"/>
                  <a:gd name="T6" fmla="*/ 53 w 22"/>
                  <a:gd name="T7" fmla="*/ 253 h 46"/>
                  <a:gd name="T8" fmla="*/ 104 w 22"/>
                  <a:gd name="T9" fmla="*/ 49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46">
                    <a:moveTo>
                      <a:pt x="16" y="0"/>
                    </a:moveTo>
                    <a:cubicBezTo>
                      <a:pt x="15" y="10"/>
                      <a:pt x="0" y="12"/>
                      <a:pt x="3" y="23"/>
                    </a:cubicBezTo>
                    <a:cubicBezTo>
                      <a:pt x="6" y="33"/>
                      <a:pt x="13" y="42"/>
                      <a:pt x="22" y="46"/>
                    </a:cubicBezTo>
                    <a:cubicBezTo>
                      <a:pt x="17" y="41"/>
                      <a:pt x="10" y="34"/>
                      <a:pt x="7" y="27"/>
                    </a:cubicBezTo>
                    <a:cubicBezTo>
                      <a:pt x="3" y="17"/>
                      <a:pt x="9" y="13"/>
                      <a:pt x="1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2" name="Freeform 178">
                <a:extLst>
                  <a:ext uri="{FF2B5EF4-FFF2-40B4-BE49-F238E27FC236}">
                    <a16:creationId xmlns:a16="http://schemas.microsoft.com/office/drawing/2014/main" id="{64341F74-F38B-4A38-96AD-77D0FC777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278"/>
                <a:ext cx="35" cy="163"/>
              </a:xfrm>
              <a:custGeom>
                <a:avLst/>
                <a:gdLst>
                  <a:gd name="T0" fmla="*/ 132 w 18"/>
                  <a:gd name="T1" fmla="*/ 17 h 78"/>
                  <a:gd name="T2" fmla="*/ 60 w 18"/>
                  <a:gd name="T3" fmla="*/ 157 h 78"/>
                  <a:gd name="T4" fmla="*/ 23 w 18"/>
                  <a:gd name="T5" fmla="*/ 345 h 78"/>
                  <a:gd name="T6" fmla="*/ 117 w 18"/>
                  <a:gd name="T7" fmla="*/ 713 h 78"/>
                  <a:gd name="T8" fmla="*/ 8 w 18"/>
                  <a:gd name="T9" fmla="*/ 336 h 78"/>
                  <a:gd name="T10" fmla="*/ 132 w 18"/>
                  <a:gd name="T11" fmla="*/ 8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8">
                    <a:moveTo>
                      <a:pt x="18" y="2"/>
                    </a:moveTo>
                    <a:cubicBezTo>
                      <a:pt x="16" y="7"/>
                      <a:pt x="10" y="12"/>
                      <a:pt x="8" y="17"/>
                    </a:cubicBezTo>
                    <a:cubicBezTo>
                      <a:pt x="5" y="23"/>
                      <a:pt x="3" y="31"/>
                      <a:pt x="3" y="38"/>
                    </a:cubicBezTo>
                    <a:cubicBezTo>
                      <a:pt x="4" y="51"/>
                      <a:pt x="6" y="70"/>
                      <a:pt x="16" y="78"/>
                    </a:cubicBezTo>
                    <a:cubicBezTo>
                      <a:pt x="4" y="74"/>
                      <a:pt x="0" y="48"/>
                      <a:pt x="1" y="37"/>
                    </a:cubicBezTo>
                    <a:cubicBezTo>
                      <a:pt x="2" y="28"/>
                      <a:pt x="5" y="0"/>
                      <a:pt x="1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3" name="Freeform 179">
                <a:extLst>
                  <a:ext uri="{FF2B5EF4-FFF2-40B4-BE49-F238E27FC236}">
                    <a16:creationId xmlns:a16="http://schemas.microsoft.com/office/drawing/2014/main" id="{51D2E498-E525-4B6E-BB94-35E2AADBC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3269"/>
                <a:ext cx="49" cy="80"/>
              </a:xfrm>
              <a:custGeom>
                <a:avLst/>
                <a:gdLst>
                  <a:gd name="T0" fmla="*/ 0 w 25"/>
                  <a:gd name="T1" fmla="*/ 27 h 38"/>
                  <a:gd name="T2" fmla="*/ 143 w 25"/>
                  <a:gd name="T3" fmla="*/ 354 h 38"/>
                  <a:gd name="T4" fmla="*/ 165 w 25"/>
                  <a:gd name="T5" fmla="*/ 141 h 38"/>
                  <a:gd name="T6" fmla="*/ 39 w 25"/>
                  <a:gd name="T7" fmla="*/ 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8">
                    <a:moveTo>
                      <a:pt x="0" y="3"/>
                    </a:moveTo>
                    <a:cubicBezTo>
                      <a:pt x="13" y="8"/>
                      <a:pt x="19" y="25"/>
                      <a:pt x="19" y="38"/>
                    </a:cubicBezTo>
                    <a:cubicBezTo>
                      <a:pt x="24" y="34"/>
                      <a:pt x="25" y="21"/>
                      <a:pt x="22" y="15"/>
                    </a:cubicBezTo>
                    <a:cubicBezTo>
                      <a:pt x="20" y="11"/>
                      <a:pt x="10" y="0"/>
                      <a:pt x="5" y="2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4" name="Freeform 180">
                <a:extLst>
                  <a:ext uri="{FF2B5EF4-FFF2-40B4-BE49-F238E27FC236}">
                    <a16:creationId xmlns:a16="http://schemas.microsoft.com/office/drawing/2014/main" id="{307DC2D8-86D8-4861-A3DA-BFF3533AA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3252"/>
                <a:ext cx="67" cy="82"/>
              </a:xfrm>
              <a:custGeom>
                <a:avLst/>
                <a:gdLst>
                  <a:gd name="T0" fmla="*/ 0 w 34"/>
                  <a:gd name="T1" fmla="*/ 36 h 39"/>
                  <a:gd name="T2" fmla="*/ 152 w 34"/>
                  <a:gd name="T3" fmla="*/ 185 h 39"/>
                  <a:gd name="T4" fmla="*/ 205 w 34"/>
                  <a:gd name="T5" fmla="*/ 269 h 39"/>
                  <a:gd name="T6" fmla="*/ 252 w 34"/>
                  <a:gd name="T7" fmla="*/ 362 h 39"/>
                  <a:gd name="T8" fmla="*/ 175 w 34"/>
                  <a:gd name="T9" fmla="*/ 111 h 39"/>
                  <a:gd name="T10" fmla="*/ 101 w 34"/>
                  <a:gd name="T11" fmla="*/ 36 h 39"/>
                  <a:gd name="T12" fmla="*/ 0 w 3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9">
                    <a:moveTo>
                      <a:pt x="0" y="4"/>
                    </a:moveTo>
                    <a:cubicBezTo>
                      <a:pt x="9" y="9"/>
                      <a:pt x="14" y="13"/>
                      <a:pt x="20" y="20"/>
                    </a:cubicBezTo>
                    <a:cubicBezTo>
                      <a:pt x="23" y="23"/>
                      <a:pt x="25" y="25"/>
                      <a:pt x="27" y="29"/>
                    </a:cubicBezTo>
                    <a:cubicBezTo>
                      <a:pt x="29" y="32"/>
                      <a:pt x="30" y="37"/>
                      <a:pt x="33" y="39"/>
                    </a:cubicBezTo>
                    <a:cubicBezTo>
                      <a:pt x="34" y="32"/>
                      <a:pt x="28" y="18"/>
                      <a:pt x="23" y="12"/>
                    </a:cubicBezTo>
                    <a:cubicBezTo>
                      <a:pt x="21" y="9"/>
                      <a:pt x="17" y="6"/>
                      <a:pt x="13" y="4"/>
                    </a:cubicBezTo>
                    <a:cubicBezTo>
                      <a:pt x="9" y="2"/>
                      <a:pt x="2" y="2"/>
                      <a:pt x="0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5" name="Freeform 181">
                <a:extLst>
                  <a:ext uri="{FF2B5EF4-FFF2-40B4-BE49-F238E27FC236}">
                    <a16:creationId xmlns:a16="http://schemas.microsoft.com/office/drawing/2014/main" id="{DE4FFA30-FE31-482E-975C-88C53191E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3301"/>
                <a:ext cx="53" cy="142"/>
              </a:xfrm>
              <a:custGeom>
                <a:avLst/>
                <a:gdLst>
                  <a:gd name="T0" fmla="*/ 143 w 27"/>
                  <a:gd name="T1" fmla="*/ 0 h 68"/>
                  <a:gd name="T2" fmla="*/ 53 w 27"/>
                  <a:gd name="T3" fmla="*/ 445 h 68"/>
                  <a:gd name="T4" fmla="*/ 181 w 27"/>
                  <a:gd name="T5" fmla="*/ 537 h 68"/>
                  <a:gd name="T6" fmla="*/ 112 w 27"/>
                  <a:gd name="T7" fmla="*/ 376 h 68"/>
                  <a:gd name="T8" fmla="*/ 165 w 27"/>
                  <a:gd name="T9" fmla="*/ 292 h 68"/>
                  <a:gd name="T10" fmla="*/ 157 w 27"/>
                  <a:gd name="T11" fmla="*/ 192 h 68"/>
                  <a:gd name="T12" fmla="*/ 128 w 27"/>
                  <a:gd name="T13" fmla="*/ 100 h 68"/>
                  <a:gd name="T14" fmla="*/ 135 w 27"/>
                  <a:gd name="T15" fmla="*/ 17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68">
                    <a:moveTo>
                      <a:pt x="19" y="0"/>
                    </a:moveTo>
                    <a:cubicBezTo>
                      <a:pt x="5" y="9"/>
                      <a:pt x="0" y="33"/>
                      <a:pt x="7" y="49"/>
                    </a:cubicBezTo>
                    <a:cubicBezTo>
                      <a:pt x="9" y="52"/>
                      <a:pt x="20" y="68"/>
                      <a:pt x="24" y="59"/>
                    </a:cubicBezTo>
                    <a:cubicBezTo>
                      <a:pt x="27" y="52"/>
                      <a:pt x="11" y="50"/>
                      <a:pt x="15" y="41"/>
                    </a:cubicBezTo>
                    <a:cubicBezTo>
                      <a:pt x="17" y="38"/>
                      <a:pt x="20" y="36"/>
                      <a:pt x="22" y="32"/>
                    </a:cubicBezTo>
                    <a:cubicBezTo>
                      <a:pt x="23" y="28"/>
                      <a:pt x="22" y="24"/>
                      <a:pt x="21" y="21"/>
                    </a:cubicBezTo>
                    <a:cubicBezTo>
                      <a:pt x="19" y="17"/>
                      <a:pt x="16" y="16"/>
                      <a:pt x="17" y="11"/>
                    </a:cubicBezTo>
                    <a:cubicBezTo>
                      <a:pt x="17" y="8"/>
                      <a:pt x="22" y="5"/>
                      <a:pt x="18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Freeform 182">
                <a:extLst>
                  <a:ext uri="{FF2B5EF4-FFF2-40B4-BE49-F238E27FC236}">
                    <a16:creationId xmlns:a16="http://schemas.microsoft.com/office/drawing/2014/main" id="{BF0EE30C-3CAF-4D21-8BE5-52D4315BB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3244"/>
                <a:ext cx="30" cy="115"/>
              </a:xfrm>
              <a:custGeom>
                <a:avLst/>
                <a:gdLst>
                  <a:gd name="T0" fmla="*/ 0 w 15"/>
                  <a:gd name="T1" fmla="*/ 56 h 55"/>
                  <a:gd name="T2" fmla="*/ 96 w 15"/>
                  <a:gd name="T3" fmla="*/ 236 h 55"/>
                  <a:gd name="T4" fmla="*/ 104 w 15"/>
                  <a:gd name="T5" fmla="*/ 502 h 55"/>
                  <a:gd name="T6" fmla="*/ 0 w 15"/>
                  <a:gd name="T7" fmla="*/ 65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5">
                    <a:moveTo>
                      <a:pt x="0" y="6"/>
                    </a:moveTo>
                    <a:cubicBezTo>
                      <a:pt x="7" y="0"/>
                      <a:pt x="11" y="23"/>
                      <a:pt x="12" y="26"/>
                    </a:cubicBezTo>
                    <a:cubicBezTo>
                      <a:pt x="13" y="35"/>
                      <a:pt x="13" y="47"/>
                      <a:pt x="13" y="55"/>
                    </a:cubicBezTo>
                    <a:cubicBezTo>
                      <a:pt x="15" y="41"/>
                      <a:pt x="10" y="15"/>
                      <a:pt x="0" y="7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7" name="Freeform 183">
                <a:extLst>
                  <a:ext uri="{FF2B5EF4-FFF2-40B4-BE49-F238E27FC236}">
                    <a16:creationId xmlns:a16="http://schemas.microsoft.com/office/drawing/2014/main" id="{93DC13C6-50E5-4A5B-AABA-6B6C48913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3179"/>
                <a:ext cx="19" cy="61"/>
              </a:xfrm>
              <a:custGeom>
                <a:avLst/>
                <a:gdLst>
                  <a:gd name="T0" fmla="*/ 15 w 10"/>
                  <a:gd name="T1" fmla="*/ 0 h 29"/>
                  <a:gd name="T2" fmla="*/ 0 w 10"/>
                  <a:gd name="T3" fmla="*/ 269 h 29"/>
                  <a:gd name="T4" fmla="*/ 0 w 10"/>
                  <a:gd name="T5" fmla="*/ 2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9">
                    <a:moveTo>
                      <a:pt x="2" y="0"/>
                    </a:moveTo>
                    <a:cubicBezTo>
                      <a:pt x="3" y="6"/>
                      <a:pt x="10" y="26"/>
                      <a:pt x="0" y="29"/>
                    </a:cubicBezTo>
                    <a:cubicBezTo>
                      <a:pt x="1" y="21"/>
                      <a:pt x="5" y="11"/>
                      <a:pt x="0" y="3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8" name="Freeform 184">
                <a:extLst>
                  <a:ext uri="{FF2B5EF4-FFF2-40B4-BE49-F238E27FC236}">
                    <a16:creationId xmlns:a16="http://schemas.microsoft.com/office/drawing/2014/main" id="{18919359-D459-4B25-AD3F-D336997DB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3483"/>
                <a:ext cx="19" cy="54"/>
              </a:xfrm>
              <a:custGeom>
                <a:avLst/>
                <a:gdLst>
                  <a:gd name="T0" fmla="*/ 0 w 10"/>
                  <a:gd name="T1" fmla="*/ 0 h 26"/>
                  <a:gd name="T2" fmla="*/ 8 w 10"/>
                  <a:gd name="T3" fmla="*/ 233 h 26"/>
                  <a:gd name="T4" fmla="*/ 8 w 10"/>
                  <a:gd name="T5" fmla="*/ 1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cubicBezTo>
                      <a:pt x="7" y="5"/>
                      <a:pt x="10" y="21"/>
                      <a:pt x="1" y="26"/>
                    </a:cubicBezTo>
                    <a:cubicBezTo>
                      <a:pt x="4" y="20"/>
                      <a:pt x="6" y="8"/>
                      <a:pt x="1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9" name="Freeform 185">
                <a:extLst>
                  <a:ext uri="{FF2B5EF4-FFF2-40B4-BE49-F238E27FC236}">
                    <a16:creationId xmlns:a16="http://schemas.microsoft.com/office/drawing/2014/main" id="{86308065-D424-4C67-B7FD-F6A8D1740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622"/>
                <a:ext cx="218" cy="519"/>
              </a:xfrm>
              <a:custGeom>
                <a:avLst/>
                <a:gdLst>
                  <a:gd name="T0" fmla="*/ 24 w 111"/>
                  <a:gd name="T1" fmla="*/ 0 h 248"/>
                  <a:gd name="T2" fmla="*/ 668 w 111"/>
                  <a:gd name="T3" fmla="*/ 486 h 248"/>
                  <a:gd name="T4" fmla="*/ 825 w 111"/>
                  <a:gd name="T5" fmla="*/ 1155 h 248"/>
                  <a:gd name="T6" fmla="*/ 705 w 111"/>
                  <a:gd name="T7" fmla="*/ 1720 h 248"/>
                  <a:gd name="T8" fmla="*/ 0 w 111"/>
                  <a:gd name="T9" fmla="*/ 2273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3" y="0"/>
                    </a:moveTo>
                    <a:cubicBezTo>
                      <a:pt x="29" y="0"/>
                      <a:pt x="80" y="18"/>
                      <a:pt x="88" y="53"/>
                    </a:cubicBezTo>
                    <a:cubicBezTo>
                      <a:pt x="100" y="77"/>
                      <a:pt x="111" y="89"/>
                      <a:pt x="109" y="126"/>
                    </a:cubicBezTo>
                    <a:cubicBezTo>
                      <a:pt x="106" y="180"/>
                      <a:pt x="100" y="170"/>
                      <a:pt x="93" y="188"/>
                    </a:cubicBezTo>
                    <a:cubicBezTo>
                      <a:pt x="86" y="229"/>
                      <a:pt x="29" y="248"/>
                      <a:pt x="0" y="248"/>
                    </a:cubicBezTo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0" name="Freeform 186">
                <a:extLst>
                  <a:ext uri="{FF2B5EF4-FFF2-40B4-BE49-F238E27FC236}">
                    <a16:creationId xmlns:a16="http://schemas.microsoft.com/office/drawing/2014/main" id="{3B298A5D-DD53-4B9E-8E7C-02E231DFB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259"/>
                <a:ext cx="218" cy="519"/>
              </a:xfrm>
              <a:custGeom>
                <a:avLst/>
                <a:gdLst>
                  <a:gd name="T0" fmla="*/ 24 w 111"/>
                  <a:gd name="T1" fmla="*/ 0 h 248"/>
                  <a:gd name="T2" fmla="*/ 668 w 111"/>
                  <a:gd name="T3" fmla="*/ 486 h 248"/>
                  <a:gd name="T4" fmla="*/ 825 w 111"/>
                  <a:gd name="T5" fmla="*/ 1155 h 248"/>
                  <a:gd name="T6" fmla="*/ 705 w 111"/>
                  <a:gd name="T7" fmla="*/ 1720 h 248"/>
                  <a:gd name="T8" fmla="*/ 0 w 111"/>
                  <a:gd name="T9" fmla="*/ 2273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3" y="0"/>
                    </a:moveTo>
                    <a:cubicBezTo>
                      <a:pt x="29" y="0"/>
                      <a:pt x="80" y="18"/>
                      <a:pt x="88" y="53"/>
                    </a:cubicBezTo>
                    <a:cubicBezTo>
                      <a:pt x="100" y="77"/>
                      <a:pt x="111" y="89"/>
                      <a:pt x="109" y="126"/>
                    </a:cubicBezTo>
                    <a:cubicBezTo>
                      <a:pt x="106" y="180"/>
                      <a:pt x="100" y="170"/>
                      <a:pt x="93" y="188"/>
                    </a:cubicBezTo>
                    <a:cubicBezTo>
                      <a:pt x="86" y="229"/>
                      <a:pt x="29" y="248"/>
                      <a:pt x="0" y="248"/>
                    </a:cubicBezTo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1" name="Freeform 187">
                <a:extLst>
                  <a:ext uri="{FF2B5EF4-FFF2-40B4-BE49-F238E27FC236}">
                    <a16:creationId xmlns:a16="http://schemas.microsoft.com/office/drawing/2014/main" id="{60638FAF-6DE3-447B-B57D-505778622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951"/>
                <a:ext cx="218" cy="519"/>
              </a:xfrm>
              <a:custGeom>
                <a:avLst/>
                <a:gdLst>
                  <a:gd name="T0" fmla="*/ 24 w 111"/>
                  <a:gd name="T1" fmla="*/ 0 h 248"/>
                  <a:gd name="T2" fmla="*/ 668 w 111"/>
                  <a:gd name="T3" fmla="*/ 477 h 248"/>
                  <a:gd name="T4" fmla="*/ 825 w 111"/>
                  <a:gd name="T5" fmla="*/ 1155 h 248"/>
                  <a:gd name="T6" fmla="*/ 705 w 111"/>
                  <a:gd name="T7" fmla="*/ 1720 h 248"/>
                  <a:gd name="T8" fmla="*/ 0 w 111"/>
                  <a:gd name="T9" fmla="*/ 2273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3" y="0"/>
                    </a:moveTo>
                    <a:cubicBezTo>
                      <a:pt x="29" y="0"/>
                      <a:pt x="80" y="18"/>
                      <a:pt x="88" y="52"/>
                    </a:cubicBezTo>
                    <a:cubicBezTo>
                      <a:pt x="100" y="76"/>
                      <a:pt x="111" y="89"/>
                      <a:pt x="109" y="126"/>
                    </a:cubicBezTo>
                    <a:cubicBezTo>
                      <a:pt x="106" y="180"/>
                      <a:pt x="100" y="170"/>
                      <a:pt x="93" y="188"/>
                    </a:cubicBezTo>
                    <a:cubicBezTo>
                      <a:pt x="86" y="229"/>
                      <a:pt x="29" y="248"/>
                      <a:pt x="0" y="248"/>
                    </a:cubicBezTo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2" name="Freeform 188">
                <a:extLst>
                  <a:ext uri="{FF2B5EF4-FFF2-40B4-BE49-F238E27FC236}">
                    <a16:creationId xmlns:a16="http://schemas.microsoft.com/office/drawing/2014/main" id="{F25C33BE-5C47-4BFF-876C-7CD49C2B3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2259"/>
                <a:ext cx="200" cy="521"/>
              </a:xfrm>
              <a:custGeom>
                <a:avLst/>
                <a:gdLst>
                  <a:gd name="T0" fmla="*/ 0 w 102"/>
                  <a:gd name="T1" fmla="*/ 0 h 249"/>
                  <a:gd name="T2" fmla="*/ 724 w 102"/>
                  <a:gd name="T3" fmla="*/ 1098 h 249"/>
                  <a:gd name="T4" fmla="*/ 8 w 102"/>
                  <a:gd name="T5" fmla="*/ 2281 h 249"/>
                  <a:gd name="T6" fmla="*/ 0 w 102"/>
                  <a:gd name="T7" fmla="*/ 0 h 2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249">
                    <a:moveTo>
                      <a:pt x="0" y="0"/>
                    </a:moveTo>
                    <a:cubicBezTo>
                      <a:pt x="0" y="0"/>
                      <a:pt x="102" y="33"/>
                      <a:pt x="96" y="120"/>
                    </a:cubicBezTo>
                    <a:cubicBezTo>
                      <a:pt x="100" y="210"/>
                      <a:pt x="1" y="249"/>
                      <a:pt x="1" y="24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3" name="Freeform 189">
                <a:extLst>
                  <a:ext uri="{FF2B5EF4-FFF2-40B4-BE49-F238E27FC236}">
                    <a16:creationId xmlns:a16="http://schemas.microsoft.com/office/drawing/2014/main" id="{C75C89AE-9995-4F04-9002-118EA2F47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263"/>
                <a:ext cx="188" cy="517"/>
              </a:xfrm>
              <a:custGeom>
                <a:avLst/>
                <a:gdLst>
                  <a:gd name="T0" fmla="*/ 0 w 96"/>
                  <a:gd name="T1" fmla="*/ 0 h 247"/>
                  <a:gd name="T2" fmla="*/ 541 w 96"/>
                  <a:gd name="T3" fmla="*/ 460 h 247"/>
                  <a:gd name="T4" fmla="*/ 721 w 96"/>
                  <a:gd name="T5" fmla="*/ 1082 h 247"/>
                  <a:gd name="T6" fmla="*/ 480 w 96"/>
                  <a:gd name="T7" fmla="*/ 1827 h 247"/>
                  <a:gd name="T8" fmla="*/ 8 w 96"/>
                  <a:gd name="T9" fmla="*/ 2265 h 2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247">
                    <a:moveTo>
                      <a:pt x="0" y="0"/>
                    </a:moveTo>
                    <a:cubicBezTo>
                      <a:pt x="0" y="0"/>
                      <a:pt x="59" y="19"/>
                      <a:pt x="72" y="50"/>
                    </a:cubicBezTo>
                    <a:cubicBezTo>
                      <a:pt x="89" y="63"/>
                      <a:pt x="96" y="90"/>
                      <a:pt x="96" y="118"/>
                    </a:cubicBezTo>
                    <a:cubicBezTo>
                      <a:pt x="96" y="152"/>
                      <a:pt x="83" y="190"/>
                      <a:pt x="64" y="199"/>
                    </a:cubicBezTo>
                    <a:cubicBezTo>
                      <a:pt x="48" y="229"/>
                      <a:pt x="1" y="247"/>
                      <a:pt x="1" y="247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4" name="Freeform 190">
                <a:extLst>
                  <a:ext uri="{FF2B5EF4-FFF2-40B4-BE49-F238E27FC236}">
                    <a16:creationId xmlns:a16="http://schemas.microsoft.com/office/drawing/2014/main" id="{DEC18290-5528-4C83-8A93-6BD5721B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171"/>
                <a:ext cx="96" cy="527"/>
              </a:xfrm>
              <a:custGeom>
                <a:avLst/>
                <a:gdLst>
                  <a:gd name="T0" fmla="*/ 16 w 49"/>
                  <a:gd name="T1" fmla="*/ 878 h 252"/>
                  <a:gd name="T2" fmla="*/ 104 w 49"/>
                  <a:gd name="T3" fmla="*/ 1062 h 252"/>
                  <a:gd name="T4" fmla="*/ 0 w 49"/>
                  <a:gd name="T5" fmla="*/ 1242 h 252"/>
                  <a:gd name="T6" fmla="*/ 368 w 49"/>
                  <a:gd name="T7" fmla="*/ 2305 h 252"/>
                  <a:gd name="T8" fmla="*/ 368 w 49"/>
                  <a:gd name="T9" fmla="*/ 0 h 252"/>
                  <a:gd name="T10" fmla="*/ 16 w 49"/>
                  <a:gd name="T11" fmla="*/ 878 h 2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52">
                    <a:moveTo>
                      <a:pt x="2" y="96"/>
                    </a:moveTo>
                    <a:cubicBezTo>
                      <a:pt x="8" y="97"/>
                      <a:pt x="14" y="106"/>
                      <a:pt x="14" y="116"/>
                    </a:cubicBezTo>
                    <a:cubicBezTo>
                      <a:pt x="14" y="126"/>
                      <a:pt x="8" y="135"/>
                      <a:pt x="0" y="136"/>
                    </a:cubicBezTo>
                    <a:cubicBezTo>
                      <a:pt x="6" y="203"/>
                      <a:pt x="49" y="252"/>
                      <a:pt x="49" y="252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20" y="33"/>
                      <a:pt x="6" y="65"/>
                      <a:pt x="2" y="96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5" name="Freeform 191">
                <a:extLst>
                  <a:ext uri="{FF2B5EF4-FFF2-40B4-BE49-F238E27FC236}">
                    <a16:creationId xmlns:a16="http://schemas.microsoft.com/office/drawing/2014/main" id="{390DCC59-AE5C-42BA-84C3-C49899159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269"/>
                <a:ext cx="128" cy="511"/>
              </a:xfrm>
              <a:custGeom>
                <a:avLst/>
                <a:gdLst>
                  <a:gd name="T0" fmla="*/ 380 w 65"/>
                  <a:gd name="T1" fmla="*/ 947 h 244"/>
                  <a:gd name="T2" fmla="*/ 380 w 65"/>
                  <a:gd name="T3" fmla="*/ 947 h 244"/>
                  <a:gd name="T4" fmla="*/ 0 w 65"/>
                  <a:gd name="T5" fmla="*/ 0 h 244"/>
                  <a:gd name="T6" fmla="*/ 0 w 65"/>
                  <a:gd name="T7" fmla="*/ 2241 h 244"/>
                  <a:gd name="T8" fmla="*/ 372 w 65"/>
                  <a:gd name="T9" fmla="*/ 1286 h 244"/>
                  <a:gd name="T10" fmla="*/ 380 w 65"/>
                  <a:gd name="T11" fmla="*/ 1286 h 244"/>
                  <a:gd name="T12" fmla="*/ 496 w 65"/>
                  <a:gd name="T13" fmla="*/ 1110 h 244"/>
                  <a:gd name="T14" fmla="*/ 380 w 65"/>
                  <a:gd name="T15" fmla="*/ 947 h 2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44">
                    <a:moveTo>
                      <a:pt x="50" y="103"/>
                    </a:moveTo>
                    <a:cubicBezTo>
                      <a:pt x="50" y="103"/>
                      <a:pt x="50" y="103"/>
                      <a:pt x="50" y="103"/>
                    </a:cubicBezTo>
                    <a:cubicBezTo>
                      <a:pt x="46" y="71"/>
                      <a:pt x="32" y="36"/>
                      <a:pt x="0" y="0"/>
                    </a:cubicBezTo>
                    <a:cubicBezTo>
                      <a:pt x="0" y="244"/>
                      <a:pt x="0" y="244"/>
                      <a:pt x="0" y="244"/>
                    </a:cubicBezTo>
                    <a:cubicBezTo>
                      <a:pt x="0" y="244"/>
                      <a:pt x="42" y="202"/>
                      <a:pt x="49" y="140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58" y="140"/>
                      <a:pt x="65" y="132"/>
                      <a:pt x="65" y="121"/>
                    </a:cubicBezTo>
                    <a:cubicBezTo>
                      <a:pt x="65" y="111"/>
                      <a:pt x="58" y="103"/>
                      <a:pt x="50" y="103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6" name="Freeform 192">
                <a:extLst>
                  <a:ext uri="{FF2B5EF4-FFF2-40B4-BE49-F238E27FC236}">
                    <a16:creationId xmlns:a16="http://schemas.microsoft.com/office/drawing/2014/main" id="{F8AEAB6B-21E2-4C74-82E1-50B333885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198"/>
                <a:ext cx="135" cy="536"/>
              </a:xfrm>
              <a:custGeom>
                <a:avLst/>
                <a:gdLst>
                  <a:gd name="T0" fmla="*/ 517 w 69"/>
                  <a:gd name="T1" fmla="*/ 0 h 256"/>
                  <a:gd name="T2" fmla="*/ 517 w 69"/>
                  <a:gd name="T3" fmla="*/ 2349 h 256"/>
                  <a:gd name="T4" fmla="*/ 517 w 69"/>
                  <a:gd name="T5" fmla="*/ 0 h 2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256">
                    <a:moveTo>
                      <a:pt x="69" y="0"/>
                    </a:moveTo>
                    <a:cubicBezTo>
                      <a:pt x="69" y="256"/>
                      <a:pt x="69" y="256"/>
                      <a:pt x="69" y="256"/>
                    </a:cubicBezTo>
                    <a:cubicBezTo>
                      <a:pt x="69" y="256"/>
                      <a:pt x="0" y="117"/>
                      <a:pt x="69" y="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7" name="Freeform 193">
                <a:extLst>
                  <a:ext uri="{FF2B5EF4-FFF2-40B4-BE49-F238E27FC236}">
                    <a16:creationId xmlns:a16="http://schemas.microsoft.com/office/drawing/2014/main" id="{92D48298-6666-4DD4-BBC6-54807885C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198"/>
                <a:ext cx="134" cy="536"/>
              </a:xfrm>
              <a:custGeom>
                <a:avLst/>
                <a:gdLst>
                  <a:gd name="T0" fmla="*/ 0 w 68"/>
                  <a:gd name="T1" fmla="*/ 0 h 256"/>
                  <a:gd name="T2" fmla="*/ 0 w 68"/>
                  <a:gd name="T3" fmla="*/ 2349 h 256"/>
                  <a:gd name="T4" fmla="*/ 0 w 68"/>
                  <a:gd name="T5" fmla="*/ 0 h 2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256">
                    <a:moveTo>
                      <a:pt x="0" y="0"/>
                    </a:move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6"/>
                      <a:pt x="68" y="106"/>
                      <a:pt x="0" y="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8" name="Freeform 194">
                <a:extLst>
                  <a:ext uri="{FF2B5EF4-FFF2-40B4-BE49-F238E27FC236}">
                    <a16:creationId xmlns:a16="http://schemas.microsoft.com/office/drawing/2014/main" id="{1EED8830-E06F-4998-8BA0-ED2A57FD4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275"/>
                <a:ext cx="342" cy="392"/>
              </a:xfrm>
              <a:custGeom>
                <a:avLst/>
                <a:gdLst>
                  <a:gd name="T0" fmla="*/ 0 w 342"/>
                  <a:gd name="T1" fmla="*/ 297 h 392"/>
                  <a:gd name="T2" fmla="*/ 342 w 342"/>
                  <a:gd name="T3" fmla="*/ 392 h 392"/>
                  <a:gd name="T4" fmla="*/ 342 w 342"/>
                  <a:gd name="T5" fmla="*/ 67 h 392"/>
                  <a:gd name="T6" fmla="*/ 0 w 342"/>
                  <a:gd name="T7" fmla="*/ 0 h 392"/>
                  <a:gd name="T8" fmla="*/ 0 w 342"/>
                  <a:gd name="T9" fmla="*/ 297 h 3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2" h="392">
                    <a:moveTo>
                      <a:pt x="0" y="297"/>
                    </a:moveTo>
                    <a:lnTo>
                      <a:pt x="342" y="392"/>
                    </a:lnTo>
                    <a:lnTo>
                      <a:pt x="342" y="67"/>
                    </a:lnTo>
                    <a:lnTo>
                      <a:pt x="0" y="0"/>
                    </a:lnTo>
                    <a:lnTo>
                      <a:pt x="0" y="297"/>
                    </a:ln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9" name="Freeform 195">
                <a:extLst>
                  <a:ext uri="{FF2B5EF4-FFF2-40B4-BE49-F238E27FC236}">
                    <a16:creationId xmlns:a16="http://schemas.microsoft.com/office/drawing/2014/main" id="{C06D4E94-FEBB-402E-AACF-D299F2D93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169"/>
                <a:ext cx="249" cy="562"/>
              </a:xfrm>
              <a:custGeom>
                <a:avLst/>
                <a:gdLst>
                  <a:gd name="T0" fmla="*/ 957 w 127"/>
                  <a:gd name="T1" fmla="*/ 117 h 269"/>
                  <a:gd name="T2" fmla="*/ 800 w 127"/>
                  <a:gd name="T3" fmla="*/ 568 h 269"/>
                  <a:gd name="T4" fmla="*/ 369 w 127"/>
                  <a:gd name="T5" fmla="*/ 468 h 269"/>
                  <a:gd name="T6" fmla="*/ 369 w 127"/>
                  <a:gd name="T7" fmla="*/ 0 h 269"/>
                  <a:gd name="T8" fmla="*/ 16 w 127"/>
                  <a:gd name="T9" fmla="*/ 877 h 269"/>
                  <a:gd name="T10" fmla="*/ 104 w 127"/>
                  <a:gd name="T11" fmla="*/ 1057 h 269"/>
                  <a:gd name="T12" fmla="*/ 0 w 127"/>
                  <a:gd name="T13" fmla="*/ 1239 h 269"/>
                  <a:gd name="T14" fmla="*/ 369 w 127"/>
                  <a:gd name="T15" fmla="*/ 2296 h 269"/>
                  <a:gd name="T16" fmla="*/ 369 w 127"/>
                  <a:gd name="T17" fmla="*/ 1767 h 269"/>
                  <a:gd name="T18" fmla="*/ 800 w 127"/>
                  <a:gd name="T19" fmla="*/ 1899 h 269"/>
                  <a:gd name="T20" fmla="*/ 957 w 127"/>
                  <a:gd name="T21" fmla="*/ 2453 h 2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269">
                    <a:moveTo>
                      <a:pt x="127" y="13"/>
                    </a:moveTo>
                    <a:cubicBezTo>
                      <a:pt x="117" y="29"/>
                      <a:pt x="110" y="45"/>
                      <a:pt x="106" y="62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20" y="33"/>
                      <a:pt x="6" y="65"/>
                      <a:pt x="2" y="96"/>
                    </a:cubicBezTo>
                    <a:cubicBezTo>
                      <a:pt x="8" y="97"/>
                      <a:pt x="14" y="106"/>
                      <a:pt x="14" y="116"/>
                    </a:cubicBezTo>
                    <a:cubicBezTo>
                      <a:pt x="14" y="126"/>
                      <a:pt x="8" y="135"/>
                      <a:pt x="0" y="136"/>
                    </a:cubicBezTo>
                    <a:cubicBezTo>
                      <a:pt x="6" y="203"/>
                      <a:pt x="49" y="252"/>
                      <a:pt x="49" y="252"/>
                    </a:cubicBezTo>
                    <a:cubicBezTo>
                      <a:pt x="49" y="194"/>
                      <a:pt x="49" y="194"/>
                      <a:pt x="49" y="194"/>
                    </a:cubicBezTo>
                    <a:cubicBezTo>
                      <a:pt x="106" y="208"/>
                      <a:pt x="106" y="208"/>
                      <a:pt x="106" y="208"/>
                    </a:cubicBezTo>
                    <a:cubicBezTo>
                      <a:pt x="115" y="245"/>
                      <a:pt x="127" y="269"/>
                      <a:pt x="127" y="269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0" name="Freeform 196">
                <a:extLst>
                  <a:ext uri="{FF2B5EF4-FFF2-40B4-BE49-F238E27FC236}">
                    <a16:creationId xmlns:a16="http://schemas.microsoft.com/office/drawing/2014/main" id="{79029214-56F0-426F-9695-C87BF9E71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196"/>
                <a:ext cx="289" cy="582"/>
              </a:xfrm>
              <a:custGeom>
                <a:avLst/>
                <a:gdLst>
                  <a:gd name="T0" fmla="*/ 0 w 147"/>
                  <a:gd name="T1" fmla="*/ 2349 h 278"/>
                  <a:gd name="T2" fmla="*/ 128 w 147"/>
                  <a:gd name="T3" fmla="*/ 1880 h 278"/>
                  <a:gd name="T4" fmla="*/ 623 w 147"/>
                  <a:gd name="T5" fmla="*/ 2037 h 278"/>
                  <a:gd name="T6" fmla="*/ 623 w 147"/>
                  <a:gd name="T7" fmla="*/ 2550 h 278"/>
                  <a:gd name="T8" fmla="*/ 997 w 147"/>
                  <a:gd name="T9" fmla="*/ 1595 h 278"/>
                  <a:gd name="T10" fmla="*/ 1005 w 147"/>
                  <a:gd name="T11" fmla="*/ 1595 h 278"/>
                  <a:gd name="T12" fmla="*/ 1117 w 147"/>
                  <a:gd name="T13" fmla="*/ 1419 h 278"/>
                  <a:gd name="T14" fmla="*/ 1005 w 147"/>
                  <a:gd name="T15" fmla="*/ 1258 h 278"/>
                  <a:gd name="T16" fmla="*/ 1005 w 147"/>
                  <a:gd name="T17" fmla="*/ 1258 h 278"/>
                  <a:gd name="T18" fmla="*/ 623 w 147"/>
                  <a:gd name="T19" fmla="*/ 312 h 278"/>
                  <a:gd name="T20" fmla="*/ 623 w 147"/>
                  <a:gd name="T21" fmla="*/ 622 h 278"/>
                  <a:gd name="T22" fmla="*/ 181 w 147"/>
                  <a:gd name="T23" fmla="*/ 521 h 278"/>
                  <a:gd name="T24" fmla="*/ 0 w 147"/>
                  <a:gd name="T25" fmla="*/ 0 h 2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7" h="278">
                    <a:moveTo>
                      <a:pt x="0" y="256"/>
                    </a:moveTo>
                    <a:cubicBezTo>
                      <a:pt x="0" y="256"/>
                      <a:pt x="9" y="236"/>
                      <a:pt x="17" y="205"/>
                    </a:cubicBezTo>
                    <a:cubicBezTo>
                      <a:pt x="82" y="222"/>
                      <a:pt x="82" y="222"/>
                      <a:pt x="82" y="222"/>
                    </a:cubicBezTo>
                    <a:cubicBezTo>
                      <a:pt x="82" y="278"/>
                      <a:pt x="82" y="278"/>
                      <a:pt x="82" y="278"/>
                    </a:cubicBezTo>
                    <a:cubicBezTo>
                      <a:pt x="82" y="278"/>
                      <a:pt x="124" y="236"/>
                      <a:pt x="131" y="174"/>
                    </a:cubicBezTo>
                    <a:cubicBezTo>
                      <a:pt x="132" y="174"/>
                      <a:pt x="132" y="174"/>
                      <a:pt x="132" y="174"/>
                    </a:cubicBezTo>
                    <a:cubicBezTo>
                      <a:pt x="140" y="174"/>
                      <a:pt x="147" y="166"/>
                      <a:pt x="147" y="155"/>
                    </a:cubicBezTo>
                    <a:cubicBezTo>
                      <a:pt x="147" y="145"/>
                      <a:pt x="140" y="137"/>
                      <a:pt x="132" y="137"/>
                    </a:cubicBezTo>
                    <a:cubicBezTo>
                      <a:pt x="132" y="137"/>
                      <a:pt x="132" y="137"/>
                      <a:pt x="132" y="137"/>
                    </a:cubicBezTo>
                    <a:cubicBezTo>
                      <a:pt x="128" y="105"/>
                      <a:pt x="114" y="70"/>
                      <a:pt x="82" y="34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19" y="37"/>
                      <a:pt x="12" y="18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1" name="Freeform 197">
                <a:extLst>
                  <a:ext uri="{FF2B5EF4-FFF2-40B4-BE49-F238E27FC236}">
                    <a16:creationId xmlns:a16="http://schemas.microsoft.com/office/drawing/2014/main" id="{94C856C8-393E-4502-8474-1452E579D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367"/>
                <a:ext cx="541" cy="195"/>
              </a:xfrm>
              <a:custGeom>
                <a:avLst/>
                <a:gdLst>
                  <a:gd name="T0" fmla="*/ 24 w 276"/>
                  <a:gd name="T1" fmla="*/ 0 h 93"/>
                  <a:gd name="T2" fmla="*/ 1952 w 276"/>
                  <a:gd name="T3" fmla="*/ 497 h 93"/>
                  <a:gd name="T4" fmla="*/ 2064 w 276"/>
                  <a:gd name="T5" fmla="*/ 681 h 93"/>
                  <a:gd name="T6" fmla="*/ 1944 w 276"/>
                  <a:gd name="T7" fmla="*/ 858 h 93"/>
                  <a:gd name="T8" fmla="*/ 0 w 276"/>
                  <a:gd name="T9" fmla="*/ 388 h 93"/>
                  <a:gd name="T10" fmla="*/ 104 w 276"/>
                  <a:gd name="T11" fmla="*/ 220 h 93"/>
                  <a:gd name="T12" fmla="*/ 24 w 276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6" h="93">
                    <a:moveTo>
                      <a:pt x="3" y="0"/>
                    </a:moveTo>
                    <a:cubicBezTo>
                      <a:pt x="259" y="54"/>
                      <a:pt x="259" y="54"/>
                      <a:pt x="259" y="54"/>
                    </a:cubicBezTo>
                    <a:cubicBezTo>
                      <a:pt x="259" y="54"/>
                      <a:pt x="276" y="60"/>
                      <a:pt x="274" y="74"/>
                    </a:cubicBezTo>
                    <a:cubicBezTo>
                      <a:pt x="272" y="88"/>
                      <a:pt x="267" y="93"/>
                      <a:pt x="258" y="9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13" y="38"/>
                      <a:pt x="14" y="24"/>
                    </a:cubicBezTo>
                    <a:cubicBezTo>
                      <a:pt x="16" y="8"/>
                      <a:pt x="3" y="0"/>
                      <a:pt x="3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2" name="Line 198">
                <a:extLst>
                  <a:ext uri="{FF2B5EF4-FFF2-40B4-BE49-F238E27FC236}">
                    <a16:creationId xmlns:a16="http://schemas.microsoft.com/office/drawing/2014/main" id="{AA2B7043-3675-4CA6-93A5-9CC746776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92" y="2374"/>
                <a:ext cx="33" cy="106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3" name="Line 199">
                <a:extLst>
                  <a:ext uri="{FF2B5EF4-FFF2-40B4-BE49-F238E27FC236}">
                    <a16:creationId xmlns:a16="http://schemas.microsoft.com/office/drawing/2014/main" id="{A2254FF1-EBE4-4ECA-8BD8-BC588A64F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2" y="2562"/>
                <a:ext cx="28" cy="115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4" name="Line 200">
                <a:extLst>
                  <a:ext uri="{FF2B5EF4-FFF2-40B4-BE49-F238E27FC236}">
                    <a16:creationId xmlns:a16="http://schemas.microsoft.com/office/drawing/2014/main" id="{87ED2D11-F4D5-458C-84CD-27E7F256D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7" y="2206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5" name="Line 201">
                <a:extLst>
                  <a:ext uri="{FF2B5EF4-FFF2-40B4-BE49-F238E27FC236}">
                    <a16:creationId xmlns:a16="http://schemas.microsoft.com/office/drawing/2014/main" id="{C273DA77-E955-48B6-83E7-82CF953AA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3" y="2510"/>
                <a:ext cx="1" cy="217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" name="Line 202">
                <a:extLst>
                  <a:ext uri="{FF2B5EF4-FFF2-40B4-BE49-F238E27FC236}">
                    <a16:creationId xmlns:a16="http://schemas.microsoft.com/office/drawing/2014/main" id="{11B00645-B754-4248-A107-EA330DD938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3" y="2200"/>
                <a:ext cx="1" cy="218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7" name="Freeform 203">
                <a:extLst>
                  <a:ext uri="{FF2B5EF4-FFF2-40B4-BE49-F238E27FC236}">
                    <a16:creationId xmlns:a16="http://schemas.microsoft.com/office/drawing/2014/main" id="{10288086-8143-40DE-9ABD-B9868C65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422"/>
                <a:ext cx="41" cy="86"/>
              </a:xfrm>
              <a:custGeom>
                <a:avLst/>
                <a:gdLst>
                  <a:gd name="T0" fmla="*/ 8 w 21"/>
                  <a:gd name="T1" fmla="*/ 0 h 41"/>
                  <a:gd name="T2" fmla="*/ 23 w 21"/>
                  <a:gd name="T3" fmla="*/ 0 h 41"/>
                  <a:gd name="T4" fmla="*/ 156 w 21"/>
                  <a:gd name="T5" fmla="*/ 193 h 41"/>
                  <a:gd name="T6" fmla="*/ 23 w 21"/>
                  <a:gd name="T7" fmla="*/ 378 h 41"/>
                  <a:gd name="T8" fmla="*/ 0 w 21"/>
                  <a:gd name="T9" fmla="*/ 369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1">
                    <a:moveTo>
                      <a:pt x="1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3" y="0"/>
                      <a:pt x="21" y="9"/>
                      <a:pt x="21" y="21"/>
                    </a:cubicBezTo>
                    <a:cubicBezTo>
                      <a:pt x="21" y="32"/>
                      <a:pt x="13" y="41"/>
                      <a:pt x="3" y="41"/>
                    </a:cubicBezTo>
                    <a:cubicBezTo>
                      <a:pt x="2" y="41"/>
                      <a:pt x="1" y="41"/>
                      <a:pt x="0" y="40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" name="Freeform 204">
                <a:extLst>
                  <a:ext uri="{FF2B5EF4-FFF2-40B4-BE49-F238E27FC236}">
                    <a16:creationId xmlns:a16="http://schemas.microsoft.com/office/drawing/2014/main" id="{93A61D35-F949-4A05-AA8B-B833A2169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382"/>
                <a:ext cx="246" cy="86"/>
              </a:xfrm>
              <a:custGeom>
                <a:avLst/>
                <a:gdLst>
                  <a:gd name="T0" fmla="*/ 0 w 125"/>
                  <a:gd name="T1" fmla="*/ 0 h 41"/>
                  <a:gd name="T2" fmla="*/ 244 w 125"/>
                  <a:gd name="T3" fmla="*/ 76 h 41"/>
                  <a:gd name="T4" fmla="*/ 557 w 125"/>
                  <a:gd name="T5" fmla="*/ 149 h 41"/>
                  <a:gd name="T6" fmla="*/ 809 w 125"/>
                  <a:gd name="T7" fmla="*/ 220 h 41"/>
                  <a:gd name="T8" fmla="*/ 953 w 125"/>
                  <a:gd name="T9" fmla="*/ 344 h 41"/>
                  <a:gd name="T10" fmla="*/ 913 w 125"/>
                  <a:gd name="T11" fmla="*/ 378 h 41"/>
                  <a:gd name="T12" fmla="*/ 779 w 125"/>
                  <a:gd name="T13" fmla="*/ 361 h 41"/>
                  <a:gd name="T14" fmla="*/ 457 w 125"/>
                  <a:gd name="T15" fmla="*/ 321 h 41"/>
                  <a:gd name="T16" fmla="*/ 197 w 125"/>
                  <a:gd name="T17" fmla="*/ 260 h 41"/>
                  <a:gd name="T18" fmla="*/ 47 w 125"/>
                  <a:gd name="T19" fmla="*/ 201 h 41"/>
                  <a:gd name="T20" fmla="*/ 0 w 125"/>
                  <a:gd name="T21" fmla="*/ 27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5" h="41">
                    <a:moveTo>
                      <a:pt x="0" y="0"/>
                    </a:moveTo>
                    <a:cubicBezTo>
                      <a:pt x="9" y="5"/>
                      <a:pt x="22" y="5"/>
                      <a:pt x="32" y="8"/>
                    </a:cubicBezTo>
                    <a:cubicBezTo>
                      <a:pt x="45" y="11"/>
                      <a:pt x="59" y="13"/>
                      <a:pt x="73" y="16"/>
                    </a:cubicBezTo>
                    <a:cubicBezTo>
                      <a:pt x="84" y="18"/>
                      <a:pt x="95" y="21"/>
                      <a:pt x="106" y="24"/>
                    </a:cubicBezTo>
                    <a:cubicBezTo>
                      <a:pt x="112" y="26"/>
                      <a:pt x="125" y="28"/>
                      <a:pt x="125" y="37"/>
                    </a:cubicBezTo>
                    <a:cubicBezTo>
                      <a:pt x="125" y="41"/>
                      <a:pt x="124" y="41"/>
                      <a:pt x="120" y="41"/>
                    </a:cubicBezTo>
                    <a:cubicBezTo>
                      <a:pt x="115" y="41"/>
                      <a:pt x="108" y="39"/>
                      <a:pt x="102" y="39"/>
                    </a:cubicBezTo>
                    <a:cubicBezTo>
                      <a:pt x="88" y="38"/>
                      <a:pt x="74" y="37"/>
                      <a:pt x="60" y="35"/>
                    </a:cubicBezTo>
                    <a:cubicBezTo>
                      <a:pt x="49" y="33"/>
                      <a:pt x="37" y="31"/>
                      <a:pt x="26" y="28"/>
                    </a:cubicBezTo>
                    <a:cubicBezTo>
                      <a:pt x="20" y="27"/>
                      <a:pt x="12" y="22"/>
                      <a:pt x="6" y="22"/>
                    </a:cubicBezTo>
                    <a:cubicBezTo>
                      <a:pt x="3" y="16"/>
                      <a:pt x="3" y="9"/>
                      <a:pt x="0" y="3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08" name="Freeform 205">
              <a:extLst>
                <a:ext uri="{FF2B5EF4-FFF2-40B4-BE49-F238E27FC236}">
                  <a16:creationId xmlns:a16="http://schemas.microsoft.com/office/drawing/2014/main" id="{41FA9869-442B-406E-B8F1-805C75D6A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445"/>
              <a:ext cx="232" cy="73"/>
            </a:xfrm>
            <a:custGeom>
              <a:avLst/>
              <a:gdLst>
                <a:gd name="T0" fmla="*/ 0 w 118"/>
                <a:gd name="T1" fmla="*/ 0 h 35"/>
                <a:gd name="T2" fmla="*/ 39 w 118"/>
                <a:gd name="T3" fmla="*/ 125 h 35"/>
                <a:gd name="T4" fmla="*/ 275 w 118"/>
                <a:gd name="T5" fmla="*/ 173 h 35"/>
                <a:gd name="T6" fmla="*/ 395 w 118"/>
                <a:gd name="T7" fmla="*/ 192 h 35"/>
                <a:gd name="T8" fmla="*/ 503 w 118"/>
                <a:gd name="T9" fmla="*/ 225 h 35"/>
                <a:gd name="T10" fmla="*/ 897 w 118"/>
                <a:gd name="T11" fmla="*/ 317 h 35"/>
                <a:gd name="T12" fmla="*/ 739 w 118"/>
                <a:gd name="T13" fmla="*/ 173 h 35"/>
                <a:gd name="T14" fmla="*/ 503 w 118"/>
                <a:gd name="T15" fmla="*/ 125 h 35"/>
                <a:gd name="T16" fmla="*/ 61 w 118"/>
                <a:gd name="T17" fmla="*/ 27 h 35"/>
                <a:gd name="T18" fmla="*/ 8 w 118"/>
                <a:gd name="T19" fmla="*/ 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35">
                  <a:moveTo>
                    <a:pt x="0" y="0"/>
                  </a:moveTo>
                  <a:cubicBezTo>
                    <a:pt x="5" y="2"/>
                    <a:pt x="5" y="9"/>
                    <a:pt x="5" y="14"/>
                  </a:cubicBezTo>
                  <a:cubicBezTo>
                    <a:pt x="16" y="14"/>
                    <a:pt x="25" y="17"/>
                    <a:pt x="36" y="19"/>
                  </a:cubicBezTo>
                  <a:cubicBezTo>
                    <a:pt x="41" y="20"/>
                    <a:pt x="47" y="19"/>
                    <a:pt x="52" y="21"/>
                  </a:cubicBezTo>
                  <a:cubicBezTo>
                    <a:pt x="57" y="22"/>
                    <a:pt x="61" y="24"/>
                    <a:pt x="66" y="25"/>
                  </a:cubicBezTo>
                  <a:cubicBezTo>
                    <a:pt x="84" y="28"/>
                    <a:pt x="102" y="30"/>
                    <a:pt x="118" y="35"/>
                  </a:cubicBezTo>
                  <a:cubicBezTo>
                    <a:pt x="118" y="27"/>
                    <a:pt x="103" y="21"/>
                    <a:pt x="97" y="19"/>
                  </a:cubicBezTo>
                  <a:cubicBezTo>
                    <a:pt x="87" y="16"/>
                    <a:pt x="76" y="16"/>
                    <a:pt x="66" y="14"/>
                  </a:cubicBezTo>
                  <a:cubicBezTo>
                    <a:pt x="47" y="11"/>
                    <a:pt x="26" y="9"/>
                    <a:pt x="8" y="3"/>
                  </a:cubicBezTo>
                  <a:cubicBezTo>
                    <a:pt x="6" y="3"/>
                    <a:pt x="4" y="1"/>
                    <a:pt x="1" y="1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09" name="Freeform 206">
              <a:extLst>
                <a:ext uri="{FF2B5EF4-FFF2-40B4-BE49-F238E27FC236}">
                  <a16:creationId xmlns:a16="http://schemas.microsoft.com/office/drawing/2014/main" id="{FAA6C226-01C4-42DD-B6EC-E9B3BFB38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447"/>
              <a:ext cx="224" cy="50"/>
            </a:xfrm>
            <a:custGeom>
              <a:avLst/>
              <a:gdLst>
                <a:gd name="T0" fmla="*/ 0 w 114"/>
                <a:gd name="T1" fmla="*/ 8 h 24"/>
                <a:gd name="T2" fmla="*/ 204 w 114"/>
                <a:gd name="T3" fmla="*/ 44 h 24"/>
                <a:gd name="T4" fmla="*/ 464 w 114"/>
                <a:gd name="T5" fmla="*/ 100 h 24"/>
                <a:gd name="T6" fmla="*/ 865 w 114"/>
                <a:gd name="T7" fmla="*/ 208 h 24"/>
                <a:gd name="T8" fmla="*/ 591 w 114"/>
                <a:gd name="T9" fmla="*/ 83 h 24"/>
                <a:gd name="T10" fmla="*/ 348 w 114"/>
                <a:gd name="T11" fmla="*/ 44 h 24"/>
                <a:gd name="T12" fmla="*/ 159 w 114"/>
                <a:gd name="T13" fmla="*/ 17 h 24"/>
                <a:gd name="T14" fmla="*/ 0 w 114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24">
                  <a:moveTo>
                    <a:pt x="0" y="1"/>
                  </a:moveTo>
                  <a:cubicBezTo>
                    <a:pt x="8" y="0"/>
                    <a:pt x="19" y="4"/>
                    <a:pt x="27" y="5"/>
                  </a:cubicBezTo>
                  <a:cubicBezTo>
                    <a:pt x="39" y="6"/>
                    <a:pt x="50" y="9"/>
                    <a:pt x="61" y="11"/>
                  </a:cubicBezTo>
                  <a:cubicBezTo>
                    <a:pt x="79" y="14"/>
                    <a:pt x="97" y="24"/>
                    <a:pt x="114" y="23"/>
                  </a:cubicBezTo>
                  <a:cubicBezTo>
                    <a:pt x="109" y="13"/>
                    <a:pt x="87" y="10"/>
                    <a:pt x="78" y="9"/>
                  </a:cubicBezTo>
                  <a:cubicBezTo>
                    <a:pt x="67" y="8"/>
                    <a:pt x="57" y="6"/>
                    <a:pt x="46" y="5"/>
                  </a:cubicBezTo>
                  <a:cubicBezTo>
                    <a:pt x="38" y="4"/>
                    <a:pt x="29" y="3"/>
                    <a:pt x="21" y="2"/>
                  </a:cubicBezTo>
                  <a:cubicBezTo>
                    <a:pt x="14" y="2"/>
                    <a:pt x="5" y="3"/>
                    <a:pt x="0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0" name="Freeform 207">
              <a:extLst>
                <a:ext uri="{FF2B5EF4-FFF2-40B4-BE49-F238E27FC236}">
                  <a16:creationId xmlns:a16="http://schemas.microsoft.com/office/drawing/2014/main" id="{2700BDD8-DF39-4FAB-9D50-F34DE844B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499"/>
              <a:ext cx="224" cy="53"/>
            </a:xfrm>
            <a:custGeom>
              <a:avLst/>
              <a:gdLst>
                <a:gd name="T0" fmla="*/ 0 w 114"/>
                <a:gd name="T1" fmla="*/ 36 h 25"/>
                <a:gd name="T2" fmla="*/ 432 w 114"/>
                <a:gd name="T3" fmla="*/ 153 h 25"/>
                <a:gd name="T4" fmla="*/ 684 w 114"/>
                <a:gd name="T5" fmla="*/ 201 h 25"/>
                <a:gd name="T6" fmla="*/ 865 w 114"/>
                <a:gd name="T7" fmla="*/ 237 h 25"/>
                <a:gd name="T8" fmla="*/ 621 w 114"/>
                <a:gd name="T9" fmla="*/ 125 h 25"/>
                <a:gd name="T10" fmla="*/ 356 w 114"/>
                <a:gd name="T11" fmla="*/ 59 h 25"/>
                <a:gd name="T12" fmla="*/ 151 w 114"/>
                <a:gd name="T13" fmla="*/ 17 h 25"/>
                <a:gd name="T14" fmla="*/ 69 w 114"/>
                <a:gd name="T15" fmla="*/ 8 h 25"/>
                <a:gd name="T16" fmla="*/ 0 w 114"/>
                <a:gd name="T17" fmla="*/ 1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25">
                  <a:moveTo>
                    <a:pt x="0" y="4"/>
                  </a:moveTo>
                  <a:cubicBezTo>
                    <a:pt x="20" y="4"/>
                    <a:pt x="38" y="11"/>
                    <a:pt x="57" y="16"/>
                  </a:cubicBezTo>
                  <a:cubicBezTo>
                    <a:pt x="68" y="18"/>
                    <a:pt x="79" y="20"/>
                    <a:pt x="90" y="21"/>
                  </a:cubicBezTo>
                  <a:cubicBezTo>
                    <a:pt x="97" y="22"/>
                    <a:pt x="106" y="24"/>
                    <a:pt x="114" y="25"/>
                  </a:cubicBezTo>
                  <a:cubicBezTo>
                    <a:pt x="108" y="16"/>
                    <a:pt x="91" y="15"/>
                    <a:pt x="82" y="13"/>
                  </a:cubicBezTo>
                  <a:cubicBezTo>
                    <a:pt x="70" y="10"/>
                    <a:pt x="59" y="8"/>
                    <a:pt x="47" y="6"/>
                  </a:cubicBezTo>
                  <a:cubicBezTo>
                    <a:pt x="38" y="5"/>
                    <a:pt x="29" y="3"/>
                    <a:pt x="20" y="2"/>
                  </a:cubicBezTo>
                  <a:cubicBezTo>
                    <a:pt x="17" y="1"/>
                    <a:pt x="13" y="0"/>
                    <a:pt x="9" y="1"/>
                  </a:cubicBezTo>
                  <a:cubicBezTo>
                    <a:pt x="7" y="1"/>
                    <a:pt x="2" y="3"/>
                    <a:pt x="0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1" name="Freeform 208">
              <a:extLst>
                <a:ext uri="{FF2B5EF4-FFF2-40B4-BE49-F238E27FC236}">
                  <a16:creationId xmlns:a16="http://schemas.microsoft.com/office/drawing/2014/main" id="{9DC89115-D325-466D-971E-15D9D40E8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273"/>
              <a:ext cx="77" cy="159"/>
            </a:xfrm>
            <a:custGeom>
              <a:avLst/>
              <a:gdLst>
                <a:gd name="T0" fmla="*/ 0 w 39"/>
                <a:gd name="T1" fmla="*/ 0 h 76"/>
                <a:gd name="T2" fmla="*/ 8 w 39"/>
                <a:gd name="T3" fmla="*/ 596 h 76"/>
                <a:gd name="T4" fmla="*/ 160 w 39"/>
                <a:gd name="T5" fmla="*/ 638 h 76"/>
                <a:gd name="T6" fmla="*/ 300 w 39"/>
                <a:gd name="T7" fmla="*/ 697 h 76"/>
                <a:gd name="T8" fmla="*/ 124 w 39"/>
                <a:gd name="T9" fmla="*/ 596 h 76"/>
                <a:gd name="T10" fmla="*/ 63 w 39"/>
                <a:gd name="T11" fmla="*/ 538 h 76"/>
                <a:gd name="T12" fmla="*/ 39 w 39"/>
                <a:gd name="T13" fmla="*/ 421 h 76"/>
                <a:gd name="T14" fmla="*/ 24 w 39"/>
                <a:gd name="T15" fmla="*/ 184 h 76"/>
                <a:gd name="T16" fmla="*/ 0 w 39"/>
                <a:gd name="T17" fmla="*/ 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76">
                  <a:moveTo>
                    <a:pt x="0" y="0"/>
                  </a:moveTo>
                  <a:cubicBezTo>
                    <a:pt x="2" y="21"/>
                    <a:pt x="4" y="44"/>
                    <a:pt x="1" y="65"/>
                  </a:cubicBezTo>
                  <a:cubicBezTo>
                    <a:pt x="7" y="65"/>
                    <a:pt x="15" y="68"/>
                    <a:pt x="21" y="70"/>
                  </a:cubicBezTo>
                  <a:cubicBezTo>
                    <a:pt x="27" y="73"/>
                    <a:pt x="33" y="75"/>
                    <a:pt x="39" y="76"/>
                  </a:cubicBezTo>
                  <a:cubicBezTo>
                    <a:pt x="31" y="74"/>
                    <a:pt x="23" y="69"/>
                    <a:pt x="16" y="65"/>
                  </a:cubicBezTo>
                  <a:cubicBezTo>
                    <a:pt x="13" y="63"/>
                    <a:pt x="10" y="62"/>
                    <a:pt x="8" y="59"/>
                  </a:cubicBezTo>
                  <a:cubicBezTo>
                    <a:pt x="7" y="56"/>
                    <a:pt x="6" y="49"/>
                    <a:pt x="5" y="46"/>
                  </a:cubicBezTo>
                  <a:cubicBezTo>
                    <a:pt x="4" y="37"/>
                    <a:pt x="4" y="28"/>
                    <a:pt x="3" y="20"/>
                  </a:cubicBezTo>
                  <a:cubicBezTo>
                    <a:pt x="3" y="15"/>
                    <a:pt x="3" y="6"/>
                    <a:pt x="0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2" name="Freeform 209">
              <a:extLst>
                <a:ext uri="{FF2B5EF4-FFF2-40B4-BE49-F238E27FC236}">
                  <a16:creationId xmlns:a16="http://schemas.microsoft.com/office/drawing/2014/main" id="{307C2894-B945-4F82-A806-F267E451D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256"/>
              <a:ext cx="72" cy="120"/>
            </a:xfrm>
            <a:custGeom>
              <a:avLst/>
              <a:gdLst>
                <a:gd name="T0" fmla="*/ 140 w 37"/>
                <a:gd name="T1" fmla="*/ 0 h 57"/>
                <a:gd name="T2" fmla="*/ 95 w 37"/>
                <a:gd name="T3" fmla="*/ 120 h 57"/>
                <a:gd name="T4" fmla="*/ 53 w 37"/>
                <a:gd name="T5" fmla="*/ 253 h 57"/>
                <a:gd name="T6" fmla="*/ 0 w 37"/>
                <a:gd name="T7" fmla="*/ 438 h 57"/>
                <a:gd name="T8" fmla="*/ 132 w 37"/>
                <a:gd name="T9" fmla="*/ 497 h 57"/>
                <a:gd name="T10" fmla="*/ 272 w 37"/>
                <a:gd name="T11" fmla="*/ 533 h 57"/>
                <a:gd name="T12" fmla="*/ 88 w 37"/>
                <a:gd name="T13" fmla="*/ 373 h 57"/>
                <a:gd name="T14" fmla="*/ 132 w 37"/>
                <a:gd name="T15" fmla="*/ 36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7">
                  <a:moveTo>
                    <a:pt x="19" y="0"/>
                  </a:moveTo>
                  <a:cubicBezTo>
                    <a:pt x="18" y="5"/>
                    <a:pt x="14" y="9"/>
                    <a:pt x="13" y="13"/>
                  </a:cubicBezTo>
                  <a:cubicBezTo>
                    <a:pt x="11" y="18"/>
                    <a:pt x="9" y="23"/>
                    <a:pt x="7" y="27"/>
                  </a:cubicBezTo>
                  <a:cubicBezTo>
                    <a:pt x="4" y="33"/>
                    <a:pt x="2" y="41"/>
                    <a:pt x="0" y="47"/>
                  </a:cubicBezTo>
                  <a:cubicBezTo>
                    <a:pt x="5" y="50"/>
                    <a:pt x="13" y="51"/>
                    <a:pt x="18" y="53"/>
                  </a:cubicBezTo>
                  <a:cubicBezTo>
                    <a:pt x="24" y="54"/>
                    <a:pt x="31" y="57"/>
                    <a:pt x="37" y="57"/>
                  </a:cubicBezTo>
                  <a:cubicBezTo>
                    <a:pt x="28" y="52"/>
                    <a:pt x="14" y="51"/>
                    <a:pt x="12" y="40"/>
                  </a:cubicBezTo>
                  <a:cubicBezTo>
                    <a:pt x="10" y="29"/>
                    <a:pt x="14" y="14"/>
                    <a:pt x="18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3" name="Freeform 210">
              <a:extLst>
                <a:ext uri="{FF2B5EF4-FFF2-40B4-BE49-F238E27FC236}">
                  <a16:creationId xmlns:a16="http://schemas.microsoft.com/office/drawing/2014/main" id="{4E24F8E3-7058-48C6-9ECB-123B7625F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470"/>
              <a:ext cx="49" cy="111"/>
            </a:xfrm>
            <a:custGeom>
              <a:avLst/>
              <a:gdLst>
                <a:gd name="T0" fmla="*/ 188 w 25"/>
                <a:gd name="T1" fmla="*/ 57 h 53"/>
                <a:gd name="T2" fmla="*/ 0 w 25"/>
                <a:gd name="T3" fmla="*/ 0 h 53"/>
                <a:gd name="T4" fmla="*/ 127 w 25"/>
                <a:gd name="T5" fmla="*/ 486 h 53"/>
                <a:gd name="T6" fmla="*/ 53 w 25"/>
                <a:gd name="T7" fmla="*/ 119 h 53"/>
                <a:gd name="T8" fmla="*/ 92 w 25"/>
                <a:gd name="T9" fmla="*/ 75 h 53"/>
                <a:gd name="T10" fmla="*/ 165 w 25"/>
                <a:gd name="T11" fmla="*/ 92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3">
                  <a:moveTo>
                    <a:pt x="25" y="6"/>
                  </a:moveTo>
                  <a:cubicBezTo>
                    <a:pt x="17" y="6"/>
                    <a:pt x="7" y="3"/>
                    <a:pt x="0" y="0"/>
                  </a:cubicBezTo>
                  <a:cubicBezTo>
                    <a:pt x="2" y="17"/>
                    <a:pt x="6" y="38"/>
                    <a:pt x="17" y="53"/>
                  </a:cubicBezTo>
                  <a:cubicBezTo>
                    <a:pt x="11" y="42"/>
                    <a:pt x="6" y="25"/>
                    <a:pt x="7" y="13"/>
                  </a:cubicBezTo>
                  <a:cubicBezTo>
                    <a:pt x="7" y="7"/>
                    <a:pt x="8" y="7"/>
                    <a:pt x="12" y="8"/>
                  </a:cubicBezTo>
                  <a:cubicBezTo>
                    <a:pt x="15" y="8"/>
                    <a:pt x="20" y="8"/>
                    <a:pt x="22" y="1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4" name="Freeform 211">
              <a:extLst>
                <a:ext uri="{FF2B5EF4-FFF2-40B4-BE49-F238E27FC236}">
                  <a16:creationId xmlns:a16="http://schemas.microsoft.com/office/drawing/2014/main" id="{EEE45DF0-2E11-4579-A37B-EE0AFD920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336"/>
              <a:ext cx="53" cy="117"/>
            </a:xfrm>
            <a:custGeom>
              <a:avLst/>
              <a:gdLst>
                <a:gd name="T0" fmla="*/ 24 w 27"/>
                <a:gd name="T1" fmla="*/ 0 h 56"/>
                <a:gd name="T2" fmla="*/ 204 w 27"/>
                <a:gd name="T3" fmla="*/ 510 h 56"/>
                <a:gd name="T4" fmla="*/ 0 w 27"/>
                <a:gd name="T5" fmla="*/ 437 h 56"/>
                <a:gd name="T6" fmla="*/ 69 w 27"/>
                <a:gd name="T7" fmla="*/ 376 h 56"/>
                <a:gd name="T8" fmla="*/ 69 w 27"/>
                <a:gd name="T9" fmla="*/ 244 h 56"/>
                <a:gd name="T10" fmla="*/ 16 w 27"/>
                <a:gd name="T11" fmla="*/ 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56">
                  <a:moveTo>
                    <a:pt x="3" y="0"/>
                  </a:moveTo>
                  <a:cubicBezTo>
                    <a:pt x="10" y="19"/>
                    <a:pt x="20" y="37"/>
                    <a:pt x="27" y="56"/>
                  </a:cubicBezTo>
                  <a:cubicBezTo>
                    <a:pt x="19" y="52"/>
                    <a:pt x="7" y="53"/>
                    <a:pt x="0" y="48"/>
                  </a:cubicBezTo>
                  <a:cubicBezTo>
                    <a:pt x="4" y="46"/>
                    <a:pt x="7" y="46"/>
                    <a:pt x="9" y="41"/>
                  </a:cubicBezTo>
                  <a:cubicBezTo>
                    <a:pt x="11" y="37"/>
                    <a:pt x="9" y="32"/>
                    <a:pt x="9" y="27"/>
                  </a:cubicBezTo>
                  <a:cubicBezTo>
                    <a:pt x="9" y="20"/>
                    <a:pt x="6" y="6"/>
                    <a:pt x="2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Freeform 212">
              <a:extLst>
                <a:ext uri="{FF2B5EF4-FFF2-40B4-BE49-F238E27FC236}">
                  <a16:creationId xmlns:a16="http://schemas.microsoft.com/office/drawing/2014/main" id="{A07F8E3C-4BCF-4371-A30C-8D32C6996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631"/>
              <a:ext cx="53" cy="109"/>
            </a:xfrm>
            <a:custGeom>
              <a:avLst/>
              <a:gdLst>
                <a:gd name="T0" fmla="*/ 0 w 27"/>
                <a:gd name="T1" fmla="*/ 36 h 52"/>
                <a:gd name="T2" fmla="*/ 120 w 27"/>
                <a:gd name="T3" fmla="*/ 75 h 52"/>
                <a:gd name="T4" fmla="*/ 151 w 27"/>
                <a:gd name="T5" fmla="*/ 184 h 52"/>
                <a:gd name="T6" fmla="*/ 143 w 27"/>
                <a:gd name="T7" fmla="*/ 478 h 52"/>
                <a:gd name="T8" fmla="*/ 204 w 27"/>
                <a:gd name="T9" fmla="*/ 65 h 52"/>
                <a:gd name="T10" fmla="*/ 143 w 27"/>
                <a:gd name="T11" fmla="*/ 0 h 52"/>
                <a:gd name="T12" fmla="*/ 16 w 27"/>
                <a:gd name="T13" fmla="*/ 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0" y="4"/>
                  </a:moveTo>
                  <a:cubicBezTo>
                    <a:pt x="4" y="3"/>
                    <a:pt x="12" y="6"/>
                    <a:pt x="16" y="8"/>
                  </a:cubicBezTo>
                  <a:cubicBezTo>
                    <a:pt x="21" y="11"/>
                    <a:pt x="20" y="14"/>
                    <a:pt x="20" y="20"/>
                  </a:cubicBezTo>
                  <a:cubicBezTo>
                    <a:pt x="20" y="30"/>
                    <a:pt x="19" y="41"/>
                    <a:pt x="19" y="52"/>
                  </a:cubicBezTo>
                  <a:cubicBezTo>
                    <a:pt x="21" y="37"/>
                    <a:pt x="25" y="22"/>
                    <a:pt x="27" y="7"/>
                  </a:cubicBezTo>
                  <a:cubicBezTo>
                    <a:pt x="27" y="0"/>
                    <a:pt x="25" y="0"/>
                    <a:pt x="19" y="0"/>
                  </a:cubicBezTo>
                  <a:cubicBezTo>
                    <a:pt x="13" y="0"/>
                    <a:pt x="8" y="1"/>
                    <a:pt x="2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Freeform 213">
              <a:extLst>
                <a:ext uri="{FF2B5EF4-FFF2-40B4-BE49-F238E27FC236}">
                  <a16:creationId xmlns:a16="http://schemas.microsoft.com/office/drawing/2014/main" id="{8B57510E-3126-44D1-852F-1E560E908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522"/>
              <a:ext cx="45" cy="120"/>
            </a:xfrm>
            <a:custGeom>
              <a:avLst/>
              <a:gdLst>
                <a:gd name="T0" fmla="*/ 149 w 23"/>
                <a:gd name="T1" fmla="*/ 27 h 57"/>
                <a:gd name="T2" fmla="*/ 16 w 23"/>
                <a:gd name="T3" fmla="*/ 8 h 57"/>
                <a:gd name="T4" fmla="*/ 8 w 23"/>
                <a:gd name="T5" fmla="*/ 533 h 57"/>
                <a:gd name="T6" fmla="*/ 76 w 23"/>
                <a:gd name="T7" fmla="*/ 160 h 57"/>
                <a:gd name="T8" fmla="*/ 172 w 23"/>
                <a:gd name="T9" fmla="*/ 6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20" y="3"/>
                  </a:moveTo>
                  <a:cubicBezTo>
                    <a:pt x="15" y="5"/>
                    <a:pt x="8" y="0"/>
                    <a:pt x="2" y="1"/>
                  </a:cubicBezTo>
                  <a:cubicBezTo>
                    <a:pt x="3" y="20"/>
                    <a:pt x="0" y="39"/>
                    <a:pt x="1" y="57"/>
                  </a:cubicBezTo>
                  <a:cubicBezTo>
                    <a:pt x="5" y="44"/>
                    <a:pt x="6" y="30"/>
                    <a:pt x="10" y="17"/>
                  </a:cubicBezTo>
                  <a:cubicBezTo>
                    <a:pt x="13" y="9"/>
                    <a:pt x="15" y="7"/>
                    <a:pt x="23" y="7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214">
              <a:extLst>
                <a:ext uri="{FF2B5EF4-FFF2-40B4-BE49-F238E27FC236}">
                  <a16:creationId xmlns:a16="http://schemas.microsoft.com/office/drawing/2014/main" id="{7CCA3D1A-CF67-4A61-8014-FDE85B91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478"/>
              <a:ext cx="31" cy="99"/>
            </a:xfrm>
            <a:custGeom>
              <a:avLst/>
              <a:gdLst>
                <a:gd name="T0" fmla="*/ 37 w 16"/>
                <a:gd name="T1" fmla="*/ 0 h 47"/>
                <a:gd name="T2" fmla="*/ 72 w 16"/>
                <a:gd name="T3" fmla="*/ 112 h 47"/>
                <a:gd name="T4" fmla="*/ 79 w 16"/>
                <a:gd name="T5" fmla="*/ 253 h 47"/>
                <a:gd name="T6" fmla="*/ 0 w 16"/>
                <a:gd name="T7" fmla="*/ 430 h 47"/>
                <a:gd name="T8" fmla="*/ 116 w 16"/>
                <a:gd name="T9" fmla="*/ 236 h 47"/>
                <a:gd name="T10" fmla="*/ 37 w 16"/>
                <a:gd name="T11" fmla="*/ 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47">
                  <a:moveTo>
                    <a:pt x="5" y="0"/>
                  </a:moveTo>
                  <a:cubicBezTo>
                    <a:pt x="4" y="3"/>
                    <a:pt x="9" y="9"/>
                    <a:pt x="10" y="12"/>
                  </a:cubicBezTo>
                  <a:cubicBezTo>
                    <a:pt x="11" y="17"/>
                    <a:pt x="11" y="22"/>
                    <a:pt x="11" y="27"/>
                  </a:cubicBezTo>
                  <a:cubicBezTo>
                    <a:pt x="11" y="36"/>
                    <a:pt x="8" y="43"/>
                    <a:pt x="0" y="46"/>
                  </a:cubicBezTo>
                  <a:cubicBezTo>
                    <a:pt x="11" y="47"/>
                    <a:pt x="16" y="34"/>
                    <a:pt x="16" y="25"/>
                  </a:cubicBezTo>
                  <a:cubicBezTo>
                    <a:pt x="16" y="16"/>
                    <a:pt x="12" y="7"/>
                    <a:pt x="5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215">
              <a:extLst>
                <a:ext uri="{FF2B5EF4-FFF2-40B4-BE49-F238E27FC236}">
                  <a16:creationId xmlns:a16="http://schemas.microsoft.com/office/drawing/2014/main" id="{1872B4C3-957E-4882-B543-2C9A397A2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296"/>
              <a:ext cx="82" cy="128"/>
            </a:xfrm>
            <a:custGeom>
              <a:avLst/>
              <a:gdLst>
                <a:gd name="T0" fmla="*/ 0 w 42"/>
                <a:gd name="T1" fmla="*/ 0 h 61"/>
                <a:gd name="T2" fmla="*/ 125 w 42"/>
                <a:gd name="T3" fmla="*/ 109 h 61"/>
                <a:gd name="T4" fmla="*/ 244 w 42"/>
                <a:gd name="T5" fmla="*/ 220 h 61"/>
                <a:gd name="T6" fmla="*/ 236 w 42"/>
                <a:gd name="T7" fmla="*/ 564 h 61"/>
                <a:gd name="T8" fmla="*/ 260 w 42"/>
                <a:gd name="T9" fmla="*/ 353 h 61"/>
                <a:gd name="T10" fmla="*/ 187 w 42"/>
                <a:gd name="T11" fmla="*/ 212 h 61"/>
                <a:gd name="T12" fmla="*/ 96 w 42"/>
                <a:gd name="T13" fmla="*/ 120 h 61"/>
                <a:gd name="T14" fmla="*/ 16 w 42"/>
                <a:gd name="T15" fmla="*/ 36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1">
                  <a:moveTo>
                    <a:pt x="0" y="0"/>
                  </a:moveTo>
                  <a:cubicBezTo>
                    <a:pt x="1" y="4"/>
                    <a:pt x="13" y="9"/>
                    <a:pt x="17" y="12"/>
                  </a:cubicBezTo>
                  <a:cubicBezTo>
                    <a:pt x="22" y="15"/>
                    <a:pt x="28" y="19"/>
                    <a:pt x="33" y="24"/>
                  </a:cubicBezTo>
                  <a:cubicBezTo>
                    <a:pt x="42" y="33"/>
                    <a:pt x="40" y="50"/>
                    <a:pt x="32" y="61"/>
                  </a:cubicBezTo>
                  <a:cubicBezTo>
                    <a:pt x="31" y="53"/>
                    <a:pt x="36" y="46"/>
                    <a:pt x="35" y="38"/>
                  </a:cubicBezTo>
                  <a:cubicBezTo>
                    <a:pt x="34" y="31"/>
                    <a:pt x="30" y="27"/>
                    <a:pt x="25" y="23"/>
                  </a:cubicBezTo>
                  <a:cubicBezTo>
                    <a:pt x="21" y="20"/>
                    <a:pt x="17" y="16"/>
                    <a:pt x="13" y="13"/>
                  </a:cubicBezTo>
                  <a:cubicBezTo>
                    <a:pt x="10" y="10"/>
                    <a:pt x="4" y="7"/>
                    <a:pt x="2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216">
              <a:extLst>
                <a:ext uri="{FF2B5EF4-FFF2-40B4-BE49-F238E27FC236}">
                  <a16:creationId xmlns:a16="http://schemas.microsoft.com/office/drawing/2014/main" id="{14B381E1-CDA2-4C5B-AE76-B866940B1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505"/>
              <a:ext cx="72" cy="160"/>
            </a:xfrm>
            <a:custGeom>
              <a:avLst/>
              <a:gdLst>
                <a:gd name="T0" fmla="*/ 0 w 37"/>
                <a:gd name="T1" fmla="*/ 413 h 76"/>
                <a:gd name="T2" fmla="*/ 68 w 37"/>
                <a:gd name="T3" fmla="*/ 709 h 76"/>
                <a:gd name="T4" fmla="*/ 148 w 37"/>
                <a:gd name="T5" fmla="*/ 558 h 76"/>
                <a:gd name="T6" fmla="*/ 200 w 37"/>
                <a:gd name="T7" fmla="*/ 404 h 76"/>
                <a:gd name="T8" fmla="*/ 243 w 37"/>
                <a:gd name="T9" fmla="*/ 0 h 76"/>
                <a:gd name="T10" fmla="*/ 185 w 37"/>
                <a:gd name="T11" fmla="*/ 320 h 76"/>
                <a:gd name="T12" fmla="*/ 125 w 37"/>
                <a:gd name="T13" fmla="*/ 514 h 76"/>
                <a:gd name="T14" fmla="*/ 88 w 37"/>
                <a:gd name="T15" fmla="*/ 581 h 76"/>
                <a:gd name="T16" fmla="*/ 60 w 37"/>
                <a:gd name="T17" fmla="*/ 549 h 76"/>
                <a:gd name="T18" fmla="*/ 0 w 37"/>
                <a:gd name="T19" fmla="*/ 421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76">
                  <a:moveTo>
                    <a:pt x="0" y="44"/>
                  </a:moveTo>
                  <a:cubicBezTo>
                    <a:pt x="1" y="52"/>
                    <a:pt x="3" y="70"/>
                    <a:pt x="9" y="76"/>
                  </a:cubicBezTo>
                  <a:cubicBezTo>
                    <a:pt x="11" y="70"/>
                    <a:pt x="17" y="65"/>
                    <a:pt x="20" y="60"/>
                  </a:cubicBezTo>
                  <a:cubicBezTo>
                    <a:pt x="23" y="55"/>
                    <a:pt x="25" y="49"/>
                    <a:pt x="27" y="43"/>
                  </a:cubicBezTo>
                  <a:cubicBezTo>
                    <a:pt x="31" y="31"/>
                    <a:pt x="37" y="12"/>
                    <a:pt x="33" y="0"/>
                  </a:cubicBezTo>
                  <a:cubicBezTo>
                    <a:pt x="33" y="11"/>
                    <a:pt x="28" y="23"/>
                    <a:pt x="25" y="34"/>
                  </a:cubicBezTo>
                  <a:cubicBezTo>
                    <a:pt x="22" y="41"/>
                    <a:pt x="20" y="49"/>
                    <a:pt x="17" y="55"/>
                  </a:cubicBezTo>
                  <a:cubicBezTo>
                    <a:pt x="16" y="57"/>
                    <a:pt x="14" y="60"/>
                    <a:pt x="12" y="62"/>
                  </a:cubicBezTo>
                  <a:cubicBezTo>
                    <a:pt x="9" y="64"/>
                    <a:pt x="9" y="64"/>
                    <a:pt x="8" y="59"/>
                  </a:cubicBezTo>
                  <a:cubicBezTo>
                    <a:pt x="5" y="54"/>
                    <a:pt x="2" y="50"/>
                    <a:pt x="0" y="4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Freeform 217">
              <a:extLst>
                <a:ext uri="{FF2B5EF4-FFF2-40B4-BE49-F238E27FC236}">
                  <a16:creationId xmlns:a16="http://schemas.microsoft.com/office/drawing/2014/main" id="{0637639C-3FDC-410A-8C63-E011AAE0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648"/>
              <a:ext cx="47" cy="83"/>
            </a:xfrm>
            <a:custGeom>
              <a:avLst/>
              <a:gdLst>
                <a:gd name="T0" fmla="*/ 141 w 24"/>
                <a:gd name="T1" fmla="*/ 0 h 40"/>
                <a:gd name="T2" fmla="*/ 141 w 24"/>
                <a:gd name="T3" fmla="*/ 0 h 40"/>
                <a:gd name="T4" fmla="*/ 141 w 24"/>
                <a:gd name="T5" fmla="*/ 189 h 40"/>
                <a:gd name="T6" fmla="*/ 0 w 24"/>
                <a:gd name="T7" fmla="*/ 357 h 40"/>
                <a:gd name="T8" fmla="*/ 112 w 24"/>
                <a:gd name="T9" fmla="*/ 141 h 40"/>
                <a:gd name="T10" fmla="*/ 135 w 24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0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2" y="7"/>
                    <a:pt x="24" y="15"/>
                    <a:pt x="19" y="21"/>
                  </a:cubicBezTo>
                  <a:cubicBezTo>
                    <a:pt x="14" y="28"/>
                    <a:pt x="5" y="33"/>
                    <a:pt x="0" y="40"/>
                  </a:cubicBezTo>
                  <a:cubicBezTo>
                    <a:pt x="6" y="34"/>
                    <a:pt x="11" y="24"/>
                    <a:pt x="15" y="16"/>
                  </a:cubicBezTo>
                  <a:cubicBezTo>
                    <a:pt x="18" y="11"/>
                    <a:pt x="17" y="5"/>
                    <a:pt x="18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Freeform 218">
              <a:extLst>
                <a:ext uri="{FF2B5EF4-FFF2-40B4-BE49-F238E27FC236}">
                  <a16:creationId xmlns:a16="http://schemas.microsoft.com/office/drawing/2014/main" id="{86468DCC-A620-4265-A8FB-EE9F5DC6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524"/>
              <a:ext cx="35" cy="157"/>
            </a:xfrm>
            <a:custGeom>
              <a:avLst/>
              <a:gdLst>
                <a:gd name="T0" fmla="*/ 132 w 18"/>
                <a:gd name="T1" fmla="*/ 17 h 75"/>
                <a:gd name="T2" fmla="*/ 16 w 18"/>
                <a:gd name="T3" fmla="*/ 0 h 75"/>
                <a:gd name="T4" fmla="*/ 16 w 18"/>
                <a:gd name="T5" fmla="*/ 329 h 75"/>
                <a:gd name="T6" fmla="*/ 0 w 18"/>
                <a:gd name="T7" fmla="*/ 689 h 75"/>
                <a:gd name="T8" fmla="*/ 23 w 18"/>
                <a:gd name="T9" fmla="*/ 412 h 75"/>
                <a:gd name="T10" fmla="*/ 31 w 18"/>
                <a:gd name="T11" fmla="*/ 237 h 75"/>
                <a:gd name="T12" fmla="*/ 37 w 18"/>
                <a:gd name="T13" fmla="*/ 65 h 75"/>
                <a:gd name="T14" fmla="*/ 117 w 18"/>
                <a:gd name="T15" fmla="*/ 27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75">
                  <a:moveTo>
                    <a:pt x="18" y="2"/>
                  </a:moveTo>
                  <a:cubicBezTo>
                    <a:pt x="13" y="0"/>
                    <a:pt x="7" y="1"/>
                    <a:pt x="2" y="0"/>
                  </a:cubicBezTo>
                  <a:cubicBezTo>
                    <a:pt x="2" y="11"/>
                    <a:pt x="2" y="24"/>
                    <a:pt x="2" y="36"/>
                  </a:cubicBezTo>
                  <a:cubicBezTo>
                    <a:pt x="2" y="49"/>
                    <a:pt x="0" y="62"/>
                    <a:pt x="0" y="75"/>
                  </a:cubicBezTo>
                  <a:cubicBezTo>
                    <a:pt x="0" y="66"/>
                    <a:pt x="3" y="55"/>
                    <a:pt x="3" y="45"/>
                  </a:cubicBezTo>
                  <a:cubicBezTo>
                    <a:pt x="4" y="39"/>
                    <a:pt x="4" y="32"/>
                    <a:pt x="4" y="26"/>
                  </a:cubicBezTo>
                  <a:cubicBezTo>
                    <a:pt x="4" y="20"/>
                    <a:pt x="4" y="12"/>
                    <a:pt x="5" y="7"/>
                  </a:cubicBezTo>
                  <a:cubicBezTo>
                    <a:pt x="7" y="2"/>
                    <a:pt x="11" y="1"/>
                    <a:pt x="1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2" name="Freeform 219">
              <a:extLst>
                <a:ext uri="{FF2B5EF4-FFF2-40B4-BE49-F238E27FC236}">
                  <a16:creationId xmlns:a16="http://schemas.microsoft.com/office/drawing/2014/main" id="{B1D5CD50-09C8-40B2-B1A7-4EA84FECB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311"/>
              <a:ext cx="25" cy="52"/>
            </a:xfrm>
            <a:custGeom>
              <a:avLst/>
              <a:gdLst>
                <a:gd name="T0" fmla="*/ 44 w 13"/>
                <a:gd name="T1" fmla="*/ 0 h 25"/>
                <a:gd name="T2" fmla="*/ 0 w 13"/>
                <a:gd name="T3" fmla="*/ 200 h 25"/>
                <a:gd name="T4" fmla="*/ 92 w 13"/>
                <a:gd name="T5" fmla="*/ 225 h 25"/>
                <a:gd name="T6" fmla="*/ 15 w 13"/>
                <a:gd name="T7" fmla="*/ 152 h 25"/>
                <a:gd name="T8" fmla="*/ 37 w 1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6" y="0"/>
                  </a:moveTo>
                  <a:cubicBezTo>
                    <a:pt x="5" y="8"/>
                    <a:pt x="1" y="15"/>
                    <a:pt x="0" y="22"/>
                  </a:cubicBezTo>
                  <a:cubicBezTo>
                    <a:pt x="4" y="23"/>
                    <a:pt x="10" y="23"/>
                    <a:pt x="13" y="25"/>
                  </a:cubicBezTo>
                  <a:cubicBezTo>
                    <a:pt x="9" y="23"/>
                    <a:pt x="3" y="22"/>
                    <a:pt x="2" y="17"/>
                  </a:cubicBezTo>
                  <a:cubicBezTo>
                    <a:pt x="2" y="13"/>
                    <a:pt x="4" y="6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220">
              <a:extLst>
                <a:ext uri="{FF2B5EF4-FFF2-40B4-BE49-F238E27FC236}">
                  <a16:creationId xmlns:a16="http://schemas.microsoft.com/office/drawing/2014/main" id="{0DF3A21C-238E-402C-8F1D-F94DBF138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472"/>
              <a:ext cx="19" cy="38"/>
            </a:xfrm>
            <a:custGeom>
              <a:avLst/>
              <a:gdLst>
                <a:gd name="T0" fmla="*/ 68 w 10"/>
                <a:gd name="T1" fmla="*/ 17 h 18"/>
                <a:gd name="T2" fmla="*/ 0 w 10"/>
                <a:gd name="T3" fmla="*/ 0 h 18"/>
                <a:gd name="T4" fmla="*/ 36 w 10"/>
                <a:gd name="T5" fmla="*/ 169 h 18"/>
                <a:gd name="T6" fmla="*/ 61 w 10"/>
                <a:gd name="T7" fmla="*/ 2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10" y="2"/>
                  </a:moveTo>
                  <a:cubicBezTo>
                    <a:pt x="7" y="1"/>
                    <a:pt x="3" y="1"/>
                    <a:pt x="0" y="0"/>
                  </a:cubicBezTo>
                  <a:cubicBezTo>
                    <a:pt x="2" y="6"/>
                    <a:pt x="3" y="13"/>
                    <a:pt x="5" y="18"/>
                  </a:cubicBezTo>
                  <a:cubicBezTo>
                    <a:pt x="2" y="13"/>
                    <a:pt x="1" y="4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Freeform 221">
              <a:extLst>
                <a:ext uri="{FF2B5EF4-FFF2-40B4-BE49-F238E27FC236}">
                  <a16:creationId xmlns:a16="http://schemas.microsoft.com/office/drawing/2014/main" id="{10A774FE-0ECD-4009-AE77-41421F88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334"/>
              <a:ext cx="26" cy="90"/>
            </a:xfrm>
            <a:custGeom>
              <a:avLst/>
              <a:gdLst>
                <a:gd name="T0" fmla="*/ 0 w 13"/>
                <a:gd name="T1" fmla="*/ 0 h 43"/>
                <a:gd name="T2" fmla="*/ 104 w 13"/>
                <a:gd name="T3" fmla="*/ 176 h 43"/>
                <a:gd name="T4" fmla="*/ 48 w 13"/>
                <a:gd name="T5" fmla="*/ 393 h 43"/>
                <a:gd name="T6" fmla="*/ 88 w 13"/>
                <a:gd name="T7" fmla="*/ 176 h 43"/>
                <a:gd name="T8" fmla="*/ 0 w 13"/>
                <a:gd name="T9" fmla="*/ 1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5" y="7"/>
                    <a:pt x="13" y="9"/>
                    <a:pt x="13" y="19"/>
                  </a:cubicBezTo>
                  <a:cubicBezTo>
                    <a:pt x="13" y="27"/>
                    <a:pt x="9" y="35"/>
                    <a:pt x="6" y="43"/>
                  </a:cubicBezTo>
                  <a:cubicBezTo>
                    <a:pt x="6" y="35"/>
                    <a:pt x="11" y="27"/>
                    <a:pt x="11" y="19"/>
                  </a:cubicBezTo>
                  <a:cubicBezTo>
                    <a:pt x="11" y="12"/>
                    <a:pt x="5" y="6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Freeform 222">
              <a:extLst>
                <a:ext uri="{FF2B5EF4-FFF2-40B4-BE49-F238E27FC236}">
                  <a16:creationId xmlns:a16="http://schemas.microsoft.com/office/drawing/2014/main" id="{6A583384-076F-4FD2-BF16-0B1D50D4D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612"/>
              <a:ext cx="43" cy="55"/>
            </a:xfrm>
            <a:custGeom>
              <a:avLst/>
              <a:gdLst>
                <a:gd name="T0" fmla="*/ 0 w 22"/>
                <a:gd name="T1" fmla="*/ 0 h 26"/>
                <a:gd name="T2" fmla="*/ 53 w 22"/>
                <a:gd name="T3" fmla="*/ 245 h 26"/>
                <a:gd name="T4" fmla="*/ 164 w 22"/>
                <a:gd name="T5" fmla="*/ 17 h 26"/>
                <a:gd name="T6" fmla="*/ 53 w 22"/>
                <a:gd name="T7" fmla="*/ 228 h 26"/>
                <a:gd name="T8" fmla="*/ 8 w 22"/>
                <a:gd name="T9" fmla="*/ 1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0" y="5"/>
                    <a:pt x="4" y="26"/>
                    <a:pt x="7" y="26"/>
                  </a:cubicBezTo>
                  <a:cubicBezTo>
                    <a:pt x="13" y="26"/>
                    <a:pt x="22" y="7"/>
                    <a:pt x="22" y="2"/>
                  </a:cubicBezTo>
                  <a:cubicBezTo>
                    <a:pt x="22" y="9"/>
                    <a:pt x="11" y="18"/>
                    <a:pt x="7" y="24"/>
                  </a:cubicBezTo>
                  <a:cubicBezTo>
                    <a:pt x="6" y="17"/>
                    <a:pt x="5" y="8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223">
              <a:extLst>
                <a:ext uri="{FF2B5EF4-FFF2-40B4-BE49-F238E27FC236}">
                  <a16:creationId xmlns:a16="http://schemas.microsoft.com/office/drawing/2014/main" id="{25F75C9D-618D-44B4-95FD-41F6C4A37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650"/>
              <a:ext cx="18" cy="48"/>
            </a:xfrm>
            <a:custGeom>
              <a:avLst/>
              <a:gdLst>
                <a:gd name="T0" fmla="*/ 32 w 9"/>
                <a:gd name="T1" fmla="*/ 0 h 23"/>
                <a:gd name="T2" fmla="*/ 0 w 9"/>
                <a:gd name="T3" fmla="*/ 209 h 23"/>
                <a:gd name="T4" fmla="*/ 40 w 9"/>
                <a:gd name="T5" fmla="*/ 127 h 23"/>
                <a:gd name="T6" fmla="*/ 40 w 9"/>
                <a:gd name="T7" fmla="*/ 3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10"/>
                    <a:pt x="6" y="16"/>
                    <a:pt x="0" y="23"/>
                  </a:cubicBezTo>
                  <a:cubicBezTo>
                    <a:pt x="1" y="20"/>
                    <a:pt x="4" y="17"/>
                    <a:pt x="5" y="14"/>
                  </a:cubicBezTo>
                  <a:cubicBezTo>
                    <a:pt x="5" y="11"/>
                    <a:pt x="5" y="7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224">
              <a:extLst>
                <a:ext uri="{FF2B5EF4-FFF2-40B4-BE49-F238E27FC236}">
                  <a16:creationId xmlns:a16="http://schemas.microsoft.com/office/drawing/2014/main" id="{499E2C0F-0B65-4ABA-88D0-1D75143D7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441"/>
              <a:ext cx="22" cy="58"/>
            </a:xfrm>
            <a:custGeom>
              <a:avLst/>
              <a:gdLst>
                <a:gd name="T0" fmla="*/ 24 w 11"/>
                <a:gd name="T1" fmla="*/ 0 h 28"/>
                <a:gd name="T2" fmla="*/ 0 w 11"/>
                <a:gd name="T3" fmla="*/ 249 h 28"/>
                <a:gd name="T4" fmla="*/ 24 w 11"/>
                <a:gd name="T5" fmla="*/ 2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3" y="0"/>
                  </a:moveTo>
                  <a:cubicBezTo>
                    <a:pt x="5" y="10"/>
                    <a:pt x="9" y="20"/>
                    <a:pt x="0" y="28"/>
                  </a:cubicBezTo>
                  <a:cubicBezTo>
                    <a:pt x="11" y="25"/>
                    <a:pt x="4" y="8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225">
              <a:extLst>
                <a:ext uri="{FF2B5EF4-FFF2-40B4-BE49-F238E27FC236}">
                  <a16:creationId xmlns:a16="http://schemas.microsoft.com/office/drawing/2014/main" id="{64A8A976-586F-4F50-AACD-C22FF6EAB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497"/>
              <a:ext cx="20" cy="57"/>
            </a:xfrm>
            <a:custGeom>
              <a:avLst/>
              <a:gdLst>
                <a:gd name="T0" fmla="*/ 24 w 10"/>
                <a:gd name="T1" fmla="*/ 0 h 27"/>
                <a:gd name="T2" fmla="*/ 0 w 10"/>
                <a:gd name="T3" fmla="*/ 236 h 27"/>
                <a:gd name="T4" fmla="*/ 64 w 10"/>
                <a:gd name="T5" fmla="*/ 144 h 27"/>
                <a:gd name="T6" fmla="*/ 32 w 10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7">
                  <a:moveTo>
                    <a:pt x="3" y="0"/>
                  </a:moveTo>
                  <a:cubicBezTo>
                    <a:pt x="10" y="9"/>
                    <a:pt x="9" y="19"/>
                    <a:pt x="0" y="25"/>
                  </a:cubicBezTo>
                  <a:cubicBezTo>
                    <a:pt x="5" y="27"/>
                    <a:pt x="8" y="18"/>
                    <a:pt x="8" y="15"/>
                  </a:cubicBezTo>
                  <a:cubicBezTo>
                    <a:pt x="8" y="10"/>
                    <a:pt x="7" y="6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226">
              <a:extLst>
                <a:ext uri="{FF2B5EF4-FFF2-40B4-BE49-F238E27FC236}">
                  <a16:creationId xmlns:a16="http://schemas.microsoft.com/office/drawing/2014/main" id="{03E629B7-7DF4-44AE-B326-2C4549564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384"/>
              <a:ext cx="20" cy="63"/>
            </a:xfrm>
            <a:custGeom>
              <a:avLst/>
              <a:gdLst>
                <a:gd name="T0" fmla="*/ 24 w 10"/>
                <a:gd name="T1" fmla="*/ 0 h 30"/>
                <a:gd name="T2" fmla="*/ 0 w 10"/>
                <a:gd name="T3" fmla="*/ 269 h 30"/>
                <a:gd name="T4" fmla="*/ 64 w 10"/>
                <a:gd name="T5" fmla="*/ 141 h 30"/>
                <a:gd name="T6" fmla="*/ 56 w 10"/>
                <a:gd name="T7" fmla="*/ 67 h 30"/>
                <a:gd name="T8" fmla="*/ 24 w 10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0">
                  <a:moveTo>
                    <a:pt x="3" y="0"/>
                  </a:moveTo>
                  <a:cubicBezTo>
                    <a:pt x="10" y="11"/>
                    <a:pt x="7" y="19"/>
                    <a:pt x="0" y="29"/>
                  </a:cubicBezTo>
                  <a:cubicBezTo>
                    <a:pt x="7" y="30"/>
                    <a:pt x="8" y="20"/>
                    <a:pt x="8" y="15"/>
                  </a:cubicBezTo>
                  <a:cubicBezTo>
                    <a:pt x="8" y="13"/>
                    <a:pt x="8" y="9"/>
                    <a:pt x="7" y="7"/>
                  </a:cubicBezTo>
                  <a:cubicBezTo>
                    <a:pt x="6" y="5"/>
                    <a:pt x="3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227">
              <a:extLst>
                <a:ext uri="{FF2B5EF4-FFF2-40B4-BE49-F238E27FC236}">
                  <a16:creationId xmlns:a16="http://schemas.microsoft.com/office/drawing/2014/main" id="{B401F0A5-A0FC-46E0-8A1B-5A0A30FD0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399"/>
              <a:ext cx="47" cy="69"/>
            </a:xfrm>
            <a:custGeom>
              <a:avLst/>
              <a:gdLst>
                <a:gd name="T0" fmla="*/ 104 w 24"/>
                <a:gd name="T1" fmla="*/ 0 h 33"/>
                <a:gd name="T2" fmla="*/ 157 w 24"/>
                <a:gd name="T3" fmla="*/ 165 h 33"/>
                <a:gd name="T4" fmla="*/ 180 w 24"/>
                <a:gd name="T5" fmla="*/ 301 h 33"/>
                <a:gd name="T6" fmla="*/ 96 w 24"/>
                <a:gd name="T7" fmla="*/ 268 h 33"/>
                <a:gd name="T8" fmla="*/ 0 w 24"/>
                <a:gd name="T9" fmla="*/ 245 h 33"/>
                <a:gd name="T10" fmla="*/ 157 w 24"/>
                <a:gd name="T11" fmla="*/ 257 h 33"/>
                <a:gd name="T12" fmla="*/ 96 w 24"/>
                <a:gd name="T13" fmla="*/ 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3">
                  <a:moveTo>
                    <a:pt x="14" y="0"/>
                  </a:moveTo>
                  <a:cubicBezTo>
                    <a:pt x="15" y="4"/>
                    <a:pt x="19" y="13"/>
                    <a:pt x="21" y="18"/>
                  </a:cubicBezTo>
                  <a:cubicBezTo>
                    <a:pt x="23" y="23"/>
                    <a:pt x="24" y="28"/>
                    <a:pt x="24" y="33"/>
                  </a:cubicBezTo>
                  <a:cubicBezTo>
                    <a:pt x="21" y="32"/>
                    <a:pt x="17" y="30"/>
                    <a:pt x="13" y="29"/>
                  </a:cubicBezTo>
                  <a:cubicBezTo>
                    <a:pt x="9" y="28"/>
                    <a:pt x="4" y="29"/>
                    <a:pt x="0" y="27"/>
                  </a:cubicBezTo>
                  <a:cubicBezTo>
                    <a:pt x="7" y="27"/>
                    <a:pt x="15" y="26"/>
                    <a:pt x="21" y="28"/>
                  </a:cubicBezTo>
                  <a:cubicBezTo>
                    <a:pt x="17" y="20"/>
                    <a:pt x="18" y="9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Freeform 228">
              <a:extLst>
                <a:ext uri="{FF2B5EF4-FFF2-40B4-BE49-F238E27FC236}">
                  <a16:creationId xmlns:a16="http://schemas.microsoft.com/office/drawing/2014/main" id="{52B8D4E7-458A-4233-BAEF-3C0AB6C9B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231"/>
              <a:ext cx="14" cy="174"/>
            </a:xfrm>
            <a:custGeom>
              <a:avLst/>
              <a:gdLst>
                <a:gd name="T0" fmla="*/ 8 w 7"/>
                <a:gd name="T1" fmla="*/ 0 h 83"/>
                <a:gd name="T2" fmla="*/ 32 w 7"/>
                <a:gd name="T3" fmla="*/ 201 h 83"/>
                <a:gd name="T4" fmla="*/ 32 w 7"/>
                <a:gd name="T5" fmla="*/ 436 h 83"/>
                <a:gd name="T6" fmla="*/ 48 w 7"/>
                <a:gd name="T7" fmla="*/ 765 h 83"/>
                <a:gd name="T8" fmla="*/ 48 w 7"/>
                <a:gd name="T9" fmla="*/ 321 h 83"/>
                <a:gd name="T10" fmla="*/ 16 w 7"/>
                <a:gd name="T11" fmla="*/ 36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3">
                  <a:moveTo>
                    <a:pt x="1" y="0"/>
                  </a:moveTo>
                  <a:cubicBezTo>
                    <a:pt x="5" y="5"/>
                    <a:pt x="4" y="16"/>
                    <a:pt x="4" y="22"/>
                  </a:cubicBezTo>
                  <a:cubicBezTo>
                    <a:pt x="4" y="31"/>
                    <a:pt x="4" y="39"/>
                    <a:pt x="4" y="47"/>
                  </a:cubicBezTo>
                  <a:cubicBezTo>
                    <a:pt x="4" y="56"/>
                    <a:pt x="0" y="77"/>
                    <a:pt x="6" y="83"/>
                  </a:cubicBezTo>
                  <a:cubicBezTo>
                    <a:pt x="7" y="68"/>
                    <a:pt x="6" y="51"/>
                    <a:pt x="6" y="35"/>
                  </a:cubicBezTo>
                  <a:cubicBezTo>
                    <a:pt x="6" y="27"/>
                    <a:pt x="7" y="1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Freeform 229">
              <a:extLst>
                <a:ext uri="{FF2B5EF4-FFF2-40B4-BE49-F238E27FC236}">
                  <a16:creationId xmlns:a16="http://schemas.microsoft.com/office/drawing/2014/main" id="{F4BDD555-72EE-460B-BDAF-EFCCA5ABE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949"/>
              <a:ext cx="200" cy="521"/>
            </a:xfrm>
            <a:custGeom>
              <a:avLst/>
              <a:gdLst>
                <a:gd name="T0" fmla="*/ 0 w 102"/>
                <a:gd name="T1" fmla="*/ 0 h 249"/>
                <a:gd name="T2" fmla="*/ 724 w 102"/>
                <a:gd name="T3" fmla="*/ 1098 h 249"/>
                <a:gd name="T4" fmla="*/ 8 w 102"/>
                <a:gd name="T5" fmla="*/ 2281 h 249"/>
                <a:gd name="T6" fmla="*/ 0 w 102"/>
                <a:gd name="T7" fmla="*/ 0 h 2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49">
                  <a:moveTo>
                    <a:pt x="0" y="0"/>
                  </a:moveTo>
                  <a:cubicBezTo>
                    <a:pt x="0" y="0"/>
                    <a:pt x="102" y="33"/>
                    <a:pt x="96" y="120"/>
                  </a:cubicBezTo>
                  <a:cubicBezTo>
                    <a:pt x="100" y="210"/>
                    <a:pt x="1" y="249"/>
                    <a:pt x="1" y="2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Freeform 230">
              <a:extLst>
                <a:ext uri="{FF2B5EF4-FFF2-40B4-BE49-F238E27FC236}">
                  <a16:creationId xmlns:a16="http://schemas.microsoft.com/office/drawing/2014/main" id="{50355E96-9C13-48CC-83D4-2E7B67336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953"/>
              <a:ext cx="188" cy="517"/>
            </a:xfrm>
            <a:custGeom>
              <a:avLst/>
              <a:gdLst>
                <a:gd name="T0" fmla="*/ 0 w 96"/>
                <a:gd name="T1" fmla="*/ 0 h 247"/>
                <a:gd name="T2" fmla="*/ 541 w 96"/>
                <a:gd name="T3" fmla="*/ 460 h 247"/>
                <a:gd name="T4" fmla="*/ 721 w 96"/>
                <a:gd name="T5" fmla="*/ 1082 h 247"/>
                <a:gd name="T6" fmla="*/ 480 w 96"/>
                <a:gd name="T7" fmla="*/ 1827 h 247"/>
                <a:gd name="T8" fmla="*/ 8 w 96"/>
                <a:gd name="T9" fmla="*/ 2265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247">
                  <a:moveTo>
                    <a:pt x="0" y="0"/>
                  </a:moveTo>
                  <a:cubicBezTo>
                    <a:pt x="0" y="0"/>
                    <a:pt x="59" y="19"/>
                    <a:pt x="72" y="50"/>
                  </a:cubicBezTo>
                  <a:cubicBezTo>
                    <a:pt x="89" y="63"/>
                    <a:pt x="96" y="90"/>
                    <a:pt x="96" y="118"/>
                  </a:cubicBezTo>
                  <a:cubicBezTo>
                    <a:pt x="96" y="151"/>
                    <a:pt x="83" y="190"/>
                    <a:pt x="64" y="199"/>
                  </a:cubicBezTo>
                  <a:cubicBezTo>
                    <a:pt x="48" y="229"/>
                    <a:pt x="1" y="247"/>
                    <a:pt x="1" y="24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Freeform 231">
              <a:extLst>
                <a:ext uri="{FF2B5EF4-FFF2-40B4-BE49-F238E27FC236}">
                  <a16:creationId xmlns:a16="http://schemas.microsoft.com/office/drawing/2014/main" id="{60A6A1F6-600F-4747-9F25-DC3FC7ABD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861"/>
              <a:ext cx="96" cy="528"/>
            </a:xfrm>
            <a:custGeom>
              <a:avLst/>
              <a:gdLst>
                <a:gd name="T0" fmla="*/ 16 w 49"/>
                <a:gd name="T1" fmla="*/ 882 h 252"/>
                <a:gd name="T2" fmla="*/ 104 w 49"/>
                <a:gd name="T3" fmla="*/ 1066 h 252"/>
                <a:gd name="T4" fmla="*/ 0 w 49"/>
                <a:gd name="T5" fmla="*/ 1251 h 252"/>
                <a:gd name="T6" fmla="*/ 368 w 49"/>
                <a:gd name="T7" fmla="*/ 2317 h 252"/>
                <a:gd name="T8" fmla="*/ 368 w 49"/>
                <a:gd name="T9" fmla="*/ 0 h 252"/>
                <a:gd name="T10" fmla="*/ 16 w 49"/>
                <a:gd name="T11" fmla="*/ 882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52">
                  <a:moveTo>
                    <a:pt x="2" y="96"/>
                  </a:moveTo>
                  <a:cubicBezTo>
                    <a:pt x="8" y="97"/>
                    <a:pt x="14" y="105"/>
                    <a:pt x="14" y="116"/>
                  </a:cubicBezTo>
                  <a:cubicBezTo>
                    <a:pt x="14" y="126"/>
                    <a:pt x="8" y="135"/>
                    <a:pt x="0" y="136"/>
                  </a:cubicBezTo>
                  <a:cubicBezTo>
                    <a:pt x="6" y="203"/>
                    <a:pt x="49" y="252"/>
                    <a:pt x="49" y="252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0" y="32"/>
                    <a:pt x="6" y="65"/>
                    <a:pt x="2" y="96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232">
              <a:extLst>
                <a:ext uri="{FF2B5EF4-FFF2-40B4-BE49-F238E27FC236}">
                  <a16:creationId xmlns:a16="http://schemas.microsoft.com/office/drawing/2014/main" id="{66D58139-E74B-4BD2-AF49-B9BC7E15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960"/>
              <a:ext cx="128" cy="510"/>
            </a:xfrm>
            <a:custGeom>
              <a:avLst/>
              <a:gdLst>
                <a:gd name="T0" fmla="*/ 380 w 65"/>
                <a:gd name="T1" fmla="*/ 930 h 244"/>
                <a:gd name="T2" fmla="*/ 380 w 65"/>
                <a:gd name="T3" fmla="*/ 930 h 244"/>
                <a:gd name="T4" fmla="*/ 0 w 65"/>
                <a:gd name="T5" fmla="*/ 0 h 244"/>
                <a:gd name="T6" fmla="*/ 0 w 65"/>
                <a:gd name="T7" fmla="*/ 2228 h 244"/>
                <a:gd name="T8" fmla="*/ 372 w 65"/>
                <a:gd name="T9" fmla="*/ 1279 h 244"/>
                <a:gd name="T10" fmla="*/ 380 w 65"/>
                <a:gd name="T11" fmla="*/ 1279 h 244"/>
                <a:gd name="T12" fmla="*/ 496 w 65"/>
                <a:gd name="T13" fmla="*/ 1106 h 244"/>
                <a:gd name="T14" fmla="*/ 380 w 65"/>
                <a:gd name="T15" fmla="*/ 930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44"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46" y="71"/>
                    <a:pt x="32" y="36"/>
                    <a:pt x="0" y="0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0" y="244"/>
                    <a:pt x="42" y="20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8" y="140"/>
                    <a:pt x="65" y="132"/>
                    <a:pt x="65" y="121"/>
                  </a:cubicBezTo>
                  <a:cubicBezTo>
                    <a:pt x="65" y="111"/>
                    <a:pt x="58" y="102"/>
                    <a:pt x="50" y="102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233">
              <a:extLst>
                <a:ext uri="{FF2B5EF4-FFF2-40B4-BE49-F238E27FC236}">
                  <a16:creationId xmlns:a16="http://schemas.microsoft.com/office/drawing/2014/main" id="{0BA4D4DC-6661-42FB-9154-54BAB7224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886"/>
              <a:ext cx="135" cy="536"/>
            </a:xfrm>
            <a:custGeom>
              <a:avLst/>
              <a:gdLst>
                <a:gd name="T0" fmla="*/ 517 w 69"/>
                <a:gd name="T1" fmla="*/ 0 h 256"/>
                <a:gd name="T2" fmla="*/ 517 w 69"/>
                <a:gd name="T3" fmla="*/ 2349 h 256"/>
                <a:gd name="T4" fmla="*/ 517 w 69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256">
                  <a:moveTo>
                    <a:pt x="69" y="0"/>
                  </a:moveTo>
                  <a:cubicBezTo>
                    <a:pt x="69" y="256"/>
                    <a:pt x="69" y="256"/>
                    <a:pt x="69" y="256"/>
                  </a:cubicBezTo>
                  <a:cubicBezTo>
                    <a:pt x="69" y="256"/>
                    <a:pt x="0" y="118"/>
                    <a:pt x="69" y="0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234">
              <a:extLst>
                <a:ext uri="{FF2B5EF4-FFF2-40B4-BE49-F238E27FC236}">
                  <a16:creationId xmlns:a16="http://schemas.microsoft.com/office/drawing/2014/main" id="{C44739F4-BF72-4200-9FD1-9F21F8D4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888"/>
              <a:ext cx="134" cy="536"/>
            </a:xfrm>
            <a:custGeom>
              <a:avLst/>
              <a:gdLst>
                <a:gd name="T0" fmla="*/ 0 w 68"/>
                <a:gd name="T1" fmla="*/ 0 h 256"/>
                <a:gd name="T2" fmla="*/ 0 w 68"/>
                <a:gd name="T3" fmla="*/ 2349 h 256"/>
                <a:gd name="T4" fmla="*/ 0 w 68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56">
                  <a:moveTo>
                    <a:pt x="0" y="0"/>
                  </a:moveTo>
                  <a:cubicBezTo>
                    <a:pt x="0" y="256"/>
                    <a:pt x="0" y="256"/>
                    <a:pt x="0" y="256"/>
                  </a:cubicBezTo>
                  <a:cubicBezTo>
                    <a:pt x="0" y="256"/>
                    <a:pt x="68" y="106"/>
                    <a:pt x="0" y="0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235">
              <a:extLst>
                <a:ext uri="{FF2B5EF4-FFF2-40B4-BE49-F238E27FC236}">
                  <a16:creationId xmlns:a16="http://schemas.microsoft.com/office/drawing/2014/main" id="{DE45ECD9-A2DD-409F-BECC-E8616440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966"/>
              <a:ext cx="342" cy="391"/>
            </a:xfrm>
            <a:custGeom>
              <a:avLst/>
              <a:gdLst>
                <a:gd name="T0" fmla="*/ 0 w 342"/>
                <a:gd name="T1" fmla="*/ 297 h 391"/>
                <a:gd name="T2" fmla="*/ 342 w 342"/>
                <a:gd name="T3" fmla="*/ 391 h 391"/>
                <a:gd name="T4" fmla="*/ 342 w 342"/>
                <a:gd name="T5" fmla="*/ 67 h 391"/>
                <a:gd name="T6" fmla="*/ 0 w 342"/>
                <a:gd name="T7" fmla="*/ 0 h 391"/>
                <a:gd name="T8" fmla="*/ 0 w 342"/>
                <a:gd name="T9" fmla="*/ 297 h 3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391">
                  <a:moveTo>
                    <a:pt x="0" y="297"/>
                  </a:moveTo>
                  <a:lnTo>
                    <a:pt x="342" y="391"/>
                  </a:lnTo>
                  <a:lnTo>
                    <a:pt x="342" y="67"/>
                  </a:lnTo>
                  <a:lnTo>
                    <a:pt x="0" y="0"/>
                  </a:lnTo>
                  <a:lnTo>
                    <a:pt x="0" y="297"/>
                  </a:ln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236">
              <a:extLst>
                <a:ext uri="{FF2B5EF4-FFF2-40B4-BE49-F238E27FC236}">
                  <a16:creationId xmlns:a16="http://schemas.microsoft.com/office/drawing/2014/main" id="{00C5644C-28A5-4FDA-848A-3B06968C4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859"/>
              <a:ext cx="249" cy="561"/>
            </a:xfrm>
            <a:custGeom>
              <a:avLst/>
              <a:gdLst>
                <a:gd name="T0" fmla="*/ 957 w 127"/>
                <a:gd name="T1" fmla="*/ 109 h 268"/>
                <a:gd name="T2" fmla="*/ 800 w 127"/>
                <a:gd name="T3" fmla="*/ 561 h 268"/>
                <a:gd name="T4" fmla="*/ 369 w 127"/>
                <a:gd name="T5" fmla="*/ 469 h 268"/>
                <a:gd name="T6" fmla="*/ 369 w 127"/>
                <a:gd name="T7" fmla="*/ 0 h 268"/>
                <a:gd name="T8" fmla="*/ 16 w 127"/>
                <a:gd name="T9" fmla="*/ 881 h 268"/>
                <a:gd name="T10" fmla="*/ 104 w 127"/>
                <a:gd name="T11" fmla="*/ 1065 h 268"/>
                <a:gd name="T12" fmla="*/ 0 w 127"/>
                <a:gd name="T13" fmla="*/ 1250 h 268"/>
                <a:gd name="T14" fmla="*/ 369 w 127"/>
                <a:gd name="T15" fmla="*/ 2313 h 268"/>
                <a:gd name="T16" fmla="*/ 369 w 127"/>
                <a:gd name="T17" fmla="*/ 1771 h 268"/>
                <a:gd name="T18" fmla="*/ 800 w 127"/>
                <a:gd name="T19" fmla="*/ 1907 h 268"/>
                <a:gd name="T20" fmla="*/ 957 w 127"/>
                <a:gd name="T21" fmla="*/ 2458 h 2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" h="268">
                  <a:moveTo>
                    <a:pt x="127" y="12"/>
                  </a:moveTo>
                  <a:cubicBezTo>
                    <a:pt x="117" y="29"/>
                    <a:pt x="110" y="45"/>
                    <a:pt x="106" y="6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0" y="32"/>
                    <a:pt x="6" y="65"/>
                    <a:pt x="2" y="96"/>
                  </a:cubicBezTo>
                  <a:cubicBezTo>
                    <a:pt x="8" y="97"/>
                    <a:pt x="14" y="105"/>
                    <a:pt x="14" y="116"/>
                  </a:cubicBezTo>
                  <a:cubicBezTo>
                    <a:pt x="14" y="126"/>
                    <a:pt x="8" y="135"/>
                    <a:pt x="0" y="136"/>
                  </a:cubicBezTo>
                  <a:cubicBezTo>
                    <a:pt x="6" y="203"/>
                    <a:pt x="49" y="252"/>
                    <a:pt x="49" y="252"/>
                  </a:cubicBezTo>
                  <a:cubicBezTo>
                    <a:pt x="49" y="193"/>
                    <a:pt x="49" y="193"/>
                    <a:pt x="49" y="193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15" y="244"/>
                    <a:pt x="127" y="268"/>
                    <a:pt x="127" y="26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Freeform 237">
              <a:extLst>
                <a:ext uri="{FF2B5EF4-FFF2-40B4-BE49-F238E27FC236}">
                  <a16:creationId xmlns:a16="http://schemas.microsoft.com/office/drawing/2014/main" id="{D61D4F34-EA5E-473B-BA33-F6D5E95EB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886"/>
              <a:ext cx="289" cy="582"/>
            </a:xfrm>
            <a:custGeom>
              <a:avLst/>
              <a:gdLst>
                <a:gd name="T0" fmla="*/ 0 w 147"/>
                <a:gd name="T1" fmla="*/ 2349 h 278"/>
                <a:gd name="T2" fmla="*/ 128 w 147"/>
                <a:gd name="T3" fmla="*/ 1880 h 278"/>
                <a:gd name="T4" fmla="*/ 623 w 147"/>
                <a:gd name="T5" fmla="*/ 2037 h 278"/>
                <a:gd name="T6" fmla="*/ 623 w 147"/>
                <a:gd name="T7" fmla="*/ 2550 h 278"/>
                <a:gd name="T8" fmla="*/ 997 w 147"/>
                <a:gd name="T9" fmla="*/ 1595 h 278"/>
                <a:gd name="T10" fmla="*/ 1005 w 147"/>
                <a:gd name="T11" fmla="*/ 1595 h 278"/>
                <a:gd name="T12" fmla="*/ 1117 w 147"/>
                <a:gd name="T13" fmla="*/ 1419 h 278"/>
                <a:gd name="T14" fmla="*/ 1005 w 147"/>
                <a:gd name="T15" fmla="*/ 1250 h 278"/>
                <a:gd name="T16" fmla="*/ 1005 w 147"/>
                <a:gd name="T17" fmla="*/ 1250 h 278"/>
                <a:gd name="T18" fmla="*/ 623 w 147"/>
                <a:gd name="T19" fmla="*/ 312 h 278"/>
                <a:gd name="T20" fmla="*/ 623 w 147"/>
                <a:gd name="T21" fmla="*/ 613 h 278"/>
                <a:gd name="T22" fmla="*/ 181 w 147"/>
                <a:gd name="T23" fmla="*/ 521 h 278"/>
                <a:gd name="T24" fmla="*/ 0 w 147"/>
                <a:gd name="T25" fmla="*/ 0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278">
                  <a:moveTo>
                    <a:pt x="0" y="256"/>
                  </a:moveTo>
                  <a:cubicBezTo>
                    <a:pt x="0" y="256"/>
                    <a:pt x="9" y="236"/>
                    <a:pt x="17" y="205"/>
                  </a:cubicBezTo>
                  <a:cubicBezTo>
                    <a:pt x="82" y="222"/>
                    <a:pt x="82" y="222"/>
                    <a:pt x="82" y="222"/>
                  </a:cubicBezTo>
                  <a:cubicBezTo>
                    <a:pt x="82" y="278"/>
                    <a:pt x="82" y="278"/>
                    <a:pt x="82" y="278"/>
                  </a:cubicBezTo>
                  <a:cubicBezTo>
                    <a:pt x="82" y="278"/>
                    <a:pt x="124" y="236"/>
                    <a:pt x="131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40" y="174"/>
                    <a:pt x="147" y="166"/>
                    <a:pt x="147" y="155"/>
                  </a:cubicBezTo>
                  <a:cubicBezTo>
                    <a:pt x="147" y="145"/>
                    <a:pt x="140" y="136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28" y="105"/>
                    <a:pt x="114" y="70"/>
                    <a:pt x="82" y="34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19" y="37"/>
                    <a:pt x="12" y="1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238">
              <a:extLst>
                <a:ext uri="{FF2B5EF4-FFF2-40B4-BE49-F238E27FC236}">
                  <a16:creationId xmlns:a16="http://schemas.microsoft.com/office/drawing/2014/main" id="{0FB94C63-7B2A-42E0-8344-2977F3968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058"/>
              <a:ext cx="541" cy="194"/>
            </a:xfrm>
            <a:custGeom>
              <a:avLst/>
              <a:gdLst>
                <a:gd name="T0" fmla="*/ 24 w 276"/>
                <a:gd name="T1" fmla="*/ 0 h 93"/>
                <a:gd name="T2" fmla="*/ 1952 w 276"/>
                <a:gd name="T3" fmla="*/ 492 h 93"/>
                <a:gd name="T4" fmla="*/ 2064 w 276"/>
                <a:gd name="T5" fmla="*/ 670 h 93"/>
                <a:gd name="T6" fmla="*/ 1944 w 276"/>
                <a:gd name="T7" fmla="*/ 845 h 93"/>
                <a:gd name="T8" fmla="*/ 0 w 276"/>
                <a:gd name="T9" fmla="*/ 384 h 93"/>
                <a:gd name="T10" fmla="*/ 104 w 276"/>
                <a:gd name="T11" fmla="*/ 217 h 93"/>
                <a:gd name="T12" fmla="*/ 24 w 276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6" h="93">
                  <a:moveTo>
                    <a:pt x="3" y="0"/>
                  </a:moveTo>
                  <a:cubicBezTo>
                    <a:pt x="259" y="54"/>
                    <a:pt x="259" y="54"/>
                    <a:pt x="259" y="54"/>
                  </a:cubicBezTo>
                  <a:cubicBezTo>
                    <a:pt x="259" y="54"/>
                    <a:pt x="276" y="60"/>
                    <a:pt x="274" y="74"/>
                  </a:cubicBezTo>
                  <a:cubicBezTo>
                    <a:pt x="272" y="88"/>
                    <a:pt x="267" y="93"/>
                    <a:pt x="258" y="9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13" y="37"/>
                    <a:pt x="14" y="24"/>
                  </a:cubicBezTo>
                  <a:cubicBezTo>
                    <a:pt x="16" y="7"/>
                    <a:pt x="3" y="0"/>
                    <a:pt x="3" y="0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Line 239">
              <a:extLst>
                <a:ext uri="{FF2B5EF4-FFF2-40B4-BE49-F238E27FC236}">
                  <a16:creationId xmlns:a16="http://schemas.microsoft.com/office/drawing/2014/main" id="{655A2B59-5DD1-4C2F-9EBE-2F6DD2E7FF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92" y="3064"/>
              <a:ext cx="33" cy="107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240">
              <a:extLst>
                <a:ext uri="{FF2B5EF4-FFF2-40B4-BE49-F238E27FC236}">
                  <a16:creationId xmlns:a16="http://schemas.microsoft.com/office/drawing/2014/main" id="{3E0761D5-3BAA-40BC-90EA-941510776C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2" y="3252"/>
              <a:ext cx="28" cy="113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241">
              <a:extLst>
                <a:ext uri="{FF2B5EF4-FFF2-40B4-BE49-F238E27FC236}">
                  <a16:creationId xmlns:a16="http://schemas.microsoft.com/office/drawing/2014/main" id="{E0154CF6-AF2D-4527-8BCB-6110AD028E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7" y="2897"/>
              <a:ext cx="1" cy="1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Line 242">
              <a:extLst>
                <a:ext uri="{FF2B5EF4-FFF2-40B4-BE49-F238E27FC236}">
                  <a16:creationId xmlns:a16="http://schemas.microsoft.com/office/drawing/2014/main" id="{60F5FA2E-E106-49F6-B3F8-3A9DAAFA5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3" y="3200"/>
              <a:ext cx="1" cy="218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243">
              <a:extLst>
                <a:ext uri="{FF2B5EF4-FFF2-40B4-BE49-F238E27FC236}">
                  <a16:creationId xmlns:a16="http://schemas.microsoft.com/office/drawing/2014/main" id="{6C367BB3-A678-4927-A1CE-0BA6F7211D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23" y="2891"/>
              <a:ext cx="1" cy="217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Freeform 244">
              <a:extLst>
                <a:ext uri="{FF2B5EF4-FFF2-40B4-BE49-F238E27FC236}">
                  <a16:creationId xmlns:a16="http://schemas.microsoft.com/office/drawing/2014/main" id="{D75271EC-7232-435A-85D3-11A4BA9D6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3112"/>
              <a:ext cx="41" cy="86"/>
            </a:xfrm>
            <a:custGeom>
              <a:avLst/>
              <a:gdLst>
                <a:gd name="T0" fmla="*/ 8 w 21"/>
                <a:gd name="T1" fmla="*/ 0 h 41"/>
                <a:gd name="T2" fmla="*/ 23 w 21"/>
                <a:gd name="T3" fmla="*/ 0 h 41"/>
                <a:gd name="T4" fmla="*/ 156 w 21"/>
                <a:gd name="T5" fmla="*/ 185 h 41"/>
                <a:gd name="T6" fmla="*/ 23 w 21"/>
                <a:gd name="T7" fmla="*/ 378 h 41"/>
                <a:gd name="T8" fmla="*/ 0 w 21"/>
                <a:gd name="T9" fmla="*/ 36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1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13" y="0"/>
                    <a:pt x="21" y="9"/>
                    <a:pt x="21" y="20"/>
                  </a:cubicBezTo>
                  <a:cubicBezTo>
                    <a:pt x="21" y="32"/>
                    <a:pt x="13" y="41"/>
                    <a:pt x="3" y="41"/>
                  </a:cubicBezTo>
                  <a:cubicBezTo>
                    <a:pt x="2" y="41"/>
                    <a:pt x="1" y="40"/>
                    <a:pt x="0" y="4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245">
              <a:extLst>
                <a:ext uri="{FF2B5EF4-FFF2-40B4-BE49-F238E27FC236}">
                  <a16:creationId xmlns:a16="http://schemas.microsoft.com/office/drawing/2014/main" id="{EF1809DD-547C-4484-BBE9-8A58084FC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3073"/>
              <a:ext cx="246" cy="85"/>
            </a:xfrm>
            <a:custGeom>
              <a:avLst/>
              <a:gdLst>
                <a:gd name="T0" fmla="*/ 0 w 125"/>
                <a:gd name="T1" fmla="*/ 0 h 41"/>
                <a:gd name="T2" fmla="*/ 244 w 125"/>
                <a:gd name="T3" fmla="*/ 73 h 41"/>
                <a:gd name="T4" fmla="*/ 557 w 125"/>
                <a:gd name="T5" fmla="*/ 141 h 41"/>
                <a:gd name="T6" fmla="*/ 809 w 125"/>
                <a:gd name="T7" fmla="*/ 216 h 41"/>
                <a:gd name="T8" fmla="*/ 953 w 125"/>
                <a:gd name="T9" fmla="*/ 332 h 41"/>
                <a:gd name="T10" fmla="*/ 913 w 125"/>
                <a:gd name="T11" fmla="*/ 365 h 41"/>
                <a:gd name="T12" fmla="*/ 779 w 125"/>
                <a:gd name="T13" fmla="*/ 348 h 41"/>
                <a:gd name="T14" fmla="*/ 457 w 125"/>
                <a:gd name="T15" fmla="*/ 301 h 41"/>
                <a:gd name="T16" fmla="*/ 197 w 125"/>
                <a:gd name="T17" fmla="*/ 249 h 41"/>
                <a:gd name="T18" fmla="*/ 47 w 125"/>
                <a:gd name="T19" fmla="*/ 197 h 41"/>
                <a:gd name="T20" fmla="*/ 0 w 125"/>
                <a:gd name="T21" fmla="*/ 25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41">
                  <a:moveTo>
                    <a:pt x="0" y="0"/>
                  </a:moveTo>
                  <a:cubicBezTo>
                    <a:pt x="9" y="5"/>
                    <a:pt x="22" y="5"/>
                    <a:pt x="32" y="8"/>
                  </a:cubicBezTo>
                  <a:cubicBezTo>
                    <a:pt x="45" y="11"/>
                    <a:pt x="59" y="13"/>
                    <a:pt x="73" y="16"/>
                  </a:cubicBezTo>
                  <a:cubicBezTo>
                    <a:pt x="84" y="18"/>
                    <a:pt x="95" y="20"/>
                    <a:pt x="106" y="24"/>
                  </a:cubicBezTo>
                  <a:cubicBezTo>
                    <a:pt x="112" y="26"/>
                    <a:pt x="125" y="28"/>
                    <a:pt x="125" y="37"/>
                  </a:cubicBezTo>
                  <a:cubicBezTo>
                    <a:pt x="125" y="41"/>
                    <a:pt x="124" y="41"/>
                    <a:pt x="120" y="41"/>
                  </a:cubicBezTo>
                  <a:cubicBezTo>
                    <a:pt x="115" y="41"/>
                    <a:pt x="108" y="39"/>
                    <a:pt x="102" y="39"/>
                  </a:cubicBezTo>
                  <a:cubicBezTo>
                    <a:pt x="88" y="38"/>
                    <a:pt x="74" y="37"/>
                    <a:pt x="60" y="34"/>
                  </a:cubicBezTo>
                  <a:cubicBezTo>
                    <a:pt x="49" y="33"/>
                    <a:pt x="37" y="31"/>
                    <a:pt x="26" y="28"/>
                  </a:cubicBezTo>
                  <a:cubicBezTo>
                    <a:pt x="20" y="26"/>
                    <a:pt x="12" y="21"/>
                    <a:pt x="6" y="22"/>
                  </a:cubicBezTo>
                  <a:cubicBezTo>
                    <a:pt x="3" y="16"/>
                    <a:pt x="3" y="9"/>
                    <a:pt x="0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246">
              <a:extLst>
                <a:ext uri="{FF2B5EF4-FFF2-40B4-BE49-F238E27FC236}">
                  <a16:creationId xmlns:a16="http://schemas.microsoft.com/office/drawing/2014/main" id="{700226AB-1EE3-4985-971E-2E8283FA1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3135"/>
              <a:ext cx="232" cy="74"/>
            </a:xfrm>
            <a:custGeom>
              <a:avLst/>
              <a:gdLst>
                <a:gd name="T0" fmla="*/ 0 w 118"/>
                <a:gd name="T1" fmla="*/ 0 h 35"/>
                <a:gd name="T2" fmla="*/ 39 w 118"/>
                <a:gd name="T3" fmla="*/ 121 h 35"/>
                <a:gd name="T4" fmla="*/ 275 w 118"/>
                <a:gd name="T5" fmla="*/ 169 h 35"/>
                <a:gd name="T6" fmla="*/ 395 w 118"/>
                <a:gd name="T7" fmla="*/ 197 h 35"/>
                <a:gd name="T8" fmla="*/ 503 w 118"/>
                <a:gd name="T9" fmla="*/ 237 h 35"/>
                <a:gd name="T10" fmla="*/ 897 w 118"/>
                <a:gd name="T11" fmla="*/ 330 h 35"/>
                <a:gd name="T12" fmla="*/ 739 w 118"/>
                <a:gd name="T13" fmla="*/ 180 h 35"/>
                <a:gd name="T14" fmla="*/ 503 w 118"/>
                <a:gd name="T15" fmla="*/ 133 h 35"/>
                <a:gd name="T16" fmla="*/ 61 w 118"/>
                <a:gd name="T17" fmla="*/ 27 h 35"/>
                <a:gd name="T18" fmla="*/ 8 w 118"/>
                <a:gd name="T19" fmla="*/ 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35">
                  <a:moveTo>
                    <a:pt x="0" y="0"/>
                  </a:moveTo>
                  <a:cubicBezTo>
                    <a:pt x="5" y="1"/>
                    <a:pt x="5" y="9"/>
                    <a:pt x="5" y="13"/>
                  </a:cubicBezTo>
                  <a:cubicBezTo>
                    <a:pt x="16" y="14"/>
                    <a:pt x="25" y="16"/>
                    <a:pt x="36" y="18"/>
                  </a:cubicBezTo>
                  <a:cubicBezTo>
                    <a:pt x="41" y="19"/>
                    <a:pt x="47" y="19"/>
                    <a:pt x="52" y="21"/>
                  </a:cubicBezTo>
                  <a:cubicBezTo>
                    <a:pt x="57" y="22"/>
                    <a:pt x="61" y="24"/>
                    <a:pt x="66" y="25"/>
                  </a:cubicBezTo>
                  <a:cubicBezTo>
                    <a:pt x="84" y="28"/>
                    <a:pt x="102" y="30"/>
                    <a:pt x="118" y="35"/>
                  </a:cubicBezTo>
                  <a:cubicBezTo>
                    <a:pt x="118" y="27"/>
                    <a:pt x="103" y="21"/>
                    <a:pt x="97" y="19"/>
                  </a:cubicBezTo>
                  <a:cubicBezTo>
                    <a:pt x="87" y="16"/>
                    <a:pt x="76" y="16"/>
                    <a:pt x="66" y="14"/>
                  </a:cubicBezTo>
                  <a:cubicBezTo>
                    <a:pt x="47" y="11"/>
                    <a:pt x="26" y="9"/>
                    <a:pt x="8" y="3"/>
                  </a:cubicBezTo>
                  <a:cubicBezTo>
                    <a:pt x="6" y="2"/>
                    <a:pt x="4" y="1"/>
                    <a:pt x="1" y="1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Freeform 247">
              <a:extLst>
                <a:ext uri="{FF2B5EF4-FFF2-40B4-BE49-F238E27FC236}">
                  <a16:creationId xmlns:a16="http://schemas.microsoft.com/office/drawing/2014/main" id="{15AEE8D8-204D-4563-96B9-79055710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137"/>
              <a:ext cx="224" cy="49"/>
            </a:xfrm>
            <a:custGeom>
              <a:avLst/>
              <a:gdLst>
                <a:gd name="T0" fmla="*/ 0 w 114"/>
                <a:gd name="T1" fmla="*/ 9 h 23"/>
                <a:gd name="T2" fmla="*/ 204 w 114"/>
                <a:gd name="T3" fmla="*/ 49 h 23"/>
                <a:gd name="T4" fmla="*/ 464 w 114"/>
                <a:gd name="T5" fmla="*/ 104 h 23"/>
                <a:gd name="T6" fmla="*/ 865 w 114"/>
                <a:gd name="T7" fmla="*/ 213 h 23"/>
                <a:gd name="T8" fmla="*/ 591 w 114"/>
                <a:gd name="T9" fmla="*/ 85 h 23"/>
                <a:gd name="T10" fmla="*/ 348 w 114"/>
                <a:gd name="T11" fmla="*/ 49 h 23"/>
                <a:gd name="T12" fmla="*/ 159 w 114"/>
                <a:gd name="T13" fmla="*/ 19 h 23"/>
                <a:gd name="T14" fmla="*/ 0 w 114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23">
                  <a:moveTo>
                    <a:pt x="0" y="1"/>
                  </a:moveTo>
                  <a:cubicBezTo>
                    <a:pt x="8" y="0"/>
                    <a:pt x="19" y="4"/>
                    <a:pt x="27" y="5"/>
                  </a:cubicBezTo>
                  <a:cubicBezTo>
                    <a:pt x="39" y="6"/>
                    <a:pt x="50" y="9"/>
                    <a:pt x="61" y="11"/>
                  </a:cubicBezTo>
                  <a:cubicBezTo>
                    <a:pt x="79" y="14"/>
                    <a:pt x="97" y="23"/>
                    <a:pt x="114" y="22"/>
                  </a:cubicBezTo>
                  <a:cubicBezTo>
                    <a:pt x="109" y="13"/>
                    <a:pt x="87" y="10"/>
                    <a:pt x="78" y="9"/>
                  </a:cubicBezTo>
                  <a:cubicBezTo>
                    <a:pt x="67" y="8"/>
                    <a:pt x="57" y="6"/>
                    <a:pt x="46" y="5"/>
                  </a:cubicBezTo>
                  <a:cubicBezTo>
                    <a:pt x="38" y="4"/>
                    <a:pt x="29" y="3"/>
                    <a:pt x="21" y="2"/>
                  </a:cubicBezTo>
                  <a:cubicBezTo>
                    <a:pt x="14" y="2"/>
                    <a:pt x="5" y="3"/>
                    <a:pt x="0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248">
              <a:extLst>
                <a:ext uri="{FF2B5EF4-FFF2-40B4-BE49-F238E27FC236}">
                  <a16:creationId xmlns:a16="http://schemas.microsoft.com/office/drawing/2014/main" id="{D3427816-0082-4A7C-AB5A-804BBAB35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3190"/>
              <a:ext cx="224" cy="52"/>
            </a:xfrm>
            <a:custGeom>
              <a:avLst/>
              <a:gdLst>
                <a:gd name="T0" fmla="*/ 0 w 114"/>
                <a:gd name="T1" fmla="*/ 25 h 25"/>
                <a:gd name="T2" fmla="*/ 432 w 114"/>
                <a:gd name="T3" fmla="*/ 133 h 25"/>
                <a:gd name="T4" fmla="*/ 684 w 114"/>
                <a:gd name="T5" fmla="*/ 191 h 25"/>
                <a:gd name="T6" fmla="*/ 865 w 114"/>
                <a:gd name="T7" fmla="*/ 225 h 25"/>
                <a:gd name="T8" fmla="*/ 621 w 114"/>
                <a:gd name="T9" fmla="*/ 116 h 25"/>
                <a:gd name="T10" fmla="*/ 356 w 114"/>
                <a:gd name="T11" fmla="*/ 52 h 25"/>
                <a:gd name="T12" fmla="*/ 151 w 114"/>
                <a:gd name="T13" fmla="*/ 8 h 25"/>
                <a:gd name="T14" fmla="*/ 69 w 114"/>
                <a:gd name="T15" fmla="*/ 0 h 25"/>
                <a:gd name="T16" fmla="*/ 0 w 114"/>
                <a:gd name="T17" fmla="*/ 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25">
                  <a:moveTo>
                    <a:pt x="0" y="3"/>
                  </a:moveTo>
                  <a:cubicBezTo>
                    <a:pt x="20" y="3"/>
                    <a:pt x="38" y="11"/>
                    <a:pt x="57" y="15"/>
                  </a:cubicBezTo>
                  <a:cubicBezTo>
                    <a:pt x="68" y="18"/>
                    <a:pt x="79" y="19"/>
                    <a:pt x="90" y="21"/>
                  </a:cubicBezTo>
                  <a:cubicBezTo>
                    <a:pt x="97" y="22"/>
                    <a:pt x="106" y="24"/>
                    <a:pt x="114" y="25"/>
                  </a:cubicBezTo>
                  <a:cubicBezTo>
                    <a:pt x="108" y="16"/>
                    <a:pt x="91" y="15"/>
                    <a:pt x="82" y="13"/>
                  </a:cubicBezTo>
                  <a:cubicBezTo>
                    <a:pt x="70" y="10"/>
                    <a:pt x="59" y="8"/>
                    <a:pt x="47" y="6"/>
                  </a:cubicBezTo>
                  <a:cubicBezTo>
                    <a:pt x="38" y="4"/>
                    <a:pt x="29" y="3"/>
                    <a:pt x="20" y="1"/>
                  </a:cubicBezTo>
                  <a:cubicBezTo>
                    <a:pt x="17" y="1"/>
                    <a:pt x="13" y="0"/>
                    <a:pt x="9" y="0"/>
                  </a:cubicBezTo>
                  <a:cubicBezTo>
                    <a:pt x="7" y="1"/>
                    <a:pt x="2" y="3"/>
                    <a:pt x="0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Freeform 249">
              <a:extLst>
                <a:ext uri="{FF2B5EF4-FFF2-40B4-BE49-F238E27FC236}">
                  <a16:creationId xmlns:a16="http://schemas.microsoft.com/office/drawing/2014/main" id="{3F23527C-F855-4B40-AC04-3D40438CC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964"/>
              <a:ext cx="77" cy="159"/>
            </a:xfrm>
            <a:custGeom>
              <a:avLst/>
              <a:gdLst>
                <a:gd name="T0" fmla="*/ 0 w 39"/>
                <a:gd name="T1" fmla="*/ 0 h 76"/>
                <a:gd name="T2" fmla="*/ 8 w 39"/>
                <a:gd name="T3" fmla="*/ 596 h 76"/>
                <a:gd name="T4" fmla="*/ 160 w 39"/>
                <a:gd name="T5" fmla="*/ 638 h 76"/>
                <a:gd name="T6" fmla="*/ 300 w 39"/>
                <a:gd name="T7" fmla="*/ 697 h 76"/>
                <a:gd name="T8" fmla="*/ 124 w 39"/>
                <a:gd name="T9" fmla="*/ 596 h 76"/>
                <a:gd name="T10" fmla="*/ 63 w 39"/>
                <a:gd name="T11" fmla="*/ 538 h 76"/>
                <a:gd name="T12" fmla="*/ 39 w 39"/>
                <a:gd name="T13" fmla="*/ 412 h 76"/>
                <a:gd name="T14" fmla="*/ 24 w 39"/>
                <a:gd name="T15" fmla="*/ 176 h 76"/>
                <a:gd name="T16" fmla="*/ 0 w 39"/>
                <a:gd name="T17" fmla="*/ 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76">
                  <a:moveTo>
                    <a:pt x="0" y="0"/>
                  </a:moveTo>
                  <a:cubicBezTo>
                    <a:pt x="2" y="21"/>
                    <a:pt x="4" y="44"/>
                    <a:pt x="1" y="65"/>
                  </a:cubicBezTo>
                  <a:cubicBezTo>
                    <a:pt x="7" y="64"/>
                    <a:pt x="15" y="68"/>
                    <a:pt x="21" y="70"/>
                  </a:cubicBezTo>
                  <a:cubicBezTo>
                    <a:pt x="27" y="73"/>
                    <a:pt x="33" y="75"/>
                    <a:pt x="39" y="76"/>
                  </a:cubicBezTo>
                  <a:cubicBezTo>
                    <a:pt x="31" y="74"/>
                    <a:pt x="23" y="69"/>
                    <a:pt x="16" y="65"/>
                  </a:cubicBezTo>
                  <a:cubicBezTo>
                    <a:pt x="13" y="63"/>
                    <a:pt x="10" y="62"/>
                    <a:pt x="8" y="59"/>
                  </a:cubicBezTo>
                  <a:cubicBezTo>
                    <a:pt x="7" y="56"/>
                    <a:pt x="6" y="49"/>
                    <a:pt x="5" y="45"/>
                  </a:cubicBezTo>
                  <a:cubicBezTo>
                    <a:pt x="4" y="37"/>
                    <a:pt x="4" y="28"/>
                    <a:pt x="3" y="19"/>
                  </a:cubicBezTo>
                  <a:cubicBezTo>
                    <a:pt x="3" y="15"/>
                    <a:pt x="3" y="6"/>
                    <a:pt x="0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Freeform 250">
              <a:extLst>
                <a:ext uri="{FF2B5EF4-FFF2-40B4-BE49-F238E27FC236}">
                  <a16:creationId xmlns:a16="http://schemas.microsoft.com/office/drawing/2014/main" id="{9C695AC1-C1BE-4200-94F6-1AD915F0C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947"/>
              <a:ext cx="72" cy="119"/>
            </a:xfrm>
            <a:custGeom>
              <a:avLst/>
              <a:gdLst>
                <a:gd name="T0" fmla="*/ 140 w 37"/>
                <a:gd name="T1" fmla="*/ 0 h 57"/>
                <a:gd name="T2" fmla="*/ 95 w 37"/>
                <a:gd name="T3" fmla="*/ 117 h 57"/>
                <a:gd name="T4" fmla="*/ 53 w 37"/>
                <a:gd name="T5" fmla="*/ 244 h 57"/>
                <a:gd name="T6" fmla="*/ 0 w 37"/>
                <a:gd name="T7" fmla="*/ 428 h 57"/>
                <a:gd name="T8" fmla="*/ 132 w 37"/>
                <a:gd name="T9" fmla="*/ 484 h 57"/>
                <a:gd name="T10" fmla="*/ 272 w 37"/>
                <a:gd name="T11" fmla="*/ 518 h 57"/>
                <a:gd name="T12" fmla="*/ 88 w 37"/>
                <a:gd name="T13" fmla="*/ 353 h 57"/>
                <a:gd name="T14" fmla="*/ 132 w 37"/>
                <a:gd name="T15" fmla="*/ 35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7">
                  <a:moveTo>
                    <a:pt x="19" y="0"/>
                  </a:moveTo>
                  <a:cubicBezTo>
                    <a:pt x="18" y="5"/>
                    <a:pt x="14" y="9"/>
                    <a:pt x="13" y="13"/>
                  </a:cubicBezTo>
                  <a:cubicBezTo>
                    <a:pt x="11" y="18"/>
                    <a:pt x="9" y="22"/>
                    <a:pt x="7" y="27"/>
                  </a:cubicBezTo>
                  <a:cubicBezTo>
                    <a:pt x="4" y="33"/>
                    <a:pt x="2" y="40"/>
                    <a:pt x="0" y="47"/>
                  </a:cubicBezTo>
                  <a:cubicBezTo>
                    <a:pt x="5" y="50"/>
                    <a:pt x="13" y="51"/>
                    <a:pt x="18" y="53"/>
                  </a:cubicBezTo>
                  <a:cubicBezTo>
                    <a:pt x="24" y="54"/>
                    <a:pt x="31" y="56"/>
                    <a:pt x="37" y="57"/>
                  </a:cubicBezTo>
                  <a:cubicBezTo>
                    <a:pt x="28" y="52"/>
                    <a:pt x="14" y="51"/>
                    <a:pt x="12" y="39"/>
                  </a:cubicBezTo>
                  <a:cubicBezTo>
                    <a:pt x="10" y="29"/>
                    <a:pt x="14" y="14"/>
                    <a:pt x="18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Freeform 251">
              <a:extLst>
                <a:ext uri="{FF2B5EF4-FFF2-40B4-BE49-F238E27FC236}">
                  <a16:creationId xmlns:a16="http://schemas.microsoft.com/office/drawing/2014/main" id="{0470AD8F-2772-4BB1-83EE-90EF255DD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3160"/>
              <a:ext cx="49" cy="111"/>
            </a:xfrm>
            <a:custGeom>
              <a:avLst/>
              <a:gdLst>
                <a:gd name="T0" fmla="*/ 188 w 25"/>
                <a:gd name="T1" fmla="*/ 57 h 53"/>
                <a:gd name="T2" fmla="*/ 0 w 25"/>
                <a:gd name="T3" fmla="*/ 0 h 53"/>
                <a:gd name="T4" fmla="*/ 127 w 25"/>
                <a:gd name="T5" fmla="*/ 486 h 53"/>
                <a:gd name="T6" fmla="*/ 53 w 25"/>
                <a:gd name="T7" fmla="*/ 119 h 53"/>
                <a:gd name="T8" fmla="*/ 92 w 25"/>
                <a:gd name="T9" fmla="*/ 75 h 53"/>
                <a:gd name="T10" fmla="*/ 165 w 25"/>
                <a:gd name="T11" fmla="*/ 84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3">
                  <a:moveTo>
                    <a:pt x="25" y="6"/>
                  </a:moveTo>
                  <a:cubicBezTo>
                    <a:pt x="17" y="5"/>
                    <a:pt x="7" y="3"/>
                    <a:pt x="0" y="0"/>
                  </a:cubicBezTo>
                  <a:cubicBezTo>
                    <a:pt x="2" y="17"/>
                    <a:pt x="6" y="38"/>
                    <a:pt x="17" y="53"/>
                  </a:cubicBezTo>
                  <a:cubicBezTo>
                    <a:pt x="11" y="42"/>
                    <a:pt x="6" y="25"/>
                    <a:pt x="7" y="13"/>
                  </a:cubicBezTo>
                  <a:cubicBezTo>
                    <a:pt x="7" y="7"/>
                    <a:pt x="8" y="7"/>
                    <a:pt x="12" y="8"/>
                  </a:cubicBezTo>
                  <a:cubicBezTo>
                    <a:pt x="15" y="8"/>
                    <a:pt x="20" y="8"/>
                    <a:pt x="22" y="9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Freeform 252">
              <a:extLst>
                <a:ext uri="{FF2B5EF4-FFF2-40B4-BE49-F238E27FC236}">
                  <a16:creationId xmlns:a16="http://schemas.microsoft.com/office/drawing/2014/main" id="{415FE9E4-D2CF-4EE5-85EE-C2F6434C7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3024"/>
              <a:ext cx="53" cy="120"/>
            </a:xfrm>
            <a:custGeom>
              <a:avLst/>
              <a:gdLst>
                <a:gd name="T0" fmla="*/ 24 w 27"/>
                <a:gd name="T1" fmla="*/ 0 h 57"/>
                <a:gd name="T2" fmla="*/ 204 w 27"/>
                <a:gd name="T3" fmla="*/ 533 h 57"/>
                <a:gd name="T4" fmla="*/ 0 w 27"/>
                <a:gd name="T5" fmla="*/ 457 h 57"/>
                <a:gd name="T6" fmla="*/ 69 w 27"/>
                <a:gd name="T7" fmla="*/ 389 h 57"/>
                <a:gd name="T8" fmla="*/ 69 w 27"/>
                <a:gd name="T9" fmla="*/ 261 h 57"/>
                <a:gd name="T10" fmla="*/ 16 w 27"/>
                <a:gd name="T11" fmla="*/ 17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57">
                  <a:moveTo>
                    <a:pt x="3" y="0"/>
                  </a:moveTo>
                  <a:cubicBezTo>
                    <a:pt x="10" y="20"/>
                    <a:pt x="20" y="38"/>
                    <a:pt x="27" y="57"/>
                  </a:cubicBezTo>
                  <a:cubicBezTo>
                    <a:pt x="19" y="53"/>
                    <a:pt x="7" y="54"/>
                    <a:pt x="0" y="49"/>
                  </a:cubicBezTo>
                  <a:cubicBezTo>
                    <a:pt x="4" y="47"/>
                    <a:pt x="7" y="47"/>
                    <a:pt x="9" y="42"/>
                  </a:cubicBezTo>
                  <a:cubicBezTo>
                    <a:pt x="11" y="38"/>
                    <a:pt x="9" y="33"/>
                    <a:pt x="9" y="28"/>
                  </a:cubicBezTo>
                  <a:cubicBezTo>
                    <a:pt x="9" y="21"/>
                    <a:pt x="6" y="7"/>
                    <a:pt x="2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253">
              <a:extLst>
                <a:ext uri="{FF2B5EF4-FFF2-40B4-BE49-F238E27FC236}">
                  <a16:creationId xmlns:a16="http://schemas.microsoft.com/office/drawing/2014/main" id="{D25A0967-8B72-4E78-8F7C-0E5517B3E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3322"/>
              <a:ext cx="53" cy="108"/>
            </a:xfrm>
            <a:custGeom>
              <a:avLst/>
              <a:gdLst>
                <a:gd name="T0" fmla="*/ 0 w 27"/>
                <a:gd name="T1" fmla="*/ 35 h 52"/>
                <a:gd name="T2" fmla="*/ 120 w 27"/>
                <a:gd name="T3" fmla="*/ 73 h 52"/>
                <a:gd name="T4" fmla="*/ 151 w 27"/>
                <a:gd name="T5" fmla="*/ 168 h 52"/>
                <a:gd name="T6" fmla="*/ 143 w 27"/>
                <a:gd name="T7" fmla="*/ 465 h 52"/>
                <a:gd name="T8" fmla="*/ 204 w 27"/>
                <a:gd name="T9" fmla="*/ 64 h 52"/>
                <a:gd name="T10" fmla="*/ 143 w 27"/>
                <a:gd name="T11" fmla="*/ 0 h 52"/>
                <a:gd name="T12" fmla="*/ 16 w 27"/>
                <a:gd name="T13" fmla="*/ 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0" y="4"/>
                  </a:moveTo>
                  <a:cubicBezTo>
                    <a:pt x="4" y="3"/>
                    <a:pt x="12" y="6"/>
                    <a:pt x="16" y="8"/>
                  </a:cubicBezTo>
                  <a:cubicBezTo>
                    <a:pt x="21" y="11"/>
                    <a:pt x="20" y="14"/>
                    <a:pt x="20" y="19"/>
                  </a:cubicBezTo>
                  <a:cubicBezTo>
                    <a:pt x="20" y="30"/>
                    <a:pt x="19" y="41"/>
                    <a:pt x="19" y="52"/>
                  </a:cubicBezTo>
                  <a:cubicBezTo>
                    <a:pt x="21" y="37"/>
                    <a:pt x="25" y="22"/>
                    <a:pt x="27" y="7"/>
                  </a:cubicBezTo>
                  <a:cubicBezTo>
                    <a:pt x="27" y="0"/>
                    <a:pt x="25" y="0"/>
                    <a:pt x="19" y="0"/>
                  </a:cubicBezTo>
                  <a:cubicBezTo>
                    <a:pt x="13" y="0"/>
                    <a:pt x="8" y="1"/>
                    <a:pt x="2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254">
              <a:extLst>
                <a:ext uri="{FF2B5EF4-FFF2-40B4-BE49-F238E27FC236}">
                  <a16:creationId xmlns:a16="http://schemas.microsoft.com/office/drawing/2014/main" id="{6F5F587F-69D0-4C57-B415-27F62D43C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213"/>
              <a:ext cx="45" cy="119"/>
            </a:xfrm>
            <a:custGeom>
              <a:avLst/>
              <a:gdLst>
                <a:gd name="T0" fmla="*/ 149 w 23"/>
                <a:gd name="T1" fmla="*/ 27 h 57"/>
                <a:gd name="T2" fmla="*/ 16 w 23"/>
                <a:gd name="T3" fmla="*/ 8 h 57"/>
                <a:gd name="T4" fmla="*/ 8 w 23"/>
                <a:gd name="T5" fmla="*/ 518 h 57"/>
                <a:gd name="T6" fmla="*/ 76 w 23"/>
                <a:gd name="T7" fmla="*/ 144 h 57"/>
                <a:gd name="T8" fmla="*/ 172 w 23"/>
                <a:gd name="T9" fmla="*/ 5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20" y="3"/>
                  </a:moveTo>
                  <a:cubicBezTo>
                    <a:pt x="15" y="5"/>
                    <a:pt x="8" y="0"/>
                    <a:pt x="2" y="1"/>
                  </a:cubicBezTo>
                  <a:cubicBezTo>
                    <a:pt x="3" y="19"/>
                    <a:pt x="0" y="38"/>
                    <a:pt x="1" y="57"/>
                  </a:cubicBezTo>
                  <a:cubicBezTo>
                    <a:pt x="5" y="44"/>
                    <a:pt x="6" y="29"/>
                    <a:pt x="10" y="16"/>
                  </a:cubicBezTo>
                  <a:cubicBezTo>
                    <a:pt x="13" y="9"/>
                    <a:pt x="15" y="6"/>
                    <a:pt x="23" y="6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255">
              <a:extLst>
                <a:ext uri="{FF2B5EF4-FFF2-40B4-BE49-F238E27FC236}">
                  <a16:creationId xmlns:a16="http://schemas.microsoft.com/office/drawing/2014/main" id="{7810624C-180B-4EB8-8BF4-AACCB9680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3169"/>
              <a:ext cx="31" cy="98"/>
            </a:xfrm>
            <a:custGeom>
              <a:avLst/>
              <a:gdLst>
                <a:gd name="T0" fmla="*/ 37 w 16"/>
                <a:gd name="T1" fmla="*/ 0 h 47"/>
                <a:gd name="T2" fmla="*/ 72 w 16"/>
                <a:gd name="T3" fmla="*/ 108 h 47"/>
                <a:gd name="T4" fmla="*/ 79 w 16"/>
                <a:gd name="T5" fmla="*/ 244 h 47"/>
                <a:gd name="T6" fmla="*/ 0 w 16"/>
                <a:gd name="T7" fmla="*/ 417 h 47"/>
                <a:gd name="T8" fmla="*/ 116 w 16"/>
                <a:gd name="T9" fmla="*/ 225 h 47"/>
                <a:gd name="T10" fmla="*/ 37 w 16"/>
                <a:gd name="T11" fmla="*/ 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47">
                  <a:moveTo>
                    <a:pt x="5" y="0"/>
                  </a:moveTo>
                  <a:cubicBezTo>
                    <a:pt x="4" y="2"/>
                    <a:pt x="9" y="8"/>
                    <a:pt x="10" y="12"/>
                  </a:cubicBezTo>
                  <a:cubicBezTo>
                    <a:pt x="11" y="17"/>
                    <a:pt x="11" y="22"/>
                    <a:pt x="11" y="27"/>
                  </a:cubicBezTo>
                  <a:cubicBezTo>
                    <a:pt x="11" y="35"/>
                    <a:pt x="8" y="43"/>
                    <a:pt x="0" y="46"/>
                  </a:cubicBezTo>
                  <a:cubicBezTo>
                    <a:pt x="11" y="47"/>
                    <a:pt x="16" y="34"/>
                    <a:pt x="16" y="25"/>
                  </a:cubicBezTo>
                  <a:cubicBezTo>
                    <a:pt x="16" y="16"/>
                    <a:pt x="12" y="7"/>
                    <a:pt x="5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Freeform 256">
              <a:extLst>
                <a:ext uri="{FF2B5EF4-FFF2-40B4-BE49-F238E27FC236}">
                  <a16:creationId xmlns:a16="http://schemas.microsoft.com/office/drawing/2014/main" id="{C79CCF4A-D555-43C0-B223-3BDD47BCE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987"/>
              <a:ext cx="82" cy="127"/>
            </a:xfrm>
            <a:custGeom>
              <a:avLst/>
              <a:gdLst>
                <a:gd name="T0" fmla="*/ 0 w 42"/>
                <a:gd name="T1" fmla="*/ 0 h 61"/>
                <a:gd name="T2" fmla="*/ 125 w 42"/>
                <a:gd name="T3" fmla="*/ 100 h 61"/>
                <a:gd name="T4" fmla="*/ 244 w 42"/>
                <a:gd name="T5" fmla="*/ 208 h 61"/>
                <a:gd name="T6" fmla="*/ 236 w 42"/>
                <a:gd name="T7" fmla="*/ 550 h 61"/>
                <a:gd name="T8" fmla="*/ 260 w 42"/>
                <a:gd name="T9" fmla="*/ 341 h 61"/>
                <a:gd name="T10" fmla="*/ 187 w 42"/>
                <a:gd name="T11" fmla="*/ 208 h 61"/>
                <a:gd name="T12" fmla="*/ 96 w 42"/>
                <a:gd name="T13" fmla="*/ 117 h 61"/>
                <a:gd name="T14" fmla="*/ 16 w 42"/>
                <a:gd name="T15" fmla="*/ 35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1">
                  <a:moveTo>
                    <a:pt x="0" y="0"/>
                  </a:moveTo>
                  <a:cubicBezTo>
                    <a:pt x="1" y="4"/>
                    <a:pt x="13" y="9"/>
                    <a:pt x="17" y="11"/>
                  </a:cubicBezTo>
                  <a:cubicBezTo>
                    <a:pt x="22" y="15"/>
                    <a:pt x="28" y="19"/>
                    <a:pt x="33" y="23"/>
                  </a:cubicBezTo>
                  <a:cubicBezTo>
                    <a:pt x="42" y="33"/>
                    <a:pt x="40" y="49"/>
                    <a:pt x="32" y="61"/>
                  </a:cubicBezTo>
                  <a:cubicBezTo>
                    <a:pt x="31" y="53"/>
                    <a:pt x="36" y="45"/>
                    <a:pt x="35" y="38"/>
                  </a:cubicBezTo>
                  <a:cubicBezTo>
                    <a:pt x="34" y="31"/>
                    <a:pt x="30" y="27"/>
                    <a:pt x="25" y="23"/>
                  </a:cubicBezTo>
                  <a:cubicBezTo>
                    <a:pt x="21" y="20"/>
                    <a:pt x="17" y="16"/>
                    <a:pt x="13" y="13"/>
                  </a:cubicBezTo>
                  <a:cubicBezTo>
                    <a:pt x="10" y="10"/>
                    <a:pt x="4" y="7"/>
                    <a:pt x="2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257">
              <a:extLst>
                <a:ext uri="{FF2B5EF4-FFF2-40B4-BE49-F238E27FC236}">
                  <a16:creationId xmlns:a16="http://schemas.microsoft.com/office/drawing/2014/main" id="{B549B640-022B-44E3-8EF1-592742C28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196"/>
              <a:ext cx="72" cy="157"/>
            </a:xfrm>
            <a:custGeom>
              <a:avLst/>
              <a:gdLst>
                <a:gd name="T0" fmla="*/ 0 w 37"/>
                <a:gd name="T1" fmla="*/ 404 h 75"/>
                <a:gd name="T2" fmla="*/ 68 w 37"/>
                <a:gd name="T3" fmla="*/ 689 h 75"/>
                <a:gd name="T4" fmla="*/ 148 w 37"/>
                <a:gd name="T5" fmla="*/ 553 h 75"/>
                <a:gd name="T6" fmla="*/ 200 w 37"/>
                <a:gd name="T7" fmla="*/ 394 h 75"/>
                <a:gd name="T8" fmla="*/ 243 w 37"/>
                <a:gd name="T9" fmla="*/ 0 h 75"/>
                <a:gd name="T10" fmla="*/ 185 w 37"/>
                <a:gd name="T11" fmla="*/ 312 h 75"/>
                <a:gd name="T12" fmla="*/ 125 w 37"/>
                <a:gd name="T13" fmla="*/ 504 h 75"/>
                <a:gd name="T14" fmla="*/ 88 w 37"/>
                <a:gd name="T15" fmla="*/ 561 h 75"/>
                <a:gd name="T16" fmla="*/ 60 w 37"/>
                <a:gd name="T17" fmla="*/ 544 h 75"/>
                <a:gd name="T18" fmla="*/ 0 w 37"/>
                <a:gd name="T19" fmla="*/ 412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75">
                  <a:moveTo>
                    <a:pt x="0" y="44"/>
                  </a:moveTo>
                  <a:cubicBezTo>
                    <a:pt x="1" y="52"/>
                    <a:pt x="3" y="69"/>
                    <a:pt x="9" y="75"/>
                  </a:cubicBezTo>
                  <a:cubicBezTo>
                    <a:pt x="11" y="70"/>
                    <a:pt x="17" y="65"/>
                    <a:pt x="20" y="60"/>
                  </a:cubicBezTo>
                  <a:cubicBezTo>
                    <a:pt x="23" y="55"/>
                    <a:pt x="25" y="48"/>
                    <a:pt x="27" y="43"/>
                  </a:cubicBezTo>
                  <a:cubicBezTo>
                    <a:pt x="31" y="31"/>
                    <a:pt x="37" y="12"/>
                    <a:pt x="33" y="0"/>
                  </a:cubicBezTo>
                  <a:cubicBezTo>
                    <a:pt x="33" y="11"/>
                    <a:pt x="28" y="23"/>
                    <a:pt x="25" y="34"/>
                  </a:cubicBezTo>
                  <a:cubicBezTo>
                    <a:pt x="22" y="41"/>
                    <a:pt x="20" y="49"/>
                    <a:pt x="17" y="55"/>
                  </a:cubicBezTo>
                  <a:cubicBezTo>
                    <a:pt x="16" y="57"/>
                    <a:pt x="14" y="60"/>
                    <a:pt x="12" y="61"/>
                  </a:cubicBezTo>
                  <a:cubicBezTo>
                    <a:pt x="9" y="64"/>
                    <a:pt x="9" y="63"/>
                    <a:pt x="8" y="59"/>
                  </a:cubicBezTo>
                  <a:cubicBezTo>
                    <a:pt x="5" y="54"/>
                    <a:pt x="2" y="49"/>
                    <a:pt x="0" y="4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258">
              <a:extLst>
                <a:ext uri="{FF2B5EF4-FFF2-40B4-BE49-F238E27FC236}">
                  <a16:creationId xmlns:a16="http://schemas.microsoft.com/office/drawing/2014/main" id="{BC33C31D-3373-4E38-807A-67175B526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3336"/>
              <a:ext cx="47" cy="86"/>
            </a:xfrm>
            <a:custGeom>
              <a:avLst/>
              <a:gdLst>
                <a:gd name="T0" fmla="*/ 141 w 24"/>
                <a:gd name="T1" fmla="*/ 0 h 41"/>
                <a:gd name="T2" fmla="*/ 141 w 24"/>
                <a:gd name="T3" fmla="*/ 8 h 41"/>
                <a:gd name="T4" fmla="*/ 141 w 24"/>
                <a:gd name="T5" fmla="*/ 201 h 41"/>
                <a:gd name="T6" fmla="*/ 0 w 24"/>
                <a:gd name="T7" fmla="*/ 378 h 41"/>
                <a:gd name="T8" fmla="*/ 112 w 24"/>
                <a:gd name="T9" fmla="*/ 159 h 41"/>
                <a:gd name="T10" fmla="*/ 135 w 24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1">
                  <a:moveTo>
                    <a:pt x="19" y="0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22" y="8"/>
                    <a:pt x="24" y="16"/>
                    <a:pt x="19" y="22"/>
                  </a:cubicBezTo>
                  <a:cubicBezTo>
                    <a:pt x="14" y="29"/>
                    <a:pt x="5" y="34"/>
                    <a:pt x="0" y="41"/>
                  </a:cubicBezTo>
                  <a:cubicBezTo>
                    <a:pt x="6" y="35"/>
                    <a:pt x="11" y="25"/>
                    <a:pt x="15" y="17"/>
                  </a:cubicBezTo>
                  <a:cubicBezTo>
                    <a:pt x="18" y="12"/>
                    <a:pt x="17" y="6"/>
                    <a:pt x="18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Freeform 259">
              <a:extLst>
                <a:ext uri="{FF2B5EF4-FFF2-40B4-BE49-F238E27FC236}">
                  <a16:creationId xmlns:a16="http://schemas.microsoft.com/office/drawing/2014/main" id="{5AB36A57-0F0C-41D0-831D-53E247BCB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213"/>
              <a:ext cx="35" cy="159"/>
            </a:xfrm>
            <a:custGeom>
              <a:avLst/>
              <a:gdLst>
                <a:gd name="T0" fmla="*/ 132 w 18"/>
                <a:gd name="T1" fmla="*/ 27 h 76"/>
                <a:gd name="T2" fmla="*/ 16 w 18"/>
                <a:gd name="T3" fmla="*/ 0 h 76"/>
                <a:gd name="T4" fmla="*/ 16 w 18"/>
                <a:gd name="T5" fmla="*/ 337 h 76"/>
                <a:gd name="T6" fmla="*/ 0 w 18"/>
                <a:gd name="T7" fmla="*/ 697 h 76"/>
                <a:gd name="T8" fmla="*/ 23 w 18"/>
                <a:gd name="T9" fmla="*/ 421 h 76"/>
                <a:gd name="T10" fmla="*/ 31 w 18"/>
                <a:gd name="T11" fmla="*/ 245 h 76"/>
                <a:gd name="T12" fmla="*/ 37 w 18"/>
                <a:gd name="T13" fmla="*/ 75 h 76"/>
                <a:gd name="T14" fmla="*/ 117 w 18"/>
                <a:gd name="T15" fmla="*/ 27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76">
                  <a:moveTo>
                    <a:pt x="18" y="3"/>
                  </a:moveTo>
                  <a:cubicBezTo>
                    <a:pt x="13" y="1"/>
                    <a:pt x="7" y="2"/>
                    <a:pt x="2" y="0"/>
                  </a:cubicBezTo>
                  <a:cubicBezTo>
                    <a:pt x="2" y="12"/>
                    <a:pt x="2" y="25"/>
                    <a:pt x="2" y="37"/>
                  </a:cubicBezTo>
                  <a:cubicBezTo>
                    <a:pt x="2" y="50"/>
                    <a:pt x="0" y="63"/>
                    <a:pt x="0" y="76"/>
                  </a:cubicBezTo>
                  <a:cubicBezTo>
                    <a:pt x="0" y="67"/>
                    <a:pt x="3" y="55"/>
                    <a:pt x="3" y="46"/>
                  </a:cubicBezTo>
                  <a:cubicBezTo>
                    <a:pt x="4" y="39"/>
                    <a:pt x="4" y="33"/>
                    <a:pt x="4" y="27"/>
                  </a:cubicBezTo>
                  <a:cubicBezTo>
                    <a:pt x="4" y="21"/>
                    <a:pt x="4" y="13"/>
                    <a:pt x="5" y="8"/>
                  </a:cubicBezTo>
                  <a:cubicBezTo>
                    <a:pt x="7" y="3"/>
                    <a:pt x="11" y="2"/>
                    <a:pt x="1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260">
              <a:extLst>
                <a:ext uri="{FF2B5EF4-FFF2-40B4-BE49-F238E27FC236}">
                  <a16:creationId xmlns:a16="http://schemas.microsoft.com/office/drawing/2014/main" id="{DCF86E1C-E872-4CB5-8D5B-8E3C6A748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001"/>
              <a:ext cx="25" cy="53"/>
            </a:xfrm>
            <a:custGeom>
              <a:avLst/>
              <a:gdLst>
                <a:gd name="T0" fmla="*/ 44 w 13"/>
                <a:gd name="T1" fmla="*/ 0 h 25"/>
                <a:gd name="T2" fmla="*/ 0 w 13"/>
                <a:gd name="T3" fmla="*/ 212 h 25"/>
                <a:gd name="T4" fmla="*/ 92 w 13"/>
                <a:gd name="T5" fmla="*/ 237 h 25"/>
                <a:gd name="T6" fmla="*/ 15 w 13"/>
                <a:gd name="T7" fmla="*/ 161 h 25"/>
                <a:gd name="T8" fmla="*/ 37 w 13"/>
                <a:gd name="T9" fmla="*/ 2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6" y="0"/>
                  </a:moveTo>
                  <a:cubicBezTo>
                    <a:pt x="5" y="8"/>
                    <a:pt x="1" y="15"/>
                    <a:pt x="0" y="22"/>
                  </a:cubicBezTo>
                  <a:cubicBezTo>
                    <a:pt x="4" y="23"/>
                    <a:pt x="10" y="22"/>
                    <a:pt x="13" y="25"/>
                  </a:cubicBezTo>
                  <a:cubicBezTo>
                    <a:pt x="9" y="23"/>
                    <a:pt x="3" y="21"/>
                    <a:pt x="2" y="17"/>
                  </a:cubicBezTo>
                  <a:cubicBezTo>
                    <a:pt x="2" y="13"/>
                    <a:pt x="4" y="6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Freeform 261">
              <a:extLst>
                <a:ext uri="{FF2B5EF4-FFF2-40B4-BE49-F238E27FC236}">
                  <a16:creationId xmlns:a16="http://schemas.microsoft.com/office/drawing/2014/main" id="{D51DA78B-4AB8-4BE8-BFA7-DAA93D089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3163"/>
              <a:ext cx="19" cy="37"/>
            </a:xfrm>
            <a:custGeom>
              <a:avLst/>
              <a:gdLst>
                <a:gd name="T0" fmla="*/ 68 w 10"/>
                <a:gd name="T1" fmla="*/ 16 h 18"/>
                <a:gd name="T2" fmla="*/ 0 w 10"/>
                <a:gd name="T3" fmla="*/ 0 h 18"/>
                <a:gd name="T4" fmla="*/ 36 w 10"/>
                <a:gd name="T5" fmla="*/ 156 h 18"/>
                <a:gd name="T6" fmla="*/ 61 w 10"/>
                <a:gd name="T7" fmla="*/ 2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10" y="2"/>
                  </a:moveTo>
                  <a:cubicBezTo>
                    <a:pt x="7" y="1"/>
                    <a:pt x="3" y="1"/>
                    <a:pt x="0" y="0"/>
                  </a:cubicBezTo>
                  <a:cubicBezTo>
                    <a:pt x="2" y="6"/>
                    <a:pt x="3" y="13"/>
                    <a:pt x="5" y="18"/>
                  </a:cubicBezTo>
                  <a:cubicBezTo>
                    <a:pt x="2" y="13"/>
                    <a:pt x="1" y="3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Freeform 262">
              <a:extLst>
                <a:ext uri="{FF2B5EF4-FFF2-40B4-BE49-F238E27FC236}">
                  <a16:creationId xmlns:a16="http://schemas.microsoft.com/office/drawing/2014/main" id="{B5CC6B65-A07C-41CC-8645-05F4D537A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3024"/>
              <a:ext cx="26" cy="90"/>
            </a:xfrm>
            <a:custGeom>
              <a:avLst/>
              <a:gdLst>
                <a:gd name="T0" fmla="*/ 0 w 13"/>
                <a:gd name="T1" fmla="*/ 0 h 43"/>
                <a:gd name="T2" fmla="*/ 104 w 13"/>
                <a:gd name="T3" fmla="*/ 167 h 43"/>
                <a:gd name="T4" fmla="*/ 48 w 13"/>
                <a:gd name="T5" fmla="*/ 393 h 43"/>
                <a:gd name="T6" fmla="*/ 88 w 13"/>
                <a:gd name="T7" fmla="*/ 176 h 43"/>
                <a:gd name="T8" fmla="*/ 0 w 13"/>
                <a:gd name="T9" fmla="*/ 1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5" y="6"/>
                    <a:pt x="13" y="9"/>
                    <a:pt x="13" y="18"/>
                  </a:cubicBezTo>
                  <a:cubicBezTo>
                    <a:pt x="13" y="27"/>
                    <a:pt x="9" y="35"/>
                    <a:pt x="6" y="43"/>
                  </a:cubicBezTo>
                  <a:cubicBezTo>
                    <a:pt x="6" y="34"/>
                    <a:pt x="11" y="27"/>
                    <a:pt x="11" y="19"/>
                  </a:cubicBezTo>
                  <a:cubicBezTo>
                    <a:pt x="11" y="12"/>
                    <a:pt x="5" y="5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Freeform 263">
              <a:extLst>
                <a:ext uri="{FF2B5EF4-FFF2-40B4-BE49-F238E27FC236}">
                  <a16:creationId xmlns:a16="http://schemas.microsoft.com/office/drawing/2014/main" id="{30F6D3D6-E40D-497E-8182-2C3716B77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3303"/>
              <a:ext cx="43" cy="54"/>
            </a:xfrm>
            <a:custGeom>
              <a:avLst/>
              <a:gdLst>
                <a:gd name="T0" fmla="*/ 0 w 22"/>
                <a:gd name="T1" fmla="*/ 0 h 26"/>
                <a:gd name="T2" fmla="*/ 53 w 22"/>
                <a:gd name="T3" fmla="*/ 233 h 26"/>
                <a:gd name="T4" fmla="*/ 164 w 22"/>
                <a:gd name="T5" fmla="*/ 17 h 26"/>
                <a:gd name="T6" fmla="*/ 53 w 22"/>
                <a:gd name="T7" fmla="*/ 216 h 26"/>
                <a:gd name="T8" fmla="*/ 8 w 22"/>
                <a:gd name="T9" fmla="*/ 1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0" y="5"/>
                    <a:pt x="4" y="26"/>
                    <a:pt x="7" y="26"/>
                  </a:cubicBezTo>
                  <a:cubicBezTo>
                    <a:pt x="13" y="26"/>
                    <a:pt x="22" y="7"/>
                    <a:pt x="22" y="2"/>
                  </a:cubicBezTo>
                  <a:cubicBezTo>
                    <a:pt x="22" y="9"/>
                    <a:pt x="11" y="18"/>
                    <a:pt x="7" y="24"/>
                  </a:cubicBezTo>
                  <a:cubicBezTo>
                    <a:pt x="6" y="17"/>
                    <a:pt x="5" y="8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Freeform 264">
              <a:extLst>
                <a:ext uri="{FF2B5EF4-FFF2-40B4-BE49-F238E27FC236}">
                  <a16:creationId xmlns:a16="http://schemas.microsoft.com/office/drawing/2014/main" id="{71629520-C89B-40A3-8B94-E2B100727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340"/>
              <a:ext cx="18" cy="49"/>
            </a:xfrm>
            <a:custGeom>
              <a:avLst/>
              <a:gdLst>
                <a:gd name="T0" fmla="*/ 32 w 9"/>
                <a:gd name="T1" fmla="*/ 0 h 23"/>
                <a:gd name="T2" fmla="*/ 0 w 9"/>
                <a:gd name="T3" fmla="*/ 222 h 23"/>
                <a:gd name="T4" fmla="*/ 40 w 9"/>
                <a:gd name="T5" fmla="*/ 136 h 23"/>
                <a:gd name="T6" fmla="*/ 40 w 9"/>
                <a:gd name="T7" fmla="*/ 2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10"/>
                    <a:pt x="6" y="16"/>
                    <a:pt x="0" y="23"/>
                  </a:cubicBezTo>
                  <a:cubicBezTo>
                    <a:pt x="1" y="20"/>
                    <a:pt x="4" y="17"/>
                    <a:pt x="5" y="14"/>
                  </a:cubicBezTo>
                  <a:cubicBezTo>
                    <a:pt x="5" y="11"/>
                    <a:pt x="5" y="7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265">
              <a:extLst>
                <a:ext uri="{FF2B5EF4-FFF2-40B4-BE49-F238E27FC236}">
                  <a16:creationId xmlns:a16="http://schemas.microsoft.com/office/drawing/2014/main" id="{421D7717-ABB9-46E8-98B9-F144F4DC8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3131"/>
              <a:ext cx="22" cy="57"/>
            </a:xfrm>
            <a:custGeom>
              <a:avLst/>
              <a:gdLst>
                <a:gd name="T0" fmla="*/ 24 w 11"/>
                <a:gd name="T1" fmla="*/ 0 h 27"/>
                <a:gd name="T2" fmla="*/ 0 w 11"/>
                <a:gd name="T3" fmla="*/ 253 h 27"/>
                <a:gd name="T4" fmla="*/ 24 w 11"/>
                <a:gd name="T5" fmla="*/ 2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7">
                  <a:moveTo>
                    <a:pt x="3" y="0"/>
                  </a:moveTo>
                  <a:cubicBezTo>
                    <a:pt x="5" y="10"/>
                    <a:pt x="9" y="20"/>
                    <a:pt x="0" y="27"/>
                  </a:cubicBezTo>
                  <a:cubicBezTo>
                    <a:pt x="11" y="25"/>
                    <a:pt x="4" y="8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266">
              <a:extLst>
                <a:ext uri="{FF2B5EF4-FFF2-40B4-BE49-F238E27FC236}">
                  <a16:creationId xmlns:a16="http://schemas.microsoft.com/office/drawing/2014/main" id="{75D80956-A594-4CC2-9427-B0667A593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188"/>
              <a:ext cx="20" cy="56"/>
            </a:xfrm>
            <a:custGeom>
              <a:avLst/>
              <a:gdLst>
                <a:gd name="T0" fmla="*/ 24 w 10"/>
                <a:gd name="T1" fmla="*/ 0 h 27"/>
                <a:gd name="T2" fmla="*/ 0 w 10"/>
                <a:gd name="T3" fmla="*/ 216 h 27"/>
                <a:gd name="T4" fmla="*/ 64 w 10"/>
                <a:gd name="T5" fmla="*/ 124 h 27"/>
                <a:gd name="T6" fmla="*/ 32 w 10"/>
                <a:gd name="T7" fmla="*/ 1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7">
                  <a:moveTo>
                    <a:pt x="3" y="0"/>
                  </a:moveTo>
                  <a:cubicBezTo>
                    <a:pt x="10" y="8"/>
                    <a:pt x="9" y="19"/>
                    <a:pt x="0" y="24"/>
                  </a:cubicBezTo>
                  <a:cubicBezTo>
                    <a:pt x="5" y="27"/>
                    <a:pt x="8" y="18"/>
                    <a:pt x="8" y="14"/>
                  </a:cubicBezTo>
                  <a:cubicBezTo>
                    <a:pt x="8" y="10"/>
                    <a:pt x="7" y="6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Freeform 267">
              <a:extLst>
                <a:ext uri="{FF2B5EF4-FFF2-40B4-BE49-F238E27FC236}">
                  <a16:creationId xmlns:a16="http://schemas.microsoft.com/office/drawing/2014/main" id="{3F0F99F6-EF86-4168-B80E-67EE210CE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075"/>
              <a:ext cx="20" cy="62"/>
            </a:xfrm>
            <a:custGeom>
              <a:avLst/>
              <a:gdLst>
                <a:gd name="T0" fmla="*/ 24 w 10"/>
                <a:gd name="T1" fmla="*/ 0 h 30"/>
                <a:gd name="T2" fmla="*/ 0 w 10"/>
                <a:gd name="T3" fmla="*/ 256 h 30"/>
                <a:gd name="T4" fmla="*/ 64 w 10"/>
                <a:gd name="T5" fmla="*/ 132 h 30"/>
                <a:gd name="T6" fmla="*/ 56 w 10"/>
                <a:gd name="T7" fmla="*/ 60 h 30"/>
                <a:gd name="T8" fmla="*/ 24 w 10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0">
                  <a:moveTo>
                    <a:pt x="3" y="0"/>
                  </a:moveTo>
                  <a:cubicBezTo>
                    <a:pt x="10" y="11"/>
                    <a:pt x="7" y="19"/>
                    <a:pt x="0" y="29"/>
                  </a:cubicBezTo>
                  <a:cubicBezTo>
                    <a:pt x="7" y="30"/>
                    <a:pt x="8" y="19"/>
                    <a:pt x="8" y="15"/>
                  </a:cubicBezTo>
                  <a:cubicBezTo>
                    <a:pt x="8" y="12"/>
                    <a:pt x="8" y="9"/>
                    <a:pt x="7" y="7"/>
                  </a:cubicBezTo>
                  <a:cubicBezTo>
                    <a:pt x="6" y="5"/>
                    <a:pt x="3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268">
              <a:extLst>
                <a:ext uri="{FF2B5EF4-FFF2-40B4-BE49-F238E27FC236}">
                  <a16:creationId xmlns:a16="http://schemas.microsoft.com/office/drawing/2014/main" id="{6EB2EE13-0CAB-4CFE-9CC3-B0BB14EA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3089"/>
              <a:ext cx="47" cy="69"/>
            </a:xfrm>
            <a:custGeom>
              <a:avLst/>
              <a:gdLst>
                <a:gd name="T0" fmla="*/ 104 w 24"/>
                <a:gd name="T1" fmla="*/ 0 h 33"/>
                <a:gd name="T2" fmla="*/ 157 w 24"/>
                <a:gd name="T3" fmla="*/ 165 h 33"/>
                <a:gd name="T4" fmla="*/ 180 w 24"/>
                <a:gd name="T5" fmla="*/ 301 h 33"/>
                <a:gd name="T6" fmla="*/ 96 w 24"/>
                <a:gd name="T7" fmla="*/ 257 h 33"/>
                <a:gd name="T8" fmla="*/ 0 w 24"/>
                <a:gd name="T9" fmla="*/ 245 h 33"/>
                <a:gd name="T10" fmla="*/ 157 w 24"/>
                <a:gd name="T11" fmla="*/ 257 h 33"/>
                <a:gd name="T12" fmla="*/ 96 w 24"/>
                <a:gd name="T13" fmla="*/ 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3">
                  <a:moveTo>
                    <a:pt x="14" y="0"/>
                  </a:moveTo>
                  <a:cubicBezTo>
                    <a:pt x="15" y="4"/>
                    <a:pt x="19" y="12"/>
                    <a:pt x="21" y="18"/>
                  </a:cubicBezTo>
                  <a:cubicBezTo>
                    <a:pt x="23" y="23"/>
                    <a:pt x="24" y="28"/>
                    <a:pt x="24" y="33"/>
                  </a:cubicBezTo>
                  <a:cubicBezTo>
                    <a:pt x="21" y="31"/>
                    <a:pt x="17" y="29"/>
                    <a:pt x="13" y="28"/>
                  </a:cubicBezTo>
                  <a:cubicBezTo>
                    <a:pt x="9" y="28"/>
                    <a:pt x="4" y="28"/>
                    <a:pt x="0" y="27"/>
                  </a:cubicBezTo>
                  <a:cubicBezTo>
                    <a:pt x="7" y="27"/>
                    <a:pt x="15" y="26"/>
                    <a:pt x="21" y="28"/>
                  </a:cubicBezTo>
                  <a:cubicBezTo>
                    <a:pt x="17" y="19"/>
                    <a:pt x="18" y="9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269">
              <a:extLst>
                <a:ext uri="{FF2B5EF4-FFF2-40B4-BE49-F238E27FC236}">
                  <a16:creationId xmlns:a16="http://schemas.microsoft.com/office/drawing/2014/main" id="{05B09861-485D-4E61-8212-F90C2F416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922"/>
              <a:ext cx="14" cy="174"/>
            </a:xfrm>
            <a:custGeom>
              <a:avLst/>
              <a:gdLst>
                <a:gd name="T0" fmla="*/ 8 w 7"/>
                <a:gd name="T1" fmla="*/ 0 h 83"/>
                <a:gd name="T2" fmla="*/ 32 w 7"/>
                <a:gd name="T3" fmla="*/ 201 h 83"/>
                <a:gd name="T4" fmla="*/ 32 w 7"/>
                <a:gd name="T5" fmla="*/ 436 h 83"/>
                <a:gd name="T6" fmla="*/ 48 w 7"/>
                <a:gd name="T7" fmla="*/ 765 h 83"/>
                <a:gd name="T8" fmla="*/ 48 w 7"/>
                <a:gd name="T9" fmla="*/ 321 h 83"/>
                <a:gd name="T10" fmla="*/ 16 w 7"/>
                <a:gd name="T11" fmla="*/ 36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3">
                  <a:moveTo>
                    <a:pt x="1" y="0"/>
                  </a:moveTo>
                  <a:cubicBezTo>
                    <a:pt x="5" y="5"/>
                    <a:pt x="4" y="16"/>
                    <a:pt x="4" y="22"/>
                  </a:cubicBezTo>
                  <a:cubicBezTo>
                    <a:pt x="4" y="30"/>
                    <a:pt x="4" y="39"/>
                    <a:pt x="4" y="47"/>
                  </a:cubicBezTo>
                  <a:cubicBezTo>
                    <a:pt x="4" y="56"/>
                    <a:pt x="0" y="76"/>
                    <a:pt x="6" y="83"/>
                  </a:cubicBezTo>
                  <a:cubicBezTo>
                    <a:pt x="7" y="67"/>
                    <a:pt x="6" y="51"/>
                    <a:pt x="6" y="35"/>
                  </a:cubicBezTo>
                  <a:cubicBezTo>
                    <a:pt x="6" y="27"/>
                    <a:pt x="7" y="1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270">
              <a:extLst>
                <a:ext uri="{FF2B5EF4-FFF2-40B4-BE49-F238E27FC236}">
                  <a16:creationId xmlns:a16="http://schemas.microsoft.com/office/drawing/2014/main" id="{C5E8EB32-2C02-4A6C-82CF-C94A36473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1622"/>
              <a:ext cx="200" cy="521"/>
            </a:xfrm>
            <a:custGeom>
              <a:avLst/>
              <a:gdLst>
                <a:gd name="T0" fmla="*/ 0 w 102"/>
                <a:gd name="T1" fmla="*/ 0 h 249"/>
                <a:gd name="T2" fmla="*/ 724 w 102"/>
                <a:gd name="T3" fmla="*/ 1098 h 249"/>
                <a:gd name="T4" fmla="*/ 8 w 102"/>
                <a:gd name="T5" fmla="*/ 2281 h 249"/>
                <a:gd name="T6" fmla="*/ 0 w 102"/>
                <a:gd name="T7" fmla="*/ 0 h 2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49">
                  <a:moveTo>
                    <a:pt x="0" y="0"/>
                  </a:moveTo>
                  <a:cubicBezTo>
                    <a:pt x="0" y="0"/>
                    <a:pt x="102" y="33"/>
                    <a:pt x="96" y="120"/>
                  </a:cubicBezTo>
                  <a:cubicBezTo>
                    <a:pt x="100" y="210"/>
                    <a:pt x="1" y="249"/>
                    <a:pt x="1" y="2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271">
              <a:extLst>
                <a:ext uri="{FF2B5EF4-FFF2-40B4-BE49-F238E27FC236}">
                  <a16:creationId xmlns:a16="http://schemas.microsoft.com/office/drawing/2014/main" id="{5957E2EC-A498-494E-9FAD-64016963E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627"/>
              <a:ext cx="188" cy="516"/>
            </a:xfrm>
            <a:custGeom>
              <a:avLst/>
              <a:gdLst>
                <a:gd name="T0" fmla="*/ 0 w 96"/>
                <a:gd name="T1" fmla="*/ 0 h 247"/>
                <a:gd name="T2" fmla="*/ 541 w 96"/>
                <a:gd name="T3" fmla="*/ 453 h 247"/>
                <a:gd name="T4" fmla="*/ 721 w 96"/>
                <a:gd name="T5" fmla="*/ 1078 h 247"/>
                <a:gd name="T6" fmla="*/ 480 w 96"/>
                <a:gd name="T7" fmla="*/ 1815 h 247"/>
                <a:gd name="T8" fmla="*/ 8 w 96"/>
                <a:gd name="T9" fmla="*/ 2252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247">
                  <a:moveTo>
                    <a:pt x="0" y="0"/>
                  </a:moveTo>
                  <a:cubicBezTo>
                    <a:pt x="0" y="0"/>
                    <a:pt x="59" y="19"/>
                    <a:pt x="72" y="50"/>
                  </a:cubicBezTo>
                  <a:cubicBezTo>
                    <a:pt x="89" y="63"/>
                    <a:pt x="96" y="90"/>
                    <a:pt x="96" y="118"/>
                  </a:cubicBezTo>
                  <a:cubicBezTo>
                    <a:pt x="96" y="152"/>
                    <a:pt x="83" y="190"/>
                    <a:pt x="64" y="199"/>
                  </a:cubicBezTo>
                  <a:cubicBezTo>
                    <a:pt x="48" y="229"/>
                    <a:pt x="1" y="247"/>
                    <a:pt x="1" y="24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Freeform 272">
              <a:extLst>
                <a:ext uri="{FF2B5EF4-FFF2-40B4-BE49-F238E27FC236}">
                  <a16:creationId xmlns:a16="http://schemas.microsoft.com/office/drawing/2014/main" id="{57FF735C-B3B4-417F-8E2F-DB5822722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535"/>
              <a:ext cx="96" cy="527"/>
            </a:xfrm>
            <a:custGeom>
              <a:avLst/>
              <a:gdLst>
                <a:gd name="T0" fmla="*/ 16 w 49"/>
                <a:gd name="T1" fmla="*/ 878 h 252"/>
                <a:gd name="T2" fmla="*/ 104 w 49"/>
                <a:gd name="T3" fmla="*/ 1062 h 252"/>
                <a:gd name="T4" fmla="*/ 0 w 49"/>
                <a:gd name="T5" fmla="*/ 1242 h 252"/>
                <a:gd name="T6" fmla="*/ 368 w 49"/>
                <a:gd name="T7" fmla="*/ 2305 h 252"/>
                <a:gd name="T8" fmla="*/ 368 w 49"/>
                <a:gd name="T9" fmla="*/ 0 h 252"/>
                <a:gd name="T10" fmla="*/ 16 w 49"/>
                <a:gd name="T11" fmla="*/ 878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52">
                  <a:moveTo>
                    <a:pt x="2" y="96"/>
                  </a:moveTo>
                  <a:cubicBezTo>
                    <a:pt x="8" y="97"/>
                    <a:pt x="14" y="106"/>
                    <a:pt x="14" y="116"/>
                  </a:cubicBezTo>
                  <a:cubicBezTo>
                    <a:pt x="14" y="126"/>
                    <a:pt x="8" y="135"/>
                    <a:pt x="0" y="136"/>
                  </a:cubicBezTo>
                  <a:cubicBezTo>
                    <a:pt x="6" y="203"/>
                    <a:pt x="49" y="252"/>
                    <a:pt x="49" y="252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0" y="33"/>
                    <a:pt x="6" y="65"/>
                    <a:pt x="2" y="96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6" name="Freeform 273">
              <a:extLst>
                <a:ext uri="{FF2B5EF4-FFF2-40B4-BE49-F238E27FC236}">
                  <a16:creationId xmlns:a16="http://schemas.microsoft.com/office/drawing/2014/main" id="{621182C5-1E8C-42F7-8918-0FD0C116D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633"/>
              <a:ext cx="128" cy="510"/>
            </a:xfrm>
            <a:custGeom>
              <a:avLst/>
              <a:gdLst>
                <a:gd name="T0" fmla="*/ 380 w 65"/>
                <a:gd name="T1" fmla="*/ 938 h 244"/>
                <a:gd name="T2" fmla="*/ 380 w 65"/>
                <a:gd name="T3" fmla="*/ 938 h 244"/>
                <a:gd name="T4" fmla="*/ 0 w 65"/>
                <a:gd name="T5" fmla="*/ 0 h 244"/>
                <a:gd name="T6" fmla="*/ 0 w 65"/>
                <a:gd name="T7" fmla="*/ 2228 h 244"/>
                <a:gd name="T8" fmla="*/ 372 w 65"/>
                <a:gd name="T9" fmla="*/ 1279 h 244"/>
                <a:gd name="T10" fmla="*/ 380 w 65"/>
                <a:gd name="T11" fmla="*/ 1279 h 244"/>
                <a:gd name="T12" fmla="*/ 496 w 65"/>
                <a:gd name="T13" fmla="*/ 1106 h 244"/>
                <a:gd name="T14" fmla="*/ 380 w 65"/>
                <a:gd name="T15" fmla="*/ 938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44">
                  <a:moveTo>
                    <a:pt x="50" y="103"/>
                  </a:moveTo>
                  <a:cubicBezTo>
                    <a:pt x="50" y="103"/>
                    <a:pt x="50" y="103"/>
                    <a:pt x="50" y="103"/>
                  </a:cubicBezTo>
                  <a:cubicBezTo>
                    <a:pt x="46" y="71"/>
                    <a:pt x="32" y="36"/>
                    <a:pt x="0" y="0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0" y="244"/>
                    <a:pt x="42" y="20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8" y="140"/>
                    <a:pt x="65" y="132"/>
                    <a:pt x="65" y="121"/>
                  </a:cubicBezTo>
                  <a:cubicBezTo>
                    <a:pt x="65" y="111"/>
                    <a:pt x="58" y="103"/>
                    <a:pt x="50" y="103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Freeform 274">
              <a:extLst>
                <a:ext uri="{FF2B5EF4-FFF2-40B4-BE49-F238E27FC236}">
                  <a16:creationId xmlns:a16="http://schemas.microsoft.com/office/drawing/2014/main" id="{BB660E92-D9D7-424F-B07C-50E45EED4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1562"/>
              <a:ext cx="135" cy="535"/>
            </a:xfrm>
            <a:custGeom>
              <a:avLst/>
              <a:gdLst>
                <a:gd name="T0" fmla="*/ 517 w 69"/>
                <a:gd name="T1" fmla="*/ 0 h 256"/>
                <a:gd name="T2" fmla="*/ 517 w 69"/>
                <a:gd name="T3" fmla="*/ 2336 h 256"/>
                <a:gd name="T4" fmla="*/ 517 w 69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256">
                  <a:moveTo>
                    <a:pt x="69" y="0"/>
                  </a:moveTo>
                  <a:cubicBezTo>
                    <a:pt x="69" y="256"/>
                    <a:pt x="69" y="256"/>
                    <a:pt x="69" y="256"/>
                  </a:cubicBezTo>
                  <a:cubicBezTo>
                    <a:pt x="69" y="256"/>
                    <a:pt x="0" y="117"/>
                    <a:pt x="69" y="0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Freeform 275">
              <a:extLst>
                <a:ext uri="{FF2B5EF4-FFF2-40B4-BE49-F238E27FC236}">
                  <a16:creationId xmlns:a16="http://schemas.microsoft.com/office/drawing/2014/main" id="{CE8D8958-F18B-46C6-8D32-FD6766B53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562"/>
              <a:ext cx="134" cy="535"/>
            </a:xfrm>
            <a:custGeom>
              <a:avLst/>
              <a:gdLst>
                <a:gd name="T0" fmla="*/ 0 w 68"/>
                <a:gd name="T1" fmla="*/ 0 h 256"/>
                <a:gd name="T2" fmla="*/ 0 w 68"/>
                <a:gd name="T3" fmla="*/ 2336 h 256"/>
                <a:gd name="T4" fmla="*/ 0 w 68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56">
                  <a:moveTo>
                    <a:pt x="0" y="0"/>
                  </a:moveTo>
                  <a:cubicBezTo>
                    <a:pt x="0" y="256"/>
                    <a:pt x="0" y="256"/>
                    <a:pt x="0" y="256"/>
                  </a:cubicBezTo>
                  <a:cubicBezTo>
                    <a:pt x="0" y="256"/>
                    <a:pt x="68" y="106"/>
                    <a:pt x="0" y="0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Freeform 276">
              <a:extLst>
                <a:ext uri="{FF2B5EF4-FFF2-40B4-BE49-F238E27FC236}">
                  <a16:creationId xmlns:a16="http://schemas.microsoft.com/office/drawing/2014/main" id="{1E0B227E-A377-4CFE-8ADF-1F3053339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639"/>
              <a:ext cx="342" cy="392"/>
            </a:xfrm>
            <a:custGeom>
              <a:avLst/>
              <a:gdLst>
                <a:gd name="T0" fmla="*/ 0 w 342"/>
                <a:gd name="T1" fmla="*/ 297 h 392"/>
                <a:gd name="T2" fmla="*/ 342 w 342"/>
                <a:gd name="T3" fmla="*/ 392 h 392"/>
                <a:gd name="T4" fmla="*/ 342 w 342"/>
                <a:gd name="T5" fmla="*/ 67 h 392"/>
                <a:gd name="T6" fmla="*/ 0 w 342"/>
                <a:gd name="T7" fmla="*/ 0 h 392"/>
                <a:gd name="T8" fmla="*/ 0 w 342"/>
                <a:gd name="T9" fmla="*/ 297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392">
                  <a:moveTo>
                    <a:pt x="0" y="297"/>
                  </a:moveTo>
                  <a:lnTo>
                    <a:pt x="342" y="392"/>
                  </a:lnTo>
                  <a:lnTo>
                    <a:pt x="342" y="67"/>
                  </a:lnTo>
                  <a:lnTo>
                    <a:pt x="0" y="0"/>
                  </a:lnTo>
                  <a:lnTo>
                    <a:pt x="0" y="297"/>
                  </a:ln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277">
              <a:extLst>
                <a:ext uri="{FF2B5EF4-FFF2-40B4-BE49-F238E27FC236}">
                  <a16:creationId xmlns:a16="http://schemas.microsoft.com/office/drawing/2014/main" id="{39CB16ED-98DB-49F3-9156-5DED6922F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533"/>
              <a:ext cx="249" cy="562"/>
            </a:xfrm>
            <a:custGeom>
              <a:avLst/>
              <a:gdLst>
                <a:gd name="T0" fmla="*/ 957 w 127"/>
                <a:gd name="T1" fmla="*/ 117 h 269"/>
                <a:gd name="T2" fmla="*/ 800 w 127"/>
                <a:gd name="T3" fmla="*/ 568 h 269"/>
                <a:gd name="T4" fmla="*/ 369 w 127"/>
                <a:gd name="T5" fmla="*/ 468 h 269"/>
                <a:gd name="T6" fmla="*/ 369 w 127"/>
                <a:gd name="T7" fmla="*/ 0 h 269"/>
                <a:gd name="T8" fmla="*/ 16 w 127"/>
                <a:gd name="T9" fmla="*/ 877 h 269"/>
                <a:gd name="T10" fmla="*/ 104 w 127"/>
                <a:gd name="T11" fmla="*/ 1057 h 269"/>
                <a:gd name="T12" fmla="*/ 0 w 127"/>
                <a:gd name="T13" fmla="*/ 1239 h 269"/>
                <a:gd name="T14" fmla="*/ 369 w 127"/>
                <a:gd name="T15" fmla="*/ 2296 h 269"/>
                <a:gd name="T16" fmla="*/ 369 w 127"/>
                <a:gd name="T17" fmla="*/ 1767 h 269"/>
                <a:gd name="T18" fmla="*/ 800 w 127"/>
                <a:gd name="T19" fmla="*/ 1899 h 269"/>
                <a:gd name="T20" fmla="*/ 957 w 127"/>
                <a:gd name="T21" fmla="*/ 2453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" h="269">
                  <a:moveTo>
                    <a:pt x="127" y="13"/>
                  </a:moveTo>
                  <a:cubicBezTo>
                    <a:pt x="117" y="29"/>
                    <a:pt x="110" y="45"/>
                    <a:pt x="106" y="62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0" y="33"/>
                    <a:pt x="6" y="65"/>
                    <a:pt x="2" y="96"/>
                  </a:cubicBezTo>
                  <a:cubicBezTo>
                    <a:pt x="8" y="97"/>
                    <a:pt x="14" y="106"/>
                    <a:pt x="14" y="116"/>
                  </a:cubicBezTo>
                  <a:cubicBezTo>
                    <a:pt x="14" y="126"/>
                    <a:pt x="8" y="135"/>
                    <a:pt x="0" y="136"/>
                  </a:cubicBezTo>
                  <a:cubicBezTo>
                    <a:pt x="6" y="203"/>
                    <a:pt x="49" y="252"/>
                    <a:pt x="49" y="252"/>
                  </a:cubicBezTo>
                  <a:cubicBezTo>
                    <a:pt x="49" y="194"/>
                    <a:pt x="49" y="194"/>
                    <a:pt x="49" y="194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15" y="245"/>
                    <a:pt x="127" y="269"/>
                    <a:pt x="127" y="26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278">
              <a:extLst>
                <a:ext uri="{FF2B5EF4-FFF2-40B4-BE49-F238E27FC236}">
                  <a16:creationId xmlns:a16="http://schemas.microsoft.com/office/drawing/2014/main" id="{B90E58F0-5DF6-4D11-BAFA-371E2F743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560"/>
              <a:ext cx="289" cy="581"/>
            </a:xfrm>
            <a:custGeom>
              <a:avLst/>
              <a:gdLst>
                <a:gd name="T0" fmla="*/ 0 w 147"/>
                <a:gd name="T1" fmla="*/ 2337 h 278"/>
                <a:gd name="T2" fmla="*/ 128 w 147"/>
                <a:gd name="T3" fmla="*/ 1868 h 278"/>
                <a:gd name="T4" fmla="*/ 623 w 147"/>
                <a:gd name="T5" fmla="*/ 2027 h 278"/>
                <a:gd name="T6" fmla="*/ 623 w 147"/>
                <a:gd name="T7" fmla="*/ 2537 h 278"/>
                <a:gd name="T8" fmla="*/ 997 w 147"/>
                <a:gd name="T9" fmla="*/ 1590 h 278"/>
                <a:gd name="T10" fmla="*/ 1005 w 147"/>
                <a:gd name="T11" fmla="*/ 1590 h 278"/>
                <a:gd name="T12" fmla="*/ 1117 w 147"/>
                <a:gd name="T13" fmla="*/ 1415 h 278"/>
                <a:gd name="T14" fmla="*/ 1005 w 147"/>
                <a:gd name="T15" fmla="*/ 1250 h 278"/>
                <a:gd name="T16" fmla="*/ 1005 w 147"/>
                <a:gd name="T17" fmla="*/ 1250 h 278"/>
                <a:gd name="T18" fmla="*/ 623 w 147"/>
                <a:gd name="T19" fmla="*/ 309 h 278"/>
                <a:gd name="T20" fmla="*/ 623 w 147"/>
                <a:gd name="T21" fmla="*/ 621 h 278"/>
                <a:gd name="T22" fmla="*/ 181 w 147"/>
                <a:gd name="T23" fmla="*/ 520 h 278"/>
                <a:gd name="T24" fmla="*/ 0 w 147"/>
                <a:gd name="T25" fmla="*/ 0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278">
                  <a:moveTo>
                    <a:pt x="0" y="256"/>
                  </a:moveTo>
                  <a:cubicBezTo>
                    <a:pt x="0" y="256"/>
                    <a:pt x="9" y="236"/>
                    <a:pt x="17" y="205"/>
                  </a:cubicBezTo>
                  <a:cubicBezTo>
                    <a:pt x="82" y="222"/>
                    <a:pt x="82" y="222"/>
                    <a:pt x="82" y="222"/>
                  </a:cubicBezTo>
                  <a:cubicBezTo>
                    <a:pt x="82" y="278"/>
                    <a:pt x="82" y="278"/>
                    <a:pt x="82" y="278"/>
                  </a:cubicBezTo>
                  <a:cubicBezTo>
                    <a:pt x="82" y="278"/>
                    <a:pt x="124" y="236"/>
                    <a:pt x="131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40" y="174"/>
                    <a:pt x="147" y="166"/>
                    <a:pt x="147" y="155"/>
                  </a:cubicBezTo>
                  <a:cubicBezTo>
                    <a:pt x="147" y="145"/>
                    <a:pt x="140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28" y="105"/>
                    <a:pt x="114" y="70"/>
                    <a:pt x="82" y="34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19" y="37"/>
                    <a:pt x="12" y="1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279">
              <a:extLst>
                <a:ext uri="{FF2B5EF4-FFF2-40B4-BE49-F238E27FC236}">
                  <a16:creationId xmlns:a16="http://schemas.microsoft.com/office/drawing/2014/main" id="{BEFCE322-EC2F-4968-9DDB-BA5BD76E9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731"/>
              <a:ext cx="541" cy="195"/>
            </a:xfrm>
            <a:custGeom>
              <a:avLst/>
              <a:gdLst>
                <a:gd name="T0" fmla="*/ 24 w 276"/>
                <a:gd name="T1" fmla="*/ 0 h 93"/>
                <a:gd name="T2" fmla="*/ 1952 w 276"/>
                <a:gd name="T3" fmla="*/ 497 h 93"/>
                <a:gd name="T4" fmla="*/ 2064 w 276"/>
                <a:gd name="T5" fmla="*/ 681 h 93"/>
                <a:gd name="T6" fmla="*/ 1944 w 276"/>
                <a:gd name="T7" fmla="*/ 858 h 93"/>
                <a:gd name="T8" fmla="*/ 0 w 276"/>
                <a:gd name="T9" fmla="*/ 388 h 93"/>
                <a:gd name="T10" fmla="*/ 104 w 276"/>
                <a:gd name="T11" fmla="*/ 220 h 93"/>
                <a:gd name="T12" fmla="*/ 24 w 276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6" h="93">
                  <a:moveTo>
                    <a:pt x="3" y="0"/>
                  </a:moveTo>
                  <a:cubicBezTo>
                    <a:pt x="259" y="54"/>
                    <a:pt x="259" y="54"/>
                    <a:pt x="259" y="54"/>
                  </a:cubicBezTo>
                  <a:cubicBezTo>
                    <a:pt x="259" y="54"/>
                    <a:pt x="276" y="60"/>
                    <a:pt x="274" y="74"/>
                  </a:cubicBezTo>
                  <a:cubicBezTo>
                    <a:pt x="272" y="88"/>
                    <a:pt x="267" y="93"/>
                    <a:pt x="258" y="9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13" y="38"/>
                    <a:pt x="14" y="24"/>
                  </a:cubicBezTo>
                  <a:cubicBezTo>
                    <a:pt x="16" y="8"/>
                    <a:pt x="3" y="0"/>
                    <a:pt x="3" y="0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Line 280">
              <a:extLst>
                <a:ext uri="{FF2B5EF4-FFF2-40B4-BE49-F238E27FC236}">
                  <a16:creationId xmlns:a16="http://schemas.microsoft.com/office/drawing/2014/main" id="{56865AD3-5C61-4DD0-9776-6C7842CDD9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92" y="1738"/>
              <a:ext cx="33" cy="106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Line 281">
              <a:extLst>
                <a:ext uri="{FF2B5EF4-FFF2-40B4-BE49-F238E27FC236}">
                  <a16:creationId xmlns:a16="http://schemas.microsoft.com/office/drawing/2014/main" id="{C770DF2B-04CD-4141-B673-C77E3DF18F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2" y="1926"/>
              <a:ext cx="28" cy="115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Line 282">
              <a:extLst>
                <a:ext uri="{FF2B5EF4-FFF2-40B4-BE49-F238E27FC236}">
                  <a16:creationId xmlns:a16="http://schemas.microsoft.com/office/drawing/2014/main" id="{1E3579D2-0687-4D3D-957E-B4690B4CBE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7" y="1570"/>
              <a:ext cx="1" cy="1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Line 283">
              <a:extLst>
                <a:ext uri="{FF2B5EF4-FFF2-40B4-BE49-F238E27FC236}">
                  <a16:creationId xmlns:a16="http://schemas.microsoft.com/office/drawing/2014/main" id="{FE3EEFBE-517E-4085-8A66-B511E822FA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3" y="1874"/>
              <a:ext cx="1" cy="217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Line 284">
              <a:extLst>
                <a:ext uri="{FF2B5EF4-FFF2-40B4-BE49-F238E27FC236}">
                  <a16:creationId xmlns:a16="http://schemas.microsoft.com/office/drawing/2014/main" id="{A4EB2871-6444-44F0-BFC3-2455127EE7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23" y="1564"/>
              <a:ext cx="1" cy="218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285">
              <a:extLst>
                <a:ext uri="{FF2B5EF4-FFF2-40B4-BE49-F238E27FC236}">
                  <a16:creationId xmlns:a16="http://schemas.microsoft.com/office/drawing/2014/main" id="{643D12A9-0F13-42C1-89B7-7CC8D931B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786"/>
              <a:ext cx="41" cy="85"/>
            </a:xfrm>
            <a:custGeom>
              <a:avLst/>
              <a:gdLst>
                <a:gd name="T0" fmla="*/ 8 w 21"/>
                <a:gd name="T1" fmla="*/ 0 h 41"/>
                <a:gd name="T2" fmla="*/ 23 w 21"/>
                <a:gd name="T3" fmla="*/ 0 h 41"/>
                <a:gd name="T4" fmla="*/ 156 w 21"/>
                <a:gd name="T5" fmla="*/ 189 h 41"/>
                <a:gd name="T6" fmla="*/ 23 w 21"/>
                <a:gd name="T7" fmla="*/ 365 h 41"/>
                <a:gd name="T8" fmla="*/ 0 w 21"/>
                <a:gd name="T9" fmla="*/ 35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1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13" y="0"/>
                    <a:pt x="21" y="9"/>
                    <a:pt x="21" y="21"/>
                  </a:cubicBezTo>
                  <a:cubicBezTo>
                    <a:pt x="21" y="32"/>
                    <a:pt x="13" y="41"/>
                    <a:pt x="3" y="41"/>
                  </a:cubicBezTo>
                  <a:cubicBezTo>
                    <a:pt x="2" y="41"/>
                    <a:pt x="1" y="41"/>
                    <a:pt x="0" y="4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Freeform 286">
              <a:extLst>
                <a:ext uri="{FF2B5EF4-FFF2-40B4-BE49-F238E27FC236}">
                  <a16:creationId xmlns:a16="http://schemas.microsoft.com/office/drawing/2014/main" id="{4593D728-49C9-4E3D-8629-4ABCA5396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746"/>
              <a:ext cx="246" cy="86"/>
            </a:xfrm>
            <a:custGeom>
              <a:avLst/>
              <a:gdLst>
                <a:gd name="T0" fmla="*/ 0 w 125"/>
                <a:gd name="T1" fmla="*/ 0 h 41"/>
                <a:gd name="T2" fmla="*/ 244 w 125"/>
                <a:gd name="T3" fmla="*/ 76 h 41"/>
                <a:gd name="T4" fmla="*/ 557 w 125"/>
                <a:gd name="T5" fmla="*/ 149 h 41"/>
                <a:gd name="T6" fmla="*/ 809 w 125"/>
                <a:gd name="T7" fmla="*/ 220 h 41"/>
                <a:gd name="T8" fmla="*/ 953 w 125"/>
                <a:gd name="T9" fmla="*/ 344 h 41"/>
                <a:gd name="T10" fmla="*/ 913 w 125"/>
                <a:gd name="T11" fmla="*/ 378 h 41"/>
                <a:gd name="T12" fmla="*/ 779 w 125"/>
                <a:gd name="T13" fmla="*/ 361 h 41"/>
                <a:gd name="T14" fmla="*/ 457 w 125"/>
                <a:gd name="T15" fmla="*/ 321 h 41"/>
                <a:gd name="T16" fmla="*/ 197 w 125"/>
                <a:gd name="T17" fmla="*/ 260 h 41"/>
                <a:gd name="T18" fmla="*/ 47 w 125"/>
                <a:gd name="T19" fmla="*/ 201 h 41"/>
                <a:gd name="T20" fmla="*/ 0 w 125"/>
                <a:gd name="T21" fmla="*/ 27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41">
                  <a:moveTo>
                    <a:pt x="0" y="0"/>
                  </a:moveTo>
                  <a:cubicBezTo>
                    <a:pt x="9" y="5"/>
                    <a:pt x="22" y="5"/>
                    <a:pt x="32" y="8"/>
                  </a:cubicBezTo>
                  <a:cubicBezTo>
                    <a:pt x="45" y="11"/>
                    <a:pt x="59" y="13"/>
                    <a:pt x="73" y="16"/>
                  </a:cubicBezTo>
                  <a:cubicBezTo>
                    <a:pt x="84" y="18"/>
                    <a:pt x="95" y="21"/>
                    <a:pt x="106" y="24"/>
                  </a:cubicBezTo>
                  <a:cubicBezTo>
                    <a:pt x="112" y="26"/>
                    <a:pt x="125" y="28"/>
                    <a:pt x="125" y="37"/>
                  </a:cubicBezTo>
                  <a:cubicBezTo>
                    <a:pt x="125" y="41"/>
                    <a:pt x="124" y="41"/>
                    <a:pt x="120" y="41"/>
                  </a:cubicBezTo>
                  <a:cubicBezTo>
                    <a:pt x="115" y="41"/>
                    <a:pt x="108" y="39"/>
                    <a:pt x="102" y="39"/>
                  </a:cubicBezTo>
                  <a:cubicBezTo>
                    <a:pt x="88" y="38"/>
                    <a:pt x="74" y="37"/>
                    <a:pt x="60" y="35"/>
                  </a:cubicBezTo>
                  <a:cubicBezTo>
                    <a:pt x="49" y="33"/>
                    <a:pt x="37" y="31"/>
                    <a:pt x="26" y="28"/>
                  </a:cubicBezTo>
                  <a:cubicBezTo>
                    <a:pt x="20" y="27"/>
                    <a:pt x="12" y="22"/>
                    <a:pt x="6" y="22"/>
                  </a:cubicBezTo>
                  <a:cubicBezTo>
                    <a:pt x="3" y="16"/>
                    <a:pt x="3" y="9"/>
                    <a:pt x="0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0" name="Freeform 287">
              <a:extLst>
                <a:ext uri="{FF2B5EF4-FFF2-40B4-BE49-F238E27FC236}">
                  <a16:creationId xmlns:a16="http://schemas.microsoft.com/office/drawing/2014/main" id="{D7923A26-3B2B-4813-8E1E-B42F759D0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809"/>
              <a:ext cx="232" cy="73"/>
            </a:xfrm>
            <a:custGeom>
              <a:avLst/>
              <a:gdLst>
                <a:gd name="T0" fmla="*/ 0 w 118"/>
                <a:gd name="T1" fmla="*/ 0 h 35"/>
                <a:gd name="T2" fmla="*/ 39 w 118"/>
                <a:gd name="T3" fmla="*/ 125 h 35"/>
                <a:gd name="T4" fmla="*/ 275 w 118"/>
                <a:gd name="T5" fmla="*/ 173 h 35"/>
                <a:gd name="T6" fmla="*/ 395 w 118"/>
                <a:gd name="T7" fmla="*/ 192 h 35"/>
                <a:gd name="T8" fmla="*/ 503 w 118"/>
                <a:gd name="T9" fmla="*/ 225 h 35"/>
                <a:gd name="T10" fmla="*/ 897 w 118"/>
                <a:gd name="T11" fmla="*/ 317 h 35"/>
                <a:gd name="T12" fmla="*/ 739 w 118"/>
                <a:gd name="T13" fmla="*/ 173 h 35"/>
                <a:gd name="T14" fmla="*/ 503 w 118"/>
                <a:gd name="T15" fmla="*/ 125 h 35"/>
                <a:gd name="T16" fmla="*/ 61 w 118"/>
                <a:gd name="T17" fmla="*/ 27 h 35"/>
                <a:gd name="T18" fmla="*/ 8 w 118"/>
                <a:gd name="T19" fmla="*/ 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35">
                  <a:moveTo>
                    <a:pt x="0" y="0"/>
                  </a:moveTo>
                  <a:cubicBezTo>
                    <a:pt x="5" y="2"/>
                    <a:pt x="5" y="9"/>
                    <a:pt x="5" y="14"/>
                  </a:cubicBezTo>
                  <a:cubicBezTo>
                    <a:pt x="16" y="14"/>
                    <a:pt x="25" y="17"/>
                    <a:pt x="36" y="19"/>
                  </a:cubicBezTo>
                  <a:cubicBezTo>
                    <a:pt x="41" y="20"/>
                    <a:pt x="47" y="19"/>
                    <a:pt x="52" y="21"/>
                  </a:cubicBezTo>
                  <a:cubicBezTo>
                    <a:pt x="57" y="22"/>
                    <a:pt x="61" y="24"/>
                    <a:pt x="66" y="25"/>
                  </a:cubicBezTo>
                  <a:cubicBezTo>
                    <a:pt x="84" y="28"/>
                    <a:pt x="102" y="30"/>
                    <a:pt x="118" y="35"/>
                  </a:cubicBezTo>
                  <a:cubicBezTo>
                    <a:pt x="118" y="27"/>
                    <a:pt x="103" y="21"/>
                    <a:pt x="97" y="19"/>
                  </a:cubicBezTo>
                  <a:cubicBezTo>
                    <a:pt x="87" y="16"/>
                    <a:pt x="76" y="16"/>
                    <a:pt x="66" y="14"/>
                  </a:cubicBezTo>
                  <a:cubicBezTo>
                    <a:pt x="47" y="11"/>
                    <a:pt x="26" y="9"/>
                    <a:pt x="8" y="3"/>
                  </a:cubicBezTo>
                  <a:cubicBezTo>
                    <a:pt x="6" y="3"/>
                    <a:pt x="4" y="1"/>
                    <a:pt x="1" y="1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288">
              <a:extLst>
                <a:ext uri="{FF2B5EF4-FFF2-40B4-BE49-F238E27FC236}">
                  <a16:creationId xmlns:a16="http://schemas.microsoft.com/office/drawing/2014/main" id="{0509BE48-34EC-47CF-9296-DD4A0168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811"/>
              <a:ext cx="224" cy="50"/>
            </a:xfrm>
            <a:custGeom>
              <a:avLst/>
              <a:gdLst>
                <a:gd name="T0" fmla="*/ 0 w 114"/>
                <a:gd name="T1" fmla="*/ 8 h 24"/>
                <a:gd name="T2" fmla="*/ 204 w 114"/>
                <a:gd name="T3" fmla="*/ 44 h 24"/>
                <a:gd name="T4" fmla="*/ 464 w 114"/>
                <a:gd name="T5" fmla="*/ 100 h 24"/>
                <a:gd name="T6" fmla="*/ 865 w 114"/>
                <a:gd name="T7" fmla="*/ 208 h 24"/>
                <a:gd name="T8" fmla="*/ 591 w 114"/>
                <a:gd name="T9" fmla="*/ 83 h 24"/>
                <a:gd name="T10" fmla="*/ 348 w 114"/>
                <a:gd name="T11" fmla="*/ 44 h 24"/>
                <a:gd name="T12" fmla="*/ 159 w 114"/>
                <a:gd name="T13" fmla="*/ 17 h 24"/>
                <a:gd name="T14" fmla="*/ 0 w 114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24">
                  <a:moveTo>
                    <a:pt x="0" y="1"/>
                  </a:moveTo>
                  <a:cubicBezTo>
                    <a:pt x="8" y="0"/>
                    <a:pt x="19" y="4"/>
                    <a:pt x="27" y="5"/>
                  </a:cubicBezTo>
                  <a:cubicBezTo>
                    <a:pt x="39" y="6"/>
                    <a:pt x="50" y="9"/>
                    <a:pt x="61" y="11"/>
                  </a:cubicBezTo>
                  <a:cubicBezTo>
                    <a:pt x="79" y="14"/>
                    <a:pt x="97" y="24"/>
                    <a:pt x="114" y="23"/>
                  </a:cubicBezTo>
                  <a:cubicBezTo>
                    <a:pt x="109" y="13"/>
                    <a:pt x="87" y="10"/>
                    <a:pt x="78" y="9"/>
                  </a:cubicBezTo>
                  <a:cubicBezTo>
                    <a:pt x="67" y="8"/>
                    <a:pt x="57" y="6"/>
                    <a:pt x="46" y="5"/>
                  </a:cubicBezTo>
                  <a:cubicBezTo>
                    <a:pt x="38" y="4"/>
                    <a:pt x="29" y="3"/>
                    <a:pt x="21" y="2"/>
                  </a:cubicBezTo>
                  <a:cubicBezTo>
                    <a:pt x="14" y="2"/>
                    <a:pt x="5" y="3"/>
                    <a:pt x="0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289">
              <a:extLst>
                <a:ext uri="{FF2B5EF4-FFF2-40B4-BE49-F238E27FC236}">
                  <a16:creationId xmlns:a16="http://schemas.microsoft.com/office/drawing/2014/main" id="{97BF9E18-49C3-4502-808E-86CBDA96C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1863"/>
              <a:ext cx="224" cy="52"/>
            </a:xfrm>
            <a:custGeom>
              <a:avLst/>
              <a:gdLst>
                <a:gd name="T0" fmla="*/ 0 w 114"/>
                <a:gd name="T1" fmla="*/ 35 h 25"/>
                <a:gd name="T2" fmla="*/ 432 w 114"/>
                <a:gd name="T3" fmla="*/ 144 h 25"/>
                <a:gd name="T4" fmla="*/ 684 w 114"/>
                <a:gd name="T5" fmla="*/ 191 h 25"/>
                <a:gd name="T6" fmla="*/ 865 w 114"/>
                <a:gd name="T7" fmla="*/ 225 h 25"/>
                <a:gd name="T8" fmla="*/ 621 w 114"/>
                <a:gd name="T9" fmla="*/ 116 h 25"/>
                <a:gd name="T10" fmla="*/ 356 w 114"/>
                <a:gd name="T11" fmla="*/ 52 h 25"/>
                <a:gd name="T12" fmla="*/ 151 w 114"/>
                <a:gd name="T13" fmla="*/ 17 h 25"/>
                <a:gd name="T14" fmla="*/ 69 w 114"/>
                <a:gd name="T15" fmla="*/ 8 h 25"/>
                <a:gd name="T16" fmla="*/ 0 w 114"/>
                <a:gd name="T17" fmla="*/ 1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25">
                  <a:moveTo>
                    <a:pt x="0" y="4"/>
                  </a:moveTo>
                  <a:cubicBezTo>
                    <a:pt x="20" y="4"/>
                    <a:pt x="38" y="11"/>
                    <a:pt x="57" y="16"/>
                  </a:cubicBezTo>
                  <a:cubicBezTo>
                    <a:pt x="68" y="18"/>
                    <a:pt x="79" y="20"/>
                    <a:pt x="90" y="21"/>
                  </a:cubicBezTo>
                  <a:cubicBezTo>
                    <a:pt x="97" y="22"/>
                    <a:pt x="106" y="24"/>
                    <a:pt x="114" y="25"/>
                  </a:cubicBezTo>
                  <a:cubicBezTo>
                    <a:pt x="108" y="16"/>
                    <a:pt x="91" y="15"/>
                    <a:pt x="82" y="13"/>
                  </a:cubicBezTo>
                  <a:cubicBezTo>
                    <a:pt x="70" y="10"/>
                    <a:pt x="59" y="8"/>
                    <a:pt x="47" y="6"/>
                  </a:cubicBezTo>
                  <a:cubicBezTo>
                    <a:pt x="38" y="5"/>
                    <a:pt x="29" y="3"/>
                    <a:pt x="20" y="2"/>
                  </a:cubicBezTo>
                  <a:cubicBezTo>
                    <a:pt x="17" y="1"/>
                    <a:pt x="13" y="0"/>
                    <a:pt x="9" y="1"/>
                  </a:cubicBezTo>
                  <a:cubicBezTo>
                    <a:pt x="7" y="1"/>
                    <a:pt x="2" y="3"/>
                    <a:pt x="0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290">
              <a:extLst>
                <a:ext uri="{FF2B5EF4-FFF2-40B4-BE49-F238E27FC236}">
                  <a16:creationId xmlns:a16="http://schemas.microsoft.com/office/drawing/2014/main" id="{A6E67EFD-2DF6-4087-969F-FED2BAD42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637"/>
              <a:ext cx="77" cy="159"/>
            </a:xfrm>
            <a:custGeom>
              <a:avLst/>
              <a:gdLst>
                <a:gd name="T0" fmla="*/ 0 w 39"/>
                <a:gd name="T1" fmla="*/ 0 h 76"/>
                <a:gd name="T2" fmla="*/ 8 w 39"/>
                <a:gd name="T3" fmla="*/ 596 h 76"/>
                <a:gd name="T4" fmla="*/ 160 w 39"/>
                <a:gd name="T5" fmla="*/ 638 h 76"/>
                <a:gd name="T6" fmla="*/ 300 w 39"/>
                <a:gd name="T7" fmla="*/ 697 h 76"/>
                <a:gd name="T8" fmla="*/ 124 w 39"/>
                <a:gd name="T9" fmla="*/ 596 h 76"/>
                <a:gd name="T10" fmla="*/ 63 w 39"/>
                <a:gd name="T11" fmla="*/ 538 h 76"/>
                <a:gd name="T12" fmla="*/ 39 w 39"/>
                <a:gd name="T13" fmla="*/ 421 h 76"/>
                <a:gd name="T14" fmla="*/ 24 w 39"/>
                <a:gd name="T15" fmla="*/ 184 h 76"/>
                <a:gd name="T16" fmla="*/ 0 w 39"/>
                <a:gd name="T17" fmla="*/ 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76">
                  <a:moveTo>
                    <a:pt x="0" y="0"/>
                  </a:moveTo>
                  <a:cubicBezTo>
                    <a:pt x="2" y="21"/>
                    <a:pt x="4" y="44"/>
                    <a:pt x="1" y="65"/>
                  </a:cubicBezTo>
                  <a:cubicBezTo>
                    <a:pt x="7" y="65"/>
                    <a:pt x="15" y="68"/>
                    <a:pt x="21" y="70"/>
                  </a:cubicBezTo>
                  <a:cubicBezTo>
                    <a:pt x="27" y="73"/>
                    <a:pt x="33" y="75"/>
                    <a:pt x="39" y="76"/>
                  </a:cubicBezTo>
                  <a:cubicBezTo>
                    <a:pt x="31" y="74"/>
                    <a:pt x="23" y="69"/>
                    <a:pt x="16" y="65"/>
                  </a:cubicBezTo>
                  <a:cubicBezTo>
                    <a:pt x="13" y="63"/>
                    <a:pt x="10" y="62"/>
                    <a:pt x="8" y="59"/>
                  </a:cubicBezTo>
                  <a:cubicBezTo>
                    <a:pt x="7" y="56"/>
                    <a:pt x="6" y="49"/>
                    <a:pt x="5" y="46"/>
                  </a:cubicBezTo>
                  <a:cubicBezTo>
                    <a:pt x="4" y="37"/>
                    <a:pt x="4" y="28"/>
                    <a:pt x="3" y="20"/>
                  </a:cubicBezTo>
                  <a:cubicBezTo>
                    <a:pt x="3" y="15"/>
                    <a:pt x="3" y="6"/>
                    <a:pt x="0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291">
              <a:extLst>
                <a:ext uri="{FF2B5EF4-FFF2-40B4-BE49-F238E27FC236}">
                  <a16:creationId xmlns:a16="http://schemas.microsoft.com/office/drawing/2014/main" id="{7FD901BC-22BF-4D3F-9380-ABB99C079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620"/>
              <a:ext cx="72" cy="120"/>
            </a:xfrm>
            <a:custGeom>
              <a:avLst/>
              <a:gdLst>
                <a:gd name="T0" fmla="*/ 140 w 37"/>
                <a:gd name="T1" fmla="*/ 0 h 57"/>
                <a:gd name="T2" fmla="*/ 95 w 37"/>
                <a:gd name="T3" fmla="*/ 120 h 57"/>
                <a:gd name="T4" fmla="*/ 53 w 37"/>
                <a:gd name="T5" fmla="*/ 253 h 57"/>
                <a:gd name="T6" fmla="*/ 0 w 37"/>
                <a:gd name="T7" fmla="*/ 438 h 57"/>
                <a:gd name="T8" fmla="*/ 132 w 37"/>
                <a:gd name="T9" fmla="*/ 497 h 57"/>
                <a:gd name="T10" fmla="*/ 272 w 37"/>
                <a:gd name="T11" fmla="*/ 533 h 57"/>
                <a:gd name="T12" fmla="*/ 88 w 37"/>
                <a:gd name="T13" fmla="*/ 373 h 57"/>
                <a:gd name="T14" fmla="*/ 132 w 37"/>
                <a:gd name="T15" fmla="*/ 36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7">
                  <a:moveTo>
                    <a:pt x="19" y="0"/>
                  </a:moveTo>
                  <a:cubicBezTo>
                    <a:pt x="18" y="5"/>
                    <a:pt x="14" y="9"/>
                    <a:pt x="13" y="13"/>
                  </a:cubicBezTo>
                  <a:cubicBezTo>
                    <a:pt x="11" y="18"/>
                    <a:pt x="9" y="23"/>
                    <a:pt x="7" y="27"/>
                  </a:cubicBezTo>
                  <a:cubicBezTo>
                    <a:pt x="4" y="33"/>
                    <a:pt x="2" y="41"/>
                    <a:pt x="0" y="47"/>
                  </a:cubicBezTo>
                  <a:cubicBezTo>
                    <a:pt x="5" y="50"/>
                    <a:pt x="13" y="51"/>
                    <a:pt x="18" y="53"/>
                  </a:cubicBezTo>
                  <a:cubicBezTo>
                    <a:pt x="24" y="54"/>
                    <a:pt x="31" y="57"/>
                    <a:pt x="37" y="57"/>
                  </a:cubicBezTo>
                  <a:cubicBezTo>
                    <a:pt x="28" y="52"/>
                    <a:pt x="14" y="51"/>
                    <a:pt x="12" y="40"/>
                  </a:cubicBezTo>
                  <a:cubicBezTo>
                    <a:pt x="10" y="29"/>
                    <a:pt x="14" y="14"/>
                    <a:pt x="18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292">
              <a:extLst>
                <a:ext uri="{FF2B5EF4-FFF2-40B4-BE49-F238E27FC236}">
                  <a16:creationId xmlns:a16="http://schemas.microsoft.com/office/drawing/2014/main" id="{87D28D9A-904E-4F44-BA53-3104B0ACF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834"/>
              <a:ext cx="49" cy="111"/>
            </a:xfrm>
            <a:custGeom>
              <a:avLst/>
              <a:gdLst>
                <a:gd name="T0" fmla="*/ 188 w 25"/>
                <a:gd name="T1" fmla="*/ 57 h 53"/>
                <a:gd name="T2" fmla="*/ 0 w 25"/>
                <a:gd name="T3" fmla="*/ 0 h 53"/>
                <a:gd name="T4" fmla="*/ 127 w 25"/>
                <a:gd name="T5" fmla="*/ 486 h 53"/>
                <a:gd name="T6" fmla="*/ 53 w 25"/>
                <a:gd name="T7" fmla="*/ 119 h 53"/>
                <a:gd name="T8" fmla="*/ 92 w 25"/>
                <a:gd name="T9" fmla="*/ 75 h 53"/>
                <a:gd name="T10" fmla="*/ 165 w 25"/>
                <a:gd name="T11" fmla="*/ 92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3">
                  <a:moveTo>
                    <a:pt x="25" y="6"/>
                  </a:moveTo>
                  <a:cubicBezTo>
                    <a:pt x="17" y="6"/>
                    <a:pt x="7" y="3"/>
                    <a:pt x="0" y="0"/>
                  </a:cubicBezTo>
                  <a:cubicBezTo>
                    <a:pt x="2" y="17"/>
                    <a:pt x="6" y="38"/>
                    <a:pt x="17" y="53"/>
                  </a:cubicBezTo>
                  <a:cubicBezTo>
                    <a:pt x="11" y="42"/>
                    <a:pt x="6" y="25"/>
                    <a:pt x="7" y="13"/>
                  </a:cubicBezTo>
                  <a:cubicBezTo>
                    <a:pt x="7" y="7"/>
                    <a:pt x="8" y="7"/>
                    <a:pt x="12" y="8"/>
                  </a:cubicBezTo>
                  <a:cubicBezTo>
                    <a:pt x="15" y="8"/>
                    <a:pt x="20" y="8"/>
                    <a:pt x="22" y="1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6" name="Freeform 293">
              <a:extLst>
                <a:ext uri="{FF2B5EF4-FFF2-40B4-BE49-F238E27FC236}">
                  <a16:creationId xmlns:a16="http://schemas.microsoft.com/office/drawing/2014/main" id="{0ECA9FF9-C60C-4A20-9E74-A978F5F48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700"/>
              <a:ext cx="53" cy="117"/>
            </a:xfrm>
            <a:custGeom>
              <a:avLst/>
              <a:gdLst>
                <a:gd name="T0" fmla="*/ 24 w 27"/>
                <a:gd name="T1" fmla="*/ 0 h 56"/>
                <a:gd name="T2" fmla="*/ 204 w 27"/>
                <a:gd name="T3" fmla="*/ 510 h 56"/>
                <a:gd name="T4" fmla="*/ 0 w 27"/>
                <a:gd name="T5" fmla="*/ 437 h 56"/>
                <a:gd name="T6" fmla="*/ 69 w 27"/>
                <a:gd name="T7" fmla="*/ 376 h 56"/>
                <a:gd name="T8" fmla="*/ 69 w 27"/>
                <a:gd name="T9" fmla="*/ 244 h 56"/>
                <a:gd name="T10" fmla="*/ 16 w 27"/>
                <a:gd name="T11" fmla="*/ 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56">
                  <a:moveTo>
                    <a:pt x="3" y="0"/>
                  </a:moveTo>
                  <a:cubicBezTo>
                    <a:pt x="10" y="19"/>
                    <a:pt x="20" y="37"/>
                    <a:pt x="27" y="56"/>
                  </a:cubicBezTo>
                  <a:cubicBezTo>
                    <a:pt x="19" y="52"/>
                    <a:pt x="7" y="53"/>
                    <a:pt x="0" y="48"/>
                  </a:cubicBezTo>
                  <a:cubicBezTo>
                    <a:pt x="4" y="46"/>
                    <a:pt x="7" y="46"/>
                    <a:pt x="9" y="41"/>
                  </a:cubicBezTo>
                  <a:cubicBezTo>
                    <a:pt x="11" y="37"/>
                    <a:pt x="9" y="32"/>
                    <a:pt x="9" y="27"/>
                  </a:cubicBezTo>
                  <a:cubicBezTo>
                    <a:pt x="9" y="20"/>
                    <a:pt x="6" y="6"/>
                    <a:pt x="2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Freeform 294">
              <a:extLst>
                <a:ext uri="{FF2B5EF4-FFF2-40B4-BE49-F238E27FC236}">
                  <a16:creationId xmlns:a16="http://schemas.microsoft.com/office/drawing/2014/main" id="{3AB30A4A-1738-4BA3-AB0C-F8A4A26B8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995"/>
              <a:ext cx="53" cy="109"/>
            </a:xfrm>
            <a:custGeom>
              <a:avLst/>
              <a:gdLst>
                <a:gd name="T0" fmla="*/ 0 w 27"/>
                <a:gd name="T1" fmla="*/ 36 h 52"/>
                <a:gd name="T2" fmla="*/ 120 w 27"/>
                <a:gd name="T3" fmla="*/ 75 h 52"/>
                <a:gd name="T4" fmla="*/ 151 w 27"/>
                <a:gd name="T5" fmla="*/ 184 h 52"/>
                <a:gd name="T6" fmla="*/ 143 w 27"/>
                <a:gd name="T7" fmla="*/ 478 h 52"/>
                <a:gd name="T8" fmla="*/ 204 w 27"/>
                <a:gd name="T9" fmla="*/ 65 h 52"/>
                <a:gd name="T10" fmla="*/ 143 w 27"/>
                <a:gd name="T11" fmla="*/ 0 h 52"/>
                <a:gd name="T12" fmla="*/ 16 w 27"/>
                <a:gd name="T13" fmla="*/ 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0" y="4"/>
                  </a:moveTo>
                  <a:cubicBezTo>
                    <a:pt x="4" y="3"/>
                    <a:pt x="12" y="6"/>
                    <a:pt x="16" y="8"/>
                  </a:cubicBezTo>
                  <a:cubicBezTo>
                    <a:pt x="21" y="11"/>
                    <a:pt x="20" y="14"/>
                    <a:pt x="20" y="20"/>
                  </a:cubicBezTo>
                  <a:cubicBezTo>
                    <a:pt x="20" y="30"/>
                    <a:pt x="19" y="41"/>
                    <a:pt x="19" y="52"/>
                  </a:cubicBezTo>
                  <a:cubicBezTo>
                    <a:pt x="21" y="37"/>
                    <a:pt x="25" y="22"/>
                    <a:pt x="27" y="7"/>
                  </a:cubicBezTo>
                  <a:cubicBezTo>
                    <a:pt x="27" y="0"/>
                    <a:pt x="25" y="0"/>
                    <a:pt x="19" y="0"/>
                  </a:cubicBezTo>
                  <a:cubicBezTo>
                    <a:pt x="13" y="0"/>
                    <a:pt x="8" y="1"/>
                    <a:pt x="2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Freeform 295">
              <a:extLst>
                <a:ext uri="{FF2B5EF4-FFF2-40B4-BE49-F238E27FC236}">
                  <a16:creationId xmlns:a16="http://schemas.microsoft.com/office/drawing/2014/main" id="{0E627A7B-F4D1-4598-AA2C-D16FB82E4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886"/>
              <a:ext cx="45" cy="119"/>
            </a:xfrm>
            <a:custGeom>
              <a:avLst/>
              <a:gdLst>
                <a:gd name="T0" fmla="*/ 149 w 23"/>
                <a:gd name="T1" fmla="*/ 27 h 57"/>
                <a:gd name="T2" fmla="*/ 16 w 23"/>
                <a:gd name="T3" fmla="*/ 8 h 57"/>
                <a:gd name="T4" fmla="*/ 8 w 23"/>
                <a:gd name="T5" fmla="*/ 518 h 57"/>
                <a:gd name="T6" fmla="*/ 76 w 23"/>
                <a:gd name="T7" fmla="*/ 152 h 57"/>
                <a:gd name="T8" fmla="*/ 172 w 23"/>
                <a:gd name="T9" fmla="*/ 6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20" y="3"/>
                  </a:moveTo>
                  <a:cubicBezTo>
                    <a:pt x="15" y="5"/>
                    <a:pt x="8" y="0"/>
                    <a:pt x="2" y="1"/>
                  </a:cubicBezTo>
                  <a:cubicBezTo>
                    <a:pt x="3" y="20"/>
                    <a:pt x="0" y="39"/>
                    <a:pt x="1" y="57"/>
                  </a:cubicBezTo>
                  <a:cubicBezTo>
                    <a:pt x="5" y="44"/>
                    <a:pt x="6" y="30"/>
                    <a:pt x="10" y="17"/>
                  </a:cubicBezTo>
                  <a:cubicBezTo>
                    <a:pt x="13" y="9"/>
                    <a:pt x="15" y="7"/>
                    <a:pt x="23" y="7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296">
              <a:extLst>
                <a:ext uri="{FF2B5EF4-FFF2-40B4-BE49-F238E27FC236}">
                  <a16:creationId xmlns:a16="http://schemas.microsoft.com/office/drawing/2014/main" id="{CC62F98C-A76C-4C94-B2DC-A509E69C6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842"/>
              <a:ext cx="31" cy="99"/>
            </a:xfrm>
            <a:custGeom>
              <a:avLst/>
              <a:gdLst>
                <a:gd name="T0" fmla="*/ 37 w 16"/>
                <a:gd name="T1" fmla="*/ 0 h 47"/>
                <a:gd name="T2" fmla="*/ 72 w 16"/>
                <a:gd name="T3" fmla="*/ 112 h 47"/>
                <a:gd name="T4" fmla="*/ 79 w 16"/>
                <a:gd name="T5" fmla="*/ 253 h 47"/>
                <a:gd name="T6" fmla="*/ 0 w 16"/>
                <a:gd name="T7" fmla="*/ 430 h 47"/>
                <a:gd name="T8" fmla="*/ 116 w 16"/>
                <a:gd name="T9" fmla="*/ 236 h 47"/>
                <a:gd name="T10" fmla="*/ 37 w 16"/>
                <a:gd name="T11" fmla="*/ 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47">
                  <a:moveTo>
                    <a:pt x="5" y="0"/>
                  </a:moveTo>
                  <a:cubicBezTo>
                    <a:pt x="4" y="3"/>
                    <a:pt x="9" y="9"/>
                    <a:pt x="10" y="12"/>
                  </a:cubicBezTo>
                  <a:cubicBezTo>
                    <a:pt x="11" y="17"/>
                    <a:pt x="11" y="22"/>
                    <a:pt x="11" y="27"/>
                  </a:cubicBezTo>
                  <a:cubicBezTo>
                    <a:pt x="11" y="36"/>
                    <a:pt x="8" y="43"/>
                    <a:pt x="0" y="46"/>
                  </a:cubicBezTo>
                  <a:cubicBezTo>
                    <a:pt x="11" y="47"/>
                    <a:pt x="16" y="34"/>
                    <a:pt x="16" y="25"/>
                  </a:cubicBezTo>
                  <a:cubicBezTo>
                    <a:pt x="16" y="16"/>
                    <a:pt x="12" y="7"/>
                    <a:pt x="5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297">
              <a:extLst>
                <a:ext uri="{FF2B5EF4-FFF2-40B4-BE49-F238E27FC236}">
                  <a16:creationId xmlns:a16="http://schemas.microsoft.com/office/drawing/2014/main" id="{8BBD668D-34EB-4864-89F0-31B414214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1660"/>
              <a:ext cx="82" cy="128"/>
            </a:xfrm>
            <a:custGeom>
              <a:avLst/>
              <a:gdLst>
                <a:gd name="T0" fmla="*/ 0 w 42"/>
                <a:gd name="T1" fmla="*/ 0 h 61"/>
                <a:gd name="T2" fmla="*/ 125 w 42"/>
                <a:gd name="T3" fmla="*/ 109 h 61"/>
                <a:gd name="T4" fmla="*/ 244 w 42"/>
                <a:gd name="T5" fmla="*/ 220 h 61"/>
                <a:gd name="T6" fmla="*/ 236 w 42"/>
                <a:gd name="T7" fmla="*/ 564 h 61"/>
                <a:gd name="T8" fmla="*/ 260 w 42"/>
                <a:gd name="T9" fmla="*/ 353 h 61"/>
                <a:gd name="T10" fmla="*/ 187 w 42"/>
                <a:gd name="T11" fmla="*/ 212 h 61"/>
                <a:gd name="T12" fmla="*/ 96 w 42"/>
                <a:gd name="T13" fmla="*/ 120 h 61"/>
                <a:gd name="T14" fmla="*/ 16 w 42"/>
                <a:gd name="T15" fmla="*/ 36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1">
                  <a:moveTo>
                    <a:pt x="0" y="0"/>
                  </a:moveTo>
                  <a:cubicBezTo>
                    <a:pt x="1" y="4"/>
                    <a:pt x="13" y="9"/>
                    <a:pt x="17" y="12"/>
                  </a:cubicBezTo>
                  <a:cubicBezTo>
                    <a:pt x="22" y="15"/>
                    <a:pt x="28" y="19"/>
                    <a:pt x="33" y="24"/>
                  </a:cubicBezTo>
                  <a:cubicBezTo>
                    <a:pt x="42" y="33"/>
                    <a:pt x="40" y="50"/>
                    <a:pt x="32" y="61"/>
                  </a:cubicBezTo>
                  <a:cubicBezTo>
                    <a:pt x="31" y="53"/>
                    <a:pt x="36" y="46"/>
                    <a:pt x="35" y="38"/>
                  </a:cubicBezTo>
                  <a:cubicBezTo>
                    <a:pt x="34" y="31"/>
                    <a:pt x="30" y="27"/>
                    <a:pt x="25" y="23"/>
                  </a:cubicBezTo>
                  <a:cubicBezTo>
                    <a:pt x="21" y="20"/>
                    <a:pt x="17" y="16"/>
                    <a:pt x="13" y="13"/>
                  </a:cubicBezTo>
                  <a:cubicBezTo>
                    <a:pt x="10" y="10"/>
                    <a:pt x="4" y="7"/>
                    <a:pt x="2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298">
              <a:extLst>
                <a:ext uri="{FF2B5EF4-FFF2-40B4-BE49-F238E27FC236}">
                  <a16:creationId xmlns:a16="http://schemas.microsoft.com/office/drawing/2014/main" id="{9193C44F-2AB8-4794-A64D-142F91B58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869"/>
              <a:ext cx="72" cy="159"/>
            </a:xfrm>
            <a:custGeom>
              <a:avLst/>
              <a:gdLst>
                <a:gd name="T0" fmla="*/ 0 w 37"/>
                <a:gd name="T1" fmla="*/ 402 h 76"/>
                <a:gd name="T2" fmla="*/ 68 w 37"/>
                <a:gd name="T3" fmla="*/ 697 h 76"/>
                <a:gd name="T4" fmla="*/ 148 w 37"/>
                <a:gd name="T5" fmla="*/ 552 h 76"/>
                <a:gd name="T6" fmla="*/ 200 w 37"/>
                <a:gd name="T7" fmla="*/ 393 h 76"/>
                <a:gd name="T8" fmla="*/ 243 w 37"/>
                <a:gd name="T9" fmla="*/ 0 h 76"/>
                <a:gd name="T10" fmla="*/ 185 w 37"/>
                <a:gd name="T11" fmla="*/ 312 h 76"/>
                <a:gd name="T12" fmla="*/ 125 w 37"/>
                <a:gd name="T13" fmla="*/ 504 h 76"/>
                <a:gd name="T14" fmla="*/ 88 w 37"/>
                <a:gd name="T15" fmla="*/ 569 h 76"/>
                <a:gd name="T16" fmla="*/ 60 w 37"/>
                <a:gd name="T17" fmla="*/ 538 h 76"/>
                <a:gd name="T18" fmla="*/ 0 w 37"/>
                <a:gd name="T19" fmla="*/ 412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76">
                  <a:moveTo>
                    <a:pt x="0" y="44"/>
                  </a:moveTo>
                  <a:cubicBezTo>
                    <a:pt x="1" y="52"/>
                    <a:pt x="3" y="70"/>
                    <a:pt x="9" y="76"/>
                  </a:cubicBezTo>
                  <a:cubicBezTo>
                    <a:pt x="11" y="70"/>
                    <a:pt x="17" y="65"/>
                    <a:pt x="20" y="60"/>
                  </a:cubicBezTo>
                  <a:cubicBezTo>
                    <a:pt x="23" y="55"/>
                    <a:pt x="25" y="49"/>
                    <a:pt x="27" y="43"/>
                  </a:cubicBezTo>
                  <a:cubicBezTo>
                    <a:pt x="31" y="31"/>
                    <a:pt x="37" y="12"/>
                    <a:pt x="33" y="0"/>
                  </a:cubicBezTo>
                  <a:cubicBezTo>
                    <a:pt x="33" y="11"/>
                    <a:pt x="28" y="23"/>
                    <a:pt x="25" y="34"/>
                  </a:cubicBezTo>
                  <a:cubicBezTo>
                    <a:pt x="22" y="41"/>
                    <a:pt x="20" y="49"/>
                    <a:pt x="17" y="55"/>
                  </a:cubicBezTo>
                  <a:cubicBezTo>
                    <a:pt x="16" y="57"/>
                    <a:pt x="14" y="60"/>
                    <a:pt x="12" y="62"/>
                  </a:cubicBezTo>
                  <a:cubicBezTo>
                    <a:pt x="9" y="64"/>
                    <a:pt x="9" y="64"/>
                    <a:pt x="8" y="59"/>
                  </a:cubicBezTo>
                  <a:cubicBezTo>
                    <a:pt x="5" y="54"/>
                    <a:pt x="2" y="50"/>
                    <a:pt x="0" y="4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299">
              <a:extLst>
                <a:ext uri="{FF2B5EF4-FFF2-40B4-BE49-F238E27FC236}">
                  <a16:creationId xmlns:a16="http://schemas.microsoft.com/office/drawing/2014/main" id="{98343FE4-5985-4E8C-BAFE-4E837D453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012"/>
              <a:ext cx="47" cy="83"/>
            </a:xfrm>
            <a:custGeom>
              <a:avLst/>
              <a:gdLst>
                <a:gd name="T0" fmla="*/ 141 w 24"/>
                <a:gd name="T1" fmla="*/ 0 h 40"/>
                <a:gd name="T2" fmla="*/ 141 w 24"/>
                <a:gd name="T3" fmla="*/ 0 h 40"/>
                <a:gd name="T4" fmla="*/ 141 w 24"/>
                <a:gd name="T5" fmla="*/ 189 h 40"/>
                <a:gd name="T6" fmla="*/ 0 w 24"/>
                <a:gd name="T7" fmla="*/ 357 h 40"/>
                <a:gd name="T8" fmla="*/ 112 w 24"/>
                <a:gd name="T9" fmla="*/ 141 h 40"/>
                <a:gd name="T10" fmla="*/ 135 w 24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0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2" y="7"/>
                    <a:pt x="24" y="15"/>
                    <a:pt x="19" y="21"/>
                  </a:cubicBezTo>
                  <a:cubicBezTo>
                    <a:pt x="14" y="28"/>
                    <a:pt x="5" y="33"/>
                    <a:pt x="0" y="40"/>
                  </a:cubicBezTo>
                  <a:cubicBezTo>
                    <a:pt x="6" y="34"/>
                    <a:pt x="11" y="24"/>
                    <a:pt x="15" y="16"/>
                  </a:cubicBezTo>
                  <a:cubicBezTo>
                    <a:pt x="18" y="11"/>
                    <a:pt x="17" y="5"/>
                    <a:pt x="18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300">
              <a:extLst>
                <a:ext uri="{FF2B5EF4-FFF2-40B4-BE49-F238E27FC236}">
                  <a16:creationId xmlns:a16="http://schemas.microsoft.com/office/drawing/2014/main" id="{05224F35-343A-48E6-99FC-A026E4DBE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888"/>
              <a:ext cx="35" cy="157"/>
            </a:xfrm>
            <a:custGeom>
              <a:avLst/>
              <a:gdLst>
                <a:gd name="T0" fmla="*/ 132 w 18"/>
                <a:gd name="T1" fmla="*/ 17 h 75"/>
                <a:gd name="T2" fmla="*/ 16 w 18"/>
                <a:gd name="T3" fmla="*/ 0 h 75"/>
                <a:gd name="T4" fmla="*/ 16 w 18"/>
                <a:gd name="T5" fmla="*/ 329 h 75"/>
                <a:gd name="T6" fmla="*/ 0 w 18"/>
                <a:gd name="T7" fmla="*/ 689 h 75"/>
                <a:gd name="T8" fmla="*/ 23 w 18"/>
                <a:gd name="T9" fmla="*/ 412 h 75"/>
                <a:gd name="T10" fmla="*/ 31 w 18"/>
                <a:gd name="T11" fmla="*/ 237 h 75"/>
                <a:gd name="T12" fmla="*/ 37 w 18"/>
                <a:gd name="T13" fmla="*/ 65 h 75"/>
                <a:gd name="T14" fmla="*/ 117 w 18"/>
                <a:gd name="T15" fmla="*/ 27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75">
                  <a:moveTo>
                    <a:pt x="18" y="2"/>
                  </a:moveTo>
                  <a:cubicBezTo>
                    <a:pt x="13" y="0"/>
                    <a:pt x="7" y="1"/>
                    <a:pt x="2" y="0"/>
                  </a:cubicBezTo>
                  <a:cubicBezTo>
                    <a:pt x="2" y="11"/>
                    <a:pt x="2" y="24"/>
                    <a:pt x="2" y="36"/>
                  </a:cubicBezTo>
                  <a:cubicBezTo>
                    <a:pt x="2" y="49"/>
                    <a:pt x="0" y="62"/>
                    <a:pt x="0" y="75"/>
                  </a:cubicBezTo>
                  <a:cubicBezTo>
                    <a:pt x="0" y="66"/>
                    <a:pt x="3" y="55"/>
                    <a:pt x="3" y="45"/>
                  </a:cubicBezTo>
                  <a:cubicBezTo>
                    <a:pt x="4" y="39"/>
                    <a:pt x="4" y="32"/>
                    <a:pt x="4" y="26"/>
                  </a:cubicBezTo>
                  <a:cubicBezTo>
                    <a:pt x="4" y="20"/>
                    <a:pt x="4" y="12"/>
                    <a:pt x="5" y="7"/>
                  </a:cubicBezTo>
                  <a:cubicBezTo>
                    <a:pt x="7" y="2"/>
                    <a:pt x="11" y="1"/>
                    <a:pt x="1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301">
              <a:extLst>
                <a:ext uri="{FF2B5EF4-FFF2-40B4-BE49-F238E27FC236}">
                  <a16:creationId xmlns:a16="http://schemas.microsoft.com/office/drawing/2014/main" id="{2806DC38-DEC8-4EC0-874D-6355E10B2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675"/>
              <a:ext cx="25" cy="52"/>
            </a:xfrm>
            <a:custGeom>
              <a:avLst/>
              <a:gdLst>
                <a:gd name="T0" fmla="*/ 44 w 13"/>
                <a:gd name="T1" fmla="*/ 0 h 25"/>
                <a:gd name="T2" fmla="*/ 0 w 13"/>
                <a:gd name="T3" fmla="*/ 200 h 25"/>
                <a:gd name="T4" fmla="*/ 92 w 13"/>
                <a:gd name="T5" fmla="*/ 225 h 25"/>
                <a:gd name="T6" fmla="*/ 15 w 13"/>
                <a:gd name="T7" fmla="*/ 152 h 25"/>
                <a:gd name="T8" fmla="*/ 37 w 1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6" y="0"/>
                  </a:moveTo>
                  <a:cubicBezTo>
                    <a:pt x="5" y="8"/>
                    <a:pt x="1" y="15"/>
                    <a:pt x="0" y="22"/>
                  </a:cubicBezTo>
                  <a:cubicBezTo>
                    <a:pt x="4" y="23"/>
                    <a:pt x="10" y="23"/>
                    <a:pt x="13" y="25"/>
                  </a:cubicBezTo>
                  <a:cubicBezTo>
                    <a:pt x="9" y="23"/>
                    <a:pt x="3" y="22"/>
                    <a:pt x="2" y="17"/>
                  </a:cubicBezTo>
                  <a:cubicBezTo>
                    <a:pt x="2" y="13"/>
                    <a:pt x="4" y="6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5" name="Freeform 302">
              <a:extLst>
                <a:ext uri="{FF2B5EF4-FFF2-40B4-BE49-F238E27FC236}">
                  <a16:creationId xmlns:a16="http://schemas.microsoft.com/office/drawing/2014/main" id="{732E89F3-793A-4325-B08B-F677DA7FF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836"/>
              <a:ext cx="19" cy="38"/>
            </a:xfrm>
            <a:custGeom>
              <a:avLst/>
              <a:gdLst>
                <a:gd name="T0" fmla="*/ 68 w 10"/>
                <a:gd name="T1" fmla="*/ 17 h 18"/>
                <a:gd name="T2" fmla="*/ 0 w 10"/>
                <a:gd name="T3" fmla="*/ 0 h 18"/>
                <a:gd name="T4" fmla="*/ 36 w 10"/>
                <a:gd name="T5" fmla="*/ 169 h 18"/>
                <a:gd name="T6" fmla="*/ 61 w 10"/>
                <a:gd name="T7" fmla="*/ 2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10" y="2"/>
                  </a:moveTo>
                  <a:cubicBezTo>
                    <a:pt x="7" y="1"/>
                    <a:pt x="3" y="1"/>
                    <a:pt x="0" y="0"/>
                  </a:cubicBezTo>
                  <a:cubicBezTo>
                    <a:pt x="2" y="6"/>
                    <a:pt x="3" y="13"/>
                    <a:pt x="5" y="18"/>
                  </a:cubicBezTo>
                  <a:cubicBezTo>
                    <a:pt x="2" y="13"/>
                    <a:pt x="1" y="4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6" name="Freeform 303">
              <a:extLst>
                <a:ext uri="{FF2B5EF4-FFF2-40B4-BE49-F238E27FC236}">
                  <a16:creationId xmlns:a16="http://schemas.microsoft.com/office/drawing/2014/main" id="{657000C0-9D5D-412C-AA5B-2F7AE5D15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698"/>
              <a:ext cx="26" cy="90"/>
            </a:xfrm>
            <a:custGeom>
              <a:avLst/>
              <a:gdLst>
                <a:gd name="T0" fmla="*/ 0 w 13"/>
                <a:gd name="T1" fmla="*/ 0 h 43"/>
                <a:gd name="T2" fmla="*/ 104 w 13"/>
                <a:gd name="T3" fmla="*/ 176 h 43"/>
                <a:gd name="T4" fmla="*/ 48 w 13"/>
                <a:gd name="T5" fmla="*/ 393 h 43"/>
                <a:gd name="T6" fmla="*/ 88 w 13"/>
                <a:gd name="T7" fmla="*/ 176 h 43"/>
                <a:gd name="T8" fmla="*/ 0 w 13"/>
                <a:gd name="T9" fmla="*/ 1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5" y="7"/>
                    <a:pt x="13" y="9"/>
                    <a:pt x="13" y="19"/>
                  </a:cubicBezTo>
                  <a:cubicBezTo>
                    <a:pt x="13" y="27"/>
                    <a:pt x="9" y="35"/>
                    <a:pt x="6" y="43"/>
                  </a:cubicBezTo>
                  <a:cubicBezTo>
                    <a:pt x="6" y="35"/>
                    <a:pt x="11" y="27"/>
                    <a:pt x="11" y="19"/>
                  </a:cubicBezTo>
                  <a:cubicBezTo>
                    <a:pt x="11" y="12"/>
                    <a:pt x="5" y="6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304">
              <a:extLst>
                <a:ext uri="{FF2B5EF4-FFF2-40B4-BE49-F238E27FC236}">
                  <a16:creationId xmlns:a16="http://schemas.microsoft.com/office/drawing/2014/main" id="{7FAD20B8-80BC-4A12-BE5B-769109FBB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976"/>
              <a:ext cx="43" cy="55"/>
            </a:xfrm>
            <a:custGeom>
              <a:avLst/>
              <a:gdLst>
                <a:gd name="T0" fmla="*/ 0 w 22"/>
                <a:gd name="T1" fmla="*/ 0 h 26"/>
                <a:gd name="T2" fmla="*/ 53 w 22"/>
                <a:gd name="T3" fmla="*/ 245 h 26"/>
                <a:gd name="T4" fmla="*/ 164 w 22"/>
                <a:gd name="T5" fmla="*/ 17 h 26"/>
                <a:gd name="T6" fmla="*/ 53 w 22"/>
                <a:gd name="T7" fmla="*/ 228 h 26"/>
                <a:gd name="T8" fmla="*/ 8 w 22"/>
                <a:gd name="T9" fmla="*/ 1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0" y="5"/>
                    <a:pt x="4" y="26"/>
                    <a:pt x="7" y="26"/>
                  </a:cubicBezTo>
                  <a:cubicBezTo>
                    <a:pt x="13" y="26"/>
                    <a:pt x="22" y="7"/>
                    <a:pt x="22" y="2"/>
                  </a:cubicBezTo>
                  <a:cubicBezTo>
                    <a:pt x="22" y="9"/>
                    <a:pt x="11" y="18"/>
                    <a:pt x="7" y="24"/>
                  </a:cubicBezTo>
                  <a:cubicBezTo>
                    <a:pt x="6" y="17"/>
                    <a:pt x="5" y="8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305">
              <a:extLst>
                <a:ext uri="{FF2B5EF4-FFF2-40B4-BE49-F238E27FC236}">
                  <a16:creationId xmlns:a16="http://schemas.microsoft.com/office/drawing/2014/main" id="{943CC7AA-E235-4E26-8610-EDCD142D4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014"/>
              <a:ext cx="18" cy="48"/>
            </a:xfrm>
            <a:custGeom>
              <a:avLst/>
              <a:gdLst>
                <a:gd name="T0" fmla="*/ 32 w 9"/>
                <a:gd name="T1" fmla="*/ 0 h 23"/>
                <a:gd name="T2" fmla="*/ 0 w 9"/>
                <a:gd name="T3" fmla="*/ 209 h 23"/>
                <a:gd name="T4" fmla="*/ 40 w 9"/>
                <a:gd name="T5" fmla="*/ 127 h 23"/>
                <a:gd name="T6" fmla="*/ 40 w 9"/>
                <a:gd name="T7" fmla="*/ 3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10"/>
                    <a:pt x="6" y="16"/>
                    <a:pt x="0" y="23"/>
                  </a:cubicBezTo>
                  <a:cubicBezTo>
                    <a:pt x="1" y="20"/>
                    <a:pt x="4" y="17"/>
                    <a:pt x="5" y="14"/>
                  </a:cubicBezTo>
                  <a:cubicBezTo>
                    <a:pt x="5" y="11"/>
                    <a:pt x="5" y="7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306">
              <a:extLst>
                <a:ext uri="{FF2B5EF4-FFF2-40B4-BE49-F238E27FC236}">
                  <a16:creationId xmlns:a16="http://schemas.microsoft.com/office/drawing/2014/main" id="{FF8DE942-A5D5-4C91-8E98-D4A0B0B3E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805"/>
              <a:ext cx="22" cy="58"/>
            </a:xfrm>
            <a:custGeom>
              <a:avLst/>
              <a:gdLst>
                <a:gd name="T0" fmla="*/ 24 w 11"/>
                <a:gd name="T1" fmla="*/ 0 h 28"/>
                <a:gd name="T2" fmla="*/ 0 w 11"/>
                <a:gd name="T3" fmla="*/ 249 h 28"/>
                <a:gd name="T4" fmla="*/ 24 w 11"/>
                <a:gd name="T5" fmla="*/ 2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3" y="0"/>
                  </a:moveTo>
                  <a:cubicBezTo>
                    <a:pt x="5" y="10"/>
                    <a:pt x="9" y="20"/>
                    <a:pt x="0" y="28"/>
                  </a:cubicBezTo>
                  <a:cubicBezTo>
                    <a:pt x="11" y="25"/>
                    <a:pt x="4" y="8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307">
              <a:extLst>
                <a:ext uri="{FF2B5EF4-FFF2-40B4-BE49-F238E27FC236}">
                  <a16:creationId xmlns:a16="http://schemas.microsoft.com/office/drawing/2014/main" id="{5F972105-AC45-4E5C-BF9A-6EA13CE0B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861"/>
              <a:ext cx="20" cy="57"/>
            </a:xfrm>
            <a:custGeom>
              <a:avLst/>
              <a:gdLst>
                <a:gd name="T0" fmla="*/ 24 w 10"/>
                <a:gd name="T1" fmla="*/ 0 h 27"/>
                <a:gd name="T2" fmla="*/ 0 w 10"/>
                <a:gd name="T3" fmla="*/ 236 h 27"/>
                <a:gd name="T4" fmla="*/ 64 w 10"/>
                <a:gd name="T5" fmla="*/ 144 h 27"/>
                <a:gd name="T6" fmla="*/ 32 w 10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7">
                  <a:moveTo>
                    <a:pt x="3" y="0"/>
                  </a:moveTo>
                  <a:cubicBezTo>
                    <a:pt x="10" y="9"/>
                    <a:pt x="9" y="19"/>
                    <a:pt x="0" y="25"/>
                  </a:cubicBezTo>
                  <a:cubicBezTo>
                    <a:pt x="5" y="27"/>
                    <a:pt x="8" y="18"/>
                    <a:pt x="8" y="15"/>
                  </a:cubicBezTo>
                  <a:cubicBezTo>
                    <a:pt x="8" y="10"/>
                    <a:pt x="7" y="6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308">
              <a:extLst>
                <a:ext uri="{FF2B5EF4-FFF2-40B4-BE49-F238E27FC236}">
                  <a16:creationId xmlns:a16="http://schemas.microsoft.com/office/drawing/2014/main" id="{3B5351E7-5C41-4BF0-9DC9-3932CAFDE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748"/>
              <a:ext cx="20" cy="63"/>
            </a:xfrm>
            <a:custGeom>
              <a:avLst/>
              <a:gdLst>
                <a:gd name="T0" fmla="*/ 24 w 10"/>
                <a:gd name="T1" fmla="*/ 0 h 30"/>
                <a:gd name="T2" fmla="*/ 0 w 10"/>
                <a:gd name="T3" fmla="*/ 269 h 30"/>
                <a:gd name="T4" fmla="*/ 64 w 10"/>
                <a:gd name="T5" fmla="*/ 141 h 30"/>
                <a:gd name="T6" fmla="*/ 56 w 10"/>
                <a:gd name="T7" fmla="*/ 67 h 30"/>
                <a:gd name="T8" fmla="*/ 24 w 10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0">
                  <a:moveTo>
                    <a:pt x="3" y="0"/>
                  </a:moveTo>
                  <a:cubicBezTo>
                    <a:pt x="10" y="11"/>
                    <a:pt x="7" y="19"/>
                    <a:pt x="0" y="29"/>
                  </a:cubicBezTo>
                  <a:cubicBezTo>
                    <a:pt x="7" y="30"/>
                    <a:pt x="8" y="20"/>
                    <a:pt x="8" y="15"/>
                  </a:cubicBezTo>
                  <a:cubicBezTo>
                    <a:pt x="8" y="13"/>
                    <a:pt x="8" y="9"/>
                    <a:pt x="7" y="7"/>
                  </a:cubicBezTo>
                  <a:cubicBezTo>
                    <a:pt x="6" y="5"/>
                    <a:pt x="3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Freeform 309">
              <a:extLst>
                <a:ext uri="{FF2B5EF4-FFF2-40B4-BE49-F238E27FC236}">
                  <a16:creationId xmlns:a16="http://schemas.microsoft.com/office/drawing/2014/main" id="{E6D98BC0-54B5-4790-B400-E33F21145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763"/>
              <a:ext cx="47" cy="69"/>
            </a:xfrm>
            <a:custGeom>
              <a:avLst/>
              <a:gdLst>
                <a:gd name="T0" fmla="*/ 104 w 24"/>
                <a:gd name="T1" fmla="*/ 0 h 33"/>
                <a:gd name="T2" fmla="*/ 157 w 24"/>
                <a:gd name="T3" fmla="*/ 165 h 33"/>
                <a:gd name="T4" fmla="*/ 180 w 24"/>
                <a:gd name="T5" fmla="*/ 301 h 33"/>
                <a:gd name="T6" fmla="*/ 96 w 24"/>
                <a:gd name="T7" fmla="*/ 268 h 33"/>
                <a:gd name="T8" fmla="*/ 0 w 24"/>
                <a:gd name="T9" fmla="*/ 245 h 33"/>
                <a:gd name="T10" fmla="*/ 157 w 24"/>
                <a:gd name="T11" fmla="*/ 257 h 33"/>
                <a:gd name="T12" fmla="*/ 96 w 24"/>
                <a:gd name="T13" fmla="*/ 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3">
                  <a:moveTo>
                    <a:pt x="14" y="0"/>
                  </a:moveTo>
                  <a:cubicBezTo>
                    <a:pt x="15" y="4"/>
                    <a:pt x="19" y="13"/>
                    <a:pt x="21" y="18"/>
                  </a:cubicBezTo>
                  <a:cubicBezTo>
                    <a:pt x="23" y="23"/>
                    <a:pt x="24" y="28"/>
                    <a:pt x="24" y="33"/>
                  </a:cubicBezTo>
                  <a:cubicBezTo>
                    <a:pt x="21" y="32"/>
                    <a:pt x="17" y="30"/>
                    <a:pt x="13" y="29"/>
                  </a:cubicBezTo>
                  <a:cubicBezTo>
                    <a:pt x="9" y="28"/>
                    <a:pt x="4" y="29"/>
                    <a:pt x="0" y="27"/>
                  </a:cubicBezTo>
                  <a:cubicBezTo>
                    <a:pt x="7" y="27"/>
                    <a:pt x="15" y="26"/>
                    <a:pt x="21" y="28"/>
                  </a:cubicBezTo>
                  <a:cubicBezTo>
                    <a:pt x="17" y="20"/>
                    <a:pt x="18" y="9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" name="Freeform 310">
              <a:extLst>
                <a:ext uri="{FF2B5EF4-FFF2-40B4-BE49-F238E27FC236}">
                  <a16:creationId xmlns:a16="http://schemas.microsoft.com/office/drawing/2014/main" id="{4EEDE60B-541A-4B15-B130-469AE3A8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595"/>
              <a:ext cx="14" cy="174"/>
            </a:xfrm>
            <a:custGeom>
              <a:avLst/>
              <a:gdLst>
                <a:gd name="T0" fmla="*/ 8 w 7"/>
                <a:gd name="T1" fmla="*/ 0 h 83"/>
                <a:gd name="T2" fmla="*/ 32 w 7"/>
                <a:gd name="T3" fmla="*/ 201 h 83"/>
                <a:gd name="T4" fmla="*/ 32 w 7"/>
                <a:gd name="T5" fmla="*/ 436 h 83"/>
                <a:gd name="T6" fmla="*/ 48 w 7"/>
                <a:gd name="T7" fmla="*/ 765 h 83"/>
                <a:gd name="T8" fmla="*/ 48 w 7"/>
                <a:gd name="T9" fmla="*/ 321 h 83"/>
                <a:gd name="T10" fmla="*/ 16 w 7"/>
                <a:gd name="T11" fmla="*/ 36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3">
                  <a:moveTo>
                    <a:pt x="1" y="0"/>
                  </a:moveTo>
                  <a:cubicBezTo>
                    <a:pt x="5" y="5"/>
                    <a:pt x="4" y="16"/>
                    <a:pt x="4" y="22"/>
                  </a:cubicBezTo>
                  <a:cubicBezTo>
                    <a:pt x="4" y="31"/>
                    <a:pt x="4" y="39"/>
                    <a:pt x="4" y="47"/>
                  </a:cubicBezTo>
                  <a:cubicBezTo>
                    <a:pt x="4" y="56"/>
                    <a:pt x="0" y="77"/>
                    <a:pt x="6" y="83"/>
                  </a:cubicBezTo>
                  <a:cubicBezTo>
                    <a:pt x="7" y="68"/>
                    <a:pt x="6" y="51"/>
                    <a:pt x="6" y="35"/>
                  </a:cubicBezTo>
                  <a:cubicBezTo>
                    <a:pt x="6" y="27"/>
                    <a:pt x="7" y="1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" name="Freeform 311">
              <a:extLst>
                <a:ext uri="{FF2B5EF4-FFF2-40B4-BE49-F238E27FC236}">
                  <a16:creationId xmlns:a16="http://schemas.microsoft.com/office/drawing/2014/main" id="{E4696C69-CA21-4DEA-8C75-3E5A7F235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959"/>
              <a:ext cx="88" cy="205"/>
            </a:xfrm>
            <a:custGeom>
              <a:avLst/>
              <a:gdLst>
                <a:gd name="T0" fmla="*/ 336 w 45"/>
                <a:gd name="T1" fmla="*/ 0 h 98"/>
                <a:gd name="T2" fmla="*/ 156 w 45"/>
                <a:gd name="T3" fmla="*/ 402 h 98"/>
                <a:gd name="T4" fmla="*/ 68 w 45"/>
                <a:gd name="T5" fmla="*/ 613 h 98"/>
                <a:gd name="T6" fmla="*/ 45 w 45"/>
                <a:gd name="T7" fmla="*/ 753 h 98"/>
                <a:gd name="T8" fmla="*/ 31 w 45"/>
                <a:gd name="T9" fmla="*/ 897 h 98"/>
                <a:gd name="T10" fmla="*/ 104 w 45"/>
                <a:gd name="T11" fmla="*/ 412 h 98"/>
                <a:gd name="T12" fmla="*/ 321 w 45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98">
                  <a:moveTo>
                    <a:pt x="45" y="0"/>
                  </a:moveTo>
                  <a:cubicBezTo>
                    <a:pt x="29" y="10"/>
                    <a:pt x="30" y="30"/>
                    <a:pt x="21" y="44"/>
                  </a:cubicBezTo>
                  <a:cubicBezTo>
                    <a:pt x="16" y="51"/>
                    <a:pt x="12" y="57"/>
                    <a:pt x="9" y="67"/>
                  </a:cubicBezTo>
                  <a:cubicBezTo>
                    <a:pt x="7" y="72"/>
                    <a:pt x="7" y="77"/>
                    <a:pt x="6" y="82"/>
                  </a:cubicBezTo>
                  <a:cubicBezTo>
                    <a:pt x="5" y="87"/>
                    <a:pt x="5" y="94"/>
                    <a:pt x="4" y="98"/>
                  </a:cubicBezTo>
                  <a:cubicBezTo>
                    <a:pt x="0" y="81"/>
                    <a:pt x="4" y="59"/>
                    <a:pt x="14" y="45"/>
                  </a:cubicBezTo>
                  <a:cubicBezTo>
                    <a:pt x="23" y="32"/>
                    <a:pt x="26" y="6"/>
                    <a:pt x="43" y="0"/>
                  </a:cubicBezTo>
                </a:path>
              </a:pathLst>
            </a:custGeom>
            <a:solidFill>
              <a:srgbClr val="F0C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" name="Freeform 312">
              <a:extLst>
                <a:ext uri="{FF2B5EF4-FFF2-40B4-BE49-F238E27FC236}">
                  <a16:creationId xmlns:a16="http://schemas.microsoft.com/office/drawing/2014/main" id="{CC1523B8-68BF-48B5-858B-03CA1121D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328"/>
              <a:ext cx="87" cy="209"/>
            </a:xfrm>
            <a:custGeom>
              <a:avLst/>
              <a:gdLst>
                <a:gd name="T0" fmla="*/ 340 w 44"/>
                <a:gd name="T1" fmla="*/ 0 h 100"/>
                <a:gd name="T2" fmla="*/ 172 w 44"/>
                <a:gd name="T3" fmla="*/ 368 h 100"/>
                <a:gd name="T4" fmla="*/ 40 w 44"/>
                <a:gd name="T5" fmla="*/ 913 h 100"/>
                <a:gd name="T6" fmla="*/ 117 w 44"/>
                <a:gd name="T7" fmla="*/ 393 h 100"/>
                <a:gd name="T8" fmla="*/ 216 w 44"/>
                <a:gd name="T9" fmla="*/ 219 h 100"/>
                <a:gd name="T10" fmla="*/ 247 w 44"/>
                <a:gd name="T11" fmla="*/ 100 h 100"/>
                <a:gd name="T12" fmla="*/ 308 w 44"/>
                <a:gd name="T13" fmla="*/ 27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00">
                  <a:moveTo>
                    <a:pt x="44" y="0"/>
                  </a:moveTo>
                  <a:cubicBezTo>
                    <a:pt x="33" y="12"/>
                    <a:pt x="33" y="29"/>
                    <a:pt x="22" y="40"/>
                  </a:cubicBezTo>
                  <a:cubicBezTo>
                    <a:pt x="8" y="55"/>
                    <a:pt x="5" y="80"/>
                    <a:pt x="5" y="100"/>
                  </a:cubicBezTo>
                  <a:cubicBezTo>
                    <a:pt x="0" y="82"/>
                    <a:pt x="5" y="58"/>
                    <a:pt x="15" y="43"/>
                  </a:cubicBezTo>
                  <a:cubicBezTo>
                    <a:pt x="20" y="37"/>
                    <a:pt x="25" y="32"/>
                    <a:pt x="28" y="24"/>
                  </a:cubicBezTo>
                  <a:cubicBezTo>
                    <a:pt x="29" y="20"/>
                    <a:pt x="30" y="15"/>
                    <a:pt x="32" y="11"/>
                  </a:cubicBezTo>
                  <a:cubicBezTo>
                    <a:pt x="34" y="8"/>
                    <a:pt x="38" y="6"/>
                    <a:pt x="40" y="3"/>
                  </a:cubicBezTo>
                </a:path>
              </a:pathLst>
            </a:custGeom>
            <a:solidFill>
              <a:srgbClr val="F0C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" name="Freeform 313">
              <a:extLst>
                <a:ext uri="{FF2B5EF4-FFF2-40B4-BE49-F238E27FC236}">
                  <a16:creationId xmlns:a16="http://schemas.microsoft.com/office/drawing/2014/main" id="{089E1869-24F6-40EF-92DD-1B949292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752"/>
              <a:ext cx="47" cy="201"/>
            </a:xfrm>
            <a:custGeom>
              <a:avLst/>
              <a:gdLst>
                <a:gd name="T0" fmla="*/ 180 w 24"/>
                <a:gd name="T1" fmla="*/ 0 h 96"/>
                <a:gd name="T2" fmla="*/ 47 w 24"/>
                <a:gd name="T3" fmla="*/ 404 h 96"/>
                <a:gd name="T4" fmla="*/ 24 w 24"/>
                <a:gd name="T5" fmla="*/ 645 h 96"/>
                <a:gd name="T6" fmla="*/ 53 w 24"/>
                <a:gd name="T7" fmla="*/ 881 h 96"/>
                <a:gd name="T8" fmla="*/ 8 w 24"/>
                <a:gd name="T9" fmla="*/ 605 h 96"/>
                <a:gd name="T10" fmla="*/ 16 w 24"/>
                <a:gd name="T11" fmla="*/ 352 h 96"/>
                <a:gd name="T12" fmla="*/ 165 w 24"/>
                <a:gd name="T13" fmla="*/ 27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96">
                  <a:moveTo>
                    <a:pt x="24" y="0"/>
                  </a:moveTo>
                  <a:cubicBezTo>
                    <a:pt x="12" y="10"/>
                    <a:pt x="8" y="30"/>
                    <a:pt x="6" y="44"/>
                  </a:cubicBezTo>
                  <a:cubicBezTo>
                    <a:pt x="5" y="52"/>
                    <a:pt x="3" y="62"/>
                    <a:pt x="3" y="70"/>
                  </a:cubicBezTo>
                  <a:cubicBezTo>
                    <a:pt x="3" y="79"/>
                    <a:pt x="5" y="87"/>
                    <a:pt x="7" y="96"/>
                  </a:cubicBezTo>
                  <a:cubicBezTo>
                    <a:pt x="1" y="90"/>
                    <a:pt x="1" y="74"/>
                    <a:pt x="1" y="66"/>
                  </a:cubicBezTo>
                  <a:cubicBezTo>
                    <a:pt x="0" y="57"/>
                    <a:pt x="0" y="47"/>
                    <a:pt x="2" y="38"/>
                  </a:cubicBezTo>
                  <a:cubicBezTo>
                    <a:pt x="6" y="25"/>
                    <a:pt x="13" y="13"/>
                    <a:pt x="22" y="3"/>
                  </a:cubicBezTo>
                </a:path>
              </a:pathLst>
            </a:custGeom>
            <a:solidFill>
              <a:srgbClr val="F0C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Freeform 314">
              <a:extLst>
                <a:ext uri="{FF2B5EF4-FFF2-40B4-BE49-F238E27FC236}">
                  <a16:creationId xmlns:a16="http://schemas.microsoft.com/office/drawing/2014/main" id="{C5A82902-8FE6-4FAC-956E-5B7D319A2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3169"/>
              <a:ext cx="63" cy="243"/>
            </a:xfrm>
            <a:custGeom>
              <a:avLst/>
              <a:gdLst>
                <a:gd name="T0" fmla="*/ 244 w 32"/>
                <a:gd name="T1" fmla="*/ 0 h 116"/>
                <a:gd name="T2" fmla="*/ 197 w 32"/>
                <a:gd name="T3" fmla="*/ 220 h 116"/>
                <a:gd name="T4" fmla="*/ 100 w 32"/>
                <a:gd name="T5" fmla="*/ 444 h 116"/>
                <a:gd name="T6" fmla="*/ 63 w 32"/>
                <a:gd name="T7" fmla="*/ 1066 h 116"/>
                <a:gd name="T8" fmla="*/ 69 w 32"/>
                <a:gd name="T9" fmla="*/ 413 h 116"/>
                <a:gd name="T10" fmla="*/ 159 w 32"/>
                <a:gd name="T11" fmla="*/ 193 h 116"/>
                <a:gd name="T12" fmla="*/ 236 w 32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16">
                  <a:moveTo>
                    <a:pt x="32" y="0"/>
                  </a:moveTo>
                  <a:cubicBezTo>
                    <a:pt x="31" y="7"/>
                    <a:pt x="29" y="17"/>
                    <a:pt x="26" y="24"/>
                  </a:cubicBezTo>
                  <a:cubicBezTo>
                    <a:pt x="21" y="32"/>
                    <a:pt x="16" y="39"/>
                    <a:pt x="13" y="48"/>
                  </a:cubicBezTo>
                  <a:cubicBezTo>
                    <a:pt x="7" y="69"/>
                    <a:pt x="8" y="94"/>
                    <a:pt x="8" y="116"/>
                  </a:cubicBezTo>
                  <a:cubicBezTo>
                    <a:pt x="3" y="92"/>
                    <a:pt x="0" y="68"/>
                    <a:pt x="9" y="45"/>
                  </a:cubicBezTo>
                  <a:cubicBezTo>
                    <a:pt x="12" y="36"/>
                    <a:pt x="17" y="29"/>
                    <a:pt x="21" y="21"/>
                  </a:cubicBezTo>
                  <a:cubicBezTo>
                    <a:pt x="24" y="14"/>
                    <a:pt x="24" y="4"/>
                    <a:pt x="31" y="0"/>
                  </a:cubicBezTo>
                </a:path>
              </a:pathLst>
            </a:custGeom>
            <a:solidFill>
              <a:srgbClr val="F0C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Freeform 315">
              <a:extLst>
                <a:ext uri="{FF2B5EF4-FFF2-40B4-BE49-F238E27FC236}">
                  <a16:creationId xmlns:a16="http://schemas.microsoft.com/office/drawing/2014/main" id="{30B601CF-32D3-4BE3-8996-2D8F634BE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706"/>
              <a:ext cx="109" cy="274"/>
            </a:xfrm>
            <a:custGeom>
              <a:avLst/>
              <a:gdLst>
                <a:gd name="T0" fmla="*/ 103 w 56"/>
                <a:gd name="T1" fmla="*/ 0 h 131"/>
                <a:gd name="T2" fmla="*/ 148 w 56"/>
                <a:gd name="T3" fmla="*/ 705 h 131"/>
                <a:gd name="T4" fmla="*/ 265 w 56"/>
                <a:gd name="T5" fmla="*/ 941 h 131"/>
                <a:gd name="T6" fmla="*/ 413 w 56"/>
                <a:gd name="T7" fmla="*/ 1198 h 131"/>
                <a:gd name="T8" fmla="*/ 249 w 56"/>
                <a:gd name="T9" fmla="*/ 998 h 131"/>
                <a:gd name="T10" fmla="*/ 140 w 56"/>
                <a:gd name="T11" fmla="*/ 797 h 131"/>
                <a:gd name="T12" fmla="*/ 103 w 56"/>
                <a:gd name="T13" fmla="*/ 0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31">
                  <a:moveTo>
                    <a:pt x="14" y="0"/>
                  </a:moveTo>
                  <a:cubicBezTo>
                    <a:pt x="15" y="26"/>
                    <a:pt x="11" y="52"/>
                    <a:pt x="20" y="77"/>
                  </a:cubicBezTo>
                  <a:cubicBezTo>
                    <a:pt x="23" y="86"/>
                    <a:pt x="32" y="94"/>
                    <a:pt x="36" y="103"/>
                  </a:cubicBezTo>
                  <a:cubicBezTo>
                    <a:pt x="41" y="114"/>
                    <a:pt x="47" y="124"/>
                    <a:pt x="56" y="131"/>
                  </a:cubicBezTo>
                  <a:cubicBezTo>
                    <a:pt x="47" y="129"/>
                    <a:pt x="38" y="116"/>
                    <a:pt x="34" y="109"/>
                  </a:cubicBezTo>
                  <a:cubicBezTo>
                    <a:pt x="29" y="101"/>
                    <a:pt x="24" y="95"/>
                    <a:pt x="19" y="87"/>
                  </a:cubicBezTo>
                  <a:cubicBezTo>
                    <a:pt x="0" y="60"/>
                    <a:pt x="10" y="28"/>
                    <a:pt x="14" y="0"/>
                  </a:cubicBezTo>
                </a:path>
              </a:pathLst>
            </a:custGeom>
            <a:solidFill>
              <a:srgbClr val="F0C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6CC5AA40-7543-4C21-9C9C-A8D44675A7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Tight junctions</a:t>
            </a:r>
          </a:p>
        </p:txBody>
      </p:sp>
      <p:grpSp>
        <p:nvGrpSpPr>
          <p:cNvPr id="22530" name="Group 3">
            <a:extLst>
              <a:ext uri="{FF2B5EF4-FFF2-40B4-BE49-F238E27FC236}">
                <a16:creationId xmlns:a16="http://schemas.microsoft.com/office/drawing/2014/main" id="{42029E07-DCF8-46F3-AC99-16B180DB7AA9}"/>
              </a:ext>
            </a:extLst>
          </p:cNvPr>
          <p:cNvGrpSpPr>
            <a:grpSpLocks/>
          </p:cNvGrpSpPr>
          <p:nvPr/>
        </p:nvGrpSpPr>
        <p:grpSpPr bwMode="auto">
          <a:xfrm>
            <a:off x="4656138" y="1273175"/>
            <a:ext cx="2981325" cy="5124450"/>
            <a:chOff x="1973" y="802"/>
            <a:chExt cx="1878" cy="3228"/>
          </a:xfrm>
        </p:grpSpPr>
        <p:sp>
          <p:nvSpPr>
            <p:cNvPr id="22531" name="Freeform 4">
              <a:extLst>
                <a:ext uri="{FF2B5EF4-FFF2-40B4-BE49-F238E27FC236}">
                  <a16:creationId xmlns:a16="http://schemas.microsoft.com/office/drawing/2014/main" id="{3257FDEE-D118-4B83-AB0C-0C9D93316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091"/>
              <a:ext cx="118" cy="25"/>
            </a:xfrm>
            <a:custGeom>
              <a:avLst/>
              <a:gdLst>
                <a:gd name="T0" fmla="*/ 0 w 60"/>
                <a:gd name="T1" fmla="*/ 0 h 12"/>
                <a:gd name="T2" fmla="*/ 456 w 60"/>
                <a:gd name="T3" fmla="*/ 100 h 12"/>
                <a:gd name="T4" fmla="*/ 0 w 6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2">
                  <a:moveTo>
                    <a:pt x="0" y="0"/>
                  </a:move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2" name="Freeform 5">
              <a:extLst>
                <a:ext uri="{FF2B5EF4-FFF2-40B4-BE49-F238E27FC236}">
                  <a16:creationId xmlns:a16="http://schemas.microsoft.com/office/drawing/2014/main" id="{7FB91DD3-EF03-4A90-B9B4-E7318DFA3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943"/>
              <a:ext cx="448" cy="2906"/>
            </a:xfrm>
            <a:custGeom>
              <a:avLst/>
              <a:gdLst>
                <a:gd name="T0" fmla="*/ 85 w 227"/>
                <a:gd name="T1" fmla="*/ 0 h 1380"/>
                <a:gd name="T2" fmla="*/ 1224 w 227"/>
                <a:gd name="T3" fmla="*/ 2213 h 1380"/>
                <a:gd name="T4" fmla="*/ 1239 w 227"/>
                <a:gd name="T5" fmla="*/ 3950 h 1380"/>
                <a:gd name="T6" fmla="*/ 1232 w 227"/>
                <a:gd name="T7" fmla="*/ 6890 h 1380"/>
                <a:gd name="T8" fmla="*/ 1224 w 227"/>
                <a:gd name="T9" fmla="*/ 10000 h 1380"/>
                <a:gd name="T10" fmla="*/ 1224 w 227"/>
                <a:gd name="T11" fmla="*/ 10824 h 1380"/>
                <a:gd name="T12" fmla="*/ 0 w 227"/>
                <a:gd name="T13" fmla="*/ 12744 h 1380"/>
                <a:gd name="T14" fmla="*/ 600 w 227"/>
                <a:gd name="T15" fmla="*/ 12885 h 1380"/>
                <a:gd name="T16" fmla="*/ 1636 w 227"/>
                <a:gd name="T17" fmla="*/ 10815 h 1380"/>
                <a:gd name="T18" fmla="*/ 1644 w 227"/>
                <a:gd name="T19" fmla="*/ 10021 h 1380"/>
                <a:gd name="T20" fmla="*/ 1644 w 227"/>
                <a:gd name="T21" fmla="*/ 6909 h 1380"/>
                <a:gd name="T22" fmla="*/ 1644 w 227"/>
                <a:gd name="T23" fmla="*/ 3950 h 1380"/>
                <a:gd name="T24" fmla="*/ 1636 w 227"/>
                <a:gd name="T25" fmla="*/ 2373 h 1380"/>
                <a:gd name="T26" fmla="*/ 821 w 227"/>
                <a:gd name="T27" fmla="*/ 152 h 1380"/>
                <a:gd name="T28" fmla="*/ 85 w 227"/>
                <a:gd name="T29" fmla="*/ 0 h 13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7" h="1380">
                  <a:moveTo>
                    <a:pt x="11" y="0"/>
                  </a:moveTo>
                  <a:cubicBezTo>
                    <a:pt x="11" y="0"/>
                    <a:pt x="155" y="66"/>
                    <a:pt x="159" y="237"/>
                  </a:cubicBezTo>
                  <a:cubicBezTo>
                    <a:pt x="160" y="276"/>
                    <a:pt x="161" y="423"/>
                    <a:pt x="161" y="423"/>
                  </a:cubicBezTo>
                  <a:cubicBezTo>
                    <a:pt x="161" y="423"/>
                    <a:pt x="99" y="569"/>
                    <a:pt x="160" y="738"/>
                  </a:cubicBezTo>
                  <a:cubicBezTo>
                    <a:pt x="128" y="833"/>
                    <a:pt x="110" y="950"/>
                    <a:pt x="159" y="1071"/>
                  </a:cubicBezTo>
                  <a:cubicBezTo>
                    <a:pt x="159" y="1126"/>
                    <a:pt x="159" y="1159"/>
                    <a:pt x="159" y="1159"/>
                  </a:cubicBezTo>
                  <a:cubicBezTo>
                    <a:pt x="159" y="1159"/>
                    <a:pt x="147" y="1327"/>
                    <a:pt x="0" y="1365"/>
                  </a:cubicBezTo>
                  <a:cubicBezTo>
                    <a:pt x="78" y="1380"/>
                    <a:pt x="78" y="1380"/>
                    <a:pt x="78" y="1380"/>
                  </a:cubicBezTo>
                  <a:cubicBezTo>
                    <a:pt x="78" y="1380"/>
                    <a:pt x="209" y="1340"/>
                    <a:pt x="213" y="1158"/>
                  </a:cubicBezTo>
                  <a:cubicBezTo>
                    <a:pt x="213" y="1136"/>
                    <a:pt x="223" y="1106"/>
                    <a:pt x="214" y="1073"/>
                  </a:cubicBezTo>
                  <a:cubicBezTo>
                    <a:pt x="193" y="994"/>
                    <a:pt x="154" y="953"/>
                    <a:pt x="214" y="740"/>
                  </a:cubicBezTo>
                  <a:cubicBezTo>
                    <a:pt x="183" y="629"/>
                    <a:pt x="181" y="579"/>
                    <a:pt x="214" y="423"/>
                  </a:cubicBezTo>
                  <a:cubicBezTo>
                    <a:pt x="213" y="254"/>
                    <a:pt x="213" y="254"/>
                    <a:pt x="213" y="254"/>
                  </a:cubicBezTo>
                  <a:cubicBezTo>
                    <a:pt x="213" y="254"/>
                    <a:pt x="227" y="101"/>
                    <a:pt x="107" y="16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EAA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3" name="Freeform 6">
              <a:extLst>
                <a:ext uri="{FF2B5EF4-FFF2-40B4-BE49-F238E27FC236}">
                  <a16:creationId xmlns:a16="http://schemas.microsoft.com/office/drawing/2014/main" id="{BDFB7DD0-B431-4330-A028-8BBF6E6B1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838"/>
              <a:ext cx="1220" cy="3013"/>
            </a:xfrm>
            <a:custGeom>
              <a:avLst/>
              <a:gdLst>
                <a:gd name="T0" fmla="*/ 3609 w 618"/>
                <a:gd name="T1" fmla="*/ 12732 h 1431"/>
                <a:gd name="T2" fmla="*/ 4645 w 618"/>
                <a:gd name="T3" fmla="*/ 10671 h 1431"/>
                <a:gd name="T4" fmla="*/ 4645 w 618"/>
                <a:gd name="T5" fmla="*/ 2221 h 1431"/>
                <a:gd name="T6" fmla="*/ 3832 w 618"/>
                <a:gd name="T7" fmla="*/ 0 h 1431"/>
                <a:gd name="T8" fmla="*/ 229 w 618"/>
                <a:gd name="T9" fmla="*/ 625 h 1431"/>
                <a:gd name="T10" fmla="*/ 1040 w 618"/>
                <a:gd name="T11" fmla="*/ 2847 h 1431"/>
                <a:gd name="T12" fmla="*/ 1044 w 618"/>
                <a:gd name="T13" fmla="*/ 3910 h 1431"/>
                <a:gd name="T14" fmla="*/ 1052 w 618"/>
                <a:gd name="T15" fmla="*/ 7371 h 1431"/>
                <a:gd name="T16" fmla="*/ 1044 w 618"/>
                <a:gd name="T17" fmla="*/ 10479 h 1431"/>
                <a:gd name="T18" fmla="*/ 1040 w 618"/>
                <a:gd name="T19" fmla="*/ 11288 h 1431"/>
                <a:gd name="T20" fmla="*/ 0 w 618"/>
                <a:gd name="T21" fmla="*/ 13357 h 1431"/>
                <a:gd name="T22" fmla="*/ 3609 w 618"/>
                <a:gd name="T23" fmla="*/ 12732 h 14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8" h="1431">
                  <a:moveTo>
                    <a:pt x="469" y="1364"/>
                  </a:moveTo>
                  <a:cubicBezTo>
                    <a:pt x="469" y="1364"/>
                    <a:pt x="600" y="1324"/>
                    <a:pt x="604" y="1143"/>
                  </a:cubicBezTo>
                  <a:cubicBezTo>
                    <a:pt x="607" y="953"/>
                    <a:pt x="604" y="238"/>
                    <a:pt x="604" y="238"/>
                  </a:cubicBezTo>
                  <a:cubicBezTo>
                    <a:pt x="604" y="238"/>
                    <a:pt x="618" y="85"/>
                    <a:pt x="498" y="0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149" y="152"/>
                    <a:pt x="135" y="305"/>
                    <a:pt x="135" y="305"/>
                  </a:cubicBezTo>
                  <a:cubicBezTo>
                    <a:pt x="135" y="305"/>
                    <a:pt x="136" y="349"/>
                    <a:pt x="136" y="419"/>
                  </a:cubicBezTo>
                  <a:cubicBezTo>
                    <a:pt x="136" y="513"/>
                    <a:pt x="80" y="650"/>
                    <a:pt x="137" y="790"/>
                  </a:cubicBezTo>
                  <a:cubicBezTo>
                    <a:pt x="120" y="855"/>
                    <a:pt x="77" y="986"/>
                    <a:pt x="136" y="1123"/>
                  </a:cubicBezTo>
                  <a:cubicBezTo>
                    <a:pt x="136" y="1158"/>
                    <a:pt x="136" y="1187"/>
                    <a:pt x="135" y="1209"/>
                  </a:cubicBezTo>
                  <a:cubicBezTo>
                    <a:pt x="132" y="1391"/>
                    <a:pt x="0" y="1431"/>
                    <a:pt x="0" y="1431"/>
                  </a:cubicBezTo>
                  <a:lnTo>
                    <a:pt x="469" y="1364"/>
                  </a:lnTo>
                  <a:close/>
                </a:path>
              </a:pathLst>
            </a:custGeom>
            <a:solidFill>
              <a:srgbClr val="DE8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4" name="Line 7">
              <a:extLst>
                <a:ext uri="{FF2B5EF4-FFF2-40B4-BE49-F238E27FC236}">
                  <a16:creationId xmlns:a16="http://schemas.microsoft.com/office/drawing/2014/main" id="{9E7AB57E-C6CE-4B7F-9DE2-27716CEB3D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6" y="1834"/>
              <a:ext cx="1" cy="1"/>
            </a:xfrm>
            <a:prstGeom prst="lin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5" name="Freeform 8">
              <a:extLst>
                <a:ext uri="{FF2B5EF4-FFF2-40B4-BE49-F238E27FC236}">
                  <a16:creationId xmlns:a16="http://schemas.microsoft.com/office/drawing/2014/main" id="{08E87905-79E6-4D19-A1E2-73C28F22C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943"/>
              <a:ext cx="318" cy="2906"/>
            </a:xfrm>
            <a:custGeom>
              <a:avLst/>
              <a:gdLst>
                <a:gd name="T0" fmla="*/ 824 w 161"/>
                <a:gd name="T1" fmla="*/ 152 h 1380"/>
                <a:gd name="T2" fmla="*/ 85 w 161"/>
                <a:gd name="T3" fmla="*/ 0 h 1380"/>
                <a:gd name="T4" fmla="*/ 1225 w 161"/>
                <a:gd name="T5" fmla="*/ 2213 h 1380"/>
                <a:gd name="T6" fmla="*/ 1240 w 161"/>
                <a:gd name="T7" fmla="*/ 3950 h 1380"/>
                <a:gd name="T8" fmla="*/ 1232 w 161"/>
                <a:gd name="T9" fmla="*/ 6890 h 1380"/>
                <a:gd name="T10" fmla="*/ 1225 w 161"/>
                <a:gd name="T11" fmla="*/ 10000 h 1380"/>
                <a:gd name="T12" fmla="*/ 1225 w 161"/>
                <a:gd name="T13" fmla="*/ 10824 h 1380"/>
                <a:gd name="T14" fmla="*/ 0 w 161"/>
                <a:gd name="T15" fmla="*/ 12744 h 1380"/>
                <a:gd name="T16" fmla="*/ 600 w 161"/>
                <a:gd name="T17" fmla="*/ 12885 h 13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1380">
                  <a:moveTo>
                    <a:pt x="107" y="16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55" y="66"/>
                    <a:pt x="159" y="237"/>
                  </a:cubicBezTo>
                  <a:cubicBezTo>
                    <a:pt x="160" y="276"/>
                    <a:pt x="161" y="423"/>
                    <a:pt x="161" y="423"/>
                  </a:cubicBezTo>
                  <a:cubicBezTo>
                    <a:pt x="161" y="423"/>
                    <a:pt x="99" y="569"/>
                    <a:pt x="160" y="738"/>
                  </a:cubicBezTo>
                  <a:cubicBezTo>
                    <a:pt x="128" y="833"/>
                    <a:pt x="110" y="950"/>
                    <a:pt x="159" y="1071"/>
                  </a:cubicBezTo>
                  <a:cubicBezTo>
                    <a:pt x="159" y="1126"/>
                    <a:pt x="159" y="1159"/>
                    <a:pt x="159" y="1159"/>
                  </a:cubicBezTo>
                  <a:cubicBezTo>
                    <a:pt x="159" y="1159"/>
                    <a:pt x="147" y="1327"/>
                    <a:pt x="0" y="1365"/>
                  </a:cubicBezTo>
                  <a:cubicBezTo>
                    <a:pt x="78" y="1380"/>
                    <a:pt x="78" y="1380"/>
                    <a:pt x="78" y="1380"/>
                  </a:cubicBezTo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Freeform 9">
              <a:extLst>
                <a:ext uri="{FF2B5EF4-FFF2-40B4-BE49-F238E27FC236}">
                  <a16:creationId xmlns:a16="http://schemas.microsoft.com/office/drawing/2014/main" id="{CB8751A0-5F85-4837-B313-E63B44C40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838"/>
              <a:ext cx="1220" cy="3013"/>
            </a:xfrm>
            <a:custGeom>
              <a:avLst/>
              <a:gdLst>
                <a:gd name="T0" fmla="*/ 3609 w 618"/>
                <a:gd name="T1" fmla="*/ 12732 h 1431"/>
                <a:gd name="T2" fmla="*/ 4645 w 618"/>
                <a:gd name="T3" fmla="*/ 10671 h 1431"/>
                <a:gd name="T4" fmla="*/ 4645 w 618"/>
                <a:gd name="T5" fmla="*/ 2221 h 1431"/>
                <a:gd name="T6" fmla="*/ 3832 w 618"/>
                <a:gd name="T7" fmla="*/ 0 h 1431"/>
                <a:gd name="T8" fmla="*/ 229 w 618"/>
                <a:gd name="T9" fmla="*/ 625 h 1431"/>
                <a:gd name="T10" fmla="*/ 1040 w 618"/>
                <a:gd name="T11" fmla="*/ 2847 h 1431"/>
                <a:gd name="T12" fmla="*/ 1044 w 618"/>
                <a:gd name="T13" fmla="*/ 3910 h 1431"/>
                <a:gd name="T14" fmla="*/ 1052 w 618"/>
                <a:gd name="T15" fmla="*/ 7371 h 1431"/>
                <a:gd name="T16" fmla="*/ 1044 w 618"/>
                <a:gd name="T17" fmla="*/ 10479 h 1431"/>
                <a:gd name="T18" fmla="*/ 1040 w 618"/>
                <a:gd name="T19" fmla="*/ 11288 h 1431"/>
                <a:gd name="T20" fmla="*/ 0 w 618"/>
                <a:gd name="T21" fmla="*/ 13357 h 1431"/>
                <a:gd name="T22" fmla="*/ 3609 w 618"/>
                <a:gd name="T23" fmla="*/ 12732 h 14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8" h="1431">
                  <a:moveTo>
                    <a:pt x="469" y="1364"/>
                  </a:moveTo>
                  <a:cubicBezTo>
                    <a:pt x="469" y="1364"/>
                    <a:pt x="600" y="1324"/>
                    <a:pt x="604" y="1143"/>
                  </a:cubicBezTo>
                  <a:cubicBezTo>
                    <a:pt x="607" y="953"/>
                    <a:pt x="604" y="238"/>
                    <a:pt x="604" y="238"/>
                  </a:cubicBezTo>
                  <a:cubicBezTo>
                    <a:pt x="604" y="238"/>
                    <a:pt x="618" y="85"/>
                    <a:pt x="498" y="0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149" y="152"/>
                    <a:pt x="135" y="305"/>
                    <a:pt x="135" y="305"/>
                  </a:cubicBezTo>
                  <a:cubicBezTo>
                    <a:pt x="135" y="305"/>
                    <a:pt x="136" y="349"/>
                    <a:pt x="136" y="419"/>
                  </a:cubicBezTo>
                  <a:cubicBezTo>
                    <a:pt x="136" y="513"/>
                    <a:pt x="80" y="650"/>
                    <a:pt x="137" y="790"/>
                  </a:cubicBezTo>
                  <a:cubicBezTo>
                    <a:pt x="120" y="855"/>
                    <a:pt x="77" y="986"/>
                    <a:pt x="136" y="1123"/>
                  </a:cubicBezTo>
                  <a:cubicBezTo>
                    <a:pt x="136" y="1158"/>
                    <a:pt x="136" y="1187"/>
                    <a:pt x="135" y="1209"/>
                  </a:cubicBezTo>
                  <a:cubicBezTo>
                    <a:pt x="132" y="1391"/>
                    <a:pt x="0" y="1431"/>
                    <a:pt x="0" y="1431"/>
                  </a:cubicBezTo>
                  <a:lnTo>
                    <a:pt x="469" y="1364"/>
                  </a:ln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Freeform 10">
              <a:extLst>
                <a:ext uri="{FF2B5EF4-FFF2-40B4-BE49-F238E27FC236}">
                  <a16:creationId xmlns:a16="http://schemas.microsoft.com/office/drawing/2014/main" id="{375049AF-9BA1-41C8-8A7D-E562AE16D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802"/>
              <a:ext cx="1102" cy="181"/>
            </a:xfrm>
            <a:custGeom>
              <a:avLst/>
              <a:gdLst>
                <a:gd name="T0" fmla="*/ 0 w 1102"/>
                <a:gd name="T1" fmla="*/ 141 h 181"/>
                <a:gd name="T2" fmla="*/ 188 w 1102"/>
                <a:gd name="T3" fmla="*/ 181 h 181"/>
                <a:gd name="T4" fmla="*/ 1102 w 1102"/>
                <a:gd name="T5" fmla="*/ 36 h 181"/>
                <a:gd name="T6" fmla="*/ 929 w 1102"/>
                <a:gd name="T7" fmla="*/ 0 h 181"/>
                <a:gd name="T8" fmla="*/ 0 w 1102"/>
                <a:gd name="T9" fmla="*/ 141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2" h="181">
                  <a:moveTo>
                    <a:pt x="0" y="141"/>
                  </a:moveTo>
                  <a:lnTo>
                    <a:pt x="188" y="181"/>
                  </a:lnTo>
                  <a:lnTo>
                    <a:pt x="1102" y="36"/>
                  </a:lnTo>
                  <a:lnTo>
                    <a:pt x="929" y="0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F0D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Freeform 11">
              <a:extLst>
                <a:ext uri="{FF2B5EF4-FFF2-40B4-BE49-F238E27FC236}">
                  <a16:creationId xmlns:a16="http://schemas.microsoft.com/office/drawing/2014/main" id="{F36BA244-EB79-4FA3-903A-FB77C9A4C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806"/>
              <a:ext cx="1102" cy="181"/>
            </a:xfrm>
            <a:custGeom>
              <a:avLst/>
              <a:gdLst>
                <a:gd name="T0" fmla="*/ 0 w 1102"/>
                <a:gd name="T1" fmla="*/ 141 h 181"/>
                <a:gd name="T2" fmla="*/ 188 w 1102"/>
                <a:gd name="T3" fmla="*/ 181 h 181"/>
                <a:gd name="T4" fmla="*/ 1102 w 1102"/>
                <a:gd name="T5" fmla="*/ 36 h 181"/>
                <a:gd name="T6" fmla="*/ 929 w 1102"/>
                <a:gd name="T7" fmla="*/ 0 h 181"/>
                <a:gd name="T8" fmla="*/ 0 w 1102"/>
                <a:gd name="T9" fmla="*/ 141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2" h="181">
                  <a:moveTo>
                    <a:pt x="0" y="141"/>
                  </a:moveTo>
                  <a:lnTo>
                    <a:pt x="188" y="181"/>
                  </a:lnTo>
                  <a:lnTo>
                    <a:pt x="1102" y="36"/>
                  </a:lnTo>
                  <a:lnTo>
                    <a:pt x="929" y="0"/>
                  </a:lnTo>
                  <a:lnTo>
                    <a:pt x="0" y="141"/>
                  </a:ln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Freeform 12">
              <a:extLst>
                <a:ext uri="{FF2B5EF4-FFF2-40B4-BE49-F238E27FC236}">
                  <a16:creationId xmlns:a16="http://schemas.microsoft.com/office/drawing/2014/main" id="{C20FC802-295F-4DAC-9B8C-820E46F2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962"/>
              <a:ext cx="140" cy="28"/>
            </a:xfrm>
            <a:custGeom>
              <a:avLst/>
              <a:gdLst>
                <a:gd name="T0" fmla="*/ 0 w 71"/>
                <a:gd name="T1" fmla="*/ 0 h 13"/>
                <a:gd name="T2" fmla="*/ 544 w 71"/>
                <a:gd name="T3" fmla="*/ 129 h 13"/>
                <a:gd name="T4" fmla="*/ 0 w 7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3">
                  <a:moveTo>
                    <a:pt x="0" y="0"/>
                  </a:moveTo>
                  <a:cubicBezTo>
                    <a:pt x="71" y="13"/>
                    <a:pt x="71" y="13"/>
                    <a:pt x="71" y="13"/>
                  </a:cubicBezTo>
                  <a:cubicBezTo>
                    <a:pt x="71" y="13"/>
                    <a:pt x="17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Freeform 13">
              <a:extLst>
                <a:ext uri="{FF2B5EF4-FFF2-40B4-BE49-F238E27FC236}">
                  <a16:creationId xmlns:a16="http://schemas.microsoft.com/office/drawing/2014/main" id="{7F234F11-5FB9-4E68-9CDD-6D036C34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838"/>
              <a:ext cx="851" cy="124"/>
            </a:xfrm>
            <a:custGeom>
              <a:avLst/>
              <a:gdLst>
                <a:gd name="T0" fmla="*/ 0 w 431"/>
                <a:gd name="T1" fmla="*/ 549 h 59"/>
                <a:gd name="T2" fmla="*/ 3317 w 431"/>
                <a:gd name="T3" fmla="*/ 0 h 59"/>
                <a:gd name="T4" fmla="*/ 0 w 431"/>
                <a:gd name="T5" fmla="*/ 549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" h="59">
                  <a:moveTo>
                    <a:pt x="0" y="59"/>
                  </a:moveTo>
                  <a:cubicBezTo>
                    <a:pt x="431" y="0"/>
                    <a:pt x="431" y="0"/>
                    <a:pt x="431" y="0"/>
                  </a:cubicBezTo>
                  <a:cubicBezTo>
                    <a:pt x="431" y="0"/>
                    <a:pt x="31" y="4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14">
              <a:extLst>
                <a:ext uri="{FF2B5EF4-FFF2-40B4-BE49-F238E27FC236}">
                  <a16:creationId xmlns:a16="http://schemas.microsoft.com/office/drawing/2014/main" id="{073CBE8D-AFB0-4BA6-BA90-18B2D591D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086"/>
              <a:ext cx="557" cy="2944"/>
            </a:xfrm>
            <a:custGeom>
              <a:avLst/>
              <a:gdLst>
                <a:gd name="T0" fmla="*/ 1541 w 282"/>
                <a:gd name="T1" fmla="*/ 128 h 1398"/>
                <a:gd name="T2" fmla="*/ 593 w 282"/>
                <a:gd name="T3" fmla="*/ 1933 h 1398"/>
                <a:gd name="T4" fmla="*/ 577 w 282"/>
                <a:gd name="T5" fmla="*/ 3409 h 1398"/>
                <a:gd name="T6" fmla="*/ 577 w 282"/>
                <a:gd name="T7" fmla="*/ 6341 h 1398"/>
                <a:gd name="T8" fmla="*/ 585 w 282"/>
                <a:gd name="T9" fmla="*/ 9424 h 1398"/>
                <a:gd name="T10" fmla="*/ 593 w 282"/>
                <a:gd name="T11" fmla="*/ 10546 h 1398"/>
                <a:gd name="T12" fmla="*/ 2173 w 282"/>
                <a:gd name="T13" fmla="*/ 13056 h 1398"/>
                <a:gd name="T14" fmla="*/ 1217 w 282"/>
                <a:gd name="T15" fmla="*/ 12869 h 1398"/>
                <a:gd name="T16" fmla="*/ 176 w 282"/>
                <a:gd name="T17" fmla="*/ 10531 h 1398"/>
                <a:gd name="T18" fmla="*/ 168 w 282"/>
                <a:gd name="T19" fmla="*/ 9441 h 1398"/>
                <a:gd name="T20" fmla="*/ 160 w 282"/>
                <a:gd name="T21" fmla="*/ 6324 h 1398"/>
                <a:gd name="T22" fmla="*/ 168 w 282"/>
                <a:gd name="T23" fmla="*/ 3361 h 1398"/>
                <a:gd name="T24" fmla="*/ 176 w 282"/>
                <a:gd name="T25" fmla="*/ 2093 h 1398"/>
                <a:gd name="T26" fmla="*/ 924 w 282"/>
                <a:gd name="T27" fmla="*/ 0 h 1398"/>
                <a:gd name="T28" fmla="*/ 1541 w 282"/>
                <a:gd name="T29" fmla="*/ 128 h 13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2" h="1398">
                  <a:moveTo>
                    <a:pt x="200" y="14"/>
                  </a:moveTo>
                  <a:cubicBezTo>
                    <a:pt x="200" y="14"/>
                    <a:pt x="81" y="35"/>
                    <a:pt x="77" y="207"/>
                  </a:cubicBezTo>
                  <a:cubicBezTo>
                    <a:pt x="76" y="241"/>
                    <a:pt x="72" y="297"/>
                    <a:pt x="75" y="365"/>
                  </a:cubicBezTo>
                  <a:cubicBezTo>
                    <a:pt x="118" y="445"/>
                    <a:pt x="125" y="554"/>
                    <a:pt x="75" y="679"/>
                  </a:cubicBezTo>
                  <a:cubicBezTo>
                    <a:pt x="116" y="744"/>
                    <a:pt x="142" y="909"/>
                    <a:pt x="76" y="1009"/>
                  </a:cubicBezTo>
                  <a:cubicBezTo>
                    <a:pt x="76" y="1077"/>
                    <a:pt x="77" y="1129"/>
                    <a:pt x="77" y="1129"/>
                  </a:cubicBezTo>
                  <a:cubicBezTo>
                    <a:pt x="77" y="1129"/>
                    <a:pt x="68" y="1300"/>
                    <a:pt x="282" y="1398"/>
                  </a:cubicBezTo>
                  <a:cubicBezTo>
                    <a:pt x="158" y="1378"/>
                    <a:pt x="158" y="1378"/>
                    <a:pt x="158" y="1378"/>
                  </a:cubicBezTo>
                  <a:cubicBezTo>
                    <a:pt x="158" y="1378"/>
                    <a:pt x="26" y="1309"/>
                    <a:pt x="23" y="1128"/>
                  </a:cubicBezTo>
                  <a:cubicBezTo>
                    <a:pt x="22" y="1099"/>
                    <a:pt x="11" y="1058"/>
                    <a:pt x="22" y="1011"/>
                  </a:cubicBezTo>
                  <a:cubicBezTo>
                    <a:pt x="45" y="913"/>
                    <a:pt x="67" y="839"/>
                    <a:pt x="21" y="677"/>
                  </a:cubicBezTo>
                  <a:cubicBezTo>
                    <a:pt x="75" y="521"/>
                    <a:pt x="41" y="439"/>
                    <a:pt x="22" y="360"/>
                  </a:cubicBezTo>
                  <a:cubicBezTo>
                    <a:pt x="23" y="278"/>
                    <a:pt x="23" y="224"/>
                    <a:pt x="23" y="224"/>
                  </a:cubicBezTo>
                  <a:cubicBezTo>
                    <a:pt x="23" y="224"/>
                    <a:pt x="0" y="85"/>
                    <a:pt x="120" y="0"/>
                  </a:cubicBezTo>
                  <a:lnTo>
                    <a:pt x="200" y="14"/>
                  </a:lnTo>
                  <a:close/>
                </a:path>
              </a:pathLst>
            </a:custGeom>
            <a:solidFill>
              <a:srgbClr val="EAA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15">
              <a:extLst>
                <a:ext uri="{FF2B5EF4-FFF2-40B4-BE49-F238E27FC236}">
                  <a16:creationId xmlns:a16="http://schemas.microsoft.com/office/drawing/2014/main" id="{983EDAAD-E780-4745-8049-51818A92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966"/>
              <a:ext cx="1331" cy="3059"/>
            </a:xfrm>
            <a:custGeom>
              <a:avLst/>
              <a:gdLst>
                <a:gd name="T0" fmla="*/ 5190 w 674"/>
                <a:gd name="T1" fmla="*/ 12884 h 1453"/>
                <a:gd name="T2" fmla="*/ 3604 w 674"/>
                <a:gd name="T3" fmla="*/ 10377 h 1453"/>
                <a:gd name="T4" fmla="*/ 3604 w 674"/>
                <a:gd name="T5" fmla="*/ 1773 h 1453"/>
                <a:gd name="T6" fmla="*/ 4497 w 674"/>
                <a:gd name="T7" fmla="*/ 0 h 1453"/>
                <a:gd name="T8" fmla="*/ 1017 w 674"/>
                <a:gd name="T9" fmla="*/ 642 h 1453"/>
                <a:gd name="T10" fmla="*/ 63 w 674"/>
                <a:gd name="T11" fmla="*/ 2446 h 1453"/>
                <a:gd name="T12" fmla="*/ 55 w 674"/>
                <a:gd name="T13" fmla="*/ 3882 h 1453"/>
                <a:gd name="T14" fmla="*/ 55 w 674"/>
                <a:gd name="T15" fmla="*/ 6933 h 1453"/>
                <a:gd name="T16" fmla="*/ 63 w 674"/>
                <a:gd name="T17" fmla="*/ 9964 h 1453"/>
                <a:gd name="T18" fmla="*/ 63 w 674"/>
                <a:gd name="T19" fmla="*/ 11051 h 1453"/>
                <a:gd name="T20" fmla="*/ 1649 w 674"/>
                <a:gd name="T21" fmla="*/ 13558 h 1453"/>
                <a:gd name="T22" fmla="*/ 5190 w 674"/>
                <a:gd name="T23" fmla="*/ 12884 h 14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4" h="1453">
                  <a:moveTo>
                    <a:pt x="674" y="1381"/>
                  </a:moveTo>
                  <a:cubicBezTo>
                    <a:pt x="460" y="1283"/>
                    <a:pt x="468" y="1112"/>
                    <a:pt x="468" y="1112"/>
                  </a:cubicBezTo>
                  <a:cubicBezTo>
                    <a:pt x="468" y="1112"/>
                    <a:pt x="464" y="362"/>
                    <a:pt x="468" y="190"/>
                  </a:cubicBezTo>
                  <a:cubicBezTo>
                    <a:pt x="472" y="18"/>
                    <a:pt x="584" y="0"/>
                    <a:pt x="584" y="0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69"/>
                    <a:pt x="12" y="90"/>
                    <a:pt x="8" y="262"/>
                  </a:cubicBezTo>
                  <a:cubicBezTo>
                    <a:pt x="7" y="295"/>
                    <a:pt x="7" y="350"/>
                    <a:pt x="7" y="416"/>
                  </a:cubicBezTo>
                  <a:cubicBezTo>
                    <a:pt x="59" y="572"/>
                    <a:pt x="38" y="645"/>
                    <a:pt x="7" y="743"/>
                  </a:cubicBezTo>
                  <a:cubicBezTo>
                    <a:pt x="68" y="951"/>
                    <a:pt x="7" y="984"/>
                    <a:pt x="8" y="1068"/>
                  </a:cubicBezTo>
                  <a:cubicBezTo>
                    <a:pt x="8" y="1138"/>
                    <a:pt x="8" y="1184"/>
                    <a:pt x="8" y="1184"/>
                  </a:cubicBezTo>
                  <a:cubicBezTo>
                    <a:pt x="8" y="1184"/>
                    <a:pt x="0" y="1355"/>
                    <a:pt x="214" y="1453"/>
                  </a:cubicBezTo>
                  <a:lnTo>
                    <a:pt x="674" y="1381"/>
                  </a:lnTo>
                  <a:close/>
                </a:path>
              </a:pathLst>
            </a:custGeom>
            <a:solidFill>
              <a:srgbClr val="DE8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Freeform 16">
              <a:extLst>
                <a:ext uri="{FF2B5EF4-FFF2-40B4-BE49-F238E27FC236}">
                  <a16:creationId xmlns:a16="http://schemas.microsoft.com/office/drawing/2014/main" id="{8869D75A-6EA9-4A05-8CE7-3C78959B3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086"/>
              <a:ext cx="557" cy="2944"/>
            </a:xfrm>
            <a:custGeom>
              <a:avLst/>
              <a:gdLst>
                <a:gd name="T0" fmla="*/ 593 w 282"/>
                <a:gd name="T1" fmla="*/ 10546 h 1398"/>
                <a:gd name="T2" fmla="*/ 2173 w 282"/>
                <a:gd name="T3" fmla="*/ 13056 h 1398"/>
                <a:gd name="T4" fmla="*/ 1217 w 282"/>
                <a:gd name="T5" fmla="*/ 12869 h 1398"/>
                <a:gd name="T6" fmla="*/ 176 w 282"/>
                <a:gd name="T7" fmla="*/ 10531 h 1398"/>
                <a:gd name="T8" fmla="*/ 168 w 282"/>
                <a:gd name="T9" fmla="*/ 9441 h 1398"/>
                <a:gd name="T10" fmla="*/ 160 w 282"/>
                <a:gd name="T11" fmla="*/ 6324 h 1398"/>
                <a:gd name="T12" fmla="*/ 168 w 282"/>
                <a:gd name="T13" fmla="*/ 3361 h 1398"/>
                <a:gd name="T14" fmla="*/ 176 w 282"/>
                <a:gd name="T15" fmla="*/ 2093 h 1398"/>
                <a:gd name="T16" fmla="*/ 924 w 282"/>
                <a:gd name="T17" fmla="*/ 0 h 1398"/>
                <a:gd name="T18" fmla="*/ 1541 w 282"/>
                <a:gd name="T19" fmla="*/ 128 h 1398"/>
                <a:gd name="T20" fmla="*/ 593 w 282"/>
                <a:gd name="T21" fmla="*/ 1933 h 1398"/>
                <a:gd name="T22" fmla="*/ 577 w 282"/>
                <a:gd name="T23" fmla="*/ 3409 h 13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2" h="1398">
                  <a:moveTo>
                    <a:pt x="77" y="1129"/>
                  </a:moveTo>
                  <a:cubicBezTo>
                    <a:pt x="77" y="1129"/>
                    <a:pt x="68" y="1300"/>
                    <a:pt x="282" y="1398"/>
                  </a:cubicBezTo>
                  <a:cubicBezTo>
                    <a:pt x="158" y="1378"/>
                    <a:pt x="158" y="1378"/>
                    <a:pt x="158" y="1378"/>
                  </a:cubicBezTo>
                  <a:cubicBezTo>
                    <a:pt x="158" y="1378"/>
                    <a:pt x="26" y="1309"/>
                    <a:pt x="23" y="1128"/>
                  </a:cubicBezTo>
                  <a:cubicBezTo>
                    <a:pt x="22" y="1099"/>
                    <a:pt x="11" y="1058"/>
                    <a:pt x="22" y="1011"/>
                  </a:cubicBezTo>
                  <a:cubicBezTo>
                    <a:pt x="45" y="913"/>
                    <a:pt x="67" y="839"/>
                    <a:pt x="21" y="677"/>
                  </a:cubicBezTo>
                  <a:cubicBezTo>
                    <a:pt x="75" y="521"/>
                    <a:pt x="41" y="439"/>
                    <a:pt x="22" y="360"/>
                  </a:cubicBezTo>
                  <a:cubicBezTo>
                    <a:pt x="23" y="278"/>
                    <a:pt x="23" y="224"/>
                    <a:pt x="23" y="224"/>
                  </a:cubicBezTo>
                  <a:cubicBezTo>
                    <a:pt x="23" y="224"/>
                    <a:pt x="0" y="85"/>
                    <a:pt x="120" y="0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200" y="14"/>
                    <a:pt x="81" y="35"/>
                    <a:pt x="77" y="207"/>
                  </a:cubicBezTo>
                  <a:cubicBezTo>
                    <a:pt x="76" y="241"/>
                    <a:pt x="72" y="297"/>
                    <a:pt x="75" y="365"/>
                  </a:cubicBezTo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17">
              <a:extLst>
                <a:ext uri="{FF2B5EF4-FFF2-40B4-BE49-F238E27FC236}">
                  <a16:creationId xmlns:a16="http://schemas.microsoft.com/office/drawing/2014/main" id="{C48A58AE-D23D-4B20-96E5-CEE2FB6B7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966"/>
              <a:ext cx="1331" cy="3059"/>
            </a:xfrm>
            <a:custGeom>
              <a:avLst/>
              <a:gdLst>
                <a:gd name="T0" fmla="*/ 5190 w 674"/>
                <a:gd name="T1" fmla="*/ 12884 h 1453"/>
                <a:gd name="T2" fmla="*/ 3604 w 674"/>
                <a:gd name="T3" fmla="*/ 10377 h 1453"/>
                <a:gd name="T4" fmla="*/ 3604 w 674"/>
                <a:gd name="T5" fmla="*/ 1773 h 1453"/>
                <a:gd name="T6" fmla="*/ 4497 w 674"/>
                <a:gd name="T7" fmla="*/ 0 h 1453"/>
                <a:gd name="T8" fmla="*/ 1017 w 674"/>
                <a:gd name="T9" fmla="*/ 642 h 1453"/>
                <a:gd name="T10" fmla="*/ 63 w 674"/>
                <a:gd name="T11" fmla="*/ 2446 h 1453"/>
                <a:gd name="T12" fmla="*/ 55 w 674"/>
                <a:gd name="T13" fmla="*/ 3882 h 1453"/>
                <a:gd name="T14" fmla="*/ 55 w 674"/>
                <a:gd name="T15" fmla="*/ 6933 h 1453"/>
                <a:gd name="T16" fmla="*/ 63 w 674"/>
                <a:gd name="T17" fmla="*/ 9964 h 1453"/>
                <a:gd name="T18" fmla="*/ 63 w 674"/>
                <a:gd name="T19" fmla="*/ 11051 h 1453"/>
                <a:gd name="T20" fmla="*/ 1649 w 674"/>
                <a:gd name="T21" fmla="*/ 13558 h 1453"/>
                <a:gd name="T22" fmla="*/ 5190 w 674"/>
                <a:gd name="T23" fmla="*/ 12884 h 14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4" h="1453">
                  <a:moveTo>
                    <a:pt x="674" y="1381"/>
                  </a:moveTo>
                  <a:cubicBezTo>
                    <a:pt x="460" y="1283"/>
                    <a:pt x="468" y="1112"/>
                    <a:pt x="468" y="1112"/>
                  </a:cubicBezTo>
                  <a:cubicBezTo>
                    <a:pt x="468" y="1112"/>
                    <a:pt x="464" y="362"/>
                    <a:pt x="468" y="190"/>
                  </a:cubicBezTo>
                  <a:cubicBezTo>
                    <a:pt x="472" y="18"/>
                    <a:pt x="584" y="0"/>
                    <a:pt x="584" y="0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69"/>
                    <a:pt x="12" y="90"/>
                    <a:pt x="8" y="262"/>
                  </a:cubicBezTo>
                  <a:cubicBezTo>
                    <a:pt x="7" y="295"/>
                    <a:pt x="7" y="350"/>
                    <a:pt x="7" y="416"/>
                  </a:cubicBezTo>
                  <a:cubicBezTo>
                    <a:pt x="59" y="572"/>
                    <a:pt x="38" y="645"/>
                    <a:pt x="7" y="743"/>
                  </a:cubicBezTo>
                  <a:cubicBezTo>
                    <a:pt x="68" y="951"/>
                    <a:pt x="7" y="984"/>
                    <a:pt x="8" y="1068"/>
                  </a:cubicBezTo>
                  <a:cubicBezTo>
                    <a:pt x="8" y="1138"/>
                    <a:pt x="8" y="1184"/>
                    <a:pt x="8" y="1184"/>
                  </a:cubicBezTo>
                  <a:cubicBezTo>
                    <a:pt x="8" y="1184"/>
                    <a:pt x="0" y="1355"/>
                    <a:pt x="214" y="1453"/>
                  </a:cubicBezTo>
                  <a:lnTo>
                    <a:pt x="674" y="1381"/>
                  </a:ln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18">
              <a:extLst>
                <a:ext uri="{FF2B5EF4-FFF2-40B4-BE49-F238E27FC236}">
                  <a16:creationId xmlns:a16="http://schemas.microsoft.com/office/drawing/2014/main" id="{2D7ECC78-842E-4513-8CAD-FD73971CA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933"/>
              <a:ext cx="1052" cy="181"/>
            </a:xfrm>
            <a:custGeom>
              <a:avLst/>
              <a:gdLst>
                <a:gd name="T0" fmla="*/ 0 w 1052"/>
                <a:gd name="T1" fmla="*/ 149 h 181"/>
                <a:gd name="T2" fmla="*/ 154 w 1052"/>
                <a:gd name="T3" fmla="*/ 181 h 181"/>
                <a:gd name="T4" fmla="*/ 1052 w 1052"/>
                <a:gd name="T5" fmla="*/ 31 h 181"/>
                <a:gd name="T6" fmla="*/ 906 w 1052"/>
                <a:gd name="T7" fmla="*/ 0 h 181"/>
                <a:gd name="T8" fmla="*/ 0 w 1052"/>
                <a:gd name="T9" fmla="*/ 149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2" h="181">
                  <a:moveTo>
                    <a:pt x="0" y="149"/>
                  </a:moveTo>
                  <a:lnTo>
                    <a:pt x="154" y="181"/>
                  </a:lnTo>
                  <a:lnTo>
                    <a:pt x="1052" y="31"/>
                  </a:lnTo>
                  <a:lnTo>
                    <a:pt x="906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0D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19">
              <a:extLst>
                <a:ext uri="{FF2B5EF4-FFF2-40B4-BE49-F238E27FC236}">
                  <a16:creationId xmlns:a16="http://schemas.microsoft.com/office/drawing/2014/main" id="{F95ACE64-EBCE-43A7-AD98-99CA6BCB5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933"/>
              <a:ext cx="1052" cy="181"/>
            </a:xfrm>
            <a:custGeom>
              <a:avLst/>
              <a:gdLst>
                <a:gd name="T0" fmla="*/ 0 w 1052"/>
                <a:gd name="T1" fmla="*/ 149 h 181"/>
                <a:gd name="T2" fmla="*/ 154 w 1052"/>
                <a:gd name="T3" fmla="*/ 181 h 181"/>
                <a:gd name="T4" fmla="*/ 1052 w 1052"/>
                <a:gd name="T5" fmla="*/ 31 h 181"/>
                <a:gd name="T6" fmla="*/ 906 w 1052"/>
                <a:gd name="T7" fmla="*/ 0 h 181"/>
                <a:gd name="T8" fmla="*/ 0 w 1052"/>
                <a:gd name="T9" fmla="*/ 149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2" h="181">
                  <a:moveTo>
                    <a:pt x="0" y="149"/>
                  </a:moveTo>
                  <a:lnTo>
                    <a:pt x="154" y="181"/>
                  </a:lnTo>
                  <a:lnTo>
                    <a:pt x="1052" y="31"/>
                  </a:lnTo>
                  <a:lnTo>
                    <a:pt x="906" y="0"/>
                  </a:lnTo>
                  <a:lnTo>
                    <a:pt x="0" y="149"/>
                  </a:ln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20">
              <a:extLst>
                <a:ext uri="{FF2B5EF4-FFF2-40B4-BE49-F238E27FC236}">
                  <a16:creationId xmlns:a16="http://schemas.microsoft.com/office/drawing/2014/main" id="{085181B7-BE0D-4143-A858-CF17DD3D6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960"/>
              <a:ext cx="831" cy="137"/>
            </a:xfrm>
            <a:custGeom>
              <a:avLst/>
              <a:gdLst>
                <a:gd name="T0" fmla="*/ 0 w 421"/>
                <a:gd name="T1" fmla="*/ 609 h 65"/>
                <a:gd name="T2" fmla="*/ 3237 w 421"/>
                <a:gd name="T3" fmla="*/ 0 h 65"/>
                <a:gd name="T4" fmla="*/ 0 w 421"/>
                <a:gd name="T5" fmla="*/ 609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1" h="65">
                  <a:moveTo>
                    <a:pt x="0" y="65"/>
                  </a:moveTo>
                  <a:cubicBezTo>
                    <a:pt x="421" y="0"/>
                    <a:pt x="421" y="0"/>
                    <a:pt x="421" y="0"/>
                  </a:cubicBezTo>
                  <a:cubicBezTo>
                    <a:pt x="421" y="0"/>
                    <a:pt x="32" y="45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21">
              <a:extLst>
                <a:ext uri="{FF2B5EF4-FFF2-40B4-BE49-F238E27FC236}">
                  <a16:creationId xmlns:a16="http://schemas.microsoft.com/office/drawing/2014/main" id="{E3A2BC1B-E5EC-40FC-BF04-F01030CD7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1775"/>
              <a:ext cx="171" cy="185"/>
            </a:xfrm>
            <a:custGeom>
              <a:avLst/>
              <a:gdLst>
                <a:gd name="T0" fmla="*/ 0 w 87"/>
                <a:gd name="T1" fmla="*/ 328 h 88"/>
                <a:gd name="T2" fmla="*/ 328 w 87"/>
                <a:gd name="T3" fmla="*/ 0 h 88"/>
                <a:gd name="T4" fmla="*/ 660 w 87"/>
                <a:gd name="T5" fmla="*/ 406 h 88"/>
                <a:gd name="T6" fmla="*/ 328 w 87"/>
                <a:gd name="T7" fmla="*/ 818 h 88"/>
                <a:gd name="T8" fmla="*/ 77 w 87"/>
                <a:gd name="T9" fmla="*/ 677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8">
                  <a:moveTo>
                    <a:pt x="0" y="35"/>
                  </a:moveTo>
                  <a:cubicBezTo>
                    <a:pt x="4" y="15"/>
                    <a:pt x="22" y="0"/>
                    <a:pt x="43" y="0"/>
                  </a:cubicBezTo>
                  <a:cubicBezTo>
                    <a:pt x="67" y="0"/>
                    <a:pt x="87" y="20"/>
                    <a:pt x="87" y="44"/>
                  </a:cubicBezTo>
                  <a:cubicBezTo>
                    <a:pt x="87" y="68"/>
                    <a:pt x="67" y="88"/>
                    <a:pt x="43" y="88"/>
                  </a:cubicBezTo>
                  <a:cubicBezTo>
                    <a:pt x="30" y="88"/>
                    <a:pt x="18" y="82"/>
                    <a:pt x="10" y="73"/>
                  </a:cubicBezTo>
                </a:path>
              </a:pathLst>
            </a:cu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Oval 22">
              <a:extLst>
                <a:ext uri="{FF2B5EF4-FFF2-40B4-BE49-F238E27FC236}">
                  <a16:creationId xmlns:a16="http://schemas.microsoft.com/office/drawing/2014/main" id="{81F92CF7-54BB-4F5C-9D40-A38304DD3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1876"/>
              <a:ext cx="172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0" name="Oval 23">
              <a:extLst>
                <a:ext uri="{FF2B5EF4-FFF2-40B4-BE49-F238E27FC236}">
                  <a16:creationId xmlns:a16="http://schemas.microsoft.com/office/drawing/2014/main" id="{1BEBFDB5-A9D7-4FBF-96F3-168600822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975"/>
              <a:ext cx="172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1" name="Oval 24">
              <a:extLst>
                <a:ext uri="{FF2B5EF4-FFF2-40B4-BE49-F238E27FC236}">
                  <a16:creationId xmlns:a16="http://schemas.microsoft.com/office/drawing/2014/main" id="{6108BE23-3509-4480-B68E-7D24F40A2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118"/>
              <a:ext cx="172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2" name="Oval 25">
              <a:extLst>
                <a:ext uri="{FF2B5EF4-FFF2-40B4-BE49-F238E27FC236}">
                  <a16:creationId xmlns:a16="http://schemas.microsoft.com/office/drawing/2014/main" id="{6AAFC735-6A74-4532-8E3B-6722A0707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2198"/>
              <a:ext cx="172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3" name="Freeform 26">
              <a:extLst>
                <a:ext uri="{FF2B5EF4-FFF2-40B4-BE49-F238E27FC236}">
                  <a16:creationId xmlns:a16="http://schemas.microsoft.com/office/drawing/2014/main" id="{A479032D-A60E-409E-877B-AECDE0C9D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175"/>
              <a:ext cx="154" cy="183"/>
            </a:xfrm>
            <a:custGeom>
              <a:avLst/>
              <a:gdLst>
                <a:gd name="T0" fmla="*/ 600 w 78"/>
                <a:gd name="T1" fmla="*/ 658 h 87"/>
                <a:gd name="T2" fmla="*/ 340 w 78"/>
                <a:gd name="T3" fmla="*/ 810 h 87"/>
                <a:gd name="T4" fmla="*/ 0 w 78"/>
                <a:gd name="T5" fmla="*/ 412 h 87"/>
                <a:gd name="T6" fmla="*/ 340 w 78"/>
                <a:gd name="T7" fmla="*/ 0 h 87"/>
                <a:gd name="T8" fmla="*/ 577 w 78"/>
                <a:gd name="T9" fmla="*/ 12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7">
                  <a:moveTo>
                    <a:pt x="78" y="71"/>
                  </a:moveTo>
                  <a:cubicBezTo>
                    <a:pt x="70" y="81"/>
                    <a:pt x="57" y="87"/>
                    <a:pt x="44" y="87"/>
                  </a:cubicBezTo>
                  <a:cubicBezTo>
                    <a:pt x="20" y="87"/>
                    <a:pt x="0" y="68"/>
                    <a:pt x="0" y="44"/>
                  </a:cubicBezTo>
                  <a:cubicBezTo>
                    <a:pt x="0" y="19"/>
                    <a:pt x="20" y="0"/>
                    <a:pt x="44" y="0"/>
                  </a:cubicBezTo>
                  <a:cubicBezTo>
                    <a:pt x="56" y="0"/>
                    <a:pt x="67" y="5"/>
                    <a:pt x="75" y="13"/>
                  </a:cubicBezTo>
                </a:path>
              </a:pathLst>
            </a:cu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Oval 27">
              <a:extLst>
                <a:ext uri="{FF2B5EF4-FFF2-40B4-BE49-F238E27FC236}">
                  <a16:creationId xmlns:a16="http://schemas.microsoft.com/office/drawing/2014/main" id="{D5454A27-AF31-4887-B216-DE69DB643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6" y="1836"/>
              <a:ext cx="174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5" name="Oval 28">
              <a:extLst>
                <a:ext uri="{FF2B5EF4-FFF2-40B4-BE49-F238E27FC236}">
                  <a16:creationId xmlns:a16="http://schemas.microsoft.com/office/drawing/2014/main" id="{01E14A78-402A-49F2-89BE-D630D01AB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1760"/>
              <a:ext cx="174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6" name="Freeform 29">
              <a:extLst>
                <a:ext uri="{FF2B5EF4-FFF2-40B4-BE49-F238E27FC236}">
                  <a16:creationId xmlns:a16="http://schemas.microsoft.com/office/drawing/2014/main" id="{19FDE493-19AA-4890-9BAB-64E35052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1693"/>
              <a:ext cx="148" cy="185"/>
            </a:xfrm>
            <a:custGeom>
              <a:avLst/>
              <a:gdLst>
                <a:gd name="T0" fmla="*/ 576 w 75"/>
                <a:gd name="T1" fmla="*/ 690 h 88"/>
                <a:gd name="T2" fmla="*/ 332 w 75"/>
                <a:gd name="T3" fmla="*/ 818 h 88"/>
                <a:gd name="T4" fmla="*/ 0 w 75"/>
                <a:gd name="T5" fmla="*/ 406 h 88"/>
                <a:gd name="T6" fmla="*/ 332 w 75"/>
                <a:gd name="T7" fmla="*/ 0 h 88"/>
                <a:gd name="T8" fmla="*/ 568 w 75"/>
                <a:gd name="T9" fmla="*/ 12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8">
                  <a:moveTo>
                    <a:pt x="75" y="74"/>
                  </a:moveTo>
                  <a:cubicBezTo>
                    <a:pt x="67" y="82"/>
                    <a:pt x="56" y="88"/>
                    <a:pt x="43" y="88"/>
                  </a:cubicBezTo>
                  <a:cubicBezTo>
                    <a:pt x="19" y="88"/>
                    <a:pt x="0" y="68"/>
                    <a:pt x="0" y="44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55" y="0"/>
                    <a:pt x="66" y="5"/>
                    <a:pt x="74" y="13"/>
                  </a:cubicBezTo>
                </a:path>
              </a:pathLst>
            </a:cu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Oval 30">
              <a:extLst>
                <a:ext uri="{FF2B5EF4-FFF2-40B4-BE49-F238E27FC236}">
                  <a16:creationId xmlns:a16="http://schemas.microsoft.com/office/drawing/2014/main" id="{9395B29E-289F-4401-9608-56CE541D2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2152"/>
              <a:ext cx="172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8" name="Oval 31">
              <a:extLst>
                <a:ext uri="{FF2B5EF4-FFF2-40B4-BE49-F238E27FC236}">
                  <a16:creationId xmlns:a16="http://schemas.microsoft.com/office/drawing/2014/main" id="{FA16E93F-4CE5-4B7F-945C-10B7236C0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2286"/>
              <a:ext cx="172" cy="186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9" name="Oval 32">
              <a:extLst>
                <a:ext uri="{FF2B5EF4-FFF2-40B4-BE49-F238E27FC236}">
                  <a16:creationId xmlns:a16="http://schemas.microsoft.com/office/drawing/2014/main" id="{397E70A7-A5AB-4F7D-89F1-32542C4E1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2421"/>
              <a:ext cx="173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0" name="Oval 33">
              <a:extLst>
                <a:ext uri="{FF2B5EF4-FFF2-40B4-BE49-F238E27FC236}">
                  <a16:creationId xmlns:a16="http://schemas.microsoft.com/office/drawing/2014/main" id="{A73BE9B7-C795-4326-9C96-FBF84A132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137"/>
              <a:ext cx="173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1" name="Oval 34">
              <a:extLst>
                <a:ext uri="{FF2B5EF4-FFF2-40B4-BE49-F238E27FC236}">
                  <a16:creationId xmlns:a16="http://schemas.microsoft.com/office/drawing/2014/main" id="{9AFD36D8-F5AE-4D7E-B97C-8B3EC9643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5" y="3089"/>
              <a:ext cx="172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2" name="Oval 35">
              <a:extLst>
                <a:ext uri="{FF2B5EF4-FFF2-40B4-BE49-F238E27FC236}">
                  <a16:creationId xmlns:a16="http://schemas.microsoft.com/office/drawing/2014/main" id="{C4BEF952-D3EC-4AB4-B733-31EFBF0A8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2939"/>
              <a:ext cx="172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3" name="Oval 36">
              <a:extLst>
                <a:ext uri="{FF2B5EF4-FFF2-40B4-BE49-F238E27FC236}">
                  <a16:creationId xmlns:a16="http://schemas.microsoft.com/office/drawing/2014/main" id="{D393638B-7B2D-4C52-B393-B1B134E32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2775"/>
              <a:ext cx="172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4" name="Oval 37">
              <a:extLst>
                <a:ext uri="{FF2B5EF4-FFF2-40B4-BE49-F238E27FC236}">
                  <a16:creationId xmlns:a16="http://schemas.microsoft.com/office/drawing/2014/main" id="{B88FE8C3-6425-45D2-B1A2-29F341F03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" y="2655"/>
              <a:ext cx="171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5" name="Oval 38">
              <a:extLst>
                <a:ext uri="{FF2B5EF4-FFF2-40B4-BE49-F238E27FC236}">
                  <a16:creationId xmlns:a16="http://schemas.microsoft.com/office/drawing/2014/main" id="{2D3190E1-CC85-46B2-953D-2A0968142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" y="2526"/>
              <a:ext cx="174" cy="184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6" name="Freeform 39">
              <a:extLst>
                <a:ext uri="{FF2B5EF4-FFF2-40B4-BE49-F238E27FC236}">
                  <a16:creationId xmlns:a16="http://schemas.microsoft.com/office/drawing/2014/main" id="{36B2CFCB-F47F-4B8C-969E-43446FA9D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434"/>
              <a:ext cx="142" cy="183"/>
            </a:xfrm>
            <a:custGeom>
              <a:avLst/>
              <a:gdLst>
                <a:gd name="T0" fmla="*/ 544 w 72"/>
                <a:gd name="T1" fmla="*/ 726 h 87"/>
                <a:gd name="T2" fmla="*/ 331 w 72"/>
                <a:gd name="T3" fmla="*/ 810 h 87"/>
                <a:gd name="T4" fmla="*/ 0 w 72"/>
                <a:gd name="T5" fmla="*/ 412 h 87"/>
                <a:gd name="T6" fmla="*/ 331 w 72"/>
                <a:gd name="T7" fmla="*/ 0 h 87"/>
                <a:gd name="T8" fmla="*/ 552 w 72"/>
                <a:gd name="T9" fmla="*/ 93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7">
                  <a:moveTo>
                    <a:pt x="71" y="78"/>
                  </a:moveTo>
                  <a:cubicBezTo>
                    <a:pt x="63" y="84"/>
                    <a:pt x="54" y="87"/>
                    <a:pt x="43" y="87"/>
                  </a:cubicBezTo>
                  <a:cubicBezTo>
                    <a:pt x="19" y="87"/>
                    <a:pt x="0" y="68"/>
                    <a:pt x="0" y="44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54" y="0"/>
                    <a:pt x="64" y="4"/>
                    <a:pt x="72" y="10"/>
                  </a:cubicBezTo>
                </a:path>
              </a:pathLst>
            </a:cu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Oval 40">
              <a:extLst>
                <a:ext uri="{FF2B5EF4-FFF2-40B4-BE49-F238E27FC236}">
                  <a16:creationId xmlns:a16="http://schemas.microsoft.com/office/drawing/2014/main" id="{9025C264-A8EC-42FC-B7DD-096D95F4C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745"/>
              <a:ext cx="173" cy="184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8" name="Freeform 41">
              <a:extLst>
                <a:ext uri="{FF2B5EF4-FFF2-40B4-BE49-F238E27FC236}">
                  <a16:creationId xmlns:a16="http://schemas.microsoft.com/office/drawing/2014/main" id="{C6D59741-59C2-4A17-B563-68A78E85E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758"/>
              <a:ext cx="105" cy="124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04 h 59"/>
                <a:gd name="T4" fmla="*/ 55 w 53"/>
                <a:gd name="T5" fmla="*/ 454 h 59"/>
                <a:gd name="T6" fmla="*/ 188 w 53"/>
                <a:gd name="T7" fmla="*/ 328 h 59"/>
                <a:gd name="T8" fmla="*/ 380 w 53"/>
                <a:gd name="T9" fmla="*/ 111 h 59"/>
                <a:gd name="T10" fmla="*/ 271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8" y="9"/>
                    <a:pt x="3" y="22"/>
                  </a:cubicBezTo>
                  <a:cubicBezTo>
                    <a:pt x="0" y="31"/>
                    <a:pt x="0" y="42"/>
                    <a:pt x="7" y="49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7" y="6"/>
                    <a:pt x="40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Freeform 42">
              <a:extLst>
                <a:ext uri="{FF2B5EF4-FFF2-40B4-BE49-F238E27FC236}">
                  <a16:creationId xmlns:a16="http://schemas.microsoft.com/office/drawing/2014/main" id="{4CFD00B7-3BB7-47CE-ACCF-08251966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762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40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9"/>
                    <a:pt x="1" y="41"/>
                    <a:pt x="5" y="53"/>
                  </a:cubicBezTo>
                  <a:cubicBezTo>
                    <a:pt x="5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Oval 43">
              <a:extLst>
                <a:ext uri="{FF2B5EF4-FFF2-40B4-BE49-F238E27FC236}">
                  <a16:creationId xmlns:a16="http://schemas.microsoft.com/office/drawing/2014/main" id="{2EEF7272-9EBF-48E1-A175-F54D59233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1764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1" name="Oval 44">
              <a:extLst>
                <a:ext uri="{FF2B5EF4-FFF2-40B4-BE49-F238E27FC236}">
                  <a16:creationId xmlns:a16="http://schemas.microsoft.com/office/drawing/2014/main" id="{0076D243-4092-4B12-9F1E-C4B70EBCA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7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2" name="Freeform 45">
              <a:extLst>
                <a:ext uri="{FF2B5EF4-FFF2-40B4-BE49-F238E27FC236}">
                  <a16:creationId xmlns:a16="http://schemas.microsoft.com/office/drawing/2014/main" id="{53737E1D-A0E5-4392-8B78-89297655A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876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2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4" y="11"/>
                    <a:pt x="6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7" y="13"/>
                    <a:pt x="50" y="8"/>
                  </a:cubicBezTo>
                  <a:cubicBezTo>
                    <a:pt x="53" y="3"/>
                    <a:pt x="51" y="1"/>
                    <a:pt x="45" y="3"/>
                  </a:cubicBezTo>
                  <a:cubicBezTo>
                    <a:pt x="35" y="6"/>
                    <a:pt x="27" y="8"/>
                    <a:pt x="16" y="6"/>
                  </a:cubicBezTo>
                  <a:cubicBezTo>
                    <a:pt x="13" y="5"/>
                    <a:pt x="1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Oval 46">
              <a:extLst>
                <a:ext uri="{FF2B5EF4-FFF2-40B4-BE49-F238E27FC236}">
                  <a16:creationId xmlns:a16="http://schemas.microsoft.com/office/drawing/2014/main" id="{70DAB0E5-877C-45B5-A813-6E0ABD857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844"/>
              <a:ext cx="174" cy="186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4" name="Freeform 47">
              <a:extLst>
                <a:ext uri="{FF2B5EF4-FFF2-40B4-BE49-F238E27FC236}">
                  <a16:creationId xmlns:a16="http://schemas.microsoft.com/office/drawing/2014/main" id="{53B90957-29E5-430A-8CB3-9F3E9BC2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859"/>
              <a:ext cx="103" cy="122"/>
            </a:xfrm>
            <a:custGeom>
              <a:avLst/>
              <a:gdLst>
                <a:gd name="T0" fmla="*/ 271 w 52"/>
                <a:gd name="T1" fmla="*/ 0 h 58"/>
                <a:gd name="T2" fmla="*/ 24 w 52"/>
                <a:gd name="T3" fmla="*/ 204 h 58"/>
                <a:gd name="T4" fmla="*/ 55 w 52"/>
                <a:gd name="T5" fmla="*/ 446 h 58"/>
                <a:gd name="T6" fmla="*/ 188 w 52"/>
                <a:gd name="T7" fmla="*/ 328 h 58"/>
                <a:gd name="T8" fmla="*/ 380 w 52"/>
                <a:gd name="T9" fmla="*/ 101 h 58"/>
                <a:gd name="T10" fmla="*/ 271 w 52"/>
                <a:gd name="T11" fmla="*/ 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8">
                  <a:moveTo>
                    <a:pt x="35" y="0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8"/>
                    <a:pt x="19" y="41"/>
                    <a:pt x="24" y="35"/>
                  </a:cubicBezTo>
                  <a:cubicBezTo>
                    <a:pt x="31" y="26"/>
                    <a:pt x="52" y="27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48">
              <a:extLst>
                <a:ext uri="{FF2B5EF4-FFF2-40B4-BE49-F238E27FC236}">
                  <a16:creationId xmlns:a16="http://schemas.microsoft.com/office/drawing/2014/main" id="{1DC18BA2-FB7F-4C42-9C21-E7B133606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863"/>
              <a:ext cx="83" cy="110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33 h 52"/>
                <a:gd name="T4" fmla="*/ 40 w 42"/>
                <a:gd name="T5" fmla="*/ 493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2"/>
                  </a:cubicBezTo>
                  <a:cubicBezTo>
                    <a:pt x="5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Oval 49">
              <a:extLst>
                <a:ext uri="{FF2B5EF4-FFF2-40B4-BE49-F238E27FC236}">
                  <a16:creationId xmlns:a16="http://schemas.microsoft.com/office/drawing/2014/main" id="{CFC96A08-148E-4767-9AC8-82A0050A6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" y="1865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7" name="Oval 50">
              <a:extLst>
                <a:ext uri="{FF2B5EF4-FFF2-40B4-BE49-F238E27FC236}">
                  <a16:creationId xmlns:a16="http://schemas.microsoft.com/office/drawing/2014/main" id="{588FAEB7-6808-42B9-9526-AB6AF3CD2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1859"/>
              <a:ext cx="9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8" name="Freeform 51">
              <a:extLst>
                <a:ext uri="{FF2B5EF4-FFF2-40B4-BE49-F238E27FC236}">
                  <a16:creationId xmlns:a16="http://schemas.microsoft.com/office/drawing/2014/main" id="{31F32D48-76AA-4694-A2C7-AA27642AD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977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0 h 19"/>
                <a:gd name="T6" fmla="*/ 271 w 53"/>
                <a:gd name="T7" fmla="*/ 160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5" y="13"/>
                    <a:pt x="8" y="15"/>
                  </a:cubicBezTo>
                  <a:cubicBezTo>
                    <a:pt x="11" y="16"/>
                    <a:pt x="14" y="17"/>
                    <a:pt x="17" y="17"/>
                  </a:cubicBezTo>
                  <a:cubicBezTo>
                    <a:pt x="23" y="18"/>
                    <a:pt x="29" y="19"/>
                    <a:pt x="35" y="17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4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Oval 52">
              <a:extLst>
                <a:ext uri="{FF2B5EF4-FFF2-40B4-BE49-F238E27FC236}">
                  <a16:creationId xmlns:a16="http://schemas.microsoft.com/office/drawing/2014/main" id="{9CD2731A-3DFF-4D85-A8A8-7B471D13F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1945"/>
              <a:ext cx="172" cy="184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0" name="Freeform 53">
              <a:extLst>
                <a:ext uri="{FF2B5EF4-FFF2-40B4-BE49-F238E27FC236}">
                  <a16:creationId xmlns:a16="http://schemas.microsoft.com/office/drawing/2014/main" id="{BFFC121E-4991-4F55-A0CD-4CBDE0637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958"/>
              <a:ext cx="104" cy="124"/>
            </a:xfrm>
            <a:custGeom>
              <a:avLst/>
              <a:gdLst>
                <a:gd name="T0" fmla="*/ 273 w 53"/>
                <a:gd name="T1" fmla="*/ 8 h 59"/>
                <a:gd name="T2" fmla="*/ 31 w 53"/>
                <a:gd name="T3" fmla="*/ 204 h 59"/>
                <a:gd name="T4" fmla="*/ 61 w 53"/>
                <a:gd name="T5" fmla="*/ 454 h 59"/>
                <a:gd name="T6" fmla="*/ 181 w 53"/>
                <a:gd name="T7" fmla="*/ 328 h 59"/>
                <a:gd name="T8" fmla="*/ 369 w 53"/>
                <a:gd name="T9" fmla="*/ 111 h 59"/>
                <a:gd name="T10" fmla="*/ 273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9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6"/>
                    <a:pt x="41" y="2"/>
                    <a:pt x="36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54">
              <a:extLst>
                <a:ext uri="{FF2B5EF4-FFF2-40B4-BE49-F238E27FC236}">
                  <a16:creationId xmlns:a16="http://schemas.microsoft.com/office/drawing/2014/main" id="{30A98F52-ABDC-46A7-8970-701EC2B05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962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32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4" y="53"/>
                  </a:cubicBezTo>
                  <a:cubicBezTo>
                    <a:pt x="4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Oval 55">
              <a:extLst>
                <a:ext uri="{FF2B5EF4-FFF2-40B4-BE49-F238E27FC236}">
                  <a16:creationId xmlns:a16="http://schemas.microsoft.com/office/drawing/2014/main" id="{0286CDE9-E6EF-4DB3-9069-F48CD54E6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1964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3" name="Oval 56">
              <a:extLst>
                <a:ext uri="{FF2B5EF4-FFF2-40B4-BE49-F238E27FC236}">
                  <a16:creationId xmlns:a16="http://schemas.microsoft.com/office/drawing/2014/main" id="{34D89E4B-C2CF-4744-BF34-C40B23129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19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4" name="Freeform 57">
              <a:extLst>
                <a:ext uri="{FF2B5EF4-FFF2-40B4-BE49-F238E27FC236}">
                  <a16:creationId xmlns:a16="http://schemas.microsoft.com/office/drawing/2014/main" id="{7D1F2D8A-7CBC-4D0F-9576-3F71AC40B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076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55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6" y="13"/>
                    <a:pt x="50" y="8"/>
                  </a:cubicBezTo>
                  <a:cubicBezTo>
                    <a:pt x="53" y="3"/>
                    <a:pt x="50" y="1"/>
                    <a:pt x="45" y="2"/>
                  </a:cubicBezTo>
                  <a:cubicBezTo>
                    <a:pt x="35" y="6"/>
                    <a:pt x="26" y="8"/>
                    <a:pt x="16" y="6"/>
                  </a:cubicBezTo>
                  <a:cubicBezTo>
                    <a:pt x="12" y="5"/>
                    <a:pt x="0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Oval 58">
              <a:extLst>
                <a:ext uri="{FF2B5EF4-FFF2-40B4-BE49-F238E27FC236}">
                  <a16:creationId xmlns:a16="http://schemas.microsoft.com/office/drawing/2014/main" id="{E7076F50-453A-44AD-8411-C9F559337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086"/>
              <a:ext cx="174" cy="186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6" name="Freeform 59">
              <a:extLst>
                <a:ext uri="{FF2B5EF4-FFF2-40B4-BE49-F238E27FC236}">
                  <a16:creationId xmlns:a16="http://schemas.microsoft.com/office/drawing/2014/main" id="{EF25DA0C-7695-40D9-B857-D70B49E54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101"/>
              <a:ext cx="103" cy="124"/>
            </a:xfrm>
            <a:custGeom>
              <a:avLst/>
              <a:gdLst>
                <a:gd name="T0" fmla="*/ 271 w 52"/>
                <a:gd name="T1" fmla="*/ 8 h 59"/>
                <a:gd name="T2" fmla="*/ 24 w 52"/>
                <a:gd name="T3" fmla="*/ 204 h 59"/>
                <a:gd name="T4" fmla="*/ 55 w 52"/>
                <a:gd name="T5" fmla="*/ 446 h 59"/>
                <a:gd name="T6" fmla="*/ 188 w 52"/>
                <a:gd name="T7" fmla="*/ 328 h 59"/>
                <a:gd name="T8" fmla="*/ 380 w 52"/>
                <a:gd name="T9" fmla="*/ 101 h 59"/>
                <a:gd name="T10" fmla="*/ 271 w 52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2" y="27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Freeform 60">
              <a:extLst>
                <a:ext uri="{FF2B5EF4-FFF2-40B4-BE49-F238E27FC236}">
                  <a16:creationId xmlns:a16="http://schemas.microsoft.com/office/drawing/2014/main" id="{1BDADB84-1CA1-4A30-A5B1-372A8807C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105"/>
              <a:ext cx="83" cy="110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33 h 52"/>
                <a:gd name="T4" fmla="*/ 40 w 42"/>
                <a:gd name="T5" fmla="*/ 493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2"/>
                  </a:cubicBezTo>
                  <a:cubicBezTo>
                    <a:pt x="5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Oval 61">
              <a:extLst>
                <a:ext uri="{FF2B5EF4-FFF2-40B4-BE49-F238E27FC236}">
                  <a16:creationId xmlns:a16="http://schemas.microsoft.com/office/drawing/2014/main" id="{5E5B7E1C-4BF5-4283-B033-297FE4574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2108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9" name="Oval 62">
              <a:extLst>
                <a:ext uri="{FF2B5EF4-FFF2-40B4-BE49-F238E27FC236}">
                  <a16:creationId xmlns:a16="http://schemas.microsoft.com/office/drawing/2014/main" id="{FD1070AD-3B08-4145-89D8-EB45486F4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2103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0" name="Freeform 63">
              <a:extLst>
                <a:ext uri="{FF2B5EF4-FFF2-40B4-BE49-F238E27FC236}">
                  <a16:creationId xmlns:a16="http://schemas.microsoft.com/office/drawing/2014/main" id="{F27D274D-0ED7-4C1C-8BF6-5EF54992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19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1" y="16"/>
                    <a:pt x="14" y="17"/>
                    <a:pt x="17" y="18"/>
                  </a:cubicBezTo>
                  <a:cubicBezTo>
                    <a:pt x="23" y="18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Oval 64">
              <a:extLst>
                <a:ext uri="{FF2B5EF4-FFF2-40B4-BE49-F238E27FC236}">
                  <a16:creationId xmlns:a16="http://schemas.microsoft.com/office/drawing/2014/main" id="{BB63B103-433D-484D-A5F2-2E7DEF1A3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169"/>
              <a:ext cx="172" cy="183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2" name="Freeform 65">
              <a:extLst>
                <a:ext uri="{FF2B5EF4-FFF2-40B4-BE49-F238E27FC236}">
                  <a16:creationId xmlns:a16="http://schemas.microsoft.com/office/drawing/2014/main" id="{57A4AB26-E1FC-45D3-8CBB-9604FD126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181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54 h 59"/>
                <a:gd name="T6" fmla="*/ 188 w 53"/>
                <a:gd name="T7" fmla="*/ 328 h 59"/>
                <a:gd name="T8" fmla="*/ 380 w 53"/>
                <a:gd name="T9" fmla="*/ 111 h 59"/>
                <a:gd name="T10" fmla="*/ 271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9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6"/>
                    <a:pt x="41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66">
              <a:extLst>
                <a:ext uri="{FF2B5EF4-FFF2-40B4-BE49-F238E27FC236}">
                  <a16:creationId xmlns:a16="http://schemas.microsoft.com/office/drawing/2014/main" id="{83FCB546-82A2-453E-B1DA-3D6B93F92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185"/>
              <a:ext cx="85" cy="112"/>
            </a:xfrm>
            <a:custGeom>
              <a:avLst/>
              <a:gdLst>
                <a:gd name="T0" fmla="*/ 332 w 43"/>
                <a:gd name="T1" fmla="*/ 17 h 53"/>
                <a:gd name="T2" fmla="*/ 85 w 43"/>
                <a:gd name="T3" fmla="*/ 133 h 53"/>
                <a:gd name="T4" fmla="*/ 40 w 43"/>
                <a:gd name="T5" fmla="*/ 501 h 53"/>
                <a:gd name="T6" fmla="*/ 332 w 43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3">
                  <a:moveTo>
                    <a:pt x="43" y="2"/>
                  </a:moveTo>
                  <a:cubicBezTo>
                    <a:pt x="43" y="2"/>
                    <a:pt x="21" y="0"/>
                    <a:pt x="11" y="14"/>
                  </a:cubicBezTo>
                  <a:cubicBezTo>
                    <a:pt x="1" y="28"/>
                    <a:pt x="1" y="41"/>
                    <a:pt x="5" y="53"/>
                  </a:cubicBezTo>
                  <a:cubicBezTo>
                    <a:pt x="5" y="53"/>
                    <a:pt x="0" y="7"/>
                    <a:pt x="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Oval 67">
              <a:extLst>
                <a:ext uri="{FF2B5EF4-FFF2-40B4-BE49-F238E27FC236}">
                  <a16:creationId xmlns:a16="http://schemas.microsoft.com/office/drawing/2014/main" id="{FA5A3DCF-4F83-4880-91A6-7970FD2B3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2188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5" name="Oval 68">
              <a:extLst>
                <a:ext uri="{FF2B5EF4-FFF2-40B4-BE49-F238E27FC236}">
                  <a16:creationId xmlns:a16="http://schemas.microsoft.com/office/drawing/2014/main" id="{863EE461-E584-43E6-88EF-89E4B37EE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18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6" name="Freeform 69">
              <a:extLst>
                <a:ext uri="{FF2B5EF4-FFF2-40B4-BE49-F238E27FC236}">
                  <a16:creationId xmlns:a16="http://schemas.microsoft.com/office/drawing/2014/main" id="{1ED1B460-C416-457A-8BB4-08D9DA4F9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299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55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17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8" y="19"/>
                    <a:pt x="35" y="18"/>
                  </a:cubicBezTo>
                  <a:cubicBezTo>
                    <a:pt x="40" y="17"/>
                    <a:pt x="46" y="13"/>
                    <a:pt x="50" y="8"/>
                  </a:cubicBezTo>
                  <a:cubicBezTo>
                    <a:pt x="53" y="3"/>
                    <a:pt x="50" y="1"/>
                    <a:pt x="45" y="2"/>
                  </a:cubicBezTo>
                  <a:cubicBezTo>
                    <a:pt x="35" y="6"/>
                    <a:pt x="26" y="8"/>
                    <a:pt x="15" y="6"/>
                  </a:cubicBezTo>
                  <a:cubicBezTo>
                    <a:pt x="12" y="5"/>
                    <a:pt x="0" y="0"/>
                    <a:pt x="0" y="7"/>
                  </a:cubicBezTo>
                  <a:cubicBezTo>
                    <a:pt x="0" y="7"/>
                    <a:pt x="0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Oval 70">
              <a:extLst>
                <a:ext uri="{FF2B5EF4-FFF2-40B4-BE49-F238E27FC236}">
                  <a16:creationId xmlns:a16="http://schemas.microsoft.com/office/drawing/2014/main" id="{32639C18-7C17-460C-B5CA-7DF99A492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2143"/>
              <a:ext cx="174" cy="186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8" name="Freeform 71">
              <a:extLst>
                <a:ext uri="{FF2B5EF4-FFF2-40B4-BE49-F238E27FC236}">
                  <a16:creationId xmlns:a16="http://schemas.microsoft.com/office/drawing/2014/main" id="{DBC33233-9281-456E-8179-5D3D2403E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158"/>
              <a:ext cx="103" cy="124"/>
            </a:xfrm>
            <a:custGeom>
              <a:avLst/>
              <a:gdLst>
                <a:gd name="T0" fmla="*/ 271 w 52"/>
                <a:gd name="T1" fmla="*/ 8 h 59"/>
                <a:gd name="T2" fmla="*/ 24 w 52"/>
                <a:gd name="T3" fmla="*/ 204 h 59"/>
                <a:gd name="T4" fmla="*/ 55 w 52"/>
                <a:gd name="T5" fmla="*/ 446 h 59"/>
                <a:gd name="T6" fmla="*/ 188 w 52"/>
                <a:gd name="T7" fmla="*/ 328 h 59"/>
                <a:gd name="T8" fmla="*/ 380 w 52"/>
                <a:gd name="T9" fmla="*/ 101 h 59"/>
                <a:gd name="T10" fmla="*/ 271 w 52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2" y="27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Freeform 72">
              <a:extLst>
                <a:ext uri="{FF2B5EF4-FFF2-40B4-BE49-F238E27FC236}">
                  <a16:creationId xmlns:a16="http://schemas.microsoft.com/office/drawing/2014/main" id="{BFF50917-BA57-40A3-8968-FF792743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162"/>
              <a:ext cx="83" cy="110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33 h 52"/>
                <a:gd name="T4" fmla="*/ 40 w 42"/>
                <a:gd name="T5" fmla="*/ 493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2"/>
                  </a:cubicBezTo>
                  <a:cubicBezTo>
                    <a:pt x="5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Oval 73">
              <a:extLst>
                <a:ext uri="{FF2B5EF4-FFF2-40B4-BE49-F238E27FC236}">
                  <a16:creationId xmlns:a16="http://schemas.microsoft.com/office/drawing/2014/main" id="{D143DE9B-6FEF-439C-914A-7D28012F8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164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1" name="Oval 74">
              <a:extLst>
                <a:ext uri="{FF2B5EF4-FFF2-40B4-BE49-F238E27FC236}">
                  <a16:creationId xmlns:a16="http://schemas.microsoft.com/office/drawing/2014/main" id="{68433C96-6B9F-4199-BF1C-88BC87DA8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" y="21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2" name="Freeform 75">
              <a:extLst>
                <a:ext uri="{FF2B5EF4-FFF2-40B4-BE49-F238E27FC236}">
                  <a16:creationId xmlns:a16="http://schemas.microsoft.com/office/drawing/2014/main" id="{0020BE43-6C34-4CFF-865A-63B8E4691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276"/>
              <a:ext cx="104" cy="40"/>
            </a:xfrm>
            <a:custGeom>
              <a:avLst/>
              <a:gdLst>
                <a:gd name="T0" fmla="*/ 8 w 53"/>
                <a:gd name="T1" fmla="*/ 93 h 19"/>
                <a:gd name="T2" fmla="*/ 61 w 53"/>
                <a:gd name="T3" fmla="*/ 141 h 19"/>
                <a:gd name="T4" fmla="*/ 128 w 53"/>
                <a:gd name="T5" fmla="*/ 168 h 19"/>
                <a:gd name="T6" fmla="*/ 265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20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1" y="16"/>
                    <a:pt x="14" y="17"/>
                    <a:pt x="17" y="18"/>
                  </a:cubicBezTo>
                  <a:cubicBezTo>
                    <a:pt x="23" y="18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Oval 76">
              <a:extLst>
                <a:ext uri="{FF2B5EF4-FFF2-40B4-BE49-F238E27FC236}">
                  <a16:creationId xmlns:a16="http://schemas.microsoft.com/office/drawing/2014/main" id="{9EF410C0-38CC-45A4-A105-A1546BB31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1806"/>
              <a:ext cx="174" cy="184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4" name="Freeform 77">
              <a:extLst>
                <a:ext uri="{FF2B5EF4-FFF2-40B4-BE49-F238E27FC236}">
                  <a16:creationId xmlns:a16="http://schemas.microsoft.com/office/drawing/2014/main" id="{9E303A48-D4B8-4035-9E2E-CF722171B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819"/>
              <a:ext cx="105" cy="124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12 h 59"/>
                <a:gd name="T4" fmla="*/ 55 w 53"/>
                <a:gd name="T5" fmla="*/ 454 h 59"/>
                <a:gd name="T6" fmla="*/ 188 w 53"/>
                <a:gd name="T7" fmla="*/ 336 h 59"/>
                <a:gd name="T8" fmla="*/ 380 w 53"/>
                <a:gd name="T9" fmla="*/ 111 h 59"/>
                <a:gd name="T10" fmla="*/ 271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7" y="9"/>
                    <a:pt x="3" y="23"/>
                  </a:cubicBezTo>
                  <a:cubicBezTo>
                    <a:pt x="0" y="31"/>
                    <a:pt x="0" y="42"/>
                    <a:pt x="7" y="49"/>
                  </a:cubicBezTo>
                  <a:cubicBezTo>
                    <a:pt x="18" y="59"/>
                    <a:pt x="19" y="41"/>
                    <a:pt x="24" y="36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7" y="6"/>
                    <a:pt x="40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78">
              <a:extLst>
                <a:ext uri="{FF2B5EF4-FFF2-40B4-BE49-F238E27FC236}">
                  <a16:creationId xmlns:a16="http://schemas.microsoft.com/office/drawing/2014/main" id="{C3232D74-824B-4A8B-8AD2-CC0B6E392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825"/>
              <a:ext cx="83" cy="110"/>
            </a:xfrm>
            <a:custGeom>
              <a:avLst/>
              <a:gdLst>
                <a:gd name="T0" fmla="*/ 324 w 42"/>
                <a:gd name="T1" fmla="*/ 8 h 52"/>
                <a:gd name="T2" fmla="*/ 79 w 42"/>
                <a:gd name="T3" fmla="*/ 133 h 52"/>
                <a:gd name="T4" fmla="*/ 40 w 42"/>
                <a:gd name="T5" fmla="*/ 493 h 52"/>
                <a:gd name="T6" fmla="*/ 324 w 42"/>
                <a:gd name="T7" fmla="*/ 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1"/>
                  </a:moveTo>
                  <a:cubicBezTo>
                    <a:pt x="42" y="1"/>
                    <a:pt x="20" y="0"/>
                    <a:pt x="10" y="14"/>
                  </a:cubicBezTo>
                  <a:cubicBezTo>
                    <a:pt x="0" y="28"/>
                    <a:pt x="1" y="40"/>
                    <a:pt x="5" y="52"/>
                  </a:cubicBezTo>
                  <a:cubicBezTo>
                    <a:pt x="5" y="52"/>
                    <a:pt x="0" y="7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Oval 79">
              <a:extLst>
                <a:ext uri="{FF2B5EF4-FFF2-40B4-BE49-F238E27FC236}">
                  <a16:creationId xmlns:a16="http://schemas.microsoft.com/office/drawing/2014/main" id="{FADE4F9E-E979-4E53-B28B-31C9311EB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1825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7" name="Oval 80">
              <a:extLst>
                <a:ext uri="{FF2B5EF4-FFF2-40B4-BE49-F238E27FC236}">
                  <a16:creationId xmlns:a16="http://schemas.microsoft.com/office/drawing/2014/main" id="{25371129-9AEB-4848-AAED-7633C4E6A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9" y="1821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8" name="Freeform 81">
              <a:extLst>
                <a:ext uri="{FF2B5EF4-FFF2-40B4-BE49-F238E27FC236}">
                  <a16:creationId xmlns:a16="http://schemas.microsoft.com/office/drawing/2014/main" id="{865886FE-3DCA-46C9-AD90-40DBE67CC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939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28 h 19"/>
                <a:gd name="T4" fmla="*/ 133 w 53"/>
                <a:gd name="T5" fmla="*/ 160 h 19"/>
                <a:gd name="T6" fmla="*/ 271 w 53"/>
                <a:gd name="T7" fmla="*/ 160 h 19"/>
                <a:gd name="T8" fmla="*/ 388 w 53"/>
                <a:gd name="T9" fmla="*/ 67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6" y="13"/>
                    <a:pt x="8" y="14"/>
                  </a:cubicBezTo>
                  <a:cubicBezTo>
                    <a:pt x="11" y="16"/>
                    <a:pt x="14" y="17"/>
                    <a:pt x="17" y="17"/>
                  </a:cubicBezTo>
                  <a:cubicBezTo>
                    <a:pt x="23" y="18"/>
                    <a:pt x="29" y="19"/>
                    <a:pt x="35" y="17"/>
                  </a:cubicBezTo>
                  <a:cubicBezTo>
                    <a:pt x="41" y="16"/>
                    <a:pt x="47" y="13"/>
                    <a:pt x="50" y="7"/>
                  </a:cubicBezTo>
                  <a:cubicBezTo>
                    <a:pt x="53" y="2"/>
                    <a:pt x="51" y="0"/>
                    <a:pt x="45" y="2"/>
                  </a:cubicBezTo>
                  <a:cubicBezTo>
                    <a:pt x="35" y="5"/>
                    <a:pt x="27" y="8"/>
                    <a:pt x="16" y="5"/>
                  </a:cubicBezTo>
                  <a:cubicBezTo>
                    <a:pt x="13" y="4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Oval 82">
              <a:extLst>
                <a:ext uri="{FF2B5EF4-FFF2-40B4-BE49-F238E27FC236}">
                  <a16:creationId xmlns:a16="http://schemas.microsoft.com/office/drawing/2014/main" id="{D460F7D8-DB84-4D81-AF74-EECABE446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729"/>
              <a:ext cx="174" cy="185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0" name="Freeform 83">
              <a:extLst>
                <a:ext uri="{FF2B5EF4-FFF2-40B4-BE49-F238E27FC236}">
                  <a16:creationId xmlns:a16="http://schemas.microsoft.com/office/drawing/2014/main" id="{CC58E86E-8F04-4E9B-9BBC-71C4C4758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743"/>
              <a:ext cx="105" cy="125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12 h 59"/>
                <a:gd name="T4" fmla="*/ 55 w 53"/>
                <a:gd name="T5" fmla="*/ 458 h 59"/>
                <a:gd name="T6" fmla="*/ 188 w 53"/>
                <a:gd name="T7" fmla="*/ 333 h 59"/>
                <a:gd name="T8" fmla="*/ 380 w 53"/>
                <a:gd name="T9" fmla="*/ 104 h 59"/>
                <a:gd name="T10" fmla="*/ 271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2" y="0"/>
                    <a:pt x="8" y="9"/>
                    <a:pt x="3" y="22"/>
                  </a:cubicBezTo>
                  <a:cubicBezTo>
                    <a:pt x="0" y="31"/>
                    <a:pt x="0" y="42"/>
                    <a:pt x="7" y="48"/>
                  </a:cubicBezTo>
                  <a:cubicBezTo>
                    <a:pt x="18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7" y="6"/>
                    <a:pt x="40" y="2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84">
              <a:extLst>
                <a:ext uri="{FF2B5EF4-FFF2-40B4-BE49-F238E27FC236}">
                  <a16:creationId xmlns:a16="http://schemas.microsoft.com/office/drawing/2014/main" id="{D06A040E-9485-4715-B803-F7B5BD84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748"/>
              <a:ext cx="83" cy="111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28 h 53"/>
                <a:gd name="T4" fmla="*/ 40 w 42"/>
                <a:gd name="T5" fmla="*/ 486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1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Oval 85">
              <a:extLst>
                <a:ext uri="{FF2B5EF4-FFF2-40B4-BE49-F238E27FC236}">
                  <a16:creationId xmlns:a16="http://schemas.microsoft.com/office/drawing/2014/main" id="{C10C5B51-0A00-402B-9D45-954395D71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1750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3" name="Oval 86">
              <a:extLst>
                <a:ext uri="{FF2B5EF4-FFF2-40B4-BE49-F238E27FC236}">
                  <a16:creationId xmlns:a16="http://schemas.microsoft.com/office/drawing/2014/main" id="{59E1E973-065F-4BB6-BCE1-33C120E2A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" y="1745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4" name="Freeform 87">
              <a:extLst>
                <a:ext uri="{FF2B5EF4-FFF2-40B4-BE49-F238E27FC236}">
                  <a16:creationId xmlns:a16="http://schemas.microsoft.com/office/drawing/2014/main" id="{8657F300-AEAF-4B82-8923-443BF11A9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861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6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1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Oval 88">
              <a:extLst>
                <a:ext uri="{FF2B5EF4-FFF2-40B4-BE49-F238E27FC236}">
                  <a16:creationId xmlns:a16="http://schemas.microsoft.com/office/drawing/2014/main" id="{964F3B6B-D624-42F9-BEA0-39EB26E44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8" y="1663"/>
              <a:ext cx="172" cy="183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6" name="Freeform 89">
              <a:extLst>
                <a:ext uri="{FF2B5EF4-FFF2-40B4-BE49-F238E27FC236}">
                  <a16:creationId xmlns:a16="http://schemas.microsoft.com/office/drawing/2014/main" id="{9098766A-6B75-4754-B824-848587ED2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676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46 h 59"/>
                <a:gd name="T6" fmla="*/ 188 w 53"/>
                <a:gd name="T7" fmla="*/ 328 h 59"/>
                <a:gd name="T8" fmla="*/ 380 w 53"/>
                <a:gd name="T9" fmla="*/ 111 h 59"/>
                <a:gd name="T10" fmla="*/ 279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8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6"/>
                    <a:pt x="41" y="2"/>
                    <a:pt x="36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90">
              <a:extLst>
                <a:ext uri="{FF2B5EF4-FFF2-40B4-BE49-F238E27FC236}">
                  <a16:creationId xmlns:a16="http://schemas.microsoft.com/office/drawing/2014/main" id="{70442AF2-5939-4C51-A555-2A399E205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680"/>
              <a:ext cx="85" cy="112"/>
            </a:xfrm>
            <a:custGeom>
              <a:avLst/>
              <a:gdLst>
                <a:gd name="T0" fmla="*/ 332 w 43"/>
                <a:gd name="T1" fmla="*/ 17 h 53"/>
                <a:gd name="T2" fmla="*/ 85 w 43"/>
                <a:gd name="T3" fmla="*/ 133 h 53"/>
                <a:gd name="T4" fmla="*/ 40 w 43"/>
                <a:gd name="T5" fmla="*/ 501 h 53"/>
                <a:gd name="T6" fmla="*/ 332 w 43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3">
                  <a:moveTo>
                    <a:pt x="43" y="2"/>
                  </a:moveTo>
                  <a:cubicBezTo>
                    <a:pt x="43" y="2"/>
                    <a:pt x="21" y="0"/>
                    <a:pt x="11" y="14"/>
                  </a:cubicBezTo>
                  <a:cubicBezTo>
                    <a:pt x="1" y="28"/>
                    <a:pt x="1" y="41"/>
                    <a:pt x="5" y="53"/>
                  </a:cubicBezTo>
                  <a:cubicBezTo>
                    <a:pt x="5" y="53"/>
                    <a:pt x="0" y="7"/>
                    <a:pt x="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Oval 91">
              <a:extLst>
                <a:ext uri="{FF2B5EF4-FFF2-40B4-BE49-F238E27FC236}">
                  <a16:creationId xmlns:a16="http://schemas.microsoft.com/office/drawing/2014/main" id="{EAA74DDA-24EE-48F2-B1E8-1AD64A74F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" y="1682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9" name="Oval 92">
              <a:extLst>
                <a:ext uri="{FF2B5EF4-FFF2-40B4-BE49-F238E27FC236}">
                  <a16:creationId xmlns:a16="http://schemas.microsoft.com/office/drawing/2014/main" id="{4792F197-2AE6-486C-8109-744D55720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67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0" name="Freeform 93">
              <a:extLst>
                <a:ext uri="{FF2B5EF4-FFF2-40B4-BE49-F238E27FC236}">
                  <a16:creationId xmlns:a16="http://schemas.microsoft.com/office/drawing/2014/main" id="{06D1F2D5-E7DF-458B-821B-5C3F3DE92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794"/>
              <a:ext cx="104" cy="40"/>
            </a:xfrm>
            <a:custGeom>
              <a:avLst/>
              <a:gdLst>
                <a:gd name="T0" fmla="*/ 8 w 53"/>
                <a:gd name="T1" fmla="*/ 101 h 19"/>
                <a:gd name="T2" fmla="*/ 53 w 53"/>
                <a:gd name="T3" fmla="*/ 141 h 19"/>
                <a:gd name="T4" fmla="*/ 128 w 53"/>
                <a:gd name="T5" fmla="*/ 168 h 19"/>
                <a:gd name="T6" fmla="*/ 265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20 w 53"/>
                <a:gd name="T13" fmla="*/ 57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8" y="19"/>
                    <a:pt x="35" y="18"/>
                  </a:cubicBezTo>
                  <a:cubicBezTo>
                    <a:pt x="41" y="17"/>
                    <a:pt x="46" y="13"/>
                    <a:pt x="50" y="8"/>
                  </a:cubicBezTo>
                  <a:cubicBezTo>
                    <a:pt x="53" y="3"/>
                    <a:pt x="50" y="1"/>
                    <a:pt x="45" y="2"/>
                  </a:cubicBezTo>
                  <a:cubicBezTo>
                    <a:pt x="35" y="6"/>
                    <a:pt x="26" y="8"/>
                    <a:pt x="16" y="6"/>
                  </a:cubicBezTo>
                  <a:cubicBezTo>
                    <a:pt x="12" y="5"/>
                    <a:pt x="0" y="0"/>
                    <a:pt x="0" y="6"/>
                  </a:cubicBezTo>
                  <a:cubicBezTo>
                    <a:pt x="0" y="7"/>
                    <a:pt x="0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Oval 94">
              <a:extLst>
                <a:ext uri="{FF2B5EF4-FFF2-40B4-BE49-F238E27FC236}">
                  <a16:creationId xmlns:a16="http://schemas.microsoft.com/office/drawing/2014/main" id="{61154C16-B4F2-48BD-A97D-3B5025394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122"/>
              <a:ext cx="173" cy="183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2" name="Freeform 95">
              <a:extLst>
                <a:ext uri="{FF2B5EF4-FFF2-40B4-BE49-F238E27FC236}">
                  <a16:creationId xmlns:a16="http://schemas.microsoft.com/office/drawing/2014/main" id="{B7E62E2E-EA40-42B3-BBD9-88BDC278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135"/>
              <a:ext cx="103" cy="124"/>
            </a:xfrm>
            <a:custGeom>
              <a:avLst/>
              <a:gdLst>
                <a:gd name="T0" fmla="*/ 271 w 52"/>
                <a:gd name="T1" fmla="*/ 8 h 59"/>
                <a:gd name="T2" fmla="*/ 24 w 52"/>
                <a:gd name="T3" fmla="*/ 204 h 59"/>
                <a:gd name="T4" fmla="*/ 55 w 52"/>
                <a:gd name="T5" fmla="*/ 454 h 59"/>
                <a:gd name="T6" fmla="*/ 188 w 52"/>
                <a:gd name="T7" fmla="*/ 328 h 59"/>
                <a:gd name="T8" fmla="*/ 380 w 52"/>
                <a:gd name="T9" fmla="*/ 111 h 59"/>
                <a:gd name="T10" fmla="*/ 271 w 52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2"/>
                    <a:pt x="7" y="49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2" y="27"/>
                    <a:pt x="49" y="12"/>
                  </a:cubicBezTo>
                  <a:cubicBezTo>
                    <a:pt x="47" y="6"/>
                    <a:pt x="40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96">
              <a:extLst>
                <a:ext uri="{FF2B5EF4-FFF2-40B4-BE49-F238E27FC236}">
                  <a16:creationId xmlns:a16="http://schemas.microsoft.com/office/drawing/2014/main" id="{D89DC188-1316-4536-8F27-3ABD8F7C0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139"/>
              <a:ext cx="82" cy="112"/>
            </a:xfrm>
            <a:custGeom>
              <a:avLst/>
              <a:gdLst>
                <a:gd name="T0" fmla="*/ 312 w 42"/>
                <a:gd name="T1" fmla="*/ 17 h 53"/>
                <a:gd name="T2" fmla="*/ 76 w 42"/>
                <a:gd name="T3" fmla="*/ 133 h 53"/>
                <a:gd name="T4" fmla="*/ 39 w 42"/>
                <a:gd name="T5" fmla="*/ 501 h 53"/>
                <a:gd name="T6" fmla="*/ 312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Oval 97">
              <a:extLst>
                <a:ext uri="{FF2B5EF4-FFF2-40B4-BE49-F238E27FC236}">
                  <a16:creationId xmlns:a16="http://schemas.microsoft.com/office/drawing/2014/main" id="{F8481115-432D-4754-AA82-0A7979C5F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6" y="2141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5" name="Oval 98">
              <a:extLst>
                <a:ext uri="{FF2B5EF4-FFF2-40B4-BE49-F238E27FC236}">
                  <a16:creationId xmlns:a16="http://schemas.microsoft.com/office/drawing/2014/main" id="{3D0945AE-06F5-46B5-8719-259170448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6" y="2137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6" name="Freeform 99">
              <a:extLst>
                <a:ext uri="{FF2B5EF4-FFF2-40B4-BE49-F238E27FC236}">
                  <a16:creationId xmlns:a16="http://schemas.microsoft.com/office/drawing/2014/main" id="{D0034BE4-856C-4469-A6B8-168E5A1AD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253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7" y="13"/>
                    <a:pt x="50" y="8"/>
                  </a:cubicBezTo>
                  <a:cubicBezTo>
                    <a:pt x="53" y="3"/>
                    <a:pt x="50" y="1"/>
                    <a:pt x="45" y="2"/>
                  </a:cubicBezTo>
                  <a:cubicBezTo>
                    <a:pt x="35" y="6"/>
                    <a:pt x="27" y="8"/>
                    <a:pt x="16" y="6"/>
                  </a:cubicBezTo>
                  <a:cubicBezTo>
                    <a:pt x="13" y="5"/>
                    <a:pt x="1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Oval 100">
              <a:extLst>
                <a:ext uri="{FF2B5EF4-FFF2-40B4-BE49-F238E27FC236}">
                  <a16:creationId xmlns:a16="http://schemas.microsoft.com/office/drawing/2014/main" id="{A4E463A2-FE65-4B6D-91EB-AB799810B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2257"/>
              <a:ext cx="172" cy="183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8" name="Freeform 101">
              <a:extLst>
                <a:ext uri="{FF2B5EF4-FFF2-40B4-BE49-F238E27FC236}">
                  <a16:creationId xmlns:a16="http://schemas.microsoft.com/office/drawing/2014/main" id="{81F2778B-8773-434A-AD9F-E2565A2A6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270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46 h 59"/>
                <a:gd name="T6" fmla="*/ 188 w 53"/>
                <a:gd name="T7" fmla="*/ 328 h 59"/>
                <a:gd name="T8" fmla="*/ 380 w 53"/>
                <a:gd name="T9" fmla="*/ 101 h 59"/>
                <a:gd name="T10" fmla="*/ 271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8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8" y="6"/>
                    <a:pt x="41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102">
              <a:extLst>
                <a:ext uri="{FF2B5EF4-FFF2-40B4-BE49-F238E27FC236}">
                  <a16:creationId xmlns:a16="http://schemas.microsoft.com/office/drawing/2014/main" id="{5B28FDA6-4021-4966-8B8B-82E4DA0B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274"/>
              <a:ext cx="85" cy="111"/>
            </a:xfrm>
            <a:custGeom>
              <a:avLst/>
              <a:gdLst>
                <a:gd name="T0" fmla="*/ 332 w 43"/>
                <a:gd name="T1" fmla="*/ 17 h 53"/>
                <a:gd name="T2" fmla="*/ 85 w 43"/>
                <a:gd name="T3" fmla="*/ 128 h 53"/>
                <a:gd name="T4" fmla="*/ 40 w 43"/>
                <a:gd name="T5" fmla="*/ 486 h 53"/>
                <a:gd name="T6" fmla="*/ 332 w 43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3">
                  <a:moveTo>
                    <a:pt x="43" y="2"/>
                  </a:moveTo>
                  <a:cubicBezTo>
                    <a:pt x="43" y="2"/>
                    <a:pt x="21" y="0"/>
                    <a:pt x="11" y="14"/>
                  </a:cubicBezTo>
                  <a:cubicBezTo>
                    <a:pt x="1" y="28"/>
                    <a:pt x="1" y="41"/>
                    <a:pt x="5" y="53"/>
                  </a:cubicBezTo>
                  <a:cubicBezTo>
                    <a:pt x="5" y="53"/>
                    <a:pt x="0" y="7"/>
                    <a:pt x="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Oval 103">
              <a:extLst>
                <a:ext uri="{FF2B5EF4-FFF2-40B4-BE49-F238E27FC236}">
                  <a16:creationId xmlns:a16="http://schemas.microsoft.com/office/drawing/2014/main" id="{C142B736-D03C-4B7B-A104-F21660B36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2276"/>
              <a:ext cx="16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1" name="Oval 104">
              <a:extLst>
                <a:ext uri="{FF2B5EF4-FFF2-40B4-BE49-F238E27FC236}">
                  <a16:creationId xmlns:a16="http://schemas.microsoft.com/office/drawing/2014/main" id="{098B8493-BCE8-4E66-BBF3-F39C5E145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22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2" name="Freeform 105">
              <a:extLst>
                <a:ext uri="{FF2B5EF4-FFF2-40B4-BE49-F238E27FC236}">
                  <a16:creationId xmlns:a16="http://schemas.microsoft.com/office/drawing/2014/main" id="{FFA0F799-F2DD-4898-B8E3-8D5FBDD45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388"/>
              <a:ext cx="104" cy="40"/>
            </a:xfrm>
            <a:custGeom>
              <a:avLst/>
              <a:gdLst>
                <a:gd name="T0" fmla="*/ 8 w 53"/>
                <a:gd name="T1" fmla="*/ 101 h 19"/>
                <a:gd name="T2" fmla="*/ 53 w 53"/>
                <a:gd name="T3" fmla="*/ 141 h 19"/>
                <a:gd name="T4" fmla="*/ 120 w 53"/>
                <a:gd name="T5" fmla="*/ 168 h 19"/>
                <a:gd name="T6" fmla="*/ 257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12 w 53"/>
                <a:gd name="T13" fmla="*/ 57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6" y="18"/>
                  </a:cubicBezTo>
                  <a:cubicBezTo>
                    <a:pt x="23" y="19"/>
                    <a:pt x="28" y="19"/>
                    <a:pt x="34" y="18"/>
                  </a:cubicBezTo>
                  <a:cubicBezTo>
                    <a:pt x="40" y="17"/>
                    <a:pt x="46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6" y="8"/>
                    <a:pt x="15" y="6"/>
                  </a:cubicBezTo>
                  <a:cubicBezTo>
                    <a:pt x="12" y="5"/>
                    <a:pt x="0" y="0"/>
                    <a:pt x="0" y="6"/>
                  </a:cubicBezTo>
                  <a:cubicBezTo>
                    <a:pt x="0" y="7"/>
                    <a:pt x="0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Oval 106">
              <a:extLst>
                <a:ext uri="{FF2B5EF4-FFF2-40B4-BE49-F238E27FC236}">
                  <a16:creationId xmlns:a16="http://schemas.microsoft.com/office/drawing/2014/main" id="{3852CA71-C42C-40C1-8C1B-2088D95B7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2390"/>
              <a:ext cx="173" cy="185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4" name="Freeform 107">
              <a:extLst>
                <a:ext uri="{FF2B5EF4-FFF2-40B4-BE49-F238E27FC236}">
                  <a16:creationId xmlns:a16="http://schemas.microsoft.com/office/drawing/2014/main" id="{DCDECA7A-68BA-4E72-ACBE-E7AAAD714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404"/>
              <a:ext cx="105" cy="125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12 h 59"/>
                <a:gd name="T4" fmla="*/ 55 w 53"/>
                <a:gd name="T5" fmla="*/ 458 h 59"/>
                <a:gd name="T6" fmla="*/ 188 w 53"/>
                <a:gd name="T7" fmla="*/ 333 h 59"/>
                <a:gd name="T8" fmla="*/ 380 w 53"/>
                <a:gd name="T9" fmla="*/ 104 h 59"/>
                <a:gd name="T10" fmla="*/ 271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8" y="9"/>
                    <a:pt x="3" y="22"/>
                  </a:cubicBezTo>
                  <a:cubicBezTo>
                    <a:pt x="0" y="31"/>
                    <a:pt x="0" y="42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7" y="6"/>
                    <a:pt x="40" y="2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108">
              <a:extLst>
                <a:ext uri="{FF2B5EF4-FFF2-40B4-BE49-F238E27FC236}">
                  <a16:creationId xmlns:a16="http://schemas.microsoft.com/office/drawing/2014/main" id="{3A654178-5583-4ECF-B80B-53F233534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409"/>
              <a:ext cx="83" cy="111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28 h 53"/>
                <a:gd name="T4" fmla="*/ 40 w 42"/>
                <a:gd name="T5" fmla="*/ 486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1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Oval 109">
              <a:extLst>
                <a:ext uri="{FF2B5EF4-FFF2-40B4-BE49-F238E27FC236}">
                  <a16:creationId xmlns:a16="http://schemas.microsoft.com/office/drawing/2014/main" id="{52C1945C-1081-4DDB-9773-9D69FFC1D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2411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7" name="Oval 110">
              <a:extLst>
                <a:ext uri="{FF2B5EF4-FFF2-40B4-BE49-F238E27FC236}">
                  <a16:creationId xmlns:a16="http://schemas.microsoft.com/office/drawing/2014/main" id="{3FD9B9A5-ABC8-41A3-B6B9-FC460A742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406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8" name="Freeform 111">
              <a:extLst>
                <a:ext uri="{FF2B5EF4-FFF2-40B4-BE49-F238E27FC236}">
                  <a16:creationId xmlns:a16="http://schemas.microsoft.com/office/drawing/2014/main" id="{DD996E7E-F349-45EF-9687-CCE557591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522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6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1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Oval 112">
              <a:extLst>
                <a:ext uri="{FF2B5EF4-FFF2-40B4-BE49-F238E27FC236}">
                  <a16:creationId xmlns:a16="http://schemas.microsoft.com/office/drawing/2014/main" id="{EA08D3E7-9907-436D-8A6E-61FF5003C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2" y="3108"/>
              <a:ext cx="173" cy="183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0" name="Freeform 113">
              <a:extLst>
                <a:ext uri="{FF2B5EF4-FFF2-40B4-BE49-F238E27FC236}">
                  <a16:creationId xmlns:a16="http://schemas.microsoft.com/office/drawing/2014/main" id="{2B4F87A8-0A48-4F3C-B98E-B630D335B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3120"/>
              <a:ext cx="105" cy="124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04 h 59"/>
                <a:gd name="T4" fmla="*/ 55 w 53"/>
                <a:gd name="T5" fmla="*/ 446 h 59"/>
                <a:gd name="T6" fmla="*/ 188 w 53"/>
                <a:gd name="T7" fmla="*/ 328 h 59"/>
                <a:gd name="T8" fmla="*/ 380 w 53"/>
                <a:gd name="T9" fmla="*/ 101 h 59"/>
                <a:gd name="T10" fmla="*/ 271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2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7" y="6"/>
                    <a:pt x="40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114">
              <a:extLst>
                <a:ext uri="{FF2B5EF4-FFF2-40B4-BE49-F238E27FC236}">
                  <a16:creationId xmlns:a16="http://schemas.microsoft.com/office/drawing/2014/main" id="{1B28DB64-E17B-4EC1-8174-85894148F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3124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40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Oval 115">
              <a:extLst>
                <a:ext uri="{FF2B5EF4-FFF2-40B4-BE49-F238E27FC236}">
                  <a16:creationId xmlns:a16="http://schemas.microsoft.com/office/drawing/2014/main" id="{96FCB762-C82F-40D0-B84B-B5F897717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312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3" name="Oval 116">
              <a:extLst>
                <a:ext uri="{FF2B5EF4-FFF2-40B4-BE49-F238E27FC236}">
                  <a16:creationId xmlns:a16="http://schemas.microsoft.com/office/drawing/2014/main" id="{52F645A2-3000-4B89-8766-4320B5897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122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4" name="Freeform 117">
              <a:extLst>
                <a:ext uri="{FF2B5EF4-FFF2-40B4-BE49-F238E27FC236}">
                  <a16:creationId xmlns:a16="http://schemas.microsoft.com/office/drawing/2014/main" id="{786E6B97-0652-4C59-9A01-AC31457F6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3238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57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4" y="11"/>
                    <a:pt x="6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7" y="13"/>
                    <a:pt x="50" y="8"/>
                  </a:cubicBezTo>
                  <a:cubicBezTo>
                    <a:pt x="53" y="3"/>
                    <a:pt x="51" y="0"/>
                    <a:pt x="45" y="2"/>
                  </a:cubicBezTo>
                  <a:cubicBezTo>
                    <a:pt x="35" y="6"/>
                    <a:pt x="27" y="8"/>
                    <a:pt x="16" y="6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Oval 118">
              <a:extLst>
                <a:ext uri="{FF2B5EF4-FFF2-40B4-BE49-F238E27FC236}">
                  <a16:creationId xmlns:a16="http://schemas.microsoft.com/office/drawing/2014/main" id="{91526748-58A2-45BF-9517-8573185F2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3057"/>
              <a:ext cx="172" cy="185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6" name="Freeform 119">
              <a:extLst>
                <a:ext uri="{FF2B5EF4-FFF2-40B4-BE49-F238E27FC236}">
                  <a16:creationId xmlns:a16="http://schemas.microsoft.com/office/drawing/2014/main" id="{17EC879C-8E5C-423C-B2C6-B97EBDFF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072"/>
              <a:ext cx="105" cy="122"/>
            </a:xfrm>
            <a:custGeom>
              <a:avLst/>
              <a:gdLst>
                <a:gd name="T0" fmla="*/ 279 w 53"/>
                <a:gd name="T1" fmla="*/ 8 h 58"/>
                <a:gd name="T2" fmla="*/ 32 w 53"/>
                <a:gd name="T3" fmla="*/ 204 h 58"/>
                <a:gd name="T4" fmla="*/ 63 w 53"/>
                <a:gd name="T5" fmla="*/ 446 h 58"/>
                <a:gd name="T6" fmla="*/ 188 w 53"/>
                <a:gd name="T7" fmla="*/ 328 h 58"/>
                <a:gd name="T8" fmla="*/ 380 w 53"/>
                <a:gd name="T9" fmla="*/ 101 h 58"/>
                <a:gd name="T10" fmla="*/ 279 w 53"/>
                <a:gd name="T11" fmla="*/ 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8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1"/>
                    <a:pt x="8" y="48"/>
                  </a:cubicBezTo>
                  <a:cubicBezTo>
                    <a:pt x="19" y="58"/>
                    <a:pt x="20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8" y="6"/>
                    <a:pt x="41" y="1"/>
                    <a:pt x="36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120">
              <a:extLst>
                <a:ext uri="{FF2B5EF4-FFF2-40B4-BE49-F238E27FC236}">
                  <a16:creationId xmlns:a16="http://schemas.microsoft.com/office/drawing/2014/main" id="{85FBDF53-8DA0-4806-93FE-6E11E5DD6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076"/>
              <a:ext cx="83" cy="109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28 h 52"/>
                <a:gd name="T4" fmla="*/ 32 w 42"/>
                <a:gd name="T5" fmla="*/ 478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4" y="52"/>
                  </a:cubicBezTo>
                  <a:cubicBezTo>
                    <a:pt x="4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Oval 121">
              <a:extLst>
                <a:ext uri="{FF2B5EF4-FFF2-40B4-BE49-F238E27FC236}">
                  <a16:creationId xmlns:a16="http://schemas.microsoft.com/office/drawing/2014/main" id="{E21D68ED-5A3E-41FE-B918-ABA48D45E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9" y="307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9" name="Oval 122">
              <a:extLst>
                <a:ext uri="{FF2B5EF4-FFF2-40B4-BE49-F238E27FC236}">
                  <a16:creationId xmlns:a16="http://schemas.microsoft.com/office/drawing/2014/main" id="{A64056F0-DFA9-4317-8237-D6F1CEF71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30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0" name="Freeform 123">
              <a:extLst>
                <a:ext uri="{FF2B5EF4-FFF2-40B4-BE49-F238E27FC236}">
                  <a16:creationId xmlns:a16="http://schemas.microsoft.com/office/drawing/2014/main" id="{F2BC7E90-5A36-470D-9290-70DC3E52F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190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55 w 53"/>
                <a:gd name="T3" fmla="*/ 141 h 19"/>
                <a:gd name="T4" fmla="*/ 133 w 53"/>
                <a:gd name="T5" fmla="*/ 160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3" y="11"/>
                    <a:pt x="5" y="13"/>
                    <a:pt x="7" y="15"/>
                  </a:cubicBezTo>
                  <a:cubicBezTo>
                    <a:pt x="10" y="16"/>
                    <a:pt x="13" y="17"/>
                    <a:pt x="17" y="17"/>
                  </a:cubicBezTo>
                  <a:cubicBezTo>
                    <a:pt x="23" y="18"/>
                    <a:pt x="29" y="19"/>
                    <a:pt x="35" y="18"/>
                  </a:cubicBezTo>
                  <a:cubicBezTo>
                    <a:pt x="41" y="16"/>
                    <a:pt x="46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6" y="8"/>
                    <a:pt x="16" y="5"/>
                  </a:cubicBezTo>
                  <a:cubicBezTo>
                    <a:pt x="12" y="4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Oval 124">
              <a:extLst>
                <a:ext uri="{FF2B5EF4-FFF2-40B4-BE49-F238E27FC236}">
                  <a16:creationId xmlns:a16="http://schemas.microsoft.com/office/drawing/2014/main" id="{97312946-B00D-44D4-86B6-BB0619E8E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908"/>
              <a:ext cx="172" cy="185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2" name="Freeform 125">
              <a:extLst>
                <a:ext uri="{FF2B5EF4-FFF2-40B4-BE49-F238E27FC236}">
                  <a16:creationId xmlns:a16="http://schemas.microsoft.com/office/drawing/2014/main" id="{0DFE6140-4060-44BF-B347-9204E3770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922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46 h 59"/>
                <a:gd name="T6" fmla="*/ 188 w 53"/>
                <a:gd name="T7" fmla="*/ 328 h 59"/>
                <a:gd name="T8" fmla="*/ 380 w 53"/>
                <a:gd name="T9" fmla="*/ 101 h 59"/>
                <a:gd name="T10" fmla="*/ 279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1"/>
                    <a:pt x="8" y="48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8" y="6"/>
                    <a:pt x="41" y="2"/>
                    <a:pt x="36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Freeform 126">
              <a:extLst>
                <a:ext uri="{FF2B5EF4-FFF2-40B4-BE49-F238E27FC236}">
                  <a16:creationId xmlns:a16="http://schemas.microsoft.com/office/drawing/2014/main" id="{57B98844-488B-4DC0-A2FA-ED353F91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926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32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4" y="53"/>
                  </a:cubicBezTo>
                  <a:cubicBezTo>
                    <a:pt x="4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Oval 127">
              <a:extLst>
                <a:ext uri="{FF2B5EF4-FFF2-40B4-BE49-F238E27FC236}">
                  <a16:creationId xmlns:a16="http://schemas.microsoft.com/office/drawing/2014/main" id="{2044037B-4826-40DC-8BA8-AE75B35FE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29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5" name="Oval 128">
              <a:extLst>
                <a:ext uri="{FF2B5EF4-FFF2-40B4-BE49-F238E27FC236}">
                  <a16:creationId xmlns:a16="http://schemas.microsoft.com/office/drawing/2014/main" id="{8199C4C9-FE6F-4B76-AA00-DF094921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292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6" name="Freeform 129">
              <a:extLst>
                <a:ext uri="{FF2B5EF4-FFF2-40B4-BE49-F238E27FC236}">
                  <a16:creationId xmlns:a16="http://schemas.microsoft.com/office/drawing/2014/main" id="{492C2B76-514A-4204-8F65-33113C363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040"/>
              <a:ext cx="104" cy="40"/>
            </a:xfrm>
            <a:custGeom>
              <a:avLst/>
              <a:gdLst>
                <a:gd name="T0" fmla="*/ 8 w 53"/>
                <a:gd name="T1" fmla="*/ 93 h 19"/>
                <a:gd name="T2" fmla="*/ 53 w 53"/>
                <a:gd name="T3" fmla="*/ 141 h 19"/>
                <a:gd name="T4" fmla="*/ 128 w 53"/>
                <a:gd name="T5" fmla="*/ 168 h 19"/>
                <a:gd name="T6" fmla="*/ 265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20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6"/>
                    <a:pt x="13" y="17"/>
                    <a:pt x="17" y="18"/>
                  </a:cubicBezTo>
                  <a:cubicBezTo>
                    <a:pt x="23" y="18"/>
                    <a:pt x="28" y="19"/>
                    <a:pt x="35" y="18"/>
                  </a:cubicBezTo>
                  <a:cubicBezTo>
                    <a:pt x="41" y="16"/>
                    <a:pt x="46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6" y="8"/>
                    <a:pt x="16" y="5"/>
                  </a:cubicBezTo>
                  <a:cubicBezTo>
                    <a:pt x="12" y="5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Oval 130">
              <a:extLst>
                <a:ext uri="{FF2B5EF4-FFF2-40B4-BE49-F238E27FC236}">
                  <a16:creationId xmlns:a16="http://schemas.microsoft.com/office/drawing/2014/main" id="{FBFE78F5-FE08-4505-9FD2-C741796C7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2743"/>
              <a:ext cx="174" cy="186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8" name="Freeform 131">
              <a:extLst>
                <a:ext uri="{FF2B5EF4-FFF2-40B4-BE49-F238E27FC236}">
                  <a16:creationId xmlns:a16="http://schemas.microsoft.com/office/drawing/2014/main" id="{2B7AF617-2230-4B67-B840-B6B19F40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758"/>
              <a:ext cx="105" cy="124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04 h 59"/>
                <a:gd name="T4" fmla="*/ 55 w 53"/>
                <a:gd name="T5" fmla="*/ 446 h 59"/>
                <a:gd name="T6" fmla="*/ 188 w 53"/>
                <a:gd name="T7" fmla="*/ 328 h 59"/>
                <a:gd name="T8" fmla="*/ 380 w 53"/>
                <a:gd name="T9" fmla="*/ 101 h 59"/>
                <a:gd name="T10" fmla="*/ 271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Freeform 132">
              <a:extLst>
                <a:ext uri="{FF2B5EF4-FFF2-40B4-BE49-F238E27FC236}">
                  <a16:creationId xmlns:a16="http://schemas.microsoft.com/office/drawing/2014/main" id="{7066A83C-9B7A-4EF0-9C93-ABFE2AB1E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762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40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Oval 133">
              <a:extLst>
                <a:ext uri="{FF2B5EF4-FFF2-40B4-BE49-F238E27FC236}">
                  <a16:creationId xmlns:a16="http://schemas.microsoft.com/office/drawing/2014/main" id="{E64E64C9-D0A1-467D-B94C-02FF2F553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" y="2764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1" name="Oval 134">
              <a:extLst>
                <a:ext uri="{FF2B5EF4-FFF2-40B4-BE49-F238E27FC236}">
                  <a16:creationId xmlns:a16="http://schemas.microsoft.com/office/drawing/2014/main" id="{576B949B-4957-4443-8C13-E0E79D2D1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7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2" name="Freeform 135">
              <a:extLst>
                <a:ext uri="{FF2B5EF4-FFF2-40B4-BE49-F238E27FC236}">
                  <a16:creationId xmlns:a16="http://schemas.microsoft.com/office/drawing/2014/main" id="{3F30168B-14AE-494C-8CEE-D9FD47E06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876"/>
              <a:ext cx="104" cy="40"/>
            </a:xfrm>
            <a:custGeom>
              <a:avLst/>
              <a:gdLst>
                <a:gd name="T0" fmla="*/ 8 w 53"/>
                <a:gd name="T1" fmla="*/ 93 h 19"/>
                <a:gd name="T2" fmla="*/ 61 w 53"/>
                <a:gd name="T3" fmla="*/ 141 h 19"/>
                <a:gd name="T4" fmla="*/ 128 w 53"/>
                <a:gd name="T5" fmla="*/ 168 h 19"/>
                <a:gd name="T6" fmla="*/ 265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20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1" y="16"/>
                    <a:pt x="14" y="17"/>
                    <a:pt x="17" y="18"/>
                  </a:cubicBezTo>
                  <a:cubicBezTo>
                    <a:pt x="23" y="18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1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Oval 136">
              <a:extLst>
                <a:ext uri="{FF2B5EF4-FFF2-40B4-BE49-F238E27FC236}">
                  <a16:creationId xmlns:a16="http://schemas.microsoft.com/office/drawing/2014/main" id="{FDE1B5F0-CAF0-4145-8CAF-89B609690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2625"/>
              <a:ext cx="171" cy="184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4" name="Freeform 137">
              <a:extLst>
                <a:ext uri="{FF2B5EF4-FFF2-40B4-BE49-F238E27FC236}">
                  <a16:creationId xmlns:a16="http://schemas.microsoft.com/office/drawing/2014/main" id="{D681860A-4C01-4318-8726-B021C145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638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54 h 59"/>
                <a:gd name="T6" fmla="*/ 188 w 53"/>
                <a:gd name="T7" fmla="*/ 328 h 59"/>
                <a:gd name="T8" fmla="*/ 380 w 53"/>
                <a:gd name="T9" fmla="*/ 111 h 59"/>
                <a:gd name="T10" fmla="*/ 279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9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6"/>
                    <a:pt x="41" y="2"/>
                    <a:pt x="36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Freeform 138">
              <a:extLst>
                <a:ext uri="{FF2B5EF4-FFF2-40B4-BE49-F238E27FC236}">
                  <a16:creationId xmlns:a16="http://schemas.microsoft.com/office/drawing/2014/main" id="{28D80F57-BB24-4D2B-A5AB-060D04D8B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2642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32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9"/>
                    <a:pt x="0" y="41"/>
                    <a:pt x="4" y="53"/>
                  </a:cubicBezTo>
                  <a:cubicBezTo>
                    <a:pt x="4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Oval 139">
              <a:extLst>
                <a:ext uri="{FF2B5EF4-FFF2-40B4-BE49-F238E27FC236}">
                  <a16:creationId xmlns:a16="http://schemas.microsoft.com/office/drawing/2014/main" id="{A7DB9FF7-B877-4E7B-A349-22E0546F4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1" y="264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7" name="Oval 140">
              <a:extLst>
                <a:ext uri="{FF2B5EF4-FFF2-40B4-BE49-F238E27FC236}">
                  <a16:creationId xmlns:a16="http://schemas.microsoft.com/office/drawing/2014/main" id="{CEFC536D-0294-4E14-975C-E5D0359DD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264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8" name="Freeform 141">
              <a:extLst>
                <a:ext uri="{FF2B5EF4-FFF2-40B4-BE49-F238E27FC236}">
                  <a16:creationId xmlns:a16="http://schemas.microsoft.com/office/drawing/2014/main" id="{24275AF7-CEAD-4ED4-B13A-21D40483E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756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55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2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8" y="19"/>
                    <a:pt x="35" y="18"/>
                  </a:cubicBezTo>
                  <a:cubicBezTo>
                    <a:pt x="41" y="17"/>
                    <a:pt x="46" y="13"/>
                    <a:pt x="50" y="8"/>
                  </a:cubicBezTo>
                  <a:cubicBezTo>
                    <a:pt x="53" y="3"/>
                    <a:pt x="50" y="1"/>
                    <a:pt x="45" y="3"/>
                  </a:cubicBezTo>
                  <a:cubicBezTo>
                    <a:pt x="35" y="6"/>
                    <a:pt x="26" y="8"/>
                    <a:pt x="16" y="6"/>
                  </a:cubicBezTo>
                  <a:cubicBezTo>
                    <a:pt x="12" y="5"/>
                    <a:pt x="0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Oval 142">
              <a:extLst>
                <a:ext uri="{FF2B5EF4-FFF2-40B4-BE49-F238E27FC236}">
                  <a16:creationId xmlns:a16="http://schemas.microsoft.com/office/drawing/2014/main" id="{02C53BA8-3C13-44E9-B361-15A1C9F5C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2495"/>
              <a:ext cx="174" cy="185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0" name="Freeform 143">
              <a:extLst>
                <a:ext uri="{FF2B5EF4-FFF2-40B4-BE49-F238E27FC236}">
                  <a16:creationId xmlns:a16="http://schemas.microsoft.com/office/drawing/2014/main" id="{33CEF8A7-96DB-42BE-A439-81233428A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510"/>
              <a:ext cx="104" cy="122"/>
            </a:xfrm>
            <a:custGeom>
              <a:avLst/>
              <a:gdLst>
                <a:gd name="T0" fmla="*/ 273 w 53"/>
                <a:gd name="T1" fmla="*/ 0 h 58"/>
                <a:gd name="T2" fmla="*/ 24 w 53"/>
                <a:gd name="T3" fmla="*/ 204 h 58"/>
                <a:gd name="T4" fmla="*/ 53 w 53"/>
                <a:gd name="T5" fmla="*/ 446 h 58"/>
                <a:gd name="T6" fmla="*/ 181 w 53"/>
                <a:gd name="T7" fmla="*/ 328 h 58"/>
                <a:gd name="T8" fmla="*/ 369 w 53"/>
                <a:gd name="T9" fmla="*/ 101 h 58"/>
                <a:gd name="T10" fmla="*/ 265 w 53"/>
                <a:gd name="T11" fmla="*/ 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8">
                  <a:moveTo>
                    <a:pt x="36" y="0"/>
                  </a:moveTo>
                  <a:cubicBezTo>
                    <a:pt x="22" y="0"/>
                    <a:pt x="8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8"/>
                    <a:pt x="20" y="40"/>
                    <a:pt x="24" y="35"/>
                  </a:cubicBezTo>
                  <a:cubicBezTo>
                    <a:pt x="31" y="25"/>
                    <a:pt x="53" y="26"/>
                    <a:pt x="49" y="11"/>
                  </a:cubicBezTo>
                  <a:cubicBezTo>
                    <a:pt x="48" y="6"/>
                    <a:pt x="40" y="1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1" name="Freeform 144">
              <a:extLst>
                <a:ext uri="{FF2B5EF4-FFF2-40B4-BE49-F238E27FC236}">
                  <a16:creationId xmlns:a16="http://schemas.microsoft.com/office/drawing/2014/main" id="{E1079ED2-FBF5-4104-B846-240F56676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514"/>
              <a:ext cx="83" cy="109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28 h 52"/>
                <a:gd name="T4" fmla="*/ 40 w 42"/>
                <a:gd name="T5" fmla="*/ 478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1" y="41"/>
                    <a:pt x="5" y="52"/>
                  </a:cubicBezTo>
                  <a:cubicBezTo>
                    <a:pt x="5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Oval 145">
              <a:extLst>
                <a:ext uri="{FF2B5EF4-FFF2-40B4-BE49-F238E27FC236}">
                  <a16:creationId xmlns:a16="http://schemas.microsoft.com/office/drawing/2014/main" id="{B04527EE-A225-405D-9AD1-3DDD5C1B1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" y="251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3" name="Oval 146">
              <a:extLst>
                <a:ext uri="{FF2B5EF4-FFF2-40B4-BE49-F238E27FC236}">
                  <a16:creationId xmlns:a16="http://schemas.microsoft.com/office/drawing/2014/main" id="{F72B75CC-D594-40A6-B577-28C0A610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510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4" name="Freeform 147">
              <a:extLst>
                <a:ext uri="{FF2B5EF4-FFF2-40B4-BE49-F238E27FC236}">
                  <a16:creationId xmlns:a16="http://schemas.microsoft.com/office/drawing/2014/main" id="{3343232B-CE69-4A06-BE8F-B4DCC7079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628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0 h 19"/>
                <a:gd name="T6" fmla="*/ 271 w 53"/>
                <a:gd name="T7" fmla="*/ 160 h 19"/>
                <a:gd name="T8" fmla="*/ 388 w 53"/>
                <a:gd name="T9" fmla="*/ 76 h 19"/>
                <a:gd name="T10" fmla="*/ 357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6" y="13"/>
                    <a:pt x="8" y="15"/>
                  </a:cubicBezTo>
                  <a:cubicBezTo>
                    <a:pt x="11" y="16"/>
                    <a:pt x="14" y="17"/>
                    <a:pt x="17" y="17"/>
                  </a:cubicBezTo>
                  <a:cubicBezTo>
                    <a:pt x="23" y="18"/>
                    <a:pt x="29" y="19"/>
                    <a:pt x="35" y="17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1" y="0"/>
                    <a:pt x="46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4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Oval 148">
              <a:extLst>
                <a:ext uri="{FF2B5EF4-FFF2-40B4-BE49-F238E27FC236}">
                  <a16:creationId xmlns:a16="http://schemas.microsoft.com/office/drawing/2014/main" id="{9F1BD44D-A9B2-4ED8-869C-5F09D6B1E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2402"/>
              <a:ext cx="172" cy="186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6" name="Freeform 149">
              <a:extLst>
                <a:ext uri="{FF2B5EF4-FFF2-40B4-BE49-F238E27FC236}">
                  <a16:creationId xmlns:a16="http://schemas.microsoft.com/office/drawing/2014/main" id="{BBA27FA6-62C0-4E83-92A0-B9FAB8B5C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2417"/>
              <a:ext cx="104" cy="124"/>
            </a:xfrm>
            <a:custGeom>
              <a:avLst/>
              <a:gdLst>
                <a:gd name="T0" fmla="*/ 273 w 53"/>
                <a:gd name="T1" fmla="*/ 8 h 59"/>
                <a:gd name="T2" fmla="*/ 31 w 53"/>
                <a:gd name="T3" fmla="*/ 204 h 59"/>
                <a:gd name="T4" fmla="*/ 61 w 53"/>
                <a:gd name="T5" fmla="*/ 446 h 59"/>
                <a:gd name="T6" fmla="*/ 181 w 53"/>
                <a:gd name="T7" fmla="*/ 328 h 59"/>
                <a:gd name="T8" fmla="*/ 369 w 53"/>
                <a:gd name="T9" fmla="*/ 101 h 59"/>
                <a:gd name="T10" fmla="*/ 273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8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8" y="6"/>
                    <a:pt x="41" y="2"/>
                    <a:pt x="36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150">
              <a:extLst>
                <a:ext uri="{FF2B5EF4-FFF2-40B4-BE49-F238E27FC236}">
                  <a16:creationId xmlns:a16="http://schemas.microsoft.com/office/drawing/2014/main" id="{C4B48A92-1F79-4B56-8A50-559FE5724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421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32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4" y="53"/>
                  </a:cubicBezTo>
                  <a:cubicBezTo>
                    <a:pt x="4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Oval 151">
              <a:extLst>
                <a:ext uri="{FF2B5EF4-FFF2-40B4-BE49-F238E27FC236}">
                  <a16:creationId xmlns:a16="http://schemas.microsoft.com/office/drawing/2014/main" id="{745F25A7-EAF6-4A7C-98A2-178A1A0C1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2423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9" name="Oval 152">
              <a:extLst>
                <a:ext uri="{FF2B5EF4-FFF2-40B4-BE49-F238E27FC236}">
                  <a16:creationId xmlns:a16="http://schemas.microsoft.com/office/drawing/2014/main" id="{EA3A1EE4-68EA-4117-A34F-F3050607A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41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0" name="Freeform 153">
              <a:extLst>
                <a:ext uri="{FF2B5EF4-FFF2-40B4-BE49-F238E27FC236}">
                  <a16:creationId xmlns:a16="http://schemas.microsoft.com/office/drawing/2014/main" id="{910D1450-412B-454F-B9C8-35C1B8775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535"/>
              <a:ext cx="104" cy="40"/>
            </a:xfrm>
            <a:custGeom>
              <a:avLst/>
              <a:gdLst>
                <a:gd name="T0" fmla="*/ 8 w 53"/>
                <a:gd name="T1" fmla="*/ 93 h 19"/>
                <a:gd name="T2" fmla="*/ 53 w 53"/>
                <a:gd name="T3" fmla="*/ 141 h 19"/>
                <a:gd name="T4" fmla="*/ 128 w 53"/>
                <a:gd name="T5" fmla="*/ 168 h 19"/>
                <a:gd name="T6" fmla="*/ 265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20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8" y="19"/>
                    <a:pt x="35" y="18"/>
                  </a:cubicBezTo>
                  <a:cubicBezTo>
                    <a:pt x="41" y="16"/>
                    <a:pt x="46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6" y="8"/>
                    <a:pt x="16" y="5"/>
                  </a:cubicBezTo>
                  <a:cubicBezTo>
                    <a:pt x="12" y="5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1" name="Oval 154">
              <a:extLst>
                <a:ext uri="{FF2B5EF4-FFF2-40B4-BE49-F238E27FC236}">
                  <a16:creationId xmlns:a16="http://schemas.microsoft.com/office/drawing/2014/main" id="{021A8BC0-4680-4CAC-8883-155185D9A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" y="1743"/>
              <a:ext cx="172" cy="183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2" name="Freeform 155">
              <a:extLst>
                <a:ext uri="{FF2B5EF4-FFF2-40B4-BE49-F238E27FC236}">
                  <a16:creationId xmlns:a16="http://schemas.microsoft.com/office/drawing/2014/main" id="{7C50E6D0-3BA1-4DC2-AD0B-DF7E47B3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758"/>
              <a:ext cx="103" cy="122"/>
            </a:xfrm>
            <a:custGeom>
              <a:avLst/>
              <a:gdLst>
                <a:gd name="T0" fmla="*/ 271 w 52"/>
                <a:gd name="T1" fmla="*/ 8 h 58"/>
                <a:gd name="T2" fmla="*/ 24 w 52"/>
                <a:gd name="T3" fmla="*/ 204 h 58"/>
                <a:gd name="T4" fmla="*/ 55 w 52"/>
                <a:gd name="T5" fmla="*/ 446 h 58"/>
                <a:gd name="T6" fmla="*/ 188 w 52"/>
                <a:gd name="T7" fmla="*/ 328 h 58"/>
                <a:gd name="T8" fmla="*/ 380 w 52"/>
                <a:gd name="T9" fmla="*/ 101 h 58"/>
                <a:gd name="T10" fmla="*/ 271 w 52"/>
                <a:gd name="T11" fmla="*/ 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8">
                  <a:moveTo>
                    <a:pt x="35" y="1"/>
                  </a:moveTo>
                  <a:cubicBezTo>
                    <a:pt x="21" y="0"/>
                    <a:pt x="8" y="9"/>
                    <a:pt x="3" y="22"/>
                  </a:cubicBezTo>
                  <a:cubicBezTo>
                    <a:pt x="0" y="30"/>
                    <a:pt x="0" y="41"/>
                    <a:pt x="7" y="48"/>
                  </a:cubicBezTo>
                  <a:cubicBezTo>
                    <a:pt x="18" y="58"/>
                    <a:pt x="19" y="40"/>
                    <a:pt x="24" y="35"/>
                  </a:cubicBezTo>
                  <a:cubicBezTo>
                    <a:pt x="31" y="25"/>
                    <a:pt x="52" y="26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Freeform 156">
              <a:extLst>
                <a:ext uri="{FF2B5EF4-FFF2-40B4-BE49-F238E27FC236}">
                  <a16:creationId xmlns:a16="http://schemas.microsoft.com/office/drawing/2014/main" id="{A0781DFB-FB8C-4A7D-8DDB-9BF8F8CD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762"/>
              <a:ext cx="83" cy="110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33 h 52"/>
                <a:gd name="T4" fmla="*/ 40 w 42"/>
                <a:gd name="T5" fmla="*/ 493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1" y="40"/>
                    <a:pt x="5" y="52"/>
                  </a:cubicBezTo>
                  <a:cubicBezTo>
                    <a:pt x="5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Oval 157">
              <a:extLst>
                <a:ext uri="{FF2B5EF4-FFF2-40B4-BE49-F238E27FC236}">
                  <a16:creationId xmlns:a16="http://schemas.microsoft.com/office/drawing/2014/main" id="{6D6C433E-0D9B-4E90-A0F9-62E315C0B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1764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5" name="Oval 158">
              <a:extLst>
                <a:ext uri="{FF2B5EF4-FFF2-40B4-BE49-F238E27FC236}">
                  <a16:creationId xmlns:a16="http://schemas.microsoft.com/office/drawing/2014/main" id="{756EAB89-06EE-436A-831C-0404FBFC1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17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6" name="Freeform 159">
              <a:extLst>
                <a:ext uri="{FF2B5EF4-FFF2-40B4-BE49-F238E27FC236}">
                  <a16:creationId xmlns:a16="http://schemas.microsoft.com/office/drawing/2014/main" id="{DC404357-A2DD-43ED-9D65-18D14BFEF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876"/>
              <a:ext cx="105" cy="38"/>
            </a:xfrm>
            <a:custGeom>
              <a:avLst/>
              <a:gdLst>
                <a:gd name="T0" fmla="*/ 8 w 53"/>
                <a:gd name="T1" fmla="*/ 93 h 18"/>
                <a:gd name="T2" fmla="*/ 63 w 53"/>
                <a:gd name="T3" fmla="*/ 133 h 18"/>
                <a:gd name="T4" fmla="*/ 133 w 53"/>
                <a:gd name="T5" fmla="*/ 160 h 18"/>
                <a:gd name="T6" fmla="*/ 271 w 53"/>
                <a:gd name="T7" fmla="*/ 160 h 18"/>
                <a:gd name="T8" fmla="*/ 388 w 53"/>
                <a:gd name="T9" fmla="*/ 68 h 18"/>
                <a:gd name="T10" fmla="*/ 349 w 53"/>
                <a:gd name="T11" fmla="*/ 17 h 18"/>
                <a:gd name="T12" fmla="*/ 125 w 53"/>
                <a:gd name="T13" fmla="*/ 49 h 18"/>
                <a:gd name="T14" fmla="*/ 0 w 53"/>
                <a:gd name="T15" fmla="*/ 57 h 18"/>
                <a:gd name="T16" fmla="*/ 8 w 53"/>
                <a:gd name="T17" fmla="*/ 7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8">
                  <a:moveTo>
                    <a:pt x="1" y="10"/>
                  </a:moveTo>
                  <a:cubicBezTo>
                    <a:pt x="4" y="10"/>
                    <a:pt x="6" y="13"/>
                    <a:pt x="8" y="14"/>
                  </a:cubicBezTo>
                  <a:cubicBezTo>
                    <a:pt x="11" y="16"/>
                    <a:pt x="14" y="16"/>
                    <a:pt x="17" y="17"/>
                  </a:cubicBezTo>
                  <a:cubicBezTo>
                    <a:pt x="23" y="18"/>
                    <a:pt x="29" y="18"/>
                    <a:pt x="35" y="17"/>
                  </a:cubicBezTo>
                  <a:cubicBezTo>
                    <a:pt x="41" y="16"/>
                    <a:pt x="47" y="12"/>
                    <a:pt x="50" y="7"/>
                  </a:cubicBezTo>
                  <a:cubicBezTo>
                    <a:pt x="53" y="2"/>
                    <a:pt x="50" y="0"/>
                    <a:pt x="45" y="2"/>
                  </a:cubicBezTo>
                  <a:cubicBezTo>
                    <a:pt x="35" y="5"/>
                    <a:pt x="27" y="7"/>
                    <a:pt x="16" y="5"/>
                  </a:cubicBezTo>
                  <a:cubicBezTo>
                    <a:pt x="13" y="4"/>
                    <a:pt x="1" y="0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Oval 160">
              <a:extLst>
                <a:ext uri="{FF2B5EF4-FFF2-40B4-BE49-F238E27FC236}">
                  <a16:creationId xmlns:a16="http://schemas.microsoft.com/office/drawing/2014/main" id="{CC1DEC68-D964-463F-810D-529F04D6F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2411"/>
              <a:ext cx="172" cy="183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8" name="Freeform 161">
              <a:extLst>
                <a:ext uri="{FF2B5EF4-FFF2-40B4-BE49-F238E27FC236}">
                  <a16:creationId xmlns:a16="http://schemas.microsoft.com/office/drawing/2014/main" id="{D595E738-0A70-412C-8E52-81B0FC5C2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423"/>
              <a:ext cx="103" cy="125"/>
            </a:xfrm>
            <a:custGeom>
              <a:avLst/>
              <a:gdLst>
                <a:gd name="T0" fmla="*/ 271 w 52"/>
                <a:gd name="T1" fmla="*/ 8 h 59"/>
                <a:gd name="T2" fmla="*/ 24 w 52"/>
                <a:gd name="T3" fmla="*/ 212 h 59"/>
                <a:gd name="T4" fmla="*/ 55 w 52"/>
                <a:gd name="T5" fmla="*/ 466 h 59"/>
                <a:gd name="T6" fmla="*/ 188 w 52"/>
                <a:gd name="T7" fmla="*/ 333 h 59"/>
                <a:gd name="T8" fmla="*/ 380 w 52"/>
                <a:gd name="T9" fmla="*/ 112 h 59"/>
                <a:gd name="T10" fmla="*/ 271 w 52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2"/>
                    <a:pt x="7" y="49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2" y="27"/>
                    <a:pt x="49" y="12"/>
                  </a:cubicBezTo>
                  <a:cubicBezTo>
                    <a:pt x="47" y="6"/>
                    <a:pt x="40" y="2"/>
                    <a:pt x="35" y="2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Freeform 162">
              <a:extLst>
                <a:ext uri="{FF2B5EF4-FFF2-40B4-BE49-F238E27FC236}">
                  <a16:creationId xmlns:a16="http://schemas.microsoft.com/office/drawing/2014/main" id="{02B5EE49-D616-4F8E-9159-7CECC2518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428"/>
              <a:ext cx="83" cy="111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28 h 53"/>
                <a:gd name="T4" fmla="*/ 40 w 42"/>
                <a:gd name="T5" fmla="*/ 486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0" name="Oval 163">
              <a:extLst>
                <a:ext uri="{FF2B5EF4-FFF2-40B4-BE49-F238E27FC236}">
                  <a16:creationId xmlns:a16="http://schemas.microsoft.com/office/drawing/2014/main" id="{02D2EFB1-EF1C-41E2-B2C9-BC65EBA1B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430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1" name="Oval 164">
              <a:extLst>
                <a:ext uri="{FF2B5EF4-FFF2-40B4-BE49-F238E27FC236}">
                  <a16:creationId xmlns:a16="http://schemas.microsoft.com/office/drawing/2014/main" id="{E6DDCD63-F053-4B41-AD08-7A7025475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0" y="2425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2" name="Freeform 165">
              <a:extLst>
                <a:ext uri="{FF2B5EF4-FFF2-40B4-BE49-F238E27FC236}">
                  <a16:creationId xmlns:a16="http://schemas.microsoft.com/office/drawing/2014/main" id="{51E35DE3-F18C-4B93-9A33-C8EF52ED0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541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2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0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7" y="13"/>
                    <a:pt x="50" y="8"/>
                  </a:cubicBezTo>
                  <a:cubicBezTo>
                    <a:pt x="53" y="3"/>
                    <a:pt x="50" y="1"/>
                    <a:pt x="45" y="3"/>
                  </a:cubicBezTo>
                  <a:cubicBezTo>
                    <a:pt x="35" y="6"/>
                    <a:pt x="27" y="8"/>
                    <a:pt x="16" y="6"/>
                  </a:cubicBezTo>
                  <a:cubicBezTo>
                    <a:pt x="13" y="5"/>
                    <a:pt x="0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Oval 166">
              <a:extLst>
                <a:ext uri="{FF2B5EF4-FFF2-40B4-BE49-F238E27FC236}">
                  <a16:creationId xmlns:a16="http://schemas.microsoft.com/office/drawing/2014/main" id="{C3C785C9-3B7B-4F92-B21E-49E8908C0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7" y="2421"/>
              <a:ext cx="172" cy="185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4" name="Freeform 167">
              <a:extLst>
                <a:ext uri="{FF2B5EF4-FFF2-40B4-BE49-F238E27FC236}">
                  <a16:creationId xmlns:a16="http://schemas.microsoft.com/office/drawing/2014/main" id="{DAC76B55-2124-464C-B3D8-3ADF3F728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434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12 h 59"/>
                <a:gd name="T4" fmla="*/ 63 w 53"/>
                <a:gd name="T5" fmla="*/ 454 h 59"/>
                <a:gd name="T6" fmla="*/ 188 w 53"/>
                <a:gd name="T7" fmla="*/ 336 h 59"/>
                <a:gd name="T8" fmla="*/ 380 w 53"/>
                <a:gd name="T9" fmla="*/ 111 h 59"/>
                <a:gd name="T10" fmla="*/ 279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3"/>
                  </a:cubicBezTo>
                  <a:cubicBezTo>
                    <a:pt x="1" y="31"/>
                    <a:pt x="0" y="42"/>
                    <a:pt x="8" y="49"/>
                  </a:cubicBezTo>
                  <a:cubicBezTo>
                    <a:pt x="19" y="59"/>
                    <a:pt x="20" y="41"/>
                    <a:pt x="24" y="36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7"/>
                    <a:pt x="41" y="2"/>
                    <a:pt x="36" y="2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Freeform 168">
              <a:extLst>
                <a:ext uri="{FF2B5EF4-FFF2-40B4-BE49-F238E27FC236}">
                  <a16:creationId xmlns:a16="http://schemas.microsoft.com/office/drawing/2014/main" id="{1C672C0C-A783-492C-8953-09E5DB046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440"/>
              <a:ext cx="83" cy="110"/>
            </a:xfrm>
            <a:custGeom>
              <a:avLst/>
              <a:gdLst>
                <a:gd name="T0" fmla="*/ 324 w 42"/>
                <a:gd name="T1" fmla="*/ 8 h 52"/>
                <a:gd name="T2" fmla="*/ 79 w 42"/>
                <a:gd name="T3" fmla="*/ 133 h 52"/>
                <a:gd name="T4" fmla="*/ 32 w 42"/>
                <a:gd name="T5" fmla="*/ 493 h 52"/>
                <a:gd name="T6" fmla="*/ 324 w 42"/>
                <a:gd name="T7" fmla="*/ 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1"/>
                  </a:moveTo>
                  <a:cubicBezTo>
                    <a:pt x="42" y="1"/>
                    <a:pt x="20" y="0"/>
                    <a:pt x="10" y="14"/>
                  </a:cubicBezTo>
                  <a:cubicBezTo>
                    <a:pt x="0" y="28"/>
                    <a:pt x="0" y="41"/>
                    <a:pt x="4" y="52"/>
                  </a:cubicBezTo>
                  <a:cubicBezTo>
                    <a:pt x="4" y="52"/>
                    <a:pt x="0" y="7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6" name="Oval 169">
              <a:extLst>
                <a:ext uri="{FF2B5EF4-FFF2-40B4-BE49-F238E27FC236}">
                  <a16:creationId xmlns:a16="http://schemas.microsoft.com/office/drawing/2014/main" id="{9BD3AE1C-1CFE-4A3E-8077-E23CC46FB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2440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7" name="Oval 170">
              <a:extLst>
                <a:ext uri="{FF2B5EF4-FFF2-40B4-BE49-F238E27FC236}">
                  <a16:creationId xmlns:a16="http://schemas.microsoft.com/office/drawing/2014/main" id="{130C7825-3B5A-4B5C-900A-63DB28EB0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2436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8" name="Freeform 171">
              <a:extLst>
                <a:ext uri="{FF2B5EF4-FFF2-40B4-BE49-F238E27FC236}">
                  <a16:creationId xmlns:a16="http://schemas.microsoft.com/office/drawing/2014/main" id="{058840C3-8E0E-430B-9EE3-0B95FA3A7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554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55 w 53"/>
                <a:gd name="T3" fmla="*/ 128 h 19"/>
                <a:gd name="T4" fmla="*/ 133 w 53"/>
                <a:gd name="T5" fmla="*/ 160 h 19"/>
                <a:gd name="T6" fmla="*/ 271 w 53"/>
                <a:gd name="T7" fmla="*/ 160 h 19"/>
                <a:gd name="T8" fmla="*/ 388 w 53"/>
                <a:gd name="T9" fmla="*/ 67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3" y="11"/>
                    <a:pt x="5" y="13"/>
                    <a:pt x="7" y="14"/>
                  </a:cubicBezTo>
                  <a:cubicBezTo>
                    <a:pt x="10" y="16"/>
                    <a:pt x="13" y="17"/>
                    <a:pt x="17" y="17"/>
                  </a:cubicBezTo>
                  <a:cubicBezTo>
                    <a:pt x="23" y="18"/>
                    <a:pt x="28" y="19"/>
                    <a:pt x="35" y="17"/>
                  </a:cubicBezTo>
                  <a:cubicBezTo>
                    <a:pt x="41" y="16"/>
                    <a:pt x="46" y="13"/>
                    <a:pt x="50" y="7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6" y="8"/>
                    <a:pt x="16" y="5"/>
                  </a:cubicBezTo>
                  <a:cubicBezTo>
                    <a:pt x="12" y="4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Oval 172">
              <a:extLst>
                <a:ext uri="{FF2B5EF4-FFF2-40B4-BE49-F238E27FC236}">
                  <a16:creationId xmlns:a16="http://schemas.microsoft.com/office/drawing/2014/main" id="{4C0CA97F-DF85-400F-AE39-2E3D395CF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6" y="1750"/>
              <a:ext cx="173" cy="183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0" name="Freeform 173">
              <a:extLst>
                <a:ext uri="{FF2B5EF4-FFF2-40B4-BE49-F238E27FC236}">
                  <a16:creationId xmlns:a16="http://schemas.microsoft.com/office/drawing/2014/main" id="{61FEECA1-B98C-451B-BF76-889F1123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762"/>
              <a:ext cx="103" cy="124"/>
            </a:xfrm>
            <a:custGeom>
              <a:avLst/>
              <a:gdLst>
                <a:gd name="T0" fmla="*/ 271 w 52"/>
                <a:gd name="T1" fmla="*/ 8 h 59"/>
                <a:gd name="T2" fmla="*/ 24 w 52"/>
                <a:gd name="T3" fmla="*/ 204 h 59"/>
                <a:gd name="T4" fmla="*/ 55 w 52"/>
                <a:gd name="T5" fmla="*/ 446 h 59"/>
                <a:gd name="T6" fmla="*/ 188 w 52"/>
                <a:gd name="T7" fmla="*/ 328 h 59"/>
                <a:gd name="T8" fmla="*/ 380 w 52"/>
                <a:gd name="T9" fmla="*/ 101 h 59"/>
                <a:gd name="T10" fmla="*/ 271 w 52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2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2" y="27"/>
                    <a:pt x="49" y="11"/>
                  </a:cubicBezTo>
                  <a:cubicBezTo>
                    <a:pt x="47" y="6"/>
                    <a:pt x="40" y="2"/>
                    <a:pt x="35" y="1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Freeform 174">
              <a:extLst>
                <a:ext uri="{FF2B5EF4-FFF2-40B4-BE49-F238E27FC236}">
                  <a16:creationId xmlns:a16="http://schemas.microsoft.com/office/drawing/2014/main" id="{7F592A40-A11A-4C6F-9ADB-1354499FD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766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40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Oval 175">
              <a:extLst>
                <a:ext uri="{FF2B5EF4-FFF2-40B4-BE49-F238E27FC236}">
                  <a16:creationId xmlns:a16="http://schemas.microsoft.com/office/drawing/2014/main" id="{E9731F49-58B8-4379-9D11-5EFECA778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1769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3" name="Oval 176">
              <a:extLst>
                <a:ext uri="{FF2B5EF4-FFF2-40B4-BE49-F238E27FC236}">
                  <a16:creationId xmlns:a16="http://schemas.microsoft.com/office/drawing/2014/main" id="{5F0D6F83-9E18-4E22-8B68-3718019B4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1764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4" name="Freeform 177">
              <a:extLst>
                <a:ext uri="{FF2B5EF4-FFF2-40B4-BE49-F238E27FC236}">
                  <a16:creationId xmlns:a16="http://schemas.microsoft.com/office/drawing/2014/main" id="{3E1430AA-0AED-493A-AAE2-0FD767167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880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Oval 178">
              <a:extLst>
                <a:ext uri="{FF2B5EF4-FFF2-40B4-BE49-F238E27FC236}">
                  <a16:creationId xmlns:a16="http://schemas.microsoft.com/office/drawing/2014/main" id="{9B3181B7-2E4E-4953-BA77-1B3960942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3112"/>
              <a:ext cx="174" cy="185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6" name="Freeform 179">
              <a:extLst>
                <a:ext uri="{FF2B5EF4-FFF2-40B4-BE49-F238E27FC236}">
                  <a16:creationId xmlns:a16="http://schemas.microsoft.com/office/drawing/2014/main" id="{1779D06E-E050-4342-8B39-998707D68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3126"/>
              <a:ext cx="105" cy="125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12 h 59"/>
                <a:gd name="T4" fmla="*/ 55 w 53"/>
                <a:gd name="T5" fmla="*/ 458 h 59"/>
                <a:gd name="T6" fmla="*/ 188 w 53"/>
                <a:gd name="T7" fmla="*/ 333 h 59"/>
                <a:gd name="T8" fmla="*/ 380 w 53"/>
                <a:gd name="T9" fmla="*/ 104 h 59"/>
                <a:gd name="T10" fmla="*/ 271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7" name="Freeform 180">
              <a:extLst>
                <a:ext uri="{FF2B5EF4-FFF2-40B4-BE49-F238E27FC236}">
                  <a16:creationId xmlns:a16="http://schemas.microsoft.com/office/drawing/2014/main" id="{63792865-B85B-4B94-9810-3E8C63809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3131"/>
              <a:ext cx="83" cy="111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28 h 53"/>
                <a:gd name="T4" fmla="*/ 40 w 42"/>
                <a:gd name="T5" fmla="*/ 486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8" name="Oval 181">
              <a:extLst>
                <a:ext uri="{FF2B5EF4-FFF2-40B4-BE49-F238E27FC236}">
                  <a16:creationId xmlns:a16="http://schemas.microsoft.com/office/drawing/2014/main" id="{ED2C150F-B481-4D96-8CA7-12AF823BE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" y="3133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9" name="Oval 182">
              <a:extLst>
                <a:ext uri="{FF2B5EF4-FFF2-40B4-BE49-F238E27FC236}">
                  <a16:creationId xmlns:a16="http://schemas.microsoft.com/office/drawing/2014/main" id="{9C35D407-89BD-46A4-9FED-FB8DC86C0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3129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10" name="Freeform 183">
              <a:extLst>
                <a:ext uri="{FF2B5EF4-FFF2-40B4-BE49-F238E27FC236}">
                  <a16:creationId xmlns:a16="http://schemas.microsoft.com/office/drawing/2014/main" id="{788D275E-3418-421E-AB56-78DAF02B5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244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6" y="14"/>
                    <a:pt x="8" y="15"/>
                  </a:cubicBezTo>
                  <a:cubicBezTo>
                    <a:pt x="11" y="16"/>
                    <a:pt x="14" y="17"/>
                    <a:pt x="17" y="18"/>
                  </a:cubicBezTo>
                  <a:cubicBezTo>
                    <a:pt x="23" y="18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1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Oval 184">
              <a:extLst>
                <a:ext uri="{FF2B5EF4-FFF2-40B4-BE49-F238E27FC236}">
                  <a16:creationId xmlns:a16="http://schemas.microsoft.com/office/drawing/2014/main" id="{2B2A2181-0178-495B-931E-E312420C2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3124"/>
              <a:ext cx="172" cy="184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12" name="Freeform 185">
              <a:extLst>
                <a:ext uri="{FF2B5EF4-FFF2-40B4-BE49-F238E27FC236}">
                  <a16:creationId xmlns:a16="http://schemas.microsoft.com/office/drawing/2014/main" id="{144B7C12-FB9F-467F-97EB-E7840268D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137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54 h 59"/>
                <a:gd name="T6" fmla="*/ 188 w 53"/>
                <a:gd name="T7" fmla="*/ 328 h 59"/>
                <a:gd name="T8" fmla="*/ 380 w 53"/>
                <a:gd name="T9" fmla="*/ 111 h 59"/>
                <a:gd name="T10" fmla="*/ 279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9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6"/>
                    <a:pt x="41" y="2"/>
                    <a:pt x="36" y="2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Freeform 186">
              <a:extLst>
                <a:ext uri="{FF2B5EF4-FFF2-40B4-BE49-F238E27FC236}">
                  <a16:creationId xmlns:a16="http://schemas.microsoft.com/office/drawing/2014/main" id="{0844B315-059F-486D-BEF5-CD2A437A2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3141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32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4" y="53"/>
                  </a:cubicBezTo>
                  <a:cubicBezTo>
                    <a:pt x="4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Oval 187">
              <a:extLst>
                <a:ext uri="{FF2B5EF4-FFF2-40B4-BE49-F238E27FC236}">
                  <a16:creationId xmlns:a16="http://schemas.microsoft.com/office/drawing/2014/main" id="{E351085E-6F96-4129-8DD1-2A808EA0E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5" y="314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15" name="Oval 188">
              <a:extLst>
                <a:ext uri="{FF2B5EF4-FFF2-40B4-BE49-F238E27FC236}">
                  <a16:creationId xmlns:a16="http://schemas.microsoft.com/office/drawing/2014/main" id="{29C8B56F-2889-4148-8993-24BCA4693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3139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16" name="Freeform 189">
              <a:extLst>
                <a:ext uri="{FF2B5EF4-FFF2-40B4-BE49-F238E27FC236}">
                  <a16:creationId xmlns:a16="http://schemas.microsoft.com/office/drawing/2014/main" id="{32316851-1103-47DB-A127-B5D66CCA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3255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2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8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6" y="13"/>
                    <a:pt x="50" y="8"/>
                  </a:cubicBezTo>
                  <a:cubicBezTo>
                    <a:pt x="53" y="3"/>
                    <a:pt x="50" y="1"/>
                    <a:pt x="45" y="3"/>
                  </a:cubicBezTo>
                  <a:cubicBezTo>
                    <a:pt x="35" y="6"/>
                    <a:pt x="26" y="8"/>
                    <a:pt x="16" y="6"/>
                  </a:cubicBezTo>
                  <a:cubicBezTo>
                    <a:pt x="12" y="5"/>
                    <a:pt x="0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Freeform 190">
              <a:extLst>
                <a:ext uri="{FF2B5EF4-FFF2-40B4-BE49-F238E27FC236}">
                  <a16:creationId xmlns:a16="http://schemas.microsoft.com/office/drawing/2014/main" id="{1DD4EAE0-4995-4406-96FE-2958A02B5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916"/>
              <a:ext cx="63" cy="512"/>
            </a:xfrm>
            <a:custGeom>
              <a:avLst/>
              <a:gdLst>
                <a:gd name="T0" fmla="*/ 197 w 32"/>
                <a:gd name="T1" fmla="*/ 27 h 243"/>
                <a:gd name="T2" fmla="*/ 77 w 32"/>
                <a:gd name="T3" fmla="*/ 634 h 243"/>
                <a:gd name="T4" fmla="*/ 63 w 32"/>
                <a:gd name="T5" fmla="*/ 1283 h 243"/>
                <a:gd name="T6" fmla="*/ 244 w 32"/>
                <a:gd name="T7" fmla="*/ 2273 h 243"/>
                <a:gd name="T8" fmla="*/ 183 w 32"/>
                <a:gd name="T9" fmla="*/ 1011 h 243"/>
                <a:gd name="T10" fmla="*/ 205 w 32"/>
                <a:gd name="T11" fmla="*/ 381 h 243"/>
                <a:gd name="T12" fmla="*/ 183 w 32"/>
                <a:gd name="T13" fmla="*/ 0 h 2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43">
                  <a:moveTo>
                    <a:pt x="26" y="3"/>
                  </a:moveTo>
                  <a:cubicBezTo>
                    <a:pt x="11" y="16"/>
                    <a:pt x="11" y="49"/>
                    <a:pt x="10" y="68"/>
                  </a:cubicBezTo>
                  <a:cubicBezTo>
                    <a:pt x="8" y="91"/>
                    <a:pt x="8" y="114"/>
                    <a:pt x="8" y="137"/>
                  </a:cubicBezTo>
                  <a:cubicBezTo>
                    <a:pt x="8" y="168"/>
                    <a:pt x="0" y="226"/>
                    <a:pt x="32" y="243"/>
                  </a:cubicBezTo>
                  <a:cubicBezTo>
                    <a:pt x="14" y="202"/>
                    <a:pt x="20" y="152"/>
                    <a:pt x="24" y="108"/>
                  </a:cubicBezTo>
                  <a:cubicBezTo>
                    <a:pt x="26" y="86"/>
                    <a:pt x="27" y="63"/>
                    <a:pt x="27" y="41"/>
                  </a:cubicBezTo>
                  <a:cubicBezTo>
                    <a:pt x="27" y="28"/>
                    <a:pt x="23" y="14"/>
                    <a:pt x="24" y="0"/>
                  </a:cubicBezTo>
                </a:path>
              </a:pathLst>
            </a:custGeom>
            <a:solidFill>
              <a:srgbClr val="D6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191">
              <a:extLst>
                <a:ext uri="{FF2B5EF4-FFF2-40B4-BE49-F238E27FC236}">
                  <a16:creationId xmlns:a16="http://schemas.microsoft.com/office/drawing/2014/main" id="{B1BCC5E3-12E1-4096-BA63-1CC54AC02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585"/>
              <a:ext cx="59" cy="546"/>
            </a:xfrm>
            <a:custGeom>
              <a:avLst/>
              <a:gdLst>
                <a:gd name="T0" fmla="*/ 220 w 30"/>
                <a:gd name="T1" fmla="*/ 0 h 259"/>
                <a:gd name="T2" fmla="*/ 120 w 30"/>
                <a:gd name="T3" fmla="*/ 188 h 259"/>
                <a:gd name="T4" fmla="*/ 92 w 30"/>
                <a:gd name="T5" fmla="*/ 533 h 259"/>
                <a:gd name="T6" fmla="*/ 47 w 30"/>
                <a:gd name="T7" fmla="*/ 1320 h 259"/>
                <a:gd name="T8" fmla="*/ 61 w 30"/>
                <a:gd name="T9" fmla="*/ 1977 h 259"/>
                <a:gd name="T10" fmla="*/ 228 w 30"/>
                <a:gd name="T11" fmla="*/ 2426 h 259"/>
                <a:gd name="T12" fmla="*/ 116 w 30"/>
                <a:gd name="T13" fmla="*/ 930 h 259"/>
                <a:gd name="T14" fmla="*/ 159 w 30"/>
                <a:gd name="T15" fmla="*/ 346 h 259"/>
                <a:gd name="T16" fmla="*/ 205 w 30"/>
                <a:gd name="T17" fmla="*/ 36 h 2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59">
                  <a:moveTo>
                    <a:pt x="29" y="0"/>
                  </a:moveTo>
                  <a:cubicBezTo>
                    <a:pt x="25" y="6"/>
                    <a:pt x="19" y="13"/>
                    <a:pt x="16" y="20"/>
                  </a:cubicBezTo>
                  <a:cubicBezTo>
                    <a:pt x="12" y="32"/>
                    <a:pt x="13" y="45"/>
                    <a:pt x="12" y="57"/>
                  </a:cubicBezTo>
                  <a:cubicBezTo>
                    <a:pt x="11" y="85"/>
                    <a:pt x="7" y="113"/>
                    <a:pt x="6" y="141"/>
                  </a:cubicBezTo>
                  <a:cubicBezTo>
                    <a:pt x="5" y="164"/>
                    <a:pt x="0" y="188"/>
                    <a:pt x="8" y="211"/>
                  </a:cubicBezTo>
                  <a:cubicBezTo>
                    <a:pt x="12" y="225"/>
                    <a:pt x="17" y="250"/>
                    <a:pt x="30" y="259"/>
                  </a:cubicBezTo>
                  <a:cubicBezTo>
                    <a:pt x="18" y="207"/>
                    <a:pt x="15" y="153"/>
                    <a:pt x="15" y="99"/>
                  </a:cubicBezTo>
                  <a:cubicBezTo>
                    <a:pt x="16" y="77"/>
                    <a:pt x="17" y="58"/>
                    <a:pt x="21" y="37"/>
                  </a:cubicBezTo>
                  <a:cubicBezTo>
                    <a:pt x="23" y="27"/>
                    <a:pt x="28" y="14"/>
                    <a:pt x="27" y="4"/>
                  </a:cubicBezTo>
                </a:path>
              </a:pathLst>
            </a:custGeom>
            <a:solidFill>
              <a:srgbClr val="D6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Freeform 192">
              <a:extLst>
                <a:ext uri="{FF2B5EF4-FFF2-40B4-BE49-F238E27FC236}">
                  <a16:creationId xmlns:a16="http://schemas.microsoft.com/office/drawing/2014/main" id="{F04C75A2-2C53-49CE-8220-78F6A32DF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3335"/>
              <a:ext cx="126" cy="421"/>
            </a:xfrm>
            <a:custGeom>
              <a:avLst/>
              <a:gdLst>
                <a:gd name="T0" fmla="*/ 441 w 64"/>
                <a:gd name="T1" fmla="*/ 0 h 200"/>
                <a:gd name="T2" fmla="*/ 380 w 64"/>
                <a:gd name="T3" fmla="*/ 979 h 200"/>
                <a:gd name="T4" fmla="*/ 0 w 64"/>
                <a:gd name="T5" fmla="*/ 1865 h 200"/>
                <a:gd name="T6" fmla="*/ 213 w 64"/>
                <a:gd name="T7" fmla="*/ 1661 h 200"/>
                <a:gd name="T8" fmla="*/ 380 w 64"/>
                <a:gd name="T9" fmla="*/ 1351 h 200"/>
                <a:gd name="T10" fmla="*/ 465 w 64"/>
                <a:gd name="T11" fmla="*/ 838 h 200"/>
                <a:gd name="T12" fmla="*/ 473 w 64"/>
                <a:gd name="T13" fmla="*/ 413 h 200"/>
                <a:gd name="T14" fmla="*/ 441 w 64"/>
                <a:gd name="T15" fmla="*/ 76 h 2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200">
                  <a:moveTo>
                    <a:pt x="58" y="0"/>
                  </a:moveTo>
                  <a:cubicBezTo>
                    <a:pt x="60" y="35"/>
                    <a:pt x="59" y="71"/>
                    <a:pt x="50" y="105"/>
                  </a:cubicBezTo>
                  <a:cubicBezTo>
                    <a:pt x="42" y="137"/>
                    <a:pt x="32" y="183"/>
                    <a:pt x="0" y="200"/>
                  </a:cubicBezTo>
                  <a:cubicBezTo>
                    <a:pt x="12" y="198"/>
                    <a:pt x="20" y="186"/>
                    <a:pt x="28" y="178"/>
                  </a:cubicBezTo>
                  <a:cubicBezTo>
                    <a:pt x="38" y="168"/>
                    <a:pt x="44" y="158"/>
                    <a:pt x="50" y="145"/>
                  </a:cubicBezTo>
                  <a:cubicBezTo>
                    <a:pt x="57" y="127"/>
                    <a:pt x="60" y="109"/>
                    <a:pt x="61" y="90"/>
                  </a:cubicBezTo>
                  <a:cubicBezTo>
                    <a:pt x="62" y="74"/>
                    <a:pt x="64" y="60"/>
                    <a:pt x="62" y="44"/>
                  </a:cubicBezTo>
                  <a:cubicBezTo>
                    <a:pt x="60" y="32"/>
                    <a:pt x="58" y="20"/>
                    <a:pt x="58" y="8"/>
                  </a:cubicBezTo>
                </a:path>
              </a:pathLst>
            </a:custGeom>
            <a:solidFill>
              <a:srgbClr val="D6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Freeform 193">
              <a:extLst>
                <a:ext uri="{FF2B5EF4-FFF2-40B4-BE49-F238E27FC236}">
                  <a16:creationId xmlns:a16="http://schemas.microsoft.com/office/drawing/2014/main" id="{E8F731C0-6307-421C-9D7D-DA0DF0F9E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061"/>
              <a:ext cx="108" cy="310"/>
            </a:xfrm>
            <a:custGeom>
              <a:avLst/>
              <a:gdLst>
                <a:gd name="T0" fmla="*/ 0 w 55"/>
                <a:gd name="T1" fmla="*/ 17 h 147"/>
                <a:gd name="T2" fmla="*/ 304 w 55"/>
                <a:gd name="T3" fmla="*/ 685 h 147"/>
                <a:gd name="T4" fmla="*/ 371 w 55"/>
                <a:gd name="T5" fmla="*/ 1379 h 147"/>
                <a:gd name="T6" fmla="*/ 355 w 55"/>
                <a:gd name="T7" fmla="*/ 601 h 147"/>
                <a:gd name="T8" fmla="*/ 61 w 55"/>
                <a:gd name="T9" fmla="*/ 27 h 147"/>
                <a:gd name="T10" fmla="*/ 61 w 55"/>
                <a:gd name="T11" fmla="*/ 8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47">
                  <a:moveTo>
                    <a:pt x="0" y="2"/>
                  </a:moveTo>
                  <a:cubicBezTo>
                    <a:pt x="19" y="12"/>
                    <a:pt x="35" y="52"/>
                    <a:pt x="40" y="73"/>
                  </a:cubicBezTo>
                  <a:cubicBezTo>
                    <a:pt x="45" y="97"/>
                    <a:pt x="46" y="122"/>
                    <a:pt x="49" y="147"/>
                  </a:cubicBezTo>
                  <a:cubicBezTo>
                    <a:pt x="55" y="122"/>
                    <a:pt x="54" y="89"/>
                    <a:pt x="47" y="64"/>
                  </a:cubicBezTo>
                  <a:cubicBezTo>
                    <a:pt x="43" y="50"/>
                    <a:pt x="29" y="0"/>
                    <a:pt x="8" y="3"/>
                  </a:cubicBezTo>
                  <a:cubicBezTo>
                    <a:pt x="8" y="2"/>
                    <a:pt x="8" y="2"/>
                    <a:pt x="8" y="1"/>
                  </a:cubicBezTo>
                </a:path>
              </a:pathLst>
            </a:custGeom>
            <a:solidFill>
              <a:srgbClr val="D6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B1D7D324-BDA8-4722-B577-729330E872C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Spot desmosomes</a:t>
            </a:r>
          </a:p>
        </p:txBody>
      </p:sp>
      <p:grpSp>
        <p:nvGrpSpPr>
          <p:cNvPr id="23554" name="Group 3">
            <a:extLst>
              <a:ext uri="{FF2B5EF4-FFF2-40B4-BE49-F238E27FC236}">
                <a16:creationId xmlns:a16="http://schemas.microsoft.com/office/drawing/2014/main" id="{3CE8201A-225F-4DA3-981D-B681126AF285}"/>
              </a:ext>
            </a:extLst>
          </p:cNvPr>
          <p:cNvGrpSpPr>
            <a:grpSpLocks/>
          </p:cNvGrpSpPr>
          <p:nvPr/>
        </p:nvGrpSpPr>
        <p:grpSpPr bwMode="auto">
          <a:xfrm>
            <a:off x="2705100" y="1358900"/>
            <a:ext cx="6727825" cy="4768850"/>
            <a:chOff x="906" y="994"/>
            <a:chExt cx="3798" cy="2692"/>
          </a:xfrm>
        </p:grpSpPr>
        <p:grpSp>
          <p:nvGrpSpPr>
            <p:cNvPr id="23555" name="Group 4">
              <a:extLst>
                <a:ext uri="{FF2B5EF4-FFF2-40B4-BE49-F238E27FC236}">
                  <a16:creationId xmlns:a16="http://schemas.microsoft.com/office/drawing/2014/main" id="{2B7090CC-FD42-4130-B6A6-3A0AD25626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6" y="994"/>
              <a:ext cx="3643" cy="2187"/>
              <a:chOff x="906" y="994"/>
              <a:chExt cx="3643" cy="2187"/>
            </a:xfrm>
          </p:grpSpPr>
          <p:sp>
            <p:nvSpPr>
              <p:cNvPr id="23608" name="Freeform 5">
                <a:extLst>
                  <a:ext uri="{FF2B5EF4-FFF2-40B4-BE49-F238E27FC236}">
                    <a16:creationId xmlns:a16="http://schemas.microsoft.com/office/drawing/2014/main" id="{93886B1B-4DFB-472B-AED0-096DC7B0F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743"/>
                <a:ext cx="731" cy="139"/>
              </a:xfrm>
              <a:custGeom>
                <a:avLst/>
                <a:gdLst>
                  <a:gd name="T0" fmla="*/ 2394 w 404"/>
                  <a:gd name="T1" fmla="*/ 232 h 72"/>
                  <a:gd name="T2" fmla="*/ 2043 w 404"/>
                  <a:gd name="T3" fmla="*/ 116 h 72"/>
                  <a:gd name="T4" fmla="*/ 1779 w 404"/>
                  <a:gd name="T5" fmla="*/ 245 h 72"/>
                  <a:gd name="T6" fmla="*/ 1339 w 404"/>
                  <a:gd name="T7" fmla="*/ 432 h 72"/>
                  <a:gd name="T8" fmla="*/ 954 w 404"/>
                  <a:gd name="T9" fmla="*/ 481 h 72"/>
                  <a:gd name="T10" fmla="*/ 557 w 404"/>
                  <a:gd name="T11" fmla="*/ 216 h 72"/>
                  <a:gd name="T12" fmla="*/ 250 w 404"/>
                  <a:gd name="T13" fmla="*/ 8 h 72"/>
                  <a:gd name="T14" fmla="*/ 0 w 404"/>
                  <a:gd name="T15" fmla="*/ 10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" h="72">
                    <a:moveTo>
                      <a:pt x="404" y="32"/>
                    </a:moveTo>
                    <a:cubicBezTo>
                      <a:pt x="389" y="18"/>
                      <a:pt x="365" y="13"/>
                      <a:pt x="345" y="16"/>
                    </a:cubicBezTo>
                    <a:cubicBezTo>
                      <a:pt x="330" y="18"/>
                      <a:pt x="314" y="28"/>
                      <a:pt x="300" y="34"/>
                    </a:cubicBezTo>
                    <a:cubicBezTo>
                      <a:pt x="277" y="44"/>
                      <a:pt x="251" y="54"/>
                      <a:pt x="226" y="60"/>
                    </a:cubicBezTo>
                    <a:cubicBezTo>
                      <a:pt x="207" y="65"/>
                      <a:pt x="181" y="72"/>
                      <a:pt x="161" y="67"/>
                    </a:cubicBezTo>
                    <a:cubicBezTo>
                      <a:pt x="137" y="62"/>
                      <a:pt x="114" y="44"/>
                      <a:pt x="94" y="30"/>
                    </a:cubicBezTo>
                    <a:cubicBezTo>
                      <a:pt x="78" y="19"/>
                      <a:pt x="62" y="3"/>
                      <a:pt x="42" y="1"/>
                    </a:cubicBezTo>
                    <a:cubicBezTo>
                      <a:pt x="26" y="0"/>
                      <a:pt x="14" y="10"/>
                      <a:pt x="0" y="14"/>
                    </a:cubicBezTo>
                  </a:path>
                </a:pathLst>
              </a:custGeom>
              <a:noFill/>
              <a:ln w="34925" cap="rnd">
                <a:solidFill>
                  <a:srgbClr val="F7F5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9" name="Freeform 6">
                <a:extLst>
                  <a:ext uri="{FF2B5EF4-FFF2-40B4-BE49-F238E27FC236}">
                    <a16:creationId xmlns:a16="http://schemas.microsoft.com/office/drawing/2014/main" id="{3FF76716-88B3-4C05-A19A-2E67853D5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1532"/>
                <a:ext cx="496" cy="413"/>
              </a:xfrm>
              <a:custGeom>
                <a:avLst/>
                <a:gdLst>
                  <a:gd name="T0" fmla="*/ 1626 w 274"/>
                  <a:gd name="T1" fmla="*/ 1538 h 214"/>
                  <a:gd name="T2" fmla="*/ 1169 w 274"/>
                  <a:gd name="T3" fmla="*/ 1285 h 214"/>
                  <a:gd name="T4" fmla="*/ 829 w 274"/>
                  <a:gd name="T5" fmla="*/ 704 h 214"/>
                  <a:gd name="T6" fmla="*/ 440 w 274"/>
                  <a:gd name="T7" fmla="*/ 253 h 214"/>
                  <a:gd name="T8" fmla="*/ 0 w 274"/>
                  <a:gd name="T9" fmla="*/ 0 h 2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4" h="214">
                    <a:moveTo>
                      <a:pt x="274" y="214"/>
                    </a:moveTo>
                    <a:cubicBezTo>
                      <a:pt x="246" y="213"/>
                      <a:pt x="218" y="195"/>
                      <a:pt x="197" y="179"/>
                    </a:cubicBezTo>
                    <a:cubicBezTo>
                      <a:pt x="172" y="159"/>
                      <a:pt x="157" y="124"/>
                      <a:pt x="140" y="98"/>
                    </a:cubicBezTo>
                    <a:cubicBezTo>
                      <a:pt x="123" y="72"/>
                      <a:pt x="100" y="51"/>
                      <a:pt x="74" y="35"/>
                    </a:cubicBezTo>
                    <a:cubicBezTo>
                      <a:pt x="52" y="20"/>
                      <a:pt x="26" y="6"/>
                      <a:pt x="0" y="0"/>
                    </a:cubicBezTo>
                  </a:path>
                </a:pathLst>
              </a:custGeom>
              <a:noFill/>
              <a:ln w="34925" cap="rnd">
                <a:solidFill>
                  <a:srgbClr val="F7F5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0" name="Freeform 7">
                <a:extLst>
                  <a:ext uri="{FF2B5EF4-FFF2-40B4-BE49-F238E27FC236}">
                    <a16:creationId xmlns:a16="http://schemas.microsoft.com/office/drawing/2014/main" id="{6597232A-15E7-4E93-8129-B4F1BC654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735"/>
                <a:ext cx="615" cy="332"/>
              </a:xfrm>
              <a:custGeom>
                <a:avLst/>
                <a:gdLst>
                  <a:gd name="T0" fmla="*/ 0 w 340"/>
                  <a:gd name="T1" fmla="*/ 0 h 172"/>
                  <a:gd name="T2" fmla="*/ 762 w 340"/>
                  <a:gd name="T3" fmla="*/ 425 h 172"/>
                  <a:gd name="T4" fmla="*/ 1254 w 340"/>
                  <a:gd name="T5" fmla="*/ 1085 h 172"/>
                  <a:gd name="T6" fmla="*/ 1780 w 340"/>
                  <a:gd name="T7" fmla="*/ 1181 h 172"/>
                  <a:gd name="T8" fmla="*/ 2011 w 340"/>
                  <a:gd name="T9" fmla="*/ 1237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0" h="172">
                    <a:moveTo>
                      <a:pt x="0" y="0"/>
                    </a:moveTo>
                    <a:cubicBezTo>
                      <a:pt x="44" y="0"/>
                      <a:pt x="98" y="24"/>
                      <a:pt x="129" y="59"/>
                    </a:cubicBezTo>
                    <a:cubicBezTo>
                      <a:pt x="155" y="89"/>
                      <a:pt x="174" y="133"/>
                      <a:pt x="212" y="151"/>
                    </a:cubicBezTo>
                    <a:cubicBezTo>
                      <a:pt x="241" y="165"/>
                      <a:pt x="270" y="161"/>
                      <a:pt x="301" y="164"/>
                    </a:cubicBezTo>
                    <a:cubicBezTo>
                      <a:pt x="309" y="164"/>
                      <a:pt x="340" y="165"/>
                      <a:pt x="340" y="172"/>
                    </a:cubicBezTo>
                  </a:path>
                </a:pathLst>
              </a:custGeom>
              <a:noFill/>
              <a:ln w="34925" cap="rnd">
                <a:solidFill>
                  <a:srgbClr val="F7F5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1" name="Freeform 8">
                <a:extLst>
                  <a:ext uri="{FF2B5EF4-FFF2-40B4-BE49-F238E27FC236}">
                    <a16:creationId xmlns:a16="http://schemas.microsoft.com/office/drawing/2014/main" id="{28AA7459-E3E3-471A-9D41-869817EAF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2187"/>
                <a:ext cx="801" cy="154"/>
              </a:xfrm>
              <a:custGeom>
                <a:avLst/>
                <a:gdLst>
                  <a:gd name="T0" fmla="*/ 2618 w 443"/>
                  <a:gd name="T1" fmla="*/ 156 h 80"/>
                  <a:gd name="T2" fmla="*/ 2224 w 443"/>
                  <a:gd name="T3" fmla="*/ 15 h 80"/>
                  <a:gd name="T4" fmla="*/ 1586 w 443"/>
                  <a:gd name="T5" fmla="*/ 229 h 80"/>
                  <a:gd name="T6" fmla="*/ 1177 w 443"/>
                  <a:gd name="T7" fmla="*/ 393 h 80"/>
                  <a:gd name="T8" fmla="*/ 745 w 443"/>
                  <a:gd name="T9" fmla="*/ 516 h 80"/>
                  <a:gd name="T10" fmla="*/ 0 w 443"/>
                  <a:gd name="T11" fmla="*/ 377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3" h="80">
                    <a:moveTo>
                      <a:pt x="443" y="22"/>
                    </a:moveTo>
                    <a:cubicBezTo>
                      <a:pt x="433" y="6"/>
                      <a:pt x="393" y="3"/>
                      <a:pt x="376" y="2"/>
                    </a:cubicBezTo>
                    <a:cubicBezTo>
                      <a:pt x="339" y="0"/>
                      <a:pt x="303" y="21"/>
                      <a:pt x="268" y="32"/>
                    </a:cubicBezTo>
                    <a:cubicBezTo>
                      <a:pt x="245" y="39"/>
                      <a:pt x="221" y="46"/>
                      <a:pt x="199" y="55"/>
                    </a:cubicBezTo>
                    <a:cubicBezTo>
                      <a:pt x="174" y="66"/>
                      <a:pt x="152" y="67"/>
                      <a:pt x="126" y="72"/>
                    </a:cubicBezTo>
                    <a:cubicBezTo>
                      <a:pt x="86" y="80"/>
                      <a:pt x="37" y="75"/>
                      <a:pt x="0" y="53"/>
                    </a:cubicBezTo>
                  </a:path>
                </a:pathLst>
              </a:custGeom>
              <a:noFill/>
              <a:ln w="34925" cap="rnd">
                <a:solidFill>
                  <a:srgbClr val="F7F5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2" name="Freeform 9">
                <a:extLst>
                  <a:ext uri="{FF2B5EF4-FFF2-40B4-BE49-F238E27FC236}">
                    <a16:creationId xmlns:a16="http://schemas.microsoft.com/office/drawing/2014/main" id="{7A498E4A-5F15-49FC-BA25-42EC23D8D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2302"/>
                <a:ext cx="675" cy="311"/>
              </a:xfrm>
              <a:custGeom>
                <a:avLst/>
                <a:gdLst>
                  <a:gd name="T0" fmla="*/ 2193 w 373"/>
                  <a:gd name="T1" fmla="*/ 37 h 161"/>
                  <a:gd name="T2" fmla="*/ 2152 w 373"/>
                  <a:gd name="T3" fmla="*/ 15 h 161"/>
                  <a:gd name="T4" fmla="*/ 1902 w 373"/>
                  <a:gd name="T5" fmla="*/ 52 h 161"/>
                  <a:gd name="T6" fmla="*/ 1316 w 373"/>
                  <a:gd name="T7" fmla="*/ 433 h 161"/>
                  <a:gd name="T8" fmla="*/ 695 w 373"/>
                  <a:gd name="T9" fmla="*/ 1004 h 161"/>
                  <a:gd name="T10" fmla="*/ 271 w 373"/>
                  <a:gd name="T11" fmla="*/ 1089 h 161"/>
                  <a:gd name="T12" fmla="*/ 0 w 373"/>
                  <a:gd name="T13" fmla="*/ 900 h 1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3" h="161">
                    <a:moveTo>
                      <a:pt x="370" y="5"/>
                    </a:moveTo>
                    <a:cubicBezTo>
                      <a:pt x="373" y="3"/>
                      <a:pt x="367" y="3"/>
                      <a:pt x="363" y="2"/>
                    </a:cubicBezTo>
                    <a:cubicBezTo>
                      <a:pt x="349" y="0"/>
                      <a:pt x="334" y="4"/>
                      <a:pt x="321" y="7"/>
                    </a:cubicBezTo>
                    <a:cubicBezTo>
                      <a:pt x="285" y="16"/>
                      <a:pt x="251" y="38"/>
                      <a:pt x="222" y="60"/>
                    </a:cubicBezTo>
                    <a:cubicBezTo>
                      <a:pt x="187" y="87"/>
                      <a:pt x="155" y="117"/>
                      <a:pt x="117" y="139"/>
                    </a:cubicBezTo>
                    <a:cubicBezTo>
                      <a:pt x="96" y="152"/>
                      <a:pt x="71" y="161"/>
                      <a:pt x="46" y="151"/>
                    </a:cubicBezTo>
                    <a:cubicBezTo>
                      <a:pt x="31" y="145"/>
                      <a:pt x="11" y="130"/>
                      <a:pt x="0" y="125"/>
                    </a:cubicBezTo>
                  </a:path>
                </a:pathLst>
              </a:custGeom>
              <a:noFill/>
              <a:ln w="34925" cap="rnd">
                <a:solidFill>
                  <a:srgbClr val="F7F5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3" name="Freeform 10">
                <a:extLst>
                  <a:ext uri="{FF2B5EF4-FFF2-40B4-BE49-F238E27FC236}">
                    <a16:creationId xmlns:a16="http://schemas.microsoft.com/office/drawing/2014/main" id="{46350992-B94A-41E3-B6FD-427BF3B6E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687"/>
                <a:ext cx="279" cy="751"/>
              </a:xfrm>
              <a:custGeom>
                <a:avLst/>
                <a:gdLst>
                  <a:gd name="T0" fmla="*/ 0 w 154"/>
                  <a:gd name="T1" fmla="*/ 0 h 389"/>
                  <a:gd name="T2" fmla="*/ 0 w 154"/>
                  <a:gd name="T3" fmla="*/ 2799 h 389"/>
                  <a:gd name="T4" fmla="*/ 902 w 154"/>
                  <a:gd name="T5" fmla="*/ 1322 h 389"/>
                  <a:gd name="T6" fmla="*/ 0 w 154"/>
                  <a:gd name="T7" fmla="*/ 0 h 3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4" h="389">
                    <a:moveTo>
                      <a:pt x="0" y="0"/>
                    </a:moveTo>
                    <a:cubicBezTo>
                      <a:pt x="0" y="389"/>
                      <a:pt x="0" y="389"/>
                      <a:pt x="0" y="389"/>
                    </a:cubicBezTo>
                    <a:cubicBezTo>
                      <a:pt x="0" y="389"/>
                      <a:pt x="154" y="350"/>
                      <a:pt x="152" y="184"/>
                    </a:cubicBezTo>
                    <a:cubicBezTo>
                      <a:pt x="150" y="2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4D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4" name="Freeform 11">
                <a:extLst>
                  <a:ext uri="{FF2B5EF4-FFF2-40B4-BE49-F238E27FC236}">
                    <a16:creationId xmlns:a16="http://schemas.microsoft.com/office/drawing/2014/main" id="{3A0AD7BC-59E8-4704-A26A-3644C8DC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687"/>
                <a:ext cx="116" cy="751"/>
              </a:xfrm>
              <a:custGeom>
                <a:avLst/>
                <a:gdLst>
                  <a:gd name="T0" fmla="*/ 368 w 64"/>
                  <a:gd name="T1" fmla="*/ 1398 h 389"/>
                  <a:gd name="T2" fmla="*/ 270 w 64"/>
                  <a:gd name="T3" fmla="*/ 2635 h 389"/>
                  <a:gd name="T4" fmla="*/ 132 w 64"/>
                  <a:gd name="T5" fmla="*/ 2799 h 389"/>
                  <a:gd name="T6" fmla="*/ 132 w 64"/>
                  <a:gd name="T7" fmla="*/ 2799 h 389"/>
                  <a:gd name="T8" fmla="*/ 0 w 64"/>
                  <a:gd name="T9" fmla="*/ 2635 h 389"/>
                  <a:gd name="T10" fmla="*/ 73 w 64"/>
                  <a:gd name="T11" fmla="*/ 1390 h 389"/>
                  <a:gd name="T12" fmla="*/ 0 w 64"/>
                  <a:gd name="T13" fmla="*/ 164 h 389"/>
                  <a:gd name="T14" fmla="*/ 132 w 64"/>
                  <a:gd name="T15" fmla="*/ 0 h 389"/>
                  <a:gd name="T16" fmla="*/ 132 w 64"/>
                  <a:gd name="T17" fmla="*/ 0 h 389"/>
                  <a:gd name="T18" fmla="*/ 270 w 64"/>
                  <a:gd name="T19" fmla="*/ 164 h 389"/>
                  <a:gd name="T20" fmla="*/ 368 w 64"/>
                  <a:gd name="T21" fmla="*/ 1398 h 3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389">
                    <a:moveTo>
                      <a:pt x="62" y="194"/>
                    </a:moveTo>
                    <a:cubicBezTo>
                      <a:pt x="64" y="282"/>
                      <a:pt x="45" y="366"/>
                      <a:pt x="45" y="366"/>
                    </a:cubicBezTo>
                    <a:cubicBezTo>
                      <a:pt x="45" y="379"/>
                      <a:pt x="35" y="389"/>
                      <a:pt x="22" y="389"/>
                    </a:cubicBezTo>
                    <a:cubicBezTo>
                      <a:pt x="22" y="389"/>
                      <a:pt x="22" y="389"/>
                      <a:pt x="22" y="389"/>
                    </a:cubicBezTo>
                    <a:cubicBezTo>
                      <a:pt x="10" y="389"/>
                      <a:pt x="0" y="379"/>
                      <a:pt x="0" y="366"/>
                    </a:cubicBezTo>
                    <a:cubicBezTo>
                      <a:pt x="0" y="366"/>
                      <a:pt x="11" y="295"/>
                      <a:pt x="12" y="193"/>
                    </a:cubicBezTo>
                    <a:cubicBezTo>
                      <a:pt x="12" y="115"/>
                      <a:pt x="0" y="23"/>
                      <a:pt x="0" y="23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5" y="0"/>
                      <a:pt x="45" y="10"/>
                      <a:pt x="45" y="23"/>
                    </a:cubicBezTo>
                    <a:cubicBezTo>
                      <a:pt x="45" y="23"/>
                      <a:pt x="62" y="87"/>
                      <a:pt x="62" y="194"/>
                    </a:cubicBezTo>
                    <a:close/>
                  </a:path>
                </a:pathLst>
              </a:custGeom>
              <a:solidFill>
                <a:srgbClr val="F7E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5" name="Freeform 12">
                <a:extLst>
                  <a:ext uri="{FF2B5EF4-FFF2-40B4-BE49-F238E27FC236}">
                    <a16:creationId xmlns:a16="http://schemas.microsoft.com/office/drawing/2014/main" id="{F53293B8-DB51-49D0-BE87-B5760D7B3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687"/>
                <a:ext cx="279" cy="751"/>
              </a:xfrm>
              <a:custGeom>
                <a:avLst/>
                <a:gdLst>
                  <a:gd name="T0" fmla="*/ 0 w 154"/>
                  <a:gd name="T1" fmla="*/ 2799 h 389"/>
                  <a:gd name="T2" fmla="*/ 902 w 154"/>
                  <a:gd name="T3" fmla="*/ 1322 h 389"/>
                  <a:gd name="T4" fmla="*/ 0 w 154"/>
                  <a:gd name="T5" fmla="*/ 0 h 3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4" h="389">
                    <a:moveTo>
                      <a:pt x="0" y="389"/>
                    </a:moveTo>
                    <a:cubicBezTo>
                      <a:pt x="0" y="389"/>
                      <a:pt x="154" y="350"/>
                      <a:pt x="152" y="184"/>
                    </a:cubicBezTo>
                    <a:cubicBezTo>
                      <a:pt x="150" y="25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6" name="Freeform 13">
                <a:extLst>
                  <a:ext uri="{FF2B5EF4-FFF2-40B4-BE49-F238E27FC236}">
                    <a16:creationId xmlns:a16="http://schemas.microsoft.com/office/drawing/2014/main" id="{1E5891E1-9F08-4D38-BBAF-BF9F2AB1E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687"/>
                <a:ext cx="116" cy="751"/>
              </a:xfrm>
              <a:custGeom>
                <a:avLst/>
                <a:gdLst>
                  <a:gd name="T0" fmla="*/ 368 w 64"/>
                  <a:gd name="T1" fmla="*/ 1398 h 389"/>
                  <a:gd name="T2" fmla="*/ 270 w 64"/>
                  <a:gd name="T3" fmla="*/ 2635 h 389"/>
                  <a:gd name="T4" fmla="*/ 132 w 64"/>
                  <a:gd name="T5" fmla="*/ 2799 h 389"/>
                  <a:gd name="T6" fmla="*/ 132 w 64"/>
                  <a:gd name="T7" fmla="*/ 2799 h 389"/>
                  <a:gd name="T8" fmla="*/ 0 w 64"/>
                  <a:gd name="T9" fmla="*/ 2635 h 389"/>
                  <a:gd name="T10" fmla="*/ 73 w 64"/>
                  <a:gd name="T11" fmla="*/ 1390 h 389"/>
                  <a:gd name="T12" fmla="*/ 0 w 64"/>
                  <a:gd name="T13" fmla="*/ 164 h 389"/>
                  <a:gd name="T14" fmla="*/ 132 w 64"/>
                  <a:gd name="T15" fmla="*/ 0 h 389"/>
                  <a:gd name="T16" fmla="*/ 132 w 64"/>
                  <a:gd name="T17" fmla="*/ 0 h 389"/>
                  <a:gd name="T18" fmla="*/ 270 w 64"/>
                  <a:gd name="T19" fmla="*/ 164 h 389"/>
                  <a:gd name="T20" fmla="*/ 368 w 64"/>
                  <a:gd name="T21" fmla="*/ 1398 h 3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389">
                    <a:moveTo>
                      <a:pt x="62" y="194"/>
                    </a:moveTo>
                    <a:cubicBezTo>
                      <a:pt x="64" y="282"/>
                      <a:pt x="45" y="366"/>
                      <a:pt x="45" y="366"/>
                    </a:cubicBezTo>
                    <a:cubicBezTo>
                      <a:pt x="45" y="379"/>
                      <a:pt x="35" y="389"/>
                      <a:pt x="22" y="389"/>
                    </a:cubicBezTo>
                    <a:cubicBezTo>
                      <a:pt x="22" y="389"/>
                      <a:pt x="22" y="389"/>
                      <a:pt x="22" y="389"/>
                    </a:cubicBezTo>
                    <a:cubicBezTo>
                      <a:pt x="10" y="389"/>
                      <a:pt x="0" y="379"/>
                      <a:pt x="0" y="366"/>
                    </a:cubicBezTo>
                    <a:cubicBezTo>
                      <a:pt x="0" y="366"/>
                      <a:pt x="11" y="295"/>
                      <a:pt x="12" y="193"/>
                    </a:cubicBezTo>
                    <a:cubicBezTo>
                      <a:pt x="12" y="115"/>
                      <a:pt x="0" y="23"/>
                      <a:pt x="0" y="23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5" y="0"/>
                      <a:pt x="45" y="10"/>
                      <a:pt x="45" y="23"/>
                    </a:cubicBezTo>
                    <a:cubicBezTo>
                      <a:pt x="45" y="23"/>
                      <a:pt x="62" y="87"/>
                      <a:pt x="62" y="19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7" name="Freeform 14">
                <a:extLst>
                  <a:ext uri="{FF2B5EF4-FFF2-40B4-BE49-F238E27FC236}">
                    <a16:creationId xmlns:a16="http://schemas.microsoft.com/office/drawing/2014/main" id="{79D6B577-DC4B-438B-A126-5E0B816FA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714"/>
                <a:ext cx="72" cy="531"/>
              </a:xfrm>
              <a:custGeom>
                <a:avLst/>
                <a:gdLst>
                  <a:gd name="T0" fmla="*/ 153 w 40"/>
                  <a:gd name="T1" fmla="*/ 93 h 275"/>
                  <a:gd name="T2" fmla="*/ 52 w 40"/>
                  <a:gd name="T3" fmla="*/ 64 h 275"/>
                  <a:gd name="T4" fmla="*/ 72 w 40"/>
                  <a:gd name="T5" fmla="*/ 448 h 275"/>
                  <a:gd name="T6" fmla="*/ 130 w 40"/>
                  <a:gd name="T7" fmla="*/ 958 h 275"/>
                  <a:gd name="T8" fmla="*/ 146 w 40"/>
                  <a:gd name="T9" fmla="*/ 1238 h 275"/>
                  <a:gd name="T10" fmla="*/ 117 w 40"/>
                  <a:gd name="T11" fmla="*/ 1525 h 275"/>
                  <a:gd name="T12" fmla="*/ 130 w 40"/>
                  <a:gd name="T13" fmla="*/ 1971 h 275"/>
                  <a:gd name="T14" fmla="*/ 211 w 40"/>
                  <a:gd name="T15" fmla="*/ 1425 h 275"/>
                  <a:gd name="T16" fmla="*/ 203 w 40"/>
                  <a:gd name="T17" fmla="*/ 597 h 275"/>
                  <a:gd name="T18" fmla="*/ 158 w 40"/>
                  <a:gd name="T19" fmla="*/ 71 h 2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275">
                    <a:moveTo>
                      <a:pt x="26" y="13"/>
                    </a:moveTo>
                    <a:cubicBezTo>
                      <a:pt x="28" y="2"/>
                      <a:pt x="14" y="0"/>
                      <a:pt x="9" y="9"/>
                    </a:cubicBezTo>
                    <a:cubicBezTo>
                      <a:pt x="0" y="23"/>
                      <a:pt x="11" y="47"/>
                      <a:pt x="12" y="62"/>
                    </a:cubicBezTo>
                    <a:cubicBezTo>
                      <a:pt x="15" y="86"/>
                      <a:pt x="21" y="109"/>
                      <a:pt x="22" y="133"/>
                    </a:cubicBezTo>
                    <a:cubicBezTo>
                      <a:pt x="22" y="146"/>
                      <a:pt x="25" y="159"/>
                      <a:pt x="25" y="172"/>
                    </a:cubicBezTo>
                    <a:cubicBezTo>
                      <a:pt x="24" y="186"/>
                      <a:pt x="22" y="199"/>
                      <a:pt x="20" y="212"/>
                    </a:cubicBezTo>
                    <a:cubicBezTo>
                      <a:pt x="20" y="220"/>
                      <a:pt x="10" y="272"/>
                      <a:pt x="22" y="274"/>
                    </a:cubicBezTo>
                    <a:cubicBezTo>
                      <a:pt x="33" y="275"/>
                      <a:pt x="35" y="209"/>
                      <a:pt x="36" y="198"/>
                    </a:cubicBezTo>
                    <a:cubicBezTo>
                      <a:pt x="38" y="159"/>
                      <a:pt x="33" y="121"/>
                      <a:pt x="35" y="83"/>
                    </a:cubicBezTo>
                    <a:cubicBezTo>
                      <a:pt x="36" y="58"/>
                      <a:pt x="40" y="30"/>
                      <a:pt x="27" y="10"/>
                    </a:cubicBezTo>
                  </a:path>
                </a:pathLst>
              </a:custGeom>
              <a:solidFill>
                <a:srgbClr val="F9E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8" name="Oval 15">
                <a:extLst>
                  <a:ext uri="{FF2B5EF4-FFF2-40B4-BE49-F238E27FC236}">
                    <a16:creationId xmlns:a16="http://schemas.microsoft.com/office/drawing/2014/main" id="{99BFE5B3-6F41-495E-BD32-534A696AC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" y="1710"/>
                <a:ext cx="30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19" name="Oval 16">
                <a:extLst>
                  <a:ext uri="{FF2B5EF4-FFF2-40B4-BE49-F238E27FC236}">
                    <a16:creationId xmlns:a16="http://schemas.microsoft.com/office/drawing/2014/main" id="{E0489239-1A22-4BDC-B08A-C1962A70B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1778"/>
                <a:ext cx="31" cy="32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0" name="Oval 17">
                <a:extLst>
                  <a:ext uri="{FF2B5EF4-FFF2-40B4-BE49-F238E27FC236}">
                    <a16:creationId xmlns:a16="http://schemas.microsoft.com/office/drawing/2014/main" id="{2857A1B3-9DE1-43D3-BFF0-09C4B1303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816"/>
                <a:ext cx="33" cy="35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1" name="Oval 18">
                <a:extLst>
                  <a:ext uri="{FF2B5EF4-FFF2-40B4-BE49-F238E27FC236}">
                    <a16:creationId xmlns:a16="http://schemas.microsoft.com/office/drawing/2014/main" id="{3F64D164-9E13-4CFB-BBB0-3BEB22432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1884"/>
                <a:ext cx="31" cy="34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2" name="Oval 19">
                <a:extLst>
                  <a:ext uri="{FF2B5EF4-FFF2-40B4-BE49-F238E27FC236}">
                    <a16:creationId xmlns:a16="http://schemas.microsoft.com/office/drawing/2014/main" id="{C6FAB9CA-75E6-4C4D-A962-99F3363A5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" y="1945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3" name="Oval 20">
                <a:extLst>
                  <a:ext uri="{FF2B5EF4-FFF2-40B4-BE49-F238E27FC236}">
                    <a16:creationId xmlns:a16="http://schemas.microsoft.com/office/drawing/2014/main" id="{8E77555D-593A-4B61-AFB3-4DC646E6F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2005"/>
                <a:ext cx="33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4" name="Oval 21">
                <a:extLst>
                  <a:ext uri="{FF2B5EF4-FFF2-40B4-BE49-F238E27FC236}">
                    <a16:creationId xmlns:a16="http://schemas.microsoft.com/office/drawing/2014/main" id="{9382EF57-9F66-4C10-A800-B6D7CF3F0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" y="2059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5" name="Oval 22">
                <a:extLst>
                  <a:ext uri="{FF2B5EF4-FFF2-40B4-BE49-F238E27FC236}">
                    <a16:creationId xmlns:a16="http://schemas.microsoft.com/office/drawing/2014/main" id="{79FA4F2D-E303-481A-BE19-E7135A0C6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2135"/>
                <a:ext cx="31" cy="32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6" name="Oval 23">
                <a:extLst>
                  <a:ext uri="{FF2B5EF4-FFF2-40B4-BE49-F238E27FC236}">
                    <a16:creationId xmlns:a16="http://schemas.microsoft.com/office/drawing/2014/main" id="{A142B607-1061-4B67-A635-F9F89B2A6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2206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7" name="Oval 24">
                <a:extLst>
                  <a:ext uri="{FF2B5EF4-FFF2-40B4-BE49-F238E27FC236}">
                    <a16:creationId xmlns:a16="http://schemas.microsoft.com/office/drawing/2014/main" id="{CF374C2E-31C1-40D0-8AB0-FE8FA43A9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2254"/>
                <a:ext cx="31" cy="35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8" name="Oval 25">
                <a:extLst>
                  <a:ext uri="{FF2B5EF4-FFF2-40B4-BE49-F238E27FC236}">
                    <a16:creationId xmlns:a16="http://schemas.microsoft.com/office/drawing/2014/main" id="{D9697BB2-7777-4BAC-BE2D-0642E118D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2351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9" name="Freeform 26">
                <a:extLst>
                  <a:ext uri="{FF2B5EF4-FFF2-40B4-BE49-F238E27FC236}">
                    <a16:creationId xmlns:a16="http://schemas.microsoft.com/office/drawing/2014/main" id="{6CB845EB-C30E-484B-970A-AC5D19516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737"/>
                <a:ext cx="198" cy="255"/>
              </a:xfrm>
              <a:custGeom>
                <a:avLst/>
                <a:gdLst>
                  <a:gd name="T0" fmla="*/ 0 w 109"/>
                  <a:gd name="T1" fmla="*/ 0 h 132"/>
                  <a:gd name="T2" fmla="*/ 162 w 109"/>
                  <a:gd name="T3" fmla="*/ 116 h 132"/>
                  <a:gd name="T4" fmla="*/ 336 w 109"/>
                  <a:gd name="T5" fmla="*/ 301 h 132"/>
                  <a:gd name="T6" fmla="*/ 521 w 109"/>
                  <a:gd name="T7" fmla="*/ 906 h 132"/>
                  <a:gd name="T8" fmla="*/ 383 w 109"/>
                  <a:gd name="T9" fmla="*/ 641 h 132"/>
                  <a:gd name="T10" fmla="*/ 198 w 109"/>
                  <a:gd name="T11" fmla="*/ 404 h 132"/>
                  <a:gd name="T12" fmla="*/ 60 w 109"/>
                  <a:gd name="T13" fmla="*/ 296 h 132"/>
                  <a:gd name="T14" fmla="*/ 7 w 109"/>
                  <a:gd name="T15" fmla="*/ 71 h 132"/>
                  <a:gd name="T16" fmla="*/ 0 w 109"/>
                  <a:gd name="T17" fmla="*/ 52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" h="132">
                    <a:moveTo>
                      <a:pt x="0" y="0"/>
                    </a:moveTo>
                    <a:cubicBezTo>
                      <a:pt x="8" y="6"/>
                      <a:pt x="19" y="11"/>
                      <a:pt x="27" y="16"/>
                    </a:cubicBezTo>
                    <a:cubicBezTo>
                      <a:pt x="38" y="24"/>
                      <a:pt x="47" y="31"/>
                      <a:pt x="56" y="42"/>
                    </a:cubicBezTo>
                    <a:cubicBezTo>
                      <a:pt x="66" y="53"/>
                      <a:pt x="109" y="114"/>
                      <a:pt x="87" y="126"/>
                    </a:cubicBezTo>
                    <a:cubicBezTo>
                      <a:pt x="75" y="132"/>
                      <a:pt x="68" y="96"/>
                      <a:pt x="64" y="89"/>
                    </a:cubicBezTo>
                    <a:cubicBezTo>
                      <a:pt x="57" y="76"/>
                      <a:pt x="45" y="64"/>
                      <a:pt x="33" y="56"/>
                    </a:cubicBezTo>
                    <a:cubicBezTo>
                      <a:pt x="25" y="50"/>
                      <a:pt x="16" y="49"/>
                      <a:pt x="10" y="41"/>
                    </a:cubicBezTo>
                    <a:cubicBezTo>
                      <a:pt x="5" y="33"/>
                      <a:pt x="3" y="19"/>
                      <a:pt x="1" y="10"/>
                    </a:cubicBezTo>
                    <a:cubicBezTo>
                      <a:pt x="0" y="9"/>
                      <a:pt x="0" y="8"/>
                      <a:pt x="0" y="7"/>
                    </a:cubicBezTo>
                  </a:path>
                </a:pathLst>
              </a:custGeom>
              <a:solidFill>
                <a:srgbClr val="F9D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0" name="Freeform 27">
                <a:extLst>
                  <a:ext uri="{FF2B5EF4-FFF2-40B4-BE49-F238E27FC236}">
                    <a16:creationId xmlns:a16="http://schemas.microsoft.com/office/drawing/2014/main" id="{7369E930-D08B-425A-840E-69911F24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1758"/>
                <a:ext cx="125" cy="139"/>
              </a:xfrm>
              <a:custGeom>
                <a:avLst/>
                <a:gdLst>
                  <a:gd name="T0" fmla="*/ 36 w 69"/>
                  <a:gd name="T1" fmla="*/ 0 h 72"/>
                  <a:gd name="T2" fmla="*/ 409 w 69"/>
                  <a:gd name="T3" fmla="*/ 517 h 72"/>
                  <a:gd name="T4" fmla="*/ 315 w 69"/>
                  <a:gd name="T5" fmla="*/ 361 h 72"/>
                  <a:gd name="T6" fmla="*/ 207 w 69"/>
                  <a:gd name="T7" fmla="*/ 209 h 72"/>
                  <a:gd name="T8" fmla="*/ 0 w 69"/>
                  <a:gd name="T9" fmla="*/ 2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72">
                    <a:moveTo>
                      <a:pt x="6" y="0"/>
                    </a:moveTo>
                    <a:cubicBezTo>
                      <a:pt x="32" y="20"/>
                      <a:pt x="64" y="35"/>
                      <a:pt x="69" y="72"/>
                    </a:cubicBezTo>
                    <a:cubicBezTo>
                      <a:pt x="61" y="66"/>
                      <a:pt x="59" y="57"/>
                      <a:pt x="53" y="50"/>
                    </a:cubicBezTo>
                    <a:cubicBezTo>
                      <a:pt x="48" y="42"/>
                      <a:pt x="42" y="36"/>
                      <a:pt x="35" y="29"/>
                    </a:cubicBezTo>
                    <a:cubicBezTo>
                      <a:pt x="26" y="21"/>
                      <a:pt x="6" y="13"/>
                      <a:pt x="0" y="3"/>
                    </a:cubicBezTo>
                  </a:path>
                </a:pathLst>
              </a:custGeom>
              <a:solidFill>
                <a:srgbClr val="F4E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1" name="Freeform 28">
                <a:extLst>
                  <a:ext uri="{FF2B5EF4-FFF2-40B4-BE49-F238E27FC236}">
                    <a16:creationId xmlns:a16="http://schemas.microsoft.com/office/drawing/2014/main" id="{EBB94021-676B-4E97-980E-A94AC5606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2150"/>
                <a:ext cx="179" cy="235"/>
              </a:xfrm>
              <a:custGeom>
                <a:avLst/>
                <a:gdLst>
                  <a:gd name="T0" fmla="*/ 36 w 99"/>
                  <a:gd name="T1" fmla="*/ 873 h 122"/>
                  <a:gd name="T2" fmla="*/ 177 w 99"/>
                  <a:gd name="T3" fmla="*/ 772 h 122"/>
                  <a:gd name="T4" fmla="*/ 331 w 99"/>
                  <a:gd name="T5" fmla="*/ 601 h 122"/>
                  <a:gd name="T6" fmla="*/ 539 w 99"/>
                  <a:gd name="T7" fmla="*/ 216 h 122"/>
                  <a:gd name="T8" fmla="*/ 519 w 99"/>
                  <a:gd name="T9" fmla="*/ 23 h 122"/>
                  <a:gd name="T10" fmla="*/ 360 w 99"/>
                  <a:gd name="T11" fmla="*/ 223 h 122"/>
                  <a:gd name="T12" fmla="*/ 89 w 99"/>
                  <a:gd name="T13" fmla="*/ 401 h 122"/>
                  <a:gd name="T14" fmla="*/ 0 w 99"/>
                  <a:gd name="T15" fmla="*/ 873 h 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6" y="122"/>
                    </a:moveTo>
                    <a:cubicBezTo>
                      <a:pt x="6" y="121"/>
                      <a:pt x="26" y="111"/>
                      <a:pt x="30" y="108"/>
                    </a:cubicBezTo>
                    <a:cubicBezTo>
                      <a:pt x="39" y="101"/>
                      <a:pt x="48" y="93"/>
                      <a:pt x="56" y="84"/>
                    </a:cubicBezTo>
                    <a:cubicBezTo>
                      <a:pt x="70" y="68"/>
                      <a:pt x="84" y="51"/>
                      <a:pt x="91" y="30"/>
                    </a:cubicBezTo>
                    <a:cubicBezTo>
                      <a:pt x="94" y="24"/>
                      <a:pt x="99" y="5"/>
                      <a:pt x="88" y="3"/>
                    </a:cubicBezTo>
                    <a:cubicBezTo>
                      <a:pt x="79" y="0"/>
                      <a:pt x="66" y="25"/>
                      <a:pt x="61" y="31"/>
                    </a:cubicBezTo>
                    <a:cubicBezTo>
                      <a:pt x="51" y="42"/>
                      <a:pt x="32" y="57"/>
                      <a:pt x="15" y="56"/>
                    </a:cubicBezTo>
                    <a:cubicBezTo>
                      <a:pt x="6" y="76"/>
                      <a:pt x="1" y="100"/>
                      <a:pt x="0" y="122"/>
                    </a:cubicBezTo>
                  </a:path>
                </a:pathLst>
              </a:custGeom>
              <a:solidFill>
                <a:srgbClr val="F9D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2" name="Freeform 29">
                <a:extLst>
                  <a:ext uri="{FF2B5EF4-FFF2-40B4-BE49-F238E27FC236}">
                    <a16:creationId xmlns:a16="http://schemas.microsoft.com/office/drawing/2014/main" id="{F9BB04A0-8ADC-46AF-A2FD-7A5DDEFC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208"/>
                <a:ext cx="127" cy="149"/>
              </a:xfrm>
              <a:custGeom>
                <a:avLst/>
                <a:gdLst>
                  <a:gd name="T0" fmla="*/ 13 w 70"/>
                  <a:gd name="T1" fmla="*/ 404 h 77"/>
                  <a:gd name="T2" fmla="*/ 0 w 70"/>
                  <a:gd name="T3" fmla="*/ 550 h 77"/>
                  <a:gd name="T4" fmla="*/ 96 w 70"/>
                  <a:gd name="T5" fmla="*/ 472 h 77"/>
                  <a:gd name="T6" fmla="*/ 274 w 70"/>
                  <a:gd name="T7" fmla="*/ 277 h 77"/>
                  <a:gd name="T8" fmla="*/ 388 w 70"/>
                  <a:gd name="T9" fmla="*/ 0 h 77"/>
                  <a:gd name="T10" fmla="*/ 203 w 70"/>
                  <a:gd name="T11" fmla="*/ 269 h 77"/>
                  <a:gd name="T12" fmla="*/ 29 w 70"/>
                  <a:gd name="T13" fmla="*/ 420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7">
                    <a:moveTo>
                      <a:pt x="2" y="56"/>
                    </a:moveTo>
                    <a:cubicBezTo>
                      <a:pt x="2" y="63"/>
                      <a:pt x="0" y="70"/>
                      <a:pt x="0" y="76"/>
                    </a:cubicBezTo>
                    <a:cubicBezTo>
                      <a:pt x="6" y="77"/>
                      <a:pt x="12" y="68"/>
                      <a:pt x="16" y="65"/>
                    </a:cubicBezTo>
                    <a:cubicBezTo>
                      <a:pt x="26" y="56"/>
                      <a:pt x="37" y="48"/>
                      <a:pt x="46" y="38"/>
                    </a:cubicBezTo>
                    <a:cubicBezTo>
                      <a:pt x="52" y="31"/>
                      <a:pt x="70" y="11"/>
                      <a:pt x="65" y="0"/>
                    </a:cubicBezTo>
                    <a:cubicBezTo>
                      <a:pt x="55" y="13"/>
                      <a:pt x="47" y="26"/>
                      <a:pt x="34" y="37"/>
                    </a:cubicBezTo>
                    <a:cubicBezTo>
                      <a:pt x="25" y="45"/>
                      <a:pt x="14" y="52"/>
                      <a:pt x="5" y="58"/>
                    </a:cubicBezTo>
                  </a:path>
                </a:pathLst>
              </a:custGeom>
              <a:solidFill>
                <a:srgbClr val="F4E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3" name="Freeform 30">
                <a:extLst>
                  <a:ext uri="{FF2B5EF4-FFF2-40B4-BE49-F238E27FC236}">
                    <a16:creationId xmlns:a16="http://schemas.microsoft.com/office/drawing/2014/main" id="{EB1C1262-579F-4DCA-B9F3-87DD3B323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768"/>
                <a:ext cx="70" cy="567"/>
              </a:xfrm>
              <a:custGeom>
                <a:avLst/>
                <a:gdLst>
                  <a:gd name="T0" fmla="*/ 0 w 39"/>
                  <a:gd name="T1" fmla="*/ 0 h 294"/>
                  <a:gd name="T2" fmla="*/ 13 w 39"/>
                  <a:gd name="T3" fmla="*/ 2110 h 294"/>
                  <a:gd name="T4" fmla="*/ 0 w 39"/>
                  <a:gd name="T5" fmla="*/ 0 h 2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94">
                    <a:moveTo>
                      <a:pt x="0" y="0"/>
                    </a:moveTo>
                    <a:cubicBezTo>
                      <a:pt x="0" y="0"/>
                      <a:pt x="31" y="118"/>
                      <a:pt x="2" y="294"/>
                    </a:cubicBezTo>
                    <a:cubicBezTo>
                      <a:pt x="2" y="294"/>
                      <a:pt x="39" y="157"/>
                      <a:pt x="0" y="0"/>
                    </a:cubicBezTo>
                    <a:close/>
                  </a:path>
                </a:pathLst>
              </a:custGeom>
              <a:solidFill>
                <a:srgbClr val="F4E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4" name="Freeform 31">
                <a:extLst>
                  <a:ext uri="{FF2B5EF4-FFF2-40B4-BE49-F238E27FC236}">
                    <a16:creationId xmlns:a16="http://schemas.microsoft.com/office/drawing/2014/main" id="{42B9A6B5-4B04-4A6B-8590-32E68C962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1040"/>
                <a:ext cx="965" cy="1841"/>
              </a:xfrm>
              <a:custGeom>
                <a:avLst/>
                <a:gdLst>
                  <a:gd name="T0" fmla="*/ 2848 w 533"/>
                  <a:gd name="T1" fmla="*/ 5884 h 954"/>
                  <a:gd name="T2" fmla="*/ 3121 w 533"/>
                  <a:gd name="T3" fmla="*/ 4591 h 954"/>
                  <a:gd name="T4" fmla="*/ 3002 w 533"/>
                  <a:gd name="T5" fmla="*/ 1609 h 954"/>
                  <a:gd name="T6" fmla="*/ 2658 w 533"/>
                  <a:gd name="T7" fmla="*/ 0 h 954"/>
                  <a:gd name="T8" fmla="*/ 0 w 533"/>
                  <a:gd name="T9" fmla="*/ 973 h 954"/>
                  <a:gd name="T10" fmla="*/ 344 w 533"/>
                  <a:gd name="T11" fmla="*/ 2580 h 954"/>
                  <a:gd name="T12" fmla="*/ 456 w 533"/>
                  <a:gd name="T13" fmla="*/ 5564 h 954"/>
                  <a:gd name="T14" fmla="*/ 190 w 533"/>
                  <a:gd name="T15" fmla="*/ 6856 h 954"/>
                  <a:gd name="T16" fmla="*/ 2848 w 533"/>
                  <a:gd name="T17" fmla="*/ 5884 h 9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3" h="954">
                    <a:moveTo>
                      <a:pt x="480" y="819"/>
                    </a:moveTo>
                    <a:cubicBezTo>
                      <a:pt x="480" y="819"/>
                      <a:pt x="518" y="711"/>
                      <a:pt x="526" y="639"/>
                    </a:cubicBezTo>
                    <a:cubicBezTo>
                      <a:pt x="533" y="566"/>
                      <a:pt x="512" y="252"/>
                      <a:pt x="506" y="224"/>
                    </a:cubicBezTo>
                    <a:cubicBezTo>
                      <a:pt x="500" y="197"/>
                      <a:pt x="501" y="105"/>
                      <a:pt x="448" y="0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53" y="240"/>
                      <a:pt x="52" y="332"/>
                      <a:pt x="58" y="359"/>
                    </a:cubicBezTo>
                    <a:cubicBezTo>
                      <a:pt x="64" y="387"/>
                      <a:pt x="85" y="701"/>
                      <a:pt x="77" y="774"/>
                    </a:cubicBezTo>
                    <a:cubicBezTo>
                      <a:pt x="69" y="846"/>
                      <a:pt x="32" y="954"/>
                      <a:pt x="32" y="954"/>
                    </a:cubicBezTo>
                    <a:lnTo>
                      <a:pt x="480" y="819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5" name="Freeform 32">
                <a:extLst>
                  <a:ext uri="{FF2B5EF4-FFF2-40B4-BE49-F238E27FC236}">
                    <a16:creationId xmlns:a16="http://schemas.microsoft.com/office/drawing/2014/main" id="{FFACB08C-14B3-4E2A-94D8-5A6A5BC32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996"/>
                <a:ext cx="907" cy="305"/>
              </a:xfrm>
              <a:custGeom>
                <a:avLst/>
                <a:gdLst>
                  <a:gd name="T0" fmla="*/ 0 w 907"/>
                  <a:gd name="T1" fmla="*/ 266 h 305"/>
                  <a:gd name="T2" fmla="*/ 98 w 907"/>
                  <a:gd name="T3" fmla="*/ 305 h 305"/>
                  <a:gd name="T4" fmla="*/ 907 w 907"/>
                  <a:gd name="T5" fmla="*/ 42 h 305"/>
                  <a:gd name="T6" fmla="*/ 800 w 907"/>
                  <a:gd name="T7" fmla="*/ 0 h 305"/>
                  <a:gd name="T8" fmla="*/ 0 w 907"/>
                  <a:gd name="T9" fmla="*/ 266 h 3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7" h="305">
                    <a:moveTo>
                      <a:pt x="0" y="266"/>
                    </a:moveTo>
                    <a:lnTo>
                      <a:pt x="98" y="305"/>
                    </a:lnTo>
                    <a:lnTo>
                      <a:pt x="907" y="42"/>
                    </a:lnTo>
                    <a:lnTo>
                      <a:pt x="800" y="0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6" name="Freeform 33">
                <a:extLst>
                  <a:ext uri="{FF2B5EF4-FFF2-40B4-BE49-F238E27FC236}">
                    <a16:creationId xmlns:a16="http://schemas.microsoft.com/office/drawing/2014/main" id="{6C3689F6-521B-4205-AB3C-179C3280C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1799"/>
                <a:ext cx="907" cy="305"/>
              </a:xfrm>
              <a:custGeom>
                <a:avLst/>
                <a:gdLst>
                  <a:gd name="T0" fmla="*/ 0 w 907"/>
                  <a:gd name="T1" fmla="*/ 266 h 305"/>
                  <a:gd name="T2" fmla="*/ 98 w 907"/>
                  <a:gd name="T3" fmla="*/ 305 h 305"/>
                  <a:gd name="T4" fmla="*/ 907 w 907"/>
                  <a:gd name="T5" fmla="*/ 40 h 305"/>
                  <a:gd name="T6" fmla="*/ 798 w 907"/>
                  <a:gd name="T7" fmla="*/ 0 h 305"/>
                  <a:gd name="T8" fmla="*/ 0 w 907"/>
                  <a:gd name="T9" fmla="*/ 266 h 3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7" h="305">
                    <a:moveTo>
                      <a:pt x="0" y="266"/>
                    </a:moveTo>
                    <a:lnTo>
                      <a:pt x="98" y="305"/>
                    </a:lnTo>
                    <a:lnTo>
                      <a:pt x="907" y="40"/>
                    </a:lnTo>
                    <a:lnTo>
                      <a:pt x="798" y="0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7" name="Freeform 34">
                <a:extLst>
                  <a:ext uri="{FF2B5EF4-FFF2-40B4-BE49-F238E27FC236}">
                    <a16:creationId xmlns:a16="http://schemas.microsoft.com/office/drawing/2014/main" id="{8DCFD9EE-F66B-4353-B9AF-6BB7A9683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1332"/>
                <a:ext cx="992" cy="1849"/>
              </a:xfrm>
              <a:custGeom>
                <a:avLst/>
                <a:gdLst>
                  <a:gd name="T0" fmla="*/ 635 w 548"/>
                  <a:gd name="T1" fmla="*/ 6888 h 958"/>
                  <a:gd name="T2" fmla="*/ 219 w 548"/>
                  <a:gd name="T3" fmla="*/ 5286 h 958"/>
                  <a:gd name="T4" fmla="*/ 43 w 548"/>
                  <a:gd name="T5" fmla="*/ 1911 h 958"/>
                  <a:gd name="T6" fmla="*/ 505 w 548"/>
                  <a:gd name="T7" fmla="*/ 1006 h 958"/>
                  <a:gd name="T8" fmla="*/ 3114 w 548"/>
                  <a:gd name="T9" fmla="*/ 0 h 958"/>
                  <a:gd name="T10" fmla="*/ 2657 w 548"/>
                  <a:gd name="T11" fmla="*/ 905 h 958"/>
                  <a:gd name="T12" fmla="*/ 2835 w 548"/>
                  <a:gd name="T13" fmla="*/ 4277 h 958"/>
                  <a:gd name="T14" fmla="*/ 3251 w 548"/>
                  <a:gd name="T15" fmla="*/ 5883 h 958"/>
                  <a:gd name="T16" fmla="*/ 635 w 548"/>
                  <a:gd name="T17" fmla="*/ 6888 h 9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8" h="958">
                    <a:moveTo>
                      <a:pt x="107" y="958"/>
                    </a:moveTo>
                    <a:cubicBezTo>
                      <a:pt x="107" y="958"/>
                      <a:pt x="48" y="831"/>
                      <a:pt x="37" y="735"/>
                    </a:cubicBezTo>
                    <a:cubicBezTo>
                      <a:pt x="26" y="639"/>
                      <a:pt x="0" y="326"/>
                      <a:pt x="7" y="266"/>
                    </a:cubicBezTo>
                    <a:cubicBezTo>
                      <a:pt x="20" y="157"/>
                      <a:pt x="74" y="149"/>
                      <a:pt x="85" y="140"/>
                    </a:cubicBezTo>
                    <a:cubicBezTo>
                      <a:pt x="525" y="0"/>
                      <a:pt x="525" y="0"/>
                      <a:pt x="525" y="0"/>
                    </a:cubicBezTo>
                    <a:cubicBezTo>
                      <a:pt x="514" y="9"/>
                      <a:pt x="461" y="17"/>
                      <a:pt x="448" y="126"/>
                    </a:cubicBezTo>
                    <a:cubicBezTo>
                      <a:pt x="441" y="186"/>
                      <a:pt x="467" y="499"/>
                      <a:pt x="478" y="595"/>
                    </a:cubicBezTo>
                    <a:cubicBezTo>
                      <a:pt x="489" y="691"/>
                      <a:pt x="548" y="818"/>
                      <a:pt x="548" y="818"/>
                    </a:cubicBezTo>
                    <a:lnTo>
                      <a:pt x="107" y="958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8" name="Freeform 35">
                <a:extLst>
                  <a:ext uri="{FF2B5EF4-FFF2-40B4-BE49-F238E27FC236}">
                    <a16:creationId xmlns:a16="http://schemas.microsoft.com/office/drawing/2014/main" id="{C43374A5-5F6B-42A0-AE74-08582D02D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295"/>
                <a:ext cx="881" cy="307"/>
              </a:xfrm>
              <a:custGeom>
                <a:avLst/>
                <a:gdLst>
                  <a:gd name="T0" fmla="*/ 0 w 881"/>
                  <a:gd name="T1" fmla="*/ 270 h 307"/>
                  <a:gd name="T2" fmla="*/ 85 w 881"/>
                  <a:gd name="T3" fmla="*/ 307 h 307"/>
                  <a:gd name="T4" fmla="*/ 881 w 881"/>
                  <a:gd name="T5" fmla="*/ 37 h 307"/>
                  <a:gd name="T6" fmla="*/ 789 w 881"/>
                  <a:gd name="T7" fmla="*/ 0 h 307"/>
                  <a:gd name="T8" fmla="*/ 0 w 881"/>
                  <a:gd name="T9" fmla="*/ 270 h 3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1" h="307">
                    <a:moveTo>
                      <a:pt x="0" y="270"/>
                    </a:moveTo>
                    <a:lnTo>
                      <a:pt x="85" y="307"/>
                    </a:lnTo>
                    <a:lnTo>
                      <a:pt x="881" y="37"/>
                    </a:lnTo>
                    <a:lnTo>
                      <a:pt x="789" y="0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9" name="Freeform 36">
                <a:extLst>
                  <a:ext uri="{FF2B5EF4-FFF2-40B4-BE49-F238E27FC236}">
                    <a16:creationId xmlns:a16="http://schemas.microsoft.com/office/drawing/2014/main" id="{DB8276F6-9554-4861-9BE1-051F742E9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023"/>
                <a:ext cx="447" cy="202"/>
              </a:xfrm>
              <a:custGeom>
                <a:avLst/>
                <a:gdLst>
                  <a:gd name="T0" fmla="*/ 1464 w 247"/>
                  <a:gd name="T1" fmla="*/ 693 h 105"/>
                  <a:gd name="T2" fmla="*/ 563 w 247"/>
                  <a:gd name="T3" fmla="*/ 269 h 105"/>
                  <a:gd name="T4" fmla="*/ 315 w 247"/>
                  <a:gd name="T5" fmla="*/ 100 h 105"/>
                  <a:gd name="T6" fmla="*/ 13 w 247"/>
                  <a:gd name="T7" fmla="*/ 44 h 105"/>
                  <a:gd name="T8" fmla="*/ 266 w 247"/>
                  <a:gd name="T9" fmla="*/ 248 h 105"/>
                  <a:gd name="T10" fmla="*/ 541 w 247"/>
                  <a:gd name="T11" fmla="*/ 325 h 105"/>
                  <a:gd name="T12" fmla="*/ 1441 w 247"/>
                  <a:gd name="T13" fmla="*/ 748 h 105"/>
                  <a:gd name="T14" fmla="*/ 1464 w 247"/>
                  <a:gd name="T15" fmla="*/ 693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5">
                    <a:moveTo>
                      <a:pt x="247" y="97"/>
                    </a:moveTo>
                    <a:cubicBezTo>
                      <a:pt x="95" y="38"/>
                      <a:pt x="95" y="38"/>
                      <a:pt x="95" y="38"/>
                    </a:cubicBezTo>
                    <a:cubicBezTo>
                      <a:pt x="89" y="31"/>
                      <a:pt x="73" y="21"/>
                      <a:pt x="53" y="14"/>
                    </a:cubicBezTo>
                    <a:cubicBezTo>
                      <a:pt x="27" y="4"/>
                      <a:pt x="4" y="0"/>
                      <a:pt x="2" y="6"/>
                    </a:cubicBezTo>
                    <a:cubicBezTo>
                      <a:pt x="0" y="12"/>
                      <a:pt x="19" y="25"/>
                      <a:pt x="45" y="35"/>
                    </a:cubicBezTo>
                    <a:cubicBezTo>
                      <a:pt x="65" y="43"/>
                      <a:pt x="83" y="47"/>
                      <a:pt x="91" y="46"/>
                    </a:cubicBezTo>
                    <a:cubicBezTo>
                      <a:pt x="243" y="105"/>
                      <a:pt x="243" y="105"/>
                      <a:pt x="243" y="105"/>
                    </a:cubicBezTo>
                    <a:lnTo>
                      <a:pt x="247" y="97"/>
                    </a:lnTo>
                    <a:close/>
                  </a:path>
                </a:pathLst>
              </a:custGeom>
              <a:solidFill>
                <a:srgbClr val="F4BE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0" name="Freeform 37">
                <a:extLst>
                  <a:ext uri="{FF2B5EF4-FFF2-40B4-BE49-F238E27FC236}">
                    <a16:creationId xmlns:a16="http://schemas.microsoft.com/office/drawing/2014/main" id="{882DAE50-367B-417F-8BF2-F7808B9DC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040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28 w 62"/>
                  <a:gd name="T3" fmla="*/ 69 h 25"/>
                  <a:gd name="T4" fmla="*/ 365 w 62"/>
                  <a:gd name="T5" fmla="*/ 156 h 25"/>
                  <a:gd name="T6" fmla="*/ 258 w 62"/>
                  <a:gd name="T7" fmla="*/ 140 h 25"/>
                  <a:gd name="T8" fmla="*/ 141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7" y="5"/>
                      <a:pt x="39" y="10"/>
                    </a:cubicBezTo>
                    <a:cubicBezTo>
                      <a:pt x="45" y="12"/>
                      <a:pt x="59" y="16"/>
                      <a:pt x="62" y="22"/>
                    </a:cubicBezTo>
                    <a:cubicBezTo>
                      <a:pt x="58" y="25"/>
                      <a:pt x="49" y="21"/>
                      <a:pt x="44" y="20"/>
                    </a:cubicBezTo>
                    <a:cubicBezTo>
                      <a:pt x="37" y="19"/>
                      <a:pt x="31" y="15"/>
                      <a:pt x="24" y="13"/>
                    </a:cubicBezTo>
                    <a:cubicBezTo>
                      <a:pt x="17" y="11"/>
                      <a:pt x="6" y="9"/>
                      <a:pt x="2" y="1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1" name="Freeform 38">
                <a:extLst>
                  <a:ext uri="{FF2B5EF4-FFF2-40B4-BE49-F238E27FC236}">
                    <a16:creationId xmlns:a16="http://schemas.microsoft.com/office/drawing/2014/main" id="{0D4D3CF0-EE57-4DE9-8C10-CE5701F00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026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6" y="0"/>
                      <a:pt x="79" y="30"/>
                    </a:cubicBezTo>
                    <a:cubicBezTo>
                      <a:pt x="79" y="30"/>
                      <a:pt x="28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2" name="Freeform 39">
                <a:extLst>
                  <a:ext uri="{FF2B5EF4-FFF2-40B4-BE49-F238E27FC236}">
                    <a16:creationId xmlns:a16="http://schemas.microsoft.com/office/drawing/2014/main" id="{B0FC7E45-CDD0-43D4-B8F9-981939845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034"/>
                <a:ext cx="9" cy="10"/>
              </a:xfrm>
              <a:custGeom>
                <a:avLst/>
                <a:gdLst>
                  <a:gd name="T0" fmla="*/ 23 w 5"/>
                  <a:gd name="T1" fmla="*/ 24 h 5"/>
                  <a:gd name="T2" fmla="*/ 7 w 5"/>
                  <a:gd name="T3" fmla="*/ 32 h 5"/>
                  <a:gd name="T4" fmla="*/ 0 w 5"/>
                  <a:gd name="T5" fmla="*/ 8 h 5"/>
                  <a:gd name="T6" fmla="*/ 16 w 5"/>
                  <a:gd name="T7" fmla="*/ 8 h 5"/>
                  <a:gd name="T8" fmla="*/ 23 w 5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3" name="Freeform 40">
                <a:extLst>
                  <a:ext uri="{FF2B5EF4-FFF2-40B4-BE49-F238E27FC236}">
                    <a16:creationId xmlns:a16="http://schemas.microsoft.com/office/drawing/2014/main" id="{9B9721CF-7BD3-4798-91C8-5D79C5BC0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2036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8 w 2"/>
                  <a:gd name="T3" fmla="*/ 16 h 2"/>
                  <a:gd name="T4" fmla="*/ 0 w 2"/>
                  <a:gd name="T5" fmla="*/ 0 h 2"/>
                  <a:gd name="T6" fmla="*/ 16 w 2"/>
                  <a:gd name="T7" fmla="*/ 0 h 2"/>
                  <a:gd name="T8" fmla="*/ 16 w 2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4" name="Freeform 41">
                <a:extLst>
                  <a:ext uri="{FF2B5EF4-FFF2-40B4-BE49-F238E27FC236}">
                    <a16:creationId xmlns:a16="http://schemas.microsoft.com/office/drawing/2014/main" id="{8C7517CE-65C2-477C-9D56-C944F6FFF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079"/>
                <a:ext cx="6" cy="5"/>
              </a:xfrm>
              <a:custGeom>
                <a:avLst/>
                <a:gdLst>
                  <a:gd name="T0" fmla="*/ 24 w 3"/>
                  <a:gd name="T1" fmla="*/ 8 h 3"/>
                  <a:gd name="T2" fmla="*/ 8 w 3"/>
                  <a:gd name="T3" fmla="*/ 8 h 3"/>
                  <a:gd name="T4" fmla="*/ 0 w 3"/>
                  <a:gd name="T5" fmla="*/ 0 h 3"/>
                  <a:gd name="T6" fmla="*/ 16 w 3"/>
                  <a:gd name="T7" fmla="*/ 0 h 3"/>
                  <a:gd name="T8" fmla="*/ 24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5" name="Freeform 42">
                <a:extLst>
                  <a:ext uri="{FF2B5EF4-FFF2-40B4-BE49-F238E27FC236}">
                    <a16:creationId xmlns:a16="http://schemas.microsoft.com/office/drawing/2014/main" id="{B867E3CC-C522-4E32-B763-3999ABA50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104"/>
                <a:ext cx="186" cy="77"/>
              </a:xfrm>
              <a:custGeom>
                <a:avLst/>
                <a:gdLst>
                  <a:gd name="T0" fmla="*/ 0 w 103"/>
                  <a:gd name="T1" fmla="*/ 0 h 40"/>
                  <a:gd name="T2" fmla="*/ 607 w 103"/>
                  <a:gd name="T3" fmla="*/ 285 h 40"/>
                  <a:gd name="T4" fmla="*/ 0 w 10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0" y="0"/>
                    </a:moveTo>
                    <a:cubicBezTo>
                      <a:pt x="103" y="40"/>
                      <a:pt x="103" y="40"/>
                      <a:pt x="103" y="40"/>
                    </a:cubicBezTo>
                    <a:cubicBezTo>
                      <a:pt x="103" y="40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6" name="Freeform 43">
                <a:extLst>
                  <a:ext uri="{FF2B5EF4-FFF2-40B4-BE49-F238E27FC236}">
                    <a16:creationId xmlns:a16="http://schemas.microsoft.com/office/drawing/2014/main" id="{B06107B6-7D44-4C5C-A351-90AEA0FA1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2133"/>
                <a:ext cx="447" cy="200"/>
              </a:xfrm>
              <a:custGeom>
                <a:avLst/>
                <a:gdLst>
                  <a:gd name="T0" fmla="*/ 1464 w 247"/>
                  <a:gd name="T1" fmla="*/ 685 h 104"/>
                  <a:gd name="T2" fmla="*/ 563 w 247"/>
                  <a:gd name="T3" fmla="*/ 263 h 104"/>
                  <a:gd name="T4" fmla="*/ 320 w 247"/>
                  <a:gd name="T5" fmla="*/ 92 h 104"/>
                  <a:gd name="T6" fmla="*/ 13 w 247"/>
                  <a:gd name="T7" fmla="*/ 44 h 104"/>
                  <a:gd name="T8" fmla="*/ 266 w 247"/>
                  <a:gd name="T9" fmla="*/ 248 h 104"/>
                  <a:gd name="T10" fmla="*/ 543 w 247"/>
                  <a:gd name="T11" fmla="*/ 321 h 104"/>
                  <a:gd name="T12" fmla="*/ 1448 w 247"/>
                  <a:gd name="T13" fmla="*/ 740 h 104"/>
                  <a:gd name="T14" fmla="*/ 1464 w 247"/>
                  <a:gd name="T15" fmla="*/ 685 h 1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4">
                    <a:moveTo>
                      <a:pt x="247" y="96"/>
                    </a:moveTo>
                    <a:cubicBezTo>
                      <a:pt x="95" y="37"/>
                      <a:pt x="95" y="37"/>
                      <a:pt x="95" y="37"/>
                    </a:cubicBezTo>
                    <a:cubicBezTo>
                      <a:pt x="89" y="30"/>
                      <a:pt x="74" y="21"/>
                      <a:pt x="54" y="13"/>
                    </a:cubicBezTo>
                    <a:cubicBezTo>
                      <a:pt x="28" y="3"/>
                      <a:pt x="5" y="0"/>
                      <a:pt x="2" y="6"/>
                    </a:cubicBezTo>
                    <a:cubicBezTo>
                      <a:pt x="0" y="12"/>
                      <a:pt x="19" y="25"/>
                      <a:pt x="45" y="35"/>
                    </a:cubicBezTo>
                    <a:cubicBezTo>
                      <a:pt x="65" y="43"/>
                      <a:pt x="83" y="47"/>
                      <a:pt x="92" y="45"/>
                    </a:cubicBezTo>
                    <a:cubicBezTo>
                      <a:pt x="244" y="104"/>
                      <a:pt x="244" y="104"/>
                      <a:pt x="244" y="104"/>
                    </a:cubicBezTo>
                    <a:lnTo>
                      <a:pt x="247" y="96"/>
                    </a:lnTo>
                    <a:close/>
                  </a:path>
                </a:pathLst>
              </a:custGeom>
              <a:solidFill>
                <a:srgbClr val="F4BE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7" name="Freeform 44">
                <a:extLst>
                  <a:ext uri="{FF2B5EF4-FFF2-40B4-BE49-F238E27FC236}">
                    <a16:creationId xmlns:a16="http://schemas.microsoft.com/office/drawing/2014/main" id="{C67783EB-6FBA-47D2-9C4E-65239BC9B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150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35 w 62"/>
                  <a:gd name="T3" fmla="*/ 63 h 25"/>
                  <a:gd name="T4" fmla="*/ 365 w 62"/>
                  <a:gd name="T5" fmla="*/ 148 h 25"/>
                  <a:gd name="T6" fmla="*/ 264 w 62"/>
                  <a:gd name="T7" fmla="*/ 140 h 25"/>
                  <a:gd name="T8" fmla="*/ 146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7" y="5"/>
                      <a:pt x="40" y="9"/>
                    </a:cubicBezTo>
                    <a:cubicBezTo>
                      <a:pt x="45" y="11"/>
                      <a:pt x="59" y="16"/>
                      <a:pt x="62" y="21"/>
                    </a:cubicBezTo>
                    <a:cubicBezTo>
                      <a:pt x="58" y="25"/>
                      <a:pt x="50" y="21"/>
                      <a:pt x="45" y="20"/>
                    </a:cubicBezTo>
                    <a:cubicBezTo>
                      <a:pt x="38" y="18"/>
                      <a:pt x="32" y="15"/>
                      <a:pt x="25" y="13"/>
                    </a:cubicBezTo>
                    <a:cubicBezTo>
                      <a:pt x="17" y="10"/>
                      <a:pt x="6" y="9"/>
                      <a:pt x="2" y="1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8" name="Freeform 45">
                <a:extLst>
                  <a:ext uri="{FF2B5EF4-FFF2-40B4-BE49-F238E27FC236}">
                    <a16:creationId xmlns:a16="http://schemas.microsoft.com/office/drawing/2014/main" id="{FE4AEB11-B20B-4DA6-935B-771BCE846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136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5" y="0"/>
                      <a:pt x="79" y="30"/>
                    </a:cubicBezTo>
                    <a:cubicBezTo>
                      <a:pt x="79" y="30"/>
                      <a:pt x="28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9" name="Freeform 46">
                <a:extLst>
                  <a:ext uri="{FF2B5EF4-FFF2-40B4-BE49-F238E27FC236}">
                    <a16:creationId xmlns:a16="http://schemas.microsoft.com/office/drawing/2014/main" id="{E1B17D1B-DB03-4941-818D-9359B6054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144"/>
                <a:ext cx="9" cy="8"/>
              </a:xfrm>
              <a:custGeom>
                <a:avLst/>
                <a:gdLst>
                  <a:gd name="T0" fmla="*/ 23 w 5"/>
                  <a:gd name="T1" fmla="*/ 24 h 4"/>
                  <a:gd name="T2" fmla="*/ 13 w 5"/>
                  <a:gd name="T3" fmla="*/ 32 h 4"/>
                  <a:gd name="T4" fmla="*/ 7 w 5"/>
                  <a:gd name="T5" fmla="*/ 8 h 4"/>
                  <a:gd name="T6" fmla="*/ 23 w 5"/>
                  <a:gd name="T7" fmla="*/ 0 h 4"/>
                  <a:gd name="T8" fmla="*/ 23 w 5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0" name="Freeform 47">
                <a:extLst>
                  <a:ext uri="{FF2B5EF4-FFF2-40B4-BE49-F238E27FC236}">
                    <a16:creationId xmlns:a16="http://schemas.microsoft.com/office/drawing/2014/main" id="{3BE079D6-445D-4C26-BF6A-378FDEED3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144"/>
                <a:ext cx="5" cy="6"/>
              </a:xfrm>
              <a:custGeom>
                <a:avLst/>
                <a:gdLst>
                  <a:gd name="T0" fmla="*/ 13 w 3"/>
                  <a:gd name="T1" fmla="*/ 16 h 3"/>
                  <a:gd name="T2" fmla="*/ 5 w 3"/>
                  <a:gd name="T3" fmla="*/ 24 h 3"/>
                  <a:gd name="T4" fmla="*/ 0 w 3"/>
                  <a:gd name="T5" fmla="*/ 8 h 3"/>
                  <a:gd name="T6" fmla="*/ 8 w 3"/>
                  <a:gd name="T7" fmla="*/ 8 h 3"/>
                  <a:gd name="T8" fmla="*/ 13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1" name="Freeform 48">
                <a:extLst>
                  <a:ext uri="{FF2B5EF4-FFF2-40B4-BE49-F238E27FC236}">
                    <a16:creationId xmlns:a16="http://schemas.microsoft.com/office/drawing/2014/main" id="{FD25BEFB-0135-4C7E-A7FB-8F5475CD8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187"/>
                <a:ext cx="8" cy="5"/>
              </a:xfrm>
              <a:custGeom>
                <a:avLst/>
                <a:gdLst>
                  <a:gd name="T0" fmla="*/ 24 w 4"/>
                  <a:gd name="T1" fmla="*/ 8 h 3"/>
                  <a:gd name="T2" fmla="*/ 8 w 4"/>
                  <a:gd name="T3" fmla="*/ 13 h 3"/>
                  <a:gd name="T4" fmla="*/ 8 w 4"/>
                  <a:gd name="T5" fmla="*/ 5 h 3"/>
                  <a:gd name="T6" fmla="*/ 24 w 4"/>
                  <a:gd name="T7" fmla="*/ 5 h 3"/>
                  <a:gd name="T8" fmla="*/ 24 w 4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2" name="Freeform 49">
                <a:extLst>
                  <a:ext uri="{FF2B5EF4-FFF2-40B4-BE49-F238E27FC236}">
                    <a16:creationId xmlns:a16="http://schemas.microsoft.com/office/drawing/2014/main" id="{66895686-4B78-4869-9652-8F5BC5B9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14"/>
                <a:ext cx="186" cy="77"/>
              </a:xfrm>
              <a:custGeom>
                <a:avLst/>
                <a:gdLst>
                  <a:gd name="T0" fmla="*/ 0 w 103"/>
                  <a:gd name="T1" fmla="*/ 0 h 40"/>
                  <a:gd name="T2" fmla="*/ 607 w 103"/>
                  <a:gd name="T3" fmla="*/ 285 h 40"/>
                  <a:gd name="T4" fmla="*/ 0 w 10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0" y="0"/>
                    </a:moveTo>
                    <a:cubicBezTo>
                      <a:pt x="103" y="40"/>
                      <a:pt x="103" y="40"/>
                      <a:pt x="103" y="40"/>
                    </a:cubicBezTo>
                    <a:cubicBezTo>
                      <a:pt x="103" y="40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3" name="Freeform 50">
                <a:extLst>
                  <a:ext uri="{FF2B5EF4-FFF2-40B4-BE49-F238E27FC236}">
                    <a16:creationId xmlns:a16="http://schemas.microsoft.com/office/drawing/2014/main" id="{CC4D8769-0669-4683-BF51-25638957C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086"/>
                <a:ext cx="447" cy="203"/>
              </a:xfrm>
              <a:custGeom>
                <a:avLst/>
                <a:gdLst>
                  <a:gd name="T0" fmla="*/ 1464 w 247"/>
                  <a:gd name="T1" fmla="*/ 702 h 105"/>
                  <a:gd name="T2" fmla="*/ 563 w 247"/>
                  <a:gd name="T3" fmla="*/ 273 h 105"/>
                  <a:gd name="T4" fmla="*/ 320 w 247"/>
                  <a:gd name="T5" fmla="*/ 101 h 105"/>
                  <a:gd name="T6" fmla="*/ 13 w 247"/>
                  <a:gd name="T7" fmla="*/ 44 h 105"/>
                  <a:gd name="T8" fmla="*/ 271 w 247"/>
                  <a:gd name="T9" fmla="*/ 261 h 105"/>
                  <a:gd name="T10" fmla="*/ 543 w 247"/>
                  <a:gd name="T11" fmla="*/ 333 h 105"/>
                  <a:gd name="T12" fmla="*/ 1448 w 247"/>
                  <a:gd name="T13" fmla="*/ 758 h 105"/>
                  <a:gd name="T14" fmla="*/ 1464 w 247"/>
                  <a:gd name="T15" fmla="*/ 702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5">
                    <a:moveTo>
                      <a:pt x="247" y="97"/>
                    </a:moveTo>
                    <a:cubicBezTo>
                      <a:pt x="95" y="38"/>
                      <a:pt x="95" y="38"/>
                      <a:pt x="95" y="38"/>
                    </a:cubicBezTo>
                    <a:cubicBezTo>
                      <a:pt x="90" y="31"/>
                      <a:pt x="74" y="22"/>
                      <a:pt x="54" y="14"/>
                    </a:cubicBezTo>
                    <a:cubicBezTo>
                      <a:pt x="28" y="4"/>
                      <a:pt x="5" y="0"/>
                      <a:pt x="2" y="6"/>
                    </a:cubicBezTo>
                    <a:cubicBezTo>
                      <a:pt x="0" y="12"/>
                      <a:pt x="19" y="25"/>
                      <a:pt x="46" y="36"/>
                    </a:cubicBezTo>
                    <a:cubicBezTo>
                      <a:pt x="65" y="43"/>
                      <a:pt x="83" y="47"/>
                      <a:pt x="92" y="46"/>
                    </a:cubicBezTo>
                    <a:cubicBezTo>
                      <a:pt x="244" y="105"/>
                      <a:pt x="244" y="105"/>
                      <a:pt x="244" y="105"/>
                    </a:cubicBezTo>
                    <a:lnTo>
                      <a:pt x="247" y="97"/>
                    </a:lnTo>
                    <a:close/>
                  </a:path>
                </a:pathLst>
              </a:custGeom>
              <a:solidFill>
                <a:srgbClr val="F29C6C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4" name="Freeform 51">
                <a:extLst>
                  <a:ext uri="{FF2B5EF4-FFF2-40B4-BE49-F238E27FC236}">
                    <a16:creationId xmlns:a16="http://schemas.microsoft.com/office/drawing/2014/main" id="{845EB74C-1A77-4546-B0D8-F9C4CB688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106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35 w 62"/>
                  <a:gd name="T3" fmla="*/ 63 h 25"/>
                  <a:gd name="T4" fmla="*/ 365 w 62"/>
                  <a:gd name="T5" fmla="*/ 148 h 25"/>
                  <a:gd name="T6" fmla="*/ 264 w 62"/>
                  <a:gd name="T7" fmla="*/ 132 h 25"/>
                  <a:gd name="T8" fmla="*/ 146 w 62"/>
                  <a:gd name="T9" fmla="*/ 84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4" y="2"/>
                      <a:pt x="27" y="5"/>
                      <a:pt x="40" y="9"/>
                    </a:cubicBezTo>
                    <a:cubicBezTo>
                      <a:pt x="46" y="11"/>
                      <a:pt x="60" y="15"/>
                      <a:pt x="62" y="21"/>
                    </a:cubicBezTo>
                    <a:cubicBezTo>
                      <a:pt x="58" y="25"/>
                      <a:pt x="50" y="20"/>
                      <a:pt x="45" y="19"/>
                    </a:cubicBezTo>
                    <a:cubicBezTo>
                      <a:pt x="38" y="18"/>
                      <a:pt x="32" y="15"/>
                      <a:pt x="25" y="12"/>
                    </a:cubicBezTo>
                    <a:cubicBezTo>
                      <a:pt x="17" y="10"/>
                      <a:pt x="7" y="8"/>
                      <a:pt x="2" y="1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5" name="Freeform 52">
                <a:extLst>
                  <a:ext uri="{FF2B5EF4-FFF2-40B4-BE49-F238E27FC236}">
                    <a16:creationId xmlns:a16="http://schemas.microsoft.com/office/drawing/2014/main" id="{A1F7DDBF-80FB-4235-8EA9-72D0A4FD9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090"/>
                <a:ext cx="143" cy="60"/>
              </a:xfrm>
              <a:custGeom>
                <a:avLst/>
                <a:gdLst>
                  <a:gd name="T0" fmla="*/ 0 w 79"/>
                  <a:gd name="T1" fmla="*/ 45 h 31"/>
                  <a:gd name="T2" fmla="*/ 469 w 79"/>
                  <a:gd name="T3" fmla="*/ 225 h 31"/>
                  <a:gd name="T4" fmla="*/ 0 w 79"/>
                  <a:gd name="T5" fmla="*/ 45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1">
                    <a:moveTo>
                      <a:pt x="0" y="6"/>
                    </a:moveTo>
                    <a:cubicBezTo>
                      <a:pt x="0" y="6"/>
                      <a:pt x="26" y="0"/>
                      <a:pt x="79" y="31"/>
                    </a:cubicBezTo>
                    <a:cubicBezTo>
                      <a:pt x="79" y="31"/>
                      <a:pt x="28" y="5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6" name="Freeform 53">
                <a:extLst>
                  <a:ext uri="{FF2B5EF4-FFF2-40B4-BE49-F238E27FC236}">
                    <a16:creationId xmlns:a16="http://schemas.microsoft.com/office/drawing/2014/main" id="{50DDB19B-5BC3-4679-A4AB-A9B8C000F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98"/>
                <a:ext cx="9" cy="10"/>
              </a:xfrm>
              <a:custGeom>
                <a:avLst/>
                <a:gdLst>
                  <a:gd name="T0" fmla="*/ 29 w 5"/>
                  <a:gd name="T1" fmla="*/ 32 h 5"/>
                  <a:gd name="T2" fmla="*/ 13 w 5"/>
                  <a:gd name="T3" fmla="*/ 32 h 5"/>
                  <a:gd name="T4" fmla="*/ 7 w 5"/>
                  <a:gd name="T5" fmla="*/ 16 h 5"/>
                  <a:gd name="T6" fmla="*/ 23 w 5"/>
                  <a:gd name="T7" fmla="*/ 8 h 5"/>
                  <a:gd name="T8" fmla="*/ 29 w 5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7" name="Freeform 54">
                <a:extLst>
                  <a:ext uri="{FF2B5EF4-FFF2-40B4-BE49-F238E27FC236}">
                    <a16:creationId xmlns:a16="http://schemas.microsoft.com/office/drawing/2014/main" id="{F112504D-87A8-4D47-9DEB-FD7BC0845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100"/>
                <a:ext cx="5" cy="4"/>
              </a:xfrm>
              <a:custGeom>
                <a:avLst/>
                <a:gdLst>
                  <a:gd name="T0" fmla="*/ 13 w 3"/>
                  <a:gd name="T1" fmla="*/ 16 h 2"/>
                  <a:gd name="T2" fmla="*/ 5 w 3"/>
                  <a:gd name="T3" fmla="*/ 16 h 2"/>
                  <a:gd name="T4" fmla="*/ 5 w 3"/>
                  <a:gd name="T5" fmla="*/ 8 h 2"/>
                  <a:gd name="T6" fmla="*/ 8 w 3"/>
                  <a:gd name="T7" fmla="*/ 0 h 2"/>
                  <a:gd name="T8" fmla="*/ 13 w 3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8" name="Freeform 55">
                <a:extLst>
                  <a:ext uri="{FF2B5EF4-FFF2-40B4-BE49-F238E27FC236}">
                    <a16:creationId xmlns:a16="http://schemas.microsoft.com/office/drawing/2014/main" id="{8CC4FD69-64F9-4FD6-9F35-1F566A317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142"/>
                <a:ext cx="6" cy="6"/>
              </a:xfrm>
              <a:custGeom>
                <a:avLst/>
                <a:gdLst>
                  <a:gd name="T0" fmla="*/ 24 w 3"/>
                  <a:gd name="T1" fmla="*/ 16 h 3"/>
                  <a:gd name="T2" fmla="*/ 8 w 3"/>
                  <a:gd name="T3" fmla="*/ 24 h 3"/>
                  <a:gd name="T4" fmla="*/ 0 w 3"/>
                  <a:gd name="T5" fmla="*/ 8 h 3"/>
                  <a:gd name="T6" fmla="*/ 16 w 3"/>
                  <a:gd name="T7" fmla="*/ 0 h 3"/>
                  <a:gd name="T8" fmla="*/ 24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9" name="Freeform 56">
                <a:extLst>
                  <a:ext uri="{FF2B5EF4-FFF2-40B4-BE49-F238E27FC236}">
                    <a16:creationId xmlns:a16="http://schemas.microsoft.com/office/drawing/2014/main" id="{79C35B70-4780-4BA7-89D9-5309FD8A6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167"/>
                <a:ext cx="186" cy="79"/>
              </a:xfrm>
              <a:custGeom>
                <a:avLst/>
                <a:gdLst>
                  <a:gd name="T0" fmla="*/ 0 w 103"/>
                  <a:gd name="T1" fmla="*/ 0 h 41"/>
                  <a:gd name="T2" fmla="*/ 607 w 103"/>
                  <a:gd name="T3" fmla="*/ 293 h 41"/>
                  <a:gd name="T4" fmla="*/ 0 w 103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1">
                    <a:moveTo>
                      <a:pt x="0" y="0"/>
                    </a:moveTo>
                    <a:cubicBezTo>
                      <a:pt x="103" y="41"/>
                      <a:pt x="103" y="41"/>
                      <a:pt x="103" y="41"/>
                    </a:cubicBezTo>
                    <a:cubicBezTo>
                      <a:pt x="103" y="41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0" name="Freeform 57">
                <a:extLst>
                  <a:ext uri="{FF2B5EF4-FFF2-40B4-BE49-F238E27FC236}">
                    <a16:creationId xmlns:a16="http://schemas.microsoft.com/office/drawing/2014/main" id="{FB5E0919-7494-462C-85E7-72324CC8C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39"/>
                <a:ext cx="447" cy="201"/>
              </a:xfrm>
              <a:custGeom>
                <a:avLst/>
                <a:gdLst>
                  <a:gd name="T0" fmla="*/ 1464 w 247"/>
                  <a:gd name="T1" fmla="*/ 694 h 104"/>
                  <a:gd name="T2" fmla="*/ 570 w 247"/>
                  <a:gd name="T3" fmla="*/ 269 h 104"/>
                  <a:gd name="T4" fmla="*/ 320 w 247"/>
                  <a:gd name="T5" fmla="*/ 93 h 104"/>
                  <a:gd name="T6" fmla="*/ 16 w 247"/>
                  <a:gd name="T7" fmla="*/ 44 h 104"/>
                  <a:gd name="T8" fmla="*/ 271 w 247"/>
                  <a:gd name="T9" fmla="*/ 253 h 104"/>
                  <a:gd name="T10" fmla="*/ 543 w 247"/>
                  <a:gd name="T11" fmla="*/ 325 h 104"/>
                  <a:gd name="T12" fmla="*/ 1448 w 247"/>
                  <a:gd name="T13" fmla="*/ 750 h 104"/>
                  <a:gd name="T14" fmla="*/ 1464 w 247"/>
                  <a:gd name="T15" fmla="*/ 694 h 1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4">
                    <a:moveTo>
                      <a:pt x="247" y="96"/>
                    </a:moveTo>
                    <a:cubicBezTo>
                      <a:pt x="96" y="37"/>
                      <a:pt x="96" y="37"/>
                      <a:pt x="96" y="37"/>
                    </a:cubicBezTo>
                    <a:cubicBezTo>
                      <a:pt x="90" y="31"/>
                      <a:pt x="74" y="21"/>
                      <a:pt x="54" y="13"/>
                    </a:cubicBezTo>
                    <a:cubicBezTo>
                      <a:pt x="28" y="3"/>
                      <a:pt x="5" y="0"/>
                      <a:pt x="3" y="6"/>
                    </a:cubicBezTo>
                    <a:cubicBezTo>
                      <a:pt x="0" y="12"/>
                      <a:pt x="20" y="25"/>
                      <a:pt x="46" y="35"/>
                    </a:cubicBezTo>
                    <a:cubicBezTo>
                      <a:pt x="66" y="43"/>
                      <a:pt x="84" y="47"/>
                      <a:pt x="92" y="45"/>
                    </a:cubicBezTo>
                    <a:cubicBezTo>
                      <a:pt x="244" y="104"/>
                      <a:pt x="244" y="104"/>
                      <a:pt x="244" y="104"/>
                    </a:cubicBezTo>
                    <a:lnTo>
                      <a:pt x="247" y="96"/>
                    </a:lnTo>
                    <a:close/>
                  </a:path>
                </a:pathLst>
              </a:custGeom>
              <a:solidFill>
                <a:srgbClr val="F4BE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1" name="Freeform 58">
                <a:extLst>
                  <a:ext uri="{FF2B5EF4-FFF2-40B4-BE49-F238E27FC236}">
                    <a16:creationId xmlns:a16="http://schemas.microsoft.com/office/drawing/2014/main" id="{855C0BDA-9DB6-48E5-8107-0D2198FCE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357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28 w 62"/>
                  <a:gd name="T3" fmla="*/ 63 h 25"/>
                  <a:gd name="T4" fmla="*/ 365 w 62"/>
                  <a:gd name="T5" fmla="*/ 148 h 25"/>
                  <a:gd name="T6" fmla="*/ 258 w 62"/>
                  <a:gd name="T7" fmla="*/ 140 h 25"/>
                  <a:gd name="T8" fmla="*/ 141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6" y="5"/>
                      <a:pt x="39" y="9"/>
                    </a:cubicBezTo>
                    <a:cubicBezTo>
                      <a:pt x="45" y="11"/>
                      <a:pt x="59" y="16"/>
                      <a:pt x="62" y="21"/>
                    </a:cubicBezTo>
                    <a:cubicBezTo>
                      <a:pt x="58" y="25"/>
                      <a:pt x="49" y="21"/>
                      <a:pt x="44" y="20"/>
                    </a:cubicBezTo>
                    <a:cubicBezTo>
                      <a:pt x="37" y="18"/>
                      <a:pt x="31" y="15"/>
                      <a:pt x="24" y="13"/>
                    </a:cubicBezTo>
                    <a:cubicBezTo>
                      <a:pt x="17" y="10"/>
                      <a:pt x="6" y="9"/>
                      <a:pt x="2" y="1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2" name="Freeform 59">
                <a:extLst>
                  <a:ext uri="{FF2B5EF4-FFF2-40B4-BE49-F238E27FC236}">
                    <a16:creationId xmlns:a16="http://schemas.microsoft.com/office/drawing/2014/main" id="{85FD839B-F218-4E37-AA14-C8BB22FBE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343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6" y="0"/>
                      <a:pt x="79" y="30"/>
                    </a:cubicBezTo>
                    <a:cubicBezTo>
                      <a:pt x="79" y="30"/>
                      <a:pt x="28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3" name="Freeform 60">
                <a:extLst>
                  <a:ext uri="{FF2B5EF4-FFF2-40B4-BE49-F238E27FC236}">
                    <a16:creationId xmlns:a16="http://schemas.microsoft.com/office/drawing/2014/main" id="{68797F1E-5162-45A2-A412-CE20B592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351"/>
                <a:ext cx="9" cy="7"/>
              </a:xfrm>
              <a:custGeom>
                <a:avLst/>
                <a:gdLst>
                  <a:gd name="T0" fmla="*/ 23 w 5"/>
                  <a:gd name="T1" fmla="*/ 16 h 4"/>
                  <a:gd name="T2" fmla="*/ 7 w 5"/>
                  <a:gd name="T3" fmla="*/ 21 h 4"/>
                  <a:gd name="T4" fmla="*/ 0 w 5"/>
                  <a:gd name="T5" fmla="*/ 7 h 4"/>
                  <a:gd name="T6" fmla="*/ 16 w 5"/>
                  <a:gd name="T7" fmla="*/ 0 h 4"/>
                  <a:gd name="T8" fmla="*/ 23 w 5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4" name="Freeform 61">
                <a:extLst>
                  <a:ext uri="{FF2B5EF4-FFF2-40B4-BE49-F238E27FC236}">
                    <a16:creationId xmlns:a16="http://schemas.microsoft.com/office/drawing/2014/main" id="{9EB3271C-70F7-4CDC-AFC0-5F5608D22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2351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8 w 2"/>
                  <a:gd name="T3" fmla="*/ 24 h 3"/>
                  <a:gd name="T4" fmla="*/ 0 w 2"/>
                  <a:gd name="T5" fmla="*/ 8 h 3"/>
                  <a:gd name="T6" fmla="*/ 16 w 2"/>
                  <a:gd name="T7" fmla="*/ 8 h 3"/>
                  <a:gd name="T8" fmla="*/ 16 w 2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5" name="Freeform 62">
                <a:extLst>
                  <a:ext uri="{FF2B5EF4-FFF2-40B4-BE49-F238E27FC236}">
                    <a16:creationId xmlns:a16="http://schemas.microsoft.com/office/drawing/2014/main" id="{996CC591-43CA-4B2E-B5F6-1D747FD59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393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8 w 3"/>
                  <a:gd name="T3" fmla="*/ 24 h 3"/>
                  <a:gd name="T4" fmla="*/ 0 w 3"/>
                  <a:gd name="T5" fmla="*/ 8 h 3"/>
                  <a:gd name="T6" fmla="*/ 16 w 3"/>
                  <a:gd name="T7" fmla="*/ 8 h 3"/>
                  <a:gd name="T8" fmla="*/ 24 w 3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6" name="Freeform 63">
                <a:extLst>
                  <a:ext uri="{FF2B5EF4-FFF2-40B4-BE49-F238E27FC236}">
                    <a16:creationId xmlns:a16="http://schemas.microsoft.com/office/drawing/2014/main" id="{AE6EF953-D5D6-497C-8E4B-C65ACAF67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420"/>
                <a:ext cx="186" cy="77"/>
              </a:xfrm>
              <a:custGeom>
                <a:avLst/>
                <a:gdLst>
                  <a:gd name="T0" fmla="*/ 0 w 103"/>
                  <a:gd name="T1" fmla="*/ 0 h 40"/>
                  <a:gd name="T2" fmla="*/ 607 w 103"/>
                  <a:gd name="T3" fmla="*/ 285 h 40"/>
                  <a:gd name="T4" fmla="*/ 0 w 10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0" y="0"/>
                    </a:moveTo>
                    <a:cubicBezTo>
                      <a:pt x="103" y="40"/>
                      <a:pt x="103" y="40"/>
                      <a:pt x="103" y="40"/>
                    </a:cubicBezTo>
                    <a:cubicBezTo>
                      <a:pt x="103" y="40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7" name="Freeform 64">
                <a:extLst>
                  <a:ext uri="{FF2B5EF4-FFF2-40B4-BE49-F238E27FC236}">
                    <a16:creationId xmlns:a16="http://schemas.microsoft.com/office/drawing/2014/main" id="{B4A4C5FD-C974-4FB5-95B1-F8123AC04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301"/>
                <a:ext cx="277" cy="129"/>
              </a:xfrm>
              <a:custGeom>
                <a:avLst/>
                <a:gdLst>
                  <a:gd name="T0" fmla="*/ 907 w 153"/>
                  <a:gd name="T1" fmla="*/ 422 h 67"/>
                  <a:gd name="T2" fmla="*/ 570 w 153"/>
                  <a:gd name="T3" fmla="*/ 264 h 67"/>
                  <a:gd name="T4" fmla="*/ 320 w 153"/>
                  <a:gd name="T5" fmla="*/ 92 h 67"/>
                  <a:gd name="T6" fmla="*/ 16 w 153"/>
                  <a:gd name="T7" fmla="*/ 44 h 67"/>
                  <a:gd name="T8" fmla="*/ 272 w 153"/>
                  <a:gd name="T9" fmla="*/ 248 h 67"/>
                  <a:gd name="T10" fmla="*/ 547 w 153"/>
                  <a:gd name="T11" fmla="*/ 323 h 67"/>
                  <a:gd name="T12" fmla="*/ 891 w 153"/>
                  <a:gd name="T13" fmla="*/ 477 h 67"/>
                  <a:gd name="T14" fmla="*/ 907 w 153"/>
                  <a:gd name="T15" fmla="*/ 42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3" h="67">
                    <a:moveTo>
                      <a:pt x="153" y="59"/>
                    </a:moveTo>
                    <a:cubicBezTo>
                      <a:pt x="96" y="37"/>
                      <a:pt x="96" y="37"/>
                      <a:pt x="96" y="37"/>
                    </a:cubicBezTo>
                    <a:cubicBezTo>
                      <a:pt x="90" y="31"/>
                      <a:pt x="74" y="21"/>
                      <a:pt x="54" y="13"/>
                    </a:cubicBezTo>
                    <a:cubicBezTo>
                      <a:pt x="28" y="3"/>
                      <a:pt x="5" y="0"/>
                      <a:pt x="3" y="6"/>
                    </a:cubicBezTo>
                    <a:cubicBezTo>
                      <a:pt x="0" y="12"/>
                      <a:pt x="20" y="25"/>
                      <a:pt x="46" y="35"/>
                    </a:cubicBezTo>
                    <a:cubicBezTo>
                      <a:pt x="66" y="43"/>
                      <a:pt x="84" y="47"/>
                      <a:pt x="92" y="45"/>
                    </a:cubicBezTo>
                    <a:cubicBezTo>
                      <a:pt x="150" y="67"/>
                      <a:pt x="150" y="67"/>
                      <a:pt x="150" y="67"/>
                    </a:cubicBezTo>
                    <a:lnTo>
                      <a:pt x="153" y="59"/>
                    </a:lnTo>
                    <a:close/>
                  </a:path>
                </a:pathLst>
              </a:custGeom>
              <a:solidFill>
                <a:srgbClr val="F29C6C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8" name="Freeform 65">
                <a:extLst>
                  <a:ext uri="{FF2B5EF4-FFF2-40B4-BE49-F238E27FC236}">
                    <a16:creationId xmlns:a16="http://schemas.microsoft.com/office/drawing/2014/main" id="{EC5E3EE8-CA7B-48FE-8687-D274D0F98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2318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28 w 62"/>
                  <a:gd name="T3" fmla="*/ 63 h 25"/>
                  <a:gd name="T4" fmla="*/ 365 w 62"/>
                  <a:gd name="T5" fmla="*/ 148 h 25"/>
                  <a:gd name="T6" fmla="*/ 258 w 62"/>
                  <a:gd name="T7" fmla="*/ 140 h 25"/>
                  <a:gd name="T8" fmla="*/ 141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6" y="5"/>
                      <a:pt x="39" y="9"/>
                    </a:cubicBezTo>
                    <a:cubicBezTo>
                      <a:pt x="45" y="11"/>
                      <a:pt x="59" y="16"/>
                      <a:pt x="62" y="21"/>
                    </a:cubicBezTo>
                    <a:cubicBezTo>
                      <a:pt x="58" y="25"/>
                      <a:pt x="49" y="21"/>
                      <a:pt x="44" y="20"/>
                    </a:cubicBezTo>
                    <a:cubicBezTo>
                      <a:pt x="37" y="18"/>
                      <a:pt x="31" y="15"/>
                      <a:pt x="24" y="13"/>
                    </a:cubicBezTo>
                    <a:cubicBezTo>
                      <a:pt x="17" y="10"/>
                      <a:pt x="6" y="9"/>
                      <a:pt x="2" y="1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9" name="Freeform 66">
                <a:extLst>
                  <a:ext uri="{FF2B5EF4-FFF2-40B4-BE49-F238E27FC236}">
                    <a16:creationId xmlns:a16="http://schemas.microsoft.com/office/drawing/2014/main" id="{F0D95FB8-E51F-445D-8F7A-507122CD3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304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6" y="0"/>
                      <a:pt x="79" y="30"/>
                    </a:cubicBezTo>
                    <a:cubicBezTo>
                      <a:pt x="79" y="30"/>
                      <a:pt x="28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0" name="Freeform 67">
                <a:extLst>
                  <a:ext uri="{FF2B5EF4-FFF2-40B4-BE49-F238E27FC236}">
                    <a16:creationId xmlns:a16="http://schemas.microsoft.com/office/drawing/2014/main" id="{D3196B96-360A-4B43-B7E1-7785EA33D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2312"/>
                <a:ext cx="9" cy="8"/>
              </a:xfrm>
              <a:custGeom>
                <a:avLst/>
                <a:gdLst>
                  <a:gd name="T0" fmla="*/ 23 w 5"/>
                  <a:gd name="T1" fmla="*/ 24 h 4"/>
                  <a:gd name="T2" fmla="*/ 7 w 5"/>
                  <a:gd name="T3" fmla="*/ 32 h 4"/>
                  <a:gd name="T4" fmla="*/ 0 w 5"/>
                  <a:gd name="T5" fmla="*/ 8 h 4"/>
                  <a:gd name="T6" fmla="*/ 16 w 5"/>
                  <a:gd name="T7" fmla="*/ 0 h 4"/>
                  <a:gd name="T8" fmla="*/ 23 w 5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1" name="Freeform 68">
                <a:extLst>
                  <a:ext uri="{FF2B5EF4-FFF2-40B4-BE49-F238E27FC236}">
                    <a16:creationId xmlns:a16="http://schemas.microsoft.com/office/drawing/2014/main" id="{46A648D4-9DEC-4277-8807-9459FA7C8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312"/>
                <a:ext cx="3" cy="6"/>
              </a:xfrm>
              <a:custGeom>
                <a:avLst/>
                <a:gdLst>
                  <a:gd name="T0" fmla="*/ 8 w 2"/>
                  <a:gd name="T1" fmla="*/ 16 h 3"/>
                  <a:gd name="T2" fmla="*/ 5 w 2"/>
                  <a:gd name="T3" fmla="*/ 24 h 3"/>
                  <a:gd name="T4" fmla="*/ 0 w 2"/>
                  <a:gd name="T5" fmla="*/ 8 h 3"/>
                  <a:gd name="T6" fmla="*/ 8 w 2"/>
                  <a:gd name="T7" fmla="*/ 8 h 3"/>
                  <a:gd name="T8" fmla="*/ 8 w 2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2" name="Freeform 69">
                <a:extLst>
                  <a:ext uri="{FF2B5EF4-FFF2-40B4-BE49-F238E27FC236}">
                    <a16:creationId xmlns:a16="http://schemas.microsoft.com/office/drawing/2014/main" id="{2F89ACA4-1C32-4358-8A23-0A2C21E3F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355"/>
                <a:ext cx="5" cy="5"/>
              </a:xfrm>
              <a:custGeom>
                <a:avLst/>
                <a:gdLst>
                  <a:gd name="T0" fmla="*/ 13 w 3"/>
                  <a:gd name="T1" fmla="*/ 13 h 3"/>
                  <a:gd name="T2" fmla="*/ 5 w 3"/>
                  <a:gd name="T3" fmla="*/ 13 h 3"/>
                  <a:gd name="T4" fmla="*/ 0 w 3"/>
                  <a:gd name="T5" fmla="*/ 5 h 3"/>
                  <a:gd name="T6" fmla="*/ 8 w 3"/>
                  <a:gd name="T7" fmla="*/ 5 h 3"/>
                  <a:gd name="T8" fmla="*/ 13 w 3"/>
                  <a:gd name="T9" fmla="*/ 1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3" name="Freeform 70">
                <a:extLst>
                  <a:ext uri="{FF2B5EF4-FFF2-40B4-BE49-F238E27FC236}">
                    <a16:creationId xmlns:a16="http://schemas.microsoft.com/office/drawing/2014/main" id="{2B0B8CDE-BF8A-4EB0-BB9A-038FF95AF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382"/>
                <a:ext cx="92" cy="36"/>
              </a:xfrm>
              <a:custGeom>
                <a:avLst/>
                <a:gdLst>
                  <a:gd name="T0" fmla="*/ 0 w 51"/>
                  <a:gd name="T1" fmla="*/ 0 h 19"/>
                  <a:gd name="T2" fmla="*/ 299 w 51"/>
                  <a:gd name="T3" fmla="*/ 129 h 19"/>
                  <a:gd name="T4" fmla="*/ 0 w 51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9">
                    <a:moveTo>
                      <a:pt x="0" y="0"/>
                    </a:move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4" name="Freeform 71">
                <a:extLst>
                  <a:ext uri="{FF2B5EF4-FFF2-40B4-BE49-F238E27FC236}">
                    <a16:creationId xmlns:a16="http://schemas.microsoft.com/office/drawing/2014/main" id="{5DDA18D1-D5FF-4AB1-A60A-0CC2A6B61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934"/>
                <a:ext cx="309" cy="143"/>
              </a:xfrm>
              <a:custGeom>
                <a:avLst/>
                <a:gdLst>
                  <a:gd name="T0" fmla="*/ 13 w 171"/>
                  <a:gd name="T1" fmla="*/ 56 h 74"/>
                  <a:gd name="T2" fmla="*/ 448 w 171"/>
                  <a:gd name="T3" fmla="*/ 269 h 74"/>
                  <a:gd name="T4" fmla="*/ 688 w 171"/>
                  <a:gd name="T5" fmla="*/ 433 h 74"/>
                  <a:gd name="T6" fmla="*/ 996 w 171"/>
                  <a:gd name="T7" fmla="*/ 489 h 74"/>
                  <a:gd name="T8" fmla="*/ 737 w 171"/>
                  <a:gd name="T9" fmla="*/ 280 h 74"/>
                  <a:gd name="T10" fmla="*/ 466 w 171"/>
                  <a:gd name="T11" fmla="*/ 201 h 74"/>
                  <a:gd name="T12" fmla="*/ 36 w 171"/>
                  <a:gd name="T13" fmla="*/ 0 h 74"/>
                  <a:gd name="T14" fmla="*/ 13 w 171"/>
                  <a:gd name="T15" fmla="*/ 56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1" h="74">
                    <a:moveTo>
                      <a:pt x="2" y="8"/>
                    </a:moveTo>
                    <a:cubicBezTo>
                      <a:pt x="76" y="37"/>
                      <a:pt x="76" y="37"/>
                      <a:pt x="76" y="37"/>
                    </a:cubicBezTo>
                    <a:cubicBezTo>
                      <a:pt x="81" y="43"/>
                      <a:pt x="97" y="53"/>
                      <a:pt x="117" y="60"/>
                    </a:cubicBezTo>
                    <a:cubicBezTo>
                      <a:pt x="143" y="71"/>
                      <a:pt x="166" y="74"/>
                      <a:pt x="169" y="68"/>
                    </a:cubicBezTo>
                    <a:cubicBezTo>
                      <a:pt x="171" y="62"/>
                      <a:pt x="152" y="49"/>
                      <a:pt x="125" y="39"/>
                    </a:cubicBezTo>
                    <a:cubicBezTo>
                      <a:pt x="106" y="31"/>
                      <a:pt x="88" y="27"/>
                      <a:pt x="79" y="28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1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F4B5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5" name="Freeform 72">
                <a:extLst>
                  <a:ext uri="{FF2B5EF4-FFF2-40B4-BE49-F238E27FC236}">
                    <a16:creationId xmlns:a16="http://schemas.microsoft.com/office/drawing/2014/main" id="{B78B0FF6-65BB-4196-B847-793B368DF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2011"/>
                <a:ext cx="113" cy="48"/>
              </a:xfrm>
              <a:custGeom>
                <a:avLst/>
                <a:gdLst>
                  <a:gd name="T0" fmla="*/ 375 w 62"/>
                  <a:gd name="T1" fmla="*/ 177 h 25"/>
                  <a:gd name="T2" fmla="*/ 133 w 62"/>
                  <a:gd name="T3" fmla="*/ 108 h 25"/>
                  <a:gd name="T4" fmla="*/ 0 w 62"/>
                  <a:gd name="T5" fmla="*/ 23 h 25"/>
                  <a:gd name="T6" fmla="*/ 104 w 62"/>
                  <a:gd name="T7" fmla="*/ 36 h 25"/>
                  <a:gd name="T8" fmla="*/ 222 w 62"/>
                  <a:gd name="T9" fmla="*/ 84 h 25"/>
                  <a:gd name="T10" fmla="*/ 363 w 62"/>
                  <a:gd name="T11" fmla="*/ 16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62" y="25"/>
                    </a:moveTo>
                    <a:cubicBezTo>
                      <a:pt x="48" y="23"/>
                      <a:pt x="35" y="20"/>
                      <a:pt x="22" y="15"/>
                    </a:cubicBezTo>
                    <a:cubicBezTo>
                      <a:pt x="16" y="13"/>
                      <a:pt x="2" y="9"/>
                      <a:pt x="0" y="3"/>
                    </a:cubicBezTo>
                    <a:cubicBezTo>
                      <a:pt x="4" y="0"/>
                      <a:pt x="12" y="4"/>
                      <a:pt x="17" y="5"/>
                    </a:cubicBezTo>
                    <a:cubicBezTo>
                      <a:pt x="24" y="7"/>
                      <a:pt x="30" y="10"/>
                      <a:pt x="37" y="12"/>
                    </a:cubicBezTo>
                    <a:cubicBezTo>
                      <a:pt x="45" y="14"/>
                      <a:pt x="55" y="16"/>
                      <a:pt x="60" y="24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6" name="Freeform 73">
                <a:extLst>
                  <a:ext uri="{FF2B5EF4-FFF2-40B4-BE49-F238E27FC236}">
                    <a16:creationId xmlns:a16="http://schemas.microsoft.com/office/drawing/2014/main" id="{25FFD04D-BC90-4B65-A13A-C23BC760F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015"/>
                <a:ext cx="143" cy="58"/>
              </a:xfrm>
              <a:custGeom>
                <a:avLst/>
                <a:gdLst>
                  <a:gd name="T0" fmla="*/ 469 w 79"/>
                  <a:gd name="T1" fmla="*/ 180 h 30"/>
                  <a:gd name="T2" fmla="*/ 0 w 79"/>
                  <a:gd name="T3" fmla="*/ 0 h 30"/>
                  <a:gd name="T4" fmla="*/ 469 w 79"/>
                  <a:gd name="T5" fmla="*/ 18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79" y="25"/>
                    </a:moveTo>
                    <a:cubicBezTo>
                      <a:pt x="79" y="25"/>
                      <a:pt x="53" y="30"/>
                      <a:pt x="0" y="0"/>
                    </a:cubicBezTo>
                    <a:cubicBezTo>
                      <a:pt x="0" y="0"/>
                      <a:pt x="51" y="25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7" name="Freeform 74">
                <a:extLst>
                  <a:ext uri="{FF2B5EF4-FFF2-40B4-BE49-F238E27FC236}">
                    <a16:creationId xmlns:a16="http://schemas.microsoft.com/office/drawing/2014/main" id="{97B10044-7B11-4824-89E7-3E61EB050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055"/>
                <a:ext cx="9" cy="10"/>
              </a:xfrm>
              <a:custGeom>
                <a:avLst/>
                <a:gdLst>
                  <a:gd name="T0" fmla="*/ 0 w 5"/>
                  <a:gd name="T1" fmla="*/ 16 h 5"/>
                  <a:gd name="T2" fmla="*/ 16 w 5"/>
                  <a:gd name="T3" fmla="*/ 8 h 5"/>
                  <a:gd name="T4" fmla="*/ 23 w 5"/>
                  <a:gd name="T5" fmla="*/ 32 h 5"/>
                  <a:gd name="T6" fmla="*/ 7 w 5"/>
                  <a:gd name="T7" fmla="*/ 32 h 5"/>
                  <a:gd name="T8" fmla="*/ 0 w 5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3"/>
                      <a:pt x="4" y="4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8" name="Freeform 75">
                <a:extLst>
                  <a:ext uri="{FF2B5EF4-FFF2-40B4-BE49-F238E27FC236}">
                    <a16:creationId xmlns:a16="http://schemas.microsoft.com/office/drawing/2014/main" id="{5197F2F1-5052-4257-8C08-881046E7F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059"/>
                <a:ext cx="6" cy="4"/>
              </a:xfrm>
              <a:custGeom>
                <a:avLst/>
                <a:gdLst>
                  <a:gd name="T0" fmla="*/ 0 w 3"/>
                  <a:gd name="T1" fmla="*/ 8 h 2"/>
                  <a:gd name="T2" fmla="*/ 16 w 3"/>
                  <a:gd name="T3" fmla="*/ 0 h 2"/>
                  <a:gd name="T4" fmla="*/ 16 w 3"/>
                  <a:gd name="T5" fmla="*/ 16 h 2"/>
                  <a:gd name="T6" fmla="*/ 8 w 3"/>
                  <a:gd name="T7" fmla="*/ 16 h 2"/>
                  <a:gd name="T8" fmla="*/ 0 w 3"/>
                  <a:gd name="T9" fmla="*/ 8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9" name="Freeform 76">
                <a:extLst>
                  <a:ext uri="{FF2B5EF4-FFF2-40B4-BE49-F238E27FC236}">
                    <a16:creationId xmlns:a16="http://schemas.microsoft.com/office/drawing/2014/main" id="{5351E420-E139-4DC5-B192-5F0EC954D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2015"/>
                <a:ext cx="5" cy="8"/>
              </a:xfrm>
              <a:custGeom>
                <a:avLst/>
                <a:gdLst>
                  <a:gd name="T0" fmla="*/ 0 w 3"/>
                  <a:gd name="T1" fmla="*/ 8 h 4"/>
                  <a:gd name="T2" fmla="*/ 8 w 3"/>
                  <a:gd name="T3" fmla="*/ 8 h 4"/>
                  <a:gd name="T4" fmla="*/ 13 w 3"/>
                  <a:gd name="T5" fmla="*/ 24 h 4"/>
                  <a:gd name="T6" fmla="*/ 5 w 3"/>
                  <a:gd name="T7" fmla="*/ 24 h 4"/>
                  <a:gd name="T8" fmla="*/ 0 w 3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0" name="Freeform 77">
                <a:extLst>
                  <a:ext uri="{FF2B5EF4-FFF2-40B4-BE49-F238E27FC236}">
                    <a16:creationId xmlns:a16="http://schemas.microsoft.com/office/drawing/2014/main" id="{A0949EC2-B072-4A26-928F-93CE0E799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947"/>
                <a:ext cx="123" cy="49"/>
              </a:xfrm>
              <a:custGeom>
                <a:avLst/>
                <a:gdLst>
                  <a:gd name="T0" fmla="*/ 402 w 68"/>
                  <a:gd name="T1" fmla="*/ 188 h 25"/>
                  <a:gd name="T2" fmla="*/ 0 w 68"/>
                  <a:gd name="T3" fmla="*/ 0 h 25"/>
                  <a:gd name="T4" fmla="*/ 402 w 68"/>
                  <a:gd name="T5" fmla="*/ 18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25">
                    <a:moveTo>
                      <a:pt x="68" y="2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60" y="25"/>
                      <a:pt x="6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1" name="Freeform 78">
                <a:extLst>
                  <a:ext uri="{FF2B5EF4-FFF2-40B4-BE49-F238E27FC236}">
                    <a16:creationId xmlns:a16="http://schemas.microsoft.com/office/drawing/2014/main" id="{E2F0E6A2-5D3F-4E93-AB2C-5F4C454AD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1845"/>
                <a:ext cx="307" cy="141"/>
              </a:xfrm>
              <a:custGeom>
                <a:avLst/>
                <a:gdLst>
                  <a:gd name="T0" fmla="*/ 13 w 170"/>
                  <a:gd name="T1" fmla="*/ 56 h 73"/>
                  <a:gd name="T2" fmla="*/ 437 w 170"/>
                  <a:gd name="T3" fmla="*/ 261 h 73"/>
                  <a:gd name="T4" fmla="*/ 681 w 170"/>
                  <a:gd name="T5" fmla="*/ 433 h 73"/>
                  <a:gd name="T6" fmla="*/ 984 w 170"/>
                  <a:gd name="T7" fmla="*/ 481 h 73"/>
                  <a:gd name="T8" fmla="*/ 731 w 170"/>
                  <a:gd name="T9" fmla="*/ 272 h 73"/>
                  <a:gd name="T10" fmla="*/ 461 w 170"/>
                  <a:gd name="T11" fmla="*/ 201 h 73"/>
                  <a:gd name="T12" fmla="*/ 29 w 170"/>
                  <a:gd name="T13" fmla="*/ 0 h 73"/>
                  <a:gd name="T14" fmla="*/ 13 w 170"/>
                  <a:gd name="T15" fmla="*/ 56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0" h="73">
                    <a:moveTo>
                      <a:pt x="2" y="8"/>
                    </a:moveTo>
                    <a:cubicBezTo>
                      <a:pt x="74" y="36"/>
                      <a:pt x="74" y="36"/>
                      <a:pt x="74" y="36"/>
                    </a:cubicBezTo>
                    <a:cubicBezTo>
                      <a:pt x="80" y="43"/>
                      <a:pt x="96" y="52"/>
                      <a:pt x="116" y="60"/>
                    </a:cubicBezTo>
                    <a:cubicBezTo>
                      <a:pt x="142" y="70"/>
                      <a:pt x="165" y="73"/>
                      <a:pt x="167" y="67"/>
                    </a:cubicBezTo>
                    <a:cubicBezTo>
                      <a:pt x="170" y="61"/>
                      <a:pt x="150" y="48"/>
                      <a:pt x="124" y="38"/>
                    </a:cubicBezTo>
                    <a:cubicBezTo>
                      <a:pt x="104" y="30"/>
                      <a:pt x="86" y="27"/>
                      <a:pt x="78" y="2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1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F4BE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2" name="Freeform 79">
                <a:extLst>
                  <a:ext uri="{FF2B5EF4-FFF2-40B4-BE49-F238E27FC236}">
                    <a16:creationId xmlns:a16="http://schemas.microsoft.com/office/drawing/2014/main" id="{ABE6E8A0-51BD-4974-88E3-2D400FDCE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920"/>
                <a:ext cx="113" cy="49"/>
              </a:xfrm>
              <a:custGeom>
                <a:avLst/>
                <a:gdLst>
                  <a:gd name="T0" fmla="*/ 375 w 62"/>
                  <a:gd name="T1" fmla="*/ 188 h 25"/>
                  <a:gd name="T2" fmla="*/ 140 w 62"/>
                  <a:gd name="T3" fmla="*/ 120 h 25"/>
                  <a:gd name="T4" fmla="*/ 0 w 62"/>
                  <a:gd name="T5" fmla="*/ 31 h 25"/>
                  <a:gd name="T6" fmla="*/ 109 w 62"/>
                  <a:gd name="T7" fmla="*/ 39 h 25"/>
                  <a:gd name="T8" fmla="*/ 230 w 62"/>
                  <a:gd name="T9" fmla="*/ 92 h 25"/>
                  <a:gd name="T10" fmla="*/ 363 w 62"/>
                  <a:gd name="T11" fmla="*/ 18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62" y="25"/>
                    </a:moveTo>
                    <a:cubicBezTo>
                      <a:pt x="49" y="23"/>
                      <a:pt x="35" y="20"/>
                      <a:pt x="23" y="16"/>
                    </a:cubicBezTo>
                    <a:cubicBezTo>
                      <a:pt x="17" y="14"/>
                      <a:pt x="3" y="9"/>
                      <a:pt x="0" y="4"/>
                    </a:cubicBezTo>
                    <a:cubicBezTo>
                      <a:pt x="4" y="0"/>
                      <a:pt x="13" y="4"/>
                      <a:pt x="18" y="5"/>
                    </a:cubicBezTo>
                    <a:cubicBezTo>
                      <a:pt x="25" y="7"/>
                      <a:pt x="31" y="10"/>
                      <a:pt x="38" y="12"/>
                    </a:cubicBezTo>
                    <a:cubicBezTo>
                      <a:pt x="45" y="15"/>
                      <a:pt x="56" y="16"/>
                      <a:pt x="60" y="24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3" name="Freeform 80">
                <a:extLst>
                  <a:ext uri="{FF2B5EF4-FFF2-40B4-BE49-F238E27FC236}">
                    <a16:creationId xmlns:a16="http://schemas.microsoft.com/office/drawing/2014/main" id="{2121ABC7-4870-4229-9FD7-5C1214CC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1924"/>
                <a:ext cx="143" cy="58"/>
              </a:xfrm>
              <a:custGeom>
                <a:avLst/>
                <a:gdLst>
                  <a:gd name="T0" fmla="*/ 469 w 79"/>
                  <a:gd name="T1" fmla="*/ 180 h 30"/>
                  <a:gd name="T2" fmla="*/ 0 w 79"/>
                  <a:gd name="T3" fmla="*/ 0 h 30"/>
                  <a:gd name="T4" fmla="*/ 469 w 79"/>
                  <a:gd name="T5" fmla="*/ 18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79" y="25"/>
                    </a:moveTo>
                    <a:cubicBezTo>
                      <a:pt x="79" y="25"/>
                      <a:pt x="53" y="30"/>
                      <a:pt x="0" y="0"/>
                    </a:cubicBezTo>
                    <a:cubicBezTo>
                      <a:pt x="0" y="0"/>
                      <a:pt x="51" y="26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4" name="Freeform 81">
                <a:extLst>
                  <a:ext uri="{FF2B5EF4-FFF2-40B4-BE49-F238E27FC236}">
                    <a16:creationId xmlns:a16="http://schemas.microsoft.com/office/drawing/2014/main" id="{1890E49F-675B-4DF4-9346-2FA457225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1967"/>
                <a:ext cx="9" cy="7"/>
              </a:xfrm>
              <a:custGeom>
                <a:avLst/>
                <a:gdLst>
                  <a:gd name="T0" fmla="*/ 7 w 5"/>
                  <a:gd name="T1" fmla="*/ 7 h 4"/>
                  <a:gd name="T2" fmla="*/ 23 w 5"/>
                  <a:gd name="T3" fmla="*/ 0 h 4"/>
                  <a:gd name="T4" fmla="*/ 29 w 5"/>
                  <a:gd name="T5" fmla="*/ 16 h 4"/>
                  <a:gd name="T6" fmla="*/ 13 w 5"/>
                  <a:gd name="T7" fmla="*/ 21 h 4"/>
                  <a:gd name="T8" fmla="*/ 7 w 5"/>
                  <a:gd name="T9" fmla="*/ 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5" name="Freeform 82">
                <a:extLst>
                  <a:ext uri="{FF2B5EF4-FFF2-40B4-BE49-F238E27FC236}">
                    <a16:creationId xmlns:a16="http://schemas.microsoft.com/office/drawing/2014/main" id="{6B7DD47A-DD33-4FC4-AFC5-BC7C00D98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969"/>
                <a:ext cx="4" cy="5"/>
              </a:xfrm>
              <a:custGeom>
                <a:avLst/>
                <a:gdLst>
                  <a:gd name="T0" fmla="*/ 0 w 2"/>
                  <a:gd name="T1" fmla="*/ 5 h 3"/>
                  <a:gd name="T2" fmla="*/ 8 w 2"/>
                  <a:gd name="T3" fmla="*/ 5 h 3"/>
                  <a:gd name="T4" fmla="*/ 16 w 2"/>
                  <a:gd name="T5" fmla="*/ 8 h 3"/>
                  <a:gd name="T6" fmla="*/ 0 w 2"/>
                  <a:gd name="T7" fmla="*/ 8 h 3"/>
                  <a:gd name="T8" fmla="*/ 0 w 2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6" name="Freeform 83">
                <a:extLst>
                  <a:ext uri="{FF2B5EF4-FFF2-40B4-BE49-F238E27FC236}">
                    <a16:creationId xmlns:a16="http://schemas.microsoft.com/office/drawing/2014/main" id="{0E441193-C911-495B-AD1F-3EE096939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926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8 w 3"/>
                  <a:gd name="T3" fmla="*/ 0 h 3"/>
                  <a:gd name="T4" fmla="*/ 13 w 3"/>
                  <a:gd name="T5" fmla="*/ 16 h 3"/>
                  <a:gd name="T6" fmla="*/ 5 w 3"/>
                  <a:gd name="T7" fmla="*/ 24 h 3"/>
                  <a:gd name="T8" fmla="*/ 0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7" name="Freeform 84">
                <a:extLst>
                  <a:ext uri="{FF2B5EF4-FFF2-40B4-BE49-F238E27FC236}">
                    <a16:creationId xmlns:a16="http://schemas.microsoft.com/office/drawing/2014/main" id="{B8B2C377-7D89-453E-93CB-FA5673968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55"/>
                <a:ext cx="125" cy="52"/>
              </a:xfrm>
              <a:custGeom>
                <a:avLst/>
                <a:gdLst>
                  <a:gd name="T0" fmla="*/ 409 w 69"/>
                  <a:gd name="T1" fmla="*/ 185 h 27"/>
                  <a:gd name="T2" fmla="*/ 0 w 69"/>
                  <a:gd name="T3" fmla="*/ 0 h 27"/>
                  <a:gd name="T4" fmla="*/ 409 w 69"/>
                  <a:gd name="T5" fmla="*/ 185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27">
                    <a:moveTo>
                      <a:pt x="69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61" y="27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8" name="Freeform 85">
                <a:extLst>
                  <a:ext uri="{FF2B5EF4-FFF2-40B4-BE49-F238E27FC236}">
                    <a16:creationId xmlns:a16="http://schemas.microsoft.com/office/drawing/2014/main" id="{BE68EC5A-5E18-46CA-A3BF-B82850FB0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2310"/>
                <a:ext cx="429" cy="193"/>
              </a:xfrm>
              <a:custGeom>
                <a:avLst/>
                <a:gdLst>
                  <a:gd name="T0" fmla="*/ 16 w 237"/>
                  <a:gd name="T1" fmla="*/ 64 h 100"/>
                  <a:gd name="T2" fmla="*/ 836 w 237"/>
                  <a:gd name="T3" fmla="*/ 454 h 100"/>
                  <a:gd name="T4" fmla="*/ 1084 w 237"/>
                  <a:gd name="T5" fmla="*/ 625 h 100"/>
                  <a:gd name="T6" fmla="*/ 1388 w 237"/>
                  <a:gd name="T7" fmla="*/ 674 h 100"/>
                  <a:gd name="T8" fmla="*/ 1133 w 237"/>
                  <a:gd name="T9" fmla="*/ 465 h 100"/>
                  <a:gd name="T10" fmla="*/ 858 w 237"/>
                  <a:gd name="T11" fmla="*/ 396 h 100"/>
                  <a:gd name="T12" fmla="*/ 36 w 237"/>
                  <a:gd name="T13" fmla="*/ 0 h 100"/>
                  <a:gd name="T14" fmla="*/ 16 w 237"/>
                  <a:gd name="T15" fmla="*/ 64 h 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7" h="100">
                    <a:moveTo>
                      <a:pt x="3" y="9"/>
                    </a:moveTo>
                    <a:cubicBezTo>
                      <a:pt x="141" y="63"/>
                      <a:pt x="141" y="63"/>
                      <a:pt x="141" y="63"/>
                    </a:cubicBezTo>
                    <a:cubicBezTo>
                      <a:pt x="147" y="70"/>
                      <a:pt x="163" y="79"/>
                      <a:pt x="183" y="87"/>
                    </a:cubicBezTo>
                    <a:cubicBezTo>
                      <a:pt x="209" y="97"/>
                      <a:pt x="232" y="100"/>
                      <a:pt x="234" y="94"/>
                    </a:cubicBezTo>
                    <a:cubicBezTo>
                      <a:pt x="237" y="88"/>
                      <a:pt x="217" y="75"/>
                      <a:pt x="191" y="65"/>
                    </a:cubicBezTo>
                    <a:cubicBezTo>
                      <a:pt x="171" y="57"/>
                      <a:pt x="153" y="54"/>
                      <a:pt x="145" y="5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"/>
                      <a:pt x="3" y="9"/>
                    </a:cubicBezTo>
                    <a:close/>
                  </a:path>
                </a:pathLst>
              </a:custGeom>
              <a:solidFill>
                <a:srgbClr val="F4B5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9" name="Freeform 86">
                <a:extLst>
                  <a:ext uri="{FF2B5EF4-FFF2-40B4-BE49-F238E27FC236}">
                    <a16:creationId xmlns:a16="http://schemas.microsoft.com/office/drawing/2014/main" id="{688E61D1-8E58-465A-96CF-03895456B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438"/>
                <a:ext cx="113" cy="48"/>
              </a:xfrm>
              <a:custGeom>
                <a:avLst/>
                <a:gdLst>
                  <a:gd name="T0" fmla="*/ 375 w 62"/>
                  <a:gd name="T1" fmla="*/ 177 h 25"/>
                  <a:gd name="T2" fmla="*/ 140 w 62"/>
                  <a:gd name="T3" fmla="*/ 115 h 25"/>
                  <a:gd name="T4" fmla="*/ 0 w 62"/>
                  <a:gd name="T5" fmla="*/ 29 h 25"/>
                  <a:gd name="T6" fmla="*/ 109 w 62"/>
                  <a:gd name="T7" fmla="*/ 36 h 25"/>
                  <a:gd name="T8" fmla="*/ 230 w 62"/>
                  <a:gd name="T9" fmla="*/ 84 h 25"/>
                  <a:gd name="T10" fmla="*/ 363 w 62"/>
                  <a:gd name="T11" fmla="*/ 16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62" y="25"/>
                    </a:moveTo>
                    <a:cubicBezTo>
                      <a:pt x="49" y="23"/>
                      <a:pt x="36" y="20"/>
                      <a:pt x="23" y="16"/>
                    </a:cubicBezTo>
                    <a:cubicBezTo>
                      <a:pt x="17" y="14"/>
                      <a:pt x="3" y="9"/>
                      <a:pt x="0" y="4"/>
                    </a:cubicBezTo>
                    <a:cubicBezTo>
                      <a:pt x="5" y="0"/>
                      <a:pt x="13" y="4"/>
                      <a:pt x="18" y="5"/>
                    </a:cubicBezTo>
                    <a:cubicBezTo>
                      <a:pt x="25" y="7"/>
                      <a:pt x="31" y="10"/>
                      <a:pt x="38" y="12"/>
                    </a:cubicBezTo>
                    <a:cubicBezTo>
                      <a:pt x="45" y="15"/>
                      <a:pt x="56" y="17"/>
                      <a:pt x="60" y="24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0" name="Freeform 87">
                <a:extLst>
                  <a:ext uri="{FF2B5EF4-FFF2-40B4-BE49-F238E27FC236}">
                    <a16:creationId xmlns:a16="http://schemas.microsoft.com/office/drawing/2014/main" id="{56DFB9E4-3B69-4B28-8B06-8F6358B13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441"/>
                <a:ext cx="143" cy="58"/>
              </a:xfrm>
              <a:custGeom>
                <a:avLst/>
                <a:gdLst>
                  <a:gd name="T0" fmla="*/ 469 w 79"/>
                  <a:gd name="T1" fmla="*/ 180 h 30"/>
                  <a:gd name="T2" fmla="*/ 0 w 79"/>
                  <a:gd name="T3" fmla="*/ 0 h 30"/>
                  <a:gd name="T4" fmla="*/ 469 w 79"/>
                  <a:gd name="T5" fmla="*/ 18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79" y="25"/>
                    </a:moveTo>
                    <a:cubicBezTo>
                      <a:pt x="79" y="25"/>
                      <a:pt x="53" y="30"/>
                      <a:pt x="0" y="0"/>
                    </a:cubicBezTo>
                    <a:cubicBezTo>
                      <a:pt x="0" y="0"/>
                      <a:pt x="51" y="26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1" name="Freeform 88">
                <a:extLst>
                  <a:ext uri="{FF2B5EF4-FFF2-40B4-BE49-F238E27FC236}">
                    <a16:creationId xmlns:a16="http://schemas.microsoft.com/office/drawing/2014/main" id="{728BF2A2-37FE-4534-8B1F-B8047DD19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484"/>
                <a:ext cx="8" cy="8"/>
              </a:xfrm>
              <a:custGeom>
                <a:avLst/>
                <a:gdLst>
                  <a:gd name="T0" fmla="*/ 0 w 4"/>
                  <a:gd name="T1" fmla="*/ 8 h 4"/>
                  <a:gd name="T2" fmla="*/ 24 w 4"/>
                  <a:gd name="T3" fmla="*/ 0 h 4"/>
                  <a:gd name="T4" fmla="*/ 32 w 4"/>
                  <a:gd name="T5" fmla="*/ 24 h 4"/>
                  <a:gd name="T6" fmla="*/ 8 w 4"/>
                  <a:gd name="T7" fmla="*/ 32 h 4"/>
                  <a:gd name="T8" fmla="*/ 0 w 4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2" name="Freeform 89">
                <a:extLst>
                  <a:ext uri="{FF2B5EF4-FFF2-40B4-BE49-F238E27FC236}">
                    <a16:creationId xmlns:a16="http://schemas.microsoft.com/office/drawing/2014/main" id="{126C07A9-D49E-42AD-90D0-22DEB55EC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486"/>
                <a:ext cx="4" cy="6"/>
              </a:xfrm>
              <a:custGeom>
                <a:avLst/>
                <a:gdLst>
                  <a:gd name="T0" fmla="*/ 0 w 2"/>
                  <a:gd name="T1" fmla="*/ 8 h 3"/>
                  <a:gd name="T2" fmla="*/ 16 w 2"/>
                  <a:gd name="T3" fmla="*/ 8 h 3"/>
                  <a:gd name="T4" fmla="*/ 16 w 2"/>
                  <a:gd name="T5" fmla="*/ 16 h 3"/>
                  <a:gd name="T6" fmla="*/ 0 w 2"/>
                  <a:gd name="T7" fmla="*/ 24 h 3"/>
                  <a:gd name="T8" fmla="*/ 0 w 2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3" name="Freeform 90">
                <a:extLst>
                  <a:ext uri="{FF2B5EF4-FFF2-40B4-BE49-F238E27FC236}">
                    <a16:creationId xmlns:a16="http://schemas.microsoft.com/office/drawing/2014/main" id="{02A5FE18-EA63-493D-8E9C-7CE959468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443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8 w 3"/>
                  <a:gd name="T3" fmla="*/ 0 h 3"/>
                  <a:gd name="T4" fmla="*/ 13 w 3"/>
                  <a:gd name="T5" fmla="*/ 16 h 3"/>
                  <a:gd name="T6" fmla="*/ 5 w 3"/>
                  <a:gd name="T7" fmla="*/ 24 h 3"/>
                  <a:gd name="T8" fmla="*/ 0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4" name="Freeform 91">
                <a:extLst>
                  <a:ext uri="{FF2B5EF4-FFF2-40B4-BE49-F238E27FC236}">
                    <a16:creationId xmlns:a16="http://schemas.microsoft.com/office/drawing/2014/main" id="{75F42A06-25FF-4308-9C8C-2F8FDD96D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345"/>
                <a:ext cx="187" cy="79"/>
              </a:xfrm>
              <a:custGeom>
                <a:avLst/>
                <a:gdLst>
                  <a:gd name="T0" fmla="*/ 617 w 103"/>
                  <a:gd name="T1" fmla="*/ 285 h 41"/>
                  <a:gd name="T2" fmla="*/ 0 w 103"/>
                  <a:gd name="T3" fmla="*/ 0 h 41"/>
                  <a:gd name="T4" fmla="*/ 617 w 103"/>
                  <a:gd name="T5" fmla="*/ 28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1">
                    <a:moveTo>
                      <a:pt x="103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5" y="41"/>
                      <a:pt x="10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5" name="Freeform 92">
                <a:extLst>
                  <a:ext uri="{FF2B5EF4-FFF2-40B4-BE49-F238E27FC236}">
                    <a16:creationId xmlns:a16="http://schemas.microsoft.com/office/drawing/2014/main" id="{0F592251-D4C3-4A2F-AECA-2FE68A6BC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104"/>
                <a:ext cx="380" cy="171"/>
              </a:xfrm>
              <a:custGeom>
                <a:avLst/>
                <a:gdLst>
                  <a:gd name="T0" fmla="*/ 16 w 210"/>
                  <a:gd name="T1" fmla="*/ 56 h 89"/>
                  <a:gd name="T2" fmla="*/ 680 w 210"/>
                  <a:gd name="T3" fmla="*/ 361 h 89"/>
                  <a:gd name="T4" fmla="*/ 923 w 210"/>
                  <a:gd name="T5" fmla="*/ 532 h 89"/>
                  <a:gd name="T6" fmla="*/ 1230 w 210"/>
                  <a:gd name="T7" fmla="*/ 586 h 89"/>
                  <a:gd name="T8" fmla="*/ 972 w 210"/>
                  <a:gd name="T9" fmla="*/ 377 h 89"/>
                  <a:gd name="T10" fmla="*/ 700 w 210"/>
                  <a:gd name="T11" fmla="*/ 305 h 89"/>
                  <a:gd name="T12" fmla="*/ 36 w 210"/>
                  <a:gd name="T13" fmla="*/ 0 h 89"/>
                  <a:gd name="T14" fmla="*/ 16 w 210"/>
                  <a:gd name="T15" fmla="*/ 56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0" h="89">
                    <a:moveTo>
                      <a:pt x="3" y="8"/>
                    </a:moveTo>
                    <a:cubicBezTo>
                      <a:pt x="115" y="51"/>
                      <a:pt x="115" y="51"/>
                      <a:pt x="115" y="51"/>
                    </a:cubicBezTo>
                    <a:cubicBezTo>
                      <a:pt x="120" y="58"/>
                      <a:pt x="136" y="67"/>
                      <a:pt x="156" y="75"/>
                    </a:cubicBezTo>
                    <a:cubicBezTo>
                      <a:pt x="182" y="85"/>
                      <a:pt x="205" y="89"/>
                      <a:pt x="208" y="83"/>
                    </a:cubicBezTo>
                    <a:cubicBezTo>
                      <a:pt x="210" y="77"/>
                      <a:pt x="191" y="64"/>
                      <a:pt x="164" y="53"/>
                    </a:cubicBezTo>
                    <a:cubicBezTo>
                      <a:pt x="145" y="46"/>
                      <a:pt x="127" y="42"/>
                      <a:pt x="118" y="4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3" y="8"/>
                      <a:pt x="3" y="8"/>
                    </a:cubicBezTo>
                    <a:close/>
                  </a:path>
                </a:pathLst>
              </a:custGeom>
              <a:solidFill>
                <a:srgbClr val="F4BE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6" name="Freeform 93">
                <a:extLst>
                  <a:ext uri="{FF2B5EF4-FFF2-40B4-BE49-F238E27FC236}">
                    <a16:creationId xmlns:a16="http://schemas.microsoft.com/office/drawing/2014/main" id="{95E5D46B-20E6-4D92-A6B5-1597B9E86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208"/>
                <a:ext cx="112" cy="50"/>
              </a:xfrm>
              <a:custGeom>
                <a:avLst/>
                <a:gdLst>
                  <a:gd name="T0" fmla="*/ 365 w 62"/>
                  <a:gd name="T1" fmla="*/ 185 h 26"/>
                  <a:gd name="T2" fmla="*/ 130 w 62"/>
                  <a:gd name="T3" fmla="*/ 115 h 26"/>
                  <a:gd name="T4" fmla="*/ 0 w 62"/>
                  <a:gd name="T5" fmla="*/ 29 h 26"/>
                  <a:gd name="T6" fmla="*/ 101 w 62"/>
                  <a:gd name="T7" fmla="*/ 44 h 26"/>
                  <a:gd name="T8" fmla="*/ 219 w 62"/>
                  <a:gd name="T9" fmla="*/ 92 h 26"/>
                  <a:gd name="T10" fmla="*/ 352 w 62"/>
                  <a:gd name="T11" fmla="*/ 169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62" y="26"/>
                    </a:moveTo>
                    <a:cubicBezTo>
                      <a:pt x="48" y="23"/>
                      <a:pt x="35" y="21"/>
                      <a:pt x="22" y="16"/>
                    </a:cubicBezTo>
                    <a:cubicBezTo>
                      <a:pt x="16" y="14"/>
                      <a:pt x="2" y="10"/>
                      <a:pt x="0" y="4"/>
                    </a:cubicBezTo>
                    <a:cubicBezTo>
                      <a:pt x="4" y="0"/>
                      <a:pt x="12" y="5"/>
                      <a:pt x="17" y="6"/>
                    </a:cubicBezTo>
                    <a:cubicBezTo>
                      <a:pt x="24" y="7"/>
                      <a:pt x="30" y="10"/>
                      <a:pt x="37" y="13"/>
                    </a:cubicBezTo>
                    <a:cubicBezTo>
                      <a:pt x="45" y="15"/>
                      <a:pt x="55" y="17"/>
                      <a:pt x="60" y="24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7" name="Freeform 94">
                <a:extLst>
                  <a:ext uri="{FF2B5EF4-FFF2-40B4-BE49-F238E27FC236}">
                    <a16:creationId xmlns:a16="http://schemas.microsoft.com/office/drawing/2014/main" id="{3E09FE12-747D-4550-96BC-B77A03751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212"/>
                <a:ext cx="143" cy="60"/>
              </a:xfrm>
              <a:custGeom>
                <a:avLst/>
                <a:gdLst>
                  <a:gd name="T0" fmla="*/ 469 w 79"/>
                  <a:gd name="T1" fmla="*/ 180 h 31"/>
                  <a:gd name="T2" fmla="*/ 0 w 79"/>
                  <a:gd name="T3" fmla="*/ 0 h 31"/>
                  <a:gd name="T4" fmla="*/ 469 w 79"/>
                  <a:gd name="T5" fmla="*/ 18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1">
                    <a:moveTo>
                      <a:pt x="79" y="25"/>
                    </a:moveTo>
                    <a:cubicBezTo>
                      <a:pt x="79" y="25"/>
                      <a:pt x="53" y="31"/>
                      <a:pt x="0" y="0"/>
                    </a:cubicBezTo>
                    <a:cubicBezTo>
                      <a:pt x="0" y="0"/>
                      <a:pt x="51" y="26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8" name="Freeform 95">
                <a:extLst>
                  <a:ext uri="{FF2B5EF4-FFF2-40B4-BE49-F238E27FC236}">
                    <a16:creationId xmlns:a16="http://schemas.microsoft.com/office/drawing/2014/main" id="{947080B9-B570-44CB-BDBF-958E09110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2254"/>
                <a:ext cx="9" cy="10"/>
              </a:xfrm>
              <a:custGeom>
                <a:avLst/>
                <a:gdLst>
                  <a:gd name="T0" fmla="*/ 0 w 5"/>
                  <a:gd name="T1" fmla="*/ 8 h 5"/>
                  <a:gd name="T2" fmla="*/ 16 w 5"/>
                  <a:gd name="T3" fmla="*/ 8 h 5"/>
                  <a:gd name="T4" fmla="*/ 23 w 5"/>
                  <a:gd name="T5" fmla="*/ 24 h 5"/>
                  <a:gd name="T6" fmla="*/ 7 w 5"/>
                  <a:gd name="T7" fmla="*/ 32 h 5"/>
                  <a:gd name="T8" fmla="*/ 0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9" name="Freeform 96">
                <a:extLst>
                  <a:ext uri="{FF2B5EF4-FFF2-40B4-BE49-F238E27FC236}">
                    <a16:creationId xmlns:a16="http://schemas.microsoft.com/office/drawing/2014/main" id="{2F73B0E6-85C2-473E-90F4-B0ACA3016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58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8 w 3"/>
                  <a:gd name="T3" fmla="*/ 0 h 2"/>
                  <a:gd name="T4" fmla="*/ 8 w 3"/>
                  <a:gd name="T5" fmla="*/ 8 h 2"/>
                  <a:gd name="T6" fmla="*/ 5 w 3"/>
                  <a:gd name="T7" fmla="*/ 16 h 2"/>
                  <a:gd name="T8" fmla="*/ 0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0" name="Freeform 97">
                <a:extLst>
                  <a:ext uri="{FF2B5EF4-FFF2-40B4-BE49-F238E27FC236}">
                    <a16:creationId xmlns:a16="http://schemas.microsoft.com/office/drawing/2014/main" id="{A767EEF4-0A64-429A-B87B-8AA616DE4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2214"/>
                <a:ext cx="6" cy="5"/>
              </a:xfrm>
              <a:custGeom>
                <a:avLst/>
                <a:gdLst>
                  <a:gd name="T0" fmla="*/ 0 w 3"/>
                  <a:gd name="T1" fmla="*/ 5 h 3"/>
                  <a:gd name="T2" fmla="*/ 16 w 3"/>
                  <a:gd name="T3" fmla="*/ 5 h 3"/>
                  <a:gd name="T4" fmla="*/ 24 w 3"/>
                  <a:gd name="T5" fmla="*/ 8 h 3"/>
                  <a:gd name="T6" fmla="*/ 8 w 3"/>
                  <a:gd name="T7" fmla="*/ 13 h 3"/>
                  <a:gd name="T8" fmla="*/ 0 w 3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1" name="Freeform 98">
                <a:extLst>
                  <a:ext uri="{FF2B5EF4-FFF2-40B4-BE49-F238E27FC236}">
                    <a16:creationId xmlns:a16="http://schemas.microsoft.com/office/drawing/2014/main" id="{6027C682-9E06-45E0-BE7C-ABDA8C2A1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117"/>
                <a:ext cx="186" cy="77"/>
              </a:xfrm>
              <a:custGeom>
                <a:avLst/>
                <a:gdLst>
                  <a:gd name="T0" fmla="*/ 607 w 103"/>
                  <a:gd name="T1" fmla="*/ 285 h 40"/>
                  <a:gd name="T2" fmla="*/ 0 w 103"/>
                  <a:gd name="T3" fmla="*/ 0 h 40"/>
                  <a:gd name="T4" fmla="*/ 607 w 103"/>
                  <a:gd name="T5" fmla="*/ 28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103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5" y="40"/>
                      <a:pt x="10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2" name="Freeform 99">
                <a:extLst>
                  <a:ext uri="{FF2B5EF4-FFF2-40B4-BE49-F238E27FC236}">
                    <a16:creationId xmlns:a16="http://schemas.microsoft.com/office/drawing/2014/main" id="{F768DA44-9E27-46B5-9A4C-0A69A5383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1565"/>
                <a:ext cx="266" cy="1612"/>
              </a:xfrm>
              <a:custGeom>
                <a:avLst/>
                <a:gdLst>
                  <a:gd name="T0" fmla="*/ 731 w 147"/>
                  <a:gd name="T1" fmla="*/ 137 h 835"/>
                  <a:gd name="T2" fmla="*/ 461 w 147"/>
                  <a:gd name="T3" fmla="*/ 0 h 835"/>
                  <a:gd name="T4" fmla="*/ 29 w 147"/>
                  <a:gd name="T5" fmla="*/ 973 h 835"/>
                  <a:gd name="T6" fmla="*/ 190 w 147"/>
                  <a:gd name="T7" fmla="*/ 4409 h 835"/>
                  <a:gd name="T8" fmla="*/ 570 w 147"/>
                  <a:gd name="T9" fmla="*/ 5871 h 835"/>
                  <a:gd name="T10" fmla="*/ 870 w 147"/>
                  <a:gd name="T11" fmla="*/ 6008 h 835"/>
                  <a:gd name="T12" fmla="*/ 456 w 147"/>
                  <a:gd name="T13" fmla="*/ 4409 h 835"/>
                  <a:gd name="T14" fmla="*/ 279 w 147"/>
                  <a:gd name="T15" fmla="*/ 1037 h 835"/>
                  <a:gd name="T16" fmla="*/ 731 w 147"/>
                  <a:gd name="T17" fmla="*/ 137 h 8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7" h="835">
                    <a:moveTo>
                      <a:pt x="123" y="19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12" y="19"/>
                      <a:pt x="5" y="135"/>
                    </a:cubicBezTo>
                    <a:cubicBezTo>
                      <a:pt x="0" y="224"/>
                      <a:pt x="18" y="545"/>
                      <a:pt x="32" y="613"/>
                    </a:cubicBezTo>
                    <a:cubicBezTo>
                      <a:pt x="45" y="680"/>
                      <a:pt x="78" y="802"/>
                      <a:pt x="96" y="816"/>
                    </a:cubicBezTo>
                    <a:cubicBezTo>
                      <a:pt x="147" y="835"/>
                      <a:pt x="147" y="835"/>
                      <a:pt x="147" y="835"/>
                    </a:cubicBezTo>
                    <a:cubicBezTo>
                      <a:pt x="147" y="835"/>
                      <a:pt x="88" y="709"/>
                      <a:pt x="77" y="613"/>
                    </a:cubicBezTo>
                    <a:cubicBezTo>
                      <a:pt x="66" y="517"/>
                      <a:pt x="40" y="204"/>
                      <a:pt x="47" y="144"/>
                    </a:cubicBezTo>
                    <a:cubicBezTo>
                      <a:pt x="60" y="35"/>
                      <a:pt x="112" y="28"/>
                      <a:pt x="123" y="19"/>
                    </a:cubicBezTo>
                    <a:close/>
                  </a:path>
                </a:pathLst>
              </a:custGeom>
              <a:solidFill>
                <a:srgbClr val="EDA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3" name="Freeform 100">
                <a:extLst>
                  <a:ext uri="{FF2B5EF4-FFF2-40B4-BE49-F238E27FC236}">
                    <a16:creationId xmlns:a16="http://schemas.microsoft.com/office/drawing/2014/main" id="{85F3B767-F3DD-4372-97B7-4FE3DCCDD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138"/>
                <a:ext cx="43" cy="74"/>
              </a:xfrm>
              <a:custGeom>
                <a:avLst/>
                <a:gdLst>
                  <a:gd name="T0" fmla="*/ 0 w 24"/>
                  <a:gd name="T1" fmla="*/ 0 h 38"/>
                  <a:gd name="T2" fmla="*/ 13 w 24"/>
                  <a:gd name="T3" fmla="*/ 265 h 38"/>
                  <a:gd name="T4" fmla="*/ 125 w 24"/>
                  <a:gd name="T5" fmla="*/ 280 h 38"/>
                  <a:gd name="T6" fmla="*/ 125 w 24"/>
                  <a:gd name="T7" fmla="*/ 228 h 38"/>
                  <a:gd name="T8" fmla="*/ 138 w 24"/>
                  <a:gd name="T9" fmla="*/ 148 h 38"/>
                  <a:gd name="T10" fmla="*/ 0 w 2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8">
                    <a:moveTo>
                      <a:pt x="0" y="0"/>
                    </a:moveTo>
                    <a:cubicBezTo>
                      <a:pt x="2" y="36"/>
                      <a:pt x="2" y="36"/>
                      <a:pt x="2" y="36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16" y="22"/>
                      <a:pt x="24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4" name="Freeform 101">
                <a:extLst>
                  <a:ext uri="{FF2B5EF4-FFF2-40B4-BE49-F238E27FC236}">
                    <a16:creationId xmlns:a16="http://schemas.microsoft.com/office/drawing/2014/main" id="{F5A91A20-243B-4273-9035-1E917956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256"/>
                <a:ext cx="26" cy="48"/>
              </a:xfrm>
              <a:custGeom>
                <a:avLst/>
                <a:gdLst>
                  <a:gd name="T0" fmla="*/ 0 w 14"/>
                  <a:gd name="T1" fmla="*/ 0 h 25"/>
                  <a:gd name="T2" fmla="*/ 13 w 14"/>
                  <a:gd name="T3" fmla="*/ 177 h 25"/>
                  <a:gd name="T4" fmla="*/ 65 w 14"/>
                  <a:gd name="T5" fmla="*/ 156 h 25"/>
                  <a:gd name="T6" fmla="*/ 65 w 14"/>
                  <a:gd name="T7" fmla="*/ 108 h 25"/>
                  <a:gd name="T8" fmla="*/ 89 w 14"/>
                  <a:gd name="T9" fmla="*/ 77 h 25"/>
                  <a:gd name="T10" fmla="*/ 0 w 14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5">
                    <a:moveTo>
                      <a:pt x="0" y="0"/>
                    </a:moveTo>
                    <a:cubicBezTo>
                      <a:pt x="2" y="25"/>
                      <a:pt x="2" y="25"/>
                      <a:pt x="2" y="25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8" y="20"/>
                      <a:pt x="10" y="15"/>
                    </a:cubicBezTo>
                    <a:cubicBezTo>
                      <a:pt x="11" y="10"/>
                      <a:pt x="14" y="11"/>
                      <a:pt x="14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5" name="Freeform 102">
                <a:extLst>
                  <a:ext uri="{FF2B5EF4-FFF2-40B4-BE49-F238E27FC236}">
                    <a16:creationId xmlns:a16="http://schemas.microsoft.com/office/drawing/2014/main" id="{433C324F-04A3-4D37-8706-A49CF9CA4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474"/>
                <a:ext cx="38" cy="50"/>
              </a:xfrm>
              <a:custGeom>
                <a:avLst/>
                <a:gdLst>
                  <a:gd name="T0" fmla="*/ 0 w 21"/>
                  <a:gd name="T1" fmla="*/ 0 h 26"/>
                  <a:gd name="T2" fmla="*/ 13 w 21"/>
                  <a:gd name="T3" fmla="*/ 185 h 26"/>
                  <a:gd name="T4" fmla="*/ 118 w 21"/>
                  <a:gd name="T5" fmla="*/ 177 h 26"/>
                  <a:gd name="T6" fmla="*/ 109 w 21"/>
                  <a:gd name="T7" fmla="*/ 129 h 26"/>
                  <a:gd name="T8" fmla="*/ 125 w 21"/>
                  <a:gd name="T9" fmla="*/ 100 h 26"/>
                  <a:gd name="T10" fmla="*/ 0 w 21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6">
                    <a:moveTo>
                      <a:pt x="0" y="0"/>
                    </a:moveTo>
                    <a:cubicBezTo>
                      <a:pt x="2" y="26"/>
                      <a:pt x="2" y="26"/>
                      <a:pt x="2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17" y="22"/>
                      <a:pt x="18" y="18"/>
                    </a:cubicBezTo>
                    <a:cubicBezTo>
                      <a:pt x="19" y="14"/>
                      <a:pt x="21" y="14"/>
                      <a:pt x="21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6" name="Freeform 103">
                <a:extLst>
                  <a:ext uri="{FF2B5EF4-FFF2-40B4-BE49-F238E27FC236}">
                    <a16:creationId xmlns:a16="http://schemas.microsoft.com/office/drawing/2014/main" id="{7D8DDEC5-E897-47F7-9ECC-20F5E67BB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262"/>
                <a:ext cx="250" cy="1619"/>
              </a:xfrm>
              <a:custGeom>
                <a:avLst/>
                <a:gdLst>
                  <a:gd name="T0" fmla="*/ 0 w 138"/>
                  <a:gd name="T1" fmla="*/ 0 h 839"/>
                  <a:gd name="T2" fmla="*/ 428 w 138"/>
                  <a:gd name="T3" fmla="*/ 1770 h 839"/>
                  <a:gd name="T4" fmla="*/ 542 w 138"/>
                  <a:gd name="T5" fmla="*/ 4651 h 839"/>
                  <a:gd name="T6" fmla="*/ 299 w 138"/>
                  <a:gd name="T7" fmla="*/ 5920 h 839"/>
                  <a:gd name="T8" fmla="*/ 505 w 138"/>
                  <a:gd name="T9" fmla="*/ 6028 h 839"/>
                  <a:gd name="T10" fmla="*/ 775 w 138"/>
                  <a:gd name="T11" fmla="*/ 4737 h 839"/>
                  <a:gd name="T12" fmla="*/ 659 w 138"/>
                  <a:gd name="T13" fmla="*/ 1754 h 839"/>
                  <a:gd name="T14" fmla="*/ 315 w 138"/>
                  <a:gd name="T15" fmla="*/ 145 h 839"/>
                  <a:gd name="T16" fmla="*/ 0 w 138"/>
                  <a:gd name="T17" fmla="*/ 0 h 8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839">
                    <a:moveTo>
                      <a:pt x="0" y="0"/>
                    </a:moveTo>
                    <a:cubicBezTo>
                      <a:pt x="0" y="0"/>
                      <a:pt x="61" y="87"/>
                      <a:pt x="72" y="246"/>
                    </a:cubicBezTo>
                    <a:cubicBezTo>
                      <a:pt x="83" y="415"/>
                      <a:pt x="95" y="568"/>
                      <a:pt x="91" y="647"/>
                    </a:cubicBezTo>
                    <a:cubicBezTo>
                      <a:pt x="87" y="726"/>
                      <a:pt x="58" y="812"/>
                      <a:pt x="50" y="824"/>
                    </a:cubicBezTo>
                    <a:cubicBezTo>
                      <a:pt x="85" y="839"/>
                      <a:pt x="85" y="839"/>
                      <a:pt x="85" y="839"/>
                    </a:cubicBezTo>
                    <a:cubicBezTo>
                      <a:pt x="85" y="839"/>
                      <a:pt x="123" y="731"/>
                      <a:pt x="130" y="659"/>
                    </a:cubicBezTo>
                    <a:cubicBezTo>
                      <a:pt x="138" y="586"/>
                      <a:pt x="117" y="272"/>
                      <a:pt x="111" y="244"/>
                    </a:cubicBezTo>
                    <a:cubicBezTo>
                      <a:pt x="105" y="217"/>
                      <a:pt x="106" y="125"/>
                      <a:pt x="53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A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7" name="Freeform 104">
                <a:extLst>
                  <a:ext uri="{FF2B5EF4-FFF2-40B4-BE49-F238E27FC236}">
                    <a16:creationId xmlns:a16="http://schemas.microsoft.com/office/drawing/2014/main" id="{618125B3-444B-4FF0-8C48-21DC2532D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125"/>
                <a:ext cx="25" cy="42"/>
              </a:xfrm>
              <a:custGeom>
                <a:avLst/>
                <a:gdLst>
                  <a:gd name="T0" fmla="*/ 0 w 14"/>
                  <a:gd name="T1" fmla="*/ 0 h 22"/>
                  <a:gd name="T2" fmla="*/ 7 w 14"/>
                  <a:gd name="T3" fmla="*/ 153 h 22"/>
                  <a:gd name="T4" fmla="*/ 57 w 14"/>
                  <a:gd name="T5" fmla="*/ 139 h 22"/>
                  <a:gd name="T6" fmla="*/ 57 w 14"/>
                  <a:gd name="T7" fmla="*/ 92 h 22"/>
                  <a:gd name="T8" fmla="*/ 80 w 14"/>
                  <a:gd name="T9" fmla="*/ 76 h 22"/>
                  <a:gd name="T10" fmla="*/ 0 w 14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2">
                    <a:moveTo>
                      <a:pt x="0" y="0"/>
                    </a:moveTo>
                    <a:cubicBezTo>
                      <a:pt x="0" y="0"/>
                      <a:pt x="0" y="20"/>
                      <a:pt x="1" y="22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7" y="18"/>
                      <a:pt x="10" y="13"/>
                    </a:cubicBezTo>
                    <a:cubicBezTo>
                      <a:pt x="12" y="9"/>
                      <a:pt x="14" y="11"/>
                      <a:pt x="14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8" name="Freeform 105">
                <a:extLst>
                  <a:ext uri="{FF2B5EF4-FFF2-40B4-BE49-F238E27FC236}">
                    <a16:creationId xmlns:a16="http://schemas.microsoft.com/office/drawing/2014/main" id="{98DBEAE3-743E-459A-B38B-7FF8129A9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337"/>
                <a:ext cx="51" cy="45"/>
              </a:xfrm>
              <a:custGeom>
                <a:avLst/>
                <a:gdLst>
                  <a:gd name="T0" fmla="*/ 0 w 28"/>
                  <a:gd name="T1" fmla="*/ 0 h 23"/>
                  <a:gd name="T2" fmla="*/ 7 w 28"/>
                  <a:gd name="T3" fmla="*/ 119 h 23"/>
                  <a:gd name="T4" fmla="*/ 153 w 28"/>
                  <a:gd name="T5" fmla="*/ 172 h 23"/>
                  <a:gd name="T6" fmla="*/ 140 w 28"/>
                  <a:gd name="T7" fmla="*/ 119 h 23"/>
                  <a:gd name="T8" fmla="*/ 169 w 28"/>
                  <a:gd name="T9" fmla="*/ 96 h 23"/>
                  <a:gd name="T10" fmla="*/ 0 w 28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3">
                    <a:moveTo>
                      <a:pt x="0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1" y="21"/>
                      <a:pt x="23" y="16"/>
                    </a:cubicBezTo>
                    <a:cubicBezTo>
                      <a:pt x="25" y="12"/>
                      <a:pt x="28" y="13"/>
                      <a:pt x="28" y="1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9" name="Freeform 106">
                <a:extLst>
                  <a:ext uri="{FF2B5EF4-FFF2-40B4-BE49-F238E27FC236}">
                    <a16:creationId xmlns:a16="http://schemas.microsoft.com/office/drawing/2014/main" id="{B10B79C3-1737-4A14-9241-6246F1418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140"/>
                <a:ext cx="16" cy="27"/>
              </a:xfrm>
              <a:custGeom>
                <a:avLst/>
                <a:gdLst>
                  <a:gd name="T0" fmla="*/ 50 w 9"/>
                  <a:gd name="T1" fmla="*/ 15 h 14"/>
                  <a:gd name="T2" fmla="*/ 16 w 9"/>
                  <a:gd name="T3" fmla="*/ 44 h 14"/>
                  <a:gd name="T4" fmla="*/ 21 w 9"/>
                  <a:gd name="T5" fmla="*/ 79 h 14"/>
                  <a:gd name="T6" fmla="*/ 37 w 9"/>
                  <a:gd name="T7" fmla="*/ 100 h 14"/>
                  <a:gd name="T8" fmla="*/ 0 w 9"/>
                  <a:gd name="T9" fmla="*/ 52 h 14"/>
                  <a:gd name="T10" fmla="*/ 21 w 9"/>
                  <a:gd name="T11" fmla="*/ 15 h 14"/>
                  <a:gd name="T12" fmla="*/ 37 w 9"/>
                  <a:gd name="T13" fmla="*/ 0 h 14"/>
                  <a:gd name="T14" fmla="*/ 50 w 9"/>
                  <a:gd name="T15" fmla="*/ 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9" y="2"/>
                    </a:moveTo>
                    <a:cubicBezTo>
                      <a:pt x="6" y="1"/>
                      <a:pt x="4" y="4"/>
                      <a:pt x="3" y="6"/>
                    </a:cubicBezTo>
                    <a:cubicBezTo>
                      <a:pt x="3" y="8"/>
                      <a:pt x="3" y="9"/>
                      <a:pt x="4" y="11"/>
                    </a:cubicBezTo>
                    <a:cubicBezTo>
                      <a:pt x="4" y="13"/>
                      <a:pt x="5" y="13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1" y="5"/>
                      <a:pt x="2" y="3"/>
                      <a:pt x="4" y="2"/>
                    </a:cubicBezTo>
                    <a:cubicBezTo>
                      <a:pt x="4" y="1"/>
                      <a:pt x="6" y="0"/>
                      <a:pt x="7" y="0"/>
                    </a:cubicBezTo>
                    <a:cubicBezTo>
                      <a:pt x="7" y="0"/>
                      <a:pt x="8" y="1"/>
                      <a:pt x="9" y="1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0" name="Freeform 107">
                <a:extLst>
                  <a:ext uri="{FF2B5EF4-FFF2-40B4-BE49-F238E27FC236}">
                    <a16:creationId xmlns:a16="http://schemas.microsoft.com/office/drawing/2014/main" id="{390C458A-FF7C-44A3-8E01-8DD275928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360"/>
                <a:ext cx="18" cy="24"/>
              </a:xfrm>
              <a:custGeom>
                <a:avLst/>
                <a:gdLst>
                  <a:gd name="T0" fmla="*/ 52 w 10"/>
                  <a:gd name="T1" fmla="*/ 8 h 12"/>
                  <a:gd name="T2" fmla="*/ 36 w 10"/>
                  <a:gd name="T3" fmla="*/ 16 h 12"/>
                  <a:gd name="T4" fmla="*/ 23 w 10"/>
                  <a:gd name="T5" fmla="*/ 40 h 12"/>
                  <a:gd name="T6" fmla="*/ 29 w 10"/>
                  <a:gd name="T7" fmla="*/ 72 h 12"/>
                  <a:gd name="T8" fmla="*/ 29 w 10"/>
                  <a:gd name="T9" fmla="*/ 88 h 12"/>
                  <a:gd name="T10" fmla="*/ 41 w 10"/>
                  <a:gd name="T11" fmla="*/ 96 h 12"/>
                  <a:gd name="T12" fmla="*/ 13 w 10"/>
                  <a:gd name="T13" fmla="*/ 16 h 12"/>
                  <a:gd name="T14" fmla="*/ 41 w 10"/>
                  <a:gd name="T15" fmla="*/ 0 h 12"/>
                  <a:gd name="T16" fmla="*/ 58 w 10"/>
                  <a:gd name="T17" fmla="*/ 8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9" y="1"/>
                    </a:moveTo>
                    <a:cubicBezTo>
                      <a:pt x="7" y="1"/>
                      <a:pt x="7" y="1"/>
                      <a:pt x="6" y="2"/>
                    </a:cubicBezTo>
                    <a:cubicBezTo>
                      <a:pt x="5" y="3"/>
                      <a:pt x="4" y="4"/>
                      <a:pt x="4" y="5"/>
                    </a:cubicBezTo>
                    <a:cubicBezTo>
                      <a:pt x="4" y="6"/>
                      <a:pt x="4" y="8"/>
                      <a:pt x="5" y="9"/>
                    </a:cubicBezTo>
                    <a:cubicBezTo>
                      <a:pt x="5" y="9"/>
                      <a:pt x="5" y="10"/>
                      <a:pt x="5" y="11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3" y="11"/>
                      <a:pt x="0" y="6"/>
                      <a:pt x="2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1" name="Freeform 108">
                <a:extLst>
                  <a:ext uri="{FF2B5EF4-FFF2-40B4-BE49-F238E27FC236}">
                    <a16:creationId xmlns:a16="http://schemas.microsoft.com/office/drawing/2014/main" id="{626CCB0F-218F-4926-A104-D0EED5078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926"/>
                <a:ext cx="15" cy="27"/>
              </a:xfrm>
              <a:custGeom>
                <a:avLst/>
                <a:gdLst>
                  <a:gd name="T0" fmla="*/ 53 w 8"/>
                  <a:gd name="T1" fmla="*/ 23 h 14"/>
                  <a:gd name="T2" fmla="*/ 21 w 8"/>
                  <a:gd name="T3" fmla="*/ 56 h 14"/>
                  <a:gd name="T4" fmla="*/ 39 w 8"/>
                  <a:gd name="T5" fmla="*/ 100 h 14"/>
                  <a:gd name="T6" fmla="*/ 8 w 8"/>
                  <a:gd name="T7" fmla="*/ 85 h 14"/>
                  <a:gd name="T8" fmla="*/ 8 w 8"/>
                  <a:gd name="T9" fmla="*/ 37 h 14"/>
                  <a:gd name="T10" fmla="*/ 53 w 8"/>
                  <a:gd name="T11" fmla="*/ 2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3"/>
                    </a:moveTo>
                    <a:cubicBezTo>
                      <a:pt x="5" y="3"/>
                      <a:pt x="4" y="5"/>
                      <a:pt x="3" y="8"/>
                    </a:cubicBezTo>
                    <a:cubicBezTo>
                      <a:pt x="2" y="9"/>
                      <a:pt x="3" y="14"/>
                      <a:pt x="6" y="14"/>
                    </a:cubicBezTo>
                    <a:cubicBezTo>
                      <a:pt x="4" y="14"/>
                      <a:pt x="2" y="12"/>
                      <a:pt x="1" y="12"/>
                    </a:cubicBezTo>
                    <a:cubicBezTo>
                      <a:pt x="0" y="10"/>
                      <a:pt x="0" y="7"/>
                      <a:pt x="1" y="5"/>
                    </a:cubicBezTo>
                    <a:cubicBezTo>
                      <a:pt x="2" y="3"/>
                      <a:pt x="7" y="0"/>
                      <a:pt x="8" y="3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2" name="Freeform 109">
                <a:extLst>
                  <a:ext uri="{FF2B5EF4-FFF2-40B4-BE49-F238E27FC236}">
                    <a16:creationId xmlns:a16="http://schemas.microsoft.com/office/drawing/2014/main" id="{14AB203D-C49B-43D0-AC93-E09716F96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1841"/>
                <a:ext cx="18" cy="14"/>
              </a:xfrm>
              <a:custGeom>
                <a:avLst/>
                <a:gdLst>
                  <a:gd name="T0" fmla="*/ 16 w 10"/>
                  <a:gd name="T1" fmla="*/ 56 h 7"/>
                  <a:gd name="T2" fmla="*/ 29 w 10"/>
                  <a:gd name="T3" fmla="*/ 16 h 7"/>
                  <a:gd name="T4" fmla="*/ 58 w 10"/>
                  <a:gd name="T5" fmla="*/ 16 h 7"/>
                  <a:gd name="T6" fmla="*/ 36 w 10"/>
                  <a:gd name="T7" fmla="*/ 8 h 7"/>
                  <a:gd name="T8" fmla="*/ 23 w 10"/>
                  <a:gd name="T9" fmla="*/ 8 h 7"/>
                  <a:gd name="T10" fmla="*/ 0 w 10"/>
                  <a:gd name="T11" fmla="*/ 40 h 7"/>
                  <a:gd name="T12" fmla="*/ 13 w 10"/>
                  <a:gd name="T13" fmla="*/ 5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3" y="7"/>
                    </a:moveTo>
                    <a:cubicBezTo>
                      <a:pt x="1" y="6"/>
                      <a:pt x="4" y="3"/>
                      <a:pt x="5" y="2"/>
                    </a:cubicBezTo>
                    <a:cubicBezTo>
                      <a:pt x="6" y="1"/>
                      <a:pt x="9" y="2"/>
                      <a:pt x="10" y="2"/>
                    </a:cubicBezTo>
                    <a:cubicBezTo>
                      <a:pt x="9" y="2"/>
                      <a:pt x="8" y="1"/>
                      <a:pt x="6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1" y="6"/>
                      <a:pt x="2" y="6"/>
                      <a:pt x="2" y="7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3" name="Freeform 110">
                <a:extLst>
                  <a:ext uri="{FF2B5EF4-FFF2-40B4-BE49-F238E27FC236}">
                    <a16:creationId xmlns:a16="http://schemas.microsoft.com/office/drawing/2014/main" id="{D219ADDA-F990-4E49-864F-E696075C6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175"/>
                <a:ext cx="16" cy="23"/>
              </a:xfrm>
              <a:custGeom>
                <a:avLst/>
                <a:gdLst>
                  <a:gd name="T0" fmla="*/ 50 w 9"/>
                  <a:gd name="T1" fmla="*/ 8 h 12"/>
                  <a:gd name="T2" fmla="*/ 21 w 9"/>
                  <a:gd name="T3" fmla="*/ 36 h 12"/>
                  <a:gd name="T4" fmla="*/ 36 w 9"/>
                  <a:gd name="T5" fmla="*/ 84 h 12"/>
                  <a:gd name="T6" fmla="*/ 7 w 9"/>
                  <a:gd name="T7" fmla="*/ 29 h 12"/>
                  <a:gd name="T8" fmla="*/ 28 w 9"/>
                  <a:gd name="T9" fmla="*/ 0 h 12"/>
                  <a:gd name="T10" fmla="*/ 50 w 9"/>
                  <a:gd name="T11" fmla="*/ 8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9" y="1"/>
                    </a:moveTo>
                    <a:cubicBezTo>
                      <a:pt x="6" y="1"/>
                      <a:pt x="4" y="3"/>
                      <a:pt x="4" y="5"/>
                    </a:cubicBezTo>
                    <a:cubicBezTo>
                      <a:pt x="4" y="8"/>
                      <a:pt x="4" y="11"/>
                      <a:pt x="6" y="12"/>
                    </a:cubicBezTo>
                    <a:cubicBezTo>
                      <a:pt x="3" y="12"/>
                      <a:pt x="0" y="7"/>
                      <a:pt x="1" y="4"/>
                    </a:cubicBezTo>
                    <a:cubicBezTo>
                      <a:pt x="1" y="2"/>
                      <a:pt x="3" y="1"/>
                      <a:pt x="5" y="0"/>
                    </a:cubicBezTo>
                    <a:cubicBezTo>
                      <a:pt x="6" y="0"/>
                      <a:pt x="7" y="0"/>
                      <a:pt x="9" y="1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4" name="Freeform 111">
                <a:extLst>
                  <a:ext uri="{FF2B5EF4-FFF2-40B4-BE49-F238E27FC236}">
                    <a16:creationId xmlns:a16="http://schemas.microsoft.com/office/drawing/2014/main" id="{C1FB26E5-A5B5-4452-98A1-EC4B7C429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270"/>
                <a:ext cx="15" cy="31"/>
              </a:xfrm>
              <a:custGeom>
                <a:avLst/>
                <a:gdLst>
                  <a:gd name="T0" fmla="*/ 53 w 8"/>
                  <a:gd name="T1" fmla="*/ 31 h 16"/>
                  <a:gd name="T2" fmla="*/ 39 w 8"/>
                  <a:gd name="T3" fmla="*/ 37 h 16"/>
                  <a:gd name="T4" fmla="*/ 28 w 8"/>
                  <a:gd name="T5" fmla="*/ 64 h 16"/>
                  <a:gd name="T6" fmla="*/ 39 w 8"/>
                  <a:gd name="T7" fmla="*/ 116 h 16"/>
                  <a:gd name="T8" fmla="*/ 53 w 8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4"/>
                    </a:moveTo>
                    <a:cubicBezTo>
                      <a:pt x="7" y="4"/>
                      <a:pt x="6" y="4"/>
                      <a:pt x="6" y="5"/>
                    </a:cubicBezTo>
                    <a:cubicBezTo>
                      <a:pt x="5" y="6"/>
                      <a:pt x="4" y="8"/>
                      <a:pt x="4" y="9"/>
                    </a:cubicBezTo>
                    <a:cubicBezTo>
                      <a:pt x="4" y="12"/>
                      <a:pt x="5" y="13"/>
                      <a:pt x="6" y="16"/>
                    </a:cubicBezTo>
                    <a:cubicBezTo>
                      <a:pt x="0" y="14"/>
                      <a:pt x="2" y="0"/>
                      <a:pt x="8" y="3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5" name="Freeform 112">
                <a:extLst>
                  <a:ext uri="{FF2B5EF4-FFF2-40B4-BE49-F238E27FC236}">
                    <a16:creationId xmlns:a16="http://schemas.microsoft.com/office/drawing/2014/main" id="{5E1FF16F-8BAE-4FCA-AC6B-206F8E56D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497"/>
                <a:ext cx="14" cy="27"/>
              </a:xfrm>
              <a:custGeom>
                <a:avLst/>
                <a:gdLst>
                  <a:gd name="T0" fmla="*/ 44 w 8"/>
                  <a:gd name="T1" fmla="*/ 8 h 14"/>
                  <a:gd name="T2" fmla="*/ 16 w 8"/>
                  <a:gd name="T3" fmla="*/ 44 h 14"/>
                  <a:gd name="T4" fmla="*/ 33 w 8"/>
                  <a:gd name="T5" fmla="*/ 93 h 14"/>
                  <a:gd name="T6" fmla="*/ 37 w 8"/>
                  <a:gd name="T7" fmla="*/ 100 h 14"/>
                  <a:gd name="T8" fmla="*/ 7 w 8"/>
                  <a:gd name="T9" fmla="*/ 29 h 14"/>
                  <a:gd name="T10" fmla="*/ 21 w 8"/>
                  <a:gd name="T11" fmla="*/ 8 h 14"/>
                  <a:gd name="T12" fmla="*/ 44 w 8"/>
                  <a:gd name="T13" fmla="*/ 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5" y="0"/>
                      <a:pt x="3" y="4"/>
                      <a:pt x="3" y="6"/>
                    </a:cubicBezTo>
                    <a:cubicBezTo>
                      <a:pt x="3" y="9"/>
                      <a:pt x="5" y="11"/>
                      <a:pt x="6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8"/>
                      <a:pt x="1" y="4"/>
                    </a:cubicBezTo>
                    <a:cubicBezTo>
                      <a:pt x="1" y="2"/>
                      <a:pt x="2" y="1"/>
                      <a:pt x="4" y="1"/>
                    </a:cubicBezTo>
                    <a:cubicBezTo>
                      <a:pt x="5" y="0"/>
                      <a:pt x="8" y="0"/>
                      <a:pt x="8" y="1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6" name="Freeform 113">
                <a:extLst>
                  <a:ext uri="{FF2B5EF4-FFF2-40B4-BE49-F238E27FC236}">
                    <a16:creationId xmlns:a16="http://schemas.microsoft.com/office/drawing/2014/main" id="{0799577F-0B5E-4900-9487-E431087DE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040"/>
                <a:ext cx="75" cy="31"/>
              </a:xfrm>
              <a:custGeom>
                <a:avLst/>
                <a:gdLst>
                  <a:gd name="T0" fmla="*/ 0 w 41"/>
                  <a:gd name="T1" fmla="*/ 0 h 16"/>
                  <a:gd name="T2" fmla="*/ 251 w 41"/>
                  <a:gd name="T3" fmla="*/ 116 h 16"/>
                  <a:gd name="T4" fmla="*/ 0 w 41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6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7" name="Freeform 114">
                <a:extLst>
                  <a:ext uri="{FF2B5EF4-FFF2-40B4-BE49-F238E27FC236}">
                    <a16:creationId xmlns:a16="http://schemas.microsoft.com/office/drawing/2014/main" id="{38C91650-8CE5-4181-9252-B84D7F7EB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374"/>
                <a:ext cx="79" cy="35"/>
              </a:xfrm>
              <a:custGeom>
                <a:avLst/>
                <a:gdLst>
                  <a:gd name="T0" fmla="*/ 0 w 44"/>
                  <a:gd name="T1" fmla="*/ 0 h 18"/>
                  <a:gd name="T2" fmla="*/ 255 w 44"/>
                  <a:gd name="T3" fmla="*/ 132 h 18"/>
                  <a:gd name="T4" fmla="*/ 0 w 4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8">
                    <a:moveTo>
                      <a:pt x="0" y="0"/>
                    </a:move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8" name="Freeform 115">
                <a:extLst>
                  <a:ext uri="{FF2B5EF4-FFF2-40B4-BE49-F238E27FC236}">
                    <a16:creationId xmlns:a16="http://schemas.microsoft.com/office/drawing/2014/main" id="{B6563BE6-016F-49F0-9774-C2B81B3A4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582"/>
                <a:ext cx="84" cy="35"/>
              </a:xfrm>
              <a:custGeom>
                <a:avLst/>
                <a:gdLst>
                  <a:gd name="T0" fmla="*/ 0 w 46"/>
                  <a:gd name="T1" fmla="*/ 0 h 18"/>
                  <a:gd name="T2" fmla="*/ 279 w 46"/>
                  <a:gd name="T3" fmla="*/ 132 h 18"/>
                  <a:gd name="T4" fmla="*/ 0 w 46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8">
                    <a:moveTo>
                      <a:pt x="0" y="0"/>
                    </a:move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9" name="Freeform 116">
                <a:extLst>
                  <a:ext uri="{FF2B5EF4-FFF2-40B4-BE49-F238E27FC236}">
                    <a16:creationId xmlns:a16="http://schemas.microsoft.com/office/drawing/2014/main" id="{8B5D6D9C-23B2-4292-B825-CEFAD5E0A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2237"/>
                <a:ext cx="73" cy="31"/>
              </a:xfrm>
              <a:custGeom>
                <a:avLst/>
                <a:gdLst>
                  <a:gd name="T0" fmla="*/ 0 w 40"/>
                  <a:gd name="T1" fmla="*/ 0 h 16"/>
                  <a:gd name="T2" fmla="*/ 243 w 40"/>
                  <a:gd name="T3" fmla="*/ 116 h 16"/>
                  <a:gd name="T4" fmla="*/ 0 w 4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6">
                    <a:moveTo>
                      <a:pt x="0" y="0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0" name="Freeform 117">
                <a:extLst>
                  <a:ext uri="{FF2B5EF4-FFF2-40B4-BE49-F238E27FC236}">
                    <a16:creationId xmlns:a16="http://schemas.microsoft.com/office/drawing/2014/main" id="{145D2500-F68D-4392-9FF9-14FC42E9A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019"/>
                <a:ext cx="77" cy="29"/>
              </a:xfrm>
              <a:custGeom>
                <a:avLst/>
                <a:gdLst>
                  <a:gd name="T0" fmla="*/ 0 w 42"/>
                  <a:gd name="T1" fmla="*/ 0 h 15"/>
                  <a:gd name="T2" fmla="*/ 259 w 42"/>
                  <a:gd name="T3" fmla="*/ 108 h 15"/>
                  <a:gd name="T4" fmla="*/ 0 w 42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5">
                    <a:moveTo>
                      <a:pt x="0" y="0"/>
                    </a:move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1" name="Freeform 118">
                <a:extLst>
                  <a:ext uri="{FF2B5EF4-FFF2-40B4-BE49-F238E27FC236}">
                    <a16:creationId xmlns:a16="http://schemas.microsoft.com/office/drawing/2014/main" id="{B18E0827-34A0-4E0F-86A7-1D2418EAB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1791"/>
                <a:ext cx="74" cy="33"/>
              </a:xfrm>
              <a:custGeom>
                <a:avLst/>
                <a:gdLst>
                  <a:gd name="T0" fmla="*/ 0 w 41"/>
                  <a:gd name="T1" fmla="*/ 0 h 17"/>
                  <a:gd name="T2" fmla="*/ 242 w 41"/>
                  <a:gd name="T3" fmla="*/ 124 h 17"/>
                  <a:gd name="T4" fmla="*/ 0 w 4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7">
                    <a:moveTo>
                      <a:pt x="0" y="0"/>
                    </a:move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5" y="5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2" name="Freeform 119">
                <a:extLst>
                  <a:ext uri="{FF2B5EF4-FFF2-40B4-BE49-F238E27FC236}">
                    <a16:creationId xmlns:a16="http://schemas.microsoft.com/office/drawing/2014/main" id="{6F448EB4-F276-4258-BF6F-5E7E60F11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009"/>
                <a:ext cx="71" cy="33"/>
              </a:xfrm>
              <a:custGeom>
                <a:avLst/>
                <a:gdLst>
                  <a:gd name="T0" fmla="*/ 0 w 39"/>
                  <a:gd name="T1" fmla="*/ 16 h 17"/>
                  <a:gd name="T2" fmla="*/ 235 w 39"/>
                  <a:gd name="T3" fmla="*/ 124 h 17"/>
                  <a:gd name="T4" fmla="*/ 0 w 39"/>
                  <a:gd name="T5" fmla="*/ 1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7">
                    <a:moveTo>
                      <a:pt x="0" y="2"/>
                    </a:move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8" y="0"/>
                      <a:pt x="0" y="2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3" name="Freeform 120">
                <a:extLst>
                  <a:ext uri="{FF2B5EF4-FFF2-40B4-BE49-F238E27FC236}">
                    <a16:creationId xmlns:a16="http://schemas.microsoft.com/office/drawing/2014/main" id="{D9A409FE-A5ED-4710-9F2F-2C2A6697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337"/>
                <a:ext cx="79" cy="41"/>
              </a:xfrm>
              <a:custGeom>
                <a:avLst/>
                <a:gdLst>
                  <a:gd name="T0" fmla="*/ 0 w 44"/>
                  <a:gd name="T1" fmla="*/ 39 h 21"/>
                  <a:gd name="T2" fmla="*/ 255 w 44"/>
                  <a:gd name="T3" fmla="*/ 156 h 21"/>
                  <a:gd name="T4" fmla="*/ 0 w 44"/>
                  <a:gd name="T5" fmla="*/ 3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1">
                    <a:moveTo>
                      <a:pt x="0" y="5"/>
                    </a:move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5" y="0"/>
                      <a:pt x="0" y="5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4" name="Freeform 121">
                <a:extLst>
                  <a:ext uri="{FF2B5EF4-FFF2-40B4-BE49-F238E27FC236}">
                    <a16:creationId xmlns:a16="http://schemas.microsoft.com/office/drawing/2014/main" id="{CB8999CB-FE20-4D82-B34D-EAA8B7DD1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544"/>
                <a:ext cx="83" cy="44"/>
              </a:xfrm>
              <a:custGeom>
                <a:avLst/>
                <a:gdLst>
                  <a:gd name="T0" fmla="*/ 0 w 46"/>
                  <a:gd name="T1" fmla="*/ 40 h 23"/>
                  <a:gd name="T2" fmla="*/ 271 w 46"/>
                  <a:gd name="T3" fmla="*/ 161 h 23"/>
                  <a:gd name="T4" fmla="*/ 0 w 46"/>
                  <a:gd name="T5" fmla="*/ 4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23">
                    <a:moveTo>
                      <a:pt x="0" y="6"/>
                    </a:move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" y="0"/>
                      <a:pt x="0" y="6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5" name="Freeform 122">
                <a:extLst>
                  <a:ext uri="{FF2B5EF4-FFF2-40B4-BE49-F238E27FC236}">
                    <a16:creationId xmlns:a16="http://schemas.microsoft.com/office/drawing/2014/main" id="{6EA5F48A-FAAD-48DA-8863-5004AC608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200"/>
                <a:ext cx="67" cy="37"/>
              </a:xfrm>
              <a:custGeom>
                <a:avLst/>
                <a:gdLst>
                  <a:gd name="T0" fmla="*/ 0 w 37"/>
                  <a:gd name="T1" fmla="*/ 37 h 19"/>
                  <a:gd name="T2" fmla="*/ 219 w 37"/>
                  <a:gd name="T3" fmla="*/ 140 h 19"/>
                  <a:gd name="T4" fmla="*/ 0 w 37"/>
                  <a:gd name="T5" fmla="*/ 3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9">
                    <a:moveTo>
                      <a:pt x="0" y="5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" y="0"/>
                      <a:pt x="0" y="5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6" name="Freeform 123">
                <a:extLst>
                  <a:ext uri="{FF2B5EF4-FFF2-40B4-BE49-F238E27FC236}">
                    <a16:creationId xmlns:a16="http://schemas.microsoft.com/office/drawing/2014/main" id="{2E6F2D1B-A216-4F8C-8E1D-94E652898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1976"/>
                <a:ext cx="71" cy="43"/>
              </a:xfrm>
              <a:custGeom>
                <a:avLst/>
                <a:gdLst>
                  <a:gd name="T0" fmla="*/ 0 w 39"/>
                  <a:gd name="T1" fmla="*/ 53 h 22"/>
                  <a:gd name="T2" fmla="*/ 235 w 39"/>
                  <a:gd name="T3" fmla="*/ 164 h 22"/>
                  <a:gd name="T4" fmla="*/ 0 w 39"/>
                  <a:gd name="T5" fmla="*/ 5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2">
                    <a:moveTo>
                      <a:pt x="0" y="7"/>
                    </a:move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" y="0"/>
                      <a:pt x="0" y="7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7" name="Freeform 124">
                <a:extLst>
                  <a:ext uri="{FF2B5EF4-FFF2-40B4-BE49-F238E27FC236}">
                    <a16:creationId xmlns:a16="http://schemas.microsoft.com/office/drawing/2014/main" id="{0DFBA642-A6B0-4646-88D5-81BA86840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1754"/>
                <a:ext cx="71" cy="37"/>
              </a:xfrm>
              <a:custGeom>
                <a:avLst/>
                <a:gdLst>
                  <a:gd name="T0" fmla="*/ 0 w 39"/>
                  <a:gd name="T1" fmla="*/ 45 h 19"/>
                  <a:gd name="T2" fmla="*/ 235 w 39"/>
                  <a:gd name="T3" fmla="*/ 140 h 19"/>
                  <a:gd name="T4" fmla="*/ 0 w 39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9">
                    <a:moveTo>
                      <a:pt x="0" y="6"/>
                    </a:move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8" y="0"/>
                      <a:pt x="0" y="6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8" name="Freeform 125">
                <a:extLst>
                  <a:ext uri="{FF2B5EF4-FFF2-40B4-BE49-F238E27FC236}">
                    <a16:creationId xmlns:a16="http://schemas.microsoft.com/office/drawing/2014/main" id="{F3D88826-E0F6-4ED3-BB03-C92E0472C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1754"/>
                <a:ext cx="19" cy="24"/>
              </a:xfrm>
              <a:custGeom>
                <a:avLst/>
                <a:gdLst>
                  <a:gd name="T0" fmla="*/ 68 w 10"/>
                  <a:gd name="T1" fmla="*/ 16 h 12"/>
                  <a:gd name="T2" fmla="*/ 21 w 10"/>
                  <a:gd name="T3" fmla="*/ 40 h 12"/>
                  <a:gd name="T4" fmla="*/ 15 w 10"/>
                  <a:gd name="T5" fmla="*/ 96 h 12"/>
                  <a:gd name="T6" fmla="*/ 21 w 10"/>
                  <a:gd name="T7" fmla="*/ 24 h 12"/>
                  <a:gd name="T8" fmla="*/ 68 w 10"/>
                  <a:gd name="T9" fmla="*/ 1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8" y="1"/>
                      <a:pt x="4" y="4"/>
                      <a:pt x="3" y="5"/>
                    </a:cubicBezTo>
                    <a:cubicBezTo>
                      <a:pt x="2" y="7"/>
                      <a:pt x="1" y="10"/>
                      <a:pt x="2" y="12"/>
                    </a:cubicBezTo>
                    <a:cubicBezTo>
                      <a:pt x="0" y="9"/>
                      <a:pt x="0" y="6"/>
                      <a:pt x="3" y="3"/>
                    </a:cubicBezTo>
                    <a:cubicBezTo>
                      <a:pt x="5" y="2"/>
                      <a:pt x="8" y="0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9" name="Freeform 126">
                <a:extLst>
                  <a:ext uri="{FF2B5EF4-FFF2-40B4-BE49-F238E27FC236}">
                    <a16:creationId xmlns:a16="http://schemas.microsoft.com/office/drawing/2014/main" id="{0880EEF0-DB13-4643-B9CC-C431C454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982"/>
                <a:ext cx="18" cy="29"/>
              </a:xfrm>
              <a:custGeom>
                <a:avLst/>
                <a:gdLst>
                  <a:gd name="T0" fmla="*/ 52 w 10"/>
                  <a:gd name="T1" fmla="*/ 23 h 15"/>
                  <a:gd name="T2" fmla="*/ 36 w 10"/>
                  <a:gd name="T3" fmla="*/ 23 h 15"/>
                  <a:gd name="T4" fmla="*/ 16 w 10"/>
                  <a:gd name="T5" fmla="*/ 52 h 15"/>
                  <a:gd name="T6" fmla="*/ 16 w 10"/>
                  <a:gd name="T7" fmla="*/ 108 h 15"/>
                  <a:gd name="T8" fmla="*/ 7 w 10"/>
                  <a:gd name="T9" fmla="*/ 37 h 15"/>
                  <a:gd name="T10" fmla="*/ 58 w 10"/>
                  <a:gd name="T11" fmla="*/ 29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9" y="3"/>
                    </a:moveTo>
                    <a:cubicBezTo>
                      <a:pt x="9" y="3"/>
                      <a:pt x="7" y="3"/>
                      <a:pt x="6" y="3"/>
                    </a:cubicBezTo>
                    <a:cubicBezTo>
                      <a:pt x="5" y="4"/>
                      <a:pt x="4" y="5"/>
                      <a:pt x="3" y="7"/>
                    </a:cubicBezTo>
                    <a:cubicBezTo>
                      <a:pt x="1" y="9"/>
                      <a:pt x="1" y="12"/>
                      <a:pt x="3" y="15"/>
                    </a:cubicBezTo>
                    <a:cubicBezTo>
                      <a:pt x="1" y="12"/>
                      <a:pt x="0" y="8"/>
                      <a:pt x="1" y="5"/>
                    </a:cubicBezTo>
                    <a:cubicBezTo>
                      <a:pt x="3" y="3"/>
                      <a:pt x="8" y="0"/>
                      <a:pt x="1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0" name="Freeform 127">
                <a:extLst>
                  <a:ext uri="{FF2B5EF4-FFF2-40B4-BE49-F238E27FC236}">
                    <a16:creationId xmlns:a16="http://schemas.microsoft.com/office/drawing/2014/main" id="{151DDD91-3013-4B24-BC1E-8C5EC99C7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2096"/>
                <a:ext cx="12" cy="21"/>
              </a:xfrm>
              <a:custGeom>
                <a:avLst/>
                <a:gdLst>
                  <a:gd name="T0" fmla="*/ 36 w 7"/>
                  <a:gd name="T1" fmla="*/ 15 h 11"/>
                  <a:gd name="T2" fmla="*/ 15 w 7"/>
                  <a:gd name="T3" fmla="*/ 29 h 11"/>
                  <a:gd name="T4" fmla="*/ 9 w 7"/>
                  <a:gd name="T5" fmla="*/ 76 h 11"/>
                  <a:gd name="T6" fmla="*/ 9 w 7"/>
                  <a:gd name="T7" fmla="*/ 21 h 11"/>
                  <a:gd name="T8" fmla="*/ 29 w 7"/>
                  <a:gd name="T9" fmla="*/ 1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2"/>
                    </a:moveTo>
                    <a:cubicBezTo>
                      <a:pt x="5" y="2"/>
                      <a:pt x="4" y="2"/>
                      <a:pt x="3" y="4"/>
                    </a:cubicBezTo>
                    <a:cubicBezTo>
                      <a:pt x="2" y="5"/>
                      <a:pt x="1" y="9"/>
                      <a:pt x="2" y="11"/>
                    </a:cubicBezTo>
                    <a:cubicBezTo>
                      <a:pt x="2" y="8"/>
                      <a:pt x="0" y="5"/>
                      <a:pt x="2" y="3"/>
                    </a:cubicBezTo>
                    <a:cubicBezTo>
                      <a:pt x="2" y="1"/>
                      <a:pt x="5" y="0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1" name="Freeform 128">
                <a:extLst>
                  <a:ext uri="{FF2B5EF4-FFF2-40B4-BE49-F238E27FC236}">
                    <a16:creationId xmlns:a16="http://schemas.microsoft.com/office/drawing/2014/main" id="{667260FA-9DA1-4E48-9951-76BD84835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192"/>
                <a:ext cx="20" cy="27"/>
              </a:xfrm>
              <a:custGeom>
                <a:avLst/>
                <a:gdLst>
                  <a:gd name="T0" fmla="*/ 65 w 11"/>
                  <a:gd name="T1" fmla="*/ 23 h 14"/>
                  <a:gd name="T2" fmla="*/ 49 w 11"/>
                  <a:gd name="T3" fmla="*/ 15 h 14"/>
                  <a:gd name="T4" fmla="*/ 29 w 11"/>
                  <a:gd name="T5" fmla="*/ 37 h 14"/>
                  <a:gd name="T6" fmla="*/ 16 w 11"/>
                  <a:gd name="T7" fmla="*/ 100 h 14"/>
                  <a:gd name="T8" fmla="*/ 7 w 11"/>
                  <a:gd name="T9" fmla="*/ 37 h 14"/>
                  <a:gd name="T10" fmla="*/ 60 w 11"/>
                  <a:gd name="T11" fmla="*/ 1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11" y="3"/>
                    </a:moveTo>
                    <a:cubicBezTo>
                      <a:pt x="10" y="3"/>
                      <a:pt x="9" y="2"/>
                      <a:pt x="8" y="2"/>
                    </a:cubicBezTo>
                    <a:cubicBezTo>
                      <a:pt x="7" y="2"/>
                      <a:pt x="6" y="3"/>
                      <a:pt x="5" y="5"/>
                    </a:cubicBezTo>
                    <a:cubicBezTo>
                      <a:pt x="3" y="7"/>
                      <a:pt x="1" y="12"/>
                      <a:pt x="3" y="14"/>
                    </a:cubicBezTo>
                    <a:cubicBezTo>
                      <a:pt x="1" y="12"/>
                      <a:pt x="0" y="8"/>
                      <a:pt x="1" y="5"/>
                    </a:cubicBezTo>
                    <a:cubicBezTo>
                      <a:pt x="3" y="1"/>
                      <a:pt x="6" y="0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2" name="Freeform 129">
                <a:extLst>
                  <a:ext uri="{FF2B5EF4-FFF2-40B4-BE49-F238E27FC236}">
                    <a16:creationId xmlns:a16="http://schemas.microsoft.com/office/drawing/2014/main" id="{213A6EA5-29E8-4F48-9258-C9120744B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304"/>
                <a:ext cx="11" cy="25"/>
              </a:xfrm>
              <a:custGeom>
                <a:avLst/>
                <a:gdLst>
                  <a:gd name="T0" fmla="*/ 37 w 6"/>
                  <a:gd name="T1" fmla="*/ 15 h 13"/>
                  <a:gd name="T2" fmla="*/ 13 w 6"/>
                  <a:gd name="T3" fmla="*/ 37 h 13"/>
                  <a:gd name="T4" fmla="*/ 13 w 6"/>
                  <a:gd name="T5" fmla="*/ 92 h 13"/>
                  <a:gd name="T6" fmla="*/ 0 w 6"/>
                  <a:gd name="T7" fmla="*/ 48 h 13"/>
                  <a:gd name="T8" fmla="*/ 31 w 6"/>
                  <a:gd name="T9" fmla="*/ 8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3">
                    <a:moveTo>
                      <a:pt x="6" y="2"/>
                    </a:moveTo>
                    <a:cubicBezTo>
                      <a:pt x="4" y="2"/>
                      <a:pt x="3" y="2"/>
                      <a:pt x="2" y="5"/>
                    </a:cubicBezTo>
                    <a:cubicBezTo>
                      <a:pt x="1" y="7"/>
                      <a:pt x="1" y="11"/>
                      <a:pt x="2" y="13"/>
                    </a:cubicBezTo>
                    <a:cubicBezTo>
                      <a:pt x="1" y="12"/>
                      <a:pt x="0" y="8"/>
                      <a:pt x="0" y="7"/>
                    </a:cubicBezTo>
                    <a:cubicBezTo>
                      <a:pt x="0" y="5"/>
                      <a:pt x="2" y="0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3" name="Freeform 130">
                <a:extLst>
                  <a:ext uri="{FF2B5EF4-FFF2-40B4-BE49-F238E27FC236}">
                    <a16:creationId xmlns:a16="http://schemas.microsoft.com/office/drawing/2014/main" id="{2DE3287A-133F-41DD-8D91-74072FBD0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358"/>
                <a:ext cx="18" cy="20"/>
              </a:xfrm>
              <a:custGeom>
                <a:avLst/>
                <a:gdLst>
                  <a:gd name="T0" fmla="*/ 58 w 10"/>
                  <a:gd name="T1" fmla="*/ 16 h 10"/>
                  <a:gd name="T2" fmla="*/ 16 w 10"/>
                  <a:gd name="T3" fmla="*/ 80 h 10"/>
                  <a:gd name="T4" fmla="*/ 16 w 10"/>
                  <a:gd name="T5" fmla="*/ 16 h 10"/>
                  <a:gd name="T6" fmla="*/ 36 w 10"/>
                  <a:gd name="T7" fmla="*/ 0 h 10"/>
                  <a:gd name="T8" fmla="*/ 52 w 10"/>
                  <a:gd name="T9" fmla="*/ 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5" y="0"/>
                      <a:pt x="0" y="5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7" y="0"/>
                      <a:pt x="9" y="1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4" name="Freeform 131">
                <a:extLst>
                  <a:ext uri="{FF2B5EF4-FFF2-40B4-BE49-F238E27FC236}">
                    <a16:creationId xmlns:a16="http://schemas.microsoft.com/office/drawing/2014/main" id="{2EE0DAF5-24EB-4FC1-B978-BD5681DB6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140"/>
                <a:ext cx="22" cy="24"/>
              </a:xfrm>
              <a:custGeom>
                <a:avLst/>
                <a:gdLst>
                  <a:gd name="T0" fmla="*/ 68 w 12"/>
                  <a:gd name="T1" fmla="*/ 16 h 12"/>
                  <a:gd name="T2" fmla="*/ 24 w 12"/>
                  <a:gd name="T3" fmla="*/ 24 h 12"/>
                  <a:gd name="T4" fmla="*/ 24 w 12"/>
                  <a:gd name="T5" fmla="*/ 96 h 12"/>
                  <a:gd name="T6" fmla="*/ 13 w 12"/>
                  <a:gd name="T7" fmla="*/ 24 h 12"/>
                  <a:gd name="T8" fmla="*/ 51 w 12"/>
                  <a:gd name="T9" fmla="*/ 0 h 12"/>
                  <a:gd name="T10" fmla="*/ 73 w 12"/>
                  <a:gd name="T11" fmla="*/ 24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11" y="2"/>
                    </a:moveTo>
                    <a:cubicBezTo>
                      <a:pt x="8" y="0"/>
                      <a:pt x="6" y="0"/>
                      <a:pt x="4" y="3"/>
                    </a:cubicBezTo>
                    <a:cubicBezTo>
                      <a:pt x="3" y="5"/>
                      <a:pt x="0" y="11"/>
                      <a:pt x="4" y="12"/>
                    </a:cubicBezTo>
                    <a:cubicBezTo>
                      <a:pt x="1" y="10"/>
                      <a:pt x="0" y="6"/>
                      <a:pt x="2" y="3"/>
                    </a:cubicBezTo>
                    <a:cubicBezTo>
                      <a:pt x="4" y="2"/>
                      <a:pt x="6" y="0"/>
                      <a:pt x="8" y="0"/>
                    </a:cubicBezTo>
                    <a:cubicBezTo>
                      <a:pt x="10" y="0"/>
                      <a:pt x="11" y="2"/>
                      <a:pt x="1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5" name="Freeform 132">
                <a:extLst>
                  <a:ext uri="{FF2B5EF4-FFF2-40B4-BE49-F238E27FC236}">
                    <a16:creationId xmlns:a16="http://schemas.microsoft.com/office/drawing/2014/main" id="{96DA8534-B709-4F55-9EC7-CFEFBF6AC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926"/>
                <a:ext cx="16" cy="17"/>
              </a:xfrm>
              <a:custGeom>
                <a:avLst/>
                <a:gdLst>
                  <a:gd name="T0" fmla="*/ 50 w 9"/>
                  <a:gd name="T1" fmla="*/ 21 h 9"/>
                  <a:gd name="T2" fmla="*/ 21 w 9"/>
                  <a:gd name="T3" fmla="*/ 21 h 9"/>
                  <a:gd name="T4" fmla="*/ 7 w 9"/>
                  <a:gd name="T5" fmla="*/ 60 h 9"/>
                  <a:gd name="T6" fmla="*/ 44 w 9"/>
                  <a:gd name="T7" fmla="*/ 21 h 9"/>
                  <a:gd name="T8" fmla="*/ 37 w 9"/>
                  <a:gd name="T9" fmla="*/ 2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3"/>
                    </a:moveTo>
                    <a:cubicBezTo>
                      <a:pt x="7" y="2"/>
                      <a:pt x="6" y="2"/>
                      <a:pt x="4" y="3"/>
                    </a:cubicBezTo>
                    <a:cubicBezTo>
                      <a:pt x="2" y="4"/>
                      <a:pt x="1" y="6"/>
                      <a:pt x="1" y="9"/>
                    </a:cubicBezTo>
                    <a:cubicBezTo>
                      <a:pt x="0" y="4"/>
                      <a:pt x="3" y="0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6" name="Freeform 133">
                <a:extLst>
                  <a:ext uri="{FF2B5EF4-FFF2-40B4-BE49-F238E27FC236}">
                    <a16:creationId xmlns:a16="http://schemas.microsoft.com/office/drawing/2014/main" id="{A2359A9A-9826-49F9-B3FE-107BC205A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1839"/>
                <a:ext cx="12" cy="12"/>
              </a:xfrm>
              <a:custGeom>
                <a:avLst/>
                <a:gdLst>
                  <a:gd name="T0" fmla="*/ 36 w 7"/>
                  <a:gd name="T1" fmla="*/ 16 h 6"/>
                  <a:gd name="T2" fmla="*/ 5 w 7"/>
                  <a:gd name="T3" fmla="*/ 48 h 6"/>
                  <a:gd name="T4" fmla="*/ 36 w 7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5" y="0"/>
                      <a:pt x="2" y="5"/>
                      <a:pt x="1" y="6"/>
                    </a:cubicBezTo>
                    <a:cubicBezTo>
                      <a:pt x="0" y="3"/>
                      <a:pt x="4" y="0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7" name="Freeform 134">
                <a:extLst>
                  <a:ext uri="{FF2B5EF4-FFF2-40B4-BE49-F238E27FC236}">
                    <a16:creationId xmlns:a16="http://schemas.microsoft.com/office/drawing/2014/main" id="{A1CCB0E3-6BB3-447A-898F-7ACDB472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173"/>
                <a:ext cx="16" cy="23"/>
              </a:xfrm>
              <a:custGeom>
                <a:avLst/>
                <a:gdLst>
                  <a:gd name="T0" fmla="*/ 50 w 9"/>
                  <a:gd name="T1" fmla="*/ 8 h 12"/>
                  <a:gd name="T2" fmla="*/ 16 w 9"/>
                  <a:gd name="T3" fmla="*/ 36 h 12"/>
                  <a:gd name="T4" fmla="*/ 21 w 9"/>
                  <a:gd name="T5" fmla="*/ 84 h 12"/>
                  <a:gd name="T6" fmla="*/ 12 w 9"/>
                  <a:gd name="T7" fmla="*/ 29 h 12"/>
                  <a:gd name="T8" fmla="*/ 50 w 9"/>
                  <a:gd name="T9" fmla="*/ 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9" y="1"/>
                    </a:moveTo>
                    <a:cubicBezTo>
                      <a:pt x="6" y="1"/>
                      <a:pt x="4" y="2"/>
                      <a:pt x="3" y="5"/>
                    </a:cubicBezTo>
                    <a:cubicBezTo>
                      <a:pt x="2" y="7"/>
                      <a:pt x="2" y="11"/>
                      <a:pt x="4" y="12"/>
                    </a:cubicBezTo>
                    <a:cubicBezTo>
                      <a:pt x="2" y="10"/>
                      <a:pt x="0" y="7"/>
                      <a:pt x="2" y="4"/>
                    </a:cubicBezTo>
                    <a:cubicBezTo>
                      <a:pt x="3" y="1"/>
                      <a:pt x="6" y="0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8" name="Freeform 135">
                <a:extLst>
                  <a:ext uri="{FF2B5EF4-FFF2-40B4-BE49-F238E27FC236}">
                    <a16:creationId xmlns:a16="http://schemas.microsoft.com/office/drawing/2014/main" id="{8E7EE444-5AE2-4F6F-B85C-2264ADAF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268"/>
                <a:ext cx="17" cy="29"/>
              </a:xfrm>
              <a:custGeom>
                <a:avLst/>
                <a:gdLst>
                  <a:gd name="T0" fmla="*/ 60 w 9"/>
                  <a:gd name="T1" fmla="*/ 29 h 15"/>
                  <a:gd name="T2" fmla="*/ 32 w 9"/>
                  <a:gd name="T3" fmla="*/ 108 h 15"/>
                  <a:gd name="T4" fmla="*/ 53 w 9"/>
                  <a:gd name="T5" fmla="*/ 2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5">
                    <a:moveTo>
                      <a:pt x="9" y="4"/>
                    </a:moveTo>
                    <a:cubicBezTo>
                      <a:pt x="4" y="1"/>
                      <a:pt x="3" y="12"/>
                      <a:pt x="5" y="15"/>
                    </a:cubicBezTo>
                    <a:cubicBezTo>
                      <a:pt x="0" y="12"/>
                      <a:pt x="4" y="0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9" name="Freeform 136">
                <a:extLst>
                  <a:ext uri="{FF2B5EF4-FFF2-40B4-BE49-F238E27FC236}">
                    <a16:creationId xmlns:a16="http://schemas.microsoft.com/office/drawing/2014/main" id="{360F3C03-F6ED-4C41-B69D-3DD23A526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497"/>
                <a:ext cx="15" cy="24"/>
              </a:xfrm>
              <a:custGeom>
                <a:avLst/>
                <a:gdLst>
                  <a:gd name="T0" fmla="*/ 53 w 8"/>
                  <a:gd name="T1" fmla="*/ 0 h 12"/>
                  <a:gd name="T2" fmla="*/ 15 w 8"/>
                  <a:gd name="T3" fmla="*/ 40 h 12"/>
                  <a:gd name="T4" fmla="*/ 21 w 8"/>
                  <a:gd name="T5" fmla="*/ 96 h 12"/>
                  <a:gd name="T6" fmla="*/ 39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cubicBezTo>
                      <a:pt x="5" y="1"/>
                      <a:pt x="3" y="1"/>
                      <a:pt x="2" y="5"/>
                    </a:cubicBezTo>
                    <a:cubicBezTo>
                      <a:pt x="1" y="7"/>
                      <a:pt x="2" y="11"/>
                      <a:pt x="3" y="12"/>
                    </a:cubicBezTo>
                    <a:cubicBezTo>
                      <a:pt x="0" y="9"/>
                      <a:pt x="0" y="1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0" name="Freeform 137">
                <a:extLst>
                  <a:ext uri="{FF2B5EF4-FFF2-40B4-BE49-F238E27FC236}">
                    <a16:creationId xmlns:a16="http://schemas.microsoft.com/office/drawing/2014/main" id="{E2157E5F-254F-45D0-A34D-1FA81A5B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038"/>
                <a:ext cx="916" cy="1842"/>
              </a:xfrm>
              <a:custGeom>
                <a:avLst/>
                <a:gdLst>
                  <a:gd name="T0" fmla="*/ 3001 w 506"/>
                  <a:gd name="T1" fmla="*/ 1599 h 954"/>
                  <a:gd name="T2" fmla="*/ 2665 w 506"/>
                  <a:gd name="T3" fmla="*/ 0 h 954"/>
                  <a:gd name="T4" fmla="*/ 0 w 506"/>
                  <a:gd name="T5" fmla="*/ 973 h 954"/>
                  <a:gd name="T6" fmla="*/ 344 w 506"/>
                  <a:gd name="T7" fmla="*/ 2583 h 954"/>
                  <a:gd name="T8" fmla="*/ 462 w 506"/>
                  <a:gd name="T9" fmla="*/ 5567 h 954"/>
                  <a:gd name="T10" fmla="*/ 190 w 506"/>
                  <a:gd name="T11" fmla="*/ 6868 h 954"/>
                  <a:gd name="T12" fmla="*/ 1816 w 506"/>
                  <a:gd name="T13" fmla="*/ 6277 h 9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6" h="954">
                    <a:moveTo>
                      <a:pt x="506" y="222"/>
                    </a:moveTo>
                    <a:cubicBezTo>
                      <a:pt x="500" y="193"/>
                      <a:pt x="501" y="102"/>
                      <a:pt x="449" y="0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53" y="239"/>
                      <a:pt x="52" y="331"/>
                      <a:pt x="58" y="359"/>
                    </a:cubicBezTo>
                    <a:cubicBezTo>
                      <a:pt x="64" y="386"/>
                      <a:pt x="85" y="701"/>
                      <a:pt x="78" y="773"/>
                    </a:cubicBezTo>
                    <a:cubicBezTo>
                      <a:pt x="70" y="846"/>
                      <a:pt x="32" y="954"/>
                      <a:pt x="32" y="954"/>
                    </a:cubicBezTo>
                    <a:cubicBezTo>
                      <a:pt x="306" y="872"/>
                      <a:pt x="306" y="872"/>
                      <a:pt x="306" y="872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1" name="Freeform 138">
                <a:extLst>
                  <a:ext uri="{FF2B5EF4-FFF2-40B4-BE49-F238E27FC236}">
                    <a16:creationId xmlns:a16="http://schemas.microsoft.com/office/drawing/2014/main" id="{B98FF14C-CB10-4B92-A975-36670C6C2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994"/>
                <a:ext cx="906" cy="305"/>
              </a:xfrm>
              <a:custGeom>
                <a:avLst/>
                <a:gdLst>
                  <a:gd name="T0" fmla="*/ 0 w 906"/>
                  <a:gd name="T1" fmla="*/ 266 h 305"/>
                  <a:gd name="T2" fmla="*/ 97 w 906"/>
                  <a:gd name="T3" fmla="*/ 305 h 305"/>
                  <a:gd name="T4" fmla="*/ 906 w 906"/>
                  <a:gd name="T5" fmla="*/ 40 h 305"/>
                  <a:gd name="T6" fmla="*/ 800 w 906"/>
                  <a:gd name="T7" fmla="*/ 0 h 305"/>
                  <a:gd name="T8" fmla="*/ 0 w 906"/>
                  <a:gd name="T9" fmla="*/ 266 h 3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6" h="305">
                    <a:moveTo>
                      <a:pt x="0" y="266"/>
                    </a:moveTo>
                    <a:lnTo>
                      <a:pt x="97" y="305"/>
                    </a:lnTo>
                    <a:lnTo>
                      <a:pt x="906" y="40"/>
                    </a:lnTo>
                    <a:lnTo>
                      <a:pt x="800" y="0"/>
                    </a:lnTo>
                    <a:lnTo>
                      <a:pt x="0" y="266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2" name="Freeform 139">
                <a:extLst>
                  <a:ext uri="{FF2B5EF4-FFF2-40B4-BE49-F238E27FC236}">
                    <a16:creationId xmlns:a16="http://schemas.microsoft.com/office/drawing/2014/main" id="{B4C8390E-0265-495C-8780-94445B9EA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260"/>
                <a:ext cx="252" cy="1620"/>
              </a:xfrm>
              <a:custGeom>
                <a:avLst/>
                <a:gdLst>
                  <a:gd name="T0" fmla="*/ 0 w 139"/>
                  <a:gd name="T1" fmla="*/ 0 h 839"/>
                  <a:gd name="T2" fmla="*/ 430 w 139"/>
                  <a:gd name="T3" fmla="*/ 1771 h 839"/>
                  <a:gd name="T4" fmla="*/ 542 w 139"/>
                  <a:gd name="T5" fmla="*/ 4657 h 839"/>
                  <a:gd name="T6" fmla="*/ 299 w 139"/>
                  <a:gd name="T7" fmla="*/ 5932 h 839"/>
                  <a:gd name="T8" fmla="*/ 513 w 139"/>
                  <a:gd name="T9" fmla="*/ 6040 h 839"/>
                  <a:gd name="T10" fmla="*/ 780 w 139"/>
                  <a:gd name="T11" fmla="*/ 4742 h 839"/>
                  <a:gd name="T12" fmla="*/ 660 w 139"/>
                  <a:gd name="T13" fmla="*/ 1755 h 839"/>
                  <a:gd name="T14" fmla="*/ 323 w 139"/>
                  <a:gd name="T15" fmla="*/ 145 h 839"/>
                  <a:gd name="T16" fmla="*/ 0 w 139"/>
                  <a:gd name="T17" fmla="*/ 0 h 8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839">
                    <a:moveTo>
                      <a:pt x="0" y="0"/>
                    </a:moveTo>
                    <a:cubicBezTo>
                      <a:pt x="0" y="0"/>
                      <a:pt x="61" y="87"/>
                      <a:pt x="72" y="246"/>
                    </a:cubicBezTo>
                    <a:cubicBezTo>
                      <a:pt x="83" y="415"/>
                      <a:pt x="95" y="568"/>
                      <a:pt x="91" y="647"/>
                    </a:cubicBezTo>
                    <a:cubicBezTo>
                      <a:pt x="88" y="725"/>
                      <a:pt x="58" y="812"/>
                      <a:pt x="50" y="824"/>
                    </a:cubicBezTo>
                    <a:cubicBezTo>
                      <a:pt x="86" y="839"/>
                      <a:pt x="86" y="839"/>
                      <a:pt x="86" y="839"/>
                    </a:cubicBezTo>
                    <a:cubicBezTo>
                      <a:pt x="86" y="839"/>
                      <a:pt x="123" y="731"/>
                      <a:pt x="131" y="659"/>
                    </a:cubicBezTo>
                    <a:cubicBezTo>
                      <a:pt x="139" y="586"/>
                      <a:pt x="117" y="272"/>
                      <a:pt x="111" y="244"/>
                    </a:cubicBezTo>
                    <a:cubicBezTo>
                      <a:pt x="105" y="217"/>
                      <a:pt x="107" y="125"/>
                      <a:pt x="54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3" name="Freeform 140">
                <a:extLst>
                  <a:ext uri="{FF2B5EF4-FFF2-40B4-BE49-F238E27FC236}">
                    <a16:creationId xmlns:a16="http://schemas.microsoft.com/office/drawing/2014/main" id="{4AE718AC-0824-416C-A6E3-2E6977966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1762"/>
                <a:ext cx="452" cy="203"/>
              </a:xfrm>
              <a:custGeom>
                <a:avLst/>
                <a:gdLst>
                  <a:gd name="T0" fmla="*/ 16 w 250"/>
                  <a:gd name="T1" fmla="*/ 64 h 105"/>
                  <a:gd name="T2" fmla="*/ 909 w 250"/>
                  <a:gd name="T3" fmla="*/ 489 h 105"/>
                  <a:gd name="T4" fmla="*/ 1157 w 250"/>
                  <a:gd name="T5" fmla="*/ 657 h 105"/>
                  <a:gd name="T6" fmla="*/ 1461 w 250"/>
                  <a:gd name="T7" fmla="*/ 713 h 105"/>
                  <a:gd name="T8" fmla="*/ 1206 w 250"/>
                  <a:gd name="T9" fmla="*/ 505 h 105"/>
                  <a:gd name="T10" fmla="*/ 935 w 250"/>
                  <a:gd name="T11" fmla="*/ 425 h 105"/>
                  <a:gd name="T12" fmla="*/ 36 w 250"/>
                  <a:gd name="T13" fmla="*/ 0 h 105"/>
                  <a:gd name="T14" fmla="*/ 16 w 250"/>
                  <a:gd name="T15" fmla="*/ 64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0" h="105">
                    <a:moveTo>
                      <a:pt x="3" y="9"/>
                    </a:moveTo>
                    <a:cubicBezTo>
                      <a:pt x="154" y="68"/>
                      <a:pt x="154" y="68"/>
                      <a:pt x="154" y="68"/>
                    </a:cubicBezTo>
                    <a:cubicBezTo>
                      <a:pt x="160" y="74"/>
                      <a:pt x="176" y="84"/>
                      <a:pt x="196" y="91"/>
                    </a:cubicBezTo>
                    <a:cubicBezTo>
                      <a:pt x="222" y="102"/>
                      <a:pt x="245" y="105"/>
                      <a:pt x="247" y="99"/>
                    </a:cubicBezTo>
                    <a:cubicBezTo>
                      <a:pt x="250" y="93"/>
                      <a:pt x="230" y="80"/>
                      <a:pt x="204" y="70"/>
                    </a:cubicBezTo>
                    <a:cubicBezTo>
                      <a:pt x="184" y="62"/>
                      <a:pt x="166" y="58"/>
                      <a:pt x="158" y="5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2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4" name="Freeform 141">
                <a:extLst>
                  <a:ext uri="{FF2B5EF4-FFF2-40B4-BE49-F238E27FC236}">
                    <a16:creationId xmlns:a16="http://schemas.microsoft.com/office/drawing/2014/main" id="{5C47BE8C-2397-4A86-AD0D-AF0A4CD55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1899"/>
                <a:ext cx="112" cy="48"/>
              </a:xfrm>
              <a:custGeom>
                <a:avLst/>
                <a:gdLst>
                  <a:gd name="T0" fmla="*/ 365 w 62"/>
                  <a:gd name="T1" fmla="*/ 177 h 25"/>
                  <a:gd name="T2" fmla="*/ 137 w 62"/>
                  <a:gd name="T3" fmla="*/ 108 h 25"/>
                  <a:gd name="T4" fmla="*/ 0 w 62"/>
                  <a:gd name="T5" fmla="*/ 23 h 25"/>
                  <a:gd name="T6" fmla="*/ 108 w 62"/>
                  <a:gd name="T7" fmla="*/ 36 h 25"/>
                  <a:gd name="T8" fmla="*/ 226 w 62"/>
                  <a:gd name="T9" fmla="*/ 84 h 25"/>
                  <a:gd name="T10" fmla="*/ 352 w 62"/>
                  <a:gd name="T11" fmla="*/ 16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62" y="25"/>
                    </a:moveTo>
                    <a:cubicBezTo>
                      <a:pt x="49" y="23"/>
                      <a:pt x="35" y="20"/>
                      <a:pt x="23" y="15"/>
                    </a:cubicBezTo>
                    <a:cubicBezTo>
                      <a:pt x="17" y="13"/>
                      <a:pt x="3" y="9"/>
                      <a:pt x="0" y="3"/>
                    </a:cubicBezTo>
                    <a:cubicBezTo>
                      <a:pt x="4" y="0"/>
                      <a:pt x="13" y="4"/>
                      <a:pt x="18" y="5"/>
                    </a:cubicBezTo>
                    <a:cubicBezTo>
                      <a:pt x="25" y="7"/>
                      <a:pt x="31" y="10"/>
                      <a:pt x="38" y="12"/>
                    </a:cubicBezTo>
                    <a:cubicBezTo>
                      <a:pt x="45" y="14"/>
                      <a:pt x="56" y="16"/>
                      <a:pt x="60" y="24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5" name="Freeform 142">
                <a:extLst>
                  <a:ext uri="{FF2B5EF4-FFF2-40B4-BE49-F238E27FC236}">
                    <a16:creationId xmlns:a16="http://schemas.microsoft.com/office/drawing/2014/main" id="{A2E847B2-8B96-4481-A15B-E41B936E9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903"/>
                <a:ext cx="143" cy="58"/>
              </a:xfrm>
              <a:custGeom>
                <a:avLst/>
                <a:gdLst>
                  <a:gd name="T0" fmla="*/ 469 w 79"/>
                  <a:gd name="T1" fmla="*/ 180 h 30"/>
                  <a:gd name="T2" fmla="*/ 0 w 79"/>
                  <a:gd name="T3" fmla="*/ 0 h 30"/>
                  <a:gd name="T4" fmla="*/ 469 w 79"/>
                  <a:gd name="T5" fmla="*/ 18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79" y="25"/>
                    </a:moveTo>
                    <a:cubicBezTo>
                      <a:pt x="79" y="25"/>
                      <a:pt x="53" y="30"/>
                      <a:pt x="0" y="0"/>
                    </a:cubicBezTo>
                    <a:cubicBezTo>
                      <a:pt x="0" y="0"/>
                      <a:pt x="51" y="25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6" name="Freeform 143">
                <a:extLst>
                  <a:ext uri="{FF2B5EF4-FFF2-40B4-BE49-F238E27FC236}">
                    <a16:creationId xmlns:a16="http://schemas.microsoft.com/office/drawing/2014/main" id="{4F836942-D874-41BC-916C-03320CB3B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1943"/>
                <a:ext cx="9" cy="10"/>
              </a:xfrm>
              <a:custGeom>
                <a:avLst/>
                <a:gdLst>
                  <a:gd name="T0" fmla="*/ 7 w 5"/>
                  <a:gd name="T1" fmla="*/ 16 h 5"/>
                  <a:gd name="T2" fmla="*/ 23 w 5"/>
                  <a:gd name="T3" fmla="*/ 8 h 5"/>
                  <a:gd name="T4" fmla="*/ 29 w 5"/>
                  <a:gd name="T5" fmla="*/ 32 h 5"/>
                  <a:gd name="T6" fmla="*/ 13 w 5"/>
                  <a:gd name="T7" fmla="*/ 32 h 5"/>
                  <a:gd name="T8" fmla="*/ 7 w 5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7" name="Freeform 144">
                <a:extLst>
                  <a:ext uri="{FF2B5EF4-FFF2-40B4-BE49-F238E27FC236}">
                    <a16:creationId xmlns:a16="http://schemas.microsoft.com/office/drawing/2014/main" id="{DD64798F-4D6F-4DD0-959D-0F21EF349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947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16 w 2"/>
                  <a:gd name="T5" fmla="*/ 16 h 2"/>
                  <a:gd name="T6" fmla="*/ 0 w 2"/>
                  <a:gd name="T7" fmla="*/ 16 h 2"/>
                  <a:gd name="T8" fmla="*/ 0 w 2"/>
                  <a:gd name="T9" fmla="*/ 8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8" name="Freeform 145">
                <a:extLst>
                  <a:ext uri="{FF2B5EF4-FFF2-40B4-BE49-F238E27FC236}">
                    <a16:creationId xmlns:a16="http://schemas.microsoft.com/office/drawing/2014/main" id="{FFA8203F-B087-49A8-9000-59B846C9E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903"/>
                <a:ext cx="5" cy="8"/>
              </a:xfrm>
              <a:custGeom>
                <a:avLst/>
                <a:gdLst>
                  <a:gd name="T0" fmla="*/ 0 w 3"/>
                  <a:gd name="T1" fmla="*/ 8 h 4"/>
                  <a:gd name="T2" fmla="*/ 8 w 3"/>
                  <a:gd name="T3" fmla="*/ 8 h 4"/>
                  <a:gd name="T4" fmla="*/ 13 w 3"/>
                  <a:gd name="T5" fmla="*/ 24 h 4"/>
                  <a:gd name="T6" fmla="*/ 5 w 3"/>
                  <a:gd name="T7" fmla="*/ 24 h 4"/>
                  <a:gd name="T8" fmla="*/ 0 w 3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9" name="Freeform 146">
                <a:extLst>
                  <a:ext uri="{FF2B5EF4-FFF2-40B4-BE49-F238E27FC236}">
                    <a16:creationId xmlns:a16="http://schemas.microsoft.com/office/drawing/2014/main" id="{90A9A765-5451-4F09-BBD2-A8B44D7BC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1806"/>
                <a:ext cx="187" cy="78"/>
              </a:xfrm>
              <a:custGeom>
                <a:avLst/>
                <a:gdLst>
                  <a:gd name="T0" fmla="*/ 617 w 103"/>
                  <a:gd name="T1" fmla="*/ 296 h 40"/>
                  <a:gd name="T2" fmla="*/ 0 w 103"/>
                  <a:gd name="T3" fmla="*/ 0 h 40"/>
                  <a:gd name="T4" fmla="*/ 617 w 103"/>
                  <a:gd name="T5" fmla="*/ 296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103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5" y="40"/>
                      <a:pt x="10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0" name="Freeform 147">
                <a:extLst>
                  <a:ext uri="{FF2B5EF4-FFF2-40B4-BE49-F238E27FC236}">
                    <a16:creationId xmlns:a16="http://schemas.microsoft.com/office/drawing/2014/main" id="{54689302-EEE7-4E27-8C18-BCBC0BC8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204"/>
                <a:ext cx="369" cy="164"/>
              </a:xfrm>
              <a:custGeom>
                <a:avLst/>
                <a:gdLst>
                  <a:gd name="T0" fmla="*/ 16 w 204"/>
                  <a:gd name="T1" fmla="*/ 56 h 85"/>
                  <a:gd name="T2" fmla="*/ 639 w 204"/>
                  <a:gd name="T3" fmla="*/ 345 h 85"/>
                  <a:gd name="T4" fmla="*/ 886 w 204"/>
                  <a:gd name="T5" fmla="*/ 517 h 85"/>
                  <a:gd name="T6" fmla="*/ 1190 w 204"/>
                  <a:gd name="T7" fmla="*/ 565 h 85"/>
                  <a:gd name="T8" fmla="*/ 935 w 204"/>
                  <a:gd name="T9" fmla="*/ 357 h 85"/>
                  <a:gd name="T10" fmla="*/ 664 w 204"/>
                  <a:gd name="T11" fmla="*/ 287 h 85"/>
                  <a:gd name="T12" fmla="*/ 43 w 204"/>
                  <a:gd name="T13" fmla="*/ 0 h 85"/>
                  <a:gd name="T14" fmla="*/ 16 w 204"/>
                  <a:gd name="T15" fmla="*/ 56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4" h="85">
                    <a:moveTo>
                      <a:pt x="3" y="8"/>
                    </a:moveTo>
                    <a:cubicBezTo>
                      <a:pt x="108" y="48"/>
                      <a:pt x="108" y="48"/>
                      <a:pt x="108" y="48"/>
                    </a:cubicBezTo>
                    <a:cubicBezTo>
                      <a:pt x="114" y="55"/>
                      <a:pt x="130" y="64"/>
                      <a:pt x="150" y="72"/>
                    </a:cubicBezTo>
                    <a:cubicBezTo>
                      <a:pt x="176" y="82"/>
                      <a:pt x="199" y="85"/>
                      <a:pt x="201" y="79"/>
                    </a:cubicBezTo>
                    <a:cubicBezTo>
                      <a:pt x="204" y="73"/>
                      <a:pt x="184" y="60"/>
                      <a:pt x="158" y="50"/>
                    </a:cubicBezTo>
                    <a:cubicBezTo>
                      <a:pt x="138" y="42"/>
                      <a:pt x="120" y="38"/>
                      <a:pt x="112" y="4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1"/>
                      <a:pt x="3" y="8"/>
                      <a:pt x="3" y="8"/>
                    </a:cubicBez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1" name="Freeform 148">
                <a:extLst>
                  <a:ext uri="{FF2B5EF4-FFF2-40B4-BE49-F238E27FC236}">
                    <a16:creationId xmlns:a16="http://schemas.microsoft.com/office/drawing/2014/main" id="{5A1C1445-2534-4B7F-B2BF-4AF60E667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2"/>
                <a:ext cx="112" cy="49"/>
              </a:xfrm>
              <a:custGeom>
                <a:avLst/>
                <a:gdLst>
                  <a:gd name="T0" fmla="*/ 365 w 62"/>
                  <a:gd name="T1" fmla="*/ 188 h 25"/>
                  <a:gd name="T2" fmla="*/ 137 w 62"/>
                  <a:gd name="T3" fmla="*/ 120 h 25"/>
                  <a:gd name="T4" fmla="*/ 0 w 62"/>
                  <a:gd name="T5" fmla="*/ 31 h 25"/>
                  <a:gd name="T6" fmla="*/ 108 w 62"/>
                  <a:gd name="T7" fmla="*/ 39 h 25"/>
                  <a:gd name="T8" fmla="*/ 226 w 62"/>
                  <a:gd name="T9" fmla="*/ 92 h 25"/>
                  <a:gd name="T10" fmla="*/ 352 w 62"/>
                  <a:gd name="T11" fmla="*/ 18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62" y="25"/>
                    </a:moveTo>
                    <a:cubicBezTo>
                      <a:pt x="49" y="23"/>
                      <a:pt x="36" y="20"/>
                      <a:pt x="23" y="16"/>
                    </a:cubicBezTo>
                    <a:cubicBezTo>
                      <a:pt x="17" y="14"/>
                      <a:pt x="3" y="9"/>
                      <a:pt x="0" y="4"/>
                    </a:cubicBezTo>
                    <a:cubicBezTo>
                      <a:pt x="5" y="0"/>
                      <a:pt x="13" y="4"/>
                      <a:pt x="18" y="5"/>
                    </a:cubicBezTo>
                    <a:cubicBezTo>
                      <a:pt x="25" y="7"/>
                      <a:pt x="31" y="10"/>
                      <a:pt x="38" y="12"/>
                    </a:cubicBezTo>
                    <a:cubicBezTo>
                      <a:pt x="45" y="15"/>
                      <a:pt x="56" y="16"/>
                      <a:pt x="60" y="24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2" name="Freeform 149">
                <a:extLst>
                  <a:ext uri="{FF2B5EF4-FFF2-40B4-BE49-F238E27FC236}">
                    <a16:creationId xmlns:a16="http://schemas.microsoft.com/office/drawing/2014/main" id="{4FC1E2DE-4758-4A05-8E77-65A2063BD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306"/>
                <a:ext cx="143" cy="58"/>
              </a:xfrm>
              <a:custGeom>
                <a:avLst/>
                <a:gdLst>
                  <a:gd name="T0" fmla="*/ 469 w 79"/>
                  <a:gd name="T1" fmla="*/ 180 h 30"/>
                  <a:gd name="T2" fmla="*/ 0 w 79"/>
                  <a:gd name="T3" fmla="*/ 0 h 30"/>
                  <a:gd name="T4" fmla="*/ 469 w 79"/>
                  <a:gd name="T5" fmla="*/ 18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79" y="25"/>
                    </a:moveTo>
                    <a:cubicBezTo>
                      <a:pt x="79" y="25"/>
                      <a:pt x="53" y="30"/>
                      <a:pt x="0" y="0"/>
                    </a:cubicBezTo>
                    <a:cubicBezTo>
                      <a:pt x="0" y="0"/>
                      <a:pt x="51" y="26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3" name="Freeform 150">
                <a:extLst>
                  <a:ext uri="{FF2B5EF4-FFF2-40B4-BE49-F238E27FC236}">
                    <a16:creationId xmlns:a16="http://schemas.microsoft.com/office/drawing/2014/main" id="{2E6801D3-A4B4-454B-96C8-F3DFAA139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2349"/>
                <a:ext cx="7" cy="8"/>
              </a:xfrm>
              <a:custGeom>
                <a:avLst/>
                <a:gdLst>
                  <a:gd name="T0" fmla="*/ 0 w 4"/>
                  <a:gd name="T1" fmla="*/ 8 h 4"/>
                  <a:gd name="T2" fmla="*/ 16 w 4"/>
                  <a:gd name="T3" fmla="*/ 0 h 4"/>
                  <a:gd name="T4" fmla="*/ 21 w 4"/>
                  <a:gd name="T5" fmla="*/ 24 h 4"/>
                  <a:gd name="T6" fmla="*/ 7 w 4"/>
                  <a:gd name="T7" fmla="*/ 32 h 4"/>
                  <a:gd name="T8" fmla="*/ 0 w 4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4" name="Freeform 151">
                <a:extLst>
                  <a:ext uri="{FF2B5EF4-FFF2-40B4-BE49-F238E27FC236}">
                    <a16:creationId xmlns:a16="http://schemas.microsoft.com/office/drawing/2014/main" id="{A1103ACB-D9FA-44B6-B338-356A87FAC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351"/>
                <a:ext cx="3" cy="6"/>
              </a:xfrm>
              <a:custGeom>
                <a:avLst/>
                <a:gdLst>
                  <a:gd name="T0" fmla="*/ 0 w 2"/>
                  <a:gd name="T1" fmla="*/ 8 h 3"/>
                  <a:gd name="T2" fmla="*/ 8 w 2"/>
                  <a:gd name="T3" fmla="*/ 0 h 3"/>
                  <a:gd name="T4" fmla="*/ 8 w 2"/>
                  <a:gd name="T5" fmla="*/ 16 h 3"/>
                  <a:gd name="T6" fmla="*/ 5 w 2"/>
                  <a:gd name="T7" fmla="*/ 16 h 3"/>
                  <a:gd name="T8" fmla="*/ 0 w 2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5" name="Freeform 152">
                <a:extLst>
                  <a:ext uri="{FF2B5EF4-FFF2-40B4-BE49-F238E27FC236}">
                    <a16:creationId xmlns:a16="http://schemas.microsoft.com/office/drawing/2014/main" id="{EF5F8B46-F934-4652-849D-BF0F4B589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308"/>
                <a:ext cx="6" cy="6"/>
              </a:xfrm>
              <a:custGeom>
                <a:avLst/>
                <a:gdLst>
                  <a:gd name="T0" fmla="*/ 0 w 3"/>
                  <a:gd name="T1" fmla="*/ 8 h 3"/>
                  <a:gd name="T2" fmla="*/ 16 w 3"/>
                  <a:gd name="T3" fmla="*/ 0 h 3"/>
                  <a:gd name="T4" fmla="*/ 24 w 3"/>
                  <a:gd name="T5" fmla="*/ 16 h 3"/>
                  <a:gd name="T6" fmla="*/ 8 w 3"/>
                  <a:gd name="T7" fmla="*/ 16 h 3"/>
                  <a:gd name="T8" fmla="*/ 0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6" name="Freeform 153">
                <a:extLst>
                  <a:ext uri="{FF2B5EF4-FFF2-40B4-BE49-F238E27FC236}">
                    <a16:creationId xmlns:a16="http://schemas.microsoft.com/office/drawing/2014/main" id="{04621570-1E47-4C75-B16F-BBCBBF329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218"/>
                <a:ext cx="172" cy="69"/>
              </a:xfrm>
              <a:custGeom>
                <a:avLst/>
                <a:gdLst>
                  <a:gd name="T0" fmla="*/ 563 w 95"/>
                  <a:gd name="T1" fmla="*/ 253 h 36"/>
                  <a:gd name="T2" fmla="*/ 0 w 95"/>
                  <a:gd name="T3" fmla="*/ 0 h 36"/>
                  <a:gd name="T4" fmla="*/ 563 w 95"/>
                  <a:gd name="T5" fmla="*/ 25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36">
                    <a:moveTo>
                      <a:pt x="95" y="3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87" y="36"/>
                      <a:pt x="9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7" name="Freeform 154">
                <a:extLst>
                  <a:ext uri="{FF2B5EF4-FFF2-40B4-BE49-F238E27FC236}">
                    <a16:creationId xmlns:a16="http://schemas.microsoft.com/office/drawing/2014/main" id="{FFB7DB3D-FE2B-46BA-BF81-E6C009341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994"/>
                <a:ext cx="354" cy="156"/>
              </a:xfrm>
              <a:custGeom>
                <a:avLst/>
                <a:gdLst>
                  <a:gd name="T0" fmla="*/ 16 w 196"/>
                  <a:gd name="T1" fmla="*/ 56 h 81"/>
                  <a:gd name="T2" fmla="*/ 591 w 196"/>
                  <a:gd name="T3" fmla="*/ 308 h 81"/>
                  <a:gd name="T4" fmla="*/ 834 w 196"/>
                  <a:gd name="T5" fmla="*/ 478 h 81"/>
                  <a:gd name="T6" fmla="*/ 1138 w 196"/>
                  <a:gd name="T7" fmla="*/ 533 h 81"/>
                  <a:gd name="T8" fmla="*/ 883 w 196"/>
                  <a:gd name="T9" fmla="*/ 329 h 81"/>
                  <a:gd name="T10" fmla="*/ 614 w 196"/>
                  <a:gd name="T11" fmla="*/ 248 h 81"/>
                  <a:gd name="T12" fmla="*/ 42 w 196"/>
                  <a:gd name="T13" fmla="*/ 0 h 81"/>
                  <a:gd name="T14" fmla="*/ 16 w 196"/>
                  <a:gd name="T15" fmla="*/ 56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6" h="81">
                    <a:moveTo>
                      <a:pt x="3" y="8"/>
                    </a:moveTo>
                    <a:cubicBezTo>
                      <a:pt x="100" y="43"/>
                      <a:pt x="100" y="43"/>
                      <a:pt x="100" y="43"/>
                    </a:cubicBezTo>
                    <a:cubicBezTo>
                      <a:pt x="106" y="50"/>
                      <a:pt x="122" y="59"/>
                      <a:pt x="142" y="67"/>
                    </a:cubicBezTo>
                    <a:cubicBezTo>
                      <a:pt x="168" y="77"/>
                      <a:pt x="191" y="81"/>
                      <a:pt x="193" y="75"/>
                    </a:cubicBezTo>
                    <a:cubicBezTo>
                      <a:pt x="196" y="69"/>
                      <a:pt x="176" y="56"/>
                      <a:pt x="150" y="46"/>
                    </a:cubicBezTo>
                    <a:cubicBezTo>
                      <a:pt x="130" y="38"/>
                      <a:pt x="112" y="34"/>
                      <a:pt x="104" y="3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1"/>
                      <a:pt x="3" y="8"/>
                      <a:pt x="3" y="8"/>
                    </a:cubicBez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8" name="Freeform 155">
                <a:extLst>
                  <a:ext uri="{FF2B5EF4-FFF2-40B4-BE49-F238E27FC236}">
                    <a16:creationId xmlns:a16="http://schemas.microsoft.com/office/drawing/2014/main" id="{CB815276-DB03-40EB-B0BD-0F4D5FDBE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082"/>
                <a:ext cx="112" cy="51"/>
              </a:xfrm>
              <a:custGeom>
                <a:avLst/>
                <a:gdLst>
                  <a:gd name="T0" fmla="*/ 365 w 62"/>
                  <a:gd name="T1" fmla="*/ 196 h 26"/>
                  <a:gd name="T2" fmla="*/ 137 w 62"/>
                  <a:gd name="T3" fmla="*/ 120 h 26"/>
                  <a:gd name="T4" fmla="*/ 0 w 62"/>
                  <a:gd name="T5" fmla="*/ 31 h 26"/>
                  <a:gd name="T6" fmla="*/ 108 w 62"/>
                  <a:gd name="T7" fmla="*/ 47 h 26"/>
                  <a:gd name="T8" fmla="*/ 226 w 62"/>
                  <a:gd name="T9" fmla="*/ 100 h 26"/>
                  <a:gd name="T10" fmla="*/ 352 w 62"/>
                  <a:gd name="T11" fmla="*/ 18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62" y="26"/>
                    </a:moveTo>
                    <a:cubicBezTo>
                      <a:pt x="49" y="24"/>
                      <a:pt x="36" y="21"/>
                      <a:pt x="23" y="16"/>
                    </a:cubicBezTo>
                    <a:cubicBezTo>
                      <a:pt x="17" y="14"/>
                      <a:pt x="3" y="10"/>
                      <a:pt x="0" y="4"/>
                    </a:cubicBezTo>
                    <a:cubicBezTo>
                      <a:pt x="4" y="0"/>
                      <a:pt x="13" y="5"/>
                      <a:pt x="18" y="6"/>
                    </a:cubicBezTo>
                    <a:cubicBezTo>
                      <a:pt x="25" y="7"/>
                      <a:pt x="31" y="11"/>
                      <a:pt x="38" y="13"/>
                    </a:cubicBezTo>
                    <a:cubicBezTo>
                      <a:pt x="45" y="15"/>
                      <a:pt x="56" y="17"/>
                      <a:pt x="60" y="24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9" name="Freeform 156">
                <a:extLst>
                  <a:ext uri="{FF2B5EF4-FFF2-40B4-BE49-F238E27FC236}">
                    <a16:creationId xmlns:a16="http://schemas.microsoft.com/office/drawing/2014/main" id="{6E17E244-C0CA-4664-B98A-20E6E705A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086"/>
                <a:ext cx="143" cy="60"/>
              </a:xfrm>
              <a:custGeom>
                <a:avLst/>
                <a:gdLst>
                  <a:gd name="T0" fmla="*/ 469 w 79"/>
                  <a:gd name="T1" fmla="*/ 180 h 31"/>
                  <a:gd name="T2" fmla="*/ 0 w 79"/>
                  <a:gd name="T3" fmla="*/ 0 h 31"/>
                  <a:gd name="T4" fmla="*/ 469 w 79"/>
                  <a:gd name="T5" fmla="*/ 18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1">
                    <a:moveTo>
                      <a:pt x="79" y="25"/>
                    </a:moveTo>
                    <a:cubicBezTo>
                      <a:pt x="79" y="25"/>
                      <a:pt x="53" y="31"/>
                      <a:pt x="0" y="0"/>
                    </a:cubicBezTo>
                    <a:cubicBezTo>
                      <a:pt x="0" y="0"/>
                      <a:pt x="51" y="26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0" name="Freeform 157">
                <a:extLst>
                  <a:ext uri="{FF2B5EF4-FFF2-40B4-BE49-F238E27FC236}">
                    <a16:creationId xmlns:a16="http://schemas.microsoft.com/office/drawing/2014/main" id="{A088BCC5-CC97-45EF-AB6F-A11D93021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129"/>
                <a:ext cx="9" cy="9"/>
              </a:xfrm>
              <a:custGeom>
                <a:avLst/>
                <a:gdLst>
                  <a:gd name="T0" fmla="*/ 7 w 5"/>
                  <a:gd name="T1" fmla="*/ 7 h 5"/>
                  <a:gd name="T2" fmla="*/ 23 w 5"/>
                  <a:gd name="T3" fmla="*/ 7 h 5"/>
                  <a:gd name="T4" fmla="*/ 29 w 5"/>
                  <a:gd name="T5" fmla="*/ 16 h 5"/>
                  <a:gd name="T6" fmla="*/ 13 w 5"/>
                  <a:gd name="T7" fmla="*/ 23 h 5"/>
                  <a:gd name="T8" fmla="*/ 7 w 5"/>
                  <a:gd name="T9" fmla="*/ 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1" name="Freeform 158">
                <a:extLst>
                  <a:ext uri="{FF2B5EF4-FFF2-40B4-BE49-F238E27FC236}">
                    <a16:creationId xmlns:a16="http://schemas.microsoft.com/office/drawing/2014/main" id="{41849A62-2CBD-489E-823B-12AD17ECB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3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0 h 2"/>
                  <a:gd name="T4" fmla="*/ 16 w 2"/>
                  <a:gd name="T5" fmla="*/ 8 h 2"/>
                  <a:gd name="T6" fmla="*/ 0 w 2"/>
                  <a:gd name="T7" fmla="*/ 8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2" name="Freeform 159">
                <a:extLst>
                  <a:ext uri="{FF2B5EF4-FFF2-40B4-BE49-F238E27FC236}">
                    <a16:creationId xmlns:a16="http://schemas.microsoft.com/office/drawing/2014/main" id="{6EA18AE4-C6F1-4445-AC23-6128D4E49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2088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8 w 3"/>
                  <a:gd name="T3" fmla="*/ 8 h 3"/>
                  <a:gd name="T4" fmla="*/ 13 w 3"/>
                  <a:gd name="T5" fmla="*/ 16 h 3"/>
                  <a:gd name="T6" fmla="*/ 5 w 3"/>
                  <a:gd name="T7" fmla="*/ 24 h 3"/>
                  <a:gd name="T8" fmla="*/ 0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3" name="Freeform 160">
                <a:extLst>
                  <a:ext uri="{FF2B5EF4-FFF2-40B4-BE49-F238E27FC236}">
                    <a16:creationId xmlns:a16="http://schemas.microsoft.com/office/drawing/2014/main" id="{6EEFE1D7-A51B-4B1B-93E8-7274D74E7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2007"/>
                <a:ext cx="149" cy="62"/>
              </a:xfrm>
              <a:custGeom>
                <a:avLst/>
                <a:gdLst>
                  <a:gd name="T0" fmla="*/ 492 w 82"/>
                  <a:gd name="T1" fmla="*/ 233 h 32"/>
                  <a:gd name="T2" fmla="*/ 0 w 82"/>
                  <a:gd name="T3" fmla="*/ 0 h 32"/>
                  <a:gd name="T4" fmla="*/ 492 w 82"/>
                  <a:gd name="T5" fmla="*/ 23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32">
                    <a:moveTo>
                      <a:pt x="82" y="3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74" y="32"/>
                      <a:pt x="82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4" name="Freeform 161">
                <a:extLst>
                  <a:ext uri="{FF2B5EF4-FFF2-40B4-BE49-F238E27FC236}">
                    <a16:creationId xmlns:a16="http://schemas.microsoft.com/office/drawing/2014/main" id="{67BBB96C-01E2-48F6-93C7-43415AFA0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330"/>
                <a:ext cx="992" cy="1849"/>
              </a:xfrm>
              <a:custGeom>
                <a:avLst/>
                <a:gdLst>
                  <a:gd name="T0" fmla="*/ 635 w 548"/>
                  <a:gd name="T1" fmla="*/ 6888 h 958"/>
                  <a:gd name="T2" fmla="*/ 226 w 548"/>
                  <a:gd name="T3" fmla="*/ 5286 h 958"/>
                  <a:gd name="T4" fmla="*/ 43 w 548"/>
                  <a:gd name="T5" fmla="*/ 1911 h 958"/>
                  <a:gd name="T6" fmla="*/ 505 w 548"/>
                  <a:gd name="T7" fmla="*/ 1006 h 958"/>
                  <a:gd name="T8" fmla="*/ 3119 w 548"/>
                  <a:gd name="T9" fmla="*/ 0 h 958"/>
                  <a:gd name="T10" fmla="*/ 2657 w 548"/>
                  <a:gd name="T11" fmla="*/ 905 h 958"/>
                  <a:gd name="T12" fmla="*/ 2835 w 548"/>
                  <a:gd name="T13" fmla="*/ 4277 h 958"/>
                  <a:gd name="T14" fmla="*/ 3251 w 548"/>
                  <a:gd name="T15" fmla="*/ 5883 h 958"/>
                  <a:gd name="T16" fmla="*/ 635 w 548"/>
                  <a:gd name="T17" fmla="*/ 6888 h 9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8" h="958">
                    <a:moveTo>
                      <a:pt x="107" y="958"/>
                    </a:moveTo>
                    <a:cubicBezTo>
                      <a:pt x="107" y="958"/>
                      <a:pt x="48" y="831"/>
                      <a:pt x="38" y="735"/>
                    </a:cubicBezTo>
                    <a:cubicBezTo>
                      <a:pt x="27" y="639"/>
                      <a:pt x="0" y="326"/>
                      <a:pt x="7" y="266"/>
                    </a:cubicBezTo>
                    <a:cubicBezTo>
                      <a:pt x="20" y="157"/>
                      <a:pt x="74" y="149"/>
                      <a:pt x="85" y="140"/>
                    </a:cubicBezTo>
                    <a:cubicBezTo>
                      <a:pt x="526" y="0"/>
                      <a:pt x="526" y="0"/>
                      <a:pt x="526" y="0"/>
                    </a:cubicBezTo>
                    <a:cubicBezTo>
                      <a:pt x="515" y="9"/>
                      <a:pt x="461" y="17"/>
                      <a:pt x="448" y="126"/>
                    </a:cubicBezTo>
                    <a:cubicBezTo>
                      <a:pt x="441" y="186"/>
                      <a:pt x="468" y="499"/>
                      <a:pt x="478" y="595"/>
                    </a:cubicBezTo>
                    <a:cubicBezTo>
                      <a:pt x="489" y="691"/>
                      <a:pt x="548" y="818"/>
                      <a:pt x="548" y="818"/>
                    </a:cubicBezTo>
                    <a:lnTo>
                      <a:pt x="107" y="95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5" name="Freeform 162">
                <a:extLst>
                  <a:ext uri="{FF2B5EF4-FFF2-40B4-BE49-F238E27FC236}">
                    <a16:creationId xmlns:a16="http://schemas.microsoft.com/office/drawing/2014/main" id="{72113A98-1EC2-483F-B13F-D40D31D51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293"/>
                <a:ext cx="883" cy="307"/>
              </a:xfrm>
              <a:custGeom>
                <a:avLst/>
                <a:gdLst>
                  <a:gd name="T0" fmla="*/ 0 w 883"/>
                  <a:gd name="T1" fmla="*/ 270 h 307"/>
                  <a:gd name="T2" fmla="*/ 85 w 883"/>
                  <a:gd name="T3" fmla="*/ 307 h 307"/>
                  <a:gd name="T4" fmla="*/ 883 w 883"/>
                  <a:gd name="T5" fmla="*/ 37 h 307"/>
                  <a:gd name="T6" fmla="*/ 789 w 883"/>
                  <a:gd name="T7" fmla="*/ 0 h 307"/>
                  <a:gd name="T8" fmla="*/ 0 w 883"/>
                  <a:gd name="T9" fmla="*/ 270 h 3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3" h="307">
                    <a:moveTo>
                      <a:pt x="0" y="270"/>
                    </a:moveTo>
                    <a:lnTo>
                      <a:pt x="85" y="307"/>
                    </a:lnTo>
                    <a:lnTo>
                      <a:pt x="883" y="37"/>
                    </a:lnTo>
                    <a:lnTo>
                      <a:pt x="789" y="0"/>
                    </a:lnTo>
                    <a:lnTo>
                      <a:pt x="0" y="270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6" name="Freeform 163">
                <a:extLst>
                  <a:ext uri="{FF2B5EF4-FFF2-40B4-BE49-F238E27FC236}">
                    <a16:creationId xmlns:a16="http://schemas.microsoft.com/office/drawing/2014/main" id="{BD16763A-D849-46D8-BB18-192E7954E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1563"/>
                <a:ext cx="264" cy="1612"/>
              </a:xfrm>
              <a:custGeom>
                <a:avLst/>
                <a:gdLst>
                  <a:gd name="T0" fmla="*/ 723 w 146"/>
                  <a:gd name="T1" fmla="*/ 137 h 835"/>
                  <a:gd name="T2" fmla="*/ 454 w 146"/>
                  <a:gd name="T3" fmla="*/ 0 h 835"/>
                  <a:gd name="T4" fmla="*/ 29 w 146"/>
                  <a:gd name="T5" fmla="*/ 973 h 835"/>
                  <a:gd name="T6" fmla="*/ 183 w 146"/>
                  <a:gd name="T7" fmla="*/ 4409 h 835"/>
                  <a:gd name="T8" fmla="*/ 562 w 146"/>
                  <a:gd name="T9" fmla="*/ 5871 h 835"/>
                  <a:gd name="T10" fmla="*/ 863 w 146"/>
                  <a:gd name="T11" fmla="*/ 6008 h 835"/>
                  <a:gd name="T12" fmla="*/ 454 w 146"/>
                  <a:gd name="T13" fmla="*/ 4409 h 835"/>
                  <a:gd name="T14" fmla="*/ 271 w 146"/>
                  <a:gd name="T15" fmla="*/ 1037 h 835"/>
                  <a:gd name="T16" fmla="*/ 723 w 146"/>
                  <a:gd name="T17" fmla="*/ 137 h 8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6" h="835">
                    <a:moveTo>
                      <a:pt x="122" y="19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11" y="19"/>
                      <a:pt x="5" y="135"/>
                    </a:cubicBezTo>
                    <a:cubicBezTo>
                      <a:pt x="0" y="224"/>
                      <a:pt x="18" y="545"/>
                      <a:pt x="31" y="613"/>
                    </a:cubicBezTo>
                    <a:cubicBezTo>
                      <a:pt x="44" y="680"/>
                      <a:pt x="77" y="803"/>
                      <a:pt x="95" y="816"/>
                    </a:cubicBezTo>
                    <a:cubicBezTo>
                      <a:pt x="146" y="835"/>
                      <a:pt x="146" y="835"/>
                      <a:pt x="146" y="835"/>
                    </a:cubicBezTo>
                    <a:cubicBezTo>
                      <a:pt x="146" y="835"/>
                      <a:pt x="87" y="709"/>
                      <a:pt x="77" y="613"/>
                    </a:cubicBezTo>
                    <a:cubicBezTo>
                      <a:pt x="66" y="517"/>
                      <a:pt x="39" y="204"/>
                      <a:pt x="46" y="144"/>
                    </a:cubicBezTo>
                    <a:cubicBezTo>
                      <a:pt x="59" y="35"/>
                      <a:pt x="111" y="28"/>
                      <a:pt x="122" y="19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7" name="Freeform 164">
                <a:extLst>
                  <a:ext uri="{FF2B5EF4-FFF2-40B4-BE49-F238E27FC236}">
                    <a16:creationId xmlns:a16="http://schemas.microsoft.com/office/drawing/2014/main" id="{8BDC8F7E-1DBA-4D2D-A513-75CF84248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1911"/>
                <a:ext cx="447" cy="202"/>
              </a:xfrm>
              <a:custGeom>
                <a:avLst/>
                <a:gdLst>
                  <a:gd name="T0" fmla="*/ 1464 w 247"/>
                  <a:gd name="T1" fmla="*/ 693 h 105"/>
                  <a:gd name="T2" fmla="*/ 563 w 247"/>
                  <a:gd name="T3" fmla="*/ 269 h 105"/>
                  <a:gd name="T4" fmla="*/ 320 w 247"/>
                  <a:gd name="T5" fmla="*/ 100 h 105"/>
                  <a:gd name="T6" fmla="*/ 16 w 247"/>
                  <a:gd name="T7" fmla="*/ 44 h 105"/>
                  <a:gd name="T8" fmla="*/ 271 w 247"/>
                  <a:gd name="T9" fmla="*/ 256 h 105"/>
                  <a:gd name="T10" fmla="*/ 543 w 247"/>
                  <a:gd name="T11" fmla="*/ 325 h 105"/>
                  <a:gd name="T12" fmla="*/ 1448 w 247"/>
                  <a:gd name="T13" fmla="*/ 748 h 105"/>
                  <a:gd name="T14" fmla="*/ 1464 w 247"/>
                  <a:gd name="T15" fmla="*/ 693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5">
                    <a:moveTo>
                      <a:pt x="247" y="97"/>
                    </a:moveTo>
                    <a:cubicBezTo>
                      <a:pt x="95" y="38"/>
                      <a:pt x="95" y="38"/>
                      <a:pt x="95" y="38"/>
                    </a:cubicBezTo>
                    <a:cubicBezTo>
                      <a:pt x="90" y="31"/>
                      <a:pt x="74" y="22"/>
                      <a:pt x="54" y="14"/>
                    </a:cubicBezTo>
                    <a:cubicBezTo>
                      <a:pt x="28" y="4"/>
                      <a:pt x="5" y="0"/>
                      <a:pt x="3" y="6"/>
                    </a:cubicBezTo>
                    <a:cubicBezTo>
                      <a:pt x="0" y="12"/>
                      <a:pt x="20" y="25"/>
                      <a:pt x="46" y="36"/>
                    </a:cubicBezTo>
                    <a:cubicBezTo>
                      <a:pt x="66" y="43"/>
                      <a:pt x="84" y="47"/>
                      <a:pt x="92" y="46"/>
                    </a:cubicBezTo>
                    <a:cubicBezTo>
                      <a:pt x="244" y="105"/>
                      <a:pt x="244" y="105"/>
                      <a:pt x="244" y="105"/>
                    </a:cubicBezTo>
                    <a:lnTo>
                      <a:pt x="247" y="97"/>
                    </a:ln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8" name="Freeform 165">
                <a:extLst>
                  <a:ext uri="{FF2B5EF4-FFF2-40B4-BE49-F238E27FC236}">
                    <a16:creationId xmlns:a16="http://schemas.microsoft.com/office/drawing/2014/main" id="{FFD304A8-8B26-4EC5-9242-C2B06B434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928"/>
                <a:ext cx="112" cy="50"/>
              </a:xfrm>
              <a:custGeom>
                <a:avLst/>
                <a:gdLst>
                  <a:gd name="T0" fmla="*/ 0 w 62"/>
                  <a:gd name="T1" fmla="*/ 0 h 26"/>
                  <a:gd name="T2" fmla="*/ 228 w 62"/>
                  <a:gd name="T3" fmla="*/ 71 h 26"/>
                  <a:gd name="T4" fmla="*/ 365 w 62"/>
                  <a:gd name="T5" fmla="*/ 156 h 26"/>
                  <a:gd name="T6" fmla="*/ 258 w 62"/>
                  <a:gd name="T7" fmla="*/ 140 h 26"/>
                  <a:gd name="T8" fmla="*/ 141 w 62"/>
                  <a:gd name="T9" fmla="*/ 92 h 26"/>
                  <a:gd name="T10" fmla="*/ 13 w 62"/>
                  <a:gd name="T11" fmla="*/ 15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0" y="0"/>
                    </a:moveTo>
                    <a:cubicBezTo>
                      <a:pt x="13" y="3"/>
                      <a:pt x="26" y="5"/>
                      <a:pt x="39" y="10"/>
                    </a:cubicBezTo>
                    <a:cubicBezTo>
                      <a:pt x="45" y="12"/>
                      <a:pt x="59" y="16"/>
                      <a:pt x="62" y="22"/>
                    </a:cubicBezTo>
                    <a:cubicBezTo>
                      <a:pt x="57" y="26"/>
                      <a:pt x="49" y="21"/>
                      <a:pt x="44" y="20"/>
                    </a:cubicBezTo>
                    <a:cubicBezTo>
                      <a:pt x="37" y="19"/>
                      <a:pt x="31" y="16"/>
                      <a:pt x="24" y="13"/>
                    </a:cubicBezTo>
                    <a:cubicBezTo>
                      <a:pt x="17" y="11"/>
                      <a:pt x="6" y="9"/>
                      <a:pt x="2" y="2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9" name="Freeform 166">
                <a:extLst>
                  <a:ext uri="{FF2B5EF4-FFF2-40B4-BE49-F238E27FC236}">
                    <a16:creationId xmlns:a16="http://schemas.microsoft.com/office/drawing/2014/main" id="{2673C037-3E09-4991-BE53-0D1B73652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1915"/>
                <a:ext cx="143" cy="59"/>
              </a:xfrm>
              <a:custGeom>
                <a:avLst/>
                <a:gdLst>
                  <a:gd name="T0" fmla="*/ 0 w 79"/>
                  <a:gd name="T1" fmla="*/ 40 h 31"/>
                  <a:gd name="T2" fmla="*/ 469 w 79"/>
                  <a:gd name="T3" fmla="*/ 213 h 31"/>
                  <a:gd name="T4" fmla="*/ 0 w 79"/>
                  <a:gd name="T5" fmla="*/ 4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1">
                    <a:moveTo>
                      <a:pt x="0" y="6"/>
                    </a:moveTo>
                    <a:cubicBezTo>
                      <a:pt x="0" y="6"/>
                      <a:pt x="26" y="0"/>
                      <a:pt x="79" y="31"/>
                    </a:cubicBezTo>
                    <a:cubicBezTo>
                      <a:pt x="79" y="31"/>
                      <a:pt x="28" y="5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0" name="Freeform 167">
                <a:extLst>
                  <a:ext uri="{FF2B5EF4-FFF2-40B4-BE49-F238E27FC236}">
                    <a16:creationId xmlns:a16="http://schemas.microsoft.com/office/drawing/2014/main" id="{1270234F-F191-4CEC-BFB1-079D31A9B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922"/>
                <a:ext cx="7" cy="10"/>
              </a:xfrm>
              <a:custGeom>
                <a:avLst/>
                <a:gdLst>
                  <a:gd name="T0" fmla="*/ 21 w 4"/>
                  <a:gd name="T1" fmla="*/ 32 h 5"/>
                  <a:gd name="T2" fmla="*/ 7 w 4"/>
                  <a:gd name="T3" fmla="*/ 32 h 5"/>
                  <a:gd name="T4" fmla="*/ 0 w 4"/>
                  <a:gd name="T5" fmla="*/ 16 h 5"/>
                  <a:gd name="T6" fmla="*/ 16 w 4"/>
                  <a:gd name="T7" fmla="*/ 8 h 5"/>
                  <a:gd name="T8" fmla="*/ 21 w 4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1" name="Freeform 168">
                <a:extLst>
                  <a:ext uri="{FF2B5EF4-FFF2-40B4-BE49-F238E27FC236}">
                    <a16:creationId xmlns:a16="http://schemas.microsoft.com/office/drawing/2014/main" id="{4553B56A-7E5C-4652-BCED-9C0BEE1A5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924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0 w 2"/>
                  <a:gd name="T3" fmla="*/ 16 h 2"/>
                  <a:gd name="T4" fmla="*/ 0 w 2"/>
                  <a:gd name="T5" fmla="*/ 8 h 2"/>
                  <a:gd name="T6" fmla="*/ 8 w 2"/>
                  <a:gd name="T7" fmla="*/ 0 h 2"/>
                  <a:gd name="T8" fmla="*/ 16 w 2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2" name="Freeform 169">
                <a:extLst>
                  <a:ext uri="{FF2B5EF4-FFF2-40B4-BE49-F238E27FC236}">
                    <a16:creationId xmlns:a16="http://schemas.microsoft.com/office/drawing/2014/main" id="{A18CC89C-700D-494E-B362-A5520229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1967"/>
                <a:ext cx="6" cy="5"/>
              </a:xfrm>
              <a:custGeom>
                <a:avLst/>
                <a:gdLst>
                  <a:gd name="T0" fmla="*/ 24 w 3"/>
                  <a:gd name="T1" fmla="*/ 8 h 3"/>
                  <a:gd name="T2" fmla="*/ 8 w 3"/>
                  <a:gd name="T3" fmla="*/ 8 h 3"/>
                  <a:gd name="T4" fmla="*/ 0 w 3"/>
                  <a:gd name="T5" fmla="*/ 5 h 3"/>
                  <a:gd name="T6" fmla="*/ 16 w 3"/>
                  <a:gd name="T7" fmla="*/ 0 h 3"/>
                  <a:gd name="T8" fmla="*/ 24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3" name="Freeform 170">
                <a:extLst>
                  <a:ext uri="{FF2B5EF4-FFF2-40B4-BE49-F238E27FC236}">
                    <a16:creationId xmlns:a16="http://schemas.microsoft.com/office/drawing/2014/main" id="{9D687101-1539-46C9-8CAD-8E02AF253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1992"/>
                <a:ext cx="186" cy="77"/>
              </a:xfrm>
              <a:custGeom>
                <a:avLst/>
                <a:gdLst>
                  <a:gd name="T0" fmla="*/ 0 w 103"/>
                  <a:gd name="T1" fmla="*/ 0 h 40"/>
                  <a:gd name="T2" fmla="*/ 607 w 103"/>
                  <a:gd name="T3" fmla="*/ 285 h 40"/>
                  <a:gd name="T4" fmla="*/ 0 w 10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0" y="0"/>
                    </a:moveTo>
                    <a:cubicBezTo>
                      <a:pt x="103" y="40"/>
                      <a:pt x="103" y="40"/>
                      <a:pt x="103" y="40"/>
                    </a:cubicBezTo>
                    <a:cubicBezTo>
                      <a:pt x="103" y="40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4" name="Freeform 171">
                <a:extLst>
                  <a:ext uri="{FF2B5EF4-FFF2-40B4-BE49-F238E27FC236}">
                    <a16:creationId xmlns:a16="http://schemas.microsoft.com/office/drawing/2014/main" id="{31905A53-932E-4745-B2FD-D71D531D4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243"/>
                <a:ext cx="447" cy="200"/>
              </a:xfrm>
              <a:custGeom>
                <a:avLst/>
                <a:gdLst>
                  <a:gd name="T0" fmla="*/ 1464 w 247"/>
                  <a:gd name="T1" fmla="*/ 685 h 104"/>
                  <a:gd name="T2" fmla="*/ 563 w 247"/>
                  <a:gd name="T3" fmla="*/ 263 h 104"/>
                  <a:gd name="T4" fmla="*/ 320 w 247"/>
                  <a:gd name="T5" fmla="*/ 92 h 104"/>
                  <a:gd name="T6" fmla="*/ 13 w 247"/>
                  <a:gd name="T7" fmla="*/ 44 h 104"/>
                  <a:gd name="T8" fmla="*/ 266 w 247"/>
                  <a:gd name="T9" fmla="*/ 248 h 104"/>
                  <a:gd name="T10" fmla="*/ 543 w 247"/>
                  <a:gd name="T11" fmla="*/ 321 h 104"/>
                  <a:gd name="T12" fmla="*/ 1441 w 247"/>
                  <a:gd name="T13" fmla="*/ 740 h 104"/>
                  <a:gd name="T14" fmla="*/ 1464 w 247"/>
                  <a:gd name="T15" fmla="*/ 685 h 1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4">
                    <a:moveTo>
                      <a:pt x="247" y="96"/>
                    </a:moveTo>
                    <a:cubicBezTo>
                      <a:pt x="95" y="37"/>
                      <a:pt x="95" y="37"/>
                      <a:pt x="95" y="37"/>
                    </a:cubicBezTo>
                    <a:cubicBezTo>
                      <a:pt x="89" y="30"/>
                      <a:pt x="73" y="21"/>
                      <a:pt x="54" y="13"/>
                    </a:cubicBezTo>
                    <a:cubicBezTo>
                      <a:pt x="27" y="3"/>
                      <a:pt x="4" y="0"/>
                      <a:pt x="2" y="6"/>
                    </a:cubicBezTo>
                    <a:cubicBezTo>
                      <a:pt x="0" y="12"/>
                      <a:pt x="19" y="25"/>
                      <a:pt x="45" y="35"/>
                    </a:cubicBezTo>
                    <a:cubicBezTo>
                      <a:pt x="65" y="43"/>
                      <a:pt x="83" y="46"/>
                      <a:pt x="92" y="45"/>
                    </a:cubicBezTo>
                    <a:cubicBezTo>
                      <a:pt x="243" y="104"/>
                      <a:pt x="243" y="104"/>
                      <a:pt x="243" y="104"/>
                    </a:cubicBezTo>
                    <a:lnTo>
                      <a:pt x="247" y="96"/>
                    </a:ln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5" name="Freeform 172">
                <a:extLst>
                  <a:ext uri="{FF2B5EF4-FFF2-40B4-BE49-F238E27FC236}">
                    <a16:creationId xmlns:a16="http://schemas.microsoft.com/office/drawing/2014/main" id="{88573FA0-7190-40AA-BA3C-8CE6F4DF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260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28 w 62"/>
                  <a:gd name="T3" fmla="*/ 63 h 25"/>
                  <a:gd name="T4" fmla="*/ 365 w 62"/>
                  <a:gd name="T5" fmla="*/ 148 h 25"/>
                  <a:gd name="T6" fmla="*/ 264 w 62"/>
                  <a:gd name="T7" fmla="*/ 140 h 25"/>
                  <a:gd name="T8" fmla="*/ 141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7" y="5"/>
                      <a:pt x="39" y="9"/>
                    </a:cubicBezTo>
                    <a:cubicBezTo>
                      <a:pt x="45" y="11"/>
                      <a:pt x="59" y="16"/>
                      <a:pt x="62" y="21"/>
                    </a:cubicBezTo>
                    <a:cubicBezTo>
                      <a:pt x="58" y="25"/>
                      <a:pt x="49" y="20"/>
                      <a:pt x="45" y="20"/>
                    </a:cubicBezTo>
                    <a:cubicBezTo>
                      <a:pt x="37" y="18"/>
                      <a:pt x="31" y="15"/>
                      <a:pt x="24" y="13"/>
                    </a:cubicBezTo>
                    <a:cubicBezTo>
                      <a:pt x="17" y="10"/>
                      <a:pt x="6" y="8"/>
                      <a:pt x="2" y="1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6" name="Freeform 173">
                <a:extLst>
                  <a:ext uri="{FF2B5EF4-FFF2-40B4-BE49-F238E27FC236}">
                    <a16:creationId xmlns:a16="http://schemas.microsoft.com/office/drawing/2014/main" id="{0ED6BE6E-39DA-435D-96B0-879537C84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2246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5" y="0"/>
                      <a:pt x="79" y="30"/>
                    </a:cubicBezTo>
                    <a:cubicBezTo>
                      <a:pt x="79" y="30"/>
                      <a:pt x="27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7" name="Freeform 174">
                <a:extLst>
                  <a:ext uri="{FF2B5EF4-FFF2-40B4-BE49-F238E27FC236}">
                    <a16:creationId xmlns:a16="http://schemas.microsoft.com/office/drawing/2014/main" id="{C6AC9F1D-7A54-4793-BB41-A86F982DB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254"/>
                <a:ext cx="9" cy="8"/>
              </a:xfrm>
              <a:custGeom>
                <a:avLst/>
                <a:gdLst>
                  <a:gd name="T0" fmla="*/ 23 w 5"/>
                  <a:gd name="T1" fmla="*/ 24 h 4"/>
                  <a:gd name="T2" fmla="*/ 7 w 5"/>
                  <a:gd name="T3" fmla="*/ 32 h 4"/>
                  <a:gd name="T4" fmla="*/ 0 w 5"/>
                  <a:gd name="T5" fmla="*/ 8 h 4"/>
                  <a:gd name="T6" fmla="*/ 16 w 5"/>
                  <a:gd name="T7" fmla="*/ 0 h 4"/>
                  <a:gd name="T8" fmla="*/ 23 w 5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8" name="Freeform 175">
                <a:extLst>
                  <a:ext uri="{FF2B5EF4-FFF2-40B4-BE49-F238E27FC236}">
                    <a16:creationId xmlns:a16="http://schemas.microsoft.com/office/drawing/2014/main" id="{558E8FCF-1EFA-4ED1-8F40-DD6E28E11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254"/>
                <a:ext cx="5" cy="6"/>
              </a:xfrm>
              <a:custGeom>
                <a:avLst/>
                <a:gdLst>
                  <a:gd name="T0" fmla="*/ 8 w 3"/>
                  <a:gd name="T1" fmla="*/ 16 h 3"/>
                  <a:gd name="T2" fmla="*/ 5 w 3"/>
                  <a:gd name="T3" fmla="*/ 16 h 3"/>
                  <a:gd name="T4" fmla="*/ 0 w 3"/>
                  <a:gd name="T5" fmla="*/ 8 h 3"/>
                  <a:gd name="T6" fmla="*/ 8 w 3"/>
                  <a:gd name="T7" fmla="*/ 0 h 3"/>
                  <a:gd name="T8" fmla="*/ 8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9" name="Freeform 176">
                <a:extLst>
                  <a:ext uri="{FF2B5EF4-FFF2-40B4-BE49-F238E27FC236}">
                    <a16:creationId xmlns:a16="http://schemas.microsoft.com/office/drawing/2014/main" id="{8BE2F6F8-91EF-425C-8DB2-4CC5369DE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97"/>
                <a:ext cx="5" cy="5"/>
              </a:xfrm>
              <a:custGeom>
                <a:avLst/>
                <a:gdLst>
                  <a:gd name="T0" fmla="*/ 13 w 3"/>
                  <a:gd name="T1" fmla="*/ 8 h 3"/>
                  <a:gd name="T2" fmla="*/ 5 w 3"/>
                  <a:gd name="T3" fmla="*/ 13 h 3"/>
                  <a:gd name="T4" fmla="*/ 5 w 3"/>
                  <a:gd name="T5" fmla="*/ 5 h 3"/>
                  <a:gd name="T6" fmla="*/ 8 w 3"/>
                  <a:gd name="T7" fmla="*/ 0 h 3"/>
                  <a:gd name="T8" fmla="*/ 13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0" name="Freeform 177">
                <a:extLst>
                  <a:ext uri="{FF2B5EF4-FFF2-40B4-BE49-F238E27FC236}">
                    <a16:creationId xmlns:a16="http://schemas.microsoft.com/office/drawing/2014/main" id="{02868E85-E4FE-4E0C-8B11-61644B2D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322"/>
                <a:ext cx="187" cy="79"/>
              </a:xfrm>
              <a:custGeom>
                <a:avLst/>
                <a:gdLst>
                  <a:gd name="T0" fmla="*/ 0 w 103"/>
                  <a:gd name="T1" fmla="*/ 8 h 41"/>
                  <a:gd name="T2" fmla="*/ 617 w 103"/>
                  <a:gd name="T3" fmla="*/ 293 h 41"/>
                  <a:gd name="T4" fmla="*/ 0 w 103"/>
                  <a:gd name="T5" fmla="*/ 8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1">
                    <a:moveTo>
                      <a:pt x="0" y="1"/>
                    </a:moveTo>
                    <a:cubicBezTo>
                      <a:pt x="103" y="41"/>
                      <a:pt x="103" y="41"/>
                      <a:pt x="103" y="41"/>
                    </a:cubicBezTo>
                    <a:cubicBezTo>
                      <a:pt x="103" y="41"/>
                      <a:pt x="8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1" name="Freeform 178">
                <a:extLst>
                  <a:ext uri="{FF2B5EF4-FFF2-40B4-BE49-F238E27FC236}">
                    <a16:creationId xmlns:a16="http://schemas.microsoft.com/office/drawing/2014/main" id="{C6E63231-A0A7-4DCA-958C-BBE0AFF19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439"/>
                <a:ext cx="447" cy="201"/>
              </a:xfrm>
              <a:custGeom>
                <a:avLst/>
                <a:gdLst>
                  <a:gd name="T0" fmla="*/ 1464 w 247"/>
                  <a:gd name="T1" fmla="*/ 694 h 104"/>
                  <a:gd name="T2" fmla="*/ 563 w 247"/>
                  <a:gd name="T3" fmla="*/ 269 h 104"/>
                  <a:gd name="T4" fmla="*/ 320 w 247"/>
                  <a:gd name="T5" fmla="*/ 93 h 104"/>
                  <a:gd name="T6" fmla="*/ 13 w 247"/>
                  <a:gd name="T7" fmla="*/ 44 h 104"/>
                  <a:gd name="T8" fmla="*/ 266 w 247"/>
                  <a:gd name="T9" fmla="*/ 253 h 104"/>
                  <a:gd name="T10" fmla="*/ 543 w 247"/>
                  <a:gd name="T11" fmla="*/ 325 h 104"/>
                  <a:gd name="T12" fmla="*/ 1448 w 247"/>
                  <a:gd name="T13" fmla="*/ 750 h 104"/>
                  <a:gd name="T14" fmla="*/ 1464 w 247"/>
                  <a:gd name="T15" fmla="*/ 694 h 1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4">
                    <a:moveTo>
                      <a:pt x="247" y="96"/>
                    </a:moveTo>
                    <a:cubicBezTo>
                      <a:pt x="95" y="37"/>
                      <a:pt x="95" y="37"/>
                      <a:pt x="95" y="37"/>
                    </a:cubicBezTo>
                    <a:cubicBezTo>
                      <a:pt x="89" y="30"/>
                      <a:pt x="73" y="21"/>
                      <a:pt x="54" y="13"/>
                    </a:cubicBezTo>
                    <a:cubicBezTo>
                      <a:pt x="28" y="3"/>
                      <a:pt x="4" y="0"/>
                      <a:pt x="2" y="6"/>
                    </a:cubicBezTo>
                    <a:cubicBezTo>
                      <a:pt x="0" y="12"/>
                      <a:pt x="19" y="25"/>
                      <a:pt x="45" y="35"/>
                    </a:cubicBezTo>
                    <a:cubicBezTo>
                      <a:pt x="65" y="43"/>
                      <a:pt x="83" y="47"/>
                      <a:pt x="92" y="45"/>
                    </a:cubicBezTo>
                    <a:cubicBezTo>
                      <a:pt x="244" y="104"/>
                      <a:pt x="244" y="104"/>
                      <a:pt x="244" y="104"/>
                    </a:cubicBezTo>
                    <a:lnTo>
                      <a:pt x="247" y="96"/>
                    </a:ln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2" name="Freeform 179">
                <a:extLst>
                  <a:ext uri="{FF2B5EF4-FFF2-40B4-BE49-F238E27FC236}">
                    <a16:creationId xmlns:a16="http://schemas.microsoft.com/office/drawing/2014/main" id="{377E17C8-3C65-492A-BCD8-E1D3DE910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457"/>
                <a:ext cx="113" cy="48"/>
              </a:xfrm>
              <a:custGeom>
                <a:avLst/>
                <a:gdLst>
                  <a:gd name="T0" fmla="*/ 0 w 62"/>
                  <a:gd name="T1" fmla="*/ 0 h 25"/>
                  <a:gd name="T2" fmla="*/ 235 w 62"/>
                  <a:gd name="T3" fmla="*/ 63 h 25"/>
                  <a:gd name="T4" fmla="*/ 375 w 62"/>
                  <a:gd name="T5" fmla="*/ 148 h 25"/>
                  <a:gd name="T6" fmla="*/ 272 w 62"/>
                  <a:gd name="T7" fmla="*/ 140 h 25"/>
                  <a:gd name="T8" fmla="*/ 153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7" y="5"/>
                      <a:pt x="39" y="9"/>
                    </a:cubicBezTo>
                    <a:cubicBezTo>
                      <a:pt x="45" y="11"/>
                      <a:pt x="59" y="16"/>
                      <a:pt x="62" y="21"/>
                    </a:cubicBezTo>
                    <a:cubicBezTo>
                      <a:pt x="58" y="25"/>
                      <a:pt x="49" y="21"/>
                      <a:pt x="45" y="20"/>
                    </a:cubicBezTo>
                    <a:cubicBezTo>
                      <a:pt x="38" y="18"/>
                      <a:pt x="31" y="15"/>
                      <a:pt x="25" y="13"/>
                    </a:cubicBezTo>
                    <a:cubicBezTo>
                      <a:pt x="17" y="10"/>
                      <a:pt x="6" y="9"/>
                      <a:pt x="2" y="1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3" name="Freeform 180">
                <a:extLst>
                  <a:ext uri="{FF2B5EF4-FFF2-40B4-BE49-F238E27FC236}">
                    <a16:creationId xmlns:a16="http://schemas.microsoft.com/office/drawing/2014/main" id="{4DE0785D-422A-4469-A174-FCCF01E98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2443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5" y="0"/>
                      <a:pt x="79" y="30"/>
                    </a:cubicBezTo>
                    <a:cubicBezTo>
                      <a:pt x="79" y="30"/>
                      <a:pt x="28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4" name="Freeform 181">
                <a:extLst>
                  <a:ext uri="{FF2B5EF4-FFF2-40B4-BE49-F238E27FC236}">
                    <a16:creationId xmlns:a16="http://schemas.microsoft.com/office/drawing/2014/main" id="{62761E2A-8DE0-440B-B6C9-CBD950748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451"/>
                <a:ext cx="10" cy="8"/>
              </a:xfrm>
              <a:custGeom>
                <a:avLst/>
                <a:gdLst>
                  <a:gd name="T0" fmla="*/ 32 w 5"/>
                  <a:gd name="T1" fmla="*/ 24 h 4"/>
                  <a:gd name="T2" fmla="*/ 8 w 5"/>
                  <a:gd name="T3" fmla="*/ 32 h 4"/>
                  <a:gd name="T4" fmla="*/ 8 w 5"/>
                  <a:gd name="T5" fmla="*/ 8 h 4"/>
                  <a:gd name="T6" fmla="*/ 24 w 5"/>
                  <a:gd name="T7" fmla="*/ 0 h 4"/>
                  <a:gd name="T8" fmla="*/ 32 w 5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5" name="Freeform 182">
                <a:extLst>
                  <a:ext uri="{FF2B5EF4-FFF2-40B4-BE49-F238E27FC236}">
                    <a16:creationId xmlns:a16="http://schemas.microsoft.com/office/drawing/2014/main" id="{0FEF3D3D-E213-4D92-ACE6-F9BA64DA1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451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8 w 3"/>
                  <a:gd name="T3" fmla="*/ 24 h 3"/>
                  <a:gd name="T4" fmla="*/ 0 w 3"/>
                  <a:gd name="T5" fmla="*/ 8 h 3"/>
                  <a:gd name="T6" fmla="*/ 16 w 3"/>
                  <a:gd name="T7" fmla="*/ 8 h 3"/>
                  <a:gd name="T8" fmla="*/ 16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6" name="Freeform 183">
                <a:extLst>
                  <a:ext uri="{FF2B5EF4-FFF2-40B4-BE49-F238E27FC236}">
                    <a16:creationId xmlns:a16="http://schemas.microsoft.com/office/drawing/2014/main" id="{BC4F0F61-4D16-45AD-81AE-D287BF605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494"/>
                <a:ext cx="7" cy="5"/>
              </a:xfrm>
              <a:custGeom>
                <a:avLst/>
                <a:gdLst>
                  <a:gd name="T0" fmla="*/ 16 w 4"/>
                  <a:gd name="T1" fmla="*/ 8 h 3"/>
                  <a:gd name="T2" fmla="*/ 7 w 4"/>
                  <a:gd name="T3" fmla="*/ 13 h 3"/>
                  <a:gd name="T4" fmla="*/ 7 w 4"/>
                  <a:gd name="T5" fmla="*/ 5 h 3"/>
                  <a:gd name="T6" fmla="*/ 16 w 4"/>
                  <a:gd name="T7" fmla="*/ 5 h 3"/>
                  <a:gd name="T8" fmla="*/ 16 w 4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7" name="Freeform 184">
                <a:extLst>
                  <a:ext uri="{FF2B5EF4-FFF2-40B4-BE49-F238E27FC236}">
                    <a16:creationId xmlns:a16="http://schemas.microsoft.com/office/drawing/2014/main" id="{717713E5-85CB-458D-8BDD-192C99FF2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521"/>
                <a:ext cx="188" cy="77"/>
              </a:xfrm>
              <a:custGeom>
                <a:avLst/>
                <a:gdLst>
                  <a:gd name="T0" fmla="*/ 0 w 104"/>
                  <a:gd name="T1" fmla="*/ 0 h 40"/>
                  <a:gd name="T2" fmla="*/ 615 w 104"/>
                  <a:gd name="T3" fmla="*/ 285 h 40"/>
                  <a:gd name="T4" fmla="*/ 0 w 104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40">
                    <a:moveTo>
                      <a:pt x="0" y="0"/>
                    </a:moveTo>
                    <a:cubicBezTo>
                      <a:pt x="104" y="40"/>
                      <a:pt x="104" y="40"/>
                      <a:pt x="104" y="40"/>
                    </a:cubicBezTo>
                    <a:cubicBezTo>
                      <a:pt x="104" y="40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8" name="Freeform 185">
                <a:extLst>
                  <a:ext uri="{FF2B5EF4-FFF2-40B4-BE49-F238E27FC236}">
                    <a16:creationId xmlns:a16="http://schemas.microsoft.com/office/drawing/2014/main" id="{014565E5-4712-4CCC-B780-F7E0F7EA4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955"/>
                <a:ext cx="279" cy="751"/>
              </a:xfrm>
              <a:custGeom>
                <a:avLst/>
                <a:gdLst>
                  <a:gd name="T0" fmla="*/ 0 w 154"/>
                  <a:gd name="T1" fmla="*/ 0 h 389"/>
                  <a:gd name="T2" fmla="*/ 0 w 154"/>
                  <a:gd name="T3" fmla="*/ 2799 h 389"/>
                  <a:gd name="T4" fmla="*/ 902 w 154"/>
                  <a:gd name="T5" fmla="*/ 1322 h 389"/>
                  <a:gd name="T6" fmla="*/ 0 w 154"/>
                  <a:gd name="T7" fmla="*/ 0 h 3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4" h="389">
                    <a:moveTo>
                      <a:pt x="0" y="0"/>
                    </a:moveTo>
                    <a:cubicBezTo>
                      <a:pt x="0" y="389"/>
                      <a:pt x="0" y="389"/>
                      <a:pt x="0" y="389"/>
                    </a:cubicBezTo>
                    <a:cubicBezTo>
                      <a:pt x="0" y="389"/>
                      <a:pt x="154" y="350"/>
                      <a:pt x="152" y="184"/>
                    </a:cubicBezTo>
                    <a:cubicBezTo>
                      <a:pt x="150" y="2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66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9" name="Freeform 186">
                <a:extLst>
                  <a:ext uri="{FF2B5EF4-FFF2-40B4-BE49-F238E27FC236}">
                    <a16:creationId xmlns:a16="http://schemas.microsoft.com/office/drawing/2014/main" id="{381F264A-EB81-465B-9527-05C927900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1955"/>
                <a:ext cx="115" cy="751"/>
              </a:xfrm>
              <a:custGeom>
                <a:avLst/>
                <a:gdLst>
                  <a:gd name="T0" fmla="*/ 13 w 64"/>
                  <a:gd name="T1" fmla="*/ 1390 h 389"/>
                  <a:gd name="T2" fmla="*/ 110 w 64"/>
                  <a:gd name="T3" fmla="*/ 2635 h 389"/>
                  <a:gd name="T4" fmla="*/ 243 w 64"/>
                  <a:gd name="T5" fmla="*/ 2799 h 389"/>
                  <a:gd name="T6" fmla="*/ 243 w 64"/>
                  <a:gd name="T7" fmla="*/ 2799 h 389"/>
                  <a:gd name="T8" fmla="*/ 372 w 64"/>
                  <a:gd name="T9" fmla="*/ 2635 h 389"/>
                  <a:gd name="T10" fmla="*/ 300 w 64"/>
                  <a:gd name="T11" fmla="*/ 1390 h 389"/>
                  <a:gd name="T12" fmla="*/ 372 w 64"/>
                  <a:gd name="T13" fmla="*/ 164 h 389"/>
                  <a:gd name="T14" fmla="*/ 243 w 64"/>
                  <a:gd name="T15" fmla="*/ 0 h 389"/>
                  <a:gd name="T16" fmla="*/ 243 w 64"/>
                  <a:gd name="T17" fmla="*/ 0 h 389"/>
                  <a:gd name="T18" fmla="*/ 110 w 64"/>
                  <a:gd name="T19" fmla="*/ 164 h 389"/>
                  <a:gd name="T20" fmla="*/ 13 w 64"/>
                  <a:gd name="T21" fmla="*/ 1390 h 3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389">
                    <a:moveTo>
                      <a:pt x="2" y="193"/>
                    </a:moveTo>
                    <a:cubicBezTo>
                      <a:pt x="0" y="282"/>
                      <a:pt x="19" y="366"/>
                      <a:pt x="19" y="366"/>
                    </a:cubicBezTo>
                    <a:cubicBezTo>
                      <a:pt x="19" y="379"/>
                      <a:pt x="29" y="389"/>
                      <a:pt x="42" y="389"/>
                    </a:cubicBezTo>
                    <a:cubicBezTo>
                      <a:pt x="42" y="389"/>
                      <a:pt x="42" y="389"/>
                      <a:pt x="42" y="389"/>
                    </a:cubicBezTo>
                    <a:cubicBezTo>
                      <a:pt x="54" y="389"/>
                      <a:pt x="64" y="379"/>
                      <a:pt x="64" y="366"/>
                    </a:cubicBezTo>
                    <a:cubicBezTo>
                      <a:pt x="64" y="366"/>
                      <a:pt x="53" y="295"/>
                      <a:pt x="52" y="193"/>
                    </a:cubicBezTo>
                    <a:cubicBezTo>
                      <a:pt x="52" y="114"/>
                      <a:pt x="64" y="23"/>
                      <a:pt x="64" y="23"/>
                    </a:cubicBezTo>
                    <a:cubicBezTo>
                      <a:pt x="64" y="10"/>
                      <a:pt x="54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19" y="10"/>
                      <a:pt x="19" y="23"/>
                    </a:cubicBezTo>
                    <a:cubicBezTo>
                      <a:pt x="19" y="23"/>
                      <a:pt x="2" y="87"/>
                      <a:pt x="2" y="193"/>
                    </a:cubicBezTo>
                    <a:close/>
                  </a:path>
                </a:pathLst>
              </a:custGeom>
              <a:solidFill>
                <a:srgbClr val="D66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0" name="Freeform 187">
                <a:extLst>
                  <a:ext uri="{FF2B5EF4-FFF2-40B4-BE49-F238E27FC236}">
                    <a16:creationId xmlns:a16="http://schemas.microsoft.com/office/drawing/2014/main" id="{5A94CC5D-EC04-42AA-8595-C2B5E8C3C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984"/>
                <a:ext cx="279" cy="751"/>
              </a:xfrm>
              <a:custGeom>
                <a:avLst/>
                <a:gdLst>
                  <a:gd name="T0" fmla="*/ 0 w 154"/>
                  <a:gd name="T1" fmla="*/ 0 h 389"/>
                  <a:gd name="T2" fmla="*/ 0 w 154"/>
                  <a:gd name="T3" fmla="*/ 2799 h 389"/>
                  <a:gd name="T4" fmla="*/ 902 w 154"/>
                  <a:gd name="T5" fmla="*/ 1322 h 389"/>
                  <a:gd name="T6" fmla="*/ 0 w 154"/>
                  <a:gd name="T7" fmla="*/ 0 h 3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4" h="389">
                    <a:moveTo>
                      <a:pt x="0" y="0"/>
                    </a:moveTo>
                    <a:cubicBezTo>
                      <a:pt x="0" y="389"/>
                      <a:pt x="0" y="389"/>
                      <a:pt x="0" y="389"/>
                    </a:cubicBezTo>
                    <a:cubicBezTo>
                      <a:pt x="0" y="389"/>
                      <a:pt x="154" y="350"/>
                      <a:pt x="152" y="184"/>
                    </a:cubicBezTo>
                    <a:cubicBezTo>
                      <a:pt x="150" y="2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4D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1" name="Freeform 188">
                <a:extLst>
                  <a:ext uri="{FF2B5EF4-FFF2-40B4-BE49-F238E27FC236}">
                    <a16:creationId xmlns:a16="http://schemas.microsoft.com/office/drawing/2014/main" id="{2F146C10-4429-40C3-8873-00AAFE82A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984"/>
                <a:ext cx="279" cy="751"/>
              </a:xfrm>
              <a:custGeom>
                <a:avLst/>
                <a:gdLst>
                  <a:gd name="T0" fmla="*/ 0 w 154"/>
                  <a:gd name="T1" fmla="*/ 2799 h 389"/>
                  <a:gd name="T2" fmla="*/ 902 w 154"/>
                  <a:gd name="T3" fmla="*/ 1322 h 389"/>
                  <a:gd name="T4" fmla="*/ 0 w 154"/>
                  <a:gd name="T5" fmla="*/ 0 h 3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4" h="389">
                    <a:moveTo>
                      <a:pt x="0" y="389"/>
                    </a:moveTo>
                    <a:cubicBezTo>
                      <a:pt x="0" y="389"/>
                      <a:pt x="154" y="350"/>
                      <a:pt x="152" y="184"/>
                    </a:cubicBezTo>
                    <a:cubicBezTo>
                      <a:pt x="150" y="25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2" name="Freeform 189">
                <a:extLst>
                  <a:ext uri="{FF2B5EF4-FFF2-40B4-BE49-F238E27FC236}">
                    <a16:creationId xmlns:a16="http://schemas.microsoft.com/office/drawing/2014/main" id="{3C845D8B-7709-4E64-B590-733B4988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984"/>
                <a:ext cx="116" cy="751"/>
              </a:xfrm>
              <a:custGeom>
                <a:avLst/>
                <a:gdLst>
                  <a:gd name="T0" fmla="*/ 13 w 64"/>
                  <a:gd name="T1" fmla="*/ 1390 h 389"/>
                  <a:gd name="T2" fmla="*/ 112 w 64"/>
                  <a:gd name="T3" fmla="*/ 2635 h 389"/>
                  <a:gd name="T4" fmla="*/ 250 w 64"/>
                  <a:gd name="T5" fmla="*/ 2799 h 389"/>
                  <a:gd name="T6" fmla="*/ 250 w 64"/>
                  <a:gd name="T7" fmla="*/ 2799 h 389"/>
                  <a:gd name="T8" fmla="*/ 381 w 64"/>
                  <a:gd name="T9" fmla="*/ 2635 h 389"/>
                  <a:gd name="T10" fmla="*/ 308 w 64"/>
                  <a:gd name="T11" fmla="*/ 1390 h 389"/>
                  <a:gd name="T12" fmla="*/ 381 w 64"/>
                  <a:gd name="T13" fmla="*/ 164 h 389"/>
                  <a:gd name="T14" fmla="*/ 250 w 64"/>
                  <a:gd name="T15" fmla="*/ 0 h 389"/>
                  <a:gd name="T16" fmla="*/ 250 w 64"/>
                  <a:gd name="T17" fmla="*/ 0 h 389"/>
                  <a:gd name="T18" fmla="*/ 112 w 64"/>
                  <a:gd name="T19" fmla="*/ 164 h 389"/>
                  <a:gd name="T20" fmla="*/ 13 w 64"/>
                  <a:gd name="T21" fmla="*/ 1390 h 3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389">
                    <a:moveTo>
                      <a:pt x="2" y="193"/>
                    </a:moveTo>
                    <a:cubicBezTo>
                      <a:pt x="0" y="282"/>
                      <a:pt x="19" y="366"/>
                      <a:pt x="19" y="366"/>
                    </a:cubicBezTo>
                    <a:cubicBezTo>
                      <a:pt x="19" y="378"/>
                      <a:pt x="29" y="389"/>
                      <a:pt x="42" y="389"/>
                    </a:cubicBezTo>
                    <a:cubicBezTo>
                      <a:pt x="42" y="389"/>
                      <a:pt x="42" y="389"/>
                      <a:pt x="42" y="389"/>
                    </a:cubicBezTo>
                    <a:cubicBezTo>
                      <a:pt x="54" y="389"/>
                      <a:pt x="64" y="378"/>
                      <a:pt x="64" y="366"/>
                    </a:cubicBezTo>
                    <a:cubicBezTo>
                      <a:pt x="64" y="366"/>
                      <a:pt x="53" y="295"/>
                      <a:pt x="52" y="193"/>
                    </a:cubicBezTo>
                    <a:cubicBezTo>
                      <a:pt x="52" y="114"/>
                      <a:pt x="64" y="23"/>
                      <a:pt x="64" y="23"/>
                    </a:cubicBezTo>
                    <a:cubicBezTo>
                      <a:pt x="64" y="10"/>
                      <a:pt x="54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19" y="10"/>
                      <a:pt x="19" y="23"/>
                    </a:cubicBezTo>
                    <a:cubicBezTo>
                      <a:pt x="19" y="23"/>
                      <a:pt x="2" y="86"/>
                      <a:pt x="2" y="193"/>
                    </a:cubicBezTo>
                    <a:close/>
                  </a:path>
                </a:pathLst>
              </a:custGeom>
              <a:solidFill>
                <a:srgbClr val="F7E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3" name="Freeform 190">
                <a:extLst>
                  <a:ext uri="{FF2B5EF4-FFF2-40B4-BE49-F238E27FC236}">
                    <a16:creationId xmlns:a16="http://schemas.microsoft.com/office/drawing/2014/main" id="{0E977C76-DB7E-4FD4-A634-C5EB3AF12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011"/>
                <a:ext cx="73" cy="531"/>
              </a:xfrm>
              <a:custGeom>
                <a:avLst/>
                <a:gdLst>
                  <a:gd name="T0" fmla="*/ 86 w 40"/>
                  <a:gd name="T1" fmla="*/ 85 h 275"/>
                  <a:gd name="T2" fmla="*/ 190 w 40"/>
                  <a:gd name="T3" fmla="*/ 56 h 275"/>
                  <a:gd name="T4" fmla="*/ 170 w 40"/>
                  <a:gd name="T5" fmla="*/ 448 h 275"/>
                  <a:gd name="T6" fmla="*/ 110 w 40"/>
                  <a:gd name="T7" fmla="*/ 950 h 275"/>
                  <a:gd name="T8" fmla="*/ 89 w 40"/>
                  <a:gd name="T9" fmla="*/ 1238 h 275"/>
                  <a:gd name="T10" fmla="*/ 124 w 40"/>
                  <a:gd name="T11" fmla="*/ 1518 h 275"/>
                  <a:gd name="T12" fmla="*/ 110 w 40"/>
                  <a:gd name="T13" fmla="*/ 1966 h 275"/>
                  <a:gd name="T14" fmla="*/ 24 w 40"/>
                  <a:gd name="T15" fmla="*/ 1417 h 275"/>
                  <a:gd name="T16" fmla="*/ 29 w 40"/>
                  <a:gd name="T17" fmla="*/ 589 h 275"/>
                  <a:gd name="T18" fmla="*/ 80 w 40"/>
                  <a:gd name="T19" fmla="*/ 64 h 2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275">
                    <a:moveTo>
                      <a:pt x="14" y="12"/>
                    </a:moveTo>
                    <a:cubicBezTo>
                      <a:pt x="12" y="2"/>
                      <a:pt x="26" y="0"/>
                      <a:pt x="31" y="8"/>
                    </a:cubicBezTo>
                    <a:cubicBezTo>
                      <a:pt x="40" y="22"/>
                      <a:pt x="29" y="47"/>
                      <a:pt x="28" y="62"/>
                    </a:cubicBezTo>
                    <a:cubicBezTo>
                      <a:pt x="24" y="85"/>
                      <a:pt x="19" y="109"/>
                      <a:pt x="18" y="132"/>
                    </a:cubicBezTo>
                    <a:cubicBezTo>
                      <a:pt x="18" y="146"/>
                      <a:pt x="15" y="159"/>
                      <a:pt x="15" y="172"/>
                    </a:cubicBezTo>
                    <a:cubicBezTo>
                      <a:pt x="16" y="185"/>
                      <a:pt x="18" y="198"/>
                      <a:pt x="20" y="211"/>
                    </a:cubicBezTo>
                    <a:cubicBezTo>
                      <a:pt x="20" y="219"/>
                      <a:pt x="30" y="272"/>
                      <a:pt x="18" y="273"/>
                    </a:cubicBezTo>
                    <a:cubicBezTo>
                      <a:pt x="7" y="275"/>
                      <a:pt x="5" y="209"/>
                      <a:pt x="4" y="197"/>
                    </a:cubicBezTo>
                    <a:cubicBezTo>
                      <a:pt x="1" y="159"/>
                      <a:pt x="7" y="121"/>
                      <a:pt x="5" y="82"/>
                    </a:cubicBezTo>
                    <a:cubicBezTo>
                      <a:pt x="4" y="58"/>
                      <a:pt x="0" y="30"/>
                      <a:pt x="13" y="9"/>
                    </a:cubicBezTo>
                  </a:path>
                </a:pathLst>
              </a:custGeom>
              <a:solidFill>
                <a:srgbClr val="F9E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4" name="Oval 191">
                <a:extLst>
                  <a:ext uri="{FF2B5EF4-FFF2-40B4-BE49-F238E27FC236}">
                    <a16:creationId xmlns:a16="http://schemas.microsoft.com/office/drawing/2014/main" id="{7DE0C84B-8C8D-4CA0-9FA4-06DB829E5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3" y="2007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795" name="Oval 192">
                <a:extLst>
                  <a:ext uri="{FF2B5EF4-FFF2-40B4-BE49-F238E27FC236}">
                    <a16:creationId xmlns:a16="http://schemas.microsoft.com/office/drawing/2014/main" id="{05063637-E790-4CC2-A2B7-B86E69579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075"/>
                <a:ext cx="30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796" name="Oval 193">
                <a:extLst>
                  <a:ext uri="{FF2B5EF4-FFF2-40B4-BE49-F238E27FC236}">
                    <a16:creationId xmlns:a16="http://schemas.microsoft.com/office/drawing/2014/main" id="{9EFE30FB-8244-4951-BEDF-854F469E6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113"/>
                <a:ext cx="32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797" name="Oval 194">
                <a:extLst>
                  <a:ext uri="{FF2B5EF4-FFF2-40B4-BE49-F238E27FC236}">
                    <a16:creationId xmlns:a16="http://schemas.microsoft.com/office/drawing/2014/main" id="{1D98FFE7-82A5-403E-A210-A1A99C700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" y="2181"/>
                <a:ext cx="30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798" name="Oval 195">
                <a:extLst>
                  <a:ext uri="{FF2B5EF4-FFF2-40B4-BE49-F238E27FC236}">
                    <a16:creationId xmlns:a16="http://schemas.microsoft.com/office/drawing/2014/main" id="{F0E3E108-D8EF-4709-A994-909758597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8" y="2241"/>
                <a:ext cx="30" cy="34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799" name="Oval 196">
                <a:extLst>
                  <a:ext uri="{FF2B5EF4-FFF2-40B4-BE49-F238E27FC236}">
                    <a16:creationId xmlns:a16="http://schemas.microsoft.com/office/drawing/2014/main" id="{E8FDCC72-D2A2-414C-82CD-F6749C4FE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302"/>
                <a:ext cx="32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0" name="Oval 197">
                <a:extLst>
                  <a:ext uri="{FF2B5EF4-FFF2-40B4-BE49-F238E27FC236}">
                    <a16:creationId xmlns:a16="http://schemas.microsoft.com/office/drawing/2014/main" id="{C994345A-9772-4231-BBDD-951E3CFCB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8" y="2357"/>
                <a:ext cx="30" cy="32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1" name="Oval 198">
                <a:extLst>
                  <a:ext uri="{FF2B5EF4-FFF2-40B4-BE49-F238E27FC236}">
                    <a16:creationId xmlns:a16="http://schemas.microsoft.com/office/drawing/2014/main" id="{CA9718E4-E058-4267-A456-519B7B3D3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432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2" name="Oval 199">
                <a:extLst>
                  <a:ext uri="{FF2B5EF4-FFF2-40B4-BE49-F238E27FC236}">
                    <a16:creationId xmlns:a16="http://schemas.microsoft.com/office/drawing/2014/main" id="{9AF5167B-7D8A-4AC3-9A8F-84A83D86E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501"/>
                <a:ext cx="30" cy="35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3" name="Oval 200">
                <a:extLst>
                  <a:ext uri="{FF2B5EF4-FFF2-40B4-BE49-F238E27FC236}">
                    <a16:creationId xmlns:a16="http://schemas.microsoft.com/office/drawing/2014/main" id="{7F01BCB9-CF0E-45C0-B251-24566C516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2551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4" name="Oval 201">
                <a:extLst>
                  <a:ext uri="{FF2B5EF4-FFF2-40B4-BE49-F238E27FC236}">
                    <a16:creationId xmlns:a16="http://schemas.microsoft.com/office/drawing/2014/main" id="{4786A895-34A6-4C5D-B0DD-0EC55CCEE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646"/>
                <a:ext cx="31" cy="35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5" name="Freeform 202">
                <a:extLst>
                  <a:ext uri="{FF2B5EF4-FFF2-40B4-BE49-F238E27FC236}">
                    <a16:creationId xmlns:a16="http://schemas.microsoft.com/office/drawing/2014/main" id="{2697C5DE-67B6-448B-B70A-68EA769CA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984"/>
                <a:ext cx="116" cy="751"/>
              </a:xfrm>
              <a:custGeom>
                <a:avLst/>
                <a:gdLst>
                  <a:gd name="T0" fmla="*/ 13 w 64"/>
                  <a:gd name="T1" fmla="*/ 1390 h 389"/>
                  <a:gd name="T2" fmla="*/ 112 w 64"/>
                  <a:gd name="T3" fmla="*/ 2635 h 389"/>
                  <a:gd name="T4" fmla="*/ 250 w 64"/>
                  <a:gd name="T5" fmla="*/ 2799 h 389"/>
                  <a:gd name="T6" fmla="*/ 250 w 64"/>
                  <a:gd name="T7" fmla="*/ 2799 h 389"/>
                  <a:gd name="T8" fmla="*/ 381 w 64"/>
                  <a:gd name="T9" fmla="*/ 2635 h 389"/>
                  <a:gd name="T10" fmla="*/ 308 w 64"/>
                  <a:gd name="T11" fmla="*/ 1390 h 389"/>
                  <a:gd name="T12" fmla="*/ 381 w 64"/>
                  <a:gd name="T13" fmla="*/ 164 h 389"/>
                  <a:gd name="T14" fmla="*/ 250 w 64"/>
                  <a:gd name="T15" fmla="*/ 0 h 389"/>
                  <a:gd name="T16" fmla="*/ 250 w 64"/>
                  <a:gd name="T17" fmla="*/ 0 h 389"/>
                  <a:gd name="T18" fmla="*/ 112 w 64"/>
                  <a:gd name="T19" fmla="*/ 164 h 389"/>
                  <a:gd name="T20" fmla="*/ 13 w 64"/>
                  <a:gd name="T21" fmla="*/ 1390 h 3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389">
                    <a:moveTo>
                      <a:pt x="2" y="193"/>
                    </a:moveTo>
                    <a:cubicBezTo>
                      <a:pt x="0" y="282"/>
                      <a:pt x="19" y="366"/>
                      <a:pt x="19" y="366"/>
                    </a:cubicBezTo>
                    <a:cubicBezTo>
                      <a:pt x="19" y="378"/>
                      <a:pt x="29" y="389"/>
                      <a:pt x="42" y="389"/>
                    </a:cubicBezTo>
                    <a:cubicBezTo>
                      <a:pt x="42" y="389"/>
                      <a:pt x="42" y="389"/>
                      <a:pt x="42" y="389"/>
                    </a:cubicBezTo>
                    <a:cubicBezTo>
                      <a:pt x="54" y="389"/>
                      <a:pt x="64" y="378"/>
                      <a:pt x="64" y="366"/>
                    </a:cubicBezTo>
                    <a:cubicBezTo>
                      <a:pt x="64" y="366"/>
                      <a:pt x="53" y="295"/>
                      <a:pt x="52" y="193"/>
                    </a:cubicBezTo>
                    <a:cubicBezTo>
                      <a:pt x="52" y="114"/>
                      <a:pt x="64" y="23"/>
                      <a:pt x="64" y="23"/>
                    </a:cubicBezTo>
                    <a:cubicBezTo>
                      <a:pt x="64" y="10"/>
                      <a:pt x="54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19" y="10"/>
                      <a:pt x="19" y="23"/>
                    </a:cubicBezTo>
                    <a:cubicBezTo>
                      <a:pt x="19" y="23"/>
                      <a:pt x="2" y="86"/>
                      <a:pt x="2" y="193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6" name="Freeform 203">
                <a:extLst>
                  <a:ext uri="{FF2B5EF4-FFF2-40B4-BE49-F238E27FC236}">
                    <a16:creationId xmlns:a16="http://schemas.microsoft.com/office/drawing/2014/main" id="{59EAA02E-333F-4237-B541-F71B6E906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038"/>
                <a:ext cx="41" cy="633"/>
              </a:xfrm>
              <a:custGeom>
                <a:avLst/>
                <a:gdLst>
                  <a:gd name="T0" fmla="*/ 130 w 23"/>
                  <a:gd name="T1" fmla="*/ 0 h 328"/>
                  <a:gd name="T2" fmla="*/ 118 w 23"/>
                  <a:gd name="T3" fmla="*/ 2358 h 328"/>
                  <a:gd name="T4" fmla="*/ 130 w 23"/>
                  <a:gd name="T5" fmla="*/ 0 h 3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28">
                    <a:moveTo>
                      <a:pt x="23" y="0"/>
                    </a:moveTo>
                    <a:cubicBezTo>
                      <a:pt x="23" y="0"/>
                      <a:pt x="0" y="160"/>
                      <a:pt x="21" y="328"/>
                    </a:cubicBezTo>
                    <a:cubicBezTo>
                      <a:pt x="21" y="328"/>
                      <a:pt x="6" y="156"/>
                      <a:pt x="23" y="0"/>
                    </a:cubicBezTo>
                    <a:close/>
                  </a:path>
                </a:pathLst>
              </a:custGeom>
              <a:solidFill>
                <a:srgbClr val="F4E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7" name="Freeform 204">
                <a:extLst>
                  <a:ext uri="{FF2B5EF4-FFF2-40B4-BE49-F238E27FC236}">
                    <a16:creationId xmlns:a16="http://schemas.microsoft.com/office/drawing/2014/main" id="{37A2664C-FBEC-49A5-B08B-443C8FE40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019"/>
                <a:ext cx="198" cy="251"/>
              </a:xfrm>
              <a:custGeom>
                <a:avLst/>
                <a:gdLst>
                  <a:gd name="T0" fmla="*/ 0 w 109"/>
                  <a:gd name="T1" fmla="*/ 0 h 130"/>
                  <a:gd name="T2" fmla="*/ 0 w 109"/>
                  <a:gd name="T3" fmla="*/ 425 h 130"/>
                  <a:gd name="T4" fmla="*/ 271 w 109"/>
                  <a:gd name="T5" fmla="*/ 525 h 130"/>
                  <a:gd name="T6" fmla="*/ 456 w 109"/>
                  <a:gd name="T7" fmla="*/ 728 h 130"/>
                  <a:gd name="T8" fmla="*/ 587 w 109"/>
                  <a:gd name="T9" fmla="*/ 906 h 130"/>
                  <a:gd name="T10" fmla="*/ 594 w 109"/>
                  <a:gd name="T11" fmla="*/ 682 h 130"/>
                  <a:gd name="T12" fmla="*/ 478 w 109"/>
                  <a:gd name="T13" fmla="*/ 456 h 130"/>
                  <a:gd name="T14" fmla="*/ 243 w 109"/>
                  <a:gd name="T15" fmla="*/ 172 h 130"/>
                  <a:gd name="T16" fmla="*/ 24 w 109"/>
                  <a:gd name="T17" fmla="*/ 23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" h="130">
                    <a:moveTo>
                      <a:pt x="0" y="0"/>
                    </a:moveTo>
                    <a:cubicBezTo>
                      <a:pt x="14" y="9"/>
                      <a:pt x="0" y="46"/>
                      <a:pt x="0" y="59"/>
                    </a:cubicBezTo>
                    <a:cubicBezTo>
                      <a:pt x="16" y="58"/>
                      <a:pt x="32" y="65"/>
                      <a:pt x="45" y="73"/>
                    </a:cubicBezTo>
                    <a:cubicBezTo>
                      <a:pt x="56" y="81"/>
                      <a:pt x="68" y="89"/>
                      <a:pt x="76" y="101"/>
                    </a:cubicBezTo>
                    <a:cubicBezTo>
                      <a:pt x="80" y="106"/>
                      <a:pt x="90" y="130"/>
                      <a:pt x="98" y="126"/>
                    </a:cubicBezTo>
                    <a:cubicBezTo>
                      <a:pt x="109" y="122"/>
                      <a:pt x="101" y="101"/>
                      <a:pt x="99" y="95"/>
                    </a:cubicBezTo>
                    <a:cubicBezTo>
                      <a:pt x="94" y="84"/>
                      <a:pt x="87" y="73"/>
                      <a:pt x="80" y="63"/>
                    </a:cubicBezTo>
                    <a:cubicBezTo>
                      <a:pt x="70" y="49"/>
                      <a:pt x="56" y="34"/>
                      <a:pt x="41" y="24"/>
                    </a:cubicBezTo>
                    <a:cubicBezTo>
                      <a:pt x="31" y="17"/>
                      <a:pt x="14" y="3"/>
                      <a:pt x="4" y="3"/>
                    </a:cubicBezTo>
                  </a:path>
                </a:pathLst>
              </a:custGeom>
              <a:solidFill>
                <a:srgbClr val="F9D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556" name="Freeform 205">
              <a:extLst>
                <a:ext uri="{FF2B5EF4-FFF2-40B4-BE49-F238E27FC236}">
                  <a16:creationId xmlns:a16="http://schemas.microsoft.com/office/drawing/2014/main" id="{A1B2EBDC-1584-4667-9D1E-DE6FCB3D0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050"/>
              <a:ext cx="121" cy="152"/>
            </a:xfrm>
            <a:custGeom>
              <a:avLst/>
              <a:gdLst>
                <a:gd name="T0" fmla="*/ 0 w 67"/>
                <a:gd name="T1" fmla="*/ 148 h 79"/>
                <a:gd name="T2" fmla="*/ 7 w 67"/>
                <a:gd name="T3" fmla="*/ 15 h 79"/>
                <a:gd name="T4" fmla="*/ 242 w 67"/>
                <a:gd name="T5" fmla="*/ 248 h 79"/>
                <a:gd name="T6" fmla="*/ 396 w 67"/>
                <a:gd name="T7" fmla="*/ 562 h 79"/>
                <a:gd name="T8" fmla="*/ 300 w 67"/>
                <a:gd name="T9" fmla="*/ 408 h 79"/>
                <a:gd name="T10" fmla="*/ 195 w 67"/>
                <a:gd name="T11" fmla="*/ 277 h 79"/>
                <a:gd name="T12" fmla="*/ 7 w 67"/>
                <a:gd name="T13" fmla="*/ 137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79">
                  <a:moveTo>
                    <a:pt x="0" y="21"/>
                  </a:moveTo>
                  <a:cubicBezTo>
                    <a:pt x="2" y="15"/>
                    <a:pt x="3" y="8"/>
                    <a:pt x="1" y="2"/>
                  </a:cubicBezTo>
                  <a:cubicBezTo>
                    <a:pt x="13" y="0"/>
                    <a:pt x="34" y="27"/>
                    <a:pt x="41" y="35"/>
                  </a:cubicBezTo>
                  <a:cubicBezTo>
                    <a:pt x="51" y="46"/>
                    <a:pt x="66" y="63"/>
                    <a:pt x="67" y="79"/>
                  </a:cubicBezTo>
                  <a:cubicBezTo>
                    <a:pt x="64" y="72"/>
                    <a:pt x="55" y="63"/>
                    <a:pt x="51" y="57"/>
                  </a:cubicBezTo>
                  <a:cubicBezTo>
                    <a:pt x="46" y="49"/>
                    <a:pt x="40" y="44"/>
                    <a:pt x="33" y="39"/>
                  </a:cubicBezTo>
                  <a:cubicBezTo>
                    <a:pt x="25" y="32"/>
                    <a:pt x="13" y="13"/>
                    <a:pt x="1" y="19"/>
                  </a:cubicBezTo>
                </a:path>
              </a:pathLst>
            </a:custGeom>
            <a:solidFill>
              <a:srgbClr val="F4E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7" name="Freeform 206">
              <a:extLst>
                <a:ext uri="{FF2B5EF4-FFF2-40B4-BE49-F238E27FC236}">
                  <a16:creationId xmlns:a16="http://schemas.microsoft.com/office/drawing/2014/main" id="{C070F400-ED93-4D41-8E9B-2B80DB815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2490"/>
              <a:ext cx="174" cy="202"/>
            </a:xfrm>
            <a:custGeom>
              <a:avLst/>
              <a:gdLst>
                <a:gd name="T0" fmla="*/ 16 w 96"/>
                <a:gd name="T1" fmla="*/ 385 h 105"/>
                <a:gd name="T2" fmla="*/ 49 w 96"/>
                <a:gd name="T3" fmla="*/ 577 h 105"/>
                <a:gd name="T4" fmla="*/ 53 w 96"/>
                <a:gd name="T5" fmla="*/ 741 h 105"/>
                <a:gd name="T6" fmla="*/ 174 w 96"/>
                <a:gd name="T7" fmla="*/ 648 h 105"/>
                <a:gd name="T8" fmla="*/ 344 w 96"/>
                <a:gd name="T9" fmla="*/ 469 h 105"/>
                <a:gd name="T10" fmla="*/ 555 w 96"/>
                <a:gd name="T11" fmla="*/ 15 h 105"/>
                <a:gd name="T12" fmla="*/ 433 w 96"/>
                <a:gd name="T13" fmla="*/ 108 h 105"/>
                <a:gd name="T14" fmla="*/ 243 w 96"/>
                <a:gd name="T15" fmla="*/ 256 h 105"/>
                <a:gd name="T16" fmla="*/ 16 w 96"/>
                <a:gd name="T17" fmla="*/ 392 h 1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105">
                  <a:moveTo>
                    <a:pt x="3" y="54"/>
                  </a:moveTo>
                  <a:cubicBezTo>
                    <a:pt x="0" y="62"/>
                    <a:pt x="7" y="73"/>
                    <a:pt x="8" y="81"/>
                  </a:cubicBezTo>
                  <a:cubicBezTo>
                    <a:pt x="9" y="88"/>
                    <a:pt x="8" y="96"/>
                    <a:pt x="9" y="104"/>
                  </a:cubicBezTo>
                  <a:cubicBezTo>
                    <a:pt x="13" y="105"/>
                    <a:pt x="25" y="94"/>
                    <a:pt x="29" y="91"/>
                  </a:cubicBezTo>
                  <a:cubicBezTo>
                    <a:pt x="40" y="84"/>
                    <a:pt x="49" y="75"/>
                    <a:pt x="58" y="66"/>
                  </a:cubicBezTo>
                  <a:cubicBezTo>
                    <a:pt x="73" y="51"/>
                    <a:pt x="96" y="25"/>
                    <a:pt x="93" y="2"/>
                  </a:cubicBezTo>
                  <a:cubicBezTo>
                    <a:pt x="86" y="0"/>
                    <a:pt x="78" y="11"/>
                    <a:pt x="73" y="15"/>
                  </a:cubicBezTo>
                  <a:cubicBezTo>
                    <a:pt x="63" y="23"/>
                    <a:pt x="52" y="29"/>
                    <a:pt x="41" y="36"/>
                  </a:cubicBezTo>
                  <a:cubicBezTo>
                    <a:pt x="29" y="44"/>
                    <a:pt x="16" y="50"/>
                    <a:pt x="3" y="55"/>
                  </a:cubicBezTo>
                </a:path>
              </a:pathLst>
            </a:custGeom>
            <a:solidFill>
              <a:srgbClr val="F9D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" name="Freeform 207">
              <a:extLst>
                <a:ext uri="{FF2B5EF4-FFF2-40B4-BE49-F238E27FC236}">
                  <a16:creationId xmlns:a16="http://schemas.microsoft.com/office/drawing/2014/main" id="{CA1F27EA-B0A2-4E5C-9468-85FEEBFF6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532"/>
              <a:ext cx="119" cy="133"/>
            </a:xfrm>
            <a:custGeom>
              <a:avLst/>
              <a:gdLst>
                <a:gd name="T0" fmla="*/ 0 w 66"/>
                <a:gd name="T1" fmla="*/ 308 h 69"/>
                <a:gd name="T2" fmla="*/ 16 w 66"/>
                <a:gd name="T3" fmla="*/ 449 h 69"/>
                <a:gd name="T4" fmla="*/ 153 w 66"/>
                <a:gd name="T5" fmla="*/ 337 h 69"/>
                <a:gd name="T6" fmla="*/ 316 w 66"/>
                <a:gd name="T7" fmla="*/ 156 h 69"/>
                <a:gd name="T8" fmla="*/ 388 w 66"/>
                <a:gd name="T9" fmla="*/ 0 h 69"/>
                <a:gd name="T10" fmla="*/ 182 w 66"/>
                <a:gd name="T11" fmla="*/ 249 h 69"/>
                <a:gd name="T12" fmla="*/ 16 w 66"/>
                <a:gd name="T13" fmla="*/ 357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69">
                  <a:moveTo>
                    <a:pt x="0" y="43"/>
                  </a:moveTo>
                  <a:cubicBezTo>
                    <a:pt x="0" y="46"/>
                    <a:pt x="1" y="61"/>
                    <a:pt x="3" y="63"/>
                  </a:cubicBezTo>
                  <a:cubicBezTo>
                    <a:pt x="9" y="69"/>
                    <a:pt x="22" y="51"/>
                    <a:pt x="26" y="47"/>
                  </a:cubicBezTo>
                  <a:cubicBezTo>
                    <a:pt x="36" y="39"/>
                    <a:pt x="46" y="31"/>
                    <a:pt x="54" y="22"/>
                  </a:cubicBezTo>
                  <a:cubicBezTo>
                    <a:pt x="60" y="15"/>
                    <a:pt x="61" y="6"/>
                    <a:pt x="66" y="0"/>
                  </a:cubicBezTo>
                  <a:cubicBezTo>
                    <a:pt x="55" y="13"/>
                    <a:pt x="44" y="25"/>
                    <a:pt x="31" y="35"/>
                  </a:cubicBezTo>
                  <a:cubicBezTo>
                    <a:pt x="21" y="43"/>
                    <a:pt x="14" y="45"/>
                    <a:pt x="3" y="50"/>
                  </a:cubicBezTo>
                </a:path>
              </a:pathLst>
            </a:custGeom>
            <a:solidFill>
              <a:srgbClr val="F4E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" name="Freeform 208">
              <a:extLst>
                <a:ext uri="{FF2B5EF4-FFF2-40B4-BE49-F238E27FC236}">
                  <a16:creationId xmlns:a16="http://schemas.microsoft.com/office/drawing/2014/main" id="{C57510AD-5CA2-4119-B1EA-507F47F94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2071"/>
              <a:ext cx="1135" cy="1386"/>
            </a:xfrm>
            <a:custGeom>
              <a:avLst/>
              <a:gdLst>
                <a:gd name="T0" fmla="*/ 3689 w 627"/>
                <a:gd name="T1" fmla="*/ 5135 h 718"/>
                <a:gd name="T2" fmla="*/ 3653 w 627"/>
                <a:gd name="T3" fmla="*/ 5158 h 718"/>
                <a:gd name="T4" fmla="*/ 0 w 627"/>
                <a:gd name="T5" fmla="*/ 71 h 718"/>
                <a:gd name="T6" fmla="*/ 16 w 627"/>
                <a:gd name="T7" fmla="*/ 23 h 718"/>
                <a:gd name="T8" fmla="*/ 16 w 627"/>
                <a:gd name="T9" fmla="*/ 23 h 718"/>
                <a:gd name="T10" fmla="*/ 60 w 627"/>
                <a:gd name="T11" fmla="*/ 8 h 718"/>
                <a:gd name="T12" fmla="*/ 3713 w 627"/>
                <a:gd name="T13" fmla="*/ 5094 h 718"/>
                <a:gd name="T14" fmla="*/ 3689 w 627"/>
                <a:gd name="T15" fmla="*/ 5135 h 7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7" h="718">
                  <a:moveTo>
                    <a:pt x="622" y="714"/>
                  </a:moveTo>
                  <a:cubicBezTo>
                    <a:pt x="620" y="717"/>
                    <a:pt x="617" y="718"/>
                    <a:pt x="616" y="71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0"/>
                    <a:pt x="9" y="0"/>
                    <a:pt x="10" y="1"/>
                  </a:cubicBezTo>
                  <a:cubicBezTo>
                    <a:pt x="626" y="708"/>
                    <a:pt x="626" y="708"/>
                    <a:pt x="626" y="708"/>
                  </a:cubicBezTo>
                  <a:cubicBezTo>
                    <a:pt x="627" y="709"/>
                    <a:pt x="625" y="712"/>
                    <a:pt x="622" y="714"/>
                  </a:cubicBezTo>
                  <a:close/>
                </a:path>
              </a:pathLst>
            </a:custGeom>
            <a:solidFill>
              <a:srgbClr val="F7F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0" name="Freeform 209">
              <a:extLst>
                <a:ext uri="{FF2B5EF4-FFF2-40B4-BE49-F238E27FC236}">
                  <a16:creationId xmlns:a16="http://schemas.microsoft.com/office/drawing/2014/main" id="{A4C9929D-464F-46AE-9F3D-83348EDB6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358"/>
              <a:ext cx="1160" cy="487"/>
            </a:xfrm>
            <a:custGeom>
              <a:avLst/>
              <a:gdLst>
                <a:gd name="T0" fmla="*/ 3793 w 641"/>
                <a:gd name="T1" fmla="*/ 1774 h 252"/>
                <a:gd name="T2" fmla="*/ 3770 w 641"/>
                <a:gd name="T3" fmla="*/ 1819 h 252"/>
                <a:gd name="T4" fmla="*/ 13 w 641"/>
                <a:gd name="T5" fmla="*/ 85 h 252"/>
                <a:gd name="T6" fmla="*/ 13 w 641"/>
                <a:gd name="T7" fmla="*/ 37 h 252"/>
                <a:gd name="T8" fmla="*/ 13 w 641"/>
                <a:gd name="T9" fmla="*/ 37 h 252"/>
                <a:gd name="T10" fmla="*/ 43 w 641"/>
                <a:gd name="T11" fmla="*/ 0 h 252"/>
                <a:gd name="T12" fmla="*/ 3799 w 641"/>
                <a:gd name="T13" fmla="*/ 1733 h 252"/>
                <a:gd name="T14" fmla="*/ 3793 w 641"/>
                <a:gd name="T15" fmla="*/ 1774 h 2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1" h="252">
                  <a:moveTo>
                    <a:pt x="640" y="246"/>
                  </a:moveTo>
                  <a:cubicBezTo>
                    <a:pt x="639" y="249"/>
                    <a:pt x="637" y="252"/>
                    <a:pt x="636" y="25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8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2"/>
                    <a:pt x="6" y="0"/>
                    <a:pt x="7" y="0"/>
                  </a:cubicBezTo>
                  <a:cubicBezTo>
                    <a:pt x="641" y="240"/>
                    <a:pt x="641" y="240"/>
                    <a:pt x="641" y="240"/>
                  </a:cubicBezTo>
                  <a:cubicBezTo>
                    <a:pt x="641" y="240"/>
                    <a:pt x="641" y="243"/>
                    <a:pt x="640" y="246"/>
                  </a:cubicBezTo>
                  <a:close/>
                </a:path>
              </a:pathLst>
            </a:custGeom>
            <a:solidFill>
              <a:srgbClr val="F7F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1" name="Freeform 210">
              <a:extLst>
                <a:ext uri="{FF2B5EF4-FFF2-40B4-BE49-F238E27FC236}">
                  <a16:creationId xmlns:a16="http://schemas.microsoft.com/office/drawing/2014/main" id="{3755754C-9364-4054-B1D3-587848E98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494"/>
              <a:ext cx="1064" cy="783"/>
            </a:xfrm>
            <a:custGeom>
              <a:avLst/>
              <a:gdLst>
                <a:gd name="T0" fmla="*/ 3467 w 588"/>
                <a:gd name="T1" fmla="*/ 2876 h 406"/>
                <a:gd name="T2" fmla="*/ 3438 w 588"/>
                <a:gd name="T3" fmla="*/ 2904 h 406"/>
                <a:gd name="T4" fmla="*/ 7 w 588"/>
                <a:gd name="T5" fmla="*/ 79 h 406"/>
                <a:gd name="T6" fmla="*/ 13 w 588"/>
                <a:gd name="T7" fmla="*/ 23 h 406"/>
                <a:gd name="T8" fmla="*/ 13 w 588"/>
                <a:gd name="T9" fmla="*/ 23 h 406"/>
                <a:gd name="T10" fmla="*/ 45 w 588"/>
                <a:gd name="T11" fmla="*/ 8 h 406"/>
                <a:gd name="T12" fmla="*/ 3483 w 588"/>
                <a:gd name="T13" fmla="*/ 2835 h 406"/>
                <a:gd name="T14" fmla="*/ 3467 w 588"/>
                <a:gd name="T15" fmla="*/ 2876 h 4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8" h="406">
                  <a:moveTo>
                    <a:pt x="585" y="401"/>
                  </a:moveTo>
                  <a:cubicBezTo>
                    <a:pt x="583" y="404"/>
                    <a:pt x="581" y="406"/>
                    <a:pt x="580" y="40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6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0"/>
                    <a:pt x="8" y="0"/>
                    <a:pt x="8" y="1"/>
                  </a:cubicBezTo>
                  <a:cubicBezTo>
                    <a:pt x="588" y="395"/>
                    <a:pt x="588" y="395"/>
                    <a:pt x="588" y="395"/>
                  </a:cubicBezTo>
                  <a:cubicBezTo>
                    <a:pt x="588" y="395"/>
                    <a:pt x="587" y="398"/>
                    <a:pt x="585" y="401"/>
                  </a:cubicBezTo>
                  <a:close/>
                </a:path>
              </a:pathLst>
            </a:custGeom>
            <a:solidFill>
              <a:srgbClr val="F7F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2" name="Freeform 211">
              <a:extLst>
                <a:ext uri="{FF2B5EF4-FFF2-40B4-BE49-F238E27FC236}">
                  <a16:creationId xmlns:a16="http://schemas.microsoft.com/office/drawing/2014/main" id="{506BD574-089E-4F91-8599-BD98FDC17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559"/>
              <a:ext cx="1222" cy="432"/>
            </a:xfrm>
            <a:custGeom>
              <a:avLst/>
              <a:gdLst>
                <a:gd name="T0" fmla="*/ 3999 w 675"/>
                <a:gd name="T1" fmla="*/ 1562 h 224"/>
                <a:gd name="T2" fmla="*/ 3976 w 675"/>
                <a:gd name="T3" fmla="*/ 1607 h 224"/>
                <a:gd name="T4" fmla="*/ 16 w 675"/>
                <a:gd name="T5" fmla="*/ 93 h 224"/>
                <a:gd name="T6" fmla="*/ 7 w 675"/>
                <a:gd name="T7" fmla="*/ 37 h 224"/>
                <a:gd name="T8" fmla="*/ 7 w 675"/>
                <a:gd name="T9" fmla="*/ 37 h 224"/>
                <a:gd name="T10" fmla="*/ 36 w 675"/>
                <a:gd name="T11" fmla="*/ 0 h 224"/>
                <a:gd name="T12" fmla="*/ 3999 w 675"/>
                <a:gd name="T13" fmla="*/ 1522 h 224"/>
                <a:gd name="T14" fmla="*/ 3999 w 675"/>
                <a:gd name="T15" fmla="*/ 1562 h 2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5" h="224">
                  <a:moveTo>
                    <a:pt x="674" y="218"/>
                  </a:moveTo>
                  <a:cubicBezTo>
                    <a:pt x="673" y="222"/>
                    <a:pt x="671" y="224"/>
                    <a:pt x="670" y="22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2"/>
                    <a:pt x="6" y="0"/>
                    <a:pt x="6" y="0"/>
                  </a:cubicBezTo>
                  <a:cubicBezTo>
                    <a:pt x="674" y="212"/>
                    <a:pt x="674" y="212"/>
                    <a:pt x="674" y="212"/>
                  </a:cubicBezTo>
                  <a:cubicBezTo>
                    <a:pt x="675" y="212"/>
                    <a:pt x="675" y="215"/>
                    <a:pt x="674" y="218"/>
                  </a:cubicBezTo>
                  <a:close/>
                </a:path>
              </a:pathLst>
            </a:custGeom>
            <a:solidFill>
              <a:srgbClr val="F7F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3" name="Freeform 212">
              <a:extLst>
                <a:ext uri="{FF2B5EF4-FFF2-40B4-BE49-F238E27FC236}">
                  <a16:creationId xmlns:a16="http://schemas.microsoft.com/office/drawing/2014/main" id="{A6ABE8AB-EE9B-4F08-9473-C8676469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744"/>
              <a:ext cx="278" cy="751"/>
            </a:xfrm>
            <a:custGeom>
              <a:avLst/>
              <a:gdLst>
                <a:gd name="T0" fmla="*/ 0 w 154"/>
                <a:gd name="T1" fmla="*/ 0 h 389"/>
                <a:gd name="T2" fmla="*/ 0 w 154"/>
                <a:gd name="T3" fmla="*/ 2799 h 389"/>
                <a:gd name="T4" fmla="*/ 894 w 154"/>
                <a:gd name="T5" fmla="*/ 1322 h 389"/>
                <a:gd name="T6" fmla="*/ 0 w 154"/>
                <a:gd name="T7" fmla="*/ 0 h 3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4" h="389">
                  <a:moveTo>
                    <a:pt x="0" y="0"/>
                  </a:moveTo>
                  <a:cubicBezTo>
                    <a:pt x="0" y="389"/>
                    <a:pt x="0" y="389"/>
                    <a:pt x="0" y="389"/>
                  </a:cubicBezTo>
                  <a:cubicBezTo>
                    <a:pt x="0" y="389"/>
                    <a:pt x="154" y="350"/>
                    <a:pt x="152" y="184"/>
                  </a:cubicBezTo>
                  <a:cubicBezTo>
                    <a:pt x="150" y="2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4" name="Freeform 213">
              <a:extLst>
                <a:ext uri="{FF2B5EF4-FFF2-40B4-BE49-F238E27FC236}">
                  <a16:creationId xmlns:a16="http://schemas.microsoft.com/office/drawing/2014/main" id="{F37AF22B-8FB8-45AE-B3B1-485AA357F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744"/>
              <a:ext cx="116" cy="751"/>
            </a:xfrm>
            <a:custGeom>
              <a:avLst/>
              <a:gdLst>
                <a:gd name="T0" fmla="*/ 375 w 64"/>
                <a:gd name="T1" fmla="*/ 1390 h 389"/>
                <a:gd name="T2" fmla="*/ 270 w 64"/>
                <a:gd name="T3" fmla="*/ 2635 h 389"/>
                <a:gd name="T4" fmla="*/ 132 w 64"/>
                <a:gd name="T5" fmla="*/ 2799 h 389"/>
                <a:gd name="T6" fmla="*/ 132 w 64"/>
                <a:gd name="T7" fmla="*/ 2799 h 389"/>
                <a:gd name="T8" fmla="*/ 0 w 64"/>
                <a:gd name="T9" fmla="*/ 2635 h 389"/>
                <a:gd name="T10" fmla="*/ 73 w 64"/>
                <a:gd name="T11" fmla="*/ 1390 h 389"/>
                <a:gd name="T12" fmla="*/ 0 w 64"/>
                <a:gd name="T13" fmla="*/ 164 h 389"/>
                <a:gd name="T14" fmla="*/ 132 w 64"/>
                <a:gd name="T15" fmla="*/ 0 h 389"/>
                <a:gd name="T16" fmla="*/ 132 w 64"/>
                <a:gd name="T17" fmla="*/ 0 h 389"/>
                <a:gd name="T18" fmla="*/ 270 w 64"/>
                <a:gd name="T19" fmla="*/ 164 h 389"/>
                <a:gd name="T20" fmla="*/ 375 w 64"/>
                <a:gd name="T21" fmla="*/ 1390 h 3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389">
                  <a:moveTo>
                    <a:pt x="63" y="193"/>
                  </a:moveTo>
                  <a:cubicBezTo>
                    <a:pt x="64" y="282"/>
                    <a:pt x="45" y="366"/>
                    <a:pt x="45" y="366"/>
                  </a:cubicBezTo>
                  <a:cubicBezTo>
                    <a:pt x="45" y="378"/>
                    <a:pt x="35" y="389"/>
                    <a:pt x="22" y="389"/>
                  </a:cubicBezTo>
                  <a:cubicBezTo>
                    <a:pt x="22" y="389"/>
                    <a:pt x="22" y="389"/>
                    <a:pt x="22" y="389"/>
                  </a:cubicBezTo>
                  <a:cubicBezTo>
                    <a:pt x="10" y="389"/>
                    <a:pt x="0" y="378"/>
                    <a:pt x="0" y="366"/>
                  </a:cubicBezTo>
                  <a:cubicBezTo>
                    <a:pt x="0" y="366"/>
                    <a:pt x="12" y="295"/>
                    <a:pt x="12" y="193"/>
                  </a:cubicBezTo>
                  <a:cubicBezTo>
                    <a:pt x="13" y="114"/>
                    <a:pt x="0" y="23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5" y="0"/>
                    <a:pt x="45" y="10"/>
                    <a:pt x="45" y="23"/>
                  </a:cubicBezTo>
                  <a:cubicBezTo>
                    <a:pt x="45" y="23"/>
                    <a:pt x="63" y="87"/>
                    <a:pt x="63" y="193"/>
                  </a:cubicBezTo>
                  <a:close/>
                </a:path>
              </a:pathLst>
            </a:custGeom>
            <a:solidFill>
              <a:srgbClr val="F7E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214">
              <a:extLst>
                <a:ext uri="{FF2B5EF4-FFF2-40B4-BE49-F238E27FC236}">
                  <a16:creationId xmlns:a16="http://schemas.microsoft.com/office/drawing/2014/main" id="{24028D80-86C3-45DA-8ED7-D3D29F8B6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744"/>
              <a:ext cx="278" cy="751"/>
            </a:xfrm>
            <a:custGeom>
              <a:avLst/>
              <a:gdLst>
                <a:gd name="T0" fmla="*/ 0 w 154"/>
                <a:gd name="T1" fmla="*/ 2799 h 389"/>
                <a:gd name="T2" fmla="*/ 894 w 154"/>
                <a:gd name="T3" fmla="*/ 1322 h 389"/>
                <a:gd name="T4" fmla="*/ 0 w 154"/>
                <a:gd name="T5" fmla="*/ 0 h 3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389">
                  <a:moveTo>
                    <a:pt x="0" y="389"/>
                  </a:moveTo>
                  <a:cubicBezTo>
                    <a:pt x="0" y="389"/>
                    <a:pt x="154" y="350"/>
                    <a:pt x="152" y="184"/>
                  </a:cubicBezTo>
                  <a:cubicBezTo>
                    <a:pt x="150" y="25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215">
              <a:extLst>
                <a:ext uri="{FF2B5EF4-FFF2-40B4-BE49-F238E27FC236}">
                  <a16:creationId xmlns:a16="http://schemas.microsoft.com/office/drawing/2014/main" id="{B38D6E81-9236-404A-B545-0C4E40F57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744"/>
              <a:ext cx="116" cy="751"/>
            </a:xfrm>
            <a:custGeom>
              <a:avLst/>
              <a:gdLst>
                <a:gd name="T0" fmla="*/ 375 w 64"/>
                <a:gd name="T1" fmla="*/ 1390 h 389"/>
                <a:gd name="T2" fmla="*/ 270 w 64"/>
                <a:gd name="T3" fmla="*/ 2635 h 389"/>
                <a:gd name="T4" fmla="*/ 132 w 64"/>
                <a:gd name="T5" fmla="*/ 2799 h 389"/>
                <a:gd name="T6" fmla="*/ 132 w 64"/>
                <a:gd name="T7" fmla="*/ 2799 h 389"/>
                <a:gd name="T8" fmla="*/ 0 w 64"/>
                <a:gd name="T9" fmla="*/ 2635 h 389"/>
                <a:gd name="T10" fmla="*/ 73 w 64"/>
                <a:gd name="T11" fmla="*/ 1390 h 389"/>
                <a:gd name="T12" fmla="*/ 0 w 64"/>
                <a:gd name="T13" fmla="*/ 164 h 389"/>
                <a:gd name="T14" fmla="*/ 132 w 64"/>
                <a:gd name="T15" fmla="*/ 0 h 389"/>
                <a:gd name="T16" fmla="*/ 132 w 64"/>
                <a:gd name="T17" fmla="*/ 0 h 389"/>
                <a:gd name="T18" fmla="*/ 270 w 64"/>
                <a:gd name="T19" fmla="*/ 164 h 389"/>
                <a:gd name="T20" fmla="*/ 375 w 64"/>
                <a:gd name="T21" fmla="*/ 1390 h 3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389">
                  <a:moveTo>
                    <a:pt x="63" y="193"/>
                  </a:moveTo>
                  <a:cubicBezTo>
                    <a:pt x="64" y="282"/>
                    <a:pt x="45" y="366"/>
                    <a:pt x="45" y="366"/>
                  </a:cubicBezTo>
                  <a:cubicBezTo>
                    <a:pt x="45" y="378"/>
                    <a:pt x="35" y="389"/>
                    <a:pt x="22" y="389"/>
                  </a:cubicBezTo>
                  <a:cubicBezTo>
                    <a:pt x="22" y="389"/>
                    <a:pt x="22" y="389"/>
                    <a:pt x="22" y="389"/>
                  </a:cubicBezTo>
                  <a:cubicBezTo>
                    <a:pt x="10" y="389"/>
                    <a:pt x="0" y="378"/>
                    <a:pt x="0" y="366"/>
                  </a:cubicBezTo>
                  <a:cubicBezTo>
                    <a:pt x="0" y="366"/>
                    <a:pt x="12" y="295"/>
                    <a:pt x="12" y="193"/>
                  </a:cubicBezTo>
                  <a:cubicBezTo>
                    <a:pt x="13" y="114"/>
                    <a:pt x="0" y="23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5" y="0"/>
                    <a:pt x="45" y="10"/>
                    <a:pt x="45" y="23"/>
                  </a:cubicBezTo>
                  <a:cubicBezTo>
                    <a:pt x="45" y="23"/>
                    <a:pt x="63" y="87"/>
                    <a:pt x="63" y="193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216">
              <a:extLst>
                <a:ext uri="{FF2B5EF4-FFF2-40B4-BE49-F238E27FC236}">
                  <a16:creationId xmlns:a16="http://schemas.microsoft.com/office/drawing/2014/main" id="{D2DF3E28-7D36-4F5E-B739-07A9AECDD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771"/>
              <a:ext cx="72" cy="531"/>
            </a:xfrm>
            <a:custGeom>
              <a:avLst/>
              <a:gdLst>
                <a:gd name="T0" fmla="*/ 153 w 40"/>
                <a:gd name="T1" fmla="*/ 85 h 275"/>
                <a:gd name="T2" fmla="*/ 52 w 40"/>
                <a:gd name="T3" fmla="*/ 56 h 275"/>
                <a:gd name="T4" fmla="*/ 74 w 40"/>
                <a:gd name="T5" fmla="*/ 448 h 275"/>
                <a:gd name="T6" fmla="*/ 130 w 40"/>
                <a:gd name="T7" fmla="*/ 950 h 275"/>
                <a:gd name="T8" fmla="*/ 146 w 40"/>
                <a:gd name="T9" fmla="*/ 1238 h 275"/>
                <a:gd name="T10" fmla="*/ 122 w 40"/>
                <a:gd name="T11" fmla="*/ 1518 h 275"/>
                <a:gd name="T12" fmla="*/ 130 w 40"/>
                <a:gd name="T13" fmla="*/ 1971 h 275"/>
                <a:gd name="T14" fmla="*/ 211 w 40"/>
                <a:gd name="T15" fmla="*/ 1425 h 275"/>
                <a:gd name="T16" fmla="*/ 203 w 40"/>
                <a:gd name="T17" fmla="*/ 597 h 275"/>
                <a:gd name="T18" fmla="*/ 158 w 40"/>
                <a:gd name="T19" fmla="*/ 64 h 2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275">
                  <a:moveTo>
                    <a:pt x="26" y="12"/>
                  </a:moveTo>
                  <a:cubicBezTo>
                    <a:pt x="28" y="2"/>
                    <a:pt x="14" y="0"/>
                    <a:pt x="9" y="8"/>
                  </a:cubicBezTo>
                  <a:cubicBezTo>
                    <a:pt x="0" y="22"/>
                    <a:pt x="11" y="47"/>
                    <a:pt x="13" y="62"/>
                  </a:cubicBezTo>
                  <a:cubicBezTo>
                    <a:pt x="16" y="86"/>
                    <a:pt x="21" y="109"/>
                    <a:pt x="22" y="132"/>
                  </a:cubicBezTo>
                  <a:cubicBezTo>
                    <a:pt x="22" y="146"/>
                    <a:pt x="25" y="159"/>
                    <a:pt x="25" y="172"/>
                  </a:cubicBezTo>
                  <a:cubicBezTo>
                    <a:pt x="24" y="185"/>
                    <a:pt x="22" y="198"/>
                    <a:pt x="21" y="211"/>
                  </a:cubicBezTo>
                  <a:cubicBezTo>
                    <a:pt x="20" y="220"/>
                    <a:pt x="10" y="272"/>
                    <a:pt x="22" y="274"/>
                  </a:cubicBezTo>
                  <a:cubicBezTo>
                    <a:pt x="33" y="275"/>
                    <a:pt x="35" y="209"/>
                    <a:pt x="36" y="198"/>
                  </a:cubicBezTo>
                  <a:cubicBezTo>
                    <a:pt x="39" y="159"/>
                    <a:pt x="33" y="121"/>
                    <a:pt x="35" y="83"/>
                  </a:cubicBezTo>
                  <a:cubicBezTo>
                    <a:pt x="36" y="58"/>
                    <a:pt x="40" y="30"/>
                    <a:pt x="27" y="9"/>
                  </a:cubicBezTo>
                </a:path>
              </a:pathLst>
            </a:custGeom>
            <a:solidFill>
              <a:srgbClr val="F9E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Oval 217">
              <a:extLst>
                <a:ext uri="{FF2B5EF4-FFF2-40B4-BE49-F238E27FC236}">
                  <a16:creationId xmlns:a16="http://schemas.microsoft.com/office/drawing/2014/main" id="{BD5DBC0A-5AB0-4A2F-9D48-9A35D7E73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2768"/>
              <a:ext cx="31" cy="32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69" name="Oval 218">
              <a:extLst>
                <a:ext uri="{FF2B5EF4-FFF2-40B4-BE49-F238E27FC236}">
                  <a16:creationId xmlns:a16="http://schemas.microsoft.com/office/drawing/2014/main" id="{48A58222-8616-471E-B21C-C488A49DA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2835"/>
              <a:ext cx="31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0" name="Oval 219">
              <a:extLst>
                <a:ext uri="{FF2B5EF4-FFF2-40B4-BE49-F238E27FC236}">
                  <a16:creationId xmlns:a16="http://schemas.microsoft.com/office/drawing/2014/main" id="{DEF5F48B-C603-4106-B7EE-396A1EDDF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874"/>
              <a:ext cx="30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1" name="Oval 220">
              <a:extLst>
                <a:ext uri="{FF2B5EF4-FFF2-40B4-BE49-F238E27FC236}">
                  <a16:creationId xmlns:a16="http://schemas.microsoft.com/office/drawing/2014/main" id="{E4EB4DA5-EC75-4446-A71B-8C0522C51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2941"/>
              <a:ext cx="30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2" name="Oval 221">
              <a:extLst>
                <a:ext uri="{FF2B5EF4-FFF2-40B4-BE49-F238E27FC236}">
                  <a16:creationId xmlns:a16="http://schemas.microsoft.com/office/drawing/2014/main" id="{8727FC64-584B-4589-87FF-6112DC367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3001"/>
              <a:ext cx="30" cy="35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3" name="Oval 222">
              <a:extLst>
                <a:ext uri="{FF2B5EF4-FFF2-40B4-BE49-F238E27FC236}">
                  <a16:creationId xmlns:a16="http://schemas.microsoft.com/office/drawing/2014/main" id="{1EBCB082-6282-4949-B79F-AB3449DF6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3063"/>
              <a:ext cx="30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4" name="Oval 223">
              <a:extLst>
                <a:ext uri="{FF2B5EF4-FFF2-40B4-BE49-F238E27FC236}">
                  <a16:creationId xmlns:a16="http://schemas.microsoft.com/office/drawing/2014/main" id="{CFDEEE69-E378-487B-B408-E87E8499F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3117"/>
              <a:ext cx="30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5" name="Oval 224">
              <a:extLst>
                <a:ext uri="{FF2B5EF4-FFF2-40B4-BE49-F238E27FC236}">
                  <a16:creationId xmlns:a16="http://schemas.microsoft.com/office/drawing/2014/main" id="{F49F5261-DF85-450A-9943-613F35D39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3192"/>
              <a:ext cx="31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6" name="Oval 225">
              <a:extLst>
                <a:ext uri="{FF2B5EF4-FFF2-40B4-BE49-F238E27FC236}">
                  <a16:creationId xmlns:a16="http://schemas.microsoft.com/office/drawing/2014/main" id="{B126084C-D8B1-41EC-A123-AF02F5AAC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3264"/>
              <a:ext cx="32" cy="32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7" name="Oval 226">
              <a:extLst>
                <a:ext uri="{FF2B5EF4-FFF2-40B4-BE49-F238E27FC236}">
                  <a16:creationId xmlns:a16="http://schemas.microsoft.com/office/drawing/2014/main" id="{64C47F5B-ED60-4B11-B361-D7DB1264E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312"/>
              <a:ext cx="31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8" name="Oval 227">
              <a:extLst>
                <a:ext uri="{FF2B5EF4-FFF2-40B4-BE49-F238E27FC236}">
                  <a16:creationId xmlns:a16="http://schemas.microsoft.com/office/drawing/2014/main" id="{8D87FF8F-2705-442E-BC0E-CACF939EC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" y="3406"/>
              <a:ext cx="31" cy="35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9" name="Freeform 228">
              <a:extLst>
                <a:ext uri="{FF2B5EF4-FFF2-40B4-BE49-F238E27FC236}">
                  <a16:creationId xmlns:a16="http://schemas.microsoft.com/office/drawing/2014/main" id="{7C6FD3D4-56F1-40E0-9B23-C94596A39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93"/>
              <a:ext cx="198" cy="256"/>
            </a:xfrm>
            <a:custGeom>
              <a:avLst/>
              <a:gdLst>
                <a:gd name="T0" fmla="*/ 7 w 109"/>
                <a:gd name="T1" fmla="*/ 0 h 133"/>
                <a:gd name="T2" fmla="*/ 162 w 109"/>
                <a:gd name="T3" fmla="*/ 123 h 133"/>
                <a:gd name="T4" fmla="*/ 336 w 109"/>
                <a:gd name="T5" fmla="*/ 300 h 133"/>
                <a:gd name="T6" fmla="*/ 521 w 109"/>
                <a:gd name="T7" fmla="*/ 901 h 133"/>
                <a:gd name="T8" fmla="*/ 383 w 109"/>
                <a:gd name="T9" fmla="*/ 641 h 133"/>
                <a:gd name="T10" fmla="*/ 205 w 109"/>
                <a:gd name="T11" fmla="*/ 408 h 133"/>
                <a:gd name="T12" fmla="*/ 60 w 109"/>
                <a:gd name="T13" fmla="*/ 293 h 133"/>
                <a:gd name="T14" fmla="*/ 7 w 109"/>
                <a:gd name="T15" fmla="*/ 77 h 133"/>
                <a:gd name="T16" fmla="*/ 7 w 109"/>
                <a:gd name="T17" fmla="*/ 56 h 1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133">
                  <a:moveTo>
                    <a:pt x="1" y="0"/>
                  </a:moveTo>
                  <a:cubicBezTo>
                    <a:pt x="8" y="7"/>
                    <a:pt x="20" y="12"/>
                    <a:pt x="27" y="17"/>
                  </a:cubicBezTo>
                  <a:cubicBezTo>
                    <a:pt x="38" y="24"/>
                    <a:pt x="47" y="32"/>
                    <a:pt x="56" y="42"/>
                  </a:cubicBezTo>
                  <a:cubicBezTo>
                    <a:pt x="66" y="54"/>
                    <a:pt x="109" y="115"/>
                    <a:pt x="87" y="126"/>
                  </a:cubicBezTo>
                  <a:cubicBezTo>
                    <a:pt x="75" y="133"/>
                    <a:pt x="68" y="97"/>
                    <a:pt x="64" y="90"/>
                  </a:cubicBezTo>
                  <a:cubicBezTo>
                    <a:pt x="57" y="77"/>
                    <a:pt x="45" y="65"/>
                    <a:pt x="34" y="57"/>
                  </a:cubicBezTo>
                  <a:cubicBezTo>
                    <a:pt x="25" y="50"/>
                    <a:pt x="16" y="50"/>
                    <a:pt x="10" y="41"/>
                  </a:cubicBezTo>
                  <a:cubicBezTo>
                    <a:pt x="5" y="34"/>
                    <a:pt x="3" y="20"/>
                    <a:pt x="1" y="11"/>
                  </a:cubicBezTo>
                  <a:cubicBezTo>
                    <a:pt x="1" y="10"/>
                    <a:pt x="0" y="9"/>
                    <a:pt x="1" y="8"/>
                  </a:cubicBezTo>
                </a:path>
              </a:pathLst>
            </a:custGeom>
            <a:solidFill>
              <a:srgbClr val="F9D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229">
              <a:extLst>
                <a:ext uri="{FF2B5EF4-FFF2-40B4-BE49-F238E27FC236}">
                  <a16:creationId xmlns:a16="http://schemas.microsoft.com/office/drawing/2014/main" id="{40A572AC-2653-4302-AC20-2642A6101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816"/>
              <a:ext cx="123" cy="139"/>
            </a:xfrm>
            <a:custGeom>
              <a:avLst/>
              <a:gdLst>
                <a:gd name="T0" fmla="*/ 29 w 68"/>
                <a:gd name="T1" fmla="*/ 0 h 72"/>
                <a:gd name="T2" fmla="*/ 402 w 68"/>
                <a:gd name="T3" fmla="*/ 517 h 72"/>
                <a:gd name="T4" fmla="*/ 315 w 68"/>
                <a:gd name="T5" fmla="*/ 353 h 72"/>
                <a:gd name="T6" fmla="*/ 203 w 68"/>
                <a:gd name="T7" fmla="*/ 209 h 72"/>
                <a:gd name="T8" fmla="*/ 0 w 68"/>
                <a:gd name="T9" fmla="*/ 15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2">
                  <a:moveTo>
                    <a:pt x="5" y="0"/>
                  </a:moveTo>
                  <a:cubicBezTo>
                    <a:pt x="32" y="20"/>
                    <a:pt x="63" y="35"/>
                    <a:pt x="68" y="72"/>
                  </a:cubicBezTo>
                  <a:cubicBezTo>
                    <a:pt x="60" y="66"/>
                    <a:pt x="58" y="57"/>
                    <a:pt x="53" y="49"/>
                  </a:cubicBezTo>
                  <a:cubicBezTo>
                    <a:pt x="47" y="41"/>
                    <a:pt x="41" y="36"/>
                    <a:pt x="34" y="29"/>
                  </a:cubicBezTo>
                  <a:cubicBezTo>
                    <a:pt x="25" y="20"/>
                    <a:pt x="5" y="13"/>
                    <a:pt x="0" y="2"/>
                  </a:cubicBezTo>
                </a:path>
              </a:pathLst>
            </a:custGeom>
            <a:solidFill>
              <a:srgbClr val="F4E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230">
              <a:extLst>
                <a:ext uri="{FF2B5EF4-FFF2-40B4-BE49-F238E27FC236}">
                  <a16:creationId xmlns:a16="http://schemas.microsoft.com/office/drawing/2014/main" id="{5FF3C189-7742-47F2-867F-8F2036A41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3208"/>
              <a:ext cx="179" cy="235"/>
            </a:xfrm>
            <a:custGeom>
              <a:avLst/>
              <a:gdLst>
                <a:gd name="T0" fmla="*/ 36 w 99"/>
                <a:gd name="T1" fmla="*/ 865 h 122"/>
                <a:gd name="T2" fmla="*/ 177 w 99"/>
                <a:gd name="T3" fmla="*/ 772 h 122"/>
                <a:gd name="T4" fmla="*/ 331 w 99"/>
                <a:gd name="T5" fmla="*/ 601 h 122"/>
                <a:gd name="T6" fmla="*/ 542 w 99"/>
                <a:gd name="T7" fmla="*/ 216 h 122"/>
                <a:gd name="T8" fmla="*/ 519 w 99"/>
                <a:gd name="T9" fmla="*/ 15 h 122"/>
                <a:gd name="T10" fmla="*/ 360 w 99"/>
                <a:gd name="T11" fmla="*/ 216 h 122"/>
                <a:gd name="T12" fmla="*/ 89 w 99"/>
                <a:gd name="T13" fmla="*/ 401 h 122"/>
                <a:gd name="T14" fmla="*/ 0 w 99"/>
                <a:gd name="T15" fmla="*/ 873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122">
                  <a:moveTo>
                    <a:pt x="6" y="121"/>
                  </a:moveTo>
                  <a:cubicBezTo>
                    <a:pt x="6" y="121"/>
                    <a:pt x="26" y="111"/>
                    <a:pt x="30" y="108"/>
                  </a:cubicBezTo>
                  <a:cubicBezTo>
                    <a:pt x="39" y="101"/>
                    <a:pt x="49" y="93"/>
                    <a:pt x="56" y="84"/>
                  </a:cubicBezTo>
                  <a:cubicBezTo>
                    <a:pt x="70" y="68"/>
                    <a:pt x="84" y="51"/>
                    <a:pt x="92" y="30"/>
                  </a:cubicBezTo>
                  <a:cubicBezTo>
                    <a:pt x="94" y="24"/>
                    <a:pt x="99" y="5"/>
                    <a:pt x="88" y="2"/>
                  </a:cubicBezTo>
                  <a:cubicBezTo>
                    <a:pt x="79" y="0"/>
                    <a:pt x="66" y="25"/>
                    <a:pt x="61" y="30"/>
                  </a:cubicBezTo>
                  <a:cubicBezTo>
                    <a:pt x="51" y="42"/>
                    <a:pt x="32" y="57"/>
                    <a:pt x="15" y="56"/>
                  </a:cubicBezTo>
                  <a:cubicBezTo>
                    <a:pt x="7" y="76"/>
                    <a:pt x="1" y="100"/>
                    <a:pt x="0" y="122"/>
                  </a:cubicBezTo>
                </a:path>
              </a:pathLst>
            </a:custGeom>
            <a:solidFill>
              <a:srgbClr val="F9D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231">
              <a:extLst>
                <a:ext uri="{FF2B5EF4-FFF2-40B4-BE49-F238E27FC236}">
                  <a16:creationId xmlns:a16="http://schemas.microsoft.com/office/drawing/2014/main" id="{93C9296C-072D-44CF-880B-C06547143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3264"/>
              <a:ext cx="127" cy="150"/>
            </a:xfrm>
            <a:custGeom>
              <a:avLst/>
              <a:gdLst>
                <a:gd name="T0" fmla="*/ 13 w 70"/>
                <a:gd name="T1" fmla="*/ 408 h 78"/>
                <a:gd name="T2" fmla="*/ 0 w 70"/>
                <a:gd name="T3" fmla="*/ 548 h 78"/>
                <a:gd name="T4" fmla="*/ 96 w 70"/>
                <a:gd name="T5" fmla="*/ 462 h 78"/>
                <a:gd name="T6" fmla="*/ 274 w 70"/>
                <a:gd name="T7" fmla="*/ 277 h 78"/>
                <a:gd name="T8" fmla="*/ 388 w 70"/>
                <a:gd name="T9" fmla="*/ 0 h 78"/>
                <a:gd name="T10" fmla="*/ 203 w 70"/>
                <a:gd name="T11" fmla="*/ 269 h 78"/>
                <a:gd name="T12" fmla="*/ 29 w 70"/>
                <a:gd name="T13" fmla="*/ 41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78">
                  <a:moveTo>
                    <a:pt x="2" y="57"/>
                  </a:moveTo>
                  <a:cubicBezTo>
                    <a:pt x="2" y="64"/>
                    <a:pt x="0" y="71"/>
                    <a:pt x="0" y="77"/>
                  </a:cubicBezTo>
                  <a:cubicBezTo>
                    <a:pt x="6" y="78"/>
                    <a:pt x="12" y="69"/>
                    <a:pt x="16" y="65"/>
                  </a:cubicBezTo>
                  <a:cubicBezTo>
                    <a:pt x="26" y="57"/>
                    <a:pt x="37" y="48"/>
                    <a:pt x="46" y="39"/>
                  </a:cubicBezTo>
                  <a:cubicBezTo>
                    <a:pt x="53" y="32"/>
                    <a:pt x="70" y="11"/>
                    <a:pt x="65" y="0"/>
                  </a:cubicBezTo>
                  <a:cubicBezTo>
                    <a:pt x="55" y="14"/>
                    <a:pt x="47" y="27"/>
                    <a:pt x="34" y="38"/>
                  </a:cubicBezTo>
                  <a:cubicBezTo>
                    <a:pt x="25" y="45"/>
                    <a:pt x="15" y="53"/>
                    <a:pt x="5" y="59"/>
                  </a:cubicBezTo>
                </a:path>
              </a:pathLst>
            </a:custGeom>
            <a:solidFill>
              <a:srgbClr val="F4E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232">
              <a:extLst>
                <a:ext uri="{FF2B5EF4-FFF2-40B4-BE49-F238E27FC236}">
                  <a16:creationId xmlns:a16="http://schemas.microsoft.com/office/drawing/2014/main" id="{E26BD3F7-5B5E-4740-BF57-D8E793F5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826"/>
              <a:ext cx="71" cy="567"/>
            </a:xfrm>
            <a:custGeom>
              <a:avLst/>
              <a:gdLst>
                <a:gd name="T0" fmla="*/ 0 w 39"/>
                <a:gd name="T1" fmla="*/ 0 h 294"/>
                <a:gd name="T2" fmla="*/ 13 w 39"/>
                <a:gd name="T3" fmla="*/ 2110 h 294"/>
                <a:gd name="T4" fmla="*/ 0 w 39"/>
                <a:gd name="T5" fmla="*/ 0 h 2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94">
                  <a:moveTo>
                    <a:pt x="0" y="0"/>
                  </a:moveTo>
                  <a:cubicBezTo>
                    <a:pt x="0" y="0"/>
                    <a:pt x="30" y="118"/>
                    <a:pt x="2" y="294"/>
                  </a:cubicBezTo>
                  <a:cubicBezTo>
                    <a:pt x="2" y="294"/>
                    <a:pt x="39" y="157"/>
                    <a:pt x="0" y="0"/>
                  </a:cubicBezTo>
                  <a:close/>
                </a:path>
              </a:pathLst>
            </a:custGeom>
            <a:solidFill>
              <a:srgbClr val="F4E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233">
              <a:extLst>
                <a:ext uri="{FF2B5EF4-FFF2-40B4-BE49-F238E27FC236}">
                  <a16:creationId xmlns:a16="http://schemas.microsoft.com/office/drawing/2014/main" id="{29673ADC-2F59-47EA-BE63-11C4302BE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065"/>
              <a:ext cx="251" cy="1621"/>
            </a:xfrm>
            <a:custGeom>
              <a:avLst/>
              <a:gdLst>
                <a:gd name="T0" fmla="*/ 0 w 139"/>
                <a:gd name="T1" fmla="*/ 0 h 840"/>
                <a:gd name="T2" fmla="*/ 424 w 139"/>
                <a:gd name="T3" fmla="*/ 1770 h 840"/>
                <a:gd name="T4" fmla="*/ 535 w 139"/>
                <a:gd name="T5" fmla="*/ 4651 h 840"/>
                <a:gd name="T6" fmla="*/ 294 w 139"/>
                <a:gd name="T7" fmla="*/ 5921 h 840"/>
                <a:gd name="T8" fmla="*/ 498 w 139"/>
                <a:gd name="T9" fmla="*/ 6036 h 840"/>
                <a:gd name="T10" fmla="*/ 773 w 139"/>
                <a:gd name="T11" fmla="*/ 4738 h 840"/>
                <a:gd name="T12" fmla="*/ 652 w 139"/>
                <a:gd name="T13" fmla="*/ 1754 h 840"/>
                <a:gd name="T14" fmla="*/ 312 w 139"/>
                <a:gd name="T15" fmla="*/ 152 h 840"/>
                <a:gd name="T16" fmla="*/ 0 w 139"/>
                <a:gd name="T17" fmla="*/ 0 h 8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840">
                  <a:moveTo>
                    <a:pt x="0" y="0"/>
                  </a:moveTo>
                  <a:cubicBezTo>
                    <a:pt x="0" y="0"/>
                    <a:pt x="61" y="88"/>
                    <a:pt x="72" y="246"/>
                  </a:cubicBezTo>
                  <a:cubicBezTo>
                    <a:pt x="83" y="415"/>
                    <a:pt x="95" y="569"/>
                    <a:pt x="91" y="647"/>
                  </a:cubicBezTo>
                  <a:cubicBezTo>
                    <a:pt x="87" y="726"/>
                    <a:pt x="58" y="812"/>
                    <a:pt x="50" y="824"/>
                  </a:cubicBezTo>
                  <a:cubicBezTo>
                    <a:pt x="85" y="840"/>
                    <a:pt x="85" y="840"/>
                    <a:pt x="85" y="840"/>
                  </a:cubicBezTo>
                  <a:cubicBezTo>
                    <a:pt x="85" y="840"/>
                    <a:pt x="123" y="732"/>
                    <a:pt x="131" y="659"/>
                  </a:cubicBezTo>
                  <a:cubicBezTo>
                    <a:pt x="139" y="586"/>
                    <a:pt x="117" y="272"/>
                    <a:pt x="111" y="244"/>
                  </a:cubicBezTo>
                  <a:cubicBezTo>
                    <a:pt x="105" y="217"/>
                    <a:pt x="106" y="125"/>
                    <a:pt x="53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A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234">
              <a:extLst>
                <a:ext uri="{FF2B5EF4-FFF2-40B4-BE49-F238E27FC236}">
                  <a16:creationId xmlns:a16="http://schemas.microsoft.com/office/drawing/2014/main" id="{80426C58-A31D-4904-B293-69938AD49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43"/>
              <a:ext cx="964" cy="1841"/>
            </a:xfrm>
            <a:custGeom>
              <a:avLst/>
              <a:gdLst>
                <a:gd name="T0" fmla="*/ 2840 w 533"/>
                <a:gd name="T1" fmla="*/ 5884 h 954"/>
                <a:gd name="T2" fmla="*/ 3107 w 533"/>
                <a:gd name="T3" fmla="*/ 4591 h 954"/>
                <a:gd name="T4" fmla="*/ 2993 w 533"/>
                <a:gd name="T5" fmla="*/ 1609 h 954"/>
                <a:gd name="T6" fmla="*/ 2650 w 533"/>
                <a:gd name="T7" fmla="*/ 0 h 954"/>
                <a:gd name="T8" fmla="*/ 0 w 533"/>
                <a:gd name="T9" fmla="*/ 973 h 954"/>
                <a:gd name="T10" fmla="*/ 344 w 533"/>
                <a:gd name="T11" fmla="*/ 2580 h 954"/>
                <a:gd name="T12" fmla="*/ 454 w 533"/>
                <a:gd name="T13" fmla="*/ 5564 h 954"/>
                <a:gd name="T14" fmla="*/ 190 w 533"/>
                <a:gd name="T15" fmla="*/ 6856 h 954"/>
                <a:gd name="T16" fmla="*/ 2840 w 533"/>
                <a:gd name="T17" fmla="*/ 5884 h 9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3" h="954">
                  <a:moveTo>
                    <a:pt x="480" y="819"/>
                  </a:moveTo>
                  <a:cubicBezTo>
                    <a:pt x="480" y="819"/>
                    <a:pt x="518" y="711"/>
                    <a:pt x="525" y="639"/>
                  </a:cubicBezTo>
                  <a:cubicBezTo>
                    <a:pt x="533" y="566"/>
                    <a:pt x="512" y="252"/>
                    <a:pt x="506" y="224"/>
                  </a:cubicBezTo>
                  <a:cubicBezTo>
                    <a:pt x="500" y="197"/>
                    <a:pt x="501" y="105"/>
                    <a:pt x="448" y="0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53" y="240"/>
                    <a:pt x="52" y="332"/>
                    <a:pt x="58" y="359"/>
                  </a:cubicBezTo>
                  <a:cubicBezTo>
                    <a:pt x="64" y="387"/>
                    <a:pt x="85" y="701"/>
                    <a:pt x="77" y="774"/>
                  </a:cubicBezTo>
                  <a:cubicBezTo>
                    <a:pt x="69" y="846"/>
                    <a:pt x="32" y="954"/>
                    <a:pt x="32" y="954"/>
                  </a:cubicBezTo>
                  <a:lnTo>
                    <a:pt x="480" y="819"/>
                  </a:lnTo>
                  <a:close/>
                </a:path>
              </a:pathLst>
            </a:custGeom>
            <a:solidFill>
              <a:srgbClr val="DC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Freeform 235">
              <a:extLst>
                <a:ext uri="{FF2B5EF4-FFF2-40B4-BE49-F238E27FC236}">
                  <a16:creationId xmlns:a16="http://schemas.microsoft.com/office/drawing/2014/main" id="{C214C3A1-DAE2-4377-9E82-6D2101610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799"/>
              <a:ext cx="907" cy="305"/>
            </a:xfrm>
            <a:custGeom>
              <a:avLst/>
              <a:gdLst>
                <a:gd name="T0" fmla="*/ 0 w 907"/>
                <a:gd name="T1" fmla="*/ 266 h 305"/>
                <a:gd name="T2" fmla="*/ 98 w 907"/>
                <a:gd name="T3" fmla="*/ 305 h 305"/>
                <a:gd name="T4" fmla="*/ 907 w 907"/>
                <a:gd name="T5" fmla="*/ 40 h 305"/>
                <a:gd name="T6" fmla="*/ 798 w 907"/>
                <a:gd name="T7" fmla="*/ 0 h 305"/>
                <a:gd name="T8" fmla="*/ 0 w 907"/>
                <a:gd name="T9" fmla="*/ 266 h 3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7" h="305">
                  <a:moveTo>
                    <a:pt x="0" y="266"/>
                  </a:moveTo>
                  <a:lnTo>
                    <a:pt x="98" y="305"/>
                  </a:lnTo>
                  <a:lnTo>
                    <a:pt x="907" y="40"/>
                  </a:lnTo>
                  <a:lnTo>
                    <a:pt x="798" y="0"/>
                  </a:lnTo>
                  <a:lnTo>
                    <a:pt x="0" y="266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236">
              <a:extLst>
                <a:ext uri="{FF2B5EF4-FFF2-40B4-BE49-F238E27FC236}">
                  <a16:creationId xmlns:a16="http://schemas.microsoft.com/office/drawing/2014/main" id="{9E3C7287-DEC6-41C5-BACD-7F0B7F36E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065"/>
              <a:ext cx="251" cy="1621"/>
            </a:xfrm>
            <a:custGeom>
              <a:avLst/>
              <a:gdLst>
                <a:gd name="T0" fmla="*/ 0 w 139"/>
                <a:gd name="T1" fmla="*/ 0 h 840"/>
                <a:gd name="T2" fmla="*/ 424 w 139"/>
                <a:gd name="T3" fmla="*/ 1770 h 840"/>
                <a:gd name="T4" fmla="*/ 535 w 139"/>
                <a:gd name="T5" fmla="*/ 4651 h 840"/>
                <a:gd name="T6" fmla="*/ 294 w 139"/>
                <a:gd name="T7" fmla="*/ 5921 h 840"/>
                <a:gd name="T8" fmla="*/ 498 w 139"/>
                <a:gd name="T9" fmla="*/ 6036 h 840"/>
                <a:gd name="T10" fmla="*/ 773 w 139"/>
                <a:gd name="T11" fmla="*/ 4738 h 840"/>
                <a:gd name="T12" fmla="*/ 652 w 139"/>
                <a:gd name="T13" fmla="*/ 1754 h 840"/>
                <a:gd name="T14" fmla="*/ 312 w 139"/>
                <a:gd name="T15" fmla="*/ 152 h 840"/>
                <a:gd name="T16" fmla="*/ 0 w 139"/>
                <a:gd name="T17" fmla="*/ 0 h 8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840">
                  <a:moveTo>
                    <a:pt x="0" y="0"/>
                  </a:moveTo>
                  <a:cubicBezTo>
                    <a:pt x="0" y="0"/>
                    <a:pt x="61" y="88"/>
                    <a:pt x="72" y="246"/>
                  </a:cubicBezTo>
                  <a:cubicBezTo>
                    <a:pt x="83" y="415"/>
                    <a:pt x="95" y="569"/>
                    <a:pt x="91" y="647"/>
                  </a:cubicBezTo>
                  <a:cubicBezTo>
                    <a:pt x="87" y="726"/>
                    <a:pt x="58" y="812"/>
                    <a:pt x="50" y="824"/>
                  </a:cubicBezTo>
                  <a:cubicBezTo>
                    <a:pt x="85" y="840"/>
                    <a:pt x="85" y="840"/>
                    <a:pt x="85" y="840"/>
                  </a:cubicBezTo>
                  <a:cubicBezTo>
                    <a:pt x="85" y="840"/>
                    <a:pt x="123" y="732"/>
                    <a:pt x="131" y="659"/>
                  </a:cubicBezTo>
                  <a:cubicBezTo>
                    <a:pt x="139" y="586"/>
                    <a:pt x="117" y="272"/>
                    <a:pt x="111" y="244"/>
                  </a:cubicBezTo>
                  <a:cubicBezTo>
                    <a:pt x="105" y="217"/>
                    <a:pt x="106" y="125"/>
                    <a:pt x="53" y="2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237">
              <a:extLst>
                <a:ext uri="{FF2B5EF4-FFF2-40B4-BE49-F238E27FC236}">
                  <a16:creationId xmlns:a16="http://schemas.microsoft.com/office/drawing/2014/main" id="{0F9E99F8-60EF-486C-A87D-73AF5BF10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43"/>
              <a:ext cx="964" cy="1841"/>
            </a:xfrm>
            <a:custGeom>
              <a:avLst/>
              <a:gdLst>
                <a:gd name="T0" fmla="*/ 2840 w 533"/>
                <a:gd name="T1" fmla="*/ 5884 h 954"/>
                <a:gd name="T2" fmla="*/ 3107 w 533"/>
                <a:gd name="T3" fmla="*/ 4591 h 954"/>
                <a:gd name="T4" fmla="*/ 2993 w 533"/>
                <a:gd name="T5" fmla="*/ 1609 h 954"/>
                <a:gd name="T6" fmla="*/ 2650 w 533"/>
                <a:gd name="T7" fmla="*/ 0 h 954"/>
                <a:gd name="T8" fmla="*/ 0 w 533"/>
                <a:gd name="T9" fmla="*/ 973 h 954"/>
                <a:gd name="T10" fmla="*/ 344 w 533"/>
                <a:gd name="T11" fmla="*/ 2580 h 954"/>
                <a:gd name="T12" fmla="*/ 454 w 533"/>
                <a:gd name="T13" fmla="*/ 5564 h 954"/>
                <a:gd name="T14" fmla="*/ 190 w 533"/>
                <a:gd name="T15" fmla="*/ 6856 h 954"/>
                <a:gd name="T16" fmla="*/ 2840 w 533"/>
                <a:gd name="T17" fmla="*/ 5884 h 9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3" h="954">
                  <a:moveTo>
                    <a:pt x="480" y="819"/>
                  </a:moveTo>
                  <a:cubicBezTo>
                    <a:pt x="480" y="819"/>
                    <a:pt x="518" y="711"/>
                    <a:pt x="525" y="639"/>
                  </a:cubicBezTo>
                  <a:cubicBezTo>
                    <a:pt x="533" y="566"/>
                    <a:pt x="512" y="252"/>
                    <a:pt x="506" y="224"/>
                  </a:cubicBezTo>
                  <a:cubicBezTo>
                    <a:pt x="500" y="197"/>
                    <a:pt x="501" y="105"/>
                    <a:pt x="448" y="0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53" y="240"/>
                    <a:pt x="52" y="332"/>
                    <a:pt x="58" y="359"/>
                  </a:cubicBezTo>
                  <a:cubicBezTo>
                    <a:pt x="64" y="387"/>
                    <a:pt x="85" y="701"/>
                    <a:pt x="77" y="774"/>
                  </a:cubicBezTo>
                  <a:cubicBezTo>
                    <a:pt x="69" y="846"/>
                    <a:pt x="32" y="954"/>
                    <a:pt x="32" y="954"/>
                  </a:cubicBezTo>
                  <a:lnTo>
                    <a:pt x="480" y="819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238">
              <a:extLst>
                <a:ext uri="{FF2B5EF4-FFF2-40B4-BE49-F238E27FC236}">
                  <a16:creationId xmlns:a16="http://schemas.microsoft.com/office/drawing/2014/main" id="{BC40FF08-499D-4955-A1A4-25F751B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061"/>
              <a:ext cx="30" cy="35"/>
            </a:xfrm>
            <a:custGeom>
              <a:avLst/>
              <a:gdLst>
                <a:gd name="T0" fmla="*/ 86 w 17"/>
                <a:gd name="T1" fmla="*/ 31 h 18"/>
                <a:gd name="T2" fmla="*/ 34 w 17"/>
                <a:gd name="T3" fmla="*/ 37 h 18"/>
                <a:gd name="T4" fmla="*/ 12 w 17"/>
                <a:gd name="T5" fmla="*/ 88 h 18"/>
                <a:gd name="T6" fmla="*/ 12 w 17"/>
                <a:gd name="T7" fmla="*/ 132 h 18"/>
                <a:gd name="T8" fmla="*/ 0 w 17"/>
                <a:gd name="T9" fmla="*/ 95 h 18"/>
                <a:gd name="T10" fmla="*/ 16 w 17"/>
                <a:gd name="T11" fmla="*/ 23 h 18"/>
                <a:gd name="T12" fmla="*/ 60 w 17"/>
                <a:gd name="T13" fmla="*/ 0 h 18"/>
                <a:gd name="T14" fmla="*/ 81 w 17"/>
                <a:gd name="T15" fmla="*/ 23 h 18"/>
                <a:gd name="T16" fmla="*/ 94 w 17"/>
                <a:gd name="T17" fmla="*/ 3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8">
                  <a:moveTo>
                    <a:pt x="16" y="4"/>
                  </a:moveTo>
                  <a:cubicBezTo>
                    <a:pt x="13" y="2"/>
                    <a:pt x="9" y="3"/>
                    <a:pt x="6" y="5"/>
                  </a:cubicBezTo>
                  <a:cubicBezTo>
                    <a:pt x="4" y="6"/>
                    <a:pt x="2" y="9"/>
                    <a:pt x="2" y="12"/>
                  </a:cubicBezTo>
                  <a:cubicBezTo>
                    <a:pt x="1" y="14"/>
                    <a:pt x="2" y="16"/>
                    <a:pt x="2" y="18"/>
                  </a:cubicBezTo>
                  <a:cubicBezTo>
                    <a:pt x="0" y="17"/>
                    <a:pt x="0" y="15"/>
                    <a:pt x="0" y="13"/>
                  </a:cubicBez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4" y="2"/>
                    <a:pt x="15" y="3"/>
                  </a:cubicBezTo>
                  <a:cubicBezTo>
                    <a:pt x="16" y="3"/>
                    <a:pt x="17" y="3"/>
                    <a:pt x="1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239">
              <a:extLst>
                <a:ext uri="{FF2B5EF4-FFF2-40B4-BE49-F238E27FC236}">
                  <a16:creationId xmlns:a16="http://schemas.microsoft.com/office/drawing/2014/main" id="{E4381FAB-0759-422A-9107-40A641909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2347"/>
              <a:ext cx="24" cy="44"/>
            </a:xfrm>
            <a:custGeom>
              <a:avLst/>
              <a:gdLst>
                <a:gd name="T0" fmla="*/ 81 w 13"/>
                <a:gd name="T1" fmla="*/ 29 h 23"/>
                <a:gd name="T2" fmla="*/ 31 w 13"/>
                <a:gd name="T3" fmla="*/ 69 h 23"/>
                <a:gd name="T4" fmla="*/ 31 w 13"/>
                <a:gd name="T5" fmla="*/ 161 h 23"/>
                <a:gd name="T6" fmla="*/ 13 w 13"/>
                <a:gd name="T7" fmla="*/ 55 h 23"/>
                <a:gd name="T8" fmla="*/ 76 w 13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13" y="4"/>
                  </a:moveTo>
                  <a:cubicBezTo>
                    <a:pt x="9" y="3"/>
                    <a:pt x="6" y="7"/>
                    <a:pt x="5" y="10"/>
                  </a:cubicBezTo>
                  <a:cubicBezTo>
                    <a:pt x="3" y="15"/>
                    <a:pt x="3" y="19"/>
                    <a:pt x="5" y="23"/>
                  </a:cubicBezTo>
                  <a:cubicBezTo>
                    <a:pt x="2" y="19"/>
                    <a:pt x="0" y="13"/>
                    <a:pt x="2" y="8"/>
                  </a:cubicBezTo>
                  <a:cubicBezTo>
                    <a:pt x="3" y="4"/>
                    <a:pt x="8" y="0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240">
              <a:extLst>
                <a:ext uri="{FF2B5EF4-FFF2-40B4-BE49-F238E27FC236}">
                  <a16:creationId xmlns:a16="http://schemas.microsoft.com/office/drawing/2014/main" id="{9FA949E6-F07B-4EAA-9019-494EF4926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486"/>
              <a:ext cx="27" cy="33"/>
            </a:xfrm>
            <a:custGeom>
              <a:avLst/>
              <a:gdLst>
                <a:gd name="T0" fmla="*/ 88 w 15"/>
                <a:gd name="T1" fmla="*/ 16 h 17"/>
                <a:gd name="T2" fmla="*/ 29 w 15"/>
                <a:gd name="T3" fmla="*/ 124 h 17"/>
                <a:gd name="T4" fmla="*/ 23 w 15"/>
                <a:gd name="T5" fmla="*/ 31 h 17"/>
                <a:gd name="T6" fmla="*/ 88 w 15"/>
                <a:gd name="T7" fmla="*/ 1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7">
                  <a:moveTo>
                    <a:pt x="15" y="2"/>
                  </a:moveTo>
                  <a:cubicBezTo>
                    <a:pt x="7" y="0"/>
                    <a:pt x="1" y="11"/>
                    <a:pt x="5" y="17"/>
                  </a:cubicBezTo>
                  <a:cubicBezTo>
                    <a:pt x="0" y="17"/>
                    <a:pt x="1" y="7"/>
                    <a:pt x="4" y="4"/>
                  </a:cubicBezTo>
                  <a:cubicBezTo>
                    <a:pt x="7" y="0"/>
                    <a:pt x="11" y="0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Freeform 241">
              <a:extLst>
                <a:ext uri="{FF2B5EF4-FFF2-40B4-BE49-F238E27FC236}">
                  <a16:creationId xmlns:a16="http://schemas.microsoft.com/office/drawing/2014/main" id="{7CC9A86A-AD9A-482A-B016-A54B47742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544"/>
              <a:ext cx="27" cy="21"/>
            </a:xfrm>
            <a:custGeom>
              <a:avLst/>
              <a:gdLst>
                <a:gd name="T0" fmla="*/ 13 w 15"/>
                <a:gd name="T1" fmla="*/ 76 h 11"/>
                <a:gd name="T2" fmla="*/ 88 w 15"/>
                <a:gd name="T3" fmla="*/ 61 h 11"/>
                <a:gd name="T4" fmla="*/ 7 w 15"/>
                <a:gd name="T5" fmla="*/ 6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2" y="11"/>
                  </a:moveTo>
                  <a:cubicBezTo>
                    <a:pt x="4" y="5"/>
                    <a:pt x="11" y="7"/>
                    <a:pt x="15" y="9"/>
                  </a:cubicBezTo>
                  <a:cubicBezTo>
                    <a:pt x="11" y="5"/>
                    <a:pt x="0" y="0"/>
                    <a:pt x="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242">
              <a:extLst>
                <a:ext uri="{FF2B5EF4-FFF2-40B4-BE49-F238E27FC236}">
                  <a16:creationId xmlns:a16="http://schemas.microsoft.com/office/drawing/2014/main" id="{63BC0E9C-8C88-4BF3-BB06-7D5B0FC3A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586"/>
              <a:ext cx="9" cy="8"/>
            </a:xfrm>
            <a:custGeom>
              <a:avLst/>
              <a:gdLst>
                <a:gd name="T0" fmla="*/ 7 w 5"/>
                <a:gd name="T1" fmla="*/ 0 h 4"/>
                <a:gd name="T2" fmla="*/ 29 w 5"/>
                <a:gd name="T3" fmla="*/ 16 h 4"/>
                <a:gd name="T4" fmla="*/ 7 w 5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4" y="4"/>
                    <a:pt x="0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243">
              <a:extLst>
                <a:ext uri="{FF2B5EF4-FFF2-40B4-BE49-F238E27FC236}">
                  <a16:creationId xmlns:a16="http://schemas.microsoft.com/office/drawing/2014/main" id="{DB7A12CE-19DF-4FF7-B088-DAB5DC94E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376"/>
              <a:ext cx="963" cy="388"/>
            </a:xfrm>
            <a:custGeom>
              <a:avLst/>
              <a:gdLst>
                <a:gd name="T0" fmla="*/ 0 w 532"/>
                <a:gd name="T1" fmla="*/ 0 h 201"/>
                <a:gd name="T2" fmla="*/ 3155 w 532"/>
                <a:gd name="T3" fmla="*/ 1446 h 201"/>
                <a:gd name="T4" fmla="*/ 0 w 532"/>
                <a:gd name="T5" fmla="*/ 0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2" h="201">
                  <a:moveTo>
                    <a:pt x="0" y="0"/>
                  </a:moveTo>
                  <a:cubicBezTo>
                    <a:pt x="532" y="201"/>
                    <a:pt x="532" y="201"/>
                    <a:pt x="532" y="201"/>
                  </a:cubicBezTo>
                  <a:cubicBezTo>
                    <a:pt x="532" y="201"/>
                    <a:pt x="1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244">
              <a:extLst>
                <a:ext uri="{FF2B5EF4-FFF2-40B4-BE49-F238E27FC236}">
                  <a16:creationId xmlns:a16="http://schemas.microsoft.com/office/drawing/2014/main" id="{3C1121EA-0B32-4A7F-B7D3-E13DB1371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082"/>
              <a:ext cx="319" cy="388"/>
            </a:xfrm>
            <a:custGeom>
              <a:avLst/>
              <a:gdLst>
                <a:gd name="T0" fmla="*/ 0 w 176"/>
                <a:gd name="T1" fmla="*/ 0 h 201"/>
                <a:gd name="T2" fmla="*/ 1048 w 176"/>
                <a:gd name="T3" fmla="*/ 1446 h 201"/>
                <a:gd name="T4" fmla="*/ 0 w 176"/>
                <a:gd name="T5" fmla="*/ 0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6" h="201">
                  <a:moveTo>
                    <a:pt x="0" y="0"/>
                  </a:moveTo>
                  <a:cubicBezTo>
                    <a:pt x="176" y="201"/>
                    <a:pt x="176" y="201"/>
                    <a:pt x="176" y="201"/>
                  </a:cubicBezTo>
                  <a:cubicBezTo>
                    <a:pt x="176" y="201"/>
                    <a:pt x="3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245">
              <a:extLst>
                <a:ext uri="{FF2B5EF4-FFF2-40B4-BE49-F238E27FC236}">
                  <a16:creationId xmlns:a16="http://schemas.microsoft.com/office/drawing/2014/main" id="{F114DD81-3819-425F-9E61-7A4D5CED8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573"/>
              <a:ext cx="1026" cy="345"/>
            </a:xfrm>
            <a:custGeom>
              <a:avLst/>
              <a:gdLst>
                <a:gd name="T0" fmla="*/ 0 w 567"/>
                <a:gd name="T1" fmla="*/ 0 h 179"/>
                <a:gd name="T2" fmla="*/ 3360 w 567"/>
                <a:gd name="T3" fmla="*/ 1282 h 179"/>
                <a:gd name="T4" fmla="*/ 0 w 567"/>
                <a:gd name="T5" fmla="*/ 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7" h="179">
                  <a:moveTo>
                    <a:pt x="0" y="0"/>
                  </a:moveTo>
                  <a:cubicBezTo>
                    <a:pt x="567" y="179"/>
                    <a:pt x="567" y="179"/>
                    <a:pt x="567" y="179"/>
                  </a:cubicBezTo>
                  <a:cubicBezTo>
                    <a:pt x="567" y="179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246">
              <a:extLst>
                <a:ext uri="{FF2B5EF4-FFF2-40B4-BE49-F238E27FC236}">
                  <a16:creationId xmlns:a16="http://schemas.microsoft.com/office/drawing/2014/main" id="{C3AC41FA-F939-48C0-B42B-B253EF6AA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773"/>
              <a:ext cx="636" cy="456"/>
            </a:xfrm>
            <a:custGeom>
              <a:avLst/>
              <a:gdLst>
                <a:gd name="T0" fmla="*/ 0 w 351"/>
                <a:gd name="T1" fmla="*/ 0 h 236"/>
                <a:gd name="T2" fmla="*/ 2087 w 351"/>
                <a:gd name="T3" fmla="*/ 1702 h 236"/>
                <a:gd name="T4" fmla="*/ 0 w 351"/>
                <a:gd name="T5" fmla="*/ 0 h 2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1" h="236">
                  <a:moveTo>
                    <a:pt x="0" y="0"/>
                  </a:moveTo>
                  <a:cubicBezTo>
                    <a:pt x="351" y="236"/>
                    <a:pt x="351" y="236"/>
                    <a:pt x="351" y="236"/>
                  </a:cubicBezTo>
                  <a:cubicBezTo>
                    <a:pt x="351" y="236"/>
                    <a:pt x="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247">
              <a:extLst>
                <a:ext uri="{FF2B5EF4-FFF2-40B4-BE49-F238E27FC236}">
                  <a16:creationId xmlns:a16="http://schemas.microsoft.com/office/drawing/2014/main" id="{9BCC8E5D-0E7B-4842-B352-852E09B42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" y="1276"/>
              <a:ext cx="73" cy="34"/>
            </a:xfrm>
            <a:custGeom>
              <a:avLst/>
              <a:gdLst>
                <a:gd name="T0" fmla="*/ 0 w 40"/>
                <a:gd name="T1" fmla="*/ 0 h 18"/>
                <a:gd name="T2" fmla="*/ 243 w 40"/>
                <a:gd name="T3" fmla="*/ 108 h 18"/>
                <a:gd name="T4" fmla="*/ 0 w 4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8">
                  <a:moveTo>
                    <a:pt x="0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248">
              <a:extLst>
                <a:ext uri="{FF2B5EF4-FFF2-40B4-BE49-F238E27FC236}">
                  <a16:creationId xmlns:a16="http://schemas.microsoft.com/office/drawing/2014/main" id="{808DB490-6DFE-417E-848A-62F2615C8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571"/>
              <a:ext cx="63" cy="31"/>
            </a:xfrm>
            <a:custGeom>
              <a:avLst/>
              <a:gdLst>
                <a:gd name="T0" fmla="*/ 0 w 35"/>
                <a:gd name="T1" fmla="*/ 0 h 16"/>
                <a:gd name="T2" fmla="*/ 203 w 35"/>
                <a:gd name="T3" fmla="*/ 116 h 16"/>
                <a:gd name="T4" fmla="*/ 0 w 3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6">
                  <a:moveTo>
                    <a:pt x="0" y="0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249">
              <a:extLst>
                <a:ext uri="{FF2B5EF4-FFF2-40B4-BE49-F238E27FC236}">
                  <a16:creationId xmlns:a16="http://schemas.microsoft.com/office/drawing/2014/main" id="{67BB0BFA-D9EA-4ED2-97B9-26724B3BE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082"/>
              <a:ext cx="72" cy="31"/>
            </a:xfrm>
            <a:custGeom>
              <a:avLst/>
              <a:gdLst>
                <a:gd name="T0" fmla="*/ 0 w 40"/>
                <a:gd name="T1" fmla="*/ 0 h 16"/>
                <a:gd name="T2" fmla="*/ 234 w 40"/>
                <a:gd name="T3" fmla="*/ 116 h 16"/>
                <a:gd name="T4" fmla="*/ 0 w 4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12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250">
              <a:extLst>
                <a:ext uri="{FF2B5EF4-FFF2-40B4-BE49-F238E27FC236}">
                  <a16:creationId xmlns:a16="http://schemas.microsoft.com/office/drawing/2014/main" id="{8213AD1E-A53A-404F-AC9C-30EE9C5D1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839"/>
              <a:ext cx="771" cy="247"/>
            </a:xfrm>
            <a:custGeom>
              <a:avLst/>
              <a:gdLst>
                <a:gd name="T0" fmla="*/ 0 w 426"/>
                <a:gd name="T1" fmla="*/ 920 h 128"/>
                <a:gd name="T2" fmla="*/ 2525 w 426"/>
                <a:gd name="T3" fmla="*/ 0 h 128"/>
                <a:gd name="T4" fmla="*/ 0 w 426"/>
                <a:gd name="T5" fmla="*/ 92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6" h="128">
                  <a:moveTo>
                    <a:pt x="0" y="128"/>
                  </a:moveTo>
                  <a:cubicBezTo>
                    <a:pt x="426" y="0"/>
                    <a:pt x="426" y="0"/>
                    <a:pt x="426" y="0"/>
                  </a:cubicBezTo>
                  <a:cubicBezTo>
                    <a:pt x="426" y="0"/>
                    <a:pt x="313" y="25"/>
                    <a:pt x="0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251">
              <a:extLst>
                <a:ext uri="{FF2B5EF4-FFF2-40B4-BE49-F238E27FC236}">
                  <a16:creationId xmlns:a16="http://schemas.microsoft.com/office/drawing/2014/main" id="{A674C7E1-A4EB-45CA-83FF-54DDB6358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332"/>
              <a:ext cx="757" cy="247"/>
            </a:xfrm>
            <a:custGeom>
              <a:avLst/>
              <a:gdLst>
                <a:gd name="T0" fmla="*/ 0 w 418"/>
                <a:gd name="T1" fmla="*/ 920 h 128"/>
                <a:gd name="T2" fmla="*/ 2483 w 418"/>
                <a:gd name="T3" fmla="*/ 0 h 128"/>
                <a:gd name="T4" fmla="*/ 0 w 418"/>
                <a:gd name="T5" fmla="*/ 92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8" h="128">
                  <a:moveTo>
                    <a:pt x="0" y="128"/>
                  </a:moveTo>
                  <a:cubicBezTo>
                    <a:pt x="418" y="0"/>
                    <a:pt x="418" y="0"/>
                    <a:pt x="418" y="0"/>
                  </a:cubicBezTo>
                  <a:cubicBezTo>
                    <a:pt x="418" y="0"/>
                    <a:pt x="174" y="57"/>
                    <a:pt x="0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252">
              <a:extLst>
                <a:ext uri="{FF2B5EF4-FFF2-40B4-BE49-F238E27FC236}">
                  <a16:creationId xmlns:a16="http://schemas.microsoft.com/office/drawing/2014/main" id="{5B039F82-08CA-4FC3-94FA-18281F639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031"/>
              <a:ext cx="780" cy="252"/>
            </a:xfrm>
            <a:custGeom>
              <a:avLst/>
              <a:gdLst>
                <a:gd name="T0" fmla="*/ 0 w 431"/>
                <a:gd name="T1" fmla="*/ 933 h 131"/>
                <a:gd name="T2" fmla="*/ 2555 w 431"/>
                <a:gd name="T3" fmla="*/ 0 h 131"/>
                <a:gd name="T4" fmla="*/ 0 w 431"/>
                <a:gd name="T5" fmla="*/ 933 h 1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" h="131">
                  <a:moveTo>
                    <a:pt x="0" y="131"/>
                  </a:moveTo>
                  <a:cubicBezTo>
                    <a:pt x="431" y="0"/>
                    <a:pt x="431" y="0"/>
                    <a:pt x="431" y="0"/>
                  </a:cubicBezTo>
                  <a:cubicBezTo>
                    <a:pt x="431" y="0"/>
                    <a:pt x="221" y="41"/>
                    <a:pt x="0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253">
              <a:extLst>
                <a:ext uri="{FF2B5EF4-FFF2-40B4-BE49-F238E27FC236}">
                  <a16:creationId xmlns:a16="http://schemas.microsoft.com/office/drawing/2014/main" id="{4440A66B-0451-4FDA-9F5C-A3088A589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408"/>
              <a:ext cx="782" cy="251"/>
            </a:xfrm>
            <a:custGeom>
              <a:avLst/>
              <a:gdLst>
                <a:gd name="T0" fmla="*/ 0 w 432"/>
                <a:gd name="T1" fmla="*/ 936 h 130"/>
                <a:gd name="T2" fmla="*/ 2563 w 432"/>
                <a:gd name="T3" fmla="*/ 0 h 130"/>
                <a:gd name="T4" fmla="*/ 0 w 432"/>
                <a:gd name="T5" fmla="*/ 936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" h="130">
                  <a:moveTo>
                    <a:pt x="0" y="130"/>
                  </a:moveTo>
                  <a:cubicBezTo>
                    <a:pt x="432" y="0"/>
                    <a:pt x="432" y="0"/>
                    <a:pt x="432" y="0"/>
                  </a:cubicBezTo>
                  <a:cubicBezTo>
                    <a:pt x="432" y="0"/>
                    <a:pt x="149" y="52"/>
                    <a:pt x="0" y="130"/>
                  </a:cubicBezTo>
                  <a:close/>
                </a:path>
              </a:pathLst>
            </a:custGeom>
            <a:solidFill>
              <a:srgbClr val="EDA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254">
              <a:extLst>
                <a:ext uri="{FF2B5EF4-FFF2-40B4-BE49-F238E27FC236}">
                  <a16:creationId xmlns:a16="http://schemas.microsoft.com/office/drawing/2014/main" id="{9EDC2751-20BC-451C-AB99-FFFF65BD4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920"/>
              <a:ext cx="635" cy="234"/>
            </a:xfrm>
            <a:custGeom>
              <a:avLst/>
              <a:gdLst>
                <a:gd name="T0" fmla="*/ 0 w 351"/>
                <a:gd name="T1" fmla="*/ 876 h 121"/>
                <a:gd name="T2" fmla="*/ 2079 w 351"/>
                <a:gd name="T3" fmla="*/ 72 h 121"/>
                <a:gd name="T4" fmla="*/ 1990 w 351"/>
                <a:gd name="T5" fmla="*/ 0 h 121"/>
                <a:gd name="T6" fmla="*/ 0 w 351"/>
                <a:gd name="T7" fmla="*/ 876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1" h="121">
                  <a:moveTo>
                    <a:pt x="0" y="121"/>
                  </a:moveTo>
                  <a:cubicBezTo>
                    <a:pt x="351" y="10"/>
                    <a:pt x="351" y="10"/>
                    <a:pt x="351" y="1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6" y="0"/>
                    <a:pt x="60" y="96"/>
                    <a:pt x="0" y="121"/>
                  </a:cubicBezTo>
                  <a:close/>
                </a:path>
              </a:pathLst>
            </a:custGeom>
            <a:solidFill>
              <a:srgbClr val="EDA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255">
              <a:extLst>
                <a:ext uri="{FF2B5EF4-FFF2-40B4-BE49-F238E27FC236}">
                  <a16:creationId xmlns:a16="http://schemas.microsoft.com/office/drawing/2014/main" id="{354A8A95-0468-4D36-AA14-FF94AD361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61"/>
              <a:ext cx="462" cy="199"/>
            </a:xfrm>
            <a:custGeom>
              <a:avLst/>
              <a:gdLst>
                <a:gd name="T0" fmla="*/ 0 w 255"/>
                <a:gd name="T1" fmla="*/ 742 h 103"/>
                <a:gd name="T2" fmla="*/ 1516 w 255"/>
                <a:gd name="T3" fmla="*/ 164 h 103"/>
                <a:gd name="T4" fmla="*/ 1500 w 255"/>
                <a:gd name="T5" fmla="*/ 0 h 103"/>
                <a:gd name="T6" fmla="*/ 0 w 255"/>
                <a:gd name="T7" fmla="*/ 742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5" h="103">
                  <a:moveTo>
                    <a:pt x="0" y="103"/>
                  </a:moveTo>
                  <a:cubicBezTo>
                    <a:pt x="255" y="23"/>
                    <a:pt x="255" y="23"/>
                    <a:pt x="255" y="23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2" y="0"/>
                    <a:pt x="23" y="74"/>
                    <a:pt x="0" y="103"/>
                  </a:cubicBezTo>
                  <a:close/>
                </a:path>
              </a:pathLst>
            </a:custGeom>
            <a:solidFill>
              <a:srgbClr val="EDA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256">
              <a:extLst>
                <a:ext uri="{FF2B5EF4-FFF2-40B4-BE49-F238E27FC236}">
                  <a16:creationId xmlns:a16="http://schemas.microsoft.com/office/drawing/2014/main" id="{C0BBCBF5-8CE7-43E8-9C01-91F92964D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1992"/>
              <a:ext cx="254" cy="320"/>
            </a:xfrm>
            <a:custGeom>
              <a:avLst/>
              <a:gdLst>
                <a:gd name="T0" fmla="*/ 0 w 140"/>
                <a:gd name="T1" fmla="*/ 0 h 166"/>
                <a:gd name="T2" fmla="*/ 784 w 140"/>
                <a:gd name="T3" fmla="*/ 1189 h 166"/>
                <a:gd name="T4" fmla="*/ 0 w 140"/>
                <a:gd name="T5" fmla="*/ 0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66">
                  <a:moveTo>
                    <a:pt x="0" y="0"/>
                  </a:moveTo>
                  <a:cubicBezTo>
                    <a:pt x="0" y="0"/>
                    <a:pt x="115" y="21"/>
                    <a:pt x="131" y="166"/>
                  </a:cubicBezTo>
                  <a:cubicBezTo>
                    <a:pt x="131" y="166"/>
                    <a:pt x="140" y="20"/>
                    <a:pt x="0" y="0"/>
                  </a:cubicBezTo>
                  <a:close/>
                </a:path>
              </a:pathLst>
            </a:custGeom>
            <a:solidFill>
              <a:srgbClr val="C75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08ADCA8A-C9C7-459B-9C16-3B10BFD69D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Fibroblasts</a:t>
            </a:r>
          </a:p>
        </p:txBody>
      </p:sp>
      <p:grpSp>
        <p:nvGrpSpPr>
          <p:cNvPr id="24578" name="Group 3">
            <a:extLst>
              <a:ext uri="{FF2B5EF4-FFF2-40B4-BE49-F238E27FC236}">
                <a16:creationId xmlns:a16="http://schemas.microsoft.com/office/drawing/2014/main" id="{3671B6A5-51AE-4E4F-B054-F7D0C6F41176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1716088"/>
            <a:ext cx="3260725" cy="1219200"/>
            <a:chOff x="650" y="960"/>
            <a:chExt cx="2054" cy="768"/>
          </a:xfrm>
        </p:grpSpPr>
        <p:sp>
          <p:nvSpPr>
            <p:cNvPr id="24664" name="Freeform 4">
              <a:extLst>
                <a:ext uri="{FF2B5EF4-FFF2-40B4-BE49-F238E27FC236}">
                  <a16:creationId xmlns:a16="http://schemas.microsoft.com/office/drawing/2014/main" id="{5BB827CE-2AB7-4D1B-B333-64AB90B24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040"/>
              <a:ext cx="1721" cy="688"/>
            </a:xfrm>
            <a:custGeom>
              <a:avLst/>
              <a:gdLst>
                <a:gd name="T0" fmla="*/ 9768 w 688"/>
                <a:gd name="T1" fmla="*/ 1613 h 258"/>
                <a:gd name="T2" fmla="*/ 10624 w 688"/>
                <a:gd name="T3" fmla="*/ 320 h 258"/>
                <a:gd name="T4" fmla="*/ 8360 w 688"/>
                <a:gd name="T5" fmla="*/ 1195 h 258"/>
                <a:gd name="T6" fmla="*/ 7797 w 688"/>
                <a:gd name="T7" fmla="*/ 0 h 258"/>
                <a:gd name="T8" fmla="*/ 4975 w 688"/>
                <a:gd name="T9" fmla="*/ 547 h 258"/>
                <a:gd name="T10" fmla="*/ 2001 w 688"/>
                <a:gd name="T11" fmla="*/ 648 h 258"/>
                <a:gd name="T12" fmla="*/ 63 w 688"/>
                <a:gd name="T13" fmla="*/ 205 h 258"/>
                <a:gd name="T14" fmla="*/ 1426 w 688"/>
                <a:gd name="T15" fmla="*/ 2083 h 258"/>
                <a:gd name="T16" fmla="*/ 0 w 688"/>
                <a:gd name="T17" fmla="*/ 3981 h 258"/>
                <a:gd name="T18" fmla="*/ 1989 w 688"/>
                <a:gd name="T19" fmla="*/ 3221 h 258"/>
                <a:gd name="T20" fmla="*/ 3334 w 688"/>
                <a:gd name="T21" fmla="*/ 4893 h 258"/>
                <a:gd name="T22" fmla="*/ 3555 w 688"/>
                <a:gd name="T23" fmla="*/ 4437 h 258"/>
                <a:gd name="T24" fmla="*/ 3897 w 688"/>
                <a:gd name="T25" fmla="*/ 4608 h 258"/>
                <a:gd name="T26" fmla="*/ 4222 w 688"/>
                <a:gd name="T27" fmla="*/ 3869 h 258"/>
                <a:gd name="T28" fmla="*/ 5888 w 688"/>
                <a:gd name="T29" fmla="*/ 2104 h 258"/>
                <a:gd name="T30" fmla="*/ 7527 w 688"/>
                <a:gd name="T31" fmla="*/ 3435 h 258"/>
                <a:gd name="T32" fmla="*/ 8705 w 688"/>
                <a:gd name="T33" fmla="*/ 1707 h 258"/>
                <a:gd name="T34" fmla="*/ 10769 w 688"/>
                <a:gd name="T35" fmla="*/ 2184 h 258"/>
                <a:gd name="T36" fmla="*/ 9768 w 688"/>
                <a:gd name="T37" fmla="*/ 1613 h 2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8" h="258">
                  <a:moveTo>
                    <a:pt x="624" y="85"/>
                  </a:moveTo>
                  <a:cubicBezTo>
                    <a:pt x="618" y="65"/>
                    <a:pt x="645" y="51"/>
                    <a:pt x="679" y="17"/>
                  </a:cubicBezTo>
                  <a:cubicBezTo>
                    <a:pt x="637" y="58"/>
                    <a:pt x="563" y="69"/>
                    <a:pt x="534" y="63"/>
                  </a:cubicBezTo>
                  <a:cubicBezTo>
                    <a:pt x="505" y="58"/>
                    <a:pt x="484" y="28"/>
                    <a:pt x="498" y="0"/>
                  </a:cubicBezTo>
                  <a:cubicBezTo>
                    <a:pt x="454" y="48"/>
                    <a:pt x="387" y="41"/>
                    <a:pt x="318" y="29"/>
                  </a:cubicBezTo>
                  <a:cubicBezTo>
                    <a:pt x="248" y="16"/>
                    <a:pt x="159" y="21"/>
                    <a:pt x="128" y="34"/>
                  </a:cubicBezTo>
                  <a:cubicBezTo>
                    <a:pt x="91" y="50"/>
                    <a:pt x="43" y="41"/>
                    <a:pt x="4" y="11"/>
                  </a:cubicBezTo>
                  <a:cubicBezTo>
                    <a:pt x="31" y="49"/>
                    <a:pt x="91" y="80"/>
                    <a:pt x="91" y="110"/>
                  </a:cubicBezTo>
                  <a:cubicBezTo>
                    <a:pt x="90" y="154"/>
                    <a:pt x="21" y="200"/>
                    <a:pt x="0" y="210"/>
                  </a:cubicBezTo>
                  <a:cubicBezTo>
                    <a:pt x="38" y="200"/>
                    <a:pt x="86" y="165"/>
                    <a:pt x="127" y="170"/>
                  </a:cubicBezTo>
                  <a:cubicBezTo>
                    <a:pt x="173" y="174"/>
                    <a:pt x="209" y="214"/>
                    <a:pt x="213" y="258"/>
                  </a:cubicBezTo>
                  <a:cubicBezTo>
                    <a:pt x="217" y="248"/>
                    <a:pt x="222" y="241"/>
                    <a:pt x="227" y="234"/>
                  </a:cubicBezTo>
                  <a:cubicBezTo>
                    <a:pt x="233" y="226"/>
                    <a:pt x="245" y="224"/>
                    <a:pt x="249" y="243"/>
                  </a:cubicBezTo>
                  <a:cubicBezTo>
                    <a:pt x="245" y="221"/>
                    <a:pt x="263" y="205"/>
                    <a:pt x="270" y="204"/>
                  </a:cubicBezTo>
                  <a:cubicBezTo>
                    <a:pt x="316" y="195"/>
                    <a:pt x="337" y="132"/>
                    <a:pt x="376" y="111"/>
                  </a:cubicBezTo>
                  <a:cubicBezTo>
                    <a:pt x="416" y="90"/>
                    <a:pt x="489" y="129"/>
                    <a:pt x="481" y="181"/>
                  </a:cubicBezTo>
                  <a:cubicBezTo>
                    <a:pt x="487" y="105"/>
                    <a:pt x="497" y="82"/>
                    <a:pt x="556" y="90"/>
                  </a:cubicBezTo>
                  <a:cubicBezTo>
                    <a:pt x="598" y="96"/>
                    <a:pt x="660" y="129"/>
                    <a:pt x="688" y="115"/>
                  </a:cubicBezTo>
                  <a:cubicBezTo>
                    <a:pt x="671" y="119"/>
                    <a:pt x="632" y="108"/>
                    <a:pt x="624" y="85"/>
                  </a:cubicBezTo>
                  <a:close/>
                </a:path>
              </a:pathLst>
            </a:custGeom>
            <a:solidFill>
              <a:srgbClr val="E96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5">
              <a:extLst>
                <a:ext uri="{FF2B5EF4-FFF2-40B4-BE49-F238E27FC236}">
                  <a16:creationId xmlns:a16="http://schemas.microsoft.com/office/drawing/2014/main" id="{2B1AA8CA-8448-4FEB-8D15-9AB7BC440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240"/>
              <a:ext cx="493" cy="224"/>
            </a:xfrm>
            <a:custGeom>
              <a:avLst/>
              <a:gdLst>
                <a:gd name="T0" fmla="*/ 113 w 197"/>
                <a:gd name="T1" fmla="*/ 760 h 84"/>
                <a:gd name="T2" fmla="*/ 113 w 197"/>
                <a:gd name="T3" fmla="*/ 760 h 84"/>
                <a:gd name="T4" fmla="*/ 1366 w 197"/>
                <a:gd name="T5" fmla="*/ 1515 h 84"/>
                <a:gd name="T6" fmla="*/ 3006 w 197"/>
                <a:gd name="T7" fmla="*/ 661 h 84"/>
                <a:gd name="T8" fmla="*/ 2663 w 197"/>
                <a:gd name="T9" fmla="*/ 2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84">
                  <a:moveTo>
                    <a:pt x="7" y="40"/>
                  </a:moveTo>
                  <a:cubicBezTo>
                    <a:pt x="7" y="40"/>
                    <a:pt x="0" y="13"/>
                    <a:pt x="7" y="40"/>
                  </a:cubicBezTo>
                  <a:cubicBezTo>
                    <a:pt x="14" y="67"/>
                    <a:pt x="27" y="84"/>
                    <a:pt x="87" y="80"/>
                  </a:cubicBezTo>
                  <a:cubicBezTo>
                    <a:pt x="148" y="76"/>
                    <a:pt x="186" y="59"/>
                    <a:pt x="192" y="35"/>
                  </a:cubicBezTo>
                  <a:cubicBezTo>
                    <a:pt x="197" y="11"/>
                    <a:pt x="182" y="0"/>
                    <a:pt x="170" y="1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6">
              <a:extLst>
                <a:ext uri="{FF2B5EF4-FFF2-40B4-BE49-F238E27FC236}">
                  <a16:creationId xmlns:a16="http://schemas.microsoft.com/office/drawing/2014/main" id="{C7F45F71-D69D-4A4D-9F17-975361FDA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256"/>
              <a:ext cx="385" cy="181"/>
            </a:xfrm>
            <a:custGeom>
              <a:avLst/>
              <a:gdLst>
                <a:gd name="T0" fmla="*/ 0 w 154"/>
                <a:gd name="T1" fmla="*/ 1147 h 68"/>
                <a:gd name="T2" fmla="*/ 1895 w 154"/>
                <a:gd name="T3" fmla="*/ 849 h 68"/>
                <a:gd name="T4" fmla="*/ 2050 w 154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68">
                  <a:moveTo>
                    <a:pt x="0" y="61"/>
                  </a:moveTo>
                  <a:cubicBezTo>
                    <a:pt x="19" y="67"/>
                    <a:pt x="89" y="68"/>
                    <a:pt x="121" y="45"/>
                  </a:cubicBezTo>
                  <a:cubicBezTo>
                    <a:pt x="154" y="21"/>
                    <a:pt x="131" y="0"/>
                    <a:pt x="131" y="0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7">
              <a:extLst>
                <a:ext uri="{FF2B5EF4-FFF2-40B4-BE49-F238E27FC236}">
                  <a16:creationId xmlns:a16="http://schemas.microsoft.com/office/drawing/2014/main" id="{A14BCCE8-B1FB-42CC-A4F6-E90346708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200"/>
              <a:ext cx="458" cy="243"/>
            </a:xfrm>
            <a:custGeom>
              <a:avLst/>
              <a:gdLst>
                <a:gd name="T0" fmla="*/ 50 w 183"/>
                <a:gd name="T1" fmla="*/ 764 h 91"/>
                <a:gd name="T2" fmla="*/ 1679 w 183"/>
                <a:gd name="T3" fmla="*/ 1482 h 91"/>
                <a:gd name="T4" fmla="*/ 2743 w 183"/>
                <a:gd name="T5" fmla="*/ 422 h 91"/>
                <a:gd name="T6" fmla="*/ 1316 w 183"/>
                <a:gd name="T7" fmla="*/ 171 h 91"/>
                <a:gd name="T8" fmla="*/ 50 w 183"/>
                <a:gd name="T9" fmla="*/ 764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91">
                  <a:moveTo>
                    <a:pt x="3" y="40"/>
                  </a:moveTo>
                  <a:cubicBezTo>
                    <a:pt x="0" y="78"/>
                    <a:pt x="41" y="91"/>
                    <a:pt x="107" y="78"/>
                  </a:cubicBezTo>
                  <a:cubicBezTo>
                    <a:pt x="173" y="66"/>
                    <a:pt x="183" y="45"/>
                    <a:pt x="175" y="22"/>
                  </a:cubicBezTo>
                  <a:cubicBezTo>
                    <a:pt x="167" y="0"/>
                    <a:pt x="135" y="19"/>
                    <a:pt x="84" y="9"/>
                  </a:cubicBezTo>
                  <a:cubicBezTo>
                    <a:pt x="49" y="3"/>
                    <a:pt x="7" y="3"/>
                    <a:pt x="3" y="40"/>
                  </a:cubicBezTo>
                  <a:close/>
                </a:path>
              </a:pathLst>
            </a:custGeom>
            <a:solidFill>
              <a:srgbClr val="80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8">
              <a:extLst>
                <a:ext uri="{FF2B5EF4-FFF2-40B4-BE49-F238E27FC236}">
                  <a16:creationId xmlns:a16="http://schemas.microsoft.com/office/drawing/2014/main" id="{A6D9235C-500A-4277-A41F-E948BBC4D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240"/>
              <a:ext cx="842" cy="421"/>
            </a:xfrm>
            <a:custGeom>
              <a:avLst/>
              <a:gdLst>
                <a:gd name="T0" fmla="*/ 167 w 337"/>
                <a:gd name="T1" fmla="*/ 1966 h 158"/>
                <a:gd name="T2" fmla="*/ 750 w 337"/>
                <a:gd name="T3" fmla="*/ 2990 h 158"/>
                <a:gd name="T4" fmla="*/ 1124 w 337"/>
                <a:gd name="T5" fmla="*/ 2798 h 158"/>
                <a:gd name="T6" fmla="*/ 1936 w 337"/>
                <a:gd name="T7" fmla="*/ 2060 h 158"/>
                <a:gd name="T8" fmla="*/ 2791 w 337"/>
                <a:gd name="T9" fmla="*/ 909 h 158"/>
                <a:gd name="T10" fmla="*/ 3870 w 337"/>
                <a:gd name="T11" fmla="*/ 376 h 158"/>
                <a:gd name="T12" fmla="*/ 4870 w 337"/>
                <a:gd name="T13" fmla="*/ 1228 h 158"/>
                <a:gd name="T14" fmla="*/ 5257 w 337"/>
                <a:gd name="T15" fmla="*/ 320 h 158"/>
                <a:gd name="T16" fmla="*/ 4745 w 337"/>
                <a:gd name="T17" fmla="*/ 477 h 158"/>
                <a:gd name="T18" fmla="*/ 4307 w 337"/>
                <a:gd name="T19" fmla="*/ 264 h 158"/>
                <a:gd name="T20" fmla="*/ 2758 w 337"/>
                <a:gd name="T21" fmla="*/ 341 h 158"/>
                <a:gd name="T22" fmla="*/ 2061 w 337"/>
                <a:gd name="T23" fmla="*/ 1100 h 158"/>
                <a:gd name="T24" fmla="*/ 1292 w 337"/>
                <a:gd name="T25" fmla="*/ 1873 h 158"/>
                <a:gd name="T26" fmla="*/ 0 w 337"/>
                <a:gd name="T27" fmla="*/ 1889 h 1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7" h="158">
                  <a:moveTo>
                    <a:pt x="11" y="104"/>
                  </a:moveTo>
                  <a:cubicBezTo>
                    <a:pt x="28" y="108"/>
                    <a:pt x="54" y="140"/>
                    <a:pt x="48" y="158"/>
                  </a:cubicBezTo>
                  <a:cubicBezTo>
                    <a:pt x="47" y="144"/>
                    <a:pt x="62" y="142"/>
                    <a:pt x="72" y="148"/>
                  </a:cubicBezTo>
                  <a:cubicBezTo>
                    <a:pt x="71" y="115"/>
                    <a:pt x="104" y="123"/>
                    <a:pt x="124" y="109"/>
                  </a:cubicBezTo>
                  <a:cubicBezTo>
                    <a:pt x="146" y="94"/>
                    <a:pt x="159" y="67"/>
                    <a:pt x="179" y="48"/>
                  </a:cubicBezTo>
                  <a:cubicBezTo>
                    <a:pt x="198" y="27"/>
                    <a:pt x="217" y="18"/>
                    <a:pt x="248" y="20"/>
                  </a:cubicBezTo>
                  <a:cubicBezTo>
                    <a:pt x="275" y="22"/>
                    <a:pt x="305" y="40"/>
                    <a:pt x="312" y="65"/>
                  </a:cubicBezTo>
                  <a:cubicBezTo>
                    <a:pt x="312" y="47"/>
                    <a:pt x="319" y="26"/>
                    <a:pt x="337" y="17"/>
                  </a:cubicBezTo>
                  <a:cubicBezTo>
                    <a:pt x="323" y="19"/>
                    <a:pt x="318" y="28"/>
                    <a:pt x="304" y="25"/>
                  </a:cubicBezTo>
                  <a:cubicBezTo>
                    <a:pt x="294" y="23"/>
                    <a:pt x="285" y="18"/>
                    <a:pt x="276" y="14"/>
                  </a:cubicBezTo>
                  <a:cubicBezTo>
                    <a:pt x="247" y="3"/>
                    <a:pt x="204" y="0"/>
                    <a:pt x="177" y="18"/>
                  </a:cubicBezTo>
                  <a:cubicBezTo>
                    <a:pt x="161" y="30"/>
                    <a:pt x="147" y="45"/>
                    <a:pt x="132" y="58"/>
                  </a:cubicBezTo>
                  <a:cubicBezTo>
                    <a:pt x="115" y="72"/>
                    <a:pt x="105" y="94"/>
                    <a:pt x="83" y="99"/>
                  </a:cubicBezTo>
                  <a:cubicBezTo>
                    <a:pt x="56" y="104"/>
                    <a:pt x="25" y="101"/>
                    <a:pt x="0" y="100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9">
              <a:extLst>
                <a:ext uri="{FF2B5EF4-FFF2-40B4-BE49-F238E27FC236}">
                  <a16:creationId xmlns:a16="http://schemas.microsoft.com/office/drawing/2014/main" id="{F551E461-1CCB-46BD-9FCE-5F44A088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219"/>
              <a:ext cx="126" cy="90"/>
            </a:xfrm>
            <a:custGeom>
              <a:avLst/>
              <a:gdLst>
                <a:gd name="T0" fmla="*/ 0 w 50"/>
                <a:gd name="T1" fmla="*/ 336 h 34"/>
                <a:gd name="T2" fmla="*/ 801 w 50"/>
                <a:gd name="T3" fmla="*/ 630 h 34"/>
                <a:gd name="T4" fmla="*/ 655 w 50"/>
                <a:gd name="T5" fmla="*/ 0 h 34"/>
                <a:gd name="T6" fmla="*/ 192 w 50"/>
                <a:gd name="T7" fmla="*/ 111 h 34"/>
                <a:gd name="T8" fmla="*/ 338 w 50"/>
                <a:gd name="T9" fmla="*/ 31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34">
                  <a:moveTo>
                    <a:pt x="0" y="18"/>
                  </a:moveTo>
                  <a:cubicBezTo>
                    <a:pt x="16" y="23"/>
                    <a:pt x="34" y="29"/>
                    <a:pt x="50" y="34"/>
                  </a:cubicBezTo>
                  <a:cubicBezTo>
                    <a:pt x="39" y="26"/>
                    <a:pt x="35" y="12"/>
                    <a:pt x="41" y="0"/>
                  </a:cubicBezTo>
                  <a:cubicBezTo>
                    <a:pt x="33" y="5"/>
                    <a:pt x="21" y="11"/>
                    <a:pt x="12" y="6"/>
                  </a:cubicBezTo>
                  <a:cubicBezTo>
                    <a:pt x="19" y="6"/>
                    <a:pt x="23" y="10"/>
                    <a:pt x="21" y="17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10">
              <a:extLst>
                <a:ext uri="{FF2B5EF4-FFF2-40B4-BE49-F238E27FC236}">
                  <a16:creationId xmlns:a16="http://schemas.microsoft.com/office/drawing/2014/main" id="{F5686891-8602-4FDB-9D75-178EDAEBB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1155"/>
              <a:ext cx="330" cy="218"/>
            </a:xfrm>
            <a:custGeom>
              <a:avLst/>
              <a:gdLst>
                <a:gd name="T0" fmla="*/ 33 w 132"/>
                <a:gd name="T1" fmla="*/ 1223 h 82"/>
                <a:gd name="T2" fmla="*/ 2063 w 132"/>
                <a:gd name="T3" fmla="*/ 657 h 82"/>
                <a:gd name="T4" fmla="*/ 770 w 132"/>
                <a:gd name="T5" fmla="*/ 848 h 82"/>
                <a:gd name="T6" fmla="*/ 250 w 132"/>
                <a:gd name="T7" fmla="*/ 1542 h 82"/>
                <a:gd name="T8" fmla="*/ 50 w 132"/>
                <a:gd name="T9" fmla="*/ 123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82">
                  <a:moveTo>
                    <a:pt x="2" y="65"/>
                  </a:moveTo>
                  <a:cubicBezTo>
                    <a:pt x="0" y="0"/>
                    <a:pt x="97" y="50"/>
                    <a:pt x="132" y="35"/>
                  </a:cubicBezTo>
                  <a:cubicBezTo>
                    <a:pt x="103" y="52"/>
                    <a:pt x="79" y="39"/>
                    <a:pt x="49" y="45"/>
                  </a:cubicBezTo>
                  <a:cubicBezTo>
                    <a:pt x="28" y="48"/>
                    <a:pt x="9" y="60"/>
                    <a:pt x="16" y="82"/>
                  </a:cubicBezTo>
                  <a:cubicBezTo>
                    <a:pt x="9" y="81"/>
                    <a:pt x="1" y="75"/>
                    <a:pt x="3" y="66"/>
                  </a:cubicBezTo>
                </a:path>
              </a:pathLst>
            </a:custGeom>
            <a:solidFill>
              <a:srgbClr val="B78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11">
              <a:extLst>
                <a:ext uri="{FF2B5EF4-FFF2-40B4-BE49-F238E27FC236}">
                  <a16:creationId xmlns:a16="http://schemas.microsoft.com/office/drawing/2014/main" id="{C15E5F04-1668-49EC-9649-36FDFBEDA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61"/>
              <a:ext cx="363" cy="150"/>
            </a:xfrm>
            <a:custGeom>
              <a:avLst/>
              <a:gdLst>
                <a:gd name="T0" fmla="*/ 145 w 145"/>
                <a:gd name="T1" fmla="*/ 962 h 56"/>
                <a:gd name="T2" fmla="*/ 864 w 145"/>
                <a:gd name="T3" fmla="*/ 927 h 56"/>
                <a:gd name="T4" fmla="*/ 1505 w 145"/>
                <a:gd name="T5" fmla="*/ 804 h 56"/>
                <a:gd name="T6" fmla="*/ 2025 w 145"/>
                <a:gd name="T7" fmla="*/ 0 h 56"/>
                <a:gd name="T8" fmla="*/ 1097 w 145"/>
                <a:gd name="T9" fmla="*/ 479 h 56"/>
                <a:gd name="T10" fmla="*/ 363 w 145"/>
                <a:gd name="T11" fmla="*/ 675 h 56"/>
                <a:gd name="T12" fmla="*/ 0 w 145"/>
                <a:gd name="T13" fmla="*/ 962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" h="56">
                  <a:moveTo>
                    <a:pt x="9" y="50"/>
                  </a:moveTo>
                  <a:cubicBezTo>
                    <a:pt x="21" y="56"/>
                    <a:pt x="43" y="50"/>
                    <a:pt x="55" y="48"/>
                  </a:cubicBezTo>
                  <a:cubicBezTo>
                    <a:pt x="69" y="46"/>
                    <a:pt x="83" y="45"/>
                    <a:pt x="96" y="42"/>
                  </a:cubicBezTo>
                  <a:cubicBezTo>
                    <a:pt x="114" y="36"/>
                    <a:pt x="145" y="24"/>
                    <a:pt x="129" y="0"/>
                  </a:cubicBezTo>
                  <a:cubicBezTo>
                    <a:pt x="128" y="25"/>
                    <a:pt x="89" y="29"/>
                    <a:pt x="70" y="25"/>
                  </a:cubicBezTo>
                  <a:cubicBezTo>
                    <a:pt x="56" y="22"/>
                    <a:pt x="35" y="27"/>
                    <a:pt x="23" y="35"/>
                  </a:cubicBezTo>
                  <a:cubicBezTo>
                    <a:pt x="15" y="41"/>
                    <a:pt x="10" y="49"/>
                    <a:pt x="0" y="50"/>
                  </a:cubicBezTo>
                </a:path>
              </a:pathLst>
            </a:custGeom>
            <a:solidFill>
              <a:srgbClr val="6B1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12">
              <a:extLst>
                <a:ext uri="{FF2B5EF4-FFF2-40B4-BE49-F238E27FC236}">
                  <a16:creationId xmlns:a16="http://schemas.microsoft.com/office/drawing/2014/main" id="{DFAB7E2E-D86D-47B1-B627-A8DA77F38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232"/>
              <a:ext cx="130" cy="99"/>
            </a:xfrm>
            <a:custGeom>
              <a:avLst/>
              <a:gdLst>
                <a:gd name="T0" fmla="*/ 50 w 52"/>
                <a:gd name="T1" fmla="*/ 674 h 37"/>
                <a:gd name="T2" fmla="*/ 220 w 52"/>
                <a:gd name="T3" fmla="*/ 150 h 37"/>
                <a:gd name="T4" fmla="*/ 813 w 52"/>
                <a:gd name="T5" fmla="*/ 136 h 37"/>
                <a:gd name="T6" fmla="*/ 50 w 52"/>
                <a:gd name="T7" fmla="*/ 70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7">
                  <a:moveTo>
                    <a:pt x="3" y="35"/>
                  </a:moveTo>
                  <a:cubicBezTo>
                    <a:pt x="0" y="25"/>
                    <a:pt x="5" y="13"/>
                    <a:pt x="14" y="8"/>
                  </a:cubicBezTo>
                  <a:cubicBezTo>
                    <a:pt x="25" y="2"/>
                    <a:pt x="41" y="1"/>
                    <a:pt x="52" y="7"/>
                  </a:cubicBezTo>
                  <a:cubicBezTo>
                    <a:pt x="33" y="0"/>
                    <a:pt x="6" y="17"/>
                    <a:pt x="3" y="37"/>
                  </a:cubicBezTo>
                </a:path>
              </a:pathLst>
            </a:custGeom>
            <a:solidFill>
              <a:srgbClr val="E7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13">
              <a:extLst>
                <a:ext uri="{FF2B5EF4-FFF2-40B4-BE49-F238E27FC236}">
                  <a16:creationId xmlns:a16="http://schemas.microsoft.com/office/drawing/2014/main" id="{AE216522-C06A-4157-9AAE-52527745F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099"/>
              <a:ext cx="1090" cy="397"/>
            </a:xfrm>
            <a:custGeom>
              <a:avLst/>
              <a:gdLst>
                <a:gd name="T0" fmla="*/ 0 w 436"/>
                <a:gd name="T1" fmla="*/ 376 h 149"/>
                <a:gd name="T2" fmla="*/ 1208 w 436"/>
                <a:gd name="T3" fmla="*/ 434 h 149"/>
                <a:gd name="T4" fmla="*/ 2925 w 436"/>
                <a:gd name="T5" fmla="*/ 93 h 149"/>
                <a:gd name="T6" fmla="*/ 5363 w 436"/>
                <a:gd name="T7" fmla="*/ 434 h 149"/>
                <a:gd name="T8" fmla="*/ 6813 w 436"/>
                <a:gd name="T9" fmla="*/ 0 h 149"/>
                <a:gd name="T10" fmla="*/ 5238 w 436"/>
                <a:gd name="T11" fmla="*/ 717 h 149"/>
                <a:gd name="T12" fmla="*/ 2395 w 436"/>
                <a:gd name="T13" fmla="*/ 434 h 149"/>
                <a:gd name="T14" fmla="*/ 958 w 436"/>
                <a:gd name="T15" fmla="*/ 1343 h 149"/>
                <a:gd name="T16" fmla="*/ 283 w 436"/>
                <a:gd name="T17" fmla="*/ 2819 h 149"/>
                <a:gd name="T18" fmla="*/ 783 w 436"/>
                <a:gd name="T19" fmla="*/ 1513 h 149"/>
                <a:gd name="T20" fmla="*/ 0 w 436"/>
                <a:gd name="T21" fmla="*/ 376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6" h="149">
                  <a:moveTo>
                    <a:pt x="0" y="20"/>
                  </a:moveTo>
                  <a:cubicBezTo>
                    <a:pt x="25" y="32"/>
                    <a:pt x="53" y="32"/>
                    <a:pt x="77" y="23"/>
                  </a:cubicBezTo>
                  <a:cubicBezTo>
                    <a:pt x="101" y="14"/>
                    <a:pt x="128" y="3"/>
                    <a:pt x="187" y="5"/>
                  </a:cubicBezTo>
                  <a:cubicBezTo>
                    <a:pt x="246" y="7"/>
                    <a:pt x="293" y="23"/>
                    <a:pt x="343" y="23"/>
                  </a:cubicBezTo>
                  <a:cubicBezTo>
                    <a:pt x="393" y="23"/>
                    <a:pt x="427" y="10"/>
                    <a:pt x="436" y="0"/>
                  </a:cubicBezTo>
                  <a:cubicBezTo>
                    <a:pt x="422" y="20"/>
                    <a:pt x="367" y="38"/>
                    <a:pt x="335" y="38"/>
                  </a:cubicBezTo>
                  <a:cubicBezTo>
                    <a:pt x="303" y="38"/>
                    <a:pt x="202" y="14"/>
                    <a:pt x="153" y="23"/>
                  </a:cubicBezTo>
                  <a:cubicBezTo>
                    <a:pt x="104" y="32"/>
                    <a:pt x="64" y="33"/>
                    <a:pt x="61" y="71"/>
                  </a:cubicBezTo>
                  <a:cubicBezTo>
                    <a:pt x="58" y="109"/>
                    <a:pt x="42" y="134"/>
                    <a:pt x="18" y="149"/>
                  </a:cubicBezTo>
                  <a:cubicBezTo>
                    <a:pt x="37" y="122"/>
                    <a:pt x="55" y="110"/>
                    <a:pt x="50" y="80"/>
                  </a:cubicBezTo>
                  <a:cubicBezTo>
                    <a:pt x="45" y="50"/>
                    <a:pt x="10" y="30"/>
                    <a:pt x="0" y="20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14">
              <a:extLst>
                <a:ext uri="{FF2B5EF4-FFF2-40B4-BE49-F238E27FC236}">
                  <a16:creationId xmlns:a16="http://schemas.microsoft.com/office/drawing/2014/main" id="{EAB4DD22-0FAE-4AA9-B202-C6263036D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123"/>
              <a:ext cx="360" cy="162"/>
            </a:xfrm>
            <a:custGeom>
              <a:avLst/>
              <a:gdLst>
                <a:gd name="T0" fmla="*/ 0 w 144"/>
                <a:gd name="T1" fmla="*/ 579 h 61"/>
                <a:gd name="T2" fmla="*/ 270 w 144"/>
                <a:gd name="T3" fmla="*/ 972 h 61"/>
                <a:gd name="T4" fmla="*/ 675 w 144"/>
                <a:gd name="T5" fmla="*/ 451 h 61"/>
                <a:gd name="T6" fmla="*/ 2250 w 144"/>
                <a:gd name="T7" fmla="*/ 93 h 61"/>
                <a:gd name="T8" fmla="*/ 563 w 144"/>
                <a:gd name="T9" fmla="*/ 353 h 61"/>
                <a:gd name="T10" fmla="*/ 0 w 144"/>
                <a:gd name="T11" fmla="*/ 579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61">
                  <a:moveTo>
                    <a:pt x="0" y="31"/>
                  </a:moveTo>
                  <a:cubicBezTo>
                    <a:pt x="11" y="35"/>
                    <a:pt x="17" y="43"/>
                    <a:pt x="17" y="52"/>
                  </a:cubicBezTo>
                  <a:cubicBezTo>
                    <a:pt x="17" y="61"/>
                    <a:pt x="20" y="33"/>
                    <a:pt x="43" y="24"/>
                  </a:cubicBezTo>
                  <a:cubicBezTo>
                    <a:pt x="66" y="15"/>
                    <a:pt x="108" y="6"/>
                    <a:pt x="144" y="5"/>
                  </a:cubicBezTo>
                  <a:cubicBezTo>
                    <a:pt x="121" y="0"/>
                    <a:pt x="62" y="8"/>
                    <a:pt x="36" y="19"/>
                  </a:cubicBezTo>
                  <a:cubicBezTo>
                    <a:pt x="10" y="30"/>
                    <a:pt x="12" y="33"/>
                    <a:pt x="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15">
              <a:extLst>
                <a:ext uri="{FF2B5EF4-FFF2-40B4-BE49-F238E27FC236}">
                  <a16:creationId xmlns:a16="http://schemas.microsoft.com/office/drawing/2014/main" id="{08B25740-13C1-4EAB-BF4E-675E4BFE8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1389"/>
              <a:ext cx="328" cy="254"/>
            </a:xfrm>
            <a:custGeom>
              <a:avLst/>
              <a:gdLst>
                <a:gd name="T0" fmla="*/ 0 w 131"/>
                <a:gd name="T1" fmla="*/ 1200 h 95"/>
                <a:gd name="T2" fmla="*/ 175 w 131"/>
                <a:gd name="T3" fmla="*/ 1781 h 95"/>
                <a:gd name="T4" fmla="*/ 533 w 131"/>
                <a:gd name="T5" fmla="*/ 1815 h 95"/>
                <a:gd name="T6" fmla="*/ 1209 w 131"/>
                <a:gd name="T7" fmla="*/ 1107 h 95"/>
                <a:gd name="T8" fmla="*/ 1650 w 131"/>
                <a:gd name="T9" fmla="*/ 709 h 95"/>
                <a:gd name="T10" fmla="*/ 2056 w 131"/>
                <a:gd name="T11" fmla="*/ 0 h 95"/>
                <a:gd name="T12" fmla="*/ 941 w 131"/>
                <a:gd name="T13" fmla="*/ 936 h 95"/>
                <a:gd name="T14" fmla="*/ 709 w 131"/>
                <a:gd name="T15" fmla="*/ 1051 h 95"/>
                <a:gd name="T16" fmla="*/ 426 w 131"/>
                <a:gd name="T17" fmla="*/ 1302 h 95"/>
                <a:gd name="T18" fmla="*/ 20 w 131"/>
                <a:gd name="T19" fmla="*/ 1259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1" h="95">
                  <a:moveTo>
                    <a:pt x="0" y="63"/>
                  </a:moveTo>
                  <a:cubicBezTo>
                    <a:pt x="2" y="75"/>
                    <a:pt x="12" y="80"/>
                    <a:pt x="11" y="93"/>
                  </a:cubicBezTo>
                  <a:cubicBezTo>
                    <a:pt x="18" y="86"/>
                    <a:pt x="29" y="87"/>
                    <a:pt x="34" y="95"/>
                  </a:cubicBezTo>
                  <a:cubicBezTo>
                    <a:pt x="21" y="78"/>
                    <a:pt x="68" y="62"/>
                    <a:pt x="77" y="58"/>
                  </a:cubicBezTo>
                  <a:cubicBezTo>
                    <a:pt x="89" y="53"/>
                    <a:pt x="96" y="46"/>
                    <a:pt x="105" y="37"/>
                  </a:cubicBezTo>
                  <a:cubicBezTo>
                    <a:pt x="116" y="26"/>
                    <a:pt x="121" y="10"/>
                    <a:pt x="131" y="0"/>
                  </a:cubicBezTo>
                  <a:cubicBezTo>
                    <a:pt x="114" y="26"/>
                    <a:pt x="89" y="40"/>
                    <a:pt x="60" y="49"/>
                  </a:cubicBezTo>
                  <a:cubicBezTo>
                    <a:pt x="55" y="51"/>
                    <a:pt x="50" y="53"/>
                    <a:pt x="45" y="55"/>
                  </a:cubicBezTo>
                  <a:cubicBezTo>
                    <a:pt x="36" y="58"/>
                    <a:pt x="34" y="62"/>
                    <a:pt x="27" y="68"/>
                  </a:cubicBezTo>
                  <a:cubicBezTo>
                    <a:pt x="17" y="79"/>
                    <a:pt x="12" y="69"/>
                    <a:pt x="1" y="66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Freeform 16">
              <a:extLst>
                <a:ext uri="{FF2B5EF4-FFF2-40B4-BE49-F238E27FC236}">
                  <a16:creationId xmlns:a16="http://schemas.microsoft.com/office/drawing/2014/main" id="{AC7FAEE2-B4C4-48A1-AD15-5006B9640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291"/>
              <a:ext cx="162" cy="112"/>
            </a:xfrm>
            <a:custGeom>
              <a:avLst/>
              <a:gdLst>
                <a:gd name="T0" fmla="*/ 0 w 65"/>
                <a:gd name="T1" fmla="*/ 0 h 42"/>
                <a:gd name="T2" fmla="*/ 571 w 65"/>
                <a:gd name="T3" fmla="*/ 285 h 42"/>
                <a:gd name="T4" fmla="*/ 932 w 65"/>
                <a:gd name="T5" fmla="*/ 797 h 42"/>
                <a:gd name="T6" fmla="*/ 1007 w 65"/>
                <a:gd name="T7" fmla="*/ 341 h 42"/>
                <a:gd name="T8" fmla="*/ 758 w 65"/>
                <a:gd name="T9" fmla="*/ 307 h 42"/>
                <a:gd name="T10" fmla="*/ 217 w 65"/>
                <a:gd name="T11" fmla="*/ 77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42">
                  <a:moveTo>
                    <a:pt x="0" y="0"/>
                  </a:moveTo>
                  <a:cubicBezTo>
                    <a:pt x="14" y="4"/>
                    <a:pt x="24" y="6"/>
                    <a:pt x="37" y="15"/>
                  </a:cubicBezTo>
                  <a:cubicBezTo>
                    <a:pt x="45" y="21"/>
                    <a:pt x="59" y="31"/>
                    <a:pt x="60" y="42"/>
                  </a:cubicBezTo>
                  <a:cubicBezTo>
                    <a:pt x="57" y="34"/>
                    <a:pt x="63" y="25"/>
                    <a:pt x="65" y="18"/>
                  </a:cubicBezTo>
                  <a:cubicBezTo>
                    <a:pt x="61" y="23"/>
                    <a:pt x="54" y="19"/>
                    <a:pt x="49" y="16"/>
                  </a:cubicBezTo>
                  <a:cubicBezTo>
                    <a:pt x="37" y="10"/>
                    <a:pt x="27" y="5"/>
                    <a:pt x="14" y="4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7" name="Freeform 17">
              <a:extLst>
                <a:ext uri="{FF2B5EF4-FFF2-40B4-BE49-F238E27FC236}">
                  <a16:creationId xmlns:a16="http://schemas.microsoft.com/office/drawing/2014/main" id="{B512D23F-F042-4AF4-954B-A33003F53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040"/>
              <a:ext cx="1721" cy="688"/>
            </a:xfrm>
            <a:custGeom>
              <a:avLst/>
              <a:gdLst>
                <a:gd name="T0" fmla="*/ 9768 w 688"/>
                <a:gd name="T1" fmla="*/ 1613 h 258"/>
                <a:gd name="T2" fmla="*/ 10624 w 688"/>
                <a:gd name="T3" fmla="*/ 320 h 258"/>
                <a:gd name="T4" fmla="*/ 8360 w 688"/>
                <a:gd name="T5" fmla="*/ 1195 h 258"/>
                <a:gd name="T6" fmla="*/ 7797 w 688"/>
                <a:gd name="T7" fmla="*/ 0 h 258"/>
                <a:gd name="T8" fmla="*/ 4975 w 688"/>
                <a:gd name="T9" fmla="*/ 547 h 258"/>
                <a:gd name="T10" fmla="*/ 2001 w 688"/>
                <a:gd name="T11" fmla="*/ 648 h 258"/>
                <a:gd name="T12" fmla="*/ 63 w 688"/>
                <a:gd name="T13" fmla="*/ 205 h 258"/>
                <a:gd name="T14" fmla="*/ 1426 w 688"/>
                <a:gd name="T15" fmla="*/ 2083 h 258"/>
                <a:gd name="T16" fmla="*/ 0 w 688"/>
                <a:gd name="T17" fmla="*/ 3981 h 258"/>
                <a:gd name="T18" fmla="*/ 1989 w 688"/>
                <a:gd name="T19" fmla="*/ 3221 h 258"/>
                <a:gd name="T20" fmla="*/ 3334 w 688"/>
                <a:gd name="T21" fmla="*/ 4893 h 258"/>
                <a:gd name="T22" fmla="*/ 3555 w 688"/>
                <a:gd name="T23" fmla="*/ 4437 h 258"/>
                <a:gd name="T24" fmla="*/ 3897 w 688"/>
                <a:gd name="T25" fmla="*/ 4608 h 258"/>
                <a:gd name="T26" fmla="*/ 4222 w 688"/>
                <a:gd name="T27" fmla="*/ 3869 h 258"/>
                <a:gd name="T28" fmla="*/ 5888 w 688"/>
                <a:gd name="T29" fmla="*/ 2104 h 258"/>
                <a:gd name="T30" fmla="*/ 7527 w 688"/>
                <a:gd name="T31" fmla="*/ 3435 h 258"/>
                <a:gd name="T32" fmla="*/ 8705 w 688"/>
                <a:gd name="T33" fmla="*/ 1707 h 258"/>
                <a:gd name="T34" fmla="*/ 10769 w 688"/>
                <a:gd name="T35" fmla="*/ 2184 h 258"/>
                <a:gd name="T36" fmla="*/ 9768 w 688"/>
                <a:gd name="T37" fmla="*/ 1613 h 2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8" h="258">
                  <a:moveTo>
                    <a:pt x="624" y="85"/>
                  </a:moveTo>
                  <a:cubicBezTo>
                    <a:pt x="618" y="65"/>
                    <a:pt x="645" y="51"/>
                    <a:pt x="679" y="17"/>
                  </a:cubicBezTo>
                  <a:cubicBezTo>
                    <a:pt x="637" y="58"/>
                    <a:pt x="563" y="69"/>
                    <a:pt x="534" y="63"/>
                  </a:cubicBezTo>
                  <a:cubicBezTo>
                    <a:pt x="505" y="58"/>
                    <a:pt x="484" y="28"/>
                    <a:pt x="498" y="0"/>
                  </a:cubicBezTo>
                  <a:cubicBezTo>
                    <a:pt x="454" y="48"/>
                    <a:pt x="387" y="41"/>
                    <a:pt x="318" y="29"/>
                  </a:cubicBezTo>
                  <a:cubicBezTo>
                    <a:pt x="248" y="16"/>
                    <a:pt x="159" y="21"/>
                    <a:pt x="128" y="34"/>
                  </a:cubicBezTo>
                  <a:cubicBezTo>
                    <a:pt x="91" y="50"/>
                    <a:pt x="43" y="41"/>
                    <a:pt x="4" y="11"/>
                  </a:cubicBezTo>
                  <a:cubicBezTo>
                    <a:pt x="31" y="49"/>
                    <a:pt x="91" y="80"/>
                    <a:pt x="91" y="110"/>
                  </a:cubicBezTo>
                  <a:cubicBezTo>
                    <a:pt x="90" y="154"/>
                    <a:pt x="21" y="200"/>
                    <a:pt x="0" y="210"/>
                  </a:cubicBezTo>
                  <a:cubicBezTo>
                    <a:pt x="38" y="200"/>
                    <a:pt x="86" y="165"/>
                    <a:pt x="127" y="170"/>
                  </a:cubicBezTo>
                  <a:cubicBezTo>
                    <a:pt x="173" y="174"/>
                    <a:pt x="209" y="214"/>
                    <a:pt x="213" y="258"/>
                  </a:cubicBezTo>
                  <a:cubicBezTo>
                    <a:pt x="217" y="248"/>
                    <a:pt x="222" y="241"/>
                    <a:pt x="227" y="234"/>
                  </a:cubicBezTo>
                  <a:cubicBezTo>
                    <a:pt x="233" y="226"/>
                    <a:pt x="245" y="224"/>
                    <a:pt x="249" y="243"/>
                  </a:cubicBezTo>
                  <a:cubicBezTo>
                    <a:pt x="245" y="221"/>
                    <a:pt x="263" y="205"/>
                    <a:pt x="270" y="204"/>
                  </a:cubicBezTo>
                  <a:cubicBezTo>
                    <a:pt x="316" y="195"/>
                    <a:pt x="337" y="132"/>
                    <a:pt x="376" y="111"/>
                  </a:cubicBezTo>
                  <a:cubicBezTo>
                    <a:pt x="416" y="90"/>
                    <a:pt x="489" y="129"/>
                    <a:pt x="481" y="181"/>
                  </a:cubicBezTo>
                  <a:cubicBezTo>
                    <a:pt x="487" y="105"/>
                    <a:pt x="497" y="82"/>
                    <a:pt x="556" y="90"/>
                  </a:cubicBezTo>
                  <a:cubicBezTo>
                    <a:pt x="598" y="96"/>
                    <a:pt x="660" y="129"/>
                    <a:pt x="688" y="115"/>
                  </a:cubicBezTo>
                  <a:cubicBezTo>
                    <a:pt x="671" y="119"/>
                    <a:pt x="632" y="108"/>
                    <a:pt x="624" y="8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8" name="Freeform 18">
              <a:extLst>
                <a:ext uri="{FF2B5EF4-FFF2-40B4-BE49-F238E27FC236}">
                  <a16:creationId xmlns:a16="http://schemas.microsoft.com/office/drawing/2014/main" id="{1350BFEE-E249-464E-A46E-26060771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200"/>
              <a:ext cx="458" cy="243"/>
            </a:xfrm>
            <a:custGeom>
              <a:avLst/>
              <a:gdLst>
                <a:gd name="T0" fmla="*/ 50 w 183"/>
                <a:gd name="T1" fmla="*/ 764 h 91"/>
                <a:gd name="T2" fmla="*/ 1679 w 183"/>
                <a:gd name="T3" fmla="*/ 1482 h 91"/>
                <a:gd name="T4" fmla="*/ 2743 w 183"/>
                <a:gd name="T5" fmla="*/ 422 h 91"/>
                <a:gd name="T6" fmla="*/ 1316 w 183"/>
                <a:gd name="T7" fmla="*/ 171 h 91"/>
                <a:gd name="T8" fmla="*/ 50 w 183"/>
                <a:gd name="T9" fmla="*/ 764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91">
                  <a:moveTo>
                    <a:pt x="3" y="40"/>
                  </a:moveTo>
                  <a:cubicBezTo>
                    <a:pt x="0" y="78"/>
                    <a:pt x="41" y="91"/>
                    <a:pt x="107" y="78"/>
                  </a:cubicBezTo>
                  <a:cubicBezTo>
                    <a:pt x="173" y="66"/>
                    <a:pt x="183" y="45"/>
                    <a:pt x="175" y="22"/>
                  </a:cubicBezTo>
                  <a:cubicBezTo>
                    <a:pt x="167" y="0"/>
                    <a:pt x="135" y="19"/>
                    <a:pt x="84" y="9"/>
                  </a:cubicBezTo>
                  <a:cubicBezTo>
                    <a:pt x="49" y="3"/>
                    <a:pt x="7" y="3"/>
                    <a:pt x="3" y="4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9" name="Freeform 19">
              <a:extLst>
                <a:ext uri="{FF2B5EF4-FFF2-40B4-BE49-F238E27FC236}">
                  <a16:creationId xmlns:a16="http://schemas.microsoft.com/office/drawing/2014/main" id="{E7121E62-8C7E-483B-87AE-C8EADB93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960"/>
              <a:ext cx="63" cy="91"/>
            </a:xfrm>
            <a:custGeom>
              <a:avLst/>
              <a:gdLst>
                <a:gd name="T0" fmla="*/ 0 w 25"/>
                <a:gd name="T1" fmla="*/ 653 h 34"/>
                <a:gd name="T2" fmla="*/ 401 w 2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4">
                  <a:moveTo>
                    <a:pt x="0" y="34"/>
                  </a:moveTo>
                  <a:cubicBezTo>
                    <a:pt x="8" y="20"/>
                    <a:pt x="9" y="14"/>
                    <a:pt x="25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Freeform 20">
              <a:extLst>
                <a:ext uri="{FF2B5EF4-FFF2-40B4-BE49-F238E27FC236}">
                  <a16:creationId xmlns:a16="http://schemas.microsoft.com/office/drawing/2014/main" id="{2871F3F1-15A2-4CB0-8271-70615A855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011"/>
              <a:ext cx="50" cy="82"/>
            </a:xfrm>
            <a:custGeom>
              <a:avLst/>
              <a:gdLst>
                <a:gd name="T0" fmla="*/ 313 w 20"/>
                <a:gd name="T1" fmla="*/ 0 h 31"/>
                <a:gd name="T2" fmla="*/ 0 w 20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cubicBezTo>
                    <a:pt x="17" y="10"/>
                    <a:pt x="10" y="20"/>
                    <a:pt x="0" y="3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Freeform 21">
              <a:extLst>
                <a:ext uri="{FF2B5EF4-FFF2-40B4-BE49-F238E27FC236}">
                  <a16:creationId xmlns:a16="http://schemas.microsoft.com/office/drawing/2014/main" id="{4A519263-0627-4DBC-9081-B3E03F70B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304"/>
              <a:ext cx="183" cy="45"/>
            </a:xfrm>
            <a:custGeom>
              <a:avLst/>
              <a:gdLst>
                <a:gd name="T0" fmla="*/ 0 w 73"/>
                <a:gd name="T1" fmla="*/ 315 h 17"/>
                <a:gd name="T2" fmla="*/ 1151 w 73"/>
                <a:gd name="T3" fmla="*/ 25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17">
                  <a:moveTo>
                    <a:pt x="0" y="17"/>
                  </a:moveTo>
                  <a:cubicBezTo>
                    <a:pt x="19" y="13"/>
                    <a:pt x="58" y="0"/>
                    <a:pt x="73" y="1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2" name="Freeform 22">
              <a:extLst>
                <a:ext uri="{FF2B5EF4-FFF2-40B4-BE49-F238E27FC236}">
                  <a16:creationId xmlns:a16="http://schemas.microsoft.com/office/drawing/2014/main" id="{94973AE2-9EF9-4D61-8A23-6E7FA7C1F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501"/>
              <a:ext cx="30" cy="163"/>
            </a:xfrm>
            <a:custGeom>
              <a:avLst/>
              <a:gdLst>
                <a:gd name="T0" fmla="*/ 188 w 12"/>
                <a:gd name="T1" fmla="*/ 0 h 61"/>
                <a:gd name="T2" fmla="*/ 0 w 12"/>
                <a:gd name="T3" fmla="*/ 1165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1">
                  <a:moveTo>
                    <a:pt x="12" y="0"/>
                  </a:moveTo>
                  <a:cubicBezTo>
                    <a:pt x="11" y="27"/>
                    <a:pt x="1" y="29"/>
                    <a:pt x="0" y="6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Freeform 23">
              <a:extLst>
                <a:ext uri="{FF2B5EF4-FFF2-40B4-BE49-F238E27FC236}">
                  <a16:creationId xmlns:a16="http://schemas.microsoft.com/office/drawing/2014/main" id="{4C459813-11F4-49AD-A1E6-1D7F998F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1592"/>
              <a:ext cx="178" cy="80"/>
            </a:xfrm>
            <a:custGeom>
              <a:avLst/>
              <a:gdLst>
                <a:gd name="T0" fmla="*/ 0 w 71"/>
                <a:gd name="T1" fmla="*/ 568 h 30"/>
                <a:gd name="T2" fmla="*/ 1118 w 71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0">
                  <a:moveTo>
                    <a:pt x="0" y="30"/>
                  </a:moveTo>
                  <a:cubicBezTo>
                    <a:pt x="31" y="29"/>
                    <a:pt x="35" y="13"/>
                    <a:pt x="71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4" name="Oval 24">
              <a:extLst>
                <a:ext uri="{FF2B5EF4-FFF2-40B4-BE49-F238E27FC236}">
                  <a16:creationId xmlns:a16="http://schemas.microsoft.com/office/drawing/2014/main" id="{0C411E4A-93AA-463D-B997-9C0E882FB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1219"/>
              <a:ext cx="35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85" name="Oval 25">
              <a:extLst>
                <a:ext uri="{FF2B5EF4-FFF2-40B4-BE49-F238E27FC236}">
                  <a16:creationId xmlns:a16="http://schemas.microsoft.com/office/drawing/2014/main" id="{3D7CE87B-D0D5-4701-B064-D34D77CD4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1213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86" name="Oval 26">
              <a:extLst>
                <a:ext uri="{FF2B5EF4-FFF2-40B4-BE49-F238E27FC236}">
                  <a16:creationId xmlns:a16="http://schemas.microsoft.com/office/drawing/2014/main" id="{3284F982-555F-42F7-8AA7-745D3B249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" y="1261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79" name="Group 27">
            <a:extLst>
              <a:ext uri="{FF2B5EF4-FFF2-40B4-BE49-F238E27FC236}">
                <a16:creationId xmlns:a16="http://schemas.microsoft.com/office/drawing/2014/main" id="{022DEB79-51CC-4A95-92F4-7ABB0F138E43}"/>
              </a:ext>
            </a:extLst>
          </p:cNvPr>
          <p:cNvGrpSpPr>
            <a:grpSpLocks/>
          </p:cNvGrpSpPr>
          <p:nvPr/>
        </p:nvGrpSpPr>
        <p:grpSpPr bwMode="auto">
          <a:xfrm>
            <a:off x="6878638" y="1900238"/>
            <a:ext cx="2735262" cy="1147762"/>
            <a:chOff x="3373" y="1076"/>
            <a:chExt cx="1723" cy="723"/>
          </a:xfrm>
        </p:grpSpPr>
        <p:sp>
          <p:nvSpPr>
            <p:cNvPr id="24642" name="Freeform 28">
              <a:extLst>
                <a:ext uri="{FF2B5EF4-FFF2-40B4-BE49-F238E27FC236}">
                  <a16:creationId xmlns:a16="http://schemas.microsoft.com/office/drawing/2014/main" id="{26FB5E6E-6ADD-44EF-AFA3-04CCA845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767"/>
              <a:ext cx="143" cy="32"/>
            </a:xfrm>
            <a:custGeom>
              <a:avLst/>
              <a:gdLst>
                <a:gd name="T0" fmla="*/ 0 w 57"/>
                <a:gd name="T1" fmla="*/ 0 h 12"/>
                <a:gd name="T2" fmla="*/ 901 w 57"/>
                <a:gd name="T3" fmla="*/ 11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2">
                  <a:moveTo>
                    <a:pt x="0" y="0"/>
                  </a:moveTo>
                  <a:cubicBezTo>
                    <a:pt x="16" y="12"/>
                    <a:pt x="42" y="7"/>
                    <a:pt x="57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Freeform 29">
              <a:extLst>
                <a:ext uri="{FF2B5EF4-FFF2-40B4-BE49-F238E27FC236}">
                  <a16:creationId xmlns:a16="http://schemas.microsoft.com/office/drawing/2014/main" id="{F6A1AE16-3667-4DA8-BAE0-5C1999FD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076"/>
              <a:ext cx="1688" cy="707"/>
            </a:xfrm>
            <a:custGeom>
              <a:avLst/>
              <a:gdLst>
                <a:gd name="T0" fmla="*/ 1020 w 675"/>
                <a:gd name="T1" fmla="*/ 149 h 265"/>
                <a:gd name="T2" fmla="*/ 2813 w 675"/>
                <a:gd name="T3" fmla="*/ 1105 h 265"/>
                <a:gd name="T4" fmla="*/ 5472 w 675"/>
                <a:gd name="T5" fmla="*/ 363 h 265"/>
                <a:gd name="T6" fmla="*/ 8180 w 675"/>
                <a:gd name="T7" fmla="*/ 1515 h 265"/>
                <a:gd name="T8" fmla="*/ 10556 w 675"/>
                <a:gd name="T9" fmla="*/ 1174 h 265"/>
                <a:gd name="T10" fmla="*/ 9975 w 675"/>
                <a:gd name="T11" fmla="*/ 2732 h 265"/>
                <a:gd name="T12" fmla="*/ 8993 w 675"/>
                <a:gd name="T13" fmla="*/ 4007 h 265"/>
                <a:gd name="T14" fmla="*/ 8117 w 675"/>
                <a:gd name="T15" fmla="*/ 2583 h 265"/>
                <a:gd name="T16" fmla="*/ 7410 w 675"/>
                <a:gd name="T17" fmla="*/ 3815 h 265"/>
                <a:gd name="T18" fmla="*/ 4659 w 675"/>
                <a:gd name="T19" fmla="*/ 3439 h 265"/>
                <a:gd name="T20" fmla="*/ 2846 w 675"/>
                <a:gd name="T21" fmla="*/ 5032 h 265"/>
                <a:gd name="T22" fmla="*/ 3834 w 675"/>
                <a:gd name="T23" fmla="*/ 4314 h 265"/>
                <a:gd name="T24" fmla="*/ 2271 w 675"/>
                <a:gd name="T25" fmla="*/ 3439 h 265"/>
                <a:gd name="T26" fmla="*/ 0 w 675"/>
                <a:gd name="T27" fmla="*/ 3474 h 265"/>
                <a:gd name="T28" fmla="*/ 1896 w 675"/>
                <a:gd name="T29" fmla="*/ 2620 h 265"/>
                <a:gd name="T30" fmla="*/ 2438 w 675"/>
                <a:gd name="T31" fmla="*/ 1801 h 265"/>
                <a:gd name="T32" fmla="*/ 1020 w 675"/>
                <a:gd name="T33" fmla="*/ 149 h 2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5" h="265">
                  <a:moveTo>
                    <a:pt x="65" y="8"/>
                  </a:moveTo>
                  <a:cubicBezTo>
                    <a:pt x="100" y="41"/>
                    <a:pt x="128" y="58"/>
                    <a:pt x="180" y="58"/>
                  </a:cubicBezTo>
                  <a:cubicBezTo>
                    <a:pt x="232" y="58"/>
                    <a:pt x="253" y="0"/>
                    <a:pt x="350" y="19"/>
                  </a:cubicBezTo>
                  <a:cubicBezTo>
                    <a:pt x="448" y="39"/>
                    <a:pt x="461" y="69"/>
                    <a:pt x="523" y="80"/>
                  </a:cubicBezTo>
                  <a:cubicBezTo>
                    <a:pt x="586" y="90"/>
                    <a:pt x="660" y="82"/>
                    <a:pt x="675" y="62"/>
                  </a:cubicBezTo>
                  <a:cubicBezTo>
                    <a:pt x="647" y="95"/>
                    <a:pt x="599" y="114"/>
                    <a:pt x="638" y="144"/>
                  </a:cubicBezTo>
                  <a:cubicBezTo>
                    <a:pt x="547" y="90"/>
                    <a:pt x="575" y="194"/>
                    <a:pt x="575" y="211"/>
                  </a:cubicBezTo>
                  <a:cubicBezTo>
                    <a:pt x="560" y="188"/>
                    <a:pt x="554" y="138"/>
                    <a:pt x="519" y="136"/>
                  </a:cubicBezTo>
                  <a:cubicBezTo>
                    <a:pt x="484" y="134"/>
                    <a:pt x="450" y="173"/>
                    <a:pt x="474" y="201"/>
                  </a:cubicBezTo>
                  <a:cubicBezTo>
                    <a:pt x="446" y="173"/>
                    <a:pt x="334" y="125"/>
                    <a:pt x="298" y="181"/>
                  </a:cubicBezTo>
                  <a:cubicBezTo>
                    <a:pt x="260" y="241"/>
                    <a:pt x="229" y="265"/>
                    <a:pt x="182" y="265"/>
                  </a:cubicBezTo>
                  <a:cubicBezTo>
                    <a:pt x="208" y="261"/>
                    <a:pt x="227" y="250"/>
                    <a:pt x="245" y="227"/>
                  </a:cubicBezTo>
                  <a:cubicBezTo>
                    <a:pt x="262" y="203"/>
                    <a:pt x="199" y="229"/>
                    <a:pt x="145" y="181"/>
                  </a:cubicBezTo>
                  <a:cubicBezTo>
                    <a:pt x="91" y="134"/>
                    <a:pt x="48" y="157"/>
                    <a:pt x="0" y="183"/>
                  </a:cubicBezTo>
                  <a:cubicBezTo>
                    <a:pt x="33" y="144"/>
                    <a:pt x="89" y="129"/>
                    <a:pt x="121" y="138"/>
                  </a:cubicBezTo>
                  <a:cubicBezTo>
                    <a:pt x="154" y="147"/>
                    <a:pt x="167" y="112"/>
                    <a:pt x="156" y="95"/>
                  </a:cubicBezTo>
                  <a:cubicBezTo>
                    <a:pt x="145" y="77"/>
                    <a:pt x="67" y="56"/>
                    <a:pt x="65" y="8"/>
                  </a:cubicBezTo>
                  <a:close/>
                </a:path>
              </a:pathLst>
            </a:custGeom>
            <a:solidFill>
              <a:srgbClr val="E96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30">
              <a:extLst>
                <a:ext uri="{FF2B5EF4-FFF2-40B4-BE49-F238E27FC236}">
                  <a16:creationId xmlns:a16="http://schemas.microsoft.com/office/drawing/2014/main" id="{8226BE14-63C9-4AFC-9804-42E25DFC1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281"/>
              <a:ext cx="428" cy="291"/>
            </a:xfrm>
            <a:custGeom>
              <a:avLst/>
              <a:gdLst>
                <a:gd name="T0" fmla="*/ 0 w 171"/>
                <a:gd name="T1" fmla="*/ 1447 h 109"/>
                <a:gd name="T2" fmla="*/ 771 w 171"/>
                <a:gd name="T3" fmla="*/ 1925 h 109"/>
                <a:gd name="T4" fmla="*/ 1722 w 171"/>
                <a:gd name="T5" fmla="*/ 1105 h 109"/>
                <a:gd name="T6" fmla="*/ 2163 w 171"/>
                <a:gd name="T7" fmla="*/ 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1" h="109">
                  <a:moveTo>
                    <a:pt x="0" y="76"/>
                  </a:moveTo>
                  <a:cubicBezTo>
                    <a:pt x="0" y="109"/>
                    <a:pt x="28" y="109"/>
                    <a:pt x="49" y="101"/>
                  </a:cubicBezTo>
                  <a:cubicBezTo>
                    <a:pt x="70" y="93"/>
                    <a:pt x="93" y="67"/>
                    <a:pt x="110" y="58"/>
                  </a:cubicBezTo>
                  <a:cubicBezTo>
                    <a:pt x="127" y="49"/>
                    <a:pt x="171" y="37"/>
                    <a:pt x="138" y="0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31">
              <a:extLst>
                <a:ext uri="{FF2B5EF4-FFF2-40B4-BE49-F238E27FC236}">
                  <a16:creationId xmlns:a16="http://schemas.microsoft.com/office/drawing/2014/main" id="{4B80C969-77DA-43FE-BB99-4C168EFE2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241"/>
              <a:ext cx="332" cy="310"/>
            </a:xfrm>
            <a:custGeom>
              <a:avLst/>
              <a:gdLst>
                <a:gd name="T0" fmla="*/ 0 w 133"/>
                <a:gd name="T1" fmla="*/ 2101 h 116"/>
                <a:gd name="T2" fmla="*/ 934 w 133"/>
                <a:gd name="T3" fmla="*/ 1622 h 116"/>
                <a:gd name="T4" fmla="*/ 1850 w 133"/>
                <a:gd name="T5" fmla="*/ 593 h 116"/>
                <a:gd name="T6" fmla="*/ 904 w 133"/>
                <a:gd name="T7" fmla="*/ 842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16">
                  <a:moveTo>
                    <a:pt x="0" y="110"/>
                  </a:moveTo>
                  <a:cubicBezTo>
                    <a:pt x="27" y="116"/>
                    <a:pt x="39" y="102"/>
                    <a:pt x="60" y="85"/>
                  </a:cubicBezTo>
                  <a:cubicBezTo>
                    <a:pt x="81" y="68"/>
                    <a:pt x="133" y="61"/>
                    <a:pt x="119" y="31"/>
                  </a:cubicBezTo>
                  <a:cubicBezTo>
                    <a:pt x="104" y="0"/>
                    <a:pt x="58" y="44"/>
                    <a:pt x="58" y="44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32">
              <a:extLst>
                <a:ext uri="{FF2B5EF4-FFF2-40B4-BE49-F238E27FC236}">
                  <a16:creationId xmlns:a16="http://schemas.microsoft.com/office/drawing/2014/main" id="{6C211470-45E8-44C0-8608-0ADEB9088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209"/>
              <a:ext cx="400" cy="363"/>
            </a:xfrm>
            <a:custGeom>
              <a:avLst/>
              <a:gdLst>
                <a:gd name="T0" fmla="*/ 158 w 160"/>
                <a:gd name="T1" fmla="*/ 1903 h 136"/>
                <a:gd name="T2" fmla="*/ 1458 w 160"/>
                <a:gd name="T3" fmla="*/ 1767 h 136"/>
                <a:gd name="T4" fmla="*/ 2500 w 160"/>
                <a:gd name="T5" fmla="*/ 819 h 136"/>
                <a:gd name="T6" fmla="*/ 1000 w 160"/>
                <a:gd name="T7" fmla="*/ 534 h 136"/>
                <a:gd name="T8" fmla="*/ 158 w 160"/>
                <a:gd name="T9" fmla="*/ 1903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36">
                  <a:moveTo>
                    <a:pt x="10" y="100"/>
                  </a:moveTo>
                  <a:cubicBezTo>
                    <a:pt x="17" y="136"/>
                    <a:pt x="60" y="131"/>
                    <a:pt x="93" y="93"/>
                  </a:cubicBezTo>
                  <a:cubicBezTo>
                    <a:pt x="126" y="55"/>
                    <a:pt x="160" y="69"/>
                    <a:pt x="160" y="43"/>
                  </a:cubicBezTo>
                  <a:cubicBezTo>
                    <a:pt x="160" y="17"/>
                    <a:pt x="110" y="0"/>
                    <a:pt x="64" y="28"/>
                  </a:cubicBezTo>
                  <a:cubicBezTo>
                    <a:pt x="19" y="57"/>
                    <a:pt x="0" y="67"/>
                    <a:pt x="10" y="100"/>
                  </a:cubicBezTo>
                  <a:close/>
                </a:path>
              </a:pathLst>
            </a:custGeom>
            <a:solidFill>
              <a:srgbClr val="80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Freeform 33">
              <a:extLst>
                <a:ext uri="{FF2B5EF4-FFF2-40B4-BE49-F238E27FC236}">
                  <a16:creationId xmlns:a16="http://schemas.microsoft.com/office/drawing/2014/main" id="{EB8D8A01-E13F-46AE-9F89-45D6ABBF6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337"/>
              <a:ext cx="1215" cy="334"/>
            </a:xfrm>
            <a:custGeom>
              <a:avLst/>
              <a:gdLst>
                <a:gd name="T0" fmla="*/ 0 w 486"/>
                <a:gd name="T1" fmla="*/ 1200 h 125"/>
                <a:gd name="T2" fmla="*/ 1250 w 486"/>
                <a:gd name="T3" fmla="*/ 2020 h 125"/>
                <a:gd name="T4" fmla="*/ 1958 w 486"/>
                <a:gd name="T5" fmla="*/ 2383 h 125"/>
                <a:gd name="T6" fmla="*/ 2550 w 486"/>
                <a:gd name="T7" fmla="*/ 1470 h 125"/>
                <a:gd name="T8" fmla="*/ 3845 w 486"/>
                <a:gd name="T9" fmla="*/ 991 h 125"/>
                <a:gd name="T10" fmla="*/ 5125 w 486"/>
                <a:gd name="T11" fmla="*/ 1622 h 125"/>
                <a:gd name="T12" fmla="*/ 5770 w 486"/>
                <a:gd name="T13" fmla="*/ 649 h 125"/>
                <a:gd name="T14" fmla="*/ 6813 w 486"/>
                <a:gd name="T15" fmla="*/ 1601 h 125"/>
                <a:gd name="T16" fmla="*/ 7000 w 486"/>
                <a:gd name="T17" fmla="*/ 513 h 125"/>
                <a:gd name="T18" fmla="*/ 7595 w 486"/>
                <a:gd name="T19" fmla="*/ 513 h 125"/>
                <a:gd name="T20" fmla="*/ 6738 w 486"/>
                <a:gd name="T21" fmla="*/ 286 h 125"/>
                <a:gd name="T22" fmla="*/ 5625 w 486"/>
                <a:gd name="T23" fmla="*/ 251 h 125"/>
                <a:gd name="T24" fmla="*/ 4720 w 486"/>
                <a:gd name="T25" fmla="*/ 799 h 125"/>
                <a:gd name="T26" fmla="*/ 3125 w 486"/>
                <a:gd name="T27" fmla="*/ 708 h 125"/>
                <a:gd name="T28" fmla="*/ 1908 w 486"/>
                <a:gd name="T29" fmla="*/ 1584 h 125"/>
                <a:gd name="T30" fmla="*/ 0 w 486"/>
                <a:gd name="T31" fmla="*/ 1200 h 1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6" h="125">
                  <a:moveTo>
                    <a:pt x="0" y="63"/>
                  </a:moveTo>
                  <a:cubicBezTo>
                    <a:pt x="16" y="82"/>
                    <a:pt x="43" y="101"/>
                    <a:pt x="80" y="106"/>
                  </a:cubicBezTo>
                  <a:cubicBezTo>
                    <a:pt x="117" y="111"/>
                    <a:pt x="127" y="117"/>
                    <a:pt x="125" y="125"/>
                  </a:cubicBezTo>
                  <a:cubicBezTo>
                    <a:pt x="147" y="101"/>
                    <a:pt x="149" y="94"/>
                    <a:pt x="163" y="77"/>
                  </a:cubicBezTo>
                  <a:cubicBezTo>
                    <a:pt x="177" y="60"/>
                    <a:pt x="203" y="44"/>
                    <a:pt x="246" y="52"/>
                  </a:cubicBezTo>
                  <a:cubicBezTo>
                    <a:pt x="284" y="59"/>
                    <a:pt x="315" y="73"/>
                    <a:pt x="328" y="85"/>
                  </a:cubicBezTo>
                  <a:cubicBezTo>
                    <a:pt x="326" y="65"/>
                    <a:pt x="339" y="42"/>
                    <a:pt x="369" y="34"/>
                  </a:cubicBezTo>
                  <a:cubicBezTo>
                    <a:pt x="399" y="26"/>
                    <a:pt x="420" y="28"/>
                    <a:pt x="436" y="84"/>
                  </a:cubicBezTo>
                  <a:cubicBezTo>
                    <a:pt x="435" y="62"/>
                    <a:pt x="432" y="37"/>
                    <a:pt x="448" y="27"/>
                  </a:cubicBezTo>
                  <a:cubicBezTo>
                    <a:pt x="464" y="17"/>
                    <a:pt x="486" y="27"/>
                    <a:pt x="486" y="27"/>
                  </a:cubicBezTo>
                  <a:cubicBezTo>
                    <a:pt x="450" y="9"/>
                    <a:pt x="439" y="6"/>
                    <a:pt x="431" y="15"/>
                  </a:cubicBezTo>
                  <a:cubicBezTo>
                    <a:pt x="423" y="24"/>
                    <a:pt x="391" y="0"/>
                    <a:pt x="360" y="13"/>
                  </a:cubicBezTo>
                  <a:cubicBezTo>
                    <a:pt x="329" y="26"/>
                    <a:pt x="328" y="41"/>
                    <a:pt x="302" y="42"/>
                  </a:cubicBezTo>
                  <a:cubicBezTo>
                    <a:pt x="276" y="43"/>
                    <a:pt x="233" y="25"/>
                    <a:pt x="200" y="37"/>
                  </a:cubicBezTo>
                  <a:cubicBezTo>
                    <a:pt x="167" y="49"/>
                    <a:pt x="145" y="74"/>
                    <a:pt x="122" y="83"/>
                  </a:cubicBezTo>
                  <a:cubicBezTo>
                    <a:pt x="99" y="92"/>
                    <a:pt x="25" y="87"/>
                    <a:pt x="0" y="63"/>
                  </a:cubicBezTo>
                  <a:close/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Freeform 34">
              <a:extLst>
                <a:ext uri="{FF2B5EF4-FFF2-40B4-BE49-F238E27FC236}">
                  <a16:creationId xmlns:a16="http://schemas.microsoft.com/office/drawing/2014/main" id="{F4F4A3A1-A52B-4054-B18F-6B6C79C29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111"/>
              <a:ext cx="1046" cy="226"/>
            </a:xfrm>
            <a:custGeom>
              <a:avLst/>
              <a:gdLst>
                <a:gd name="T0" fmla="*/ 0 w 418"/>
                <a:gd name="T1" fmla="*/ 861 h 85"/>
                <a:gd name="T2" fmla="*/ 1189 w 418"/>
                <a:gd name="T3" fmla="*/ 806 h 85"/>
                <a:gd name="T4" fmla="*/ 3163 w 418"/>
                <a:gd name="T5" fmla="*/ 226 h 85"/>
                <a:gd name="T6" fmla="*/ 4985 w 418"/>
                <a:gd name="T7" fmla="*/ 962 h 85"/>
                <a:gd name="T8" fmla="*/ 6551 w 418"/>
                <a:gd name="T9" fmla="*/ 1449 h 85"/>
                <a:gd name="T10" fmla="*/ 4589 w 418"/>
                <a:gd name="T11" fmla="*/ 1018 h 85"/>
                <a:gd name="T12" fmla="*/ 2305 w 418"/>
                <a:gd name="T13" fmla="*/ 580 h 85"/>
                <a:gd name="T14" fmla="*/ 0 w 418"/>
                <a:gd name="T15" fmla="*/ 861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8" h="85">
                  <a:moveTo>
                    <a:pt x="0" y="46"/>
                  </a:moveTo>
                  <a:cubicBezTo>
                    <a:pt x="31" y="55"/>
                    <a:pt x="44" y="55"/>
                    <a:pt x="76" y="43"/>
                  </a:cubicBezTo>
                  <a:cubicBezTo>
                    <a:pt x="108" y="31"/>
                    <a:pt x="144" y="0"/>
                    <a:pt x="202" y="12"/>
                  </a:cubicBezTo>
                  <a:cubicBezTo>
                    <a:pt x="260" y="24"/>
                    <a:pt x="271" y="32"/>
                    <a:pt x="318" y="51"/>
                  </a:cubicBezTo>
                  <a:cubicBezTo>
                    <a:pt x="365" y="70"/>
                    <a:pt x="379" y="77"/>
                    <a:pt x="418" y="77"/>
                  </a:cubicBezTo>
                  <a:cubicBezTo>
                    <a:pt x="379" y="85"/>
                    <a:pt x="332" y="72"/>
                    <a:pt x="293" y="54"/>
                  </a:cubicBezTo>
                  <a:cubicBezTo>
                    <a:pt x="254" y="36"/>
                    <a:pt x="198" y="17"/>
                    <a:pt x="147" y="31"/>
                  </a:cubicBezTo>
                  <a:cubicBezTo>
                    <a:pt x="96" y="45"/>
                    <a:pt x="71" y="79"/>
                    <a:pt x="0" y="46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Freeform 35">
              <a:extLst>
                <a:ext uri="{FF2B5EF4-FFF2-40B4-BE49-F238E27FC236}">
                  <a16:creationId xmlns:a16="http://schemas.microsoft.com/office/drawing/2014/main" id="{CFC04486-C7C3-4260-A008-0D5D4E094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231"/>
              <a:ext cx="258" cy="240"/>
            </a:xfrm>
            <a:custGeom>
              <a:avLst/>
              <a:gdLst>
                <a:gd name="T0" fmla="*/ 363 w 103"/>
                <a:gd name="T1" fmla="*/ 717 h 90"/>
                <a:gd name="T2" fmla="*/ 0 w 103"/>
                <a:gd name="T3" fmla="*/ 1629 h 90"/>
                <a:gd name="T4" fmla="*/ 659 w 103"/>
                <a:gd name="T5" fmla="*/ 1080 h 90"/>
                <a:gd name="T6" fmla="*/ 1318 w 103"/>
                <a:gd name="T7" fmla="*/ 192 h 90"/>
                <a:gd name="T8" fmla="*/ 1022 w 103"/>
                <a:gd name="T9" fmla="*/ 77 h 90"/>
                <a:gd name="T10" fmla="*/ 521 w 103"/>
                <a:gd name="T11" fmla="*/ 136 h 90"/>
                <a:gd name="T12" fmla="*/ 0 w 103"/>
                <a:gd name="T13" fmla="*/ 21 h 90"/>
                <a:gd name="T14" fmla="*/ 363 w 103"/>
                <a:gd name="T15" fmla="*/ 717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90">
                  <a:moveTo>
                    <a:pt x="23" y="38"/>
                  </a:moveTo>
                  <a:cubicBezTo>
                    <a:pt x="29" y="54"/>
                    <a:pt x="20" y="82"/>
                    <a:pt x="0" y="86"/>
                  </a:cubicBezTo>
                  <a:cubicBezTo>
                    <a:pt x="21" y="90"/>
                    <a:pt x="35" y="80"/>
                    <a:pt x="42" y="57"/>
                  </a:cubicBezTo>
                  <a:cubicBezTo>
                    <a:pt x="49" y="34"/>
                    <a:pt x="65" y="20"/>
                    <a:pt x="84" y="10"/>
                  </a:cubicBezTo>
                  <a:cubicBezTo>
                    <a:pt x="103" y="0"/>
                    <a:pt x="65" y="4"/>
                    <a:pt x="65" y="4"/>
                  </a:cubicBezTo>
                  <a:cubicBezTo>
                    <a:pt x="65" y="4"/>
                    <a:pt x="49" y="8"/>
                    <a:pt x="33" y="7"/>
                  </a:cubicBezTo>
                  <a:cubicBezTo>
                    <a:pt x="17" y="6"/>
                    <a:pt x="0" y="1"/>
                    <a:pt x="0" y="1"/>
                  </a:cubicBezTo>
                  <a:cubicBezTo>
                    <a:pt x="0" y="1"/>
                    <a:pt x="13" y="10"/>
                    <a:pt x="23" y="38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Freeform 36">
              <a:extLst>
                <a:ext uri="{FF2B5EF4-FFF2-40B4-BE49-F238E27FC236}">
                  <a16:creationId xmlns:a16="http://schemas.microsoft.com/office/drawing/2014/main" id="{67A193F0-A216-499B-8FA7-8A1713036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252"/>
              <a:ext cx="310" cy="256"/>
            </a:xfrm>
            <a:custGeom>
              <a:avLst/>
              <a:gdLst>
                <a:gd name="T0" fmla="*/ 1938 w 124"/>
                <a:gd name="T1" fmla="*/ 136 h 96"/>
                <a:gd name="T2" fmla="*/ 583 w 124"/>
                <a:gd name="T3" fmla="*/ 648 h 96"/>
                <a:gd name="T4" fmla="*/ 283 w 124"/>
                <a:gd name="T5" fmla="*/ 1821 h 96"/>
                <a:gd name="T6" fmla="*/ 800 w 124"/>
                <a:gd name="T7" fmla="*/ 739 h 96"/>
                <a:gd name="T8" fmla="*/ 1938 w 124"/>
                <a:gd name="T9" fmla="*/ 13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96">
                  <a:moveTo>
                    <a:pt x="124" y="7"/>
                  </a:moveTo>
                  <a:cubicBezTo>
                    <a:pt x="100" y="0"/>
                    <a:pt x="63" y="16"/>
                    <a:pt x="37" y="34"/>
                  </a:cubicBezTo>
                  <a:cubicBezTo>
                    <a:pt x="11" y="52"/>
                    <a:pt x="0" y="74"/>
                    <a:pt x="18" y="96"/>
                  </a:cubicBezTo>
                  <a:cubicBezTo>
                    <a:pt x="16" y="75"/>
                    <a:pt x="29" y="54"/>
                    <a:pt x="51" y="39"/>
                  </a:cubicBezTo>
                  <a:cubicBezTo>
                    <a:pt x="73" y="24"/>
                    <a:pt x="104" y="4"/>
                    <a:pt x="124" y="7"/>
                  </a:cubicBezTo>
                  <a:close/>
                </a:path>
              </a:pathLst>
            </a:custGeom>
            <a:solidFill>
              <a:srgbClr val="B78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37">
              <a:extLst>
                <a:ext uri="{FF2B5EF4-FFF2-40B4-BE49-F238E27FC236}">
                  <a16:creationId xmlns:a16="http://schemas.microsoft.com/office/drawing/2014/main" id="{BE500DB2-36EF-4DA0-933C-620CBAC02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289"/>
              <a:ext cx="303" cy="243"/>
            </a:xfrm>
            <a:custGeom>
              <a:avLst/>
              <a:gdLst>
                <a:gd name="T0" fmla="*/ 0 w 121"/>
                <a:gd name="T1" fmla="*/ 1656 h 91"/>
                <a:gd name="T2" fmla="*/ 739 w 121"/>
                <a:gd name="T3" fmla="*/ 1220 h 91"/>
                <a:gd name="T4" fmla="*/ 1347 w 121"/>
                <a:gd name="T5" fmla="*/ 606 h 91"/>
                <a:gd name="T6" fmla="*/ 1755 w 121"/>
                <a:gd name="T7" fmla="*/ 0 h 91"/>
                <a:gd name="T8" fmla="*/ 1097 w 121"/>
                <a:gd name="T9" fmla="*/ 435 h 91"/>
                <a:gd name="T10" fmla="*/ 0 w 121"/>
                <a:gd name="T11" fmla="*/ 1656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91">
                  <a:moveTo>
                    <a:pt x="0" y="87"/>
                  </a:moveTo>
                  <a:cubicBezTo>
                    <a:pt x="15" y="90"/>
                    <a:pt x="28" y="83"/>
                    <a:pt x="47" y="64"/>
                  </a:cubicBezTo>
                  <a:cubicBezTo>
                    <a:pt x="66" y="45"/>
                    <a:pt x="64" y="40"/>
                    <a:pt x="86" y="32"/>
                  </a:cubicBezTo>
                  <a:cubicBezTo>
                    <a:pt x="108" y="24"/>
                    <a:pt x="121" y="19"/>
                    <a:pt x="112" y="0"/>
                  </a:cubicBezTo>
                  <a:cubicBezTo>
                    <a:pt x="114" y="11"/>
                    <a:pt x="99" y="9"/>
                    <a:pt x="70" y="23"/>
                  </a:cubicBezTo>
                  <a:cubicBezTo>
                    <a:pt x="41" y="37"/>
                    <a:pt x="21" y="91"/>
                    <a:pt x="0" y="87"/>
                  </a:cubicBezTo>
                  <a:close/>
                </a:path>
              </a:pathLst>
            </a:custGeom>
            <a:solidFill>
              <a:srgbClr val="6B1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38">
              <a:extLst>
                <a:ext uri="{FF2B5EF4-FFF2-40B4-BE49-F238E27FC236}">
                  <a16:creationId xmlns:a16="http://schemas.microsoft.com/office/drawing/2014/main" id="{9200BC9C-871C-4373-9A9D-CD01E11E4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311"/>
              <a:ext cx="147" cy="165"/>
            </a:xfrm>
            <a:custGeom>
              <a:avLst/>
              <a:gdLst>
                <a:gd name="T0" fmla="*/ 912 w 59"/>
                <a:gd name="T1" fmla="*/ 0 h 62"/>
                <a:gd name="T2" fmla="*/ 167 w 59"/>
                <a:gd name="T3" fmla="*/ 1168 h 62"/>
                <a:gd name="T4" fmla="*/ 912 w 59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2">
                  <a:moveTo>
                    <a:pt x="59" y="0"/>
                  </a:moveTo>
                  <a:cubicBezTo>
                    <a:pt x="36" y="4"/>
                    <a:pt x="0" y="41"/>
                    <a:pt x="11" y="62"/>
                  </a:cubicBezTo>
                  <a:cubicBezTo>
                    <a:pt x="15" y="48"/>
                    <a:pt x="39" y="10"/>
                    <a:pt x="59" y="0"/>
                  </a:cubicBezTo>
                  <a:close/>
                </a:path>
              </a:pathLst>
            </a:custGeom>
            <a:solidFill>
              <a:srgbClr val="E7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Freeform 39">
              <a:extLst>
                <a:ext uri="{FF2B5EF4-FFF2-40B4-BE49-F238E27FC236}">
                  <a16:creationId xmlns:a16="http://schemas.microsoft.com/office/drawing/2014/main" id="{9F2B875F-7D38-49BD-9B3A-C622FA08B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193"/>
              <a:ext cx="268" cy="187"/>
            </a:xfrm>
            <a:custGeom>
              <a:avLst/>
              <a:gdLst>
                <a:gd name="T0" fmla="*/ 0 w 107"/>
                <a:gd name="T1" fmla="*/ 671 h 70"/>
                <a:gd name="T2" fmla="*/ 145 w 107"/>
                <a:gd name="T3" fmla="*/ 1336 h 70"/>
                <a:gd name="T4" fmla="*/ 1681 w 107"/>
                <a:gd name="T5" fmla="*/ 0 h 70"/>
                <a:gd name="T6" fmla="*/ 817 w 107"/>
                <a:gd name="T7" fmla="*/ 342 h 70"/>
                <a:gd name="T8" fmla="*/ 63 w 107"/>
                <a:gd name="T9" fmla="*/ 62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70">
                  <a:moveTo>
                    <a:pt x="0" y="35"/>
                  </a:moveTo>
                  <a:cubicBezTo>
                    <a:pt x="11" y="40"/>
                    <a:pt x="10" y="60"/>
                    <a:pt x="9" y="70"/>
                  </a:cubicBezTo>
                  <a:cubicBezTo>
                    <a:pt x="23" y="25"/>
                    <a:pt x="69" y="15"/>
                    <a:pt x="107" y="0"/>
                  </a:cubicBezTo>
                  <a:cubicBezTo>
                    <a:pt x="90" y="2"/>
                    <a:pt x="69" y="12"/>
                    <a:pt x="52" y="18"/>
                  </a:cubicBezTo>
                  <a:cubicBezTo>
                    <a:pt x="34" y="25"/>
                    <a:pt x="25" y="33"/>
                    <a:pt x="4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40">
              <a:extLst>
                <a:ext uri="{FF2B5EF4-FFF2-40B4-BE49-F238E27FC236}">
                  <a16:creationId xmlns:a16="http://schemas.microsoft.com/office/drawing/2014/main" id="{4B19D5A1-7653-49E1-BF8B-B72D972EC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473"/>
              <a:ext cx="288" cy="232"/>
            </a:xfrm>
            <a:custGeom>
              <a:avLst/>
              <a:gdLst>
                <a:gd name="T0" fmla="*/ 50 w 115"/>
                <a:gd name="T1" fmla="*/ 1024 h 87"/>
                <a:gd name="T2" fmla="*/ 438 w 115"/>
                <a:gd name="T3" fmla="*/ 1173 h 87"/>
                <a:gd name="T4" fmla="*/ 408 w 115"/>
                <a:gd name="T5" fmla="*/ 1651 h 87"/>
                <a:gd name="T6" fmla="*/ 1067 w 115"/>
                <a:gd name="T7" fmla="*/ 648 h 87"/>
                <a:gd name="T8" fmla="*/ 1806 w 115"/>
                <a:gd name="T9" fmla="*/ 0 h 87"/>
                <a:gd name="T10" fmla="*/ 959 w 115"/>
                <a:gd name="T11" fmla="*/ 512 h 87"/>
                <a:gd name="T12" fmla="*/ 0 w 115"/>
                <a:gd name="T13" fmla="*/ 989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87">
                  <a:moveTo>
                    <a:pt x="3" y="54"/>
                  </a:moveTo>
                  <a:cubicBezTo>
                    <a:pt x="12" y="57"/>
                    <a:pt x="21" y="55"/>
                    <a:pt x="28" y="62"/>
                  </a:cubicBezTo>
                  <a:cubicBezTo>
                    <a:pt x="36" y="70"/>
                    <a:pt x="34" y="79"/>
                    <a:pt x="26" y="87"/>
                  </a:cubicBezTo>
                  <a:cubicBezTo>
                    <a:pt x="42" y="71"/>
                    <a:pt x="54" y="52"/>
                    <a:pt x="68" y="34"/>
                  </a:cubicBezTo>
                  <a:cubicBezTo>
                    <a:pt x="80" y="20"/>
                    <a:pt x="97" y="2"/>
                    <a:pt x="115" y="0"/>
                  </a:cubicBezTo>
                  <a:cubicBezTo>
                    <a:pt x="95" y="4"/>
                    <a:pt x="77" y="14"/>
                    <a:pt x="61" y="27"/>
                  </a:cubicBezTo>
                  <a:cubicBezTo>
                    <a:pt x="49" y="38"/>
                    <a:pt x="17" y="60"/>
                    <a:pt x="0" y="52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41">
              <a:extLst>
                <a:ext uri="{FF2B5EF4-FFF2-40B4-BE49-F238E27FC236}">
                  <a16:creationId xmlns:a16="http://schemas.microsoft.com/office/drawing/2014/main" id="{B8B430B5-5117-4D3D-B2A5-F55AABE0B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1425"/>
              <a:ext cx="283" cy="128"/>
            </a:xfrm>
            <a:custGeom>
              <a:avLst/>
              <a:gdLst>
                <a:gd name="T0" fmla="*/ 145 w 113"/>
                <a:gd name="T1" fmla="*/ 363 h 48"/>
                <a:gd name="T2" fmla="*/ 1180 w 113"/>
                <a:gd name="T3" fmla="*/ 909 h 48"/>
                <a:gd name="T4" fmla="*/ 1776 w 113"/>
                <a:gd name="T5" fmla="*/ 56 h 48"/>
                <a:gd name="T6" fmla="*/ 1004 w 113"/>
                <a:gd name="T7" fmla="*/ 477 h 48"/>
                <a:gd name="T8" fmla="*/ 0 w 113"/>
                <a:gd name="T9" fmla="*/ 39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48">
                  <a:moveTo>
                    <a:pt x="9" y="19"/>
                  </a:moveTo>
                  <a:cubicBezTo>
                    <a:pt x="33" y="26"/>
                    <a:pt x="54" y="38"/>
                    <a:pt x="75" y="48"/>
                  </a:cubicBezTo>
                  <a:cubicBezTo>
                    <a:pt x="81" y="34"/>
                    <a:pt x="91" y="0"/>
                    <a:pt x="113" y="3"/>
                  </a:cubicBezTo>
                  <a:cubicBezTo>
                    <a:pt x="92" y="0"/>
                    <a:pt x="81" y="21"/>
                    <a:pt x="64" y="25"/>
                  </a:cubicBezTo>
                  <a:cubicBezTo>
                    <a:pt x="44" y="31"/>
                    <a:pt x="21" y="15"/>
                    <a:pt x="0" y="21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42">
              <a:extLst>
                <a:ext uri="{FF2B5EF4-FFF2-40B4-BE49-F238E27FC236}">
                  <a16:creationId xmlns:a16="http://schemas.microsoft.com/office/drawing/2014/main" id="{D00A3986-95EA-4B41-A50D-474961CCB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388"/>
              <a:ext cx="16" cy="21"/>
            </a:xfrm>
            <a:custGeom>
              <a:avLst/>
              <a:gdLst>
                <a:gd name="T0" fmla="*/ 35 w 6"/>
                <a:gd name="T1" fmla="*/ 0 h 8"/>
                <a:gd name="T2" fmla="*/ 115 w 6"/>
                <a:gd name="T3" fmla="*/ 34 h 8"/>
                <a:gd name="T4" fmla="*/ 56 w 6"/>
                <a:gd name="T5" fmla="*/ 144 h 8"/>
                <a:gd name="T6" fmla="*/ 21 w 6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2" y="2"/>
                    <a:pt x="4" y="2"/>
                    <a:pt x="6" y="2"/>
                  </a:cubicBezTo>
                  <a:cubicBezTo>
                    <a:pt x="6" y="3"/>
                    <a:pt x="5" y="8"/>
                    <a:pt x="3" y="8"/>
                  </a:cubicBezTo>
                  <a:cubicBezTo>
                    <a:pt x="1" y="8"/>
                    <a:pt x="0" y="5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43">
              <a:extLst>
                <a:ext uri="{FF2B5EF4-FFF2-40B4-BE49-F238E27FC236}">
                  <a16:creationId xmlns:a16="http://schemas.microsoft.com/office/drawing/2014/main" id="{465AA7E1-7519-43B4-A7EC-F761D39C0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076"/>
              <a:ext cx="1688" cy="707"/>
            </a:xfrm>
            <a:custGeom>
              <a:avLst/>
              <a:gdLst>
                <a:gd name="T0" fmla="*/ 1020 w 675"/>
                <a:gd name="T1" fmla="*/ 149 h 265"/>
                <a:gd name="T2" fmla="*/ 2813 w 675"/>
                <a:gd name="T3" fmla="*/ 1105 h 265"/>
                <a:gd name="T4" fmla="*/ 5472 w 675"/>
                <a:gd name="T5" fmla="*/ 363 h 265"/>
                <a:gd name="T6" fmla="*/ 8180 w 675"/>
                <a:gd name="T7" fmla="*/ 1515 h 265"/>
                <a:gd name="T8" fmla="*/ 10556 w 675"/>
                <a:gd name="T9" fmla="*/ 1174 h 265"/>
                <a:gd name="T10" fmla="*/ 9975 w 675"/>
                <a:gd name="T11" fmla="*/ 2732 h 265"/>
                <a:gd name="T12" fmla="*/ 8993 w 675"/>
                <a:gd name="T13" fmla="*/ 4007 h 265"/>
                <a:gd name="T14" fmla="*/ 8117 w 675"/>
                <a:gd name="T15" fmla="*/ 2583 h 265"/>
                <a:gd name="T16" fmla="*/ 7410 w 675"/>
                <a:gd name="T17" fmla="*/ 3815 h 265"/>
                <a:gd name="T18" fmla="*/ 4659 w 675"/>
                <a:gd name="T19" fmla="*/ 3439 h 265"/>
                <a:gd name="T20" fmla="*/ 2846 w 675"/>
                <a:gd name="T21" fmla="*/ 5032 h 265"/>
                <a:gd name="T22" fmla="*/ 3834 w 675"/>
                <a:gd name="T23" fmla="*/ 4314 h 265"/>
                <a:gd name="T24" fmla="*/ 2271 w 675"/>
                <a:gd name="T25" fmla="*/ 3439 h 265"/>
                <a:gd name="T26" fmla="*/ 0 w 675"/>
                <a:gd name="T27" fmla="*/ 3474 h 265"/>
                <a:gd name="T28" fmla="*/ 1896 w 675"/>
                <a:gd name="T29" fmla="*/ 2620 h 265"/>
                <a:gd name="T30" fmla="*/ 2438 w 675"/>
                <a:gd name="T31" fmla="*/ 1801 h 265"/>
                <a:gd name="T32" fmla="*/ 1020 w 675"/>
                <a:gd name="T33" fmla="*/ 149 h 2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5" h="265">
                  <a:moveTo>
                    <a:pt x="65" y="8"/>
                  </a:moveTo>
                  <a:cubicBezTo>
                    <a:pt x="100" y="41"/>
                    <a:pt x="128" y="58"/>
                    <a:pt x="180" y="58"/>
                  </a:cubicBezTo>
                  <a:cubicBezTo>
                    <a:pt x="232" y="58"/>
                    <a:pt x="253" y="0"/>
                    <a:pt x="350" y="19"/>
                  </a:cubicBezTo>
                  <a:cubicBezTo>
                    <a:pt x="448" y="39"/>
                    <a:pt x="461" y="69"/>
                    <a:pt x="523" y="80"/>
                  </a:cubicBezTo>
                  <a:cubicBezTo>
                    <a:pt x="586" y="90"/>
                    <a:pt x="660" y="82"/>
                    <a:pt x="675" y="62"/>
                  </a:cubicBezTo>
                  <a:cubicBezTo>
                    <a:pt x="647" y="95"/>
                    <a:pt x="599" y="114"/>
                    <a:pt x="638" y="144"/>
                  </a:cubicBezTo>
                  <a:cubicBezTo>
                    <a:pt x="547" y="90"/>
                    <a:pt x="575" y="194"/>
                    <a:pt x="575" y="211"/>
                  </a:cubicBezTo>
                  <a:cubicBezTo>
                    <a:pt x="560" y="188"/>
                    <a:pt x="554" y="138"/>
                    <a:pt x="519" y="136"/>
                  </a:cubicBezTo>
                  <a:cubicBezTo>
                    <a:pt x="484" y="134"/>
                    <a:pt x="450" y="173"/>
                    <a:pt x="474" y="201"/>
                  </a:cubicBezTo>
                  <a:cubicBezTo>
                    <a:pt x="446" y="173"/>
                    <a:pt x="334" y="125"/>
                    <a:pt x="298" y="181"/>
                  </a:cubicBezTo>
                  <a:cubicBezTo>
                    <a:pt x="260" y="241"/>
                    <a:pt x="229" y="265"/>
                    <a:pt x="182" y="265"/>
                  </a:cubicBezTo>
                  <a:cubicBezTo>
                    <a:pt x="208" y="261"/>
                    <a:pt x="227" y="250"/>
                    <a:pt x="245" y="227"/>
                  </a:cubicBezTo>
                  <a:cubicBezTo>
                    <a:pt x="262" y="203"/>
                    <a:pt x="199" y="229"/>
                    <a:pt x="145" y="181"/>
                  </a:cubicBezTo>
                  <a:cubicBezTo>
                    <a:pt x="91" y="134"/>
                    <a:pt x="48" y="157"/>
                    <a:pt x="0" y="183"/>
                  </a:cubicBezTo>
                  <a:cubicBezTo>
                    <a:pt x="33" y="144"/>
                    <a:pt x="89" y="129"/>
                    <a:pt x="121" y="138"/>
                  </a:cubicBezTo>
                  <a:cubicBezTo>
                    <a:pt x="154" y="147"/>
                    <a:pt x="167" y="112"/>
                    <a:pt x="156" y="95"/>
                  </a:cubicBezTo>
                  <a:cubicBezTo>
                    <a:pt x="145" y="77"/>
                    <a:pt x="67" y="56"/>
                    <a:pt x="65" y="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44">
              <a:extLst>
                <a:ext uri="{FF2B5EF4-FFF2-40B4-BE49-F238E27FC236}">
                  <a16:creationId xmlns:a16="http://schemas.microsoft.com/office/drawing/2014/main" id="{8C577F6B-C50C-4E3B-A0F7-A0F77E57B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209"/>
              <a:ext cx="400" cy="363"/>
            </a:xfrm>
            <a:custGeom>
              <a:avLst/>
              <a:gdLst>
                <a:gd name="T0" fmla="*/ 158 w 160"/>
                <a:gd name="T1" fmla="*/ 1903 h 136"/>
                <a:gd name="T2" fmla="*/ 1458 w 160"/>
                <a:gd name="T3" fmla="*/ 1767 h 136"/>
                <a:gd name="T4" fmla="*/ 2500 w 160"/>
                <a:gd name="T5" fmla="*/ 819 h 136"/>
                <a:gd name="T6" fmla="*/ 1000 w 160"/>
                <a:gd name="T7" fmla="*/ 534 h 136"/>
                <a:gd name="T8" fmla="*/ 158 w 160"/>
                <a:gd name="T9" fmla="*/ 1903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36">
                  <a:moveTo>
                    <a:pt x="10" y="100"/>
                  </a:moveTo>
                  <a:cubicBezTo>
                    <a:pt x="17" y="136"/>
                    <a:pt x="60" y="131"/>
                    <a:pt x="93" y="93"/>
                  </a:cubicBezTo>
                  <a:cubicBezTo>
                    <a:pt x="126" y="55"/>
                    <a:pt x="160" y="69"/>
                    <a:pt x="160" y="43"/>
                  </a:cubicBezTo>
                  <a:cubicBezTo>
                    <a:pt x="160" y="17"/>
                    <a:pt x="110" y="0"/>
                    <a:pt x="64" y="28"/>
                  </a:cubicBezTo>
                  <a:cubicBezTo>
                    <a:pt x="19" y="57"/>
                    <a:pt x="0" y="67"/>
                    <a:pt x="10" y="10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45">
              <a:extLst>
                <a:ext uri="{FF2B5EF4-FFF2-40B4-BE49-F238E27FC236}">
                  <a16:creationId xmlns:a16="http://schemas.microsoft.com/office/drawing/2014/main" id="{89C69DBB-B5DA-4BC7-8BA6-3086C76BA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1612"/>
              <a:ext cx="113" cy="56"/>
            </a:xfrm>
            <a:custGeom>
              <a:avLst/>
              <a:gdLst>
                <a:gd name="T0" fmla="*/ 0 w 45"/>
                <a:gd name="T1" fmla="*/ 0 h 21"/>
                <a:gd name="T2" fmla="*/ 713 w 45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0"/>
                  </a:moveTo>
                  <a:cubicBezTo>
                    <a:pt x="14" y="12"/>
                    <a:pt x="24" y="4"/>
                    <a:pt x="45" y="2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46">
              <a:extLst>
                <a:ext uri="{FF2B5EF4-FFF2-40B4-BE49-F238E27FC236}">
                  <a16:creationId xmlns:a16="http://schemas.microsoft.com/office/drawing/2014/main" id="{89000089-F78E-4AAF-885E-8F9120E81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1137"/>
              <a:ext cx="58" cy="123"/>
            </a:xfrm>
            <a:custGeom>
              <a:avLst/>
              <a:gdLst>
                <a:gd name="T0" fmla="*/ 368 w 23"/>
                <a:gd name="T1" fmla="*/ 0 h 46"/>
                <a:gd name="T2" fmla="*/ 0 w 23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6">
                  <a:moveTo>
                    <a:pt x="23" y="0"/>
                  </a:moveTo>
                  <a:cubicBezTo>
                    <a:pt x="23" y="20"/>
                    <a:pt x="12" y="39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Oval 47">
              <a:extLst>
                <a:ext uri="{FF2B5EF4-FFF2-40B4-BE49-F238E27FC236}">
                  <a16:creationId xmlns:a16="http://schemas.microsoft.com/office/drawing/2014/main" id="{DBFDE584-3018-462E-BF6C-A5CEC3399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" y="1257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62" name="Oval 48">
              <a:extLst>
                <a:ext uri="{FF2B5EF4-FFF2-40B4-BE49-F238E27FC236}">
                  <a16:creationId xmlns:a16="http://schemas.microsoft.com/office/drawing/2014/main" id="{2C052243-1727-414B-8228-2A0A9196A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" y="1252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63" name="Oval 49">
              <a:extLst>
                <a:ext uri="{FF2B5EF4-FFF2-40B4-BE49-F238E27FC236}">
                  <a16:creationId xmlns:a16="http://schemas.microsoft.com/office/drawing/2014/main" id="{38258636-A76C-4C92-811D-53A37C133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8" y="1295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80" name="Group 50">
            <a:extLst>
              <a:ext uri="{FF2B5EF4-FFF2-40B4-BE49-F238E27FC236}">
                <a16:creationId xmlns:a16="http://schemas.microsoft.com/office/drawing/2014/main" id="{27C2FCE5-2493-431F-98C9-E88989EE4A47}"/>
              </a:ext>
            </a:extLst>
          </p:cNvPr>
          <p:cNvGrpSpPr>
            <a:grpSpLocks/>
          </p:cNvGrpSpPr>
          <p:nvPr/>
        </p:nvGrpSpPr>
        <p:grpSpPr bwMode="auto">
          <a:xfrm>
            <a:off x="4681538" y="2971800"/>
            <a:ext cx="2516187" cy="1412875"/>
            <a:chOff x="1989" y="1751"/>
            <a:chExt cx="1585" cy="890"/>
          </a:xfrm>
        </p:grpSpPr>
        <p:sp>
          <p:nvSpPr>
            <p:cNvPr id="24624" name="Freeform 51">
              <a:extLst>
                <a:ext uri="{FF2B5EF4-FFF2-40B4-BE49-F238E27FC236}">
                  <a16:creationId xmlns:a16="http://schemas.microsoft.com/office/drawing/2014/main" id="{A24A1799-D9C3-4254-8673-36C1AC741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783"/>
              <a:ext cx="1585" cy="858"/>
            </a:xfrm>
            <a:custGeom>
              <a:avLst/>
              <a:gdLst>
                <a:gd name="T0" fmla="*/ 3113 w 634"/>
                <a:gd name="T1" fmla="*/ 0 h 322"/>
                <a:gd name="T2" fmla="*/ 3470 w 634"/>
                <a:gd name="T3" fmla="*/ 1386 h 322"/>
                <a:gd name="T4" fmla="*/ 2675 w 634"/>
                <a:gd name="T5" fmla="*/ 1740 h 322"/>
                <a:gd name="T6" fmla="*/ 2020 w 634"/>
                <a:gd name="T7" fmla="*/ 1100 h 322"/>
                <a:gd name="T8" fmla="*/ 2050 w 634"/>
                <a:gd name="T9" fmla="*/ 2363 h 322"/>
                <a:gd name="T10" fmla="*/ 675 w 634"/>
                <a:gd name="T11" fmla="*/ 2401 h 322"/>
                <a:gd name="T12" fmla="*/ 1908 w 634"/>
                <a:gd name="T13" fmla="*/ 2726 h 322"/>
                <a:gd name="T14" fmla="*/ 1425 w 634"/>
                <a:gd name="T15" fmla="*/ 4522 h 322"/>
                <a:gd name="T16" fmla="*/ 0 w 634"/>
                <a:gd name="T17" fmla="*/ 5788 h 322"/>
                <a:gd name="T18" fmla="*/ 2125 w 634"/>
                <a:gd name="T19" fmla="*/ 4487 h 322"/>
                <a:gd name="T20" fmla="*/ 2583 w 634"/>
                <a:gd name="T21" fmla="*/ 6091 h 322"/>
                <a:gd name="T22" fmla="*/ 3720 w 634"/>
                <a:gd name="T23" fmla="*/ 4274 h 322"/>
                <a:gd name="T24" fmla="*/ 6083 w 634"/>
                <a:gd name="T25" fmla="*/ 4218 h 322"/>
                <a:gd name="T26" fmla="*/ 7720 w 634"/>
                <a:gd name="T27" fmla="*/ 3579 h 322"/>
                <a:gd name="T28" fmla="*/ 8863 w 634"/>
                <a:gd name="T29" fmla="*/ 5468 h 322"/>
                <a:gd name="T30" fmla="*/ 9908 w 634"/>
                <a:gd name="T31" fmla="*/ 3805 h 322"/>
                <a:gd name="T32" fmla="*/ 8625 w 634"/>
                <a:gd name="T33" fmla="*/ 3080 h 322"/>
                <a:gd name="T34" fmla="*/ 9533 w 634"/>
                <a:gd name="T35" fmla="*/ 661 h 322"/>
                <a:gd name="T36" fmla="*/ 8595 w 634"/>
                <a:gd name="T37" fmla="*/ 1386 h 322"/>
                <a:gd name="T38" fmla="*/ 7908 w 634"/>
                <a:gd name="T39" fmla="*/ 1966 h 322"/>
                <a:gd name="T40" fmla="*/ 6113 w 634"/>
                <a:gd name="T41" fmla="*/ 1740 h 322"/>
                <a:gd name="T42" fmla="*/ 3988 w 634"/>
                <a:gd name="T43" fmla="*/ 930 h 322"/>
                <a:gd name="T44" fmla="*/ 3113 w 634"/>
                <a:gd name="T45" fmla="*/ 0 h 3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34" h="322">
                  <a:moveTo>
                    <a:pt x="199" y="0"/>
                  </a:moveTo>
                  <a:cubicBezTo>
                    <a:pt x="212" y="13"/>
                    <a:pt x="239" y="31"/>
                    <a:pt x="222" y="73"/>
                  </a:cubicBezTo>
                  <a:cubicBezTo>
                    <a:pt x="217" y="88"/>
                    <a:pt x="194" y="98"/>
                    <a:pt x="171" y="92"/>
                  </a:cubicBezTo>
                  <a:cubicBezTo>
                    <a:pt x="153" y="87"/>
                    <a:pt x="134" y="68"/>
                    <a:pt x="129" y="58"/>
                  </a:cubicBezTo>
                  <a:cubicBezTo>
                    <a:pt x="140" y="76"/>
                    <a:pt x="168" y="118"/>
                    <a:pt x="131" y="125"/>
                  </a:cubicBezTo>
                  <a:cubicBezTo>
                    <a:pt x="105" y="130"/>
                    <a:pt x="67" y="150"/>
                    <a:pt x="43" y="127"/>
                  </a:cubicBezTo>
                  <a:cubicBezTo>
                    <a:pt x="51" y="159"/>
                    <a:pt x="113" y="133"/>
                    <a:pt x="122" y="144"/>
                  </a:cubicBezTo>
                  <a:cubicBezTo>
                    <a:pt x="153" y="177"/>
                    <a:pt x="118" y="224"/>
                    <a:pt x="91" y="239"/>
                  </a:cubicBezTo>
                  <a:cubicBezTo>
                    <a:pt x="56" y="258"/>
                    <a:pt x="29" y="278"/>
                    <a:pt x="0" y="306"/>
                  </a:cubicBezTo>
                  <a:cubicBezTo>
                    <a:pt x="35" y="276"/>
                    <a:pt x="94" y="259"/>
                    <a:pt x="136" y="237"/>
                  </a:cubicBezTo>
                  <a:cubicBezTo>
                    <a:pt x="194" y="206"/>
                    <a:pt x="164" y="286"/>
                    <a:pt x="165" y="322"/>
                  </a:cubicBezTo>
                  <a:cubicBezTo>
                    <a:pt x="166" y="297"/>
                    <a:pt x="205" y="213"/>
                    <a:pt x="238" y="226"/>
                  </a:cubicBezTo>
                  <a:cubicBezTo>
                    <a:pt x="280" y="241"/>
                    <a:pt x="351" y="234"/>
                    <a:pt x="389" y="223"/>
                  </a:cubicBezTo>
                  <a:cubicBezTo>
                    <a:pt x="427" y="212"/>
                    <a:pt x="464" y="179"/>
                    <a:pt x="494" y="189"/>
                  </a:cubicBezTo>
                  <a:cubicBezTo>
                    <a:pt x="524" y="199"/>
                    <a:pt x="547" y="252"/>
                    <a:pt x="567" y="289"/>
                  </a:cubicBezTo>
                  <a:cubicBezTo>
                    <a:pt x="538" y="197"/>
                    <a:pt x="573" y="197"/>
                    <a:pt x="634" y="201"/>
                  </a:cubicBezTo>
                  <a:cubicBezTo>
                    <a:pt x="602" y="184"/>
                    <a:pt x="573" y="196"/>
                    <a:pt x="552" y="163"/>
                  </a:cubicBezTo>
                  <a:cubicBezTo>
                    <a:pt x="519" y="110"/>
                    <a:pt x="576" y="49"/>
                    <a:pt x="610" y="35"/>
                  </a:cubicBezTo>
                  <a:cubicBezTo>
                    <a:pt x="585" y="43"/>
                    <a:pt x="569" y="56"/>
                    <a:pt x="550" y="73"/>
                  </a:cubicBezTo>
                  <a:cubicBezTo>
                    <a:pt x="536" y="85"/>
                    <a:pt x="524" y="98"/>
                    <a:pt x="506" y="104"/>
                  </a:cubicBezTo>
                  <a:cubicBezTo>
                    <a:pt x="472" y="115"/>
                    <a:pt x="425" y="98"/>
                    <a:pt x="391" y="92"/>
                  </a:cubicBezTo>
                  <a:cubicBezTo>
                    <a:pt x="339" y="82"/>
                    <a:pt x="293" y="86"/>
                    <a:pt x="255" y="49"/>
                  </a:cubicBezTo>
                  <a:cubicBezTo>
                    <a:pt x="237" y="33"/>
                    <a:pt x="233" y="20"/>
                    <a:pt x="199" y="0"/>
                  </a:cubicBezTo>
                  <a:close/>
                </a:path>
              </a:pathLst>
            </a:custGeom>
            <a:solidFill>
              <a:srgbClr val="E96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52">
              <a:extLst>
                <a:ext uri="{FF2B5EF4-FFF2-40B4-BE49-F238E27FC236}">
                  <a16:creationId xmlns:a16="http://schemas.microsoft.com/office/drawing/2014/main" id="{06BF417E-C2C8-4C36-8171-29B6371A3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183"/>
              <a:ext cx="1263" cy="314"/>
            </a:xfrm>
            <a:custGeom>
              <a:avLst/>
              <a:gdLst>
                <a:gd name="T0" fmla="*/ 0 w 505"/>
                <a:gd name="T1" fmla="*/ 1996 h 118"/>
                <a:gd name="T2" fmla="*/ 908 w 505"/>
                <a:gd name="T3" fmla="*/ 1488 h 118"/>
                <a:gd name="T4" fmla="*/ 1551 w 505"/>
                <a:gd name="T5" fmla="*/ 1543 h 118"/>
                <a:gd name="T6" fmla="*/ 1583 w 505"/>
                <a:gd name="T7" fmla="*/ 2225 h 118"/>
                <a:gd name="T8" fmla="*/ 2408 w 505"/>
                <a:gd name="T9" fmla="*/ 1245 h 118"/>
                <a:gd name="T10" fmla="*/ 3992 w 505"/>
                <a:gd name="T11" fmla="*/ 1416 h 118"/>
                <a:gd name="T12" fmla="*/ 5817 w 505"/>
                <a:gd name="T13" fmla="*/ 695 h 118"/>
                <a:gd name="T14" fmla="*/ 6850 w 505"/>
                <a:gd name="T15" fmla="*/ 772 h 118"/>
                <a:gd name="T16" fmla="*/ 7493 w 505"/>
                <a:gd name="T17" fmla="*/ 1974 h 118"/>
                <a:gd name="T18" fmla="*/ 7901 w 505"/>
                <a:gd name="T19" fmla="*/ 865 h 118"/>
                <a:gd name="T20" fmla="*/ 7318 w 505"/>
                <a:gd name="T21" fmla="*/ 149 h 118"/>
                <a:gd name="T22" fmla="*/ 7255 w 505"/>
                <a:gd name="T23" fmla="*/ 865 h 118"/>
                <a:gd name="T24" fmla="*/ 6525 w 505"/>
                <a:gd name="T25" fmla="*/ 56 h 118"/>
                <a:gd name="T26" fmla="*/ 5410 w 505"/>
                <a:gd name="T27" fmla="*/ 490 h 118"/>
                <a:gd name="T28" fmla="*/ 3379 w 505"/>
                <a:gd name="T29" fmla="*/ 1035 h 118"/>
                <a:gd name="T30" fmla="*/ 1813 w 505"/>
                <a:gd name="T31" fmla="*/ 1075 h 118"/>
                <a:gd name="T32" fmla="*/ 895 w 505"/>
                <a:gd name="T33" fmla="*/ 1283 h 118"/>
                <a:gd name="T34" fmla="*/ 0 w 505"/>
                <a:gd name="T35" fmla="*/ 1996 h 1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05" h="118">
                  <a:moveTo>
                    <a:pt x="0" y="106"/>
                  </a:moveTo>
                  <a:cubicBezTo>
                    <a:pt x="22" y="98"/>
                    <a:pt x="34" y="90"/>
                    <a:pt x="58" y="79"/>
                  </a:cubicBezTo>
                  <a:cubicBezTo>
                    <a:pt x="82" y="68"/>
                    <a:pt x="93" y="67"/>
                    <a:pt x="99" y="82"/>
                  </a:cubicBezTo>
                  <a:cubicBezTo>
                    <a:pt x="105" y="97"/>
                    <a:pt x="101" y="118"/>
                    <a:pt x="101" y="118"/>
                  </a:cubicBezTo>
                  <a:cubicBezTo>
                    <a:pt x="117" y="74"/>
                    <a:pt x="136" y="68"/>
                    <a:pt x="154" y="66"/>
                  </a:cubicBezTo>
                  <a:cubicBezTo>
                    <a:pt x="172" y="64"/>
                    <a:pt x="197" y="82"/>
                    <a:pt x="255" y="75"/>
                  </a:cubicBezTo>
                  <a:cubicBezTo>
                    <a:pt x="313" y="68"/>
                    <a:pt x="330" y="55"/>
                    <a:pt x="372" y="37"/>
                  </a:cubicBezTo>
                  <a:cubicBezTo>
                    <a:pt x="414" y="19"/>
                    <a:pt x="421" y="23"/>
                    <a:pt x="438" y="41"/>
                  </a:cubicBezTo>
                  <a:cubicBezTo>
                    <a:pt x="455" y="59"/>
                    <a:pt x="476" y="95"/>
                    <a:pt x="479" y="105"/>
                  </a:cubicBezTo>
                  <a:cubicBezTo>
                    <a:pt x="476" y="83"/>
                    <a:pt x="470" y="53"/>
                    <a:pt x="505" y="46"/>
                  </a:cubicBezTo>
                  <a:cubicBezTo>
                    <a:pt x="497" y="45"/>
                    <a:pt x="472" y="28"/>
                    <a:pt x="468" y="8"/>
                  </a:cubicBezTo>
                  <a:cubicBezTo>
                    <a:pt x="472" y="23"/>
                    <a:pt x="474" y="44"/>
                    <a:pt x="464" y="46"/>
                  </a:cubicBezTo>
                  <a:cubicBezTo>
                    <a:pt x="454" y="48"/>
                    <a:pt x="452" y="0"/>
                    <a:pt x="417" y="3"/>
                  </a:cubicBezTo>
                  <a:cubicBezTo>
                    <a:pt x="382" y="6"/>
                    <a:pt x="370" y="12"/>
                    <a:pt x="346" y="26"/>
                  </a:cubicBezTo>
                  <a:cubicBezTo>
                    <a:pt x="322" y="40"/>
                    <a:pt x="281" y="65"/>
                    <a:pt x="216" y="55"/>
                  </a:cubicBezTo>
                  <a:cubicBezTo>
                    <a:pt x="151" y="45"/>
                    <a:pt x="135" y="45"/>
                    <a:pt x="116" y="57"/>
                  </a:cubicBezTo>
                  <a:cubicBezTo>
                    <a:pt x="97" y="69"/>
                    <a:pt x="83" y="51"/>
                    <a:pt x="57" y="68"/>
                  </a:cubicBezTo>
                  <a:cubicBezTo>
                    <a:pt x="31" y="85"/>
                    <a:pt x="0" y="106"/>
                    <a:pt x="0" y="106"/>
                  </a:cubicBezTo>
                  <a:close/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53">
              <a:extLst>
                <a:ext uri="{FF2B5EF4-FFF2-40B4-BE49-F238E27FC236}">
                  <a16:creationId xmlns:a16="http://schemas.microsoft.com/office/drawing/2014/main" id="{4C198E56-EBC4-4062-A662-09360604E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177"/>
              <a:ext cx="430" cy="182"/>
            </a:xfrm>
            <a:custGeom>
              <a:avLst/>
              <a:gdLst>
                <a:gd name="T0" fmla="*/ 0 w 172"/>
                <a:gd name="T1" fmla="*/ 444 h 68"/>
                <a:gd name="T2" fmla="*/ 1188 w 172"/>
                <a:gd name="T3" fmla="*/ 1226 h 68"/>
                <a:gd name="T4" fmla="*/ 2458 w 172"/>
                <a:gd name="T5" fmla="*/ 731 h 68"/>
                <a:gd name="T6" fmla="*/ 2408 w 172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68">
                  <a:moveTo>
                    <a:pt x="0" y="23"/>
                  </a:moveTo>
                  <a:cubicBezTo>
                    <a:pt x="2" y="57"/>
                    <a:pt x="29" y="68"/>
                    <a:pt x="76" y="64"/>
                  </a:cubicBezTo>
                  <a:cubicBezTo>
                    <a:pt x="123" y="60"/>
                    <a:pt x="157" y="38"/>
                    <a:pt x="157" y="38"/>
                  </a:cubicBezTo>
                  <a:cubicBezTo>
                    <a:pt x="157" y="38"/>
                    <a:pt x="172" y="2"/>
                    <a:pt x="154" y="0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54">
              <a:extLst>
                <a:ext uri="{FF2B5EF4-FFF2-40B4-BE49-F238E27FC236}">
                  <a16:creationId xmlns:a16="http://schemas.microsoft.com/office/drawing/2014/main" id="{8BB93EE6-F722-4EE6-ABEE-7D07D62D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239"/>
              <a:ext cx="325" cy="141"/>
            </a:xfrm>
            <a:custGeom>
              <a:avLst/>
              <a:gdLst>
                <a:gd name="T0" fmla="*/ 0 w 130"/>
                <a:gd name="T1" fmla="*/ 431 h 53"/>
                <a:gd name="T2" fmla="*/ 2033 w 130"/>
                <a:gd name="T3" fmla="*/ 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0" h="53">
                  <a:moveTo>
                    <a:pt x="0" y="23"/>
                  </a:moveTo>
                  <a:cubicBezTo>
                    <a:pt x="29" y="36"/>
                    <a:pt x="116" y="53"/>
                    <a:pt x="130" y="0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Freeform 55">
              <a:extLst>
                <a:ext uri="{FF2B5EF4-FFF2-40B4-BE49-F238E27FC236}">
                  <a16:creationId xmlns:a16="http://schemas.microsoft.com/office/drawing/2014/main" id="{2978F93E-C78C-4ECD-A556-134154BE8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095"/>
              <a:ext cx="430" cy="224"/>
            </a:xfrm>
            <a:custGeom>
              <a:avLst/>
              <a:gdLst>
                <a:gd name="T0" fmla="*/ 188 w 172"/>
                <a:gd name="T1" fmla="*/ 605 h 84"/>
                <a:gd name="T2" fmla="*/ 1533 w 172"/>
                <a:gd name="T3" fmla="*/ 1515 h 84"/>
                <a:gd name="T4" fmla="*/ 2658 w 172"/>
                <a:gd name="T5" fmla="*/ 683 h 84"/>
                <a:gd name="T6" fmla="*/ 1438 w 172"/>
                <a:gd name="T7" fmla="*/ 227 h 84"/>
                <a:gd name="T8" fmla="*/ 188 w 172"/>
                <a:gd name="T9" fmla="*/ 60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84">
                  <a:moveTo>
                    <a:pt x="12" y="32"/>
                  </a:moveTo>
                  <a:cubicBezTo>
                    <a:pt x="0" y="82"/>
                    <a:pt x="58" y="84"/>
                    <a:pt x="98" y="80"/>
                  </a:cubicBezTo>
                  <a:cubicBezTo>
                    <a:pt x="138" y="76"/>
                    <a:pt x="172" y="64"/>
                    <a:pt x="170" y="36"/>
                  </a:cubicBezTo>
                  <a:cubicBezTo>
                    <a:pt x="168" y="8"/>
                    <a:pt x="126" y="20"/>
                    <a:pt x="92" y="12"/>
                  </a:cubicBezTo>
                  <a:cubicBezTo>
                    <a:pt x="58" y="4"/>
                    <a:pt x="22" y="0"/>
                    <a:pt x="12" y="32"/>
                  </a:cubicBezTo>
                  <a:close/>
                </a:path>
              </a:pathLst>
            </a:custGeom>
            <a:solidFill>
              <a:srgbClr val="80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56">
              <a:extLst>
                <a:ext uri="{FF2B5EF4-FFF2-40B4-BE49-F238E27FC236}">
                  <a16:creationId xmlns:a16="http://schemas.microsoft.com/office/drawing/2014/main" id="{4748CBA8-8F6F-4E75-A92E-08172DF31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927"/>
              <a:ext cx="750" cy="370"/>
            </a:xfrm>
            <a:custGeom>
              <a:avLst/>
              <a:gdLst>
                <a:gd name="T0" fmla="*/ 113 w 300"/>
                <a:gd name="T1" fmla="*/ 2622 h 139"/>
                <a:gd name="T2" fmla="*/ 63 w 300"/>
                <a:gd name="T3" fmla="*/ 1680 h 139"/>
                <a:gd name="T4" fmla="*/ 270 w 300"/>
                <a:gd name="T5" fmla="*/ 1360 h 139"/>
                <a:gd name="T6" fmla="*/ 520 w 300"/>
                <a:gd name="T7" fmla="*/ 921 h 139"/>
                <a:gd name="T8" fmla="*/ 1238 w 300"/>
                <a:gd name="T9" fmla="*/ 751 h 139"/>
                <a:gd name="T10" fmla="*/ 1645 w 300"/>
                <a:gd name="T11" fmla="*/ 170 h 139"/>
                <a:gd name="T12" fmla="*/ 2363 w 300"/>
                <a:gd name="T13" fmla="*/ 418 h 139"/>
                <a:gd name="T14" fmla="*/ 3708 w 300"/>
                <a:gd name="T15" fmla="*/ 737 h 139"/>
                <a:gd name="T16" fmla="*/ 4688 w 300"/>
                <a:gd name="T17" fmla="*/ 998 h 139"/>
                <a:gd name="T18" fmla="*/ 3458 w 300"/>
                <a:gd name="T19" fmla="*/ 886 h 139"/>
                <a:gd name="T20" fmla="*/ 1833 w 300"/>
                <a:gd name="T21" fmla="*/ 793 h 139"/>
                <a:gd name="T22" fmla="*/ 750 w 300"/>
                <a:gd name="T23" fmla="*/ 1416 h 139"/>
                <a:gd name="T24" fmla="*/ 113 w 300"/>
                <a:gd name="T25" fmla="*/ 262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0" h="139">
                  <a:moveTo>
                    <a:pt x="7" y="139"/>
                  </a:moveTo>
                  <a:cubicBezTo>
                    <a:pt x="15" y="115"/>
                    <a:pt x="8" y="99"/>
                    <a:pt x="4" y="89"/>
                  </a:cubicBezTo>
                  <a:cubicBezTo>
                    <a:pt x="0" y="79"/>
                    <a:pt x="4" y="80"/>
                    <a:pt x="17" y="72"/>
                  </a:cubicBezTo>
                  <a:cubicBezTo>
                    <a:pt x="30" y="64"/>
                    <a:pt x="25" y="57"/>
                    <a:pt x="33" y="49"/>
                  </a:cubicBezTo>
                  <a:cubicBezTo>
                    <a:pt x="41" y="41"/>
                    <a:pt x="50" y="54"/>
                    <a:pt x="79" y="40"/>
                  </a:cubicBezTo>
                  <a:cubicBezTo>
                    <a:pt x="108" y="26"/>
                    <a:pt x="94" y="18"/>
                    <a:pt x="105" y="9"/>
                  </a:cubicBezTo>
                  <a:cubicBezTo>
                    <a:pt x="116" y="0"/>
                    <a:pt x="125" y="9"/>
                    <a:pt x="151" y="22"/>
                  </a:cubicBezTo>
                  <a:cubicBezTo>
                    <a:pt x="177" y="35"/>
                    <a:pt x="206" y="37"/>
                    <a:pt x="237" y="39"/>
                  </a:cubicBezTo>
                  <a:cubicBezTo>
                    <a:pt x="268" y="41"/>
                    <a:pt x="291" y="51"/>
                    <a:pt x="300" y="53"/>
                  </a:cubicBezTo>
                  <a:cubicBezTo>
                    <a:pt x="276" y="48"/>
                    <a:pt x="253" y="46"/>
                    <a:pt x="221" y="47"/>
                  </a:cubicBezTo>
                  <a:cubicBezTo>
                    <a:pt x="189" y="48"/>
                    <a:pt x="146" y="27"/>
                    <a:pt x="117" y="42"/>
                  </a:cubicBezTo>
                  <a:cubicBezTo>
                    <a:pt x="88" y="57"/>
                    <a:pt x="78" y="59"/>
                    <a:pt x="48" y="75"/>
                  </a:cubicBezTo>
                  <a:cubicBezTo>
                    <a:pt x="18" y="91"/>
                    <a:pt x="26" y="116"/>
                    <a:pt x="7" y="139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Freeform 57">
              <a:extLst>
                <a:ext uri="{FF2B5EF4-FFF2-40B4-BE49-F238E27FC236}">
                  <a16:creationId xmlns:a16="http://schemas.microsoft.com/office/drawing/2014/main" id="{11CBCE10-23E1-4CE3-8231-B91A4E539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980"/>
              <a:ext cx="328" cy="216"/>
            </a:xfrm>
            <a:custGeom>
              <a:avLst/>
              <a:gdLst>
                <a:gd name="T0" fmla="*/ 50 w 131"/>
                <a:gd name="T1" fmla="*/ 1288 h 81"/>
                <a:gd name="T2" fmla="*/ 83 w 131"/>
                <a:gd name="T3" fmla="*/ 1536 h 81"/>
                <a:gd name="T4" fmla="*/ 488 w 131"/>
                <a:gd name="T5" fmla="*/ 989 h 81"/>
                <a:gd name="T6" fmla="*/ 971 w 131"/>
                <a:gd name="T7" fmla="*/ 704 h 81"/>
                <a:gd name="T8" fmla="*/ 2056 w 131"/>
                <a:gd name="T9" fmla="*/ 171 h 81"/>
                <a:gd name="T10" fmla="*/ 1755 w 131"/>
                <a:gd name="T11" fmla="*/ 21 h 81"/>
                <a:gd name="T12" fmla="*/ 1585 w 131"/>
                <a:gd name="T13" fmla="*/ 136 h 81"/>
                <a:gd name="T14" fmla="*/ 992 w 131"/>
                <a:gd name="T15" fmla="*/ 533 h 81"/>
                <a:gd name="T16" fmla="*/ 709 w 131"/>
                <a:gd name="T17" fmla="*/ 704 h 81"/>
                <a:gd name="T18" fmla="*/ 426 w 131"/>
                <a:gd name="T19" fmla="*/ 760 h 81"/>
                <a:gd name="T20" fmla="*/ 238 w 131"/>
                <a:gd name="T21" fmla="*/ 1059 h 81"/>
                <a:gd name="T22" fmla="*/ 0 w 131"/>
                <a:gd name="T23" fmla="*/ 1272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81">
                  <a:moveTo>
                    <a:pt x="3" y="68"/>
                  </a:moveTo>
                  <a:cubicBezTo>
                    <a:pt x="4" y="72"/>
                    <a:pt x="5" y="77"/>
                    <a:pt x="5" y="81"/>
                  </a:cubicBezTo>
                  <a:cubicBezTo>
                    <a:pt x="14" y="70"/>
                    <a:pt x="18" y="60"/>
                    <a:pt x="31" y="52"/>
                  </a:cubicBezTo>
                  <a:cubicBezTo>
                    <a:pt x="41" y="46"/>
                    <a:pt x="52" y="42"/>
                    <a:pt x="62" y="37"/>
                  </a:cubicBezTo>
                  <a:cubicBezTo>
                    <a:pt x="84" y="27"/>
                    <a:pt x="106" y="9"/>
                    <a:pt x="131" y="9"/>
                  </a:cubicBezTo>
                  <a:cubicBezTo>
                    <a:pt x="125" y="7"/>
                    <a:pt x="118" y="2"/>
                    <a:pt x="112" y="1"/>
                  </a:cubicBezTo>
                  <a:cubicBezTo>
                    <a:pt x="104" y="0"/>
                    <a:pt x="106" y="1"/>
                    <a:pt x="101" y="7"/>
                  </a:cubicBezTo>
                  <a:cubicBezTo>
                    <a:pt x="91" y="18"/>
                    <a:pt x="76" y="21"/>
                    <a:pt x="63" y="28"/>
                  </a:cubicBezTo>
                  <a:cubicBezTo>
                    <a:pt x="57" y="31"/>
                    <a:pt x="52" y="36"/>
                    <a:pt x="45" y="37"/>
                  </a:cubicBezTo>
                  <a:cubicBezTo>
                    <a:pt x="38" y="38"/>
                    <a:pt x="34" y="35"/>
                    <a:pt x="27" y="40"/>
                  </a:cubicBezTo>
                  <a:cubicBezTo>
                    <a:pt x="22" y="44"/>
                    <a:pt x="20" y="51"/>
                    <a:pt x="15" y="56"/>
                  </a:cubicBezTo>
                  <a:cubicBezTo>
                    <a:pt x="11" y="60"/>
                    <a:pt x="5" y="63"/>
                    <a:pt x="0" y="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Freeform 58">
              <a:extLst>
                <a:ext uri="{FF2B5EF4-FFF2-40B4-BE49-F238E27FC236}">
                  <a16:creationId xmlns:a16="http://schemas.microsoft.com/office/drawing/2014/main" id="{58E4A9CD-9AED-4ECC-BEC5-8EC668026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220"/>
              <a:ext cx="867" cy="208"/>
            </a:xfrm>
            <a:custGeom>
              <a:avLst/>
              <a:gdLst>
                <a:gd name="T0" fmla="*/ 0 w 347"/>
                <a:gd name="T1" fmla="*/ 1480 h 78"/>
                <a:gd name="T2" fmla="*/ 842 w 347"/>
                <a:gd name="T3" fmla="*/ 1024 h 78"/>
                <a:gd name="T4" fmla="*/ 2946 w 347"/>
                <a:gd name="T5" fmla="*/ 989 h 78"/>
                <a:gd name="T6" fmla="*/ 4757 w 347"/>
                <a:gd name="T7" fmla="*/ 248 h 78"/>
                <a:gd name="T8" fmla="*/ 5412 w 347"/>
                <a:gd name="T9" fmla="*/ 1045 h 78"/>
                <a:gd name="T10" fmla="*/ 4745 w 347"/>
                <a:gd name="T11" fmla="*/ 21 h 78"/>
                <a:gd name="T12" fmla="*/ 3291 w 347"/>
                <a:gd name="T13" fmla="*/ 589 h 78"/>
                <a:gd name="T14" fmla="*/ 1229 w 347"/>
                <a:gd name="T15" fmla="*/ 875 h 78"/>
                <a:gd name="T16" fmla="*/ 0 w 347"/>
                <a:gd name="T17" fmla="*/ 148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7" h="78">
                  <a:moveTo>
                    <a:pt x="0" y="78"/>
                  </a:moveTo>
                  <a:cubicBezTo>
                    <a:pt x="19" y="59"/>
                    <a:pt x="24" y="47"/>
                    <a:pt x="54" y="54"/>
                  </a:cubicBezTo>
                  <a:cubicBezTo>
                    <a:pt x="84" y="61"/>
                    <a:pt x="124" y="72"/>
                    <a:pt x="189" y="52"/>
                  </a:cubicBezTo>
                  <a:cubicBezTo>
                    <a:pt x="254" y="32"/>
                    <a:pt x="282" y="7"/>
                    <a:pt x="305" y="13"/>
                  </a:cubicBezTo>
                  <a:cubicBezTo>
                    <a:pt x="328" y="19"/>
                    <a:pt x="341" y="45"/>
                    <a:pt x="347" y="55"/>
                  </a:cubicBezTo>
                  <a:cubicBezTo>
                    <a:pt x="343" y="34"/>
                    <a:pt x="317" y="2"/>
                    <a:pt x="304" y="1"/>
                  </a:cubicBezTo>
                  <a:cubicBezTo>
                    <a:pt x="291" y="0"/>
                    <a:pt x="240" y="18"/>
                    <a:pt x="211" y="31"/>
                  </a:cubicBezTo>
                  <a:cubicBezTo>
                    <a:pt x="182" y="44"/>
                    <a:pt x="109" y="54"/>
                    <a:pt x="79" y="46"/>
                  </a:cubicBezTo>
                  <a:cubicBezTo>
                    <a:pt x="49" y="38"/>
                    <a:pt x="16" y="46"/>
                    <a:pt x="0" y="78"/>
                  </a:cubicBezTo>
                  <a:close/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Freeform 59">
              <a:extLst>
                <a:ext uri="{FF2B5EF4-FFF2-40B4-BE49-F238E27FC236}">
                  <a16:creationId xmlns:a16="http://schemas.microsoft.com/office/drawing/2014/main" id="{5B1EAB38-A8BE-464E-94C1-4A29A64B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103"/>
              <a:ext cx="315" cy="162"/>
            </a:xfrm>
            <a:custGeom>
              <a:avLst/>
              <a:gdLst>
                <a:gd name="T0" fmla="*/ 1970 w 126"/>
                <a:gd name="T1" fmla="*/ 353 h 61"/>
                <a:gd name="T2" fmla="*/ 1125 w 126"/>
                <a:gd name="T3" fmla="*/ 247 h 61"/>
                <a:gd name="T4" fmla="*/ 20 w 126"/>
                <a:gd name="T5" fmla="*/ 656 h 61"/>
                <a:gd name="T6" fmla="*/ 145 w 126"/>
                <a:gd name="T7" fmla="*/ 1142 h 61"/>
                <a:gd name="T8" fmla="*/ 583 w 126"/>
                <a:gd name="T9" fmla="*/ 451 h 61"/>
                <a:gd name="T10" fmla="*/ 1970 w 126"/>
                <a:gd name="T11" fmla="*/ 353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61">
                  <a:moveTo>
                    <a:pt x="126" y="19"/>
                  </a:moveTo>
                  <a:cubicBezTo>
                    <a:pt x="105" y="18"/>
                    <a:pt x="94" y="17"/>
                    <a:pt x="72" y="13"/>
                  </a:cubicBezTo>
                  <a:cubicBezTo>
                    <a:pt x="49" y="8"/>
                    <a:pt x="9" y="0"/>
                    <a:pt x="1" y="35"/>
                  </a:cubicBezTo>
                  <a:cubicBezTo>
                    <a:pt x="0" y="45"/>
                    <a:pt x="6" y="54"/>
                    <a:pt x="9" y="61"/>
                  </a:cubicBezTo>
                  <a:cubicBezTo>
                    <a:pt x="5" y="46"/>
                    <a:pt x="19" y="30"/>
                    <a:pt x="37" y="24"/>
                  </a:cubicBezTo>
                  <a:cubicBezTo>
                    <a:pt x="55" y="17"/>
                    <a:pt x="108" y="29"/>
                    <a:pt x="126" y="19"/>
                  </a:cubicBezTo>
                  <a:close/>
                </a:path>
              </a:pathLst>
            </a:custGeom>
            <a:solidFill>
              <a:srgbClr val="B78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60">
              <a:extLst>
                <a:ext uri="{FF2B5EF4-FFF2-40B4-BE49-F238E27FC236}">
                  <a16:creationId xmlns:a16="http://schemas.microsoft.com/office/drawing/2014/main" id="{738D9CE2-455E-4F31-911E-460D7E591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156"/>
              <a:ext cx="310" cy="152"/>
            </a:xfrm>
            <a:custGeom>
              <a:avLst/>
              <a:gdLst>
                <a:gd name="T0" fmla="*/ 0 w 124"/>
                <a:gd name="T1" fmla="*/ 947 h 57"/>
                <a:gd name="T2" fmla="*/ 1908 w 124"/>
                <a:gd name="T3" fmla="*/ 264 h 57"/>
                <a:gd name="T4" fmla="*/ 1708 w 124"/>
                <a:gd name="T5" fmla="*/ 0 h 57"/>
                <a:gd name="T6" fmla="*/ 1395 w 124"/>
                <a:gd name="T7" fmla="*/ 605 h 57"/>
                <a:gd name="T8" fmla="*/ 0 w 124"/>
                <a:gd name="T9" fmla="*/ 94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57">
                  <a:moveTo>
                    <a:pt x="0" y="50"/>
                  </a:moveTo>
                  <a:cubicBezTo>
                    <a:pt x="35" y="57"/>
                    <a:pt x="118" y="55"/>
                    <a:pt x="122" y="14"/>
                  </a:cubicBezTo>
                  <a:cubicBezTo>
                    <a:pt x="124" y="3"/>
                    <a:pt x="109" y="0"/>
                    <a:pt x="109" y="0"/>
                  </a:cubicBezTo>
                  <a:cubicBezTo>
                    <a:pt x="116" y="8"/>
                    <a:pt x="119" y="18"/>
                    <a:pt x="89" y="32"/>
                  </a:cubicBezTo>
                  <a:cubicBezTo>
                    <a:pt x="60" y="45"/>
                    <a:pt x="8" y="50"/>
                    <a:pt x="0" y="50"/>
                  </a:cubicBezTo>
                  <a:close/>
                </a:path>
              </a:pathLst>
            </a:custGeom>
            <a:solidFill>
              <a:srgbClr val="6B1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Freeform 61">
              <a:extLst>
                <a:ext uri="{FF2B5EF4-FFF2-40B4-BE49-F238E27FC236}">
                  <a16:creationId xmlns:a16="http://schemas.microsoft.com/office/drawing/2014/main" id="{01E8DAEC-2569-4324-8D31-1B0524ABD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121"/>
              <a:ext cx="128" cy="88"/>
            </a:xfrm>
            <a:custGeom>
              <a:avLst/>
              <a:gdLst>
                <a:gd name="T0" fmla="*/ 806 w 51"/>
                <a:gd name="T1" fmla="*/ 35 h 33"/>
                <a:gd name="T2" fmla="*/ 0 w 51"/>
                <a:gd name="T3" fmla="*/ 627 h 33"/>
                <a:gd name="T4" fmla="*/ 806 w 51"/>
                <a:gd name="T5" fmla="*/ 3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3">
                  <a:moveTo>
                    <a:pt x="51" y="2"/>
                  </a:moveTo>
                  <a:cubicBezTo>
                    <a:pt x="30" y="0"/>
                    <a:pt x="0" y="2"/>
                    <a:pt x="0" y="33"/>
                  </a:cubicBezTo>
                  <a:cubicBezTo>
                    <a:pt x="8" y="17"/>
                    <a:pt x="31" y="0"/>
                    <a:pt x="51" y="2"/>
                  </a:cubicBezTo>
                  <a:close/>
                </a:path>
              </a:pathLst>
            </a:custGeom>
            <a:solidFill>
              <a:srgbClr val="E7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Freeform 62">
              <a:extLst>
                <a:ext uri="{FF2B5EF4-FFF2-40B4-BE49-F238E27FC236}">
                  <a16:creationId xmlns:a16="http://schemas.microsoft.com/office/drawing/2014/main" id="{C927E063-3E50-4487-87BB-0417D40C9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999"/>
              <a:ext cx="25" cy="16"/>
            </a:xfrm>
            <a:custGeom>
              <a:avLst/>
              <a:gdLst>
                <a:gd name="T0" fmla="*/ 83 w 10"/>
                <a:gd name="T1" fmla="*/ 0 h 6"/>
                <a:gd name="T2" fmla="*/ 158 w 10"/>
                <a:gd name="T3" fmla="*/ 115 h 6"/>
                <a:gd name="T4" fmla="*/ 95 w 10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0" y="4"/>
                    <a:pt x="6" y="6"/>
                    <a:pt x="10" y="6"/>
                  </a:cubicBezTo>
                  <a:cubicBezTo>
                    <a:pt x="10" y="4"/>
                    <a:pt x="8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Freeform 63">
              <a:extLst>
                <a:ext uri="{FF2B5EF4-FFF2-40B4-BE49-F238E27FC236}">
                  <a16:creationId xmlns:a16="http://schemas.microsoft.com/office/drawing/2014/main" id="{90F1ED8C-C391-44E6-8FFD-E02B6A82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783"/>
              <a:ext cx="1585" cy="858"/>
            </a:xfrm>
            <a:custGeom>
              <a:avLst/>
              <a:gdLst>
                <a:gd name="T0" fmla="*/ 3113 w 634"/>
                <a:gd name="T1" fmla="*/ 0 h 322"/>
                <a:gd name="T2" fmla="*/ 3470 w 634"/>
                <a:gd name="T3" fmla="*/ 1386 h 322"/>
                <a:gd name="T4" fmla="*/ 2675 w 634"/>
                <a:gd name="T5" fmla="*/ 1740 h 322"/>
                <a:gd name="T6" fmla="*/ 2020 w 634"/>
                <a:gd name="T7" fmla="*/ 1100 h 322"/>
                <a:gd name="T8" fmla="*/ 2050 w 634"/>
                <a:gd name="T9" fmla="*/ 2363 h 322"/>
                <a:gd name="T10" fmla="*/ 675 w 634"/>
                <a:gd name="T11" fmla="*/ 2401 h 322"/>
                <a:gd name="T12" fmla="*/ 1908 w 634"/>
                <a:gd name="T13" fmla="*/ 2726 h 322"/>
                <a:gd name="T14" fmla="*/ 1425 w 634"/>
                <a:gd name="T15" fmla="*/ 4522 h 322"/>
                <a:gd name="T16" fmla="*/ 0 w 634"/>
                <a:gd name="T17" fmla="*/ 5788 h 322"/>
                <a:gd name="T18" fmla="*/ 2125 w 634"/>
                <a:gd name="T19" fmla="*/ 4487 h 322"/>
                <a:gd name="T20" fmla="*/ 2583 w 634"/>
                <a:gd name="T21" fmla="*/ 6091 h 322"/>
                <a:gd name="T22" fmla="*/ 3720 w 634"/>
                <a:gd name="T23" fmla="*/ 4274 h 322"/>
                <a:gd name="T24" fmla="*/ 6083 w 634"/>
                <a:gd name="T25" fmla="*/ 4218 h 322"/>
                <a:gd name="T26" fmla="*/ 7720 w 634"/>
                <a:gd name="T27" fmla="*/ 3579 h 322"/>
                <a:gd name="T28" fmla="*/ 8863 w 634"/>
                <a:gd name="T29" fmla="*/ 5468 h 322"/>
                <a:gd name="T30" fmla="*/ 9908 w 634"/>
                <a:gd name="T31" fmla="*/ 3805 h 322"/>
                <a:gd name="T32" fmla="*/ 8625 w 634"/>
                <a:gd name="T33" fmla="*/ 3080 h 322"/>
                <a:gd name="T34" fmla="*/ 9533 w 634"/>
                <a:gd name="T35" fmla="*/ 661 h 322"/>
                <a:gd name="T36" fmla="*/ 8595 w 634"/>
                <a:gd name="T37" fmla="*/ 1386 h 322"/>
                <a:gd name="T38" fmla="*/ 7908 w 634"/>
                <a:gd name="T39" fmla="*/ 1966 h 322"/>
                <a:gd name="T40" fmla="*/ 6113 w 634"/>
                <a:gd name="T41" fmla="*/ 1740 h 322"/>
                <a:gd name="T42" fmla="*/ 3988 w 634"/>
                <a:gd name="T43" fmla="*/ 930 h 322"/>
                <a:gd name="T44" fmla="*/ 3113 w 634"/>
                <a:gd name="T45" fmla="*/ 0 h 3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34" h="322">
                  <a:moveTo>
                    <a:pt x="199" y="0"/>
                  </a:moveTo>
                  <a:cubicBezTo>
                    <a:pt x="212" y="13"/>
                    <a:pt x="239" y="31"/>
                    <a:pt x="222" y="73"/>
                  </a:cubicBezTo>
                  <a:cubicBezTo>
                    <a:pt x="217" y="88"/>
                    <a:pt x="194" y="98"/>
                    <a:pt x="171" y="92"/>
                  </a:cubicBezTo>
                  <a:cubicBezTo>
                    <a:pt x="153" y="87"/>
                    <a:pt x="134" y="68"/>
                    <a:pt x="129" y="58"/>
                  </a:cubicBezTo>
                  <a:cubicBezTo>
                    <a:pt x="140" y="76"/>
                    <a:pt x="168" y="118"/>
                    <a:pt x="131" y="125"/>
                  </a:cubicBezTo>
                  <a:cubicBezTo>
                    <a:pt x="105" y="130"/>
                    <a:pt x="67" y="150"/>
                    <a:pt x="43" y="127"/>
                  </a:cubicBezTo>
                  <a:cubicBezTo>
                    <a:pt x="51" y="159"/>
                    <a:pt x="113" y="133"/>
                    <a:pt x="122" y="144"/>
                  </a:cubicBezTo>
                  <a:cubicBezTo>
                    <a:pt x="153" y="177"/>
                    <a:pt x="118" y="224"/>
                    <a:pt x="91" y="239"/>
                  </a:cubicBezTo>
                  <a:cubicBezTo>
                    <a:pt x="56" y="258"/>
                    <a:pt x="29" y="278"/>
                    <a:pt x="0" y="306"/>
                  </a:cubicBezTo>
                  <a:cubicBezTo>
                    <a:pt x="35" y="276"/>
                    <a:pt x="94" y="259"/>
                    <a:pt x="136" y="237"/>
                  </a:cubicBezTo>
                  <a:cubicBezTo>
                    <a:pt x="194" y="206"/>
                    <a:pt x="164" y="286"/>
                    <a:pt x="165" y="322"/>
                  </a:cubicBezTo>
                  <a:cubicBezTo>
                    <a:pt x="166" y="297"/>
                    <a:pt x="205" y="213"/>
                    <a:pt x="238" y="226"/>
                  </a:cubicBezTo>
                  <a:cubicBezTo>
                    <a:pt x="280" y="241"/>
                    <a:pt x="351" y="234"/>
                    <a:pt x="389" y="223"/>
                  </a:cubicBezTo>
                  <a:cubicBezTo>
                    <a:pt x="427" y="212"/>
                    <a:pt x="464" y="179"/>
                    <a:pt x="494" y="189"/>
                  </a:cubicBezTo>
                  <a:cubicBezTo>
                    <a:pt x="524" y="199"/>
                    <a:pt x="547" y="252"/>
                    <a:pt x="567" y="289"/>
                  </a:cubicBezTo>
                  <a:cubicBezTo>
                    <a:pt x="538" y="197"/>
                    <a:pt x="573" y="197"/>
                    <a:pt x="634" y="201"/>
                  </a:cubicBezTo>
                  <a:cubicBezTo>
                    <a:pt x="602" y="184"/>
                    <a:pt x="573" y="196"/>
                    <a:pt x="552" y="163"/>
                  </a:cubicBezTo>
                  <a:cubicBezTo>
                    <a:pt x="519" y="110"/>
                    <a:pt x="576" y="49"/>
                    <a:pt x="610" y="35"/>
                  </a:cubicBezTo>
                  <a:cubicBezTo>
                    <a:pt x="585" y="43"/>
                    <a:pt x="569" y="56"/>
                    <a:pt x="550" y="73"/>
                  </a:cubicBezTo>
                  <a:cubicBezTo>
                    <a:pt x="536" y="85"/>
                    <a:pt x="524" y="98"/>
                    <a:pt x="506" y="104"/>
                  </a:cubicBezTo>
                  <a:cubicBezTo>
                    <a:pt x="472" y="115"/>
                    <a:pt x="425" y="98"/>
                    <a:pt x="391" y="92"/>
                  </a:cubicBezTo>
                  <a:cubicBezTo>
                    <a:pt x="339" y="82"/>
                    <a:pt x="293" y="86"/>
                    <a:pt x="255" y="49"/>
                  </a:cubicBezTo>
                  <a:cubicBezTo>
                    <a:pt x="237" y="33"/>
                    <a:pt x="233" y="20"/>
                    <a:pt x="199" y="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Freeform 64">
              <a:extLst>
                <a:ext uri="{FF2B5EF4-FFF2-40B4-BE49-F238E27FC236}">
                  <a16:creationId xmlns:a16="http://schemas.microsoft.com/office/drawing/2014/main" id="{66C1CD7F-8587-420D-87D8-46B947A95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095"/>
              <a:ext cx="430" cy="224"/>
            </a:xfrm>
            <a:custGeom>
              <a:avLst/>
              <a:gdLst>
                <a:gd name="T0" fmla="*/ 188 w 172"/>
                <a:gd name="T1" fmla="*/ 605 h 84"/>
                <a:gd name="T2" fmla="*/ 1533 w 172"/>
                <a:gd name="T3" fmla="*/ 1515 h 84"/>
                <a:gd name="T4" fmla="*/ 2658 w 172"/>
                <a:gd name="T5" fmla="*/ 683 h 84"/>
                <a:gd name="T6" fmla="*/ 1438 w 172"/>
                <a:gd name="T7" fmla="*/ 227 h 84"/>
                <a:gd name="T8" fmla="*/ 188 w 172"/>
                <a:gd name="T9" fmla="*/ 60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84">
                  <a:moveTo>
                    <a:pt x="12" y="32"/>
                  </a:moveTo>
                  <a:cubicBezTo>
                    <a:pt x="0" y="82"/>
                    <a:pt x="58" y="84"/>
                    <a:pt x="98" y="80"/>
                  </a:cubicBezTo>
                  <a:cubicBezTo>
                    <a:pt x="138" y="76"/>
                    <a:pt x="172" y="64"/>
                    <a:pt x="170" y="36"/>
                  </a:cubicBezTo>
                  <a:cubicBezTo>
                    <a:pt x="168" y="8"/>
                    <a:pt x="126" y="20"/>
                    <a:pt x="92" y="12"/>
                  </a:cubicBezTo>
                  <a:cubicBezTo>
                    <a:pt x="58" y="4"/>
                    <a:pt x="22" y="0"/>
                    <a:pt x="12" y="3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65">
              <a:extLst>
                <a:ext uri="{FF2B5EF4-FFF2-40B4-BE49-F238E27FC236}">
                  <a16:creationId xmlns:a16="http://schemas.microsoft.com/office/drawing/2014/main" id="{66B4EA60-7751-4ED7-A854-7F3A18CEF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751"/>
              <a:ext cx="105" cy="34"/>
            </a:xfrm>
            <a:custGeom>
              <a:avLst/>
              <a:gdLst>
                <a:gd name="T0" fmla="*/ 0 w 42"/>
                <a:gd name="T1" fmla="*/ 0 h 13"/>
                <a:gd name="T2" fmla="*/ 658 w 42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3">
                  <a:moveTo>
                    <a:pt x="0" y="0"/>
                  </a:moveTo>
                  <a:cubicBezTo>
                    <a:pt x="16" y="1"/>
                    <a:pt x="33" y="5"/>
                    <a:pt x="42" y="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Oval 66">
              <a:extLst>
                <a:ext uri="{FF2B5EF4-FFF2-40B4-BE49-F238E27FC236}">
                  <a16:creationId xmlns:a16="http://schemas.microsoft.com/office/drawing/2014/main" id="{4E93987A-C174-4156-9257-0677E2669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2108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40" name="Oval 67">
              <a:extLst>
                <a:ext uri="{FF2B5EF4-FFF2-40B4-BE49-F238E27FC236}">
                  <a16:creationId xmlns:a16="http://schemas.microsoft.com/office/drawing/2014/main" id="{DD64B382-FDB0-49EC-ADF9-A4CF1AB0D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210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41" name="Oval 68">
              <a:extLst>
                <a:ext uri="{FF2B5EF4-FFF2-40B4-BE49-F238E27FC236}">
                  <a16:creationId xmlns:a16="http://schemas.microsoft.com/office/drawing/2014/main" id="{C28D3038-26F8-4861-9127-1AB4E157F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2151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81" name="Group 69">
            <a:extLst>
              <a:ext uri="{FF2B5EF4-FFF2-40B4-BE49-F238E27FC236}">
                <a16:creationId xmlns:a16="http://schemas.microsoft.com/office/drawing/2014/main" id="{8DF2039F-EF91-44AE-BD78-C89BC822A8B4}"/>
              </a:ext>
            </a:extLst>
          </p:cNvPr>
          <p:cNvGrpSpPr>
            <a:grpSpLocks/>
          </p:cNvGrpSpPr>
          <p:nvPr/>
        </p:nvGrpSpPr>
        <p:grpSpPr bwMode="auto">
          <a:xfrm>
            <a:off x="2327275" y="4460875"/>
            <a:ext cx="3338513" cy="1295400"/>
            <a:chOff x="506" y="2689"/>
            <a:chExt cx="2103" cy="816"/>
          </a:xfrm>
        </p:grpSpPr>
        <p:sp>
          <p:nvSpPr>
            <p:cNvPr id="24602" name="Freeform 70">
              <a:extLst>
                <a:ext uri="{FF2B5EF4-FFF2-40B4-BE49-F238E27FC236}">
                  <a16:creationId xmlns:a16="http://schemas.microsoft.com/office/drawing/2014/main" id="{59D78ED1-55F5-42D7-92A7-C391A1E13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2791"/>
              <a:ext cx="2103" cy="714"/>
            </a:xfrm>
            <a:custGeom>
              <a:avLst/>
              <a:gdLst>
                <a:gd name="T0" fmla="*/ 9942 w 841"/>
                <a:gd name="T1" fmla="*/ 2384 h 268"/>
                <a:gd name="T2" fmla="*/ 11130 w 841"/>
                <a:gd name="T3" fmla="*/ 1604 h 268"/>
                <a:gd name="T4" fmla="*/ 8117 w 841"/>
                <a:gd name="T5" fmla="*/ 1646 h 268"/>
                <a:gd name="T6" fmla="*/ 6834 w 841"/>
                <a:gd name="T7" fmla="*/ 1002 h 268"/>
                <a:gd name="T8" fmla="*/ 4751 w 841"/>
                <a:gd name="T9" fmla="*/ 661 h 268"/>
                <a:gd name="T10" fmla="*/ 1033 w 841"/>
                <a:gd name="T11" fmla="*/ 0 h 268"/>
                <a:gd name="T12" fmla="*/ 1033 w 841"/>
                <a:gd name="T13" fmla="*/ 0 h 268"/>
                <a:gd name="T14" fmla="*/ 3063 w 841"/>
                <a:gd name="T15" fmla="*/ 2059 h 268"/>
                <a:gd name="T16" fmla="*/ 208 w 841"/>
                <a:gd name="T17" fmla="*/ 1194 h 268"/>
                <a:gd name="T18" fmla="*/ 688 w 841"/>
                <a:gd name="T19" fmla="*/ 1932 h 268"/>
                <a:gd name="T20" fmla="*/ 0 w 841"/>
                <a:gd name="T21" fmla="*/ 2171 h 268"/>
                <a:gd name="T22" fmla="*/ 1938 w 841"/>
                <a:gd name="T23" fmla="*/ 2499 h 268"/>
                <a:gd name="T24" fmla="*/ 5176 w 841"/>
                <a:gd name="T25" fmla="*/ 3748 h 268"/>
                <a:gd name="T26" fmla="*/ 7472 w 841"/>
                <a:gd name="T27" fmla="*/ 4705 h 268"/>
                <a:gd name="T28" fmla="*/ 7504 w 841"/>
                <a:gd name="T29" fmla="*/ 3762 h 268"/>
                <a:gd name="T30" fmla="*/ 7772 w 841"/>
                <a:gd name="T31" fmla="*/ 3954 h 268"/>
                <a:gd name="T32" fmla="*/ 7834 w 841"/>
                <a:gd name="T33" fmla="*/ 3407 h 268"/>
                <a:gd name="T34" fmla="*/ 8472 w 841"/>
                <a:gd name="T35" fmla="*/ 3045 h 268"/>
                <a:gd name="T36" fmla="*/ 10693 w 841"/>
                <a:gd name="T37" fmla="*/ 5067 h 268"/>
                <a:gd name="T38" fmla="*/ 13151 w 841"/>
                <a:gd name="T39" fmla="*/ 3727 h 268"/>
                <a:gd name="T40" fmla="*/ 9942 w 841"/>
                <a:gd name="T41" fmla="*/ 2384 h 2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1" h="268">
                  <a:moveTo>
                    <a:pt x="636" y="126"/>
                  </a:moveTo>
                  <a:cubicBezTo>
                    <a:pt x="632" y="84"/>
                    <a:pt x="690" y="89"/>
                    <a:pt x="712" y="85"/>
                  </a:cubicBezTo>
                  <a:cubicBezTo>
                    <a:pt x="633" y="77"/>
                    <a:pt x="605" y="103"/>
                    <a:pt x="519" y="87"/>
                  </a:cubicBezTo>
                  <a:cubicBezTo>
                    <a:pt x="487" y="81"/>
                    <a:pt x="464" y="66"/>
                    <a:pt x="437" y="53"/>
                  </a:cubicBezTo>
                  <a:cubicBezTo>
                    <a:pt x="397" y="33"/>
                    <a:pt x="349" y="32"/>
                    <a:pt x="304" y="35"/>
                  </a:cubicBezTo>
                  <a:cubicBezTo>
                    <a:pt x="215" y="40"/>
                    <a:pt x="142" y="58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95" y="36"/>
                    <a:pt x="252" y="77"/>
                    <a:pt x="196" y="109"/>
                  </a:cubicBezTo>
                  <a:cubicBezTo>
                    <a:pt x="140" y="142"/>
                    <a:pt x="53" y="97"/>
                    <a:pt x="13" y="63"/>
                  </a:cubicBezTo>
                  <a:cubicBezTo>
                    <a:pt x="12" y="73"/>
                    <a:pt x="44" y="91"/>
                    <a:pt x="44" y="102"/>
                  </a:cubicBezTo>
                  <a:cubicBezTo>
                    <a:pt x="43" y="109"/>
                    <a:pt x="20" y="111"/>
                    <a:pt x="0" y="115"/>
                  </a:cubicBezTo>
                  <a:cubicBezTo>
                    <a:pt x="36" y="118"/>
                    <a:pt x="64" y="122"/>
                    <a:pt x="124" y="132"/>
                  </a:cubicBezTo>
                  <a:cubicBezTo>
                    <a:pt x="204" y="135"/>
                    <a:pt x="266" y="196"/>
                    <a:pt x="331" y="198"/>
                  </a:cubicBezTo>
                  <a:cubicBezTo>
                    <a:pt x="374" y="199"/>
                    <a:pt x="468" y="213"/>
                    <a:pt x="478" y="249"/>
                  </a:cubicBezTo>
                  <a:cubicBezTo>
                    <a:pt x="466" y="213"/>
                    <a:pt x="468" y="199"/>
                    <a:pt x="480" y="199"/>
                  </a:cubicBezTo>
                  <a:cubicBezTo>
                    <a:pt x="487" y="199"/>
                    <a:pt x="493" y="205"/>
                    <a:pt x="497" y="209"/>
                  </a:cubicBezTo>
                  <a:cubicBezTo>
                    <a:pt x="494" y="203"/>
                    <a:pt x="492" y="193"/>
                    <a:pt x="501" y="180"/>
                  </a:cubicBezTo>
                  <a:cubicBezTo>
                    <a:pt x="514" y="161"/>
                    <a:pt x="533" y="161"/>
                    <a:pt x="542" y="161"/>
                  </a:cubicBezTo>
                  <a:cubicBezTo>
                    <a:pt x="571" y="160"/>
                    <a:pt x="680" y="133"/>
                    <a:pt x="684" y="268"/>
                  </a:cubicBezTo>
                  <a:cubicBezTo>
                    <a:pt x="692" y="144"/>
                    <a:pt x="773" y="144"/>
                    <a:pt x="841" y="197"/>
                  </a:cubicBezTo>
                  <a:cubicBezTo>
                    <a:pt x="804" y="129"/>
                    <a:pt x="638" y="158"/>
                    <a:pt x="636" y="126"/>
                  </a:cubicBezTo>
                  <a:close/>
                </a:path>
              </a:pathLst>
            </a:custGeom>
            <a:solidFill>
              <a:srgbClr val="E96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71">
              <a:extLst>
                <a:ext uri="{FF2B5EF4-FFF2-40B4-BE49-F238E27FC236}">
                  <a16:creationId xmlns:a16="http://schemas.microsoft.com/office/drawing/2014/main" id="{DF904DEC-A563-416A-A10A-69C005B90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3089"/>
              <a:ext cx="497" cy="163"/>
            </a:xfrm>
            <a:custGeom>
              <a:avLst/>
              <a:gdLst>
                <a:gd name="T0" fmla="*/ 0 w 199"/>
                <a:gd name="T1" fmla="*/ 21 h 61"/>
                <a:gd name="T2" fmla="*/ 1758 w 199"/>
                <a:gd name="T3" fmla="*/ 1085 h 61"/>
                <a:gd name="T4" fmla="*/ 2745 w 199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61">
                  <a:moveTo>
                    <a:pt x="0" y="1"/>
                  </a:moveTo>
                  <a:cubicBezTo>
                    <a:pt x="8" y="33"/>
                    <a:pt x="49" y="53"/>
                    <a:pt x="113" y="57"/>
                  </a:cubicBezTo>
                  <a:cubicBezTo>
                    <a:pt x="177" y="61"/>
                    <a:pt x="199" y="8"/>
                    <a:pt x="176" y="0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72">
              <a:extLst>
                <a:ext uri="{FF2B5EF4-FFF2-40B4-BE49-F238E27FC236}">
                  <a16:creationId xmlns:a16="http://schemas.microsoft.com/office/drawing/2014/main" id="{768A9095-FF5C-46D0-8795-7A3F46046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3124"/>
              <a:ext cx="382" cy="123"/>
            </a:xfrm>
            <a:custGeom>
              <a:avLst/>
              <a:gdLst>
                <a:gd name="T0" fmla="*/ 0 w 153"/>
                <a:gd name="T1" fmla="*/ 321 h 46"/>
                <a:gd name="T2" fmla="*/ 2100 w 153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3" h="46">
                  <a:moveTo>
                    <a:pt x="0" y="17"/>
                  </a:moveTo>
                  <a:cubicBezTo>
                    <a:pt x="20" y="35"/>
                    <a:pt x="153" y="46"/>
                    <a:pt x="135" y="0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73">
              <a:extLst>
                <a:ext uri="{FF2B5EF4-FFF2-40B4-BE49-F238E27FC236}">
                  <a16:creationId xmlns:a16="http://schemas.microsoft.com/office/drawing/2014/main" id="{526EA7BE-EF86-4E27-A284-6025F841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61"/>
              <a:ext cx="460" cy="227"/>
            </a:xfrm>
            <a:custGeom>
              <a:avLst/>
              <a:gdLst>
                <a:gd name="T0" fmla="*/ 63 w 184"/>
                <a:gd name="T1" fmla="*/ 649 h 85"/>
                <a:gd name="T2" fmla="*/ 1438 w 184"/>
                <a:gd name="T3" fmla="*/ 1618 h 85"/>
                <a:gd name="T4" fmla="*/ 2833 w 184"/>
                <a:gd name="T5" fmla="*/ 1162 h 85"/>
                <a:gd name="T6" fmla="*/ 1708 w 184"/>
                <a:gd name="T7" fmla="*/ 401 h 85"/>
                <a:gd name="T8" fmla="*/ 63 w 184"/>
                <a:gd name="T9" fmla="*/ 649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85">
                  <a:moveTo>
                    <a:pt x="4" y="34"/>
                  </a:moveTo>
                  <a:cubicBezTo>
                    <a:pt x="0" y="61"/>
                    <a:pt x="37" y="85"/>
                    <a:pt x="92" y="85"/>
                  </a:cubicBezTo>
                  <a:cubicBezTo>
                    <a:pt x="147" y="85"/>
                    <a:pt x="179" y="81"/>
                    <a:pt x="181" y="61"/>
                  </a:cubicBezTo>
                  <a:cubicBezTo>
                    <a:pt x="184" y="34"/>
                    <a:pt x="155" y="25"/>
                    <a:pt x="109" y="21"/>
                  </a:cubicBezTo>
                  <a:cubicBezTo>
                    <a:pt x="69" y="18"/>
                    <a:pt x="12" y="0"/>
                    <a:pt x="4" y="34"/>
                  </a:cubicBezTo>
                  <a:close/>
                </a:path>
              </a:pathLst>
            </a:custGeom>
            <a:solidFill>
              <a:srgbClr val="80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Freeform 74">
              <a:extLst>
                <a:ext uri="{FF2B5EF4-FFF2-40B4-BE49-F238E27FC236}">
                  <a16:creationId xmlns:a16="http://schemas.microsoft.com/office/drawing/2014/main" id="{60376FEB-0CF1-4DAE-AFD8-585BC9FB8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3113"/>
              <a:ext cx="1328" cy="267"/>
            </a:xfrm>
            <a:custGeom>
              <a:avLst/>
              <a:gdLst>
                <a:gd name="T0" fmla="*/ 0 w 531"/>
                <a:gd name="T1" fmla="*/ 320 h 100"/>
                <a:gd name="T2" fmla="*/ 1688 w 531"/>
                <a:gd name="T3" fmla="*/ 1242 h 100"/>
                <a:gd name="T4" fmla="*/ 3284 w 531"/>
                <a:gd name="T5" fmla="*/ 1503 h 100"/>
                <a:gd name="T6" fmla="*/ 4054 w 531"/>
                <a:gd name="T7" fmla="*/ 1810 h 100"/>
                <a:gd name="T8" fmla="*/ 4347 w 531"/>
                <a:gd name="T9" fmla="*/ 1354 h 100"/>
                <a:gd name="T10" fmla="*/ 4742 w 531"/>
                <a:gd name="T11" fmla="*/ 969 h 100"/>
                <a:gd name="T12" fmla="*/ 5972 w 531"/>
                <a:gd name="T13" fmla="*/ 534 h 100"/>
                <a:gd name="T14" fmla="*/ 7368 w 531"/>
                <a:gd name="T15" fmla="*/ 1161 h 100"/>
                <a:gd name="T16" fmla="*/ 7743 w 531"/>
                <a:gd name="T17" fmla="*/ 1583 h 100"/>
                <a:gd name="T18" fmla="*/ 8306 w 531"/>
                <a:gd name="T19" fmla="*/ 764 h 100"/>
                <a:gd name="T20" fmla="*/ 7555 w 531"/>
                <a:gd name="T21" fmla="*/ 969 h 100"/>
                <a:gd name="T22" fmla="*/ 6410 w 531"/>
                <a:gd name="T23" fmla="*/ 171 h 100"/>
                <a:gd name="T24" fmla="*/ 4754 w 531"/>
                <a:gd name="T25" fmla="*/ 307 h 100"/>
                <a:gd name="T26" fmla="*/ 3126 w 531"/>
                <a:gd name="T27" fmla="*/ 854 h 100"/>
                <a:gd name="T28" fmla="*/ 1438 w 531"/>
                <a:gd name="T29" fmla="*/ 684 h 100"/>
                <a:gd name="T30" fmla="*/ 0 w 531"/>
                <a:gd name="T31" fmla="*/ 32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1" h="100">
                  <a:moveTo>
                    <a:pt x="0" y="17"/>
                  </a:moveTo>
                  <a:cubicBezTo>
                    <a:pt x="35" y="28"/>
                    <a:pt x="72" y="59"/>
                    <a:pt x="108" y="65"/>
                  </a:cubicBezTo>
                  <a:cubicBezTo>
                    <a:pt x="144" y="72"/>
                    <a:pt x="179" y="68"/>
                    <a:pt x="210" y="79"/>
                  </a:cubicBezTo>
                  <a:cubicBezTo>
                    <a:pt x="240" y="89"/>
                    <a:pt x="251" y="89"/>
                    <a:pt x="259" y="95"/>
                  </a:cubicBezTo>
                  <a:cubicBezTo>
                    <a:pt x="267" y="100"/>
                    <a:pt x="264" y="73"/>
                    <a:pt x="278" y="71"/>
                  </a:cubicBezTo>
                  <a:cubicBezTo>
                    <a:pt x="291" y="68"/>
                    <a:pt x="287" y="71"/>
                    <a:pt x="303" y="51"/>
                  </a:cubicBezTo>
                  <a:cubicBezTo>
                    <a:pt x="319" y="31"/>
                    <a:pt x="328" y="28"/>
                    <a:pt x="382" y="28"/>
                  </a:cubicBezTo>
                  <a:cubicBezTo>
                    <a:pt x="435" y="28"/>
                    <a:pt x="462" y="51"/>
                    <a:pt x="471" y="61"/>
                  </a:cubicBezTo>
                  <a:cubicBezTo>
                    <a:pt x="480" y="72"/>
                    <a:pt x="487" y="96"/>
                    <a:pt x="495" y="83"/>
                  </a:cubicBezTo>
                  <a:cubicBezTo>
                    <a:pt x="503" y="69"/>
                    <a:pt x="519" y="43"/>
                    <a:pt x="531" y="40"/>
                  </a:cubicBezTo>
                  <a:cubicBezTo>
                    <a:pt x="511" y="48"/>
                    <a:pt x="496" y="61"/>
                    <a:pt x="483" y="51"/>
                  </a:cubicBezTo>
                  <a:cubicBezTo>
                    <a:pt x="470" y="40"/>
                    <a:pt x="440" y="15"/>
                    <a:pt x="410" y="9"/>
                  </a:cubicBezTo>
                  <a:cubicBezTo>
                    <a:pt x="379" y="4"/>
                    <a:pt x="330" y="0"/>
                    <a:pt x="304" y="16"/>
                  </a:cubicBezTo>
                  <a:cubicBezTo>
                    <a:pt x="279" y="32"/>
                    <a:pt x="254" y="47"/>
                    <a:pt x="200" y="45"/>
                  </a:cubicBezTo>
                  <a:cubicBezTo>
                    <a:pt x="147" y="44"/>
                    <a:pt x="139" y="53"/>
                    <a:pt x="92" y="36"/>
                  </a:cubicBezTo>
                  <a:cubicBezTo>
                    <a:pt x="46" y="19"/>
                    <a:pt x="18" y="17"/>
                    <a:pt x="0" y="17"/>
                  </a:cubicBezTo>
                  <a:close/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75">
              <a:extLst>
                <a:ext uri="{FF2B5EF4-FFF2-40B4-BE49-F238E27FC236}">
                  <a16:creationId xmlns:a16="http://schemas.microsoft.com/office/drawing/2014/main" id="{966E53F8-3FD8-4298-97FB-36389A573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905"/>
              <a:ext cx="918" cy="195"/>
            </a:xfrm>
            <a:custGeom>
              <a:avLst/>
              <a:gdLst>
                <a:gd name="T0" fmla="*/ 395 w 367"/>
                <a:gd name="T1" fmla="*/ 1392 h 73"/>
                <a:gd name="T2" fmla="*/ 550 w 367"/>
                <a:gd name="T3" fmla="*/ 785 h 73"/>
                <a:gd name="T4" fmla="*/ 158 w 367"/>
                <a:gd name="T5" fmla="*/ 206 h 73"/>
                <a:gd name="T6" fmla="*/ 1251 w 367"/>
                <a:gd name="T7" fmla="*/ 77 h 73"/>
                <a:gd name="T8" fmla="*/ 3034 w 367"/>
                <a:gd name="T9" fmla="*/ 21 h 73"/>
                <a:gd name="T10" fmla="*/ 4242 w 367"/>
                <a:gd name="T11" fmla="*/ 513 h 73"/>
                <a:gd name="T12" fmla="*/ 5743 w 367"/>
                <a:gd name="T13" fmla="*/ 1085 h 73"/>
                <a:gd name="T14" fmla="*/ 4410 w 367"/>
                <a:gd name="T15" fmla="*/ 900 h 73"/>
                <a:gd name="T16" fmla="*/ 3067 w 367"/>
                <a:gd name="T17" fmla="*/ 307 h 73"/>
                <a:gd name="T18" fmla="*/ 1376 w 367"/>
                <a:gd name="T19" fmla="*/ 307 h 73"/>
                <a:gd name="T20" fmla="*/ 833 w 367"/>
                <a:gd name="T21" fmla="*/ 764 h 73"/>
                <a:gd name="T22" fmla="*/ 395 w 367"/>
                <a:gd name="T23" fmla="*/ 1392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73">
                  <a:moveTo>
                    <a:pt x="25" y="73"/>
                  </a:moveTo>
                  <a:cubicBezTo>
                    <a:pt x="38" y="65"/>
                    <a:pt x="47" y="56"/>
                    <a:pt x="35" y="41"/>
                  </a:cubicBezTo>
                  <a:cubicBezTo>
                    <a:pt x="23" y="26"/>
                    <a:pt x="0" y="16"/>
                    <a:pt x="10" y="11"/>
                  </a:cubicBezTo>
                  <a:cubicBezTo>
                    <a:pt x="20" y="6"/>
                    <a:pt x="40" y="7"/>
                    <a:pt x="80" y="4"/>
                  </a:cubicBezTo>
                  <a:cubicBezTo>
                    <a:pt x="120" y="1"/>
                    <a:pt x="162" y="0"/>
                    <a:pt x="194" y="1"/>
                  </a:cubicBezTo>
                  <a:cubicBezTo>
                    <a:pt x="226" y="2"/>
                    <a:pt x="251" y="14"/>
                    <a:pt x="271" y="27"/>
                  </a:cubicBezTo>
                  <a:cubicBezTo>
                    <a:pt x="291" y="40"/>
                    <a:pt x="333" y="56"/>
                    <a:pt x="367" y="57"/>
                  </a:cubicBezTo>
                  <a:cubicBezTo>
                    <a:pt x="344" y="64"/>
                    <a:pt x="302" y="56"/>
                    <a:pt x="282" y="47"/>
                  </a:cubicBezTo>
                  <a:cubicBezTo>
                    <a:pt x="262" y="38"/>
                    <a:pt x="237" y="17"/>
                    <a:pt x="196" y="16"/>
                  </a:cubicBezTo>
                  <a:cubicBezTo>
                    <a:pt x="155" y="15"/>
                    <a:pt x="113" y="15"/>
                    <a:pt x="88" y="16"/>
                  </a:cubicBezTo>
                  <a:cubicBezTo>
                    <a:pt x="63" y="17"/>
                    <a:pt x="56" y="15"/>
                    <a:pt x="53" y="40"/>
                  </a:cubicBezTo>
                  <a:cubicBezTo>
                    <a:pt x="50" y="65"/>
                    <a:pt x="44" y="69"/>
                    <a:pt x="25" y="73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76">
              <a:extLst>
                <a:ext uri="{FF2B5EF4-FFF2-40B4-BE49-F238E27FC236}">
                  <a16:creationId xmlns:a16="http://schemas.microsoft.com/office/drawing/2014/main" id="{F5F55B7A-9EFF-477F-BF90-85B4E8439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2929"/>
              <a:ext cx="158" cy="94"/>
            </a:xfrm>
            <a:custGeom>
              <a:avLst/>
              <a:gdLst>
                <a:gd name="T0" fmla="*/ 459 w 63"/>
                <a:gd name="T1" fmla="*/ 21 h 35"/>
                <a:gd name="T2" fmla="*/ 0 w 63"/>
                <a:gd name="T3" fmla="*/ 150 h 35"/>
                <a:gd name="T4" fmla="*/ 251 w 63"/>
                <a:gd name="T5" fmla="*/ 677 h 35"/>
                <a:gd name="T6" fmla="*/ 409 w 63"/>
                <a:gd name="T7" fmla="*/ 172 h 35"/>
                <a:gd name="T8" fmla="*/ 993 w 63"/>
                <a:gd name="T9" fmla="*/ 35 h 35"/>
                <a:gd name="T10" fmla="*/ 554 w 63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35">
                  <a:moveTo>
                    <a:pt x="29" y="1"/>
                  </a:moveTo>
                  <a:cubicBezTo>
                    <a:pt x="20" y="4"/>
                    <a:pt x="2" y="1"/>
                    <a:pt x="0" y="8"/>
                  </a:cubicBezTo>
                  <a:cubicBezTo>
                    <a:pt x="1" y="18"/>
                    <a:pt x="20" y="18"/>
                    <a:pt x="16" y="35"/>
                  </a:cubicBezTo>
                  <a:cubicBezTo>
                    <a:pt x="22" y="24"/>
                    <a:pt x="15" y="17"/>
                    <a:pt x="26" y="9"/>
                  </a:cubicBezTo>
                  <a:cubicBezTo>
                    <a:pt x="37" y="2"/>
                    <a:pt x="51" y="4"/>
                    <a:pt x="63" y="2"/>
                  </a:cubicBezTo>
                  <a:cubicBezTo>
                    <a:pt x="54" y="2"/>
                    <a:pt x="45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77">
              <a:extLst>
                <a:ext uri="{FF2B5EF4-FFF2-40B4-BE49-F238E27FC236}">
                  <a16:creationId xmlns:a16="http://schemas.microsoft.com/office/drawing/2014/main" id="{949E0C48-C9AE-42FA-9DC2-75F8B0263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916"/>
              <a:ext cx="205" cy="77"/>
            </a:xfrm>
            <a:custGeom>
              <a:avLst/>
              <a:gdLst>
                <a:gd name="T0" fmla="*/ 0 w 82"/>
                <a:gd name="T1" fmla="*/ 77 h 29"/>
                <a:gd name="T2" fmla="*/ 1283 w 82"/>
                <a:gd name="T3" fmla="*/ 542 h 29"/>
                <a:gd name="T4" fmla="*/ 0 w 82"/>
                <a:gd name="T5" fmla="*/ 7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29">
                  <a:moveTo>
                    <a:pt x="0" y="4"/>
                  </a:moveTo>
                  <a:cubicBezTo>
                    <a:pt x="32" y="0"/>
                    <a:pt x="49" y="4"/>
                    <a:pt x="82" y="29"/>
                  </a:cubicBezTo>
                  <a:cubicBezTo>
                    <a:pt x="65" y="21"/>
                    <a:pt x="13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78">
              <a:extLst>
                <a:ext uri="{FF2B5EF4-FFF2-40B4-BE49-F238E27FC236}">
                  <a16:creationId xmlns:a16="http://schemas.microsoft.com/office/drawing/2014/main" id="{ED294AB3-33A1-4FC1-951B-93809266C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3052"/>
              <a:ext cx="402" cy="115"/>
            </a:xfrm>
            <a:custGeom>
              <a:avLst/>
              <a:gdLst>
                <a:gd name="T0" fmla="*/ 0 w 161"/>
                <a:gd name="T1" fmla="*/ 364 h 43"/>
                <a:gd name="T2" fmla="*/ 1371 w 161"/>
                <a:gd name="T3" fmla="*/ 824 h 43"/>
                <a:gd name="T4" fmla="*/ 2462 w 161"/>
                <a:gd name="T5" fmla="*/ 364 h 43"/>
                <a:gd name="T6" fmla="*/ 2037 w 161"/>
                <a:gd name="T7" fmla="*/ 0 h 43"/>
                <a:gd name="T8" fmla="*/ 1790 w 161"/>
                <a:gd name="T9" fmla="*/ 401 h 43"/>
                <a:gd name="T10" fmla="*/ 574 w 161"/>
                <a:gd name="T11" fmla="*/ 594 h 43"/>
                <a:gd name="T12" fmla="*/ 0 w 161"/>
                <a:gd name="T13" fmla="*/ 364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1" h="43">
                  <a:moveTo>
                    <a:pt x="0" y="19"/>
                  </a:moveTo>
                  <a:cubicBezTo>
                    <a:pt x="19" y="37"/>
                    <a:pt x="40" y="43"/>
                    <a:pt x="88" y="43"/>
                  </a:cubicBezTo>
                  <a:cubicBezTo>
                    <a:pt x="136" y="43"/>
                    <a:pt x="161" y="35"/>
                    <a:pt x="158" y="19"/>
                  </a:cubicBezTo>
                  <a:cubicBezTo>
                    <a:pt x="155" y="3"/>
                    <a:pt x="131" y="0"/>
                    <a:pt x="131" y="0"/>
                  </a:cubicBezTo>
                  <a:cubicBezTo>
                    <a:pt x="145" y="4"/>
                    <a:pt x="136" y="14"/>
                    <a:pt x="115" y="21"/>
                  </a:cubicBezTo>
                  <a:cubicBezTo>
                    <a:pt x="94" y="28"/>
                    <a:pt x="48" y="33"/>
                    <a:pt x="37" y="31"/>
                  </a:cubicBezTo>
                  <a:cubicBezTo>
                    <a:pt x="26" y="2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6B1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79">
              <a:extLst>
                <a:ext uri="{FF2B5EF4-FFF2-40B4-BE49-F238E27FC236}">
                  <a16:creationId xmlns:a16="http://schemas.microsoft.com/office/drawing/2014/main" id="{E24476FE-101F-4A20-A586-2FCED7AFF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3001"/>
              <a:ext cx="315" cy="72"/>
            </a:xfrm>
            <a:custGeom>
              <a:avLst/>
              <a:gdLst>
                <a:gd name="T0" fmla="*/ 50 w 126"/>
                <a:gd name="T1" fmla="*/ 307 h 27"/>
                <a:gd name="T2" fmla="*/ 720 w 126"/>
                <a:gd name="T3" fmla="*/ 93 h 27"/>
                <a:gd name="T4" fmla="*/ 1970 w 126"/>
                <a:gd name="T5" fmla="*/ 285 h 27"/>
                <a:gd name="T6" fmla="*/ 750 w 126"/>
                <a:gd name="T7" fmla="*/ 307 h 27"/>
                <a:gd name="T8" fmla="*/ 50 w 126"/>
                <a:gd name="T9" fmla="*/ 512 h 27"/>
                <a:gd name="T10" fmla="*/ 50 w 126"/>
                <a:gd name="T11" fmla="*/ 30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27">
                  <a:moveTo>
                    <a:pt x="3" y="16"/>
                  </a:moveTo>
                  <a:cubicBezTo>
                    <a:pt x="9" y="4"/>
                    <a:pt x="18" y="0"/>
                    <a:pt x="46" y="5"/>
                  </a:cubicBezTo>
                  <a:cubicBezTo>
                    <a:pt x="74" y="10"/>
                    <a:pt x="114" y="14"/>
                    <a:pt x="126" y="15"/>
                  </a:cubicBezTo>
                  <a:cubicBezTo>
                    <a:pt x="98" y="19"/>
                    <a:pt x="66" y="13"/>
                    <a:pt x="48" y="16"/>
                  </a:cubicBezTo>
                  <a:cubicBezTo>
                    <a:pt x="30" y="19"/>
                    <a:pt x="4" y="19"/>
                    <a:pt x="3" y="27"/>
                  </a:cubicBezTo>
                  <a:cubicBezTo>
                    <a:pt x="0" y="21"/>
                    <a:pt x="3" y="16"/>
                    <a:pt x="3" y="16"/>
                  </a:cubicBezTo>
                  <a:close/>
                </a:path>
              </a:pathLst>
            </a:custGeom>
            <a:solidFill>
              <a:srgbClr val="B78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80">
              <a:extLst>
                <a:ext uri="{FF2B5EF4-FFF2-40B4-BE49-F238E27FC236}">
                  <a16:creationId xmlns:a16="http://schemas.microsoft.com/office/drawing/2014/main" id="{6C93D51F-4975-45F7-877A-D87D36CBC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3004"/>
              <a:ext cx="190" cy="40"/>
            </a:xfrm>
            <a:custGeom>
              <a:avLst/>
              <a:gdLst>
                <a:gd name="T0" fmla="*/ 0 w 76"/>
                <a:gd name="T1" fmla="*/ 285 h 15"/>
                <a:gd name="T2" fmla="*/ 613 w 76"/>
                <a:gd name="T3" fmla="*/ 77 h 15"/>
                <a:gd name="T4" fmla="*/ 1188 w 76"/>
                <a:gd name="T5" fmla="*/ 192 h 15"/>
                <a:gd name="T6" fmla="*/ 395 w 76"/>
                <a:gd name="T7" fmla="*/ 149 h 15"/>
                <a:gd name="T8" fmla="*/ 0 w 76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5">
                  <a:moveTo>
                    <a:pt x="0" y="15"/>
                  </a:moveTo>
                  <a:cubicBezTo>
                    <a:pt x="8" y="0"/>
                    <a:pt x="23" y="0"/>
                    <a:pt x="39" y="4"/>
                  </a:cubicBezTo>
                  <a:cubicBezTo>
                    <a:pt x="55" y="8"/>
                    <a:pt x="76" y="10"/>
                    <a:pt x="76" y="10"/>
                  </a:cubicBezTo>
                  <a:cubicBezTo>
                    <a:pt x="57" y="10"/>
                    <a:pt x="38" y="6"/>
                    <a:pt x="25" y="8"/>
                  </a:cubicBezTo>
                  <a:cubicBezTo>
                    <a:pt x="12" y="10"/>
                    <a:pt x="3" y="12"/>
                    <a:pt x="0" y="15"/>
                  </a:cubicBezTo>
                  <a:close/>
                </a:path>
              </a:pathLst>
            </a:custGeom>
            <a:solidFill>
              <a:srgbClr val="E7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81">
              <a:extLst>
                <a:ext uri="{FF2B5EF4-FFF2-40B4-BE49-F238E27FC236}">
                  <a16:creationId xmlns:a16="http://schemas.microsoft.com/office/drawing/2014/main" id="{692BD5CE-7636-4115-A2E9-0EF78821E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3153"/>
              <a:ext cx="718" cy="211"/>
            </a:xfrm>
            <a:custGeom>
              <a:avLst/>
              <a:gdLst>
                <a:gd name="T0" fmla="*/ 0 w 287"/>
                <a:gd name="T1" fmla="*/ 913 h 79"/>
                <a:gd name="T2" fmla="*/ 1188 w 287"/>
                <a:gd name="T3" fmla="*/ 1071 h 79"/>
                <a:gd name="T4" fmla="*/ 2347 w 287"/>
                <a:gd name="T5" fmla="*/ 1426 h 79"/>
                <a:gd name="T6" fmla="*/ 2584 w 287"/>
                <a:gd name="T7" fmla="*/ 1221 h 79"/>
                <a:gd name="T8" fmla="*/ 2942 w 287"/>
                <a:gd name="T9" fmla="*/ 991 h 79"/>
                <a:gd name="T10" fmla="*/ 4493 w 287"/>
                <a:gd name="T11" fmla="*/ 264 h 79"/>
                <a:gd name="T12" fmla="*/ 3035 w 287"/>
                <a:gd name="T13" fmla="*/ 478 h 79"/>
                <a:gd name="T14" fmla="*/ 1909 w 287"/>
                <a:gd name="T15" fmla="*/ 1012 h 79"/>
                <a:gd name="T16" fmla="*/ 863 w 287"/>
                <a:gd name="T17" fmla="*/ 879 h 79"/>
                <a:gd name="T18" fmla="*/ 0 w 287"/>
                <a:gd name="T19" fmla="*/ 913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7" h="79">
                  <a:moveTo>
                    <a:pt x="0" y="48"/>
                  </a:moveTo>
                  <a:cubicBezTo>
                    <a:pt x="23" y="58"/>
                    <a:pt x="50" y="51"/>
                    <a:pt x="76" y="56"/>
                  </a:cubicBezTo>
                  <a:cubicBezTo>
                    <a:pt x="102" y="61"/>
                    <a:pt x="139" y="71"/>
                    <a:pt x="150" y="75"/>
                  </a:cubicBezTo>
                  <a:cubicBezTo>
                    <a:pt x="161" y="79"/>
                    <a:pt x="159" y="73"/>
                    <a:pt x="165" y="64"/>
                  </a:cubicBezTo>
                  <a:cubicBezTo>
                    <a:pt x="171" y="55"/>
                    <a:pt x="179" y="60"/>
                    <a:pt x="188" y="52"/>
                  </a:cubicBezTo>
                  <a:cubicBezTo>
                    <a:pt x="197" y="44"/>
                    <a:pt x="205" y="5"/>
                    <a:pt x="287" y="14"/>
                  </a:cubicBezTo>
                  <a:cubicBezTo>
                    <a:pt x="249" y="10"/>
                    <a:pt x="236" y="0"/>
                    <a:pt x="194" y="25"/>
                  </a:cubicBezTo>
                  <a:cubicBezTo>
                    <a:pt x="152" y="50"/>
                    <a:pt x="145" y="54"/>
                    <a:pt x="122" y="53"/>
                  </a:cubicBezTo>
                  <a:cubicBezTo>
                    <a:pt x="99" y="52"/>
                    <a:pt x="78" y="44"/>
                    <a:pt x="55" y="46"/>
                  </a:cubicBezTo>
                  <a:cubicBezTo>
                    <a:pt x="32" y="48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82">
              <a:extLst>
                <a:ext uri="{FF2B5EF4-FFF2-40B4-BE49-F238E27FC236}">
                  <a16:creationId xmlns:a16="http://schemas.microsoft.com/office/drawing/2014/main" id="{2155474B-4443-4DDD-9B1E-2EAF0F2D5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249"/>
              <a:ext cx="120" cy="123"/>
            </a:xfrm>
            <a:custGeom>
              <a:avLst/>
              <a:gdLst>
                <a:gd name="T0" fmla="*/ 0 w 48"/>
                <a:gd name="T1" fmla="*/ 0 h 46"/>
                <a:gd name="T2" fmla="*/ 333 w 48"/>
                <a:gd name="T3" fmla="*/ 444 h 46"/>
                <a:gd name="T4" fmla="*/ 470 w 48"/>
                <a:gd name="T5" fmla="*/ 880 h 46"/>
                <a:gd name="T6" fmla="*/ 583 w 48"/>
                <a:gd name="T7" fmla="*/ 572 h 46"/>
                <a:gd name="T8" fmla="*/ 750 w 48"/>
                <a:gd name="T9" fmla="*/ 265 h 46"/>
                <a:gd name="T10" fmla="*/ 50 w 48"/>
                <a:gd name="T11" fmla="*/ 3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46">
                  <a:moveTo>
                    <a:pt x="0" y="0"/>
                  </a:moveTo>
                  <a:cubicBezTo>
                    <a:pt x="9" y="5"/>
                    <a:pt x="16" y="14"/>
                    <a:pt x="21" y="23"/>
                  </a:cubicBezTo>
                  <a:cubicBezTo>
                    <a:pt x="24" y="29"/>
                    <a:pt x="24" y="43"/>
                    <a:pt x="30" y="46"/>
                  </a:cubicBezTo>
                  <a:cubicBezTo>
                    <a:pt x="35" y="42"/>
                    <a:pt x="34" y="36"/>
                    <a:pt x="37" y="30"/>
                  </a:cubicBezTo>
                  <a:cubicBezTo>
                    <a:pt x="39" y="24"/>
                    <a:pt x="45" y="20"/>
                    <a:pt x="48" y="14"/>
                  </a:cubicBezTo>
                  <a:cubicBezTo>
                    <a:pt x="32" y="28"/>
                    <a:pt x="19" y="8"/>
                    <a:pt x="3" y="2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83">
              <a:extLst>
                <a:ext uri="{FF2B5EF4-FFF2-40B4-BE49-F238E27FC236}">
                  <a16:creationId xmlns:a16="http://schemas.microsoft.com/office/drawing/2014/main" id="{CA490F82-F68C-4D64-9BDA-8B8238722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921"/>
              <a:ext cx="35" cy="19"/>
            </a:xfrm>
            <a:custGeom>
              <a:avLst/>
              <a:gdLst>
                <a:gd name="T0" fmla="*/ 113 w 14"/>
                <a:gd name="T1" fmla="*/ 22 h 7"/>
                <a:gd name="T2" fmla="*/ 208 w 14"/>
                <a:gd name="T3" fmla="*/ 141 h 7"/>
                <a:gd name="T4" fmla="*/ 188 w 1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7" y="1"/>
                  </a:moveTo>
                  <a:cubicBezTo>
                    <a:pt x="0" y="7"/>
                    <a:pt x="10" y="7"/>
                    <a:pt x="13" y="7"/>
                  </a:cubicBezTo>
                  <a:cubicBezTo>
                    <a:pt x="14" y="5"/>
                    <a:pt x="13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84">
              <a:extLst>
                <a:ext uri="{FF2B5EF4-FFF2-40B4-BE49-F238E27FC236}">
                  <a16:creationId xmlns:a16="http://schemas.microsoft.com/office/drawing/2014/main" id="{DDF4B40E-6C5E-41E5-B8FA-F4C0801E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924"/>
              <a:ext cx="15" cy="16"/>
            </a:xfrm>
            <a:custGeom>
              <a:avLst/>
              <a:gdLst>
                <a:gd name="T0" fmla="*/ 83 w 6"/>
                <a:gd name="T1" fmla="*/ 0 h 6"/>
                <a:gd name="T2" fmla="*/ 0 w 6"/>
                <a:gd name="T3" fmla="*/ 93 h 6"/>
                <a:gd name="T4" fmla="*/ 95 w 6"/>
                <a:gd name="T5" fmla="*/ 115 h 6"/>
                <a:gd name="T6" fmla="*/ 95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2" y="6"/>
                    <a:pt x="4" y="6"/>
                    <a:pt x="6" y="6"/>
                  </a:cubicBezTo>
                  <a:cubicBezTo>
                    <a:pt x="6" y="5"/>
                    <a:pt x="6" y="3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85">
              <a:extLst>
                <a:ext uri="{FF2B5EF4-FFF2-40B4-BE49-F238E27FC236}">
                  <a16:creationId xmlns:a16="http://schemas.microsoft.com/office/drawing/2014/main" id="{4ADFD4EB-279B-420A-8141-581813C7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61"/>
              <a:ext cx="460" cy="227"/>
            </a:xfrm>
            <a:custGeom>
              <a:avLst/>
              <a:gdLst>
                <a:gd name="T0" fmla="*/ 63 w 184"/>
                <a:gd name="T1" fmla="*/ 649 h 85"/>
                <a:gd name="T2" fmla="*/ 1438 w 184"/>
                <a:gd name="T3" fmla="*/ 1618 h 85"/>
                <a:gd name="T4" fmla="*/ 2833 w 184"/>
                <a:gd name="T5" fmla="*/ 1162 h 85"/>
                <a:gd name="T6" fmla="*/ 1708 w 184"/>
                <a:gd name="T7" fmla="*/ 401 h 85"/>
                <a:gd name="T8" fmla="*/ 63 w 184"/>
                <a:gd name="T9" fmla="*/ 649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85">
                  <a:moveTo>
                    <a:pt x="4" y="34"/>
                  </a:moveTo>
                  <a:cubicBezTo>
                    <a:pt x="0" y="61"/>
                    <a:pt x="37" y="85"/>
                    <a:pt x="92" y="85"/>
                  </a:cubicBezTo>
                  <a:cubicBezTo>
                    <a:pt x="147" y="85"/>
                    <a:pt x="179" y="81"/>
                    <a:pt x="181" y="61"/>
                  </a:cubicBezTo>
                  <a:cubicBezTo>
                    <a:pt x="184" y="34"/>
                    <a:pt x="155" y="25"/>
                    <a:pt x="109" y="21"/>
                  </a:cubicBezTo>
                  <a:cubicBezTo>
                    <a:pt x="69" y="18"/>
                    <a:pt x="12" y="0"/>
                    <a:pt x="4" y="3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86">
              <a:extLst>
                <a:ext uri="{FF2B5EF4-FFF2-40B4-BE49-F238E27FC236}">
                  <a16:creationId xmlns:a16="http://schemas.microsoft.com/office/drawing/2014/main" id="{E4A8C3B5-E59F-4706-981A-D52BAB38D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689"/>
              <a:ext cx="60" cy="120"/>
            </a:xfrm>
            <a:custGeom>
              <a:avLst/>
              <a:gdLst>
                <a:gd name="T0" fmla="*/ 0 w 24"/>
                <a:gd name="T1" fmla="*/ 0 h 45"/>
                <a:gd name="T2" fmla="*/ 375 w 24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5">
                  <a:moveTo>
                    <a:pt x="0" y="0"/>
                  </a:moveTo>
                  <a:cubicBezTo>
                    <a:pt x="5" y="20"/>
                    <a:pt x="5" y="31"/>
                    <a:pt x="24" y="4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Freeform 87">
              <a:extLst>
                <a:ext uri="{FF2B5EF4-FFF2-40B4-BE49-F238E27FC236}">
                  <a16:creationId xmlns:a16="http://schemas.microsoft.com/office/drawing/2014/main" id="{18A7FFEB-CD53-4CB9-ACB8-367CBE0A4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3009"/>
              <a:ext cx="205" cy="14"/>
            </a:xfrm>
            <a:custGeom>
              <a:avLst/>
              <a:gdLst>
                <a:gd name="T0" fmla="*/ 0 w 82"/>
                <a:gd name="T1" fmla="*/ 87 h 5"/>
                <a:gd name="T2" fmla="*/ 1283 w 8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5">
                  <a:moveTo>
                    <a:pt x="0" y="4"/>
                  </a:moveTo>
                  <a:cubicBezTo>
                    <a:pt x="43" y="0"/>
                    <a:pt x="66" y="0"/>
                    <a:pt x="82" y="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Freeform 88">
              <a:extLst>
                <a:ext uri="{FF2B5EF4-FFF2-40B4-BE49-F238E27FC236}">
                  <a16:creationId xmlns:a16="http://schemas.microsoft.com/office/drawing/2014/main" id="{E515F760-6BA6-46F2-9660-BD82E91CAF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" y="2791"/>
              <a:ext cx="2103" cy="714"/>
            </a:xfrm>
            <a:custGeom>
              <a:avLst/>
              <a:gdLst>
                <a:gd name="T0" fmla="*/ 9942 w 841"/>
                <a:gd name="T1" fmla="*/ 2384 h 268"/>
                <a:gd name="T2" fmla="*/ 11130 w 841"/>
                <a:gd name="T3" fmla="*/ 1604 h 268"/>
                <a:gd name="T4" fmla="*/ 8117 w 841"/>
                <a:gd name="T5" fmla="*/ 1646 h 268"/>
                <a:gd name="T6" fmla="*/ 6834 w 841"/>
                <a:gd name="T7" fmla="*/ 1002 h 268"/>
                <a:gd name="T8" fmla="*/ 4751 w 841"/>
                <a:gd name="T9" fmla="*/ 661 h 268"/>
                <a:gd name="T10" fmla="*/ 1033 w 841"/>
                <a:gd name="T11" fmla="*/ 0 h 268"/>
                <a:gd name="T12" fmla="*/ 1033 w 841"/>
                <a:gd name="T13" fmla="*/ 0 h 268"/>
                <a:gd name="T14" fmla="*/ 3063 w 841"/>
                <a:gd name="T15" fmla="*/ 2059 h 268"/>
                <a:gd name="T16" fmla="*/ 208 w 841"/>
                <a:gd name="T17" fmla="*/ 1194 h 268"/>
                <a:gd name="T18" fmla="*/ 688 w 841"/>
                <a:gd name="T19" fmla="*/ 1932 h 268"/>
                <a:gd name="T20" fmla="*/ 0 w 841"/>
                <a:gd name="T21" fmla="*/ 2171 h 268"/>
                <a:gd name="T22" fmla="*/ 1938 w 841"/>
                <a:gd name="T23" fmla="*/ 2499 h 268"/>
                <a:gd name="T24" fmla="*/ 5176 w 841"/>
                <a:gd name="T25" fmla="*/ 3748 h 268"/>
                <a:gd name="T26" fmla="*/ 7472 w 841"/>
                <a:gd name="T27" fmla="*/ 4705 h 268"/>
                <a:gd name="T28" fmla="*/ 7504 w 841"/>
                <a:gd name="T29" fmla="*/ 3762 h 268"/>
                <a:gd name="T30" fmla="*/ 7772 w 841"/>
                <a:gd name="T31" fmla="*/ 3954 h 268"/>
                <a:gd name="T32" fmla="*/ 7834 w 841"/>
                <a:gd name="T33" fmla="*/ 3407 h 268"/>
                <a:gd name="T34" fmla="*/ 8472 w 841"/>
                <a:gd name="T35" fmla="*/ 3045 h 268"/>
                <a:gd name="T36" fmla="*/ 10693 w 841"/>
                <a:gd name="T37" fmla="*/ 5067 h 268"/>
                <a:gd name="T38" fmla="*/ 13151 w 841"/>
                <a:gd name="T39" fmla="*/ 3727 h 268"/>
                <a:gd name="T40" fmla="*/ 9942 w 841"/>
                <a:gd name="T41" fmla="*/ 2384 h 268"/>
                <a:gd name="T42" fmla="*/ 7772 w 841"/>
                <a:gd name="T43" fmla="*/ 3954 h 268"/>
                <a:gd name="T44" fmla="*/ 7817 w 841"/>
                <a:gd name="T45" fmla="*/ 4068 h 268"/>
                <a:gd name="T46" fmla="*/ 7772 w 841"/>
                <a:gd name="T47" fmla="*/ 3954 h 2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41" h="268">
                  <a:moveTo>
                    <a:pt x="636" y="126"/>
                  </a:moveTo>
                  <a:cubicBezTo>
                    <a:pt x="632" y="84"/>
                    <a:pt x="690" y="89"/>
                    <a:pt x="712" y="85"/>
                  </a:cubicBezTo>
                  <a:cubicBezTo>
                    <a:pt x="633" y="77"/>
                    <a:pt x="605" y="103"/>
                    <a:pt x="519" y="87"/>
                  </a:cubicBezTo>
                  <a:cubicBezTo>
                    <a:pt x="487" y="81"/>
                    <a:pt x="464" y="66"/>
                    <a:pt x="437" y="53"/>
                  </a:cubicBezTo>
                  <a:cubicBezTo>
                    <a:pt x="397" y="33"/>
                    <a:pt x="349" y="32"/>
                    <a:pt x="304" y="35"/>
                  </a:cubicBezTo>
                  <a:cubicBezTo>
                    <a:pt x="215" y="40"/>
                    <a:pt x="142" y="58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95" y="36"/>
                    <a:pt x="252" y="77"/>
                    <a:pt x="196" y="109"/>
                  </a:cubicBezTo>
                  <a:cubicBezTo>
                    <a:pt x="140" y="142"/>
                    <a:pt x="53" y="97"/>
                    <a:pt x="13" y="63"/>
                  </a:cubicBezTo>
                  <a:cubicBezTo>
                    <a:pt x="12" y="73"/>
                    <a:pt x="44" y="91"/>
                    <a:pt x="44" y="102"/>
                  </a:cubicBezTo>
                  <a:cubicBezTo>
                    <a:pt x="43" y="109"/>
                    <a:pt x="20" y="111"/>
                    <a:pt x="0" y="115"/>
                  </a:cubicBezTo>
                  <a:cubicBezTo>
                    <a:pt x="36" y="118"/>
                    <a:pt x="64" y="122"/>
                    <a:pt x="124" y="132"/>
                  </a:cubicBezTo>
                  <a:cubicBezTo>
                    <a:pt x="204" y="135"/>
                    <a:pt x="266" y="196"/>
                    <a:pt x="331" y="198"/>
                  </a:cubicBezTo>
                  <a:cubicBezTo>
                    <a:pt x="374" y="199"/>
                    <a:pt x="468" y="213"/>
                    <a:pt x="478" y="249"/>
                  </a:cubicBezTo>
                  <a:cubicBezTo>
                    <a:pt x="466" y="213"/>
                    <a:pt x="468" y="199"/>
                    <a:pt x="480" y="199"/>
                  </a:cubicBezTo>
                  <a:cubicBezTo>
                    <a:pt x="487" y="199"/>
                    <a:pt x="493" y="205"/>
                    <a:pt x="497" y="209"/>
                  </a:cubicBezTo>
                  <a:cubicBezTo>
                    <a:pt x="494" y="203"/>
                    <a:pt x="492" y="193"/>
                    <a:pt x="501" y="180"/>
                  </a:cubicBezTo>
                  <a:cubicBezTo>
                    <a:pt x="514" y="161"/>
                    <a:pt x="533" y="161"/>
                    <a:pt x="542" y="161"/>
                  </a:cubicBezTo>
                  <a:cubicBezTo>
                    <a:pt x="571" y="160"/>
                    <a:pt x="680" y="133"/>
                    <a:pt x="684" y="268"/>
                  </a:cubicBezTo>
                  <a:cubicBezTo>
                    <a:pt x="692" y="144"/>
                    <a:pt x="773" y="144"/>
                    <a:pt x="841" y="197"/>
                  </a:cubicBezTo>
                  <a:cubicBezTo>
                    <a:pt x="804" y="129"/>
                    <a:pt x="638" y="158"/>
                    <a:pt x="636" y="126"/>
                  </a:cubicBezTo>
                  <a:close/>
                  <a:moveTo>
                    <a:pt x="497" y="209"/>
                  </a:moveTo>
                  <a:cubicBezTo>
                    <a:pt x="498" y="213"/>
                    <a:pt x="500" y="215"/>
                    <a:pt x="500" y="215"/>
                  </a:cubicBezTo>
                  <a:cubicBezTo>
                    <a:pt x="500" y="215"/>
                    <a:pt x="499" y="212"/>
                    <a:pt x="497" y="209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Oval 89">
              <a:extLst>
                <a:ext uri="{FF2B5EF4-FFF2-40B4-BE49-F238E27FC236}">
                  <a16:creationId xmlns:a16="http://schemas.microsoft.com/office/drawing/2014/main" id="{3A88A0B5-0B1D-4BB9-8A7F-F62CA473E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91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2" name="Oval 90">
              <a:extLst>
                <a:ext uri="{FF2B5EF4-FFF2-40B4-BE49-F238E27FC236}">
                  <a16:creationId xmlns:a16="http://schemas.microsoft.com/office/drawing/2014/main" id="{EBC07B4C-72AC-4531-BA40-7197F6CA9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2983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3" name="Oval 91">
              <a:extLst>
                <a:ext uri="{FF2B5EF4-FFF2-40B4-BE49-F238E27FC236}">
                  <a16:creationId xmlns:a16="http://schemas.microsoft.com/office/drawing/2014/main" id="{60358E3B-18B1-4E2B-9587-2EE1E78E2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303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82" name="Group 92">
            <a:extLst>
              <a:ext uri="{FF2B5EF4-FFF2-40B4-BE49-F238E27FC236}">
                <a16:creationId xmlns:a16="http://schemas.microsoft.com/office/drawing/2014/main" id="{45BAAE40-E151-4DFC-8D42-E5BF726A9DDD}"/>
              </a:ext>
            </a:extLst>
          </p:cNvPr>
          <p:cNvGrpSpPr>
            <a:grpSpLocks/>
          </p:cNvGrpSpPr>
          <p:nvPr/>
        </p:nvGrpSpPr>
        <p:grpSpPr bwMode="auto">
          <a:xfrm>
            <a:off x="6415088" y="4662488"/>
            <a:ext cx="3433762" cy="1143000"/>
            <a:chOff x="3081" y="2816"/>
            <a:chExt cx="2163" cy="720"/>
          </a:xfrm>
        </p:grpSpPr>
        <p:sp>
          <p:nvSpPr>
            <p:cNvPr id="24583" name="Freeform 93">
              <a:extLst>
                <a:ext uri="{FF2B5EF4-FFF2-40B4-BE49-F238E27FC236}">
                  <a16:creationId xmlns:a16="http://schemas.microsoft.com/office/drawing/2014/main" id="{CF2832D7-FCD7-4C16-9D95-5E7353B11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816"/>
              <a:ext cx="2163" cy="720"/>
            </a:xfrm>
            <a:custGeom>
              <a:avLst/>
              <a:gdLst>
                <a:gd name="T0" fmla="*/ 3926 w 865"/>
                <a:gd name="T1" fmla="*/ 3037 h 270"/>
                <a:gd name="T2" fmla="*/ 3596 w 865"/>
                <a:gd name="T3" fmla="*/ 4152 h 270"/>
                <a:gd name="T4" fmla="*/ 4313 w 865"/>
                <a:gd name="T5" fmla="*/ 3925 h 270"/>
                <a:gd name="T6" fmla="*/ 4096 w 865"/>
                <a:gd name="T7" fmla="*/ 4893 h 270"/>
                <a:gd name="T8" fmla="*/ 6304 w 865"/>
                <a:gd name="T9" fmla="*/ 3811 h 270"/>
                <a:gd name="T10" fmla="*/ 7209 w 865"/>
                <a:gd name="T11" fmla="*/ 4003 h 270"/>
                <a:gd name="T12" fmla="*/ 7584 w 865"/>
                <a:gd name="T13" fmla="*/ 4629 h 270"/>
                <a:gd name="T14" fmla="*/ 7742 w 865"/>
                <a:gd name="T15" fmla="*/ 4245 h 270"/>
                <a:gd name="T16" fmla="*/ 7959 w 865"/>
                <a:gd name="T17" fmla="*/ 4856 h 270"/>
                <a:gd name="T18" fmla="*/ 8242 w 865"/>
                <a:gd name="T19" fmla="*/ 4267 h 270"/>
                <a:gd name="T20" fmla="*/ 8367 w 865"/>
                <a:gd name="T21" fmla="*/ 5120 h 270"/>
                <a:gd name="T22" fmla="*/ 9492 w 865"/>
                <a:gd name="T23" fmla="*/ 3469 h 270"/>
                <a:gd name="T24" fmla="*/ 10180 w 865"/>
                <a:gd name="T25" fmla="*/ 3357 h 270"/>
                <a:gd name="T26" fmla="*/ 11055 w 865"/>
                <a:gd name="T27" fmla="*/ 3661 h 270"/>
                <a:gd name="T28" fmla="*/ 10272 w 865"/>
                <a:gd name="T29" fmla="*/ 2787 h 270"/>
                <a:gd name="T30" fmla="*/ 11038 w 865"/>
                <a:gd name="T31" fmla="*/ 2483 h 270"/>
                <a:gd name="T32" fmla="*/ 12243 w 865"/>
                <a:gd name="T33" fmla="*/ 2141 h 270"/>
                <a:gd name="T34" fmla="*/ 13526 w 865"/>
                <a:gd name="T35" fmla="*/ 2312 h 270"/>
                <a:gd name="T36" fmla="*/ 11618 w 865"/>
                <a:gd name="T37" fmla="*/ 1955 h 270"/>
                <a:gd name="T38" fmla="*/ 10305 w 865"/>
                <a:gd name="T39" fmla="*/ 2013 h 270"/>
                <a:gd name="T40" fmla="*/ 10963 w 865"/>
                <a:gd name="T41" fmla="*/ 1045 h 270"/>
                <a:gd name="T42" fmla="*/ 8209 w 865"/>
                <a:gd name="T43" fmla="*/ 1059 h 270"/>
                <a:gd name="T44" fmla="*/ 6772 w 865"/>
                <a:gd name="T45" fmla="*/ 853 h 270"/>
                <a:gd name="T46" fmla="*/ 5396 w 865"/>
                <a:gd name="T47" fmla="*/ 1387 h 270"/>
                <a:gd name="T48" fmla="*/ 4334 w 865"/>
                <a:gd name="T49" fmla="*/ 1651 h 270"/>
                <a:gd name="T50" fmla="*/ 4063 w 865"/>
                <a:gd name="T51" fmla="*/ 0 h 270"/>
                <a:gd name="T52" fmla="*/ 1925 w 865"/>
                <a:gd name="T53" fmla="*/ 1365 h 270"/>
                <a:gd name="T54" fmla="*/ 0 w 865"/>
                <a:gd name="T55" fmla="*/ 1216 h 270"/>
                <a:gd name="T56" fmla="*/ 1845 w 865"/>
                <a:gd name="T57" fmla="*/ 1613 h 270"/>
                <a:gd name="T58" fmla="*/ 3926 w 865"/>
                <a:gd name="T59" fmla="*/ 3037 h 27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65" h="270">
                  <a:moveTo>
                    <a:pt x="251" y="160"/>
                  </a:moveTo>
                  <a:cubicBezTo>
                    <a:pt x="264" y="190"/>
                    <a:pt x="242" y="196"/>
                    <a:pt x="230" y="219"/>
                  </a:cubicBezTo>
                  <a:cubicBezTo>
                    <a:pt x="244" y="209"/>
                    <a:pt x="267" y="189"/>
                    <a:pt x="276" y="207"/>
                  </a:cubicBezTo>
                  <a:cubicBezTo>
                    <a:pt x="286" y="224"/>
                    <a:pt x="266" y="251"/>
                    <a:pt x="262" y="258"/>
                  </a:cubicBezTo>
                  <a:cubicBezTo>
                    <a:pt x="291" y="217"/>
                    <a:pt x="352" y="196"/>
                    <a:pt x="403" y="201"/>
                  </a:cubicBezTo>
                  <a:cubicBezTo>
                    <a:pt x="419" y="202"/>
                    <a:pt x="447" y="205"/>
                    <a:pt x="461" y="211"/>
                  </a:cubicBezTo>
                  <a:cubicBezTo>
                    <a:pt x="476" y="218"/>
                    <a:pt x="476" y="232"/>
                    <a:pt x="485" y="244"/>
                  </a:cubicBezTo>
                  <a:cubicBezTo>
                    <a:pt x="482" y="236"/>
                    <a:pt x="483" y="220"/>
                    <a:pt x="495" y="224"/>
                  </a:cubicBezTo>
                  <a:cubicBezTo>
                    <a:pt x="507" y="228"/>
                    <a:pt x="501" y="247"/>
                    <a:pt x="509" y="256"/>
                  </a:cubicBezTo>
                  <a:cubicBezTo>
                    <a:pt x="508" y="242"/>
                    <a:pt x="510" y="225"/>
                    <a:pt x="527" y="225"/>
                  </a:cubicBezTo>
                  <a:cubicBezTo>
                    <a:pt x="531" y="240"/>
                    <a:pt x="525" y="257"/>
                    <a:pt x="535" y="270"/>
                  </a:cubicBezTo>
                  <a:cubicBezTo>
                    <a:pt x="533" y="217"/>
                    <a:pt x="562" y="195"/>
                    <a:pt x="607" y="183"/>
                  </a:cubicBezTo>
                  <a:cubicBezTo>
                    <a:pt x="623" y="178"/>
                    <a:pt x="634" y="174"/>
                    <a:pt x="651" y="177"/>
                  </a:cubicBezTo>
                  <a:cubicBezTo>
                    <a:pt x="665" y="180"/>
                    <a:pt x="690" y="191"/>
                    <a:pt x="707" y="193"/>
                  </a:cubicBezTo>
                  <a:cubicBezTo>
                    <a:pt x="691" y="188"/>
                    <a:pt x="649" y="169"/>
                    <a:pt x="657" y="147"/>
                  </a:cubicBezTo>
                  <a:cubicBezTo>
                    <a:pt x="662" y="134"/>
                    <a:pt x="693" y="133"/>
                    <a:pt x="706" y="131"/>
                  </a:cubicBezTo>
                  <a:cubicBezTo>
                    <a:pt x="731" y="125"/>
                    <a:pt x="757" y="112"/>
                    <a:pt x="783" y="113"/>
                  </a:cubicBezTo>
                  <a:cubicBezTo>
                    <a:pt x="806" y="114"/>
                    <a:pt x="847" y="108"/>
                    <a:pt x="865" y="122"/>
                  </a:cubicBezTo>
                  <a:cubicBezTo>
                    <a:pt x="852" y="104"/>
                    <a:pt x="785" y="98"/>
                    <a:pt x="743" y="103"/>
                  </a:cubicBezTo>
                  <a:cubicBezTo>
                    <a:pt x="718" y="106"/>
                    <a:pt x="683" y="117"/>
                    <a:pt x="659" y="106"/>
                  </a:cubicBezTo>
                  <a:cubicBezTo>
                    <a:pt x="620" y="89"/>
                    <a:pt x="689" y="62"/>
                    <a:pt x="701" y="55"/>
                  </a:cubicBezTo>
                  <a:cubicBezTo>
                    <a:pt x="646" y="68"/>
                    <a:pt x="580" y="64"/>
                    <a:pt x="525" y="56"/>
                  </a:cubicBezTo>
                  <a:cubicBezTo>
                    <a:pt x="493" y="52"/>
                    <a:pt x="466" y="43"/>
                    <a:pt x="433" y="45"/>
                  </a:cubicBezTo>
                  <a:cubicBezTo>
                    <a:pt x="393" y="46"/>
                    <a:pt x="365" y="59"/>
                    <a:pt x="345" y="73"/>
                  </a:cubicBezTo>
                  <a:cubicBezTo>
                    <a:pt x="324" y="88"/>
                    <a:pt x="289" y="99"/>
                    <a:pt x="277" y="87"/>
                  </a:cubicBezTo>
                  <a:cubicBezTo>
                    <a:pt x="253" y="60"/>
                    <a:pt x="275" y="31"/>
                    <a:pt x="260" y="0"/>
                  </a:cubicBezTo>
                  <a:cubicBezTo>
                    <a:pt x="268" y="80"/>
                    <a:pt x="174" y="88"/>
                    <a:pt x="123" y="72"/>
                  </a:cubicBezTo>
                  <a:cubicBezTo>
                    <a:pt x="64" y="55"/>
                    <a:pt x="22" y="57"/>
                    <a:pt x="0" y="64"/>
                  </a:cubicBezTo>
                  <a:cubicBezTo>
                    <a:pt x="30" y="63"/>
                    <a:pt x="87" y="69"/>
                    <a:pt x="118" y="85"/>
                  </a:cubicBezTo>
                  <a:cubicBezTo>
                    <a:pt x="148" y="101"/>
                    <a:pt x="234" y="123"/>
                    <a:pt x="251" y="160"/>
                  </a:cubicBezTo>
                  <a:close/>
                </a:path>
              </a:pathLst>
            </a:custGeom>
            <a:solidFill>
              <a:srgbClr val="E96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Freeform 94">
              <a:extLst>
                <a:ext uri="{FF2B5EF4-FFF2-40B4-BE49-F238E27FC236}">
                  <a16:creationId xmlns:a16="http://schemas.microsoft.com/office/drawing/2014/main" id="{E958E40A-0A36-4E84-B9E1-77FF7D8E7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115"/>
              <a:ext cx="420" cy="192"/>
            </a:xfrm>
            <a:custGeom>
              <a:avLst/>
              <a:gdLst>
                <a:gd name="T0" fmla="*/ 0 w 168"/>
                <a:gd name="T1" fmla="*/ 717 h 72"/>
                <a:gd name="T2" fmla="*/ 908 w 168"/>
                <a:gd name="T3" fmla="*/ 1288 h 72"/>
                <a:gd name="T4" fmla="*/ 2033 w 168"/>
                <a:gd name="T5" fmla="*/ 1024 h 72"/>
                <a:gd name="T6" fmla="*/ 2270 w 168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8" h="72">
                  <a:moveTo>
                    <a:pt x="0" y="38"/>
                  </a:moveTo>
                  <a:cubicBezTo>
                    <a:pt x="6" y="64"/>
                    <a:pt x="25" y="72"/>
                    <a:pt x="58" y="68"/>
                  </a:cubicBezTo>
                  <a:cubicBezTo>
                    <a:pt x="91" y="64"/>
                    <a:pt x="105" y="56"/>
                    <a:pt x="130" y="54"/>
                  </a:cubicBezTo>
                  <a:cubicBezTo>
                    <a:pt x="155" y="52"/>
                    <a:pt x="168" y="11"/>
                    <a:pt x="145" y="0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5" name="Freeform 95">
              <a:extLst>
                <a:ext uri="{FF2B5EF4-FFF2-40B4-BE49-F238E27FC236}">
                  <a16:creationId xmlns:a16="http://schemas.microsoft.com/office/drawing/2014/main" id="{872A0D3D-C03B-42BC-A840-B21BD7389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3155"/>
              <a:ext cx="345" cy="128"/>
            </a:xfrm>
            <a:custGeom>
              <a:avLst/>
              <a:gdLst>
                <a:gd name="T0" fmla="*/ 0 w 138"/>
                <a:gd name="T1" fmla="*/ 661 h 48"/>
                <a:gd name="T2" fmla="*/ 783 w 138"/>
                <a:gd name="T3" fmla="*/ 704 h 48"/>
                <a:gd name="T4" fmla="*/ 1645 w 138"/>
                <a:gd name="T5" fmla="*/ 589 h 48"/>
                <a:gd name="T6" fmla="*/ 2095 w 138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8">
                  <a:moveTo>
                    <a:pt x="0" y="35"/>
                  </a:moveTo>
                  <a:cubicBezTo>
                    <a:pt x="15" y="48"/>
                    <a:pt x="29" y="44"/>
                    <a:pt x="50" y="37"/>
                  </a:cubicBezTo>
                  <a:cubicBezTo>
                    <a:pt x="71" y="30"/>
                    <a:pt x="79" y="38"/>
                    <a:pt x="105" y="31"/>
                  </a:cubicBezTo>
                  <a:cubicBezTo>
                    <a:pt x="131" y="24"/>
                    <a:pt x="138" y="8"/>
                    <a:pt x="134" y="0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6" name="Freeform 96">
              <a:extLst>
                <a:ext uri="{FF2B5EF4-FFF2-40B4-BE49-F238E27FC236}">
                  <a16:creationId xmlns:a16="http://schemas.microsoft.com/office/drawing/2014/main" id="{FAD6649E-FB2E-46DC-B292-7D348754E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89"/>
              <a:ext cx="393" cy="286"/>
            </a:xfrm>
            <a:custGeom>
              <a:avLst/>
              <a:gdLst>
                <a:gd name="T0" fmla="*/ 20 w 157"/>
                <a:gd name="T1" fmla="*/ 1072 h 107"/>
                <a:gd name="T2" fmla="*/ 971 w 157"/>
                <a:gd name="T3" fmla="*/ 1794 h 107"/>
                <a:gd name="T4" fmla="*/ 1817 w 157"/>
                <a:gd name="T5" fmla="*/ 1679 h 107"/>
                <a:gd name="T6" fmla="*/ 2413 w 157"/>
                <a:gd name="T7" fmla="*/ 1072 h 107"/>
                <a:gd name="T8" fmla="*/ 20 w 157"/>
                <a:gd name="T9" fmla="*/ 107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07">
                  <a:moveTo>
                    <a:pt x="1" y="56"/>
                  </a:moveTo>
                  <a:cubicBezTo>
                    <a:pt x="0" y="97"/>
                    <a:pt x="28" y="107"/>
                    <a:pt x="62" y="94"/>
                  </a:cubicBezTo>
                  <a:cubicBezTo>
                    <a:pt x="83" y="86"/>
                    <a:pt x="95" y="89"/>
                    <a:pt x="116" y="88"/>
                  </a:cubicBezTo>
                  <a:cubicBezTo>
                    <a:pt x="133" y="87"/>
                    <a:pt x="157" y="78"/>
                    <a:pt x="154" y="56"/>
                  </a:cubicBezTo>
                  <a:cubicBezTo>
                    <a:pt x="146" y="1"/>
                    <a:pt x="0" y="0"/>
                    <a:pt x="1" y="56"/>
                  </a:cubicBezTo>
                  <a:close/>
                </a:path>
              </a:pathLst>
            </a:custGeom>
            <a:solidFill>
              <a:srgbClr val="80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97">
              <a:extLst>
                <a:ext uri="{FF2B5EF4-FFF2-40B4-BE49-F238E27FC236}">
                  <a16:creationId xmlns:a16="http://schemas.microsoft.com/office/drawing/2014/main" id="{AE0D2F48-8B25-4468-B0DB-01BDD4D89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3181"/>
              <a:ext cx="1013" cy="246"/>
            </a:xfrm>
            <a:custGeom>
              <a:avLst/>
              <a:gdLst>
                <a:gd name="T0" fmla="*/ 33 w 405"/>
                <a:gd name="T1" fmla="*/ 380 h 92"/>
                <a:gd name="T2" fmla="*/ 0 w 405"/>
                <a:gd name="T3" fmla="*/ 1072 h 92"/>
                <a:gd name="T4" fmla="*/ 395 w 405"/>
                <a:gd name="T5" fmla="*/ 1281 h 92"/>
                <a:gd name="T6" fmla="*/ 520 w 405"/>
                <a:gd name="T7" fmla="*/ 1588 h 92"/>
                <a:gd name="T8" fmla="*/ 1908 w 405"/>
                <a:gd name="T9" fmla="*/ 1072 h 92"/>
                <a:gd name="T10" fmla="*/ 3317 w 405"/>
                <a:gd name="T11" fmla="*/ 1358 h 92"/>
                <a:gd name="T12" fmla="*/ 3597 w 405"/>
                <a:gd name="T13" fmla="*/ 1508 h 92"/>
                <a:gd name="T14" fmla="*/ 3942 w 405"/>
                <a:gd name="T15" fmla="*/ 1679 h 92"/>
                <a:gd name="T16" fmla="*/ 4317 w 405"/>
                <a:gd name="T17" fmla="*/ 1567 h 92"/>
                <a:gd name="T18" fmla="*/ 4960 w 405"/>
                <a:gd name="T19" fmla="*/ 901 h 92"/>
                <a:gd name="T20" fmla="*/ 6118 w 405"/>
                <a:gd name="T21" fmla="*/ 594 h 92"/>
                <a:gd name="T22" fmla="*/ 6193 w 405"/>
                <a:gd name="T23" fmla="*/ 0 h 92"/>
                <a:gd name="T24" fmla="*/ 5818 w 405"/>
                <a:gd name="T25" fmla="*/ 380 h 92"/>
                <a:gd name="T26" fmla="*/ 4567 w 405"/>
                <a:gd name="T27" fmla="*/ 743 h 92"/>
                <a:gd name="T28" fmla="*/ 3522 w 405"/>
                <a:gd name="T29" fmla="*/ 914 h 92"/>
                <a:gd name="T30" fmla="*/ 1908 w 405"/>
                <a:gd name="T31" fmla="*/ 594 h 92"/>
                <a:gd name="T32" fmla="*/ 595 w 405"/>
                <a:gd name="T33" fmla="*/ 973 h 92"/>
                <a:gd name="T34" fmla="*/ 33 w 405"/>
                <a:gd name="T35" fmla="*/ 380 h 9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05" h="92">
                  <a:moveTo>
                    <a:pt x="2" y="20"/>
                  </a:moveTo>
                  <a:cubicBezTo>
                    <a:pt x="7" y="35"/>
                    <a:pt x="7" y="49"/>
                    <a:pt x="0" y="56"/>
                  </a:cubicBezTo>
                  <a:cubicBezTo>
                    <a:pt x="16" y="54"/>
                    <a:pt x="21" y="58"/>
                    <a:pt x="25" y="67"/>
                  </a:cubicBezTo>
                  <a:cubicBezTo>
                    <a:pt x="29" y="76"/>
                    <a:pt x="23" y="89"/>
                    <a:pt x="33" y="83"/>
                  </a:cubicBezTo>
                  <a:cubicBezTo>
                    <a:pt x="43" y="77"/>
                    <a:pt x="81" y="57"/>
                    <a:pt x="122" y="56"/>
                  </a:cubicBezTo>
                  <a:cubicBezTo>
                    <a:pt x="163" y="55"/>
                    <a:pt x="198" y="60"/>
                    <a:pt x="212" y="71"/>
                  </a:cubicBezTo>
                  <a:cubicBezTo>
                    <a:pt x="226" y="82"/>
                    <a:pt x="211" y="75"/>
                    <a:pt x="230" y="79"/>
                  </a:cubicBezTo>
                  <a:cubicBezTo>
                    <a:pt x="249" y="83"/>
                    <a:pt x="244" y="92"/>
                    <a:pt x="252" y="88"/>
                  </a:cubicBezTo>
                  <a:cubicBezTo>
                    <a:pt x="260" y="84"/>
                    <a:pt x="269" y="80"/>
                    <a:pt x="276" y="82"/>
                  </a:cubicBezTo>
                  <a:cubicBezTo>
                    <a:pt x="283" y="84"/>
                    <a:pt x="288" y="59"/>
                    <a:pt x="317" y="47"/>
                  </a:cubicBezTo>
                  <a:cubicBezTo>
                    <a:pt x="346" y="35"/>
                    <a:pt x="377" y="27"/>
                    <a:pt x="391" y="31"/>
                  </a:cubicBezTo>
                  <a:cubicBezTo>
                    <a:pt x="405" y="35"/>
                    <a:pt x="384" y="13"/>
                    <a:pt x="396" y="0"/>
                  </a:cubicBezTo>
                  <a:cubicBezTo>
                    <a:pt x="387" y="6"/>
                    <a:pt x="400" y="13"/>
                    <a:pt x="372" y="20"/>
                  </a:cubicBezTo>
                  <a:cubicBezTo>
                    <a:pt x="344" y="27"/>
                    <a:pt x="323" y="26"/>
                    <a:pt x="292" y="39"/>
                  </a:cubicBezTo>
                  <a:cubicBezTo>
                    <a:pt x="261" y="52"/>
                    <a:pt x="259" y="51"/>
                    <a:pt x="225" y="48"/>
                  </a:cubicBezTo>
                  <a:cubicBezTo>
                    <a:pt x="191" y="45"/>
                    <a:pt x="155" y="30"/>
                    <a:pt x="122" y="31"/>
                  </a:cubicBezTo>
                  <a:cubicBezTo>
                    <a:pt x="89" y="32"/>
                    <a:pt x="60" y="62"/>
                    <a:pt x="38" y="51"/>
                  </a:cubicBezTo>
                  <a:cubicBezTo>
                    <a:pt x="16" y="40"/>
                    <a:pt x="4" y="31"/>
                    <a:pt x="2" y="20"/>
                  </a:cubicBezTo>
                  <a:close/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98">
              <a:extLst>
                <a:ext uri="{FF2B5EF4-FFF2-40B4-BE49-F238E27FC236}">
                  <a16:creationId xmlns:a16="http://schemas.microsoft.com/office/drawing/2014/main" id="{40F9FE10-ABD0-4D73-A67D-E58FBF0B6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947"/>
              <a:ext cx="1135" cy="216"/>
            </a:xfrm>
            <a:custGeom>
              <a:avLst/>
              <a:gdLst>
                <a:gd name="T0" fmla="*/ 0 w 454"/>
                <a:gd name="T1" fmla="*/ 739 h 81"/>
                <a:gd name="T2" fmla="*/ 1158 w 454"/>
                <a:gd name="T3" fmla="*/ 397 h 81"/>
                <a:gd name="T4" fmla="*/ 1533 w 454"/>
                <a:gd name="T5" fmla="*/ 605 h 81"/>
                <a:gd name="T6" fmla="*/ 2250 w 454"/>
                <a:gd name="T7" fmla="*/ 931 h 81"/>
                <a:gd name="T8" fmla="*/ 3550 w 454"/>
                <a:gd name="T9" fmla="*/ 205 h 81"/>
                <a:gd name="T10" fmla="*/ 5300 w 454"/>
                <a:gd name="T11" fmla="*/ 192 h 81"/>
                <a:gd name="T12" fmla="*/ 7095 w 454"/>
                <a:gd name="T13" fmla="*/ 376 h 81"/>
                <a:gd name="T14" fmla="*/ 5188 w 454"/>
                <a:gd name="T15" fmla="*/ 376 h 81"/>
                <a:gd name="T16" fmla="*/ 3488 w 454"/>
                <a:gd name="T17" fmla="*/ 491 h 81"/>
                <a:gd name="T18" fmla="*/ 2083 w 454"/>
                <a:gd name="T19" fmla="*/ 1459 h 81"/>
                <a:gd name="T20" fmla="*/ 1313 w 454"/>
                <a:gd name="T21" fmla="*/ 819 h 81"/>
                <a:gd name="T22" fmla="*/ 0 w 454"/>
                <a:gd name="T23" fmla="*/ 739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4" h="81">
                  <a:moveTo>
                    <a:pt x="0" y="39"/>
                  </a:moveTo>
                  <a:cubicBezTo>
                    <a:pt x="22" y="40"/>
                    <a:pt x="57" y="37"/>
                    <a:pt x="74" y="21"/>
                  </a:cubicBezTo>
                  <a:cubicBezTo>
                    <a:pt x="91" y="5"/>
                    <a:pt x="89" y="18"/>
                    <a:pt x="98" y="32"/>
                  </a:cubicBezTo>
                  <a:cubicBezTo>
                    <a:pt x="107" y="46"/>
                    <a:pt x="106" y="59"/>
                    <a:pt x="144" y="49"/>
                  </a:cubicBezTo>
                  <a:cubicBezTo>
                    <a:pt x="182" y="39"/>
                    <a:pt x="196" y="19"/>
                    <a:pt x="227" y="11"/>
                  </a:cubicBezTo>
                  <a:cubicBezTo>
                    <a:pt x="258" y="3"/>
                    <a:pt x="283" y="0"/>
                    <a:pt x="339" y="10"/>
                  </a:cubicBezTo>
                  <a:cubicBezTo>
                    <a:pt x="395" y="20"/>
                    <a:pt x="433" y="23"/>
                    <a:pt x="454" y="20"/>
                  </a:cubicBezTo>
                  <a:cubicBezTo>
                    <a:pt x="435" y="28"/>
                    <a:pt x="358" y="21"/>
                    <a:pt x="332" y="20"/>
                  </a:cubicBezTo>
                  <a:cubicBezTo>
                    <a:pt x="306" y="19"/>
                    <a:pt x="257" y="7"/>
                    <a:pt x="223" y="26"/>
                  </a:cubicBezTo>
                  <a:cubicBezTo>
                    <a:pt x="189" y="45"/>
                    <a:pt x="170" y="73"/>
                    <a:pt x="133" y="77"/>
                  </a:cubicBezTo>
                  <a:cubicBezTo>
                    <a:pt x="96" y="81"/>
                    <a:pt x="96" y="50"/>
                    <a:pt x="84" y="43"/>
                  </a:cubicBezTo>
                  <a:cubicBezTo>
                    <a:pt x="72" y="36"/>
                    <a:pt x="11" y="45"/>
                    <a:pt x="0" y="39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Freeform 99">
              <a:extLst>
                <a:ext uri="{FF2B5EF4-FFF2-40B4-BE49-F238E27FC236}">
                  <a16:creationId xmlns:a16="http://schemas.microsoft.com/office/drawing/2014/main" id="{B00CC44B-16DF-4BCB-B281-E6132B90B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3299"/>
              <a:ext cx="310" cy="125"/>
            </a:xfrm>
            <a:custGeom>
              <a:avLst/>
              <a:gdLst>
                <a:gd name="T0" fmla="*/ 0 w 124"/>
                <a:gd name="T1" fmla="*/ 396 h 47"/>
                <a:gd name="T2" fmla="*/ 300 w 124"/>
                <a:gd name="T3" fmla="*/ 601 h 47"/>
                <a:gd name="T4" fmla="*/ 583 w 124"/>
                <a:gd name="T5" fmla="*/ 737 h 47"/>
                <a:gd name="T6" fmla="*/ 750 w 124"/>
                <a:gd name="T7" fmla="*/ 862 h 47"/>
                <a:gd name="T8" fmla="*/ 875 w 124"/>
                <a:gd name="T9" fmla="*/ 750 h 47"/>
                <a:gd name="T10" fmla="*/ 1083 w 124"/>
                <a:gd name="T11" fmla="*/ 737 h 47"/>
                <a:gd name="T12" fmla="*/ 1938 w 124"/>
                <a:gd name="T13" fmla="*/ 0 h 47"/>
                <a:gd name="T14" fmla="*/ 938 w 124"/>
                <a:gd name="T15" fmla="*/ 545 h 47"/>
                <a:gd name="T16" fmla="*/ 0 w 124"/>
                <a:gd name="T17" fmla="*/ 396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47">
                  <a:moveTo>
                    <a:pt x="0" y="21"/>
                  </a:moveTo>
                  <a:cubicBezTo>
                    <a:pt x="10" y="28"/>
                    <a:pt x="10" y="29"/>
                    <a:pt x="19" y="32"/>
                  </a:cubicBezTo>
                  <a:cubicBezTo>
                    <a:pt x="24" y="34"/>
                    <a:pt x="32" y="36"/>
                    <a:pt x="37" y="39"/>
                  </a:cubicBezTo>
                  <a:cubicBezTo>
                    <a:pt x="42" y="42"/>
                    <a:pt x="44" y="45"/>
                    <a:pt x="48" y="46"/>
                  </a:cubicBezTo>
                  <a:cubicBezTo>
                    <a:pt x="52" y="47"/>
                    <a:pt x="52" y="41"/>
                    <a:pt x="56" y="40"/>
                  </a:cubicBezTo>
                  <a:cubicBezTo>
                    <a:pt x="59" y="40"/>
                    <a:pt x="63" y="39"/>
                    <a:pt x="69" y="39"/>
                  </a:cubicBezTo>
                  <a:cubicBezTo>
                    <a:pt x="81" y="39"/>
                    <a:pt x="89" y="11"/>
                    <a:pt x="124" y="0"/>
                  </a:cubicBezTo>
                  <a:cubicBezTo>
                    <a:pt x="104" y="4"/>
                    <a:pt x="80" y="23"/>
                    <a:pt x="60" y="29"/>
                  </a:cubicBezTo>
                  <a:cubicBezTo>
                    <a:pt x="40" y="35"/>
                    <a:pt x="11" y="21"/>
                    <a:pt x="0" y="21"/>
                  </a:cubicBezTo>
                  <a:close/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100">
              <a:extLst>
                <a:ext uri="{FF2B5EF4-FFF2-40B4-BE49-F238E27FC236}">
                  <a16:creationId xmlns:a16="http://schemas.microsoft.com/office/drawing/2014/main" id="{86A11176-E10F-4633-972D-DE35D2CF1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3323"/>
              <a:ext cx="232" cy="85"/>
            </a:xfrm>
            <a:custGeom>
              <a:avLst/>
              <a:gdLst>
                <a:gd name="T0" fmla="*/ 0 w 93"/>
                <a:gd name="T1" fmla="*/ 56 h 32"/>
                <a:gd name="T2" fmla="*/ 200 w 93"/>
                <a:gd name="T3" fmla="*/ 340 h 32"/>
                <a:gd name="T4" fmla="*/ 466 w 93"/>
                <a:gd name="T5" fmla="*/ 430 h 32"/>
                <a:gd name="T6" fmla="*/ 1444 w 93"/>
                <a:gd name="T7" fmla="*/ 56 h 32"/>
                <a:gd name="T8" fmla="*/ 437 w 93"/>
                <a:gd name="T9" fmla="*/ 191 h 32"/>
                <a:gd name="T10" fmla="*/ 0 w 93"/>
                <a:gd name="T11" fmla="*/ 56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32">
                  <a:moveTo>
                    <a:pt x="0" y="3"/>
                  </a:moveTo>
                  <a:cubicBezTo>
                    <a:pt x="11" y="6"/>
                    <a:pt x="14" y="7"/>
                    <a:pt x="13" y="18"/>
                  </a:cubicBezTo>
                  <a:cubicBezTo>
                    <a:pt x="12" y="29"/>
                    <a:pt x="15" y="32"/>
                    <a:pt x="30" y="23"/>
                  </a:cubicBezTo>
                  <a:cubicBezTo>
                    <a:pt x="45" y="14"/>
                    <a:pt x="60" y="5"/>
                    <a:pt x="93" y="3"/>
                  </a:cubicBezTo>
                  <a:cubicBezTo>
                    <a:pt x="72" y="2"/>
                    <a:pt x="39" y="7"/>
                    <a:pt x="28" y="10"/>
                  </a:cubicBezTo>
                  <a:cubicBezTo>
                    <a:pt x="17" y="13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101">
              <a:extLst>
                <a:ext uri="{FF2B5EF4-FFF2-40B4-BE49-F238E27FC236}">
                  <a16:creationId xmlns:a16="http://schemas.microsoft.com/office/drawing/2014/main" id="{3FD27579-F8EC-42AE-B4B5-D73187266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3005"/>
              <a:ext cx="307" cy="131"/>
            </a:xfrm>
            <a:custGeom>
              <a:avLst/>
              <a:gdLst>
                <a:gd name="T0" fmla="*/ 62 w 123"/>
                <a:gd name="T1" fmla="*/ 209 h 49"/>
                <a:gd name="T2" fmla="*/ 250 w 123"/>
                <a:gd name="T3" fmla="*/ 0 h 49"/>
                <a:gd name="T4" fmla="*/ 699 w 123"/>
                <a:gd name="T5" fmla="*/ 687 h 49"/>
                <a:gd name="T6" fmla="*/ 1912 w 123"/>
                <a:gd name="T7" fmla="*/ 230 h 49"/>
                <a:gd name="T8" fmla="*/ 1245 w 123"/>
                <a:gd name="T9" fmla="*/ 765 h 49"/>
                <a:gd name="T10" fmla="*/ 699 w 123"/>
                <a:gd name="T11" fmla="*/ 858 h 49"/>
                <a:gd name="T12" fmla="*/ 342 w 123"/>
                <a:gd name="T13" fmla="*/ 457 h 49"/>
                <a:gd name="T14" fmla="*/ 0 w 123"/>
                <a:gd name="T15" fmla="*/ 251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9">
                  <a:moveTo>
                    <a:pt x="4" y="11"/>
                  </a:moveTo>
                  <a:cubicBezTo>
                    <a:pt x="7" y="7"/>
                    <a:pt x="12" y="3"/>
                    <a:pt x="16" y="0"/>
                  </a:cubicBezTo>
                  <a:cubicBezTo>
                    <a:pt x="23" y="14"/>
                    <a:pt x="29" y="31"/>
                    <a:pt x="45" y="36"/>
                  </a:cubicBezTo>
                  <a:cubicBezTo>
                    <a:pt x="68" y="44"/>
                    <a:pt x="104" y="22"/>
                    <a:pt x="123" y="12"/>
                  </a:cubicBezTo>
                  <a:cubicBezTo>
                    <a:pt x="108" y="22"/>
                    <a:pt x="98" y="34"/>
                    <a:pt x="80" y="40"/>
                  </a:cubicBezTo>
                  <a:cubicBezTo>
                    <a:pt x="71" y="44"/>
                    <a:pt x="56" y="49"/>
                    <a:pt x="45" y="45"/>
                  </a:cubicBezTo>
                  <a:cubicBezTo>
                    <a:pt x="39" y="42"/>
                    <a:pt x="27" y="30"/>
                    <a:pt x="22" y="24"/>
                  </a:cubicBezTo>
                  <a:cubicBezTo>
                    <a:pt x="13" y="11"/>
                    <a:pt x="15" y="13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102">
              <a:extLst>
                <a:ext uri="{FF2B5EF4-FFF2-40B4-BE49-F238E27FC236}">
                  <a16:creationId xmlns:a16="http://schemas.microsoft.com/office/drawing/2014/main" id="{96EC2365-4979-4080-A1E5-55231A5C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3131"/>
              <a:ext cx="328" cy="120"/>
            </a:xfrm>
            <a:custGeom>
              <a:avLst/>
              <a:gdLst>
                <a:gd name="T0" fmla="*/ 0 w 131"/>
                <a:gd name="T1" fmla="*/ 533 h 45"/>
                <a:gd name="T2" fmla="*/ 739 w 131"/>
                <a:gd name="T3" fmla="*/ 627 h 45"/>
                <a:gd name="T4" fmla="*/ 1522 w 131"/>
                <a:gd name="T5" fmla="*/ 491 h 45"/>
                <a:gd name="T6" fmla="*/ 2056 w 131"/>
                <a:gd name="T7" fmla="*/ 77 h 45"/>
                <a:gd name="T8" fmla="*/ 1254 w 131"/>
                <a:gd name="T9" fmla="*/ 136 h 45"/>
                <a:gd name="T10" fmla="*/ 0 w 131"/>
                <a:gd name="T11" fmla="*/ 533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45">
                  <a:moveTo>
                    <a:pt x="0" y="28"/>
                  </a:moveTo>
                  <a:cubicBezTo>
                    <a:pt x="12" y="42"/>
                    <a:pt x="22" y="39"/>
                    <a:pt x="47" y="33"/>
                  </a:cubicBezTo>
                  <a:cubicBezTo>
                    <a:pt x="72" y="27"/>
                    <a:pt x="82" y="26"/>
                    <a:pt x="97" y="26"/>
                  </a:cubicBezTo>
                  <a:cubicBezTo>
                    <a:pt x="112" y="26"/>
                    <a:pt x="129" y="26"/>
                    <a:pt x="131" y="4"/>
                  </a:cubicBezTo>
                  <a:cubicBezTo>
                    <a:pt x="127" y="17"/>
                    <a:pt x="113" y="0"/>
                    <a:pt x="80" y="7"/>
                  </a:cubicBezTo>
                  <a:cubicBezTo>
                    <a:pt x="47" y="14"/>
                    <a:pt x="12" y="45"/>
                    <a:pt x="0" y="28"/>
                  </a:cubicBezTo>
                  <a:close/>
                </a:path>
              </a:pathLst>
            </a:custGeom>
            <a:solidFill>
              <a:srgbClr val="6B1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103">
              <a:extLst>
                <a:ext uri="{FF2B5EF4-FFF2-40B4-BE49-F238E27FC236}">
                  <a16:creationId xmlns:a16="http://schemas.microsoft.com/office/drawing/2014/main" id="{400E49F8-10CD-4716-B053-B530BDD1B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040"/>
              <a:ext cx="323" cy="136"/>
            </a:xfrm>
            <a:custGeom>
              <a:avLst/>
              <a:gdLst>
                <a:gd name="T0" fmla="*/ 0 w 129"/>
                <a:gd name="T1" fmla="*/ 968 h 51"/>
                <a:gd name="T2" fmla="*/ 834 w 129"/>
                <a:gd name="T3" fmla="*/ 35 h 51"/>
                <a:gd name="T4" fmla="*/ 2026 w 129"/>
                <a:gd name="T5" fmla="*/ 363 h 51"/>
                <a:gd name="T6" fmla="*/ 0 w 129"/>
                <a:gd name="T7" fmla="*/ 96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51">
                  <a:moveTo>
                    <a:pt x="0" y="51"/>
                  </a:moveTo>
                  <a:cubicBezTo>
                    <a:pt x="0" y="31"/>
                    <a:pt x="16" y="4"/>
                    <a:pt x="53" y="2"/>
                  </a:cubicBezTo>
                  <a:cubicBezTo>
                    <a:pt x="90" y="0"/>
                    <a:pt x="122" y="12"/>
                    <a:pt x="129" y="19"/>
                  </a:cubicBezTo>
                  <a:cubicBezTo>
                    <a:pt x="115" y="10"/>
                    <a:pt x="21" y="11"/>
                    <a:pt x="0" y="51"/>
                  </a:cubicBezTo>
                  <a:close/>
                </a:path>
              </a:pathLst>
            </a:custGeom>
            <a:solidFill>
              <a:srgbClr val="B78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104">
              <a:extLst>
                <a:ext uri="{FF2B5EF4-FFF2-40B4-BE49-F238E27FC236}">
                  <a16:creationId xmlns:a16="http://schemas.microsoft.com/office/drawing/2014/main" id="{80006E7E-0C3B-4FA5-BA5A-08CDD7544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3040"/>
              <a:ext cx="201" cy="77"/>
            </a:xfrm>
            <a:custGeom>
              <a:avLst/>
              <a:gdLst>
                <a:gd name="T0" fmla="*/ 0 w 80"/>
                <a:gd name="T1" fmla="*/ 542 h 29"/>
                <a:gd name="T2" fmla="*/ 472 w 80"/>
                <a:gd name="T3" fmla="*/ 93 h 29"/>
                <a:gd name="T4" fmla="*/ 1269 w 80"/>
                <a:gd name="T5" fmla="*/ 77 h 29"/>
                <a:gd name="T6" fmla="*/ 0 w 80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29">
                  <a:moveTo>
                    <a:pt x="0" y="29"/>
                  </a:moveTo>
                  <a:cubicBezTo>
                    <a:pt x="4" y="20"/>
                    <a:pt x="16" y="10"/>
                    <a:pt x="30" y="5"/>
                  </a:cubicBezTo>
                  <a:cubicBezTo>
                    <a:pt x="46" y="0"/>
                    <a:pt x="64" y="0"/>
                    <a:pt x="80" y="4"/>
                  </a:cubicBezTo>
                  <a:cubicBezTo>
                    <a:pt x="65" y="2"/>
                    <a:pt x="8" y="18"/>
                    <a:pt x="0" y="29"/>
                  </a:cubicBezTo>
                  <a:close/>
                </a:path>
              </a:pathLst>
            </a:custGeom>
            <a:solidFill>
              <a:srgbClr val="E7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105">
              <a:extLst>
                <a:ext uri="{FF2B5EF4-FFF2-40B4-BE49-F238E27FC236}">
                  <a16:creationId xmlns:a16="http://schemas.microsoft.com/office/drawing/2014/main" id="{B1912EAD-E266-4D45-A01A-DAB8C3335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3133"/>
              <a:ext cx="25" cy="30"/>
            </a:xfrm>
            <a:custGeom>
              <a:avLst/>
              <a:gdLst>
                <a:gd name="T0" fmla="*/ 50 w 10"/>
                <a:gd name="T1" fmla="*/ 38 h 11"/>
                <a:gd name="T2" fmla="*/ 0 w 10"/>
                <a:gd name="T3" fmla="*/ 142 h 11"/>
                <a:gd name="T4" fmla="*/ 113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7" y="11"/>
                    <a:pt x="10" y="6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106">
              <a:extLst>
                <a:ext uri="{FF2B5EF4-FFF2-40B4-BE49-F238E27FC236}">
                  <a16:creationId xmlns:a16="http://schemas.microsoft.com/office/drawing/2014/main" id="{4B8B958E-01ED-4FE9-9F2F-03ADF49F9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3123"/>
              <a:ext cx="22" cy="16"/>
            </a:xfrm>
            <a:custGeom>
              <a:avLst/>
              <a:gdLst>
                <a:gd name="T0" fmla="*/ 12 w 9"/>
                <a:gd name="T1" fmla="*/ 21 h 6"/>
                <a:gd name="T2" fmla="*/ 12 w 9"/>
                <a:gd name="T3" fmla="*/ 115 h 6"/>
                <a:gd name="T4" fmla="*/ 132 w 9"/>
                <a:gd name="T5" fmla="*/ 56 h 6"/>
                <a:gd name="T6" fmla="*/ 120 w 9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6"/>
                    <a:pt x="7" y="4"/>
                    <a:pt x="9" y="3"/>
                  </a:cubicBezTo>
                  <a:cubicBezTo>
                    <a:pt x="9" y="2"/>
                    <a:pt x="8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107">
              <a:extLst>
                <a:ext uri="{FF2B5EF4-FFF2-40B4-BE49-F238E27FC236}">
                  <a16:creationId xmlns:a16="http://schemas.microsoft.com/office/drawing/2014/main" id="{237809EB-B57A-4A3B-AAA6-4AE3C6E29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89"/>
              <a:ext cx="393" cy="286"/>
            </a:xfrm>
            <a:custGeom>
              <a:avLst/>
              <a:gdLst>
                <a:gd name="T0" fmla="*/ 20 w 157"/>
                <a:gd name="T1" fmla="*/ 1072 h 107"/>
                <a:gd name="T2" fmla="*/ 971 w 157"/>
                <a:gd name="T3" fmla="*/ 1794 h 107"/>
                <a:gd name="T4" fmla="*/ 1817 w 157"/>
                <a:gd name="T5" fmla="*/ 1679 h 107"/>
                <a:gd name="T6" fmla="*/ 2413 w 157"/>
                <a:gd name="T7" fmla="*/ 1072 h 107"/>
                <a:gd name="T8" fmla="*/ 20 w 157"/>
                <a:gd name="T9" fmla="*/ 107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07">
                  <a:moveTo>
                    <a:pt x="1" y="56"/>
                  </a:moveTo>
                  <a:cubicBezTo>
                    <a:pt x="0" y="97"/>
                    <a:pt x="28" y="107"/>
                    <a:pt x="62" y="94"/>
                  </a:cubicBezTo>
                  <a:cubicBezTo>
                    <a:pt x="83" y="86"/>
                    <a:pt x="95" y="89"/>
                    <a:pt x="116" y="88"/>
                  </a:cubicBezTo>
                  <a:cubicBezTo>
                    <a:pt x="133" y="87"/>
                    <a:pt x="157" y="78"/>
                    <a:pt x="154" y="56"/>
                  </a:cubicBezTo>
                  <a:cubicBezTo>
                    <a:pt x="146" y="1"/>
                    <a:pt x="0" y="0"/>
                    <a:pt x="1" y="5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108">
              <a:extLst>
                <a:ext uri="{FF2B5EF4-FFF2-40B4-BE49-F238E27FC236}">
                  <a16:creationId xmlns:a16="http://schemas.microsoft.com/office/drawing/2014/main" id="{159ED5F9-2D34-4102-A49B-552EB380C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816"/>
              <a:ext cx="2163" cy="720"/>
            </a:xfrm>
            <a:custGeom>
              <a:avLst/>
              <a:gdLst>
                <a:gd name="T0" fmla="*/ 3926 w 865"/>
                <a:gd name="T1" fmla="*/ 3037 h 270"/>
                <a:gd name="T2" fmla="*/ 3596 w 865"/>
                <a:gd name="T3" fmla="*/ 4152 h 270"/>
                <a:gd name="T4" fmla="*/ 4313 w 865"/>
                <a:gd name="T5" fmla="*/ 3925 h 270"/>
                <a:gd name="T6" fmla="*/ 4096 w 865"/>
                <a:gd name="T7" fmla="*/ 4893 h 270"/>
                <a:gd name="T8" fmla="*/ 6304 w 865"/>
                <a:gd name="T9" fmla="*/ 3811 h 270"/>
                <a:gd name="T10" fmla="*/ 7209 w 865"/>
                <a:gd name="T11" fmla="*/ 4003 h 270"/>
                <a:gd name="T12" fmla="*/ 7584 w 865"/>
                <a:gd name="T13" fmla="*/ 4629 h 270"/>
                <a:gd name="T14" fmla="*/ 7742 w 865"/>
                <a:gd name="T15" fmla="*/ 4245 h 270"/>
                <a:gd name="T16" fmla="*/ 7959 w 865"/>
                <a:gd name="T17" fmla="*/ 4856 h 270"/>
                <a:gd name="T18" fmla="*/ 8242 w 865"/>
                <a:gd name="T19" fmla="*/ 4267 h 270"/>
                <a:gd name="T20" fmla="*/ 8367 w 865"/>
                <a:gd name="T21" fmla="*/ 5120 h 270"/>
                <a:gd name="T22" fmla="*/ 9492 w 865"/>
                <a:gd name="T23" fmla="*/ 3469 h 270"/>
                <a:gd name="T24" fmla="*/ 10180 w 865"/>
                <a:gd name="T25" fmla="*/ 3357 h 270"/>
                <a:gd name="T26" fmla="*/ 11055 w 865"/>
                <a:gd name="T27" fmla="*/ 3661 h 270"/>
                <a:gd name="T28" fmla="*/ 10272 w 865"/>
                <a:gd name="T29" fmla="*/ 2787 h 270"/>
                <a:gd name="T30" fmla="*/ 11038 w 865"/>
                <a:gd name="T31" fmla="*/ 2483 h 270"/>
                <a:gd name="T32" fmla="*/ 12243 w 865"/>
                <a:gd name="T33" fmla="*/ 2141 h 270"/>
                <a:gd name="T34" fmla="*/ 13526 w 865"/>
                <a:gd name="T35" fmla="*/ 2312 h 270"/>
                <a:gd name="T36" fmla="*/ 11618 w 865"/>
                <a:gd name="T37" fmla="*/ 1955 h 270"/>
                <a:gd name="T38" fmla="*/ 10305 w 865"/>
                <a:gd name="T39" fmla="*/ 2013 h 270"/>
                <a:gd name="T40" fmla="*/ 10963 w 865"/>
                <a:gd name="T41" fmla="*/ 1045 h 270"/>
                <a:gd name="T42" fmla="*/ 8209 w 865"/>
                <a:gd name="T43" fmla="*/ 1059 h 270"/>
                <a:gd name="T44" fmla="*/ 6772 w 865"/>
                <a:gd name="T45" fmla="*/ 853 h 270"/>
                <a:gd name="T46" fmla="*/ 5396 w 865"/>
                <a:gd name="T47" fmla="*/ 1387 h 270"/>
                <a:gd name="T48" fmla="*/ 4334 w 865"/>
                <a:gd name="T49" fmla="*/ 1651 h 270"/>
                <a:gd name="T50" fmla="*/ 4063 w 865"/>
                <a:gd name="T51" fmla="*/ 0 h 270"/>
                <a:gd name="T52" fmla="*/ 1925 w 865"/>
                <a:gd name="T53" fmla="*/ 1365 h 270"/>
                <a:gd name="T54" fmla="*/ 0 w 865"/>
                <a:gd name="T55" fmla="*/ 1216 h 270"/>
                <a:gd name="T56" fmla="*/ 1845 w 865"/>
                <a:gd name="T57" fmla="*/ 1613 h 270"/>
                <a:gd name="T58" fmla="*/ 3926 w 865"/>
                <a:gd name="T59" fmla="*/ 3037 h 27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65" h="270">
                  <a:moveTo>
                    <a:pt x="251" y="160"/>
                  </a:moveTo>
                  <a:cubicBezTo>
                    <a:pt x="264" y="190"/>
                    <a:pt x="242" y="196"/>
                    <a:pt x="230" y="219"/>
                  </a:cubicBezTo>
                  <a:cubicBezTo>
                    <a:pt x="244" y="209"/>
                    <a:pt x="267" y="189"/>
                    <a:pt x="276" y="207"/>
                  </a:cubicBezTo>
                  <a:cubicBezTo>
                    <a:pt x="286" y="224"/>
                    <a:pt x="266" y="251"/>
                    <a:pt x="262" y="258"/>
                  </a:cubicBezTo>
                  <a:cubicBezTo>
                    <a:pt x="291" y="217"/>
                    <a:pt x="352" y="196"/>
                    <a:pt x="403" y="201"/>
                  </a:cubicBezTo>
                  <a:cubicBezTo>
                    <a:pt x="419" y="202"/>
                    <a:pt x="447" y="205"/>
                    <a:pt x="461" y="211"/>
                  </a:cubicBezTo>
                  <a:cubicBezTo>
                    <a:pt x="476" y="218"/>
                    <a:pt x="476" y="232"/>
                    <a:pt x="485" y="244"/>
                  </a:cubicBezTo>
                  <a:cubicBezTo>
                    <a:pt x="482" y="236"/>
                    <a:pt x="483" y="220"/>
                    <a:pt x="495" y="224"/>
                  </a:cubicBezTo>
                  <a:cubicBezTo>
                    <a:pt x="507" y="228"/>
                    <a:pt x="501" y="247"/>
                    <a:pt x="509" y="256"/>
                  </a:cubicBezTo>
                  <a:cubicBezTo>
                    <a:pt x="508" y="242"/>
                    <a:pt x="510" y="225"/>
                    <a:pt x="527" y="225"/>
                  </a:cubicBezTo>
                  <a:cubicBezTo>
                    <a:pt x="531" y="240"/>
                    <a:pt x="525" y="257"/>
                    <a:pt x="535" y="270"/>
                  </a:cubicBezTo>
                  <a:cubicBezTo>
                    <a:pt x="533" y="217"/>
                    <a:pt x="562" y="195"/>
                    <a:pt x="607" y="183"/>
                  </a:cubicBezTo>
                  <a:cubicBezTo>
                    <a:pt x="623" y="178"/>
                    <a:pt x="634" y="174"/>
                    <a:pt x="651" y="177"/>
                  </a:cubicBezTo>
                  <a:cubicBezTo>
                    <a:pt x="665" y="180"/>
                    <a:pt x="690" y="191"/>
                    <a:pt x="707" y="193"/>
                  </a:cubicBezTo>
                  <a:cubicBezTo>
                    <a:pt x="691" y="188"/>
                    <a:pt x="649" y="169"/>
                    <a:pt x="657" y="147"/>
                  </a:cubicBezTo>
                  <a:cubicBezTo>
                    <a:pt x="662" y="134"/>
                    <a:pt x="693" y="133"/>
                    <a:pt x="706" y="131"/>
                  </a:cubicBezTo>
                  <a:cubicBezTo>
                    <a:pt x="731" y="125"/>
                    <a:pt x="757" y="112"/>
                    <a:pt x="783" y="113"/>
                  </a:cubicBezTo>
                  <a:cubicBezTo>
                    <a:pt x="806" y="114"/>
                    <a:pt x="847" y="108"/>
                    <a:pt x="865" y="122"/>
                  </a:cubicBezTo>
                  <a:cubicBezTo>
                    <a:pt x="852" y="104"/>
                    <a:pt x="785" y="98"/>
                    <a:pt x="743" y="103"/>
                  </a:cubicBezTo>
                  <a:cubicBezTo>
                    <a:pt x="718" y="106"/>
                    <a:pt x="683" y="117"/>
                    <a:pt x="659" y="106"/>
                  </a:cubicBezTo>
                  <a:cubicBezTo>
                    <a:pt x="620" y="89"/>
                    <a:pt x="689" y="62"/>
                    <a:pt x="701" y="55"/>
                  </a:cubicBezTo>
                  <a:cubicBezTo>
                    <a:pt x="646" y="68"/>
                    <a:pt x="580" y="64"/>
                    <a:pt x="525" y="56"/>
                  </a:cubicBezTo>
                  <a:cubicBezTo>
                    <a:pt x="493" y="52"/>
                    <a:pt x="466" y="43"/>
                    <a:pt x="433" y="45"/>
                  </a:cubicBezTo>
                  <a:cubicBezTo>
                    <a:pt x="393" y="46"/>
                    <a:pt x="365" y="59"/>
                    <a:pt x="345" y="73"/>
                  </a:cubicBezTo>
                  <a:cubicBezTo>
                    <a:pt x="324" y="88"/>
                    <a:pt x="289" y="99"/>
                    <a:pt x="277" y="87"/>
                  </a:cubicBezTo>
                  <a:cubicBezTo>
                    <a:pt x="253" y="60"/>
                    <a:pt x="275" y="31"/>
                    <a:pt x="260" y="0"/>
                  </a:cubicBezTo>
                  <a:cubicBezTo>
                    <a:pt x="268" y="80"/>
                    <a:pt x="174" y="88"/>
                    <a:pt x="123" y="72"/>
                  </a:cubicBezTo>
                  <a:cubicBezTo>
                    <a:pt x="64" y="55"/>
                    <a:pt x="22" y="57"/>
                    <a:pt x="0" y="64"/>
                  </a:cubicBezTo>
                  <a:cubicBezTo>
                    <a:pt x="30" y="63"/>
                    <a:pt x="87" y="69"/>
                    <a:pt x="118" y="85"/>
                  </a:cubicBezTo>
                  <a:cubicBezTo>
                    <a:pt x="148" y="101"/>
                    <a:pt x="234" y="123"/>
                    <a:pt x="251" y="16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Oval 109">
              <a:extLst>
                <a:ext uri="{FF2B5EF4-FFF2-40B4-BE49-F238E27FC236}">
                  <a16:creationId xmlns:a16="http://schemas.microsoft.com/office/drawing/2014/main" id="{70A1D360-2995-482D-BAA0-454E0A986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3048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00" name="Oval 110">
              <a:extLst>
                <a:ext uri="{FF2B5EF4-FFF2-40B4-BE49-F238E27FC236}">
                  <a16:creationId xmlns:a16="http://schemas.microsoft.com/office/drawing/2014/main" id="{65A54CD7-556B-4817-AF00-75308A546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3043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01" name="Oval 111">
              <a:extLst>
                <a:ext uri="{FF2B5EF4-FFF2-40B4-BE49-F238E27FC236}">
                  <a16:creationId xmlns:a16="http://schemas.microsoft.com/office/drawing/2014/main" id="{E9E89E43-6562-487C-BF9B-EBFFB510E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6" y="3091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605CCC2F-85CE-41C7-94FF-5E88F3B4D5A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Fibrocytes</a:t>
            </a:r>
          </a:p>
        </p:txBody>
      </p:sp>
      <p:grpSp>
        <p:nvGrpSpPr>
          <p:cNvPr id="25602" name="Group 3">
            <a:extLst>
              <a:ext uri="{FF2B5EF4-FFF2-40B4-BE49-F238E27FC236}">
                <a16:creationId xmlns:a16="http://schemas.microsoft.com/office/drawing/2014/main" id="{301A1DCA-88E0-40D2-BC39-CFFC0DE66F7A}"/>
              </a:ext>
            </a:extLst>
          </p:cNvPr>
          <p:cNvGrpSpPr>
            <a:grpSpLocks/>
          </p:cNvGrpSpPr>
          <p:nvPr/>
        </p:nvGrpSpPr>
        <p:grpSpPr bwMode="auto">
          <a:xfrm>
            <a:off x="2282825" y="2387600"/>
            <a:ext cx="4916488" cy="520700"/>
            <a:chOff x="478" y="1504"/>
            <a:chExt cx="3097" cy="328"/>
          </a:xfrm>
        </p:grpSpPr>
        <p:sp>
          <p:nvSpPr>
            <p:cNvPr id="25669" name="Freeform 4">
              <a:extLst>
                <a:ext uri="{FF2B5EF4-FFF2-40B4-BE49-F238E27FC236}">
                  <a16:creationId xmlns:a16="http://schemas.microsoft.com/office/drawing/2014/main" id="{9FC8336E-2C54-4316-9245-67FC01B96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1504"/>
              <a:ext cx="3097" cy="308"/>
            </a:xfrm>
            <a:custGeom>
              <a:avLst/>
              <a:gdLst>
                <a:gd name="T0" fmla="*/ 13320 w 837"/>
                <a:gd name="T1" fmla="*/ 1106 h 78"/>
                <a:gd name="T2" fmla="*/ 22234 w 837"/>
                <a:gd name="T3" fmla="*/ 498 h 78"/>
                <a:gd name="T4" fmla="*/ 30393 w 837"/>
                <a:gd name="T5" fmla="*/ 1793 h 78"/>
                <a:gd name="T6" fmla="*/ 34859 w 837"/>
                <a:gd name="T7" fmla="*/ 2278 h 78"/>
                <a:gd name="T8" fmla="*/ 37279 w 837"/>
                <a:gd name="T9" fmla="*/ 2962 h 78"/>
                <a:gd name="T10" fmla="*/ 42400 w 837"/>
                <a:gd name="T11" fmla="*/ 3321 h 78"/>
                <a:gd name="T12" fmla="*/ 37131 w 837"/>
                <a:gd name="T13" fmla="*/ 3506 h 78"/>
                <a:gd name="T14" fmla="*/ 32269 w 837"/>
                <a:gd name="T15" fmla="*/ 3195 h 78"/>
                <a:gd name="T16" fmla="*/ 26944 w 837"/>
                <a:gd name="T17" fmla="*/ 3135 h 78"/>
                <a:gd name="T18" fmla="*/ 19810 w 837"/>
                <a:gd name="T19" fmla="*/ 4679 h 78"/>
                <a:gd name="T20" fmla="*/ 16565 w 837"/>
                <a:gd name="T21" fmla="*/ 3258 h 78"/>
                <a:gd name="T22" fmla="*/ 13624 w 837"/>
                <a:gd name="T23" fmla="*/ 2152 h 78"/>
                <a:gd name="T24" fmla="*/ 9776 w 837"/>
                <a:gd name="T25" fmla="*/ 1295 h 78"/>
                <a:gd name="T26" fmla="*/ 3545 w 837"/>
                <a:gd name="T27" fmla="*/ 1106 h 78"/>
                <a:gd name="T28" fmla="*/ 0 w 837"/>
                <a:gd name="T29" fmla="*/ 1169 h 78"/>
                <a:gd name="T30" fmla="*/ 3493 w 837"/>
                <a:gd name="T31" fmla="*/ 498 h 78"/>
                <a:gd name="T32" fmla="*/ 8103 w 837"/>
                <a:gd name="T33" fmla="*/ 608 h 78"/>
                <a:gd name="T34" fmla="*/ 13320 w 837"/>
                <a:gd name="T35" fmla="*/ 1106 h 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7" h="78">
                  <a:moveTo>
                    <a:pt x="263" y="18"/>
                  </a:moveTo>
                  <a:cubicBezTo>
                    <a:pt x="319" y="38"/>
                    <a:pt x="381" y="10"/>
                    <a:pt x="439" y="8"/>
                  </a:cubicBezTo>
                  <a:cubicBezTo>
                    <a:pt x="493" y="6"/>
                    <a:pt x="545" y="25"/>
                    <a:pt x="600" y="29"/>
                  </a:cubicBezTo>
                  <a:cubicBezTo>
                    <a:pt x="629" y="31"/>
                    <a:pt x="658" y="34"/>
                    <a:pt x="688" y="37"/>
                  </a:cubicBezTo>
                  <a:cubicBezTo>
                    <a:pt x="703" y="39"/>
                    <a:pt x="720" y="47"/>
                    <a:pt x="736" y="48"/>
                  </a:cubicBezTo>
                  <a:cubicBezTo>
                    <a:pt x="770" y="52"/>
                    <a:pt x="802" y="50"/>
                    <a:pt x="837" y="54"/>
                  </a:cubicBezTo>
                  <a:cubicBezTo>
                    <a:pt x="802" y="55"/>
                    <a:pt x="768" y="62"/>
                    <a:pt x="733" y="57"/>
                  </a:cubicBezTo>
                  <a:cubicBezTo>
                    <a:pt x="701" y="52"/>
                    <a:pt x="670" y="49"/>
                    <a:pt x="637" y="52"/>
                  </a:cubicBezTo>
                  <a:cubicBezTo>
                    <a:pt x="600" y="56"/>
                    <a:pt x="569" y="47"/>
                    <a:pt x="532" y="51"/>
                  </a:cubicBezTo>
                  <a:cubicBezTo>
                    <a:pt x="485" y="55"/>
                    <a:pt x="438" y="78"/>
                    <a:pt x="391" y="76"/>
                  </a:cubicBezTo>
                  <a:cubicBezTo>
                    <a:pt x="368" y="75"/>
                    <a:pt x="349" y="60"/>
                    <a:pt x="327" y="53"/>
                  </a:cubicBezTo>
                  <a:cubicBezTo>
                    <a:pt x="307" y="47"/>
                    <a:pt x="291" y="38"/>
                    <a:pt x="269" y="35"/>
                  </a:cubicBezTo>
                  <a:cubicBezTo>
                    <a:pt x="246" y="31"/>
                    <a:pt x="216" y="20"/>
                    <a:pt x="193" y="21"/>
                  </a:cubicBezTo>
                  <a:cubicBezTo>
                    <a:pt x="129" y="20"/>
                    <a:pt x="108" y="10"/>
                    <a:pt x="70" y="18"/>
                  </a:cubicBezTo>
                  <a:cubicBezTo>
                    <a:pt x="33" y="26"/>
                    <a:pt x="17" y="20"/>
                    <a:pt x="0" y="19"/>
                  </a:cubicBezTo>
                  <a:cubicBezTo>
                    <a:pt x="17" y="19"/>
                    <a:pt x="41" y="16"/>
                    <a:pt x="69" y="8"/>
                  </a:cubicBezTo>
                  <a:cubicBezTo>
                    <a:pt x="97" y="0"/>
                    <a:pt x="128" y="10"/>
                    <a:pt x="160" y="10"/>
                  </a:cubicBezTo>
                  <a:cubicBezTo>
                    <a:pt x="192" y="10"/>
                    <a:pt x="219" y="2"/>
                    <a:pt x="263" y="18"/>
                  </a:cubicBezTo>
                  <a:close/>
                </a:path>
              </a:pathLst>
            </a:custGeom>
            <a:solidFill>
              <a:srgbClr val="F9B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Freeform 5">
              <a:extLst>
                <a:ext uri="{FF2B5EF4-FFF2-40B4-BE49-F238E27FC236}">
                  <a16:creationId xmlns:a16="http://schemas.microsoft.com/office/drawing/2014/main" id="{721BA6A3-2F13-464B-A76C-5209FC553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591"/>
              <a:ext cx="1129" cy="241"/>
            </a:xfrm>
            <a:custGeom>
              <a:avLst/>
              <a:gdLst>
                <a:gd name="T0" fmla="*/ 0 w 305"/>
                <a:gd name="T1" fmla="*/ 1968 h 61"/>
                <a:gd name="T2" fmla="*/ 6234 w 305"/>
                <a:gd name="T3" fmla="*/ 1608 h 61"/>
                <a:gd name="T4" fmla="*/ 10139 w 305"/>
                <a:gd name="T5" fmla="*/ 1545 h 61"/>
                <a:gd name="T6" fmla="*/ 15469 w 305"/>
                <a:gd name="T7" fmla="*/ 1608 h 61"/>
                <a:gd name="T8" fmla="*/ 10291 w 305"/>
                <a:gd name="T9" fmla="*/ 1047 h 61"/>
                <a:gd name="T10" fmla="*/ 5523 w 305"/>
                <a:gd name="T11" fmla="*/ 984 h 61"/>
                <a:gd name="T12" fmla="*/ 452 w 305"/>
                <a:gd name="T13" fmla="*/ 1169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5" h="61">
                  <a:moveTo>
                    <a:pt x="0" y="32"/>
                  </a:moveTo>
                  <a:cubicBezTo>
                    <a:pt x="29" y="61"/>
                    <a:pt x="90" y="31"/>
                    <a:pt x="123" y="26"/>
                  </a:cubicBezTo>
                  <a:cubicBezTo>
                    <a:pt x="150" y="22"/>
                    <a:pt x="173" y="22"/>
                    <a:pt x="200" y="25"/>
                  </a:cubicBezTo>
                  <a:cubicBezTo>
                    <a:pt x="234" y="28"/>
                    <a:pt x="271" y="16"/>
                    <a:pt x="305" y="26"/>
                  </a:cubicBezTo>
                  <a:cubicBezTo>
                    <a:pt x="274" y="8"/>
                    <a:pt x="238" y="20"/>
                    <a:pt x="203" y="17"/>
                  </a:cubicBezTo>
                  <a:cubicBezTo>
                    <a:pt x="176" y="15"/>
                    <a:pt x="136" y="22"/>
                    <a:pt x="109" y="16"/>
                  </a:cubicBezTo>
                  <a:cubicBezTo>
                    <a:pt x="78" y="8"/>
                    <a:pt x="35" y="0"/>
                    <a:pt x="9" y="19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Freeform 6">
              <a:extLst>
                <a:ext uri="{FF2B5EF4-FFF2-40B4-BE49-F238E27FC236}">
                  <a16:creationId xmlns:a16="http://schemas.microsoft.com/office/drawing/2014/main" id="{CC73E2E0-1C35-428A-B152-30898E47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591"/>
              <a:ext cx="414" cy="150"/>
            </a:xfrm>
            <a:custGeom>
              <a:avLst/>
              <a:gdLst>
                <a:gd name="T0" fmla="*/ 55 w 112"/>
                <a:gd name="T1" fmla="*/ 1480 h 38"/>
                <a:gd name="T2" fmla="*/ 2924 w 112"/>
                <a:gd name="T3" fmla="*/ 2088 h 38"/>
                <a:gd name="T4" fmla="*/ 5508 w 112"/>
                <a:gd name="T5" fmla="*/ 734 h 38"/>
                <a:gd name="T6" fmla="*/ 2321 w 112"/>
                <a:gd name="T7" fmla="*/ 249 h 38"/>
                <a:gd name="T8" fmla="*/ 55 w 112"/>
                <a:gd name="T9" fmla="*/ 148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8">
                  <a:moveTo>
                    <a:pt x="1" y="24"/>
                  </a:moveTo>
                  <a:cubicBezTo>
                    <a:pt x="2" y="33"/>
                    <a:pt x="28" y="38"/>
                    <a:pt x="58" y="34"/>
                  </a:cubicBezTo>
                  <a:cubicBezTo>
                    <a:pt x="89" y="30"/>
                    <a:pt x="112" y="21"/>
                    <a:pt x="109" y="12"/>
                  </a:cubicBezTo>
                  <a:cubicBezTo>
                    <a:pt x="106" y="2"/>
                    <a:pt x="68" y="0"/>
                    <a:pt x="46" y="4"/>
                  </a:cubicBezTo>
                  <a:cubicBezTo>
                    <a:pt x="25" y="8"/>
                    <a:pt x="0" y="14"/>
                    <a:pt x="1" y="24"/>
                  </a:cubicBezTo>
                  <a:close/>
                </a:path>
              </a:pathLst>
            </a:custGeom>
            <a:solidFill>
              <a:srgbClr val="93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2" name="Freeform 7">
              <a:extLst>
                <a:ext uri="{FF2B5EF4-FFF2-40B4-BE49-F238E27FC236}">
                  <a16:creationId xmlns:a16="http://schemas.microsoft.com/office/drawing/2014/main" id="{ABD55028-4D0B-49ED-93E0-64A9D3F9D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611"/>
              <a:ext cx="315" cy="102"/>
            </a:xfrm>
            <a:custGeom>
              <a:avLst/>
              <a:gdLst>
                <a:gd name="T0" fmla="*/ 3461 w 85"/>
                <a:gd name="T1" fmla="*/ 122 h 26"/>
                <a:gd name="T2" fmla="*/ 812 w 85"/>
                <a:gd name="T3" fmla="*/ 600 h 26"/>
                <a:gd name="T4" fmla="*/ 715 w 85"/>
                <a:gd name="T5" fmla="*/ 1385 h 26"/>
                <a:gd name="T6" fmla="*/ 2498 w 85"/>
                <a:gd name="T7" fmla="*/ 1200 h 26"/>
                <a:gd name="T8" fmla="*/ 3817 w 85"/>
                <a:gd name="T9" fmla="*/ 663 h 26"/>
                <a:gd name="T10" fmla="*/ 3461 w 85"/>
                <a:gd name="T11" fmla="*/ 12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26">
                  <a:moveTo>
                    <a:pt x="68" y="2"/>
                  </a:moveTo>
                  <a:cubicBezTo>
                    <a:pt x="45" y="0"/>
                    <a:pt x="27" y="4"/>
                    <a:pt x="16" y="10"/>
                  </a:cubicBezTo>
                  <a:cubicBezTo>
                    <a:pt x="4" y="16"/>
                    <a:pt x="0" y="19"/>
                    <a:pt x="14" y="23"/>
                  </a:cubicBezTo>
                  <a:cubicBezTo>
                    <a:pt x="27" y="26"/>
                    <a:pt x="39" y="25"/>
                    <a:pt x="49" y="20"/>
                  </a:cubicBezTo>
                  <a:cubicBezTo>
                    <a:pt x="58" y="15"/>
                    <a:pt x="66" y="10"/>
                    <a:pt x="75" y="11"/>
                  </a:cubicBezTo>
                  <a:cubicBezTo>
                    <a:pt x="85" y="13"/>
                    <a:pt x="79" y="3"/>
                    <a:pt x="68" y="2"/>
                  </a:cubicBezTo>
                  <a:close/>
                </a:path>
              </a:pathLst>
            </a:custGeom>
            <a:solidFill>
              <a:srgbClr val="B98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Freeform 8">
              <a:extLst>
                <a:ext uri="{FF2B5EF4-FFF2-40B4-BE49-F238E27FC236}">
                  <a16:creationId xmlns:a16="http://schemas.microsoft.com/office/drawing/2014/main" id="{17E92F28-F6AA-47A6-8CBE-BDF926B88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23"/>
              <a:ext cx="151" cy="75"/>
            </a:xfrm>
            <a:custGeom>
              <a:avLst/>
              <a:gdLst>
                <a:gd name="T0" fmla="*/ 1193 w 41"/>
                <a:gd name="T1" fmla="*/ 186 h 19"/>
                <a:gd name="T2" fmla="*/ 748 w 41"/>
                <a:gd name="T3" fmla="*/ 1105 h 19"/>
                <a:gd name="T4" fmla="*/ 1304 w 41"/>
                <a:gd name="T5" fmla="*/ 608 h 19"/>
                <a:gd name="T6" fmla="*/ 2048 w 41"/>
                <a:gd name="T7" fmla="*/ 186 h 19"/>
                <a:gd name="T8" fmla="*/ 1193 w 41"/>
                <a:gd name="T9" fmla="*/ 18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9">
                  <a:moveTo>
                    <a:pt x="24" y="3"/>
                  </a:moveTo>
                  <a:cubicBezTo>
                    <a:pt x="11" y="6"/>
                    <a:pt x="0" y="19"/>
                    <a:pt x="15" y="18"/>
                  </a:cubicBezTo>
                  <a:cubicBezTo>
                    <a:pt x="22" y="17"/>
                    <a:pt x="21" y="13"/>
                    <a:pt x="26" y="10"/>
                  </a:cubicBezTo>
                  <a:cubicBezTo>
                    <a:pt x="30" y="7"/>
                    <a:pt x="41" y="10"/>
                    <a:pt x="41" y="3"/>
                  </a:cubicBezTo>
                  <a:cubicBezTo>
                    <a:pt x="41" y="0"/>
                    <a:pt x="31" y="0"/>
                    <a:pt x="24" y="3"/>
                  </a:cubicBezTo>
                </a:path>
              </a:pathLst>
            </a:custGeom>
            <a:solidFill>
              <a:srgbClr val="D5B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Freeform 9">
              <a:extLst>
                <a:ext uri="{FF2B5EF4-FFF2-40B4-BE49-F238E27FC236}">
                  <a16:creationId xmlns:a16="http://schemas.microsoft.com/office/drawing/2014/main" id="{FDAC31BB-7E43-417B-ACB0-EB2A9B2EC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1646"/>
              <a:ext cx="459" cy="158"/>
            </a:xfrm>
            <a:custGeom>
              <a:avLst/>
              <a:gdLst>
                <a:gd name="T0" fmla="*/ 207 w 124"/>
                <a:gd name="T1" fmla="*/ 249 h 40"/>
                <a:gd name="T2" fmla="*/ 3150 w 124"/>
                <a:gd name="T3" fmla="*/ 1671 h 40"/>
                <a:gd name="T4" fmla="*/ 6289 w 124"/>
                <a:gd name="T5" fmla="*/ 1793 h 40"/>
                <a:gd name="T6" fmla="*/ 4823 w 124"/>
                <a:gd name="T7" fmla="*/ 1793 h 40"/>
                <a:gd name="T8" fmla="*/ 2987 w 124"/>
                <a:gd name="T9" fmla="*/ 794 h 40"/>
                <a:gd name="T10" fmla="*/ 1166 w 124"/>
                <a:gd name="T11" fmla="*/ 63 h 40"/>
                <a:gd name="T12" fmla="*/ 0 w 124"/>
                <a:gd name="T13" fmla="*/ 63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40">
                  <a:moveTo>
                    <a:pt x="4" y="4"/>
                  </a:moveTo>
                  <a:cubicBezTo>
                    <a:pt x="24" y="11"/>
                    <a:pt x="43" y="17"/>
                    <a:pt x="62" y="27"/>
                  </a:cubicBezTo>
                  <a:cubicBezTo>
                    <a:pt x="82" y="38"/>
                    <a:pt x="104" y="40"/>
                    <a:pt x="124" y="29"/>
                  </a:cubicBezTo>
                  <a:cubicBezTo>
                    <a:pt x="114" y="30"/>
                    <a:pt x="105" y="31"/>
                    <a:pt x="95" y="29"/>
                  </a:cubicBezTo>
                  <a:cubicBezTo>
                    <a:pt x="82" y="27"/>
                    <a:pt x="71" y="19"/>
                    <a:pt x="59" y="13"/>
                  </a:cubicBezTo>
                  <a:cubicBezTo>
                    <a:pt x="47" y="8"/>
                    <a:pt x="36" y="2"/>
                    <a:pt x="23" y="1"/>
                  </a:cubicBezTo>
                  <a:cubicBezTo>
                    <a:pt x="15" y="0"/>
                    <a:pt x="7" y="1"/>
                    <a:pt x="0" y="1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0">
              <a:extLst>
                <a:ext uri="{FF2B5EF4-FFF2-40B4-BE49-F238E27FC236}">
                  <a16:creationId xmlns:a16="http://schemas.microsoft.com/office/drawing/2014/main" id="{A2780839-F907-4BD2-ABA0-E54E7851E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591"/>
              <a:ext cx="167" cy="67"/>
            </a:xfrm>
            <a:custGeom>
              <a:avLst/>
              <a:gdLst>
                <a:gd name="T0" fmla="*/ 152 w 45"/>
                <a:gd name="T1" fmla="*/ 497 h 17"/>
                <a:gd name="T2" fmla="*/ 2301 w 45"/>
                <a:gd name="T3" fmla="*/ 0 h 17"/>
                <a:gd name="T4" fmla="*/ 1529 w 45"/>
                <a:gd name="T5" fmla="*/ 248 h 17"/>
                <a:gd name="T6" fmla="*/ 1073 w 45"/>
                <a:gd name="T7" fmla="*/ 792 h 17"/>
                <a:gd name="T8" fmla="*/ 0 w 45"/>
                <a:gd name="T9" fmla="*/ 4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7">
                  <a:moveTo>
                    <a:pt x="3" y="8"/>
                  </a:moveTo>
                  <a:cubicBezTo>
                    <a:pt x="17" y="7"/>
                    <a:pt x="30" y="0"/>
                    <a:pt x="45" y="0"/>
                  </a:cubicBezTo>
                  <a:cubicBezTo>
                    <a:pt x="40" y="1"/>
                    <a:pt x="34" y="2"/>
                    <a:pt x="30" y="4"/>
                  </a:cubicBezTo>
                  <a:cubicBezTo>
                    <a:pt x="25" y="7"/>
                    <a:pt x="24" y="11"/>
                    <a:pt x="21" y="13"/>
                  </a:cubicBezTo>
                  <a:cubicBezTo>
                    <a:pt x="15" y="17"/>
                    <a:pt x="8" y="6"/>
                    <a:pt x="0" y="8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1">
              <a:extLst>
                <a:ext uri="{FF2B5EF4-FFF2-40B4-BE49-F238E27FC236}">
                  <a16:creationId xmlns:a16="http://schemas.microsoft.com/office/drawing/2014/main" id="{5A34F447-4585-4BD1-A2B8-BA4678D4B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575"/>
              <a:ext cx="311" cy="103"/>
            </a:xfrm>
            <a:custGeom>
              <a:avLst/>
              <a:gdLst>
                <a:gd name="T0" fmla="*/ 0 w 84"/>
                <a:gd name="T1" fmla="*/ 864 h 26"/>
                <a:gd name="T2" fmla="*/ 1014 w 84"/>
                <a:gd name="T3" fmla="*/ 626 h 26"/>
                <a:gd name="T4" fmla="*/ 2029 w 84"/>
                <a:gd name="T5" fmla="*/ 503 h 26"/>
                <a:gd name="T6" fmla="*/ 4261 w 84"/>
                <a:gd name="T7" fmla="*/ 0 h 26"/>
                <a:gd name="T8" fmla="*/ 2029 w 84"/>
                <a:gd name="T9" fmla="*/ 1177 h 26"/>
                <a:gd name="T10" fmla="*/ 507 w 84"/>
                <a:gd name="T11" fmla="*/ 92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26">
                  <a:moveTo>
                    <a:pt x="0" y="14"/>
                  </a:moveTo>
                  <a:cubicBezTo>
                    <a:pt x="7" y="14"/>
                    <a:pt x="14" y="11"/>
                    <a:pt x="20" y="10"/>
                  </a:cubicBezTo>
                  <a:cubicBezTo>
                    <a:pt x="27" y="10"/>
                    <a:pt x="33" y="9"/>
                    <a:pt x="40" y="8"/>
                  </a:cubicBezTo>
                  <a:cubicBezTo>
                    <a:pt x="54" y="5"/>
                    <a:pt x="68" y="0"/>
                    <a:pt x="84" y="0"/>
                  </a:cubicBezTo>
                  <a:cubicBezTo>
                    <a:pt x="66" y="2"/>
                    <a:pt x="53" y="9"/>
                    <a:pt x="40" y="19"/>
                  </a:cubicBezTo>
                  <a:cubicBezTo>
                    <a:pt x="30" y="26"/>
                    <a:pt x="22" y="14"/>
                    <a:pt x="10" y="15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2">
              <a:extLst>
                <a:ext uri="{FF2B5EF4-FFF2-40B4-BE49-F238E27FC236}">
                  <a16:creationId xmlns:a16="http://schemas.microsoft.com/office/drawing/2014/main" id="{A0E63D54-5761-4C63-8ED7-7F5C70B11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552"/>
              <a:ext cx="499" cy="86"/>
            </a:xfrm>
            <a:custGeom>
              <a:avLst/>
              <a:gdLst>
                <a:gd name="T0" fmla="*/ 0 w 135"/>
                <a:gd name="T1" fmla="*/ 121 h 22"/>
                <a:gd name="T2" fmla="*/ 1464 w 135"/>
                <a:gd name="T3" fmla="*/ 0 h 22"/>
                <a:gd name="T4" fmla="*/ 3279 w 135"/>
                <a:gd name="T5" fmla="*/ 305 h 22"/>
                <a:gd name="T6" fmla="*/ 6816 w 135"/>
                <a:gd name="T7" fmla="*/ 1071 h 22"/>
                <a:gd name="T8" fmla="*/ 4591 w 135"/>
                <a:gd name="T9" fmla="*/ 1009 h 22"/>
                <a:gd name="T10" fmla="*/ 3279 w 135"/>
                <a:gd name="T11" fmla="*/ 1130 h 22"/>
                <a:gd name="T12" fmla="*/ 2828 w 135"/>
                <a:gd name="T13" fmla="*/ 719 h 22"/>
                <a:gd name="T14" fmla="*/ 2077 w 135"/>
                <a:gd name="T15" fmla="*/ 414 h 22"/>
                <a:gd name="T16" fmla="*/ 957 w 135"/>
                <a:gd name="T17" fmla="*/ 12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22">
                  <a:moveTo>
                    <a:pt x="0" y="2"/>
                  </a:moveTo>
                  <a:cubicBezTo>
                    <a:pt x="11" y="2"/>
                    <a:pt x="17" y="0"/>
                    <a:pt x="29" y="0"/>
                  </a:cubicBezTo>
                  <a:cubicBezTo>
                    <a:pt x="39" y="0"/>
                    <a:pt x="54" y="2"/>
                    <a:pt x="65" y="5"/>
                  </a:cubicBezTo>
                  <a:cubicBezTo>
                    <a:pt x="87" y="12"/>
                    <a:pt x="112" y="13"/>
                    <a:pt x="135" y="18"/>
                  </a:cubicBezTo>
                  <a:cubicBezTo>
                    <a:pt x="120" y="17"/>
                    <a:pt x="106" y="17"/>
                    <a:pt x="91" y="17"/>
                  </a:cubicBezTo>
                  <a:cubicBezTo>
                    <a:pt x="83" y="17"/>
                    <a:pt x="73" y="22"/>
                    <a:pt x="65" y="19"/>
                  </a:cubicBezTo>
                  <a:cubicBezTo>
                    <a:pt x="62" y="18"/>
                    <a:pt x="59" y="14"/>
                    <a:pt x="56" y="12"/>
                  </a:cubicBezTo>
                  <a:cubicBezTo>
                    <a:pt x="52" y="10"/>
                    <a:pt x="46" y="8"/>
                    <a:pt x="41" y="7"/>
                  </a:cubicBezTo>
                  <a:cubicBezTo>
                    <a:pt x="34" y="5"/>
                    <a:pt x="26" y="2"/>
                    <a:pt x="19" y="2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3">
              <a:extLst>
                <a:ext uri="{FF2B5EF4-FFF2-40B4-BE49-F238E27FC236}">
                  <a16:creationId xmlns:a16="http://schemas.microsoft.com/office/drawing/2014/main" id="{5B9E9D77-E411-4242-A514-C5792D1A7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575"/>
              <a:ext cx="133" cy="40"/>
            </a:xfrm>
            <a:custGeom>
              <a:avLst/>
              <a:gdLst>
                <a:gd name="T0" fmla="*/ 0 w 36"/>
                <a:gd name="T1" fmla="*/ 0 h 10"/>
                <a:gd name="T2" fmla="*/ 451 w 36"/>
                <a:gd name="T3" fmla="*/ 128 h 10"/>
                <a:gd name="T4" fmla="*/ 709 w 36"/>
                <a:gd name="T5" fmla="*/ 320 h 10"/>
                <a:gd name="T6" fmla="*/ 957 w 36"/>
                <a:gd name="T7" fmla="*/ 576 h 10"/>
                <a:gd name="T8" fmla="*/ 1312 w 36"/>
                <a:gd name="T9" fmla="*/ 512 h 10"/>
                <a:gd name="T10" fmla="*/ 1814 w 36"/>
                <a:gd name="T11" fmla="*/ 512 h 10"/>
                <a:gd name="T12" fmla="*/ 506 w 36"/>
                <a:gd name="T13" fmla="*/ 64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0">
                  <a:moveTo>
                    <a:pt x="0" y="0"/>
                  </a:moveTo>
                  <a:cubicBezTo>
                    <a:pt x="3" y="0"/>
                    <a:pt x="6" y="1"/>
                    <a:pt x="9" y="2"/>
                  </a:cubicBezTo>
                  <a:cubicBezTo>
                    <a:pt x="11" y="3"/>
                    <a:pt x="12" y="4"/>
                    <a:pt x="14" y="5"/>
                  </a:cubicBezTo>
                  <a:cubicBezTo>
                    <a:pt x="16" y="6"/>
                    <a:pt x="18" y="8"/>
                    <a:pt x="19" y="9"/>
                  </a:cubicBezTo>
                  <a:cubicBezTo>
                    <a:pt x="22" y="10"/>
                    <a:pt x="22" y="8"/>
                    <a:pt x="26" y="8"/>
                  </a:cubicBezTo>
                  <a:cubicBezTo>
                    <a:pt x="29" y="7"/>
                    <a:pt x="33" y="9"/>
                    <a:pt x="36" y="8"/>
                  </a:cubicBezTo>
                  <a:cubicBezTo>
                    <a:pt x="29" y="3"/>
                    <a:pt x="18" y="2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4">
              <a:extLst>
                <a:ext uri="{FF2B5EF4-FFF2-40B4-BE49-F238E27FC236}">
                  <a16:creationId xmlns:a16="http://schemas.microsoft.com/office/drawing/2014/main" id="{AA113D5E-D62F-43A8-8EED-6C4B77251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611"/>
              <a:ext cx="56" cy="31"/>
            </a:xfrm>
            <a:custGeom>
              <a:avLst/>
              <a:gdLst>
                <a:gd name="T0" fmla="*/ 0 w 15"/>
                <a:gd name="T1" fmla="*/ 182 h 8"/>
                <a:gd name="T2" fmla="*/ 780 w 15"/>
                <a:gd name="T3" fmla="*/ 182 h 8"/>
                <a:gd name="T4" fmla="*/ 418 w 15"/>
                <a:gd name="T5" fmla="*/ 407 h 8"/>
                <a:gd name="T6" fmla="*/ 56 w 15"/>
                <a:gd name="T7" fmla="*/ 34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0" y="3"/>
                  </a:moveTo>
                  <a:cubicBezTo>
                    <a:pt x="5" y="5"/>
                    <a:pt x="11" y="0"/>
                    <a:pt x="15" y="3"/>
                  </a:cubicBezTo>
                  <a:cubicBezTo>
                    <a:pt x="13" y="4"/>
                    <a:pt x="10" y="7"/>
                    <a:pt x="8" y="7"/>
                  </a:cubicBezTo>
                  <a:cubicBezTo>
                    <a:pt x="5" y="8"/>
                    <a:pt x="4" y="6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15">
              <a:extLst>
                <a:ext uri="{FF2B5EF4-FFF2-40B4-BE49-F238E27FC236}">
                  <a16:creationId xmlns:a16="http://schemas.microsoft.com/office/drawing/2014/main" id="{0CEE9879-DCAE-4763-8575-46B9F6EE7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603"/>
              <a:ext cx="33" cy="20"/>
            </a:xfrm>
            <a:custGeom>
              <a:avLst/>
              <a:gdLst>
                <a:gd name="T0" fmla="*/ 55 w 9"/>
                <a:gd name="T1" fmla="*/ 128 h 5"/>
                <a:gd name="T2" fmla="*/ 55 w 9"/>
                <a:gd name="T3" fmla="*/ 320 h 5"/>
                <a:gd name="T4" fmla="*/ 202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1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4" y="5"/>
                    <a:pt x="9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Freeform 16">
              <a:extLst>
                <a:ext uri="{FF2B5EF4-FFF2-40B4-BE49-F238E27FC236}">
                  <a16:creationId xmlns:a16="http://schemas.microsoft.com/office/drawing/2014/main" id="{A7501065-2247-4A71-9EB6-82289AA5E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1504"/>
              <a:ext cx="3097" cy="308"/>
            </a:xfrm>
            <a:custGeom>
              <a:avLst/>
              <a:gdLst>
                <a:gd name="T0" fmla="*/ 13320 w 837"/>
                <a:gd name="T1" fmla="*/ 1106 h 78"/>
                <a:gd name="T2" fmla="*/ 22234 w 837"/>
                <a:gd name="T3" fmla="*/ 498 h 78"/>
                <a:gd name="T4" fmla="*/ 30393 w 837"/>
                <a:gd name="T5" fmla="*/ 1793 h 78"/>
                <a:gd name="T6" fmla="*/ 34859 w 837"/>
                <a:gd name="T7" fmla="*/ 2278 h 78"/>
                <a:gd name="T8" fmla="*/ 37279 w 837"/>
                <a:gd name="T9" fmla="*/ 2962 h 78"/>
                <a:gd name="T10" fmla="*/ 42400 w 837"/>
                <a:gd name="T11" fmla="*/ 3321 h 78"/>
                <a:gd name="T12" fmla="*/ 37131 w 837"/>
                <a:gd name="T13" fmla="*/ 3506 h 78"/>
                <a:gd name="T14" fmla="*/ 32269 w 837"/>
                <a:gd name="T15" fmla="*/ 3195 h 78"/>
                <a:gd name="T16" fmla="*/ 26944 w 837"/>
                <a:gd name="T17" fmla="*/ 3135 h 78"/>
                <a:gd name="T18" fmla="*/ 19810 w 837"/>
                <a:gd name="T19" fmla="*/ 4679 h 78"/>
                <a:gd name="T20" fmla="*/ 16565 w 837"/>
                <a:gd name="T21" fmla="*/ 3258 h 78"/>
                <a:gd name="T22" fmla="*/ 13624 w 837"/>
                <a:gd name="T23" fmla="*/ 2152 h 78"/>
                <a:gd name="T24" fmla="*/ 9776 w 837"/>
                <a:gd name="T25" fmla="*/ 1295 h 78"/>
                <a:gd name="T26" fmla="*/ 3545 w 837"/>
                <a:gd name="T27" fmla="*/ 1106 h 78"/>
                <a:gd name="T28" fmla="*/ 0 w 837"/>
                <a:gd name="T29" fmla="*/ 1169 h 78"/>
                <a:gd name="T30" fmla="*/ 3493 w 837"/>
                <a:gd name="T31" fmla="*/ 498 h 78"/>
                <a:gd name="T32" fmla="*/ 8103 w 837"/>
                <a:gd name="T33" fmla="*/ 608 h 78"/>
                <a:gd name="T34" fmla="*/ 13320 w 837"/>
                <a:gd name="T35" fmla="*/ 1106 h 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7" h="78">
                  <a:moveTo>
                    <a:pt x="263" y="18"/>
                  </a:moveTo>
                  <a:cubicBezTo>
                    <a:pt x="319" y="38"/>
                    <a:pt x="381" y="10"/>
                    <a:pt x="439" y="8"/>
                  </a:cubicBezTo>
                  <a:cubicBezTo>
                    <a:pt x="493" y="6"/>
                    <a:pt x="545" y="25"/>
                    <a:pt x="600" y="29"/>
                  </a:cubicBezTo>
                  <a:cubicBezTo>
                    <a:pt x="629" y="31"/>
                    <a:pt x="658" y="34"/>
                    <a:pt x="688" y="37"/>
                  </a:cubicBezTo>
                  <a:cubicBezTo>
                    <a:pt x="703" y="39"/>
                    <a:pt x="720" y="47"/>
                    <a:pt x="736" y="48"/>
                  </a:cubicBezTo>
                  <a:cubicBezTo>
                    <a:pt x="770" y="52"/>
                    <a:pt x="802" y="50"/>
                    <a:pt x="837" y="54"/>
                  </a:cubicBezTo>
                  <a:cubicBezTo>
                    <a:pt x="802" y="55"/>
                    <a:pt x="768" y="62"/>
                    <a:pt x="733" y="57"/>
                  </a:cubicBezTo>
                  <a:cubicBezTo>
                    <a:pt x="701" y="52"/>
                    <a:pt x="670" y="49"/>
                    <a:pt x="637" y="52"/>
                  </a:cubicBezTo>
                  <a:cubicBezTo>
                    <a:pt x="600" y="56"/>
                    <a:pt x="569" y="47"/>
                    <a:pt x="532" y="51"/>
                  </a:cubicBezTo>
                  <a:cubicBezTo>
                    <a:pt x="485" y="55"/>
                    <a:pt x="438" y="78"/>
                    <a:pt x="391" y="76"/>
                  </a:cubicBezTo>
                  <a:cubicBezTo>
                    <a:pt x="368" y="75"/>
                    <a:pt x="349" y="60"/>
                    <a:pt x="327" y="53"/>
                  </a:cubicBezTo>
                  <a:cubicBezTo>
                    <a:pt x="307" y="47"/>
                    <a:pt x="291" y="38"/>
                    <a:pt x="269" y="35"/>
                  </a:cubicBezTo>
                  <a:cubicBezTo>
                    <a:pt x="246" y="31"/>
                    <a:pt x="216" y="20"/>
                    <a:pt x="193" y="21"/>
                  </a:cubicBezTo>
                  <a:cubicBezTo>
                    <a:pt x="129" y="20"/>
                    <a:pt x="108" y="10"/>
                    <a:pt x="70" y="18"/>
                  </a:cubicBezTo>
                  <a:cubicBezTo>
                    <a:pt x="33" y="26"/>
                    <a:pt x="17" y="20"/>
                    <a:pt x="0" y="19"/>
                  </a:cubicBezTo>
                  <a:cubicBezTo>
                    <a:pt x="17" y="19"/>
                    <a:pt x="41" y="16"/>
                    <a:pt x="69" y="8"/>
                  </a:cubicBezTo>
                  <a:cubicBezTo>
                    <a:pt x="97" y="0"/>
                    <a:pt x="128" y="10"/>
                    <a:pt x="160" y="10"/>
                  </a:cubicBezTo>
                  <a:cubicBezTo>
                    <a:pt x="192" y="10"/>
                    <a:pt x="219" y="2"/>
                    <a:pt x="263" y="1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7">
              <a:extLst>
                <a:ext uri="{FF2B5EF4-FFF2-40B4-BE49-F238E27FC236}">
                  <a16:creationId xmlns:a16="http://schemas.microsoft.com/office/drawing/2014/main" id="{C5812D90-C3D8-432E-BC06-1C8924C3C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591"/>
              <a:ext cx="414" cy="150"/>
            </a:xfrm>
            <a:custGeom>
              <a:avLst/>
              <a:gdLst>
                <a:gd name="T0" fmla="*/ 55 w 112"/>
                <a:gd name="T1" fmla="*/ 1480 h 38"/>
                <a:gd name="T2" fmla="*/ 2924 w 112"/>
                <a:gd name="T3" fmla="*/ 2088 h 38"/>
                <a:gd name="T4" fmla="*/ 5508 w 112"/>
                <a:gd name="T5" fmla="*/ 734 h 38"/>
                <a:gd name="T6" fmla="*/ 2321 w 112"/>
                <a:gd name="T7" fmla="*/ 249 h 38"/>
                <a:gd name="T8" fmla="*/ 55 w 112"/>
                <a:gd name="T9" fmla="*/ 148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8">
                  <a:moveTo>
                    <a:pt x="1" y="24"/>
                  </a:moveTo>
                  <a:cubicBezTo>
                    <a:pt x="2" y="33"/>
                    <a:pt x="28" y="38"/>
                    <a:pt x="58" y="34"/>
                  </a:cubicBezTo>
                  <a:cubicBezTo>
                    <a:pt x="89" y="30"/>
                    <a:pt x="112" y="21"/>
                    <a:pt x="109" y="12"/>
                  </a:cubicBezTo>
                  <a:cubicBezTo>
                    <a:pt x="106" y="2"/>
                    <a:pt x="68" y="0"/>
                    <a:pt x="46" y="4"/>
                  </a:cubicBezTo>
                  <a:cubicBezTo>
                    <a:pt x="25" y="8"/>
                    <a:pt x="0" y="14"/>
                    <a:pt x="1" y="2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Oval 18">
              <a:extLst>
                <a:ext uri="{FF2B5EF4-FFF2-40B4-BE49-F238E27FC236}">
                  <a16:creationId xmlns:a16="http://schemas.microsoft.com/office/drawing/2014/main" id="{5E4F3BBF-43FD-4980-800D-015456617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5" y="1611"/>
              <a:ext cx="56" cy="5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84" name="Oval 19">
              <a:extLst>
                <a:ext uri="{FF2B5EF4-FFF2-40B4-BE49-F238E27FC236}">
                  <a16:creationId xmlns:a16="http://schemas.microsoft.com/office/drawing/2014/main" id="{FDE4021B-274D-4D73-92CA-08826EFE8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" y="1599"/>
              <a:ext cx="33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85" name="Oval 20">
              <a:extLst>
                <a:ext uri="{FF2B5EF4-FFF2-40B4-BE49-F238E27FC236}">
                  <a16:creationId xmlns:a16="http://schemas.microsoft.com/office/drawing/2014/main" id="{C5528D07-755F-418A-ABDC-71AA049D5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" y="1670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3" name="Group 21">
            <a:extLst>
              <a:ext uri="{FF2B5EF4-FFF2-40B4-BE49-F238E27FC236}">
                <a16:creationId xmlns:a16="http://schemas.microsoft.com/office/drawing/2014/main" id="{17509C81-6A81-4AFD-B2FA-3C4D1D706B4D}"/>
              </a:ext>
            </a:extLst>
          </p:cNvPr>
          <p:cNvGrpSpPr>
            <a:grpSpLocks/>
          </p:cNvGrpSpPr>
          <p:nvPr/>
        </p:nvGrpSpPr>
        <p:grpSpPr bwMode="auto">
          <a:xfrm>
            <a:off x="4830763" y="1373188"/>
            <a:ext cx="5051425" cy="582612"/>
            <a:chOff x="2083" y="865"/>
            <a:chExt cx="3182" cy="367"/>
          </a:xfrm>
        </p:grpSpPr>
        <p:sp>
          <p:nvSpPr>
            <p:cNvPr id="25653" name="Freeform 22">
              <a:extLst>
                <a:ext uri="{FF2B5EF4-FFF2-40B4-BE49-F238E27FC236}">
                  <a16:creationId xmlns:a16="http://schemas.microsoft.com/office/drawing/2014/main" id="{88981256-CA32-45F2-8432-BA17EEEF0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865"/>
              <a:ext cx="3182" cy="367"/>
            </a:xfrm>
            <a:custGeom>
              <a:avLst/>
              <a:gdLst>
                <a:gd name="T0" fmla="*/ 0 w 860"/>
                <a:gd name="T1" fmla="*/ 3007 h 93"/>
                <a:gd name="T2" fmla="*/ 3300 w 860"/>
                <a:gd name="T3" fmla="*/ 3256 h 93"/>
                <a:gd name="T4" fmla="*/ 6586 w 860"/>
                <a:gd name="T5" fmla="*/ 3066 h 93"/>
                <a:gd name="T6" fmla="*/ 13265 w 860"/>
                <a:gd name="T7" fmla="*/ 1961 h 93"/>
                <a:gd name="T8" fmla="*/ 18689 w 860"/>
                <a:gd name="T9" fmla="*/ 312 h 93"/>
                <a:gd name="T10" fmla="*/ 24820 w 860"/>
                <a:gd name="T11" fmla="*/ 730 h 93"/>
                <a:gd name="T12" fmla="*/ 34595 w 860"/>
                <a:gd name="T13" fmla="*/ 3567 h 93"/>
                <a:gd name="T14" fmla="*/ 39716 w 860"/>
                <a:gd name="T15" fmla="*/ 2770 h 93"/>
                <a:gd name="T16" fmla="*/ 43560 w 860"/>
                <a:gd name="T17" fmla="*/ 3441 h 93"/>
                <a:gd name="T18" fmla="*/ 39812 w 860"/>
                <a:gd name="T19" fmla="*/ 3193 h 93"/>
                <a:gd name="T20" fmla="*/ 35757 w 860"/>
                <a:gd name="T21" fmla="*/ 4297 h 93"/>
                <a:gd name="T22" fmla="*/ 31761 w 860"/>
                <a:gd name="T23" fmla="*/ 5714 h 93"/>
                <a:gd name="T24" fmla="*/ 25889 w 860"/>
                <a:gd name="T25" fmla="*/ 3690 h 93"/>
                <a:gd name="T26" fmla="*/ 20672 w 860"/>
                <a:gd name="T27" fmla="*/ 4921 h 93"/>
                <a:gd name="T28" fmla="*/ 14745 w 860"/>
                <a:gd name="T29" fmla="*/ 3441 h 93"/>
                <a:gd name="T30" fmla="*/ 7803 w 860"/>
                <a:gd name="T31" fmla="*/ 3627 h 93"/>
                <a:gd name="T32" fmla="*/ 4462 w 860"/>
                <a:gd name="T33" fmla="*/ 3816 h 93"/>
                <a:gd name="T34" fmla="*/ 0 w 860"/>
                <a:gd name="T35" fmla="*/ 3007 h 9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60" h="93">
                  <a:moveTo>
                    <a:pt x="0" y="49"/>
                  </a:moveTo>
                  <a:cubicBezTo>
                    <a:pt x="20" y="51"/>
                    <a:pt x="45" y="52"/>
                    <a:pt x="65" y="53"/>
                  </a:cubicBezTo>
                  <a:cubicBezTo>
                    <a:pt x="92" y="54"/>
                    <a:pt x="103" y="58"/>
                    <a:pt x="130" y="50"/>
                  </a:cubicBezTo>
                  <a:cubicBezTo>
                    <a:pt x="177" y="36"/>
                    <a:pt x="214" y="35"/>
                    <a:pt x="262" y="32"/>
                  </a:cubicBezTo>
                  <a:cubicBezTo>
                    <a:pt x="300" y="30"/>
                    <a:pt x="330" y="9"/>
                    <a:pt x="369" y="5"/>
                  </a:cubicBezTo>
                  <a:cubicBezTo>
                    <a:pt x="413" y="0"/>
                    <a:pt x="447" y="1"/>
                    <a:pt x="490" y="12"/>
                  </a:cubicBezTo>
                  <a:cubicBezTo>
                    <a:pt x="555" y="30"/>
                    <a:pt x="614" y="52"/>
                    <a:pt x="683" y="58"/>
                  </a:cubicBezTo>
                  <a:cubicBezTo>
                    <a:pt x="717" y="62"/>
                    <a:pt x="751" y="46"/>
                    <a:pt x="784" y="45"/>
                  </a:cubicBezTo>
                  <a:cubicBezTo>
                    <a:pt x="809" y="43"/>
                    <a:pt x="833" y="56"/>
                    <a:pt x="860" y="56"/>
                  </a:cubicBezTo>
                  <a:cubicBezTo>
                    <a:pt x="839" y="60"/>
                    <a:pt x="813" y="49"/>
                    <a:pt x="786" y="52"/>
                  </a:cubicBezTo>
                  <a:cubicBezTo>
                    <a:pt x="758" y="55"/>
                    <a:pt x="729" y="71"/>
                    <a:pt x="706" y="70"/>
                  </a:cubicBezTo>
                  <a:cubicBezTo>
                    <a:pt x="673" y="69"/>
                    <a:pt x="630" y="59"/>
                    <a:pt x="627" y="93"/>
                  </a:cubicBezTo>
                  <a:cubicBezTo>
                    <a:pt x="607" y="55"/>
                    <a:pt x="550" y="52"/>
                    <a:pt x="511" y="60"/>
                  </a:cubicBezTo>
                  <a:cubicBezTo>
                    <a:pt x="473" y="67"/>
                    <a:pt x="446" y="82"/>
                    <a:pt x="408" y="80"/>
                  </a:cubicBezTo>
                  <a:cubicBezTo>
                    <a:pt x="368" y="78"/>
                    <a:pt x="332" y="60"/>
                    <a:pt x="291" y="56"/>
                  </a:cubicBezTo>
                  <a:cubicBezTo>
                    <a:pt x="240" y="51"/>
                    <a:pt x="203" y="44"/>
                    <a:pt x="154" y="59"/>
                  </a:cubicBezTo>
                  <a:cubicBezTo>
                    <a:pt x="132" y="66"/>
                    <a:pt x="111" y="62"/>
                    <a:pt x="88" y="62"/>
                  </a:cubicBezTo>
                  <a:cubicBezTo>
                    <a:pt x="65" y="62"/>
                    <a:pt x="20" y="53"/>
                    <a:pt x="0" y="49"/>
                  </a:cubicBezTo>
                  <a:close/>
                </a:path>
              </a:pathLst>
            </a:custGeom>
            <a:solidFill>
              <a:srgbClr val="F9B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4" name="Freeform 23">
              <a:extLst>
                <a:ext uri="{FF2B5EF4-FFF2-40B4-BE49-F238E27FC236}">
                  <a16:creationId xmlns:a16="http://schemas.microsoft.com/office/drawing/2014/main" id="{5D5EA06E-06AE-4FDC-9EC3-A34C811A0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003"/>
              <a:ext cx="966" cy="166"/>
            </a:xfrm>
            <a:custGeom>
              <a:avLst/>
              <a:gdLst>
                <a:gd name="T0" fmla="*/ 0 w 261"/>
                <a:gd name="T1" fmla="*/ 624 h 42"/>
                <a:gd name="T2" fmla="*/ 3646 w 261"/>
                <a:gd name="T3" fmla="*/ 1111 h 42"/>
                <a:gd name="T4" fmla="*/ 6851 w 261"/>
                <a:gd name="T5" fmla="*/ 2032 h 42"/>
                <a:gd name="T6" fmla="*/ 9986 w 261"/>
                <a:gd name="T7" fmla="*/ 2344 h 42"/>
                <a:gd name="T8" fmla="*/ 13232 w 261"/>
                <a:gd name="T9" fmla="*/ 1170 h 42"/>
                <a:gd name="T10" fmla="*/ 12166 w 261"/>
                <a:gd name="T11" fmla="*/ 1170 h 42"/>
                <a:gd name="T12" fmla="*/ 11507 w 261"/>
                <a:gd name="T13" fmla="*/ 624 h 42"/>
                <a:gd name="T14" fmla="*/ 10944 w 261"/>
                <a:gd name="T15" fmla="*/ 63 h 42"/>
                <a:gd name="T16" fmla="*/ 10097 w 261"/>
                <a:gd name="T17" fmla="*/ 498 h 42"/>
                <a:gd name="T18" fmla="*/ 8165 w 261"/>
                <a:gd name="T19" fmla="*/ 672 h 42"/>
                <a:gd name="T20" fmla="*/ 6029 w 261"/>
                <a:gd name="T21" fmla="*/ 0 h 42"/>
                <a:gd name="T22" fmla="*/ 3042 w 261"/>
                <a:gd name="T23" fmla="*/ 498 h 42"/>
                <a:gd name="T24" fmla="*/ 1780 w 261"/>
                <a:gd name="T25" fmla="*/ 439 h 42"/>
                <a:gd name="T26" fmla="*/ 0 w 261"/>
                <a:gd name="T27" fmla="*/ 561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1" h="42">
                  <a:moveTo>
                    <a:pt x="0" y="10"/>
                  </a:moveTo>
                  <a:cubicBezTo>
                    <a:pt x="24" y="11"/>
                    <a:pt x="49" y="13"/>
                    <a:pt x="72" y="18"/>
                  </a:cubicBezTo>
                  <a:cubicBezTo>
                    <a:pt x="93" y="22"/>
                    <a:pt x="114" y="29"/>
                    <a:pt x="135" y="33"/>
                  </a:cubicBezTo>
                  <a:cubicBezTo>
                    <a:pt x="155" y="36"/>
                    <a:pt x="177" y="42"/>
                    <a:pt x="197" y="38"/>
                  </a:cubicBezTo>
                  <a:cubicBezTo>
                    <a:pt x="219" y="34"/>
                    <a:pt x="239" y="25"/>
                    <a:pt x="261" y="19"/>
                  </a:cubicBezTo>
                  <a:cubicBezTo>
                    <a:pt x="255" y="20"/>
                    <a:pt x="246" y="20"/>
                    <a:pt x="240" y="19"/>
                  </a:cubicBezTo>
                  <a:cubicBezTo>
                    <a:pt x="233" y="18"/>
                    <a:pt x="232" y="15"/>
                    <a:pt x="227" y="10"/>
                  </a:cubicBezTo>
                  <a:cubicBezTo>
                    <a:pt x="225" y="9"/>
                    <a:pt x="218" y="1"/>
                    <a:pt x="216" y="1"/>
                  </a:cubicBezTo>
                  <a:cubicBezTo>
                    <a:pt x="213" y="0"/>
                    <a:pt x="203" y="7"/>
                    <a:pt x="199" y="8"/>
                  </a:cubicBezTo>
                  <a:cubicBezTo>
                    <a:pt x="187" y="12"/>
                    <a:pt x="174" y="12"/>
                    <a:pt x="161" y="11"/>
                  </a:cubicBezTo>
                  <a:cubicBezTo>
                    <a:pt x="146" y="11"/>
                    <a:pt x="133" y="5"/>
                    <a:pt x="119" y="0"/>
                  </a:cubicBezTo>
                  <a:cubicBezTo>
                    <a:pt x="115" y="17"/>
                    <a:pt x="71" y="11"/>
                    <a:pt x="60" y="8"/>
                  </a:cubicBezTo>
                  <a:cubicBezTo>
                    <a:pt x="49" y="5"/>
                    <a:pt x="46" y="7"/>
                    <a:pt x="35" y="7"/>
                  </a:cubicBezTo>
                  <a:cubicBezTo>
                    <a:pt x="24" y="8"/>
                    <a:pt x="10" y="9"/>
                    <a:pt x="0" y="9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5" name="Freeform 24">
              <a:extLst>
                <a:ext uri="{FF2B5EF4-FFF2-40B4-BE49-F238E27FC236}">
                  <a16:creationId xmlns:a16="http://schemas.microsoft.com/office/drawing/2014/main" id="{B189056B-DAE6-4777-BDD9-45CF62092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940"/>
              <a:ext cx="381" cy="174"/>
            </a:xfrm>
            <a:custGeom>
              <a:avLst/>
              <a:gdLst>
                <a:gd name="T0" fmla="*/ 96 w 103"/>
                <a:gd name="T1" fmla="*/ 1111 h 44"/>
                <a:gd name="T2" fmla="*/ 2530 w 103"/>
                <a:gd name="T3" fmla="*/ 2657 h 44"/>
                <a:gd name="T4" fmla="*/ 4968 w 103"/>
                <a:gd name="T5" fmla="*/ 1550 h 44"/>
                <a:gd name="T6" fmla="*/ 2382 w 103"/>
                <a:gd name="T7" fmla="*/ 63 h 44"/>
                <a:gd name="T8" fmla="*/ 96 w 103"/>
                <a:gd name="T9" fmla="*/ 11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4">
                  <a:moveTo>
                    <a:pt x="2" y="18"/>
                  </a:moveTo>
                  <a:cubicBezTo>
                    <a:pt x="0" y="38"/>
                    <a:pt x="24" y="44"/>
                    <a:pt x="50" y="43"/>
                  </a:cubicBezTo>
                  <a:cubicBezTo>
                    <a:pt x="75" y="42"/>
                    <a:pt x="94" y="43"/>
                    <a:pt x="98" y="25"/>
                  </a:cubicBezTo>
                  <a:cubicBezTo>
                    <a:pt x="103" y="8"/>
                    <a:pt x="67" y="0"/>
                    <a:pt x="47" y="1"/>
                  </a:cubicBezTo>
                  <a:cubicBezTo>
                    <a:pt x="27" y="2"/>
                    <a:pt x="6" y="4"/>
                    <a:pt x="2" y="18"/>
                  </a:cubicBezTo>
                  <a:close/>
                </a:path>
              </a:pathLst>
            </a:custGeom>
            <a:solidFill>
              <a:srgbClr val="93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6" name="Freeform 25">
              <a:extLst>
                <a:ext uri="{FF2B5EF4-FFF2-40B4-BE49-F238E27FC236}">
                  <a16:creationId xmlns:a16="http://schemas.microsoft.com/office/drawing/2014/main" id="{30CC1B0C-F857-4875-887F-64A31DDD4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944"/>
              <a:ext cx="352" cy="146"/>
            </a:xfrm>
            <a:custGeom>
              <a:avLst/>
              <a:gdLst>
                <a:gd name="T0" fmla="*/ 3816 w 95"/>
                <a:gd name="T1" fmla="*/ 434 h 37"/>
                <a:gd name="T2" fmla="*/ 863 w 95"/>
                <a:gd name="T3" fmla="*/ 608 h 37"/>
                <a:gd name="T4" fmla="*/ 660 w 95"/>
                <a:gd name="T5" fmla="*/ 1961 h 37"/>
                <a:gd name="T6" fmla="*/ 1634 w 95"/>
                <a:gd name="T7" fmla="*/ 2210 h 37"/>
                <a:gd name="T8" fmla="*/ 2594 w 95"/>
                <a:gd name="T9" fmla="*/ 1353 h 37"/>
                <a:gd name="T10" fmla="*/ 4228 w 95"/>
                <a:gd name="T11" fmla="*/ 1231 h 37"/>
                <a:gd name="T12" fmla="*/ 3816 w 95"/>
                <a:gd name="T13" fmla="*/ 43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37">
                  <a:moveTo>
                    <a:pt x="75" y="7"/>
                  </a:moveTo>
                  <a:cubicBezTo>
                    <a:pt x="52" y="0"/>
                    <a:pt x="30" y="5"/>
                    <a:pt x="17" y="10"/>
                  </a:cubicBezTo>
                  <a:cubicBezTo>
                    <a:pt x="5" y="16"/>
                    <a:pt x="0" y="24"/>
                    <a:pt x="13" y="32"/>
                  </a:cubicBezTo>
                  <a:cubicBezTo>
                    <a:pt x="20" y="36"/>
                    <a:pt x="26" y="37"/>
                    <a:pt x="32" y="36"/>
                  </a:cubicBezTo>
                  <a:cubicBezTo>
                    <a:pt x="38" y="35"/>
                    <a:pt x="46" y="24"/>
                    <a:pt x="51" y="22"/>
                  </a:cubicBezTo>
                  <a:cubicBezTo>
                    <a:pt x="62" y="18"/>
                    <a:pt x="73" y="22"/>
                    <a:pt x="83" y="20"/>
                  </a:cubicBezTo>
                  <a:cubicBezTo>
                    <a:pt x="95" y="18"/>
                    <a:pt x="87" y="10"/>
                    <a:pt x="75" y="7"/>
                  </a:cubicBezTo>
                  <a:close/>
                </a:path>
              </a:pathLst>
            </a:custGeom>
            <a:solidFill>
              <a:srgbClr val="B98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Freeform 26">
              <a:extLst>
                <a:ext uri="{FF2B5EF4-FFF2-40B4-BE49-F238E27FC236}">
                  <a16:creationId xmlns:a16="http://schemas.microsoft.com/office/drawing/2014/main" id="{1E677963-8A24-4205-A5F4-CD632A146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968"/>
              <a:ext cx="163" cy="83"/>
            </a:xfrm>
            <a:custGeom>
              <a:avLst/>
              <a:gdLst>
                <a:gd name="T0" fmla="*/ 1167 w 44"/>
                <a:gd name="T1" fmla="*/ 126 h 21"/>
                <a:gd name="T2" fmla="*/ 452 w 44"/>
                <a:gd name="T3" fmla="*/ 1170 h 21"/>
                <a:gd name="T4" fmla="*/ 1223 w 44"/>
                <a:gd name="T5" fmla="*/ 921 h 21"/>
                <a:gd name="T6" fmla="*/ 2182 w 44"/>
                <a:gd name="T7" fmla="*/ 312 h 21"/>
                <a:gd name="T8" fmla="*/ 1167 w 44"/>
                <a:gd name="T9" fmla="*/ 12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1">
                  <a:moveTo>
                    <a:pt x="23" y="2"/>
                  </a:moveTo>
                  <a:cubicBezTo>
                    <a:pt x="7" y="6"/>
                    <a:pt x="0" y="14"/>
                    <a:pt x="9" y="19"/>
                  </a:cubicBezTo>
                  <a:cubicBezTo>
                    <a:pt x="11" y="21"/>
                    <a:pt x="17" y="18"/>
                    <a:pt x="24" y="15"/>
                  </a:cubicBezTo>
                  <a:cubicBezTo>
                    <a:pt x="29" y="12"/>
                    <a:pt x="42" y="14"/>
                    <a:pt x="43" y="5"/>
                  </a:cubicBezTo>
                  <a:cubicBezTo>
                    <a:pt x="44" y="0"/>
                    <a:pt x="31" y="0"/>
                    <a:pt x="23" y="2"/>
                  </a:cubicBezTo>
                </a:path>
              </a:pathLst>
            </a:custGeom>
            <a:solidFill>
              <a:srgbClr val="D5B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8" name="Freeform 27">
              <a:extLst>
                <a:ext uri="{FF2B5EF4-FFF2-40B4-BE49-F238E27FC236}">
                  <a16:creationId xmlns:a16="http://schemas.microsoft.com/office/drawing/2014/main" id="{78CB1172-A2FB-4C4E-AAC8-4ED7D04D6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019"/>
              <a:ext cx="592" cy="162"/>
            </a:xfrm>
            <a:custGeom>
              <a:avLst/>
              <a:gdLst>
                <a:gd name="T0" fmla="*/ 2479 w 160"/>
                <a:gd name="T1" fmla="*/ 798 h 41"/>
                <a:gd name="T2" fmla="*/ 3904 w 160"/>
                <a:gd name="T3" fmla="*/ 735 h 41"/>
                <a:gd name="T4" fmla="*/ 5324 w 160"/>
                <a:gd name="T5" fmla="*/ 984 h 41"/>
                <a:gd name="T6" fmla="*/ 6682 w 160"/>
                <a:gd name="T7" fmla="*/ 1735 h 41"/>
                <a:gd name="T8" fmla="*/ 7393 w 160"/>
                <a:gd name="T9" fmla="*/ 2529 h 41"/>
                <a:gd name="T10" fmla="*/ 8103 w 160"/>
                <a:gd name="T11" fmla="*/ 1857 h 41"/>
                <a:gd name="T12" fmla="*/ 7393 w 160"/>
                <a:gd name="T13" fmla="*/ 1904 h 41"/>
                <a:gd name="T14" fmla="*/ 6531 w 160"/>
                <a:gd name="T15" fmla="*/ 1296 h 41"/>
                <a:gd name="T16" fmla="*/ 4355 w 160"/>
                <a:gd name="T17" fmla="*/ 312 h 41"/>
                <a:gd name="T18" fmla="*/ 1820 w 160"/>
                <a:gd name="T19" fmla="*/ 186 h 41"/>
                <a:gd name="T20" fmla="*/ 958 w 160"/>
                <a:gd name="T21" fmla="*/ 672 h 41"/>
                <a:gd name="T22" fmla="*/ 0 w 160"/>
                <a:gd name="T23" fmla="*/ 1170 h 41"/>
                <a:gd name="T24" fmla="*/ 1273 w 160"/>
                <a:gd name="T25" fmla="*/ 984 h 41"/>
                <a:gd name="T26" fmla="*/ 2586 w 160"/>
                <a:gd name="T27" fmla="*/ 798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0" h="41">
                  <a:moveTo>
                    <a:pt x="49" y="13"/>
                  </a:moveTo>
                  <a:cubicBezTo>
                    <a:pt x="55" y="9"/>
                    <a:pt x="70" y="12"/>
                    <a:pt x="77" y="12"/>
                  </a:cubicBezTo>
                  <a:cubicBezTo>
                    <a:pt x="87" y="12"/>
                    <a:pt x="96" y="13"/>
                    <a:pt x="105" y="16"/>
                  </a:cubicBezTo>
                  <a:cubicBezTo>
                    <a:pt x="114" y="19"/>
                    <a:pt x="124" y="23"/>
                    <a:pt x="132" y="28"/>
                  </a:cubicBezTo>
                  <a:cubicBezTo>
                    <a:pt x="137" y="32"/>
                    <a:pt x="141" y="39"/>
                    <a:pt x="146" y="41"/>
                  </a:cubicBezTo>
                  <a:cubicBezTo>
                    <a:pt x="151" y="36"/>
                    <a:pt x="153" y="32"/>
                    <a:pt x="160" y="30"/>
                  </a:cubicBezTo>
                  <a:cubicBezTo>
                    <a:pt x="156" y="30"/>
                    <a:pt x="150" y="32"/>
                    <a:pt x="146" y="31"/>
                  </a:cubicBezTo>
                  <a:cubicBezTo>
                    <a:pt x="140" y="29"/>
                    <a:pt x="134" y="24"/>
                    <a:pt x="129" y="21"/>
                  </a:cubicBezTo>
                  <a:cubicBezTo>
                    <a:pt x="116" y="14"/>
                    <a:pt x="100" y="10"/>
                    <a:pt x="86" y="5"/>
                  </a:cubicBezTo>
                  <a:cubicBezTo>
                    <a:pt x="71" y="1"/>
                    <a:pt x="51" y="0"/>
                    <a:pt x="36" y="3"/>
                  </a:cubicBezTo>
                  <a:cubicBezTo>
                    <a:pt x="30" y="4"/>
                    <a:pt x="25" y="7"/>
                    <a:pt x="19" y="11"/>
                  </a:cubicBezTo>
                  <a:cubicBezTo>
                    <a:pt x="13" y="15"/>
                    <a:pt x="7" y="16"/>
                    <a:pt x="0" y="19"/>
                  </a:cubicBezTo>
                  <a:cubicBezTo>
                    <a:pt x="8" y="20"/>
                    <a:pt x="18" y="18"/>
                    <a:pt x="25" y="16"/>
                  </a:cubicBezTo>
                  <a:cubicBezTo>
                    <a:pt x="34" y="15"/>
                    <a:pt x="44" y="16"/>
                    <a:pt x="51" y="13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Freeform 28">
              <a:extLst>
                <a:ext uri="{FF2B5EF4-FFF2-40B4-BE49-F238E27FC236}">
                  <a16:creationId xmlns:a16="http://schemas.microsoft.com/office/drawing/2014/main" id="{6E8C5C2F-18BD-44D1-A535-EF6C29CD7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889"/>
              <a:ext cx="333" cy="87"/>
            </a:xfrm>
            <a:custGeom>
              <a:avLst/>
              <a:gdLst>
                <a:gd name="T0" fmla="*/ 0 w 90"/>
                <a:gd name="T1" fmla="*/ 1360 h 22"/>
                <a:gd name="T2" fmla="*/ 2079 w 90"/>
                <a:gd name="T3" fmla="*/ 439 h 22"/>
                <a:gd name="T4" fmla="*/ 4558 w 90"/>
                <a:gd name="T5" fmla="*/ 249 h 22"/>
                <a:gd name="T6" fmla="*/ 2287 w 90"/>
                <a:gd name="T7" fmla="*/ 736 h 22"/>
                <a:gd name="T8" fmla="*/ 1369 w 90"/>
                <a:gd name="T9" fmla="*/ 1360 h 22"/>
                <a:gd name="T10" fmla="*/ 659 w 90"/>
                <a:gd name="T11" fmla="*/ 1297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22">
                  <a:moveTo>
                    <a:pt x="0" y="22"/>
                  </a:moveTo>
                  <a:cubicBezTo>
                    <a:pt x="14" y="18"/>
                    <a:pt x="27" y="12"/>
                    <a:pt x="41" y="7"/>
                  </a:cubicBezTo>
                  <a:cubicBezTo>
                    <a:pt x="53" y="3"/>
                    <a:pt x="78" y="0"/>
                    <a:pt x="90" y="4"/>
                  </a:cubicBezTo>
                  <a:cubicBezTo>
                    <a:pt x="77" y="4"/>
                    <a:pt x="57" y="4"/>
                    <a:pt x="45" y="12"/>
                  </a:cubicBezTo>
                  <a:cubicBezTo>
                    <a:pt x="38" y="16"/>
                    <a:pt x="36" y="21"/>
                    <a:pt x="27" y="22"/>
                  </a:cubicBezTo>
                  <a:cubicBezTo>
                    <a:pt x="22" y="22"/>
                    <a:pt x="17" y="20"/>
                    <a:pt x="13" y="21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Freeform 29">
              <a:extLst>
                <a:ext uri="{FF2B5EF4-FFF2-40B4-BE49-F238E27FC236}">
                  <a16:creationId xmlns:a16="http://schemas.microsoft.com/office/drawing/2014/main" id="{CD8134E5-A8C7-4A9F-AAFC-7E783FCC7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901"/>
              <a:ext cx="263" cy="94"/>
            </a:xfrm>
            <a:custGeom>
              <a:avLst/>
              <a:gdLst>
                <a:gd name="T0" fmla="*/ 0 w 71"/>
                <a:gd name="T1" fmla="*/ 184 h 24"/>
                <a:gd name="T2" fmla="*/ 1934 w 71"/>
                <a:gd name="T3" fmla="*/ 415 h 24"/>
                <a:gd name="T4" fmla="*/ 3608 w 71"/>
                <a:gd name="T5" fmla="*/ 1136 h 24"/>
                <a:gd name="T6" fmla="*/ 2897 w 71"/>
                <a:gd name="T7" fmla="*/ 1089 h 24"/>
                <a:gd name="T8" fmla="*/ 2182 w 71"/>
                <a:gd name="T9" fmla="*/ 1441 h 24"/>
                <a:gd name="T10" fmla="*/ 1578 w 71"/>
                <a:gd name="T11" fmla="*/ 905 h 24"/>
                <a:gd name="T12" fmla="*/ 767 w 71"/>
                <a:gd name="T13" fmla="*/ 41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24">
                  <a:moveTo>
                    <a:pt x="0" y="3"/>
                  </a:moveTo>
                  <a:cubicBezTo>
                    <a:pt x="12" y="0"/>
                    <a:pt x="26" y="4"/>
                    <a:pt x="38" y="7"/>
                  </a:cubicBezTo>
                  <a:cubicBezTo>
                    <a:pt x="50" y="9"/>
                    <a:pt x="61" y="11"/>
                    <a:pt x="71" y="19"/>
                  </a:cubicBezTo>
                  <a:cubicBezTo>
                    <a:pt x="66" y="17"/>
                    <a:pt x="61" y="17"/>
                    <a:pt x="57" y="18"/>
                  </a:cubicBezTo>
                  <a:cubicBezTo>
                    <a:pt x="51" y="18"/>
                    <a:pt x="48" y="23"/>
                    <a:pt x="43" y="24"/>
                  </a:cubicBezTo>
                  <a:cubicBezTo>
                    <a:pt x="37" y="24"/>
                    <a:pt x="34" y="18"/>
                    <a:pt x="31" y="15"/>
                  </a:cubicBezTo>
                  <a:cubicBezTo>
                    <a:pt x="26" y="10"/>
                    <a:pt x="22" y="9"/>
                    <a:pt x="15" y="7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30">
              <a:extLst>
                <a:ext uri="{FF2B5EF4-FFF2-40B4-BE49-F238E27FC236}">
                  <a16:creationId xmlns:a16="http://schemas.microsoft.com/office/drawing/2014/main" id="{7ABA92AA-49D3-463D-942C-2DC421A23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932"/>
              <a:ext cx="115" cy="51"/>
            </a:xfrm>
            <a:custGeom>
              <a:avLst/>
              <a:gdLst>
                <a:gd name="T0" fmla="*/ 0 w 31"/>
                <a:gd name="T1" fmla="*/ 0 h 13"/>
                <a:gd name="T2" fmla="*/ 508 w 31"/>
                <a:gd name="T3" fmla="*/ 306 h 13"/>
                <a:gd name="T4" fmla="*/ 812 w 31"/>
                <a:gd name="T5" fmla="*/ 722 h 13"/>
                <a:gd name="T6" fmla="*/ 1224 w 31"/>
                <a:gd name="T7" fmla="*/ 600 h 13"/>
                <a:gd name="T8" fmla="*/ 1584 w 31"/>
                <a:gd name="T9" fmla="*/ 537 h 13"/>
                <a:gd name="T10" fmla="*/ 356 w 31"/>
                <a:gd name="T11" fmla="*/ 6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3">
                  <a:moveTo>
                    <a:pt x="0" y="0"/>
                  </a:moveTo>
                  <a:cubicBezTo>
                    <a:pt x="4" y="2"/>
                    <a:pt x="7" y="2"/>
                    <a:pt x="10" y="5"/>
                  </a:cubicBezTo>
                  <a:cubicBezTo>
                    <a:pt x="12" y="7"/>
                    <a:pt x="14" y="11"/>
                    <a:pt x="16" y="12"/>
                  </a:cubicBezTo>
                  <a:cubicBezTo>
                    <a:pt x="19" y="13"/>
                    <a:pt x="21" y="10"/>
                    <a:pt x="24" y="10"/>
                  </a:cubicBezTo>
                  <a:cubicBezTo>
                    <a:pt x="26" y="9"/>
                    <a:pt x="29" y="9"/>
                    <a:pt x="31" y="9"/>
                  </a:cubicBezTo>
                  <a:cubicBezTo>
                    <a:pt x="23" y="7"/>
                    <a:pt x="16" y="1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Freeform 31">
              <a:extLst>
                <a:ext uri="{FF2B5EF4-FFF2-40B4-BE49-F238E27FC236}">
                  <a16:creationId xmlns:a16="http://schemas.microsoft.com/office/drawing/2014/main" id="{4C5FA1BC-47D8-469B-A088-EDA059A5B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928"/>
              <a:ext cx="88" cy="44"/>
            </a:xfrm>
            <a:custGeom>
              <a:avLst/>
              <a:gdLst>
                <a:gd name="T0" fmla="*/ 0 w 24"/>
                <a:gd name="T1" fmla="*/ 576 h 11"/>
                <a:gd name="T2" fmla="*/ 741 w 24"/>
                <a:gd name="T3" fmla="*/ 640 h 11"/>
                <a:gd name="T4" fmla="*/ 1184 w 24"/>
                <a:gd name="T5" fmla="*/ 128 h 11"/>
                <a:gd name="T6" fmla="*/ 242 w 24"/>
                <a:gd name="T7" fmla="*/ 32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1">
                  <a:moveTo>
                    <a:pt x="0" y="9"/>
                  </a:moveTo>
                  <a:cubicBezTo>
                    <a:pt x="4" y="9"/>
                    <a:pt x="12" y="11"/>
                    <a:pt x="15" y="10"/>
                  </a:cubicBezTo>
                  <a:cubicBezTo>
                    <a:pt x="18" y="8"/>
                    <a:pt x="20" y="4"/>
                    <a:pt x="24" y="2"/>
                  </a:cubicBezTo>
                  <a:cubicBezTo>
                    <a:pt x="18" y="0"/>
                    <a:pt x="10" y="3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Freeform 32">
              <a:extLst>
                <a:ext uri="{FF2B5EF4-FFF2-40B4-BE49-F238E27FC236}">
                  <a16:creationId xmlns:a16="http://schemas.microsoft.com/office/drawing/2014/main" id="{0A070D13-89E5-421F-89F3-0CA986D0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912"/>
              <a:ext cx="33" cy="24"/>
            </a:xfrm>
            <a:custGeom>
              <a:avLst/>
              <a:gdLst>
                <a:gd name="T0" fmla="*/ 95 w 9"/>
                <a:gd name="T1" fmla="*/ 128 h 6"/>
                <a:gd name="T2" fmla="*/ 348 w 9"/>
                <a:gd name="T3" fmla="*/ 0 h 6"/>
                <a:gd name="T4" fmla="*/ 24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2" y="2"/>
                  </a:moveTo>
                  <a:cubicBezTo>
                    <a:pt x="0" y="6"/>
                    <a:pt x="9" y="6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4" name="Freeform 33">
              <a:extLst>
                <a:ext uri="{FF2B5EF4-FFF2-40B4-BE49-F238E27FC236}">
                  <a16:creationId xmlns:a16="http://schemas.microsoft.com/office/drawing/2014/main" id="{AB51D5FD-3C9A-43E3-B65C-A3696E235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865"/>
              <a:ext cx="3182" cy="367"/>
            </a:xfrm>
            <a:custGeom>
              <a:avLst/>
              <a:gdLst>
                <a:gd name="T0" fmla="*/ 0 w 860"/>
                <a:gd name="T1" fmla="*/ 3007 h 93"/>
                <a:gd name="T2" fmla="*/ 3300 w 860"/>
                <a:gd name="T3" fmla="*/ 3256 h 93"/>
                <a:gd name="T4" fmla="*/ 6586 w 860"/>
                <a:gd name="T5" fmla="*/ 3066 h 93"/>
                <a:gd name="T6" fmla="*/ 13265 w 860"/>
                <a:gd name="T7" fmla="*/ 1961 h 93"/>
                <a:gd name="T8" fmla="*/ 18689 w 860"/>
                <a:gd name="T9" fmla="*/ 312 h 93"/>
                <a:gd name="T10" fmla="*/ 24820 w 860"/>
                <a:gd name="T11" fmla="*/ 730 h 93"/>
                <a:gd name="T12" fmla="*/ 34595 w 860"/>
                <a:gd name="T13" fmla="*/ 3567 h 93"/>
                <a:gd name="T14" fmla="*/ 39716 w 860"/>
                <a:gd name="T15" fmla="*/ 2770 h 93"/>
                <a:gd name="T16" fmla="*/ 43560 w 860"/>
                <a:gd name="T17" fmla="*/ 3441 h 93"/>
                <a:gd name="T18" fmla="*/ 39812 w 860"/>
                <a:gd name="T19" fmla="*/ 3193 h 93"/>
                <a:gd name="T20" fmla="*/ 35757 w 860"/>
                <a:gd name="T21" fmla="*/ 4297 h 93"/>
                <a:gd name="T22" fmla="*/ 31761 w 860"/>
                <a:gd name="T23" fmla="*/ 5714 h 93"/>
                <a:gd name="T24" fmla="*/ 25889 w 860"/>
                <a:gd name="T25" fmla="*/ 3690 h 93"/>
                <a:gd name="T26" fmla="*/ 20672 w 860"/>
                <a:gd name="T27" fmla="*/ 4921 h 93"/>
                <a:gd name="T28" fmla="*/ 14745 w 860"/>
                <a:gd name="T29" fmla="*/ 3441 h 93"/>
                <a:gd name="T30" fmla="*/ 7803 w 860"/>
                <a:gd name="T31" fmla="*/ 3627 h 93"/>
                <a:gd name="T32" fmla="*/ 4462 w 860"/>
                <a:gd name="T33" fmla="*/ 3816 h 93"/>
                <a:gd name="T34" fmla="*/ 0 w 860"/>
                <a:gd name="T35" fmla="*/ 3007 h 9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60" h="93">
                  <a:moveTo>
                    <a:pt x="0" y="49"/>
                  </a:moveTo>
                  <a:cubicBezTo>
                    <a:pt x="20" y="51"/>
                    <a:pt x="45" y="52"/>
                    <a:pt x="65" y="53"/>
                  </a:cubicBezTo>
                  <a:cubicBezTo>
                    <a:pt x="92" y="54"/>
                    <a:pt x="103" y="58"/>
                    <a:pt x="130" y="50"/>
                  </a:cubicBezTo>
                  <a:cubicBezTo>
                    <a:pt x="177" y="36"/>
                    <a:pt x="214" y="35"/>
                    <a:pt x="262" y="32"/>
                  </a:cubicBezTo>
                  <a:cubicBezTo>
                    <a:pt x="300" y="30"/>
                    <a:pt x="330" y="9"/>
                    <a:pt x="369" y="5"/>
                  </a:cubicBezTo>
                  <a:cubicBezTo>
                    <a:pt x="413" y="0"/>
                    <a:pt x="447" y="1"/>
                    <a:pt x="490" y="12"/>
                  </a:cubicBezTo>
                  <a:cubicBezTo>
                    <a:pt x="555" y="30"/>
                    <a:pt x="614" y="52"/>
                    <a:pt x="683" y="58"/>
                  </a:cubicBezTo>
                  <a:cubicBezTo>
                    <a:pt x="717" y="62"/>
                    <a:pt x="751" y="46"/>
                    <a:pt x="784" y="45"/>
                  </a:cubicBezTo>
                  <a:cubicBezTo>
                    <a:pt x="809" y="43"/>
                    <a:pt x="833" y="56"/>
                    <a:pt x="860" y="56"/>
                  </a:cubicBezTo>
                  <a:cubicBezTo>
                    <a:pt x="839" y="60"/>
                    <a:pt x="813" y="49"/>
                    <a:pt x="786" y="52"/>
                  </a:cubicBezTo>
                  <a:cubicBezTo>
                    <a:pt x="758" y="55"/>
                    <a:pt x="729" y="71"/>
                    <a:pt x="706" y="70"/>
                  </a:cubicBezTo>
                  <a:cubicBezTo>
                    <a:pt x="673" y="69"/>
                    <a:pt x="630" y="59"/>
                    <a:pt x="627" y="93"/>
                  </a:cubicBezTo>
                  <a:cubicBezTo>
                    <a:pt x="607" y="55"/>
                    <a:pt x="550" y="52"/>
                    <a:pt x="511" y="60"/>
                  </a:cubicBezTo>
                  <a:cubicBezTo>
                    <a:pt x="473" y="67"/>
                    <a:pt x="446" y="82"/>
                    <a:pt x="408" y="80"/>
                  </a:cubicBezTo>
                  <a:cubicBezTo>
                    <a:pt x="368" y="78"/>
                    <a:pt x="332" y="60"/>
                    <a:pt x="291" y="56"/>
                  </a:cubicBezTo>
                  <a:cubicBezTo>
                    <a:pt x="240" y="51"/>
                    <a:pt x="203" y="44"/>
                    <a:pt x="154" y="59"/>
                  </a:cubicBezTo>
                  <a:cubicBezTo>
                    <a:pt x="132" y="66"/>
                    <a:pt x="111" y="62"/>
                    <a:pt x="88" y="62"/>
                  </a:cubicBezTo>
                  <a:cubicBezTo>
                    <a:pt x="65" y="62"/>
                    <a:pt x="20" y="53"/>
                    <a:pt x="0" y="4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Freeform 34">
              <a:extLst>
                <a:ext uri="{FF2B5EF4-FFF2-40B4-BE49-F238E27FC236}">
                  <a16:creationId xmlns:a16="http://schemas.microsoft.com/office/drawing/2014/main" id="{FFC41E16-1929-4E41-8676-5A9A0B01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940"/>
              <a:ext cx="381" cy="174"/>
            </a:xfrm>
            <a:custGeom>
              <a:avLst/>
              <a:gdLst>
                <a:gd name="T0" fmla="*/ 96 w 103"/>
                <a:gd name="T1" fmla="*/ 1111 h 44"/>
                <a:gd name="T2" fmla="*/ 2530 w 103"/>
                <a:gd name="T3" fmla="*/ 2657 h 44"/>
                <a:gd name="T4" fmla="*/ 4968 w 103"/>
                <a:gd name="T5" fmla="*/ 1550 h 44"/>
                <a:gd name="T6" fmla="*/ 2382 w 103"/>
                <a:gd name="T7" fmla="*/ 63 h 44"/>
                <a:gd name="T8" fmla="*/ 96 w 103"/>
                <a:gd name="T9" fmla="*/ 11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4">
                  <a:moveTo>
                    <a:pt x="2" y="18"/>
                  </a:moveTo>
                  <a:cubicBezTo>
                    <a:pt x="0" y="38"/>
                    <a:pt x="24" y="44"/>
                    <a:pt x="50" y="43"/>
                  </a:cubicBezTo>
                  <a:cubicBezTo>
                    <a:pt x="75" y="42"/>
                    <a:pt x="94" y="43"/>
                    <a:pt x="98" y="25"/>
                  </a:cubicBezTo>
                  <a:cubicBezTo>
                    <a:pt x="103" y="8"/>
                    <a:pt x="67" y="0"/>
                    <a:pt x="47" y="1"/>
                  </a:cubicBezTo>
                  <a:cubicBezTo>
                    <a:pt x="27" y="2"/>
                    <a:pt x="6" y="4"/>
                    <a:pt x="2" y="1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35">
              <a:extLst>
                <a:ext uri="{FF2B5EF4-FFF2-40B4-BE49-F238E27FC236}">
                  <a16:creationId xmlns:a16="http://schemas.microsoft.com/office/drawing/2014/main" id="{43D4DBCD-4CAA-445D-B3FC-E56CDF010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936"/>
              <a:ext cx="59" cy="63"/>
            </a:xfrm>
            <a:custGeom>
              <a:avLst/>
              <a:gdLst>
                <a:gd name="T0" fmla="*/ 55 w 16"/>
                <a:gd name="T1" fmla="*/ 433 h 16"/>
                <a:gd name="T2" fmla="*/ 450 w 16"/>
                <a:gd name="T3" fmla="*/ 63 h 16"/>
                <a:gd name="T4" fmla="*/ 749 w 16"/>
                <a:gd name="T5" fmla="*/ 543 h 16"/>
                <a:gd name="T6" fmla="*/ 354 w 16"/>
                <a:gd name="T7" fmla="*/ 914 h 16"/>
                <a:gd name="T8" fmla="*/ 55 w 16"/>
                <a:gd name="T9" fmla="*/ 43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7"/>
                  </a:moveTo>
                  <a:cubicBezTo>
                    <a:pt x="1" y="3"/>
                    <a:pt x="5" y="0"/>
                    <a:pt x="9" y="1"/>
                  </a:cubicBezTo>
                  <a:cubicBezTo>
                    <a:pt x="13" y="1"/>
                    <a:pt x="16" y="5"/>
                    <a:pt x="15" y="9"/>
                  </a:cubicBezTo>
                  <a:cubicBezTo>
                    <a:pt x="15" y="13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36">
              <a:extLst>
                <a:ext uri="{FF2B5EF4-FFF2-40B4-BE49-F238E27FC236}">
                  <a16:creationId xmlns:a16="http://schemas.microsoft.com/office/drawing/2014/main" id="{2158398F-239E-4EA5-80CD-9C9C000A9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936"/>
              <a:ext cx="34" cy="36"/>
            </a:xfrm>
            <a:custGeom>
              <a:avLst/>
              <a:gdLst>
                <a:gd name="T0" fmla="*/ 0 w 9"/>
                <a:gd name="T1" fmla="*/ 256 h 9"/>
                <a:gd name="T2" fmla="*/ 272 w 9"/>
                <a:gd name="T3" fmla="*/ 0 h 9"/>
                <a:gd name="T4" fmla="*/ 484 w 9"/>
                <a:gd name="T5" fmla="*/ 320 h 9"/>
                <a:gd name="T6" fmla="*/ 215 w 9"/>
                <a:gd name="T7" fmla="*/ 512 h 9"/>
                <a:gd name="T8" fmla="*/ 0 w 9"/>
                <a:gd name="T9" fmla="*/ 2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3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8" y="7"/>
                    <a:pt x="6" y="9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37">
              <a:extLst>
                <a:ext uri="{FF2B5EF4-FFF2-40B4-BE49-F238E27FC236}">
                  <a16:creationId xmlns:a16="http://schemas.microsoft.com/office/drawing/2014/main" id="{CEA94E0E-B16E-45E4-925E-3CD82F51B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991"/>
              <a:ext cx="33" cy="36"/>
            </a:xfrm>
            <a:custGeom>
              <a:avLst/>
              <a:gdLst>
                <a:gd name="T0" fmla="*/ 0 w 9"/>
                <a:gd name="T1" fmla="*/ 256 h 9"/>
                <a:gd name="T2" fmla="*/ 242 w 9"/>
                <a:gd name="T3" fmla="*/ 0 h 9"/>
                <a:gd name="T4" fmla="*/ 389 w 9"/>
                <a:gd name="T5" fmla="*/ 320 h 9"/>
                <a:gd name="T6" fmla="*/ 202 w 9"/>
                <a:gd name="T7" fmla="*/ 576 h 9"/>
                <a:gd name="T8" fmla="*/ 0 w 9"/>
                <a:gd name="T9" fmla="*/ 2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4" name="Group 38">
            <a:extLst>
              <a:ext uri="{FF2B5EF4-FFF2-40B4-BE49-F238E27FC236}">
                <a16:creationId xmlns:a16="http://schemas.microsoft.com/office/drawing/2014/main" id="{A02C29B1-E7F2-4490-B57B-7FC99F6D4BC2}"/>
              </a:ext>
            </a:extLst>
          </p:cNvPr>
          <p:cNvGrpSpPr>
            <a:grpSpLocks/>
          </p:cNvGrpSpPr>
          <p:nvPr/>
        </p:nvGrpSpPr>
        <p:grpSpPr bwMode="auto">
          <a:xfrm>
            <a:off x="5216525" y="3403600"/>
            <a:ext cx="4414838" cy="488950"/>
            <a:chOff x="2326" y="2144"/>
            <a:chExt cx="2781" cy="308"/>
          </a:xfrm>
        </p:grpSpPr>
        <p:sp>
          <p:nvSpPr>
            <p:cNvPr id="25638" name="Freeform 39">
              <a:extLst>
                <a:ext uri="{FF2B5EF4-FFF2-40B4-BE49-F238E27FC236}">
                  <a16:creationId xmlns:a16="http://schemas.microsoft.com/office/drawing/2014/main" id="{79C81376-FC12-4CD6-9B1B-0F8C4DA18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144"/>
              <a:ext cx="2781" cy="308"/>
            </a:xfrm>
            <a:custGeom>
              <a:avLst/>
              <a:gdLst>
                <a:gd name="T0" fmla="*/ 0 w 751"/>
                <a:gd name="T1" fmla="*/ 920 h 78"/>
                <a:gd name="T2" fmla="*/ 4266 w 751"/>
                <a:gd name="T3" fmla="*/ 63 h 78"/>
                <a:gd name="T4" fmla="*/ 11328 w 751"/>
                <a:gd name="T5" fmla="*/ 734 h 78"/>
                <a:gd name="T6" fmla="*/ 17675 w 751"/>
                <a:gd name="T7" fmla="*/ 0 h 78"/>
                <a:gd name="T8" fmla="*/ 23614 w 751"/>
                <a:gd name="T9" fmla="*/ 1607 h 78"/>
                <a:gd name="T10" fmla="*/ 29154 w 751"/>
                <a:gd name="T11" fmla="*/ 2962 h 78"/>
                <a:gd name="T12" fmla="*/ 32857 w 751"/>
                <a:gd name="T13" fmla="*/ 2527 h 78"/>
                <a:gd name="T14" fmla="*/ 36708 w 751"/>
                <a:gd name="T15" fmla="*/ 4130 h 78"/>
                <a:gd name="T16" fmla="*/ 38134 w 751"/>
                <a:gd name="T17" fmla="*/ 4071 h 78"/>
                <a:gd name="T18" fmla="*/ 35901 w 751"/>
                <a:gd name="T19" fmla="*/ 4241 h 78"/>
                <a:gd name="T20" fmla="*/ 32802 w 751"/>
                <a:gd name="T21" fmla="*/ 3072 h 78"/>
                <a:gd name="T22" fmla="*/ 29702 w 751"/>
                <a:gd name="T23" fmla="*/ 3759 h 78"/>
                <a:gd name="T24" fmla="*/ 24929 w 751"/>
                <a:gd name="T25" fmla="*/ 2839 h 78"/>
                <a:gd name="T26" fmla="*/ 22337 w 751"/>
                <a:gd name="T27" fmla="*/ 3384 h 78"/>
                <a:gd name="T28" fmla="*/ 18937 w 751"/>
                <a:gd name="T29" fmla="*/ 4616 h 78"/>
                <a:gd name="T30" fmla="*/ 16345 w 751"/>
                <a:gd name="T31" fmla="*/ 3759 h 78"/>
                <a:gd name="T32" fmla="*/ 13809 w 751"/>
                <a:gd name="T33" fmla="*/ 1966 h 78"/>
                <a:gd name="T34" fmla="*/ 8021 w 751"/>
                <a:gd name="T35" fmla="*/ 983 h 78"/>
                <a:gd name="T36" fmla="*/ 3196 w 751"/>
                <a:gd name="T37" fmla="*/ 498 h 78"/>
                <a:gd name="T38" fmla="*/ 0 w 751"/>
                <a:gd name="T39" fmla="*/ 920 h 7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1" h="78">
                  <a:moveTo>
                    <a:pt x="0" y="15"/>
                  </a:moveTo>
                  <a:cubicBezTo>
                    <a:pt x="8" y="9"/>
                    <a:pt x="62" y="1"/>
                    <a:pt x="84" y="1"/>
                  </a:cubicBezTo>
                  <a:cubicBezTo>
                    <a:pt x="131" y="2"/>
                    <a:pt x="177" y="11"/>
                    <a:pt x="223" y="12"/>
                  </a:cubicBezTo>
                  <a:cubicBezTo>
                    <a:pt x="266" y="12"/>
                    <a:pt x="306" y="0"/>
                    <a:pt x="348" y="0"/>
                  </a:cubicBezTo>
                  <a:cubicBezTo>
                    <a:pt x="387" y="1"/>
                    <a:pt x="428" y="12"/>
                    <a:pt x="465" y="26"/>
                  </a:cubicBezTo>
                  <a:cubicBezTo>
                    <a:pt x="499" y="38"/>
                    <a:pt x="537" y="48"/>
                    <a:pt x="574" y="48"/>
                  </a:cubicBezTo>
                  <a:cubicBezTo>
                    <a:pt x="600" y="47"/>
                    <a:pt x="621" y="35"/>
                    <a:pt x="647" y="41"/>
                  </a:cubicBezTo>
                  <a:cubicBezTo>
                    <a:pt x="673" y="48"/>
                    <a:pt x="697" y="61"/>
                    <a:pt x="723" y="67"/>
                  </a:cubicBezTo>
                  <a:cubicBezTo>
                    <a:pt x="733" y="69"/>
                    <a:pt x="744" y="66"/>
                    <a:pt x="751" y="66"/>
                  </a:cubicBezTo>
                  <a:cubicBezTo>
                    <a:pt x="738" y="70"/>
                    <a:pt x="721" y="72"/>
                    <a:pt x="707" y="69"/>
                  </a:cubicBezTo>
                  <a:cubicBezTo>
                    <a:pt x="689" y="65"/>
                    <a:pt x="665" y="52"/>
                    <a:pt x="646" y="50"/>
                  </a:cubicBezTo>
                  <a:cubicBezTo>
                    <a:pt x="622" y="47"/>
                    <a:pt x="609" y="55"/>
                    <a:pt x="585" y="61"/>
                  </a:cubicBezTo>
                  <a:cubicBezTo>
                    <a:pt x="555" y="68"/>
                    <a:pt x="522" y="50"/>
                    <a:pt x="491" y="46"/>
                  </a:cubicBezTo>
                  <a:cubicBezTo>
                    <a:pt x="473" y="43"/>
                    <a:pt x="455" y="47"/>
                    <a:pt x="440" y="55"/>
                  </a:cubicBezTo>
                  <a:cubicBezTo>
                    <a:pt x="416" y="68"/>
                    <a:pt x="400" y="78"/>
                    <a:pt x="373" y="75"/>
                  </a:cubicBezTo>
                  <a:cubicBezTo>
                    <a:pt x="352" y="72"/>
                    <a:pt x="335" y="68"/>
                    <a:pt x="322" y="61"/>
                  </a:cubicBezTo>
                  <a:cubicBezTo>
                    <a:pt x="307" y="51"/>
                    <a:pt x="289" y="37"/>
                    <a:pt x="272" y="32"/>
                  </a:cubicBezTo>
                  <a:cubicBezTo>
                    <a:pt x="235" y="20"/>
                    <a:pt x="196" y="21"/>
                    <a:pt x="158" y="16"/>
                  </a:cubicBezTo>
                  <a:cubicBezTo>
                    <a:pt x="123" y="12"/>
                    <a:pt x="98" y="5"/>
                    <a:pt x="63" y="8"/>
                  </a:cubicBezTo>
                  <a:cubicBezTo>
                    <a:pt x="52" y="9"/>
                    <a:pt x="8" y="11"/>
                    <a:pt x="0" y="15"/>
                  </a:cubicBezTo>
                  <a:close/>
                </a:path>
              </a:pathLst>
            </a:custGeom>
            <a:solidFill>
              <a:srgbClr val="F9B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Freeform 40">
              <a:extLst>
                <a:ext uri="{FF2B5EF4-FFF2-40B4-BE49-F238E27FC236}">
                  <a16:creationId xmlns:a16="http://schemas.microsoft.com/office/drawing/2014/main" id="{5CDD674A-32D6-405F-B504-893CF6CE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227"/>
              <a:ext cx="781" cy="205"/>
            </a:xfrm>
            <a:custGeom>
              <a:avLst/>
              <a:gdLst>
                <a:gd name="T0" fmla="*/ 300 w 211"/>
                <a:gd name="T1" fmla="*/ 63 h 52"/>
                <a:gd name="T2" fmla="*/ 4919 w 211"/>
                <a:gd name="T3" fmla="*/ 2641 h 52"/>
                <a:gd name="T4" fmla="*/ 7603 w 211"/>
                <a:gd name="T5" fmla="*/ 2937 h 52"/>
                <a:gd name="T6" fmla="*/ 9028 w 211"/>
                <a:gd name="T7" fmla="*/ 2082 h 52"/>
                <a:gd name="T8" fmla="*/ 10701 w 211"/>
                <a:gd name="T9" fmla="*/ 1415 h 52"/>
                <a:gd name="T10" fmla="*/ 9083 w 211"/>
                <a:gd name="T11" fmla="*/ 1352 h 52"/>
                <a:gd name="T12" fmla="*/ 8262 w 211"/>
                <a:gd name="T13" fmla="*/ 978 h 52"/>
                <a:gd name="T14" fmla="*/ 7044 w 211"/>
                <a:gd name="T15" fmla="*/ 792 h 52"/>
                <a:gd name="T16" fmla="*/ 5275 w 211"/>
                <a:gd name="T17" fmla="*/ 670 h 52"/>
                <a:gd name="T18" fmla="*/ 4564 w 211"/>
                <a:gd name="T19" fmla="*/ 729 h 52"/>
                <a:gd name="T20" fmla="*/ 4109 w 211"/>
                <a:gd name="T21" fmla="*/ 607 h 52"/>
                <a:gd name="T22" fmla="*/ 2835 w 211"/>
                <a:gd name="T23" fmla="*/ 434 h 52"/>
                <a:gd name="T24" fmla="*/ 1218 w 211"/>
                <a:gd name="T25" fmla="*/ 63 h 52"/>
                <a:gd name="T26" fmla="*/ 0 w 211"/>
                <a:gd name="T27" fmla="*/ 63 h 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1" h="52">
                  <a:moveTo>
                    <a:pt x="6" y="1"/>
                  </a:moveTo>
                  <a:cubicBezTo>
                    <a:pt x="43" y="0"/>
                    <a:pt x="64" y="35"/>
                    <a:pt x="97" y="43"/>
                  </a:cubicBezTo>
                  <a:cubicBezTo>
                    <a:pt x="114" y="47"/>
                    <a:pt x="133" y="52"/>
                    <a:pt x="150" y="48"/>
                  </a:cubicBezTo>
                  <a:cubicBezTo>
                    <a:pt x="160" y="45"/>
                    <a:pt x="168" y="38"/>
                    <a:pt x="178" y="34"/>
                  </a:cubicBezTo>
                  <a:cubicBezTo>
                    <a:pt x="188" y="30"/>
                    <a:pt x="200" y="26"/>
                    <a:pt x="211" y="23"/>
                  </a:cubicBezTo>
                  <a:cubicBezTo>
                    <a:pt x="202" y="23"/>
                    <a:pt x="189" y="24"/>
                    <a:pt x="179" y="22"/>
                  </a:cubicBezTo>
                  <a:cubicBezTo>
                    <a:pt x="172" y="21"/>
                    <a:pt x="169" y="19"/>
                    <a:pt x="163" y="16"/>
                  </a:cubicBezTo>
                  <a:cubicBezTo>
                    <a:pt x="156" y="13"/>
                    <a:pt x="147" y="13"/>
                    <a:pt x="139" y="13"/>
                  </a:cubicBezTo>
                  <a:cubicBezTo>
                    <a:pt x="127" y="12"/>
                    <a:pt x="115" y="9"/>
                    <a:pt x="104" y="11"/>
                  </a:cubicBezTo>
                  <a:cubicBezTo>
                    <a:pt x="99" y="12"/>
                    <a:pt x="95" y="13"/>
                    <a:pt x="90" y="12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28"/>
                    <a:pt x="62" y="10"/>
                    <a:pt x="56" y="7"/>
                  </a:cubicBezTo>
                  <a:cubicBezTo>
                    <a:pt x="45" y="1"/>
                    <a:pt x="36" y="0"/>
                    <a:pt x="24" y="1"/>
                  </a:cubicBezTo>
                  <a:cubicBezTo>
                    <a:pt x="16" y="1"/>
                    <a:pt x="7" y="3"/>
                    <a:pt x="0" y="1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Freeform 41">
              <a:extLst>
                <a:ext uri="{FF2B5EF4-FFF2-40B4-BE49-F238E27FC236}">
                  <a16:creationId xmlns:a16="http://schemas.microsoft.com/office/drawing/2014/main" id="{F82FB606-D71D-4197-BB73-B7DAE192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171"/>
              <a:ext cx="308" cy="202"/>
            </a:xfrm>
            <a:custGeom>
              <a:avLst/>
              <a:gdLst>
                <a:gd name="T0" fmla="*/ 0 w 83"/>
                <a:gd name="T1" fmla="*/ 1679 h 51"/>
                <a:gd name="T2" fmla="*/ 2301 w 83"/>
                <a:gd name="T3" fmla="*/ 3105 h 51"/>
                <a:gd name="T4" fmla="*/ 4241 w 83"/>
                <a:gd name="T5" fmla="*/ 1929 h 51"/>
                <a:gd name="T6" fmla="*/ 0 w 83"/>
                <a:gd name="T7" fmla="*/ 1679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51">
                  <a:moveTo>
                    <a:pt x="0" y="27"/>
                  </a:moveTo>
                  <a:cubicBezTo>
                    <a:pt x="0" y="41"/>
                    <a:pt x="17" y="50"/>
                    <a:pt x="45" y="50"/>
                  </a:cubicBezTo>
                  <a:cubicBezTo>
                    <a:pt x="65" y="51"/>
                    <a:pt x="81" y="47"/>
                    <a:pt x="83" y="31"/>
                  </a:cubicBezTo>
                  <a:cubicBezTo>
                    <a:pt x="83" y="8"/>
                    <a:pt x="2" y="0"/>
                    <a:pt x="0" y="27"/>
                  </a:cubicBezTo>
                  <a:close/>
                </a:path>
              </a:pathLst>
            </a:custGeom>
            <a:solidFill>
              <a:srgbClr val="93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Freeform 42">
              <a:extLst>
                <a:ext uri="{FF2B5EF4-FFF2-40B4-BE49-F238E27FC236}">
                  <a16:creationId xmlns:a16="http://schemas.microsoft.com/office/drawing/2014/main" id="{F1F344D9-CEBF-4FBD-BF2F-068BC98A2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211"/>
              <a:ext cx="303" cy="130"/>
            </a:xfrm>
            <a:custGeom>
              <a:avLst/>
              <a:gdLst>
                <a:gd name="T0" fmla="*/ 3425 w 82"/>
                <a:gd name="T1" fmla="*/ 607 h 33"/>
                <a:gd name="T2" fmla="*/ 861 w 82"/>
                <a:gd name="T3" fmla="*/ 433 h 33"/>
                <a:gd name="T4" fmla="*/ 562 w 82"/>
                <a:gd name="T5" fmla="*/ 1706 h 33"/>
                <a:gd name="T6" fmla="*/ 1312 w 82"/>
                <a:gd name="T7" fmla="*/ 2017 h 33"/>
                <a:gd name="T8" fmla="*/ 2321 w 82"/>
                <a:gd name="T9" fmla="*/ 1225 h 33"/>
                <a:gd name="T10" fmla="*/ 3632 w 82"/>
                <a:gd name="T11" fmla="*/ 1162 h 33"/>
                <a:gd name="T12" fmla="*/ 3425 w 82"/>
                <a:gd name="T13" fmla="*/ 60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3">
                  <a:moveTo>
                    <a:pt x="68" y="10"/>
                  </a:moveTo>
                  <a:cubicBezTo>
                    <a:pt x="48" y="0"/>
                    <a:pt x="29" y="3"/>
                    <a:pt x="17" y="7"/>
                  </a:cubicBezTo>
                  <a:cubicBezTo>
                    <a:pt x="6" y="12"/>
                    <a:pt x="0" y="19"/>
                    <a:pt x="11" y="28"/>
                  </a:cubicBezTo>
                  <a:cubicBezTo>
                    <a:pt x="16" y="33"/>
                    <a:pt x="20" y="33"/>
                    <a:pt x="26" y="33"/>
                  </a:cubicBezTo>
                  <a:cubicBezTo>
                    <a:pt x="31" y="33"/>
                    <a:pt x="41" y="22"/>
                    <a:pt x="46" y="20"/>
                  </a:cubicBezTo>
                  <a:cubicBezTo>
                    <a:pt x="56" y="17"/>
                    <a:pt x="63" y="20"/>
                    <a:pt x="72" y="19"/>
                  </a:cubicBezTo>
                  <a:cubicBezTo>
                    <a:pt x="82" y="19"/>
                    <a:pt x="78" y="14"/>
                    <a:pt x="68" y="10"/>
                  </a:cubicBezTo>
                  <a:close/>
                </a:path>
              </a:pathLst>
            </a:custGeom>
            <a:solidFill>
              <a:srgbClr val="B98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Freeform 43">
              <a:extLst>
                <a:ext uri="{FF2B5EF4-FFF2-40B4-BE49-F238E27FC236}">
                  <a16:creationId xmlns:a16="http://schemas.microsoft.com/office/drawing/2014/main" id="{9B21C228-E29B-40B9-BBC2-D7EA03516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231"/>
              <a:ext cx="148" cy="75"/>
            </a:xfrm>
            <a:custGeom>
              <a:avLst/>
              <a:gdLst>
                <a:gd name="T0" fmla="*/ 1069 w 40"/>
                <a:gd name="T1" fmla="*/ 126 h 19"/>
                <a:gd name="T2" fmla="*/ 355 w 40"/>
                <a:gd name="T3" fmla="*/ 1042 h 19"/>
                <a:gd name="T4" fmla="*/ 1069 w 40"/>
                <a:gd name="T5" fmla="*/ 608 h 19"/>
                <a:gd name="T6" fmla="*/ 1972 w 40"/>
                <a:gd name="T7" fmla="*/ 375 h 19"/>
                <a:gd name="T8" fmla="*/ 1069 w 40"/>
                <a:gd name="T9" fmla="*/ 12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9">
                  <a:moveTo>
                    <a:pt x="21" y="2"/>
                  </a:moveTo>
                  <a:cubicBezTo>
                    <a:pt x="7" y="3"/>
                    <a:pt x="0" y="12"/>
                    <a:pt x="7" y="17"/>
                  </a:cubicBezTo>
                  <a:cubicBezTo>
                    <a:pt x="9" y="19"/>
                    <a:pt x="15" y="13"/>
                    <a:pt x="21" y="10"/>
                  </a:cubicBezTo>
                  <a:cubicBezTo>
                    <a:pt x="25" y="8"/>
                    <a:pt x="38" y="9"/>
                    <a:pt x="39" y="6"/>
                  </a:cubicBezTo>
                  <a:cubicBezTo>
                    <a:pt x="40" y="1"/>
                    <a:pt x="29" y="0"/>
                    <a:pt x="21" y="2"/>
                  </a:cubicBezTo>
                </a:path>
              </a:pathLst>
            </a:custGeom>
            <a:solidFill>
              <a:srgbClr val="D5B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Freeform 44">
              <a:extLst>
                <a:ext uri="{FF2B5EF4-FFF2-40B4-BE49-F238E27FC236}">
                  <a16:creationId xmlns:a16="http://schemas.microsoft.com/office/drawing/2014/main" id="{B6204FD7-6ADC-4BDD-A1E8-126D74920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148"/>
              <a:ext cx="459" cy="95"/>
            </a:xfrm>
            <a:custGeom>
              <a:avLst/>
              <a:gdLst>
                <a:gd name="T0" fmla="*/ 0 w 124"/>
                <a:gd name="T1" fmla="*/ 625 h 24"/>
                <a:gd name="T2" fmla="*/ 6289 w 124"/>
                <a:gd name="T3" fmla="*/ 1049 h 24"/>
                <a:gd name="T4" fmla="*/ 4412 w 124"/>
                <a:gd name="T5" fmla="*/ 566 h 24"/>
                <a:gd name="T6" fmla="*/ 2384 w 124"/>
                <a:gd name="T7" fmla="*/ 625 h 24"/>
                <a:gd name="T8" fmla="*/ 1780 w 124"/>
                <a:gd name="T9" fmla="*/ 1049 h 24"/>
                <a:gd name="T10" fmla="*/ 1218 w 124"/>
                <a:gd name="T11" fmla="*/ 1425 h 24"/>
                <a:gd name="T12" fmla="*/ 207 w 124"/>
                <a:gd name="T13" fmla="*/ 80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24">
                  <a:moveTo>
                    <a:pt x="0" y="10"/>
                  </a:moveTo>
                  <a:cubicBezTo>
                    <a:pt x="39" y="0"/>
                    <a:pt x="87" y="1"/>
                    <a:pt x="124" y="17"/>
                  </a:cubicBezTo>
                  <a:cubicBezTo>
                    <a:pt x="113" y="13"/>
                    <a:pt x="99" y="12"/>
                    <a:pt x="87" y="9"/>
                  </a:cubicBezTo>
                  <a:cubicBezTo>
                    <a:pt x="74" y="6"/>
                    <a:pt x="61" y="6"/>
                    <a:pt x="47" y="10"/>
                  </a:cubicBezTo>
                  <a:cubicBezTo>
                    <a:pt x="43" y="11"/>
                    <a:pt x="39" y="13"/>
                    <a:pt x="35" y="17"/>
                  </a:cubicBezTo>
                  <a:cubicBezTo>
                    <a:pt x="32" y="22"/>
                    <a:pt x="32" y="24"/>
                    <a:pt x="24" y="23"/>
                  </a:cubicBezTo>
                  <a:cubicBezTo>
                    <a:pt x="16" y="22"/>
                    <a:pt x="13" y="12"/>
                    <a:pt x="4" y="13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Freeform 45">
              <a:extLst>
                <a:ext uri="{FF2B5EF4-FFF2-40B4-BE49-F238E27FC236}">
                  <a16:creationId xmlns:a16="http://schemas.microsoft.com/office/drawing/2014/main" id="{D79805A4-4891-40DE-B1A8-291DB7B06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183"/>
              <a:ext cx="293" cy="91"/>
            </a:xfrm>
            <a:custGeom>
              <a:avLst/>
              <a:gdLst>
                <a:gd name="T0" fmla="*/ 0 w 79"/>
                <a:gd name="T1" fmla="*/ 0 h 23"/>
                <a:gd name="T2" fmla="*/ 1995 w 79"/>
                <a:gd name="T3" fmla="*/ 502 h 23"/>
                <a:gd name="T4" fmla="*/ 4032 w 79"/>
                <a:gd name="T5" fmla="*/ 1361 h 23"/>
                <a:gd name="T6" fmla="*/ 3067 w 79"/>
                <a:gd name="T7" fmla="*/ 1238 h 23"/>
                <a:gd name="T8" fmla="*/ 2448 w 79"/>
                <a:gd name="T9" fmla="*/ 1424 h 23"/>
                <a:gd name="T10" fmla="*/ 1636 w 79"/>
                <a:gd name="T11" fmla="*/ 985 h 23"/>
                <a:gd name="T12" fmla="*/ 304 w 79"/>
                <a:gd name="T13" fmla="*/ 18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3">
                  <a:moveTo>
                    <a:pt x="0" y="0"/>
                  </a:moveTo>
                  <a:cubicBezTo>
                    <a:pt x="13" y="0"/>
                    <a:pt x="27" y="4"/>
                    <a:pt x="39" y="8"/>
                  </a:cubicBezTo>
                  <a:cubicBezTo>
                    <a:pt x="52" y="13"/>
                    <a:pt x="65" y="18"/>
                    <a:pt x="79" y="22"/>
                  </a:cubicBezTo>
                  <a:cubicBezTo>
                    <a:pt x="73" y="21"/>
                    <a:pt x="66" y="19"/>
                    <a:pt x="60" y="20"/>
                  </a:cubicBezTo>
                  <a:cubicBezTo>
                    <a:pt x="56" y="20"/>
                    <a:pt x="52" y="23"/>
                    <a:pt x="48" y="23"/>
                  </a:cubicBezTo>
                  <a:cubicBezTo>
                    <a:pt x="43" y="22"/>
                    <a:pt x="36" y="19"/>
                    <a:pt x="32" y="16"/>
                  </a:cubicBezTo>
                  <a:cubicBezTo>
                    <a:pt x="24" y="11"/>
                    <a:pt x="15" y="4"/>
                    <a:pt x="6" y="3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Freeform 46">
              <a:extLst>
                <a:ext uri="{FF2B5EF4-FFF2-40B4-BE49-F238E27FC236}">
                  <a16:creationId xmlns:a16="http://schemas.microsoft.com/office/drawing/2014/main" id="{AB655537-16D6-4096-95E3-69E35E7AD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219"/>
              <a:ext cx="77" cy="35"/>
            </a:xfrm>
            <a:custGeom>
              <a:avLst/>
              <a:gdLst>
                <a:gd name="T0" fmla="*/ 55 w 21"/>
                <a:gd name="T1" fmla="*/ 0 h 9"/>
                <a:gd name="T2" fmla="*/ 590 w 21"/>
                <a:gd name="T3" fmla="*/ 471 h 9"/>
                <a:gd name="T4" fmla="*/ 1034 w 21"/>
                <a:gd name="T5" fmla="*/ 529 h 9"/>
                <a:gd name="T6" fmla="*/ 645 w 21"/>
                <a:gd name="T7" fmla="*/ 241 h 9"/>
                <a:gd name="T8" fmla="*/ 0 w 21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1" y="0"/>
                  </a:moveTo>
                  <a:cubicBezTo>
                    <a:pt x="5" y="2"/>
                    <a:pt x="8" y="7"/>
                    <a:pt x="12" y="8"/>
                  </a:cubicBezTo>
                  <a:cubicBezTo>
                    <a:pt x="15" y="9"/>
                    <a:pt x="18" y="8"/>
                    <a:pt x="21" y="9"/>
                  </a:cubicBezTo>
                  <a:cubicBezTo>
                    <a:pt x="20" y="6"/>
                    <a:pt x="15" y="6"/>
                    <a:pt x="13" y="4"/>
                  </a:cubicBezTo>
                  <a:cubicBezTo>
                    <a:pt x="8" y="2"/>
                    <a:pt x="5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Freeform 47">
              <a:extLst>
                <a:ext uri="{FF2B5EF4-FFF2-40B4-BE49-F238E27FC236}">
                  <a16:creationId xmlns:a16="http://schemas.microsoft.com/office/drawing/2014/main" id="{8FF0C006-ECD9-4B5A-B6AA-8E87A33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183"/>
              <a:ext cx="93" cy="36"/>
            </a:xfrm>
            <a:custGeom>
              <a:avLst/>
              <a:gdLst>
                <a:gd name="T0" fmla="*/ 0 w 25"/>
                <a:gd name="T1" fmla="*/ 192 h 9"/>
                <a:gd name="T2" fmla="*/ 361 w 25"/>
                <a:gd name="T3" fmla="*/ 320 h 9"/>
                <a:gd name="T4" fmla="*/ 621 w 25"/>
                <a:gd name="T5" fmla="*/ 512 h 9"/>
                <a:gd name="T6" fmla="*/ 926 w 25"/>
                <a:gd name="T7" fmla="*/ 192 h 9"/>
                <a:gd name="T8" fmla="*/ 1287 w 25"/>
                <a:gd name="T9" fmla="*/ 64 h 9"/>
                <a:gd name="T10" fmla="*/ 208 w 25"/>
                <a:gd name="T11" fmla="*/ 192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9">
                  <a:moveTo>
                    <a:pt x="0" y="3"/>
                  </a:moveTo>
                  <a:cubicBezTo>
                    <a:pt x="3" y="3"/>
                    <a:pt x="5" y="4"/>
                    <a:pt x="7" y="5"/>
                  </a:cubicBezTo>
                  <a:cubicBezTo>
                    <a:pt x="9" y="6"/>
                    <a:pt x="9" y="9"/>
                    <a:pt x="12" y="8"/>
                  </a:cubicBezTo>
                  <a:cubicBezTo>
                    <a:pt x="14" y="7"/>
                    <a:pt x="17" y="4"/>
                    <a:pt x="18" y="3"/>
                  </a:cubicBezTo>
                  <a:cubicBezTo>
                    <a:pt x="20" y="2"/>
                    <a:pt x="23" y="1"/>
                    <a:pt x="25" y="1"/>
                  </a:cubicBezTo>
                  <a:cubicBezTo>
                    <a:pt x="19" y="0"/>
                    <a:pt x="9" y="0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7" name="Freeform 48">
              <a:extLst>
                <a:ext uri="{FF2B5EF4-FFF2-40B4-BE49-F238E27FC236}">
                  <a16:creationId xmlns:a16="http://schemas.microsoft.com/office/drawing/2014/main" id="{B4E9DDF3-C557-4531-8317-FC35E86E6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171"/>
              <a:ext cx="30" cy="24"/>
            </a:xfrm>
            <a:custGeom>
              <a:avLst/>
              <a:gdLst>
                <a:gd name="T0" fmla="*/ 56 w 8"/>
                <a:gd name="T1" fmla="*/ 64 h 6"/>
                <a:gd name="T2" fmla="*/ 424 w 8"/>
                <a:gd name="T3" fmla="*/ 256 h 6"/>
                <a:gd name="T4" fmla="*/ 21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0" y="6"/>
                    <a:pt x="4" y="5"/>
                    <a:pt x="8" y="4"/>
                  </a:cubicBezTo>
                  <a:cubicBezTo>
                    <a:pt x="8" y="2"/>
                    <a:pt x="6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Freeform 49">
              <a:extLst>
                <a:ext uri="{FF2B5EF4-FFF2-40B4-BE49-F238E27FC236}">
                  <a16:creationId xmlns:a16="http://schemas.microsoft.com/office/drawing/2014/main" id="{BE3FE4C9-8E81-4AFB-83B7-EB91DE648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144"/>
              <a:ext cx="2781" cy="308"/>
            </a:xfrm>
            <a:custGeom>
              <a:avLst/>
              <a:gdLst>
                <a:gd name="T0" fmla="*/ 0 w 751"/>
                <a:gd name="T1" fmla="*/ 920 h 78"/>
                <a:gd name="T2" fmla="*/ 4266 w 751"/>
                <a:gd name="T3" fmla="*/ 63 h 78"/>
                <a:gd name="T4" fmla="*/ 11328 w 751"/>
                <a:gd name="T5" fmla="*/ 734 h 78"/>
                <a:gd name="T6" fmla="*/ 17675 w 751"/>
                <a:gd name="T7" fmla="*/ 0 h 78"/>
                <a:gd name="T8" fmla="*/ 23614 w 751"/>
                <a:gd name="T9" fmla="*/ 1607 h 78"/>
                <a:gd name="T10" fmla="*/ 29154 w 751"/>
                <a:gd name="T11" fmla="*/ 2962 h 78"/>
                <a:gd name="T12" fmla="*/ 32857 w 751"/>
                <a:gd name="T13" fmla="*/ 2527 h 78"/>
                <a:gd name="T14" fmla="*/ 36708 w 751"/>
                <a:gd name="T15" fmla="*/ 4130 h 78"/>
                <a:gd name="T16" fmla="*/ 38134 w 751"/>
                <a:gd name="T17" fmla="*/ 4071 h 78"/>
                <a:gd name="T18" fmla="*/ 35901 w 751"/>
                <a:gd name="T19" fmla="*/ 4241 h 78"/>
                <a:gd name="T20" fmla="*/ 32802 w 751"/>
                <a:gd name="T21" fmla="*/ 3072 h 78"/>
                <a:gd name="T22" fmla="*/ 29702 w 751"/>
                <a:gd name="T23" fmla="*/ 3759 h 78"/>
                <a:gd name="T24" fmla="*/ 24929 w 751"/>
                <a:gd name="T25" fmla="*/ 2839 h 78"/>
                <a:gd name="T26" fmla="*/ 22337 w 751"/>
                <a:gd name="T27" fmla="*/ 3384 h 78"/>
                <a:gd name="T28" fmla="*/ 18937 w 751"/>
                <a:gd name="T29" fmla="*/ 4616 h 78"/>
                <a:gd name="T30" fmla="*/ 16345 w 751"/>
                <a:gd name="T31" fmla="*/ 3759 h 78"/>
                <a:gd name="T32" fmla="*/ 13809 w 751"/>
                <a:gd name="T33" fmla="*/ 1966 h 78"/>
                <a:gd name="T34" fmla="*/ 8021 w 751"/>
                <a:gd name="T35" fmla="*/ 983 h 78"/>
                <a:gd name="T36" fmla="*/ 3196 w 751"/>
                <a:gd name="T37" fmla="*/ 498 h 78"/>
                <a:gd name="T38" fmla="*/ 0 w 751"/>
                <a:gd name="T39" fmla="*/ 920 h 7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1" h="78">
                  <a:moveTo>
                    <a:pt x="0" y="15"/>
                  </a:moveTo>
                  <a:cubicBezTo>
                    <a:pt x="8" y="9"/>
                    <a:pt x="62" y="1"/>
                    <a:pt x="84" y="1"/>
                  </a:cubicBezTo>
                  <a:cubicBezTo>
                    <a:pt x="131" y="2"/>
                    <a:pt x="177" y="11"/>
                    <a:pt x="223" y="12"/>
                  </a:cubicBezTo>
                  <a:cubicBezTo>
                    <a:pt x="266" y="12"/>
                    <a:pt x="306" y="0"/>
                    <a:pt x="348" y="0"/>
                  </a:cubicBezTo>
                  <a:cubicBezTo>
                    <a:pt x="387" y="1"/>
                    <a:pt x="428" y="12"/>
                    <a:pt x="465" y="26"/>
                  </a:cubicBezTo>
                  <a:cubicBezTo>
                    <a:pt x="499" y="38"/>
                    <a:pt x="537" y="48"/>
                    <a:pt x="574" y="48"/>
                  </a:cubicBezTo>
                  <a:cubicBezTo>
                    <a:pt x="600" y="47"/>
                    <a:pt x="621" y="35"/>
                    <a:pt x="647" y="41"/>
                  </a:cubicBezTo>
                  <a:cubicBezTo>
                    <a:pt x="673" y="48"/>
                    <a:pt x="697" y="61"/>
                    <a:pt x="723" y="67"/>
                  </a:cubicBezTo>
                  <a:cubicBezTo>
                    <a:pt x="733" y="69"/>
                    <a:pt x="744" y="66"/>
                    <a:pt x="751" y="66"/>
                  </a:cubicBezTo>
                  <a:cubicBezTo>
                    <a:pt x="738" y="70"/>
                    <a:pt x="721" y="72"/>
                    <a:pt x="707" y="69"/>
                  </a:cubicBezTo>
                  <a:cubicBezTo>
                    <a:pt x="689" y="65"/>
                    <a:pt x="665" y="52"/>
                    <a:pt x="646" y="50"/>
                  </a:cubicBezTo>
                  <a:cubicBezTo>
                    <a:pt x="622" y="47"/>
                    <a:pt x="609" y="55"/>
                    <a:pt x="585" y="61"/>
                  </a:cubicBezTo>
                  <a:cubicBezTo>
                    <a:pt x="555" y="68"/>
                    <a:pt x="522" y="50"/>
                    <a:pt x="491" y="46"/>
                  </a:cubicBezTo>
                  <a:cubicBezTo>
                    <a:pt x="473" y="43"/>
                    <a:pt x="455" y="47"/>
                    <a:pt x="440" y="55"/>
                  </a:cubicBezTo>
                  <a:cubicBezTo>
                    <a:pt x="416" y="68"/>
                    <a:pt x="400" y="78"/>
                    <a:pt x="373" y="75"/>
                  </a:cubicBezTo>
                  <a:cubicBezTo>
                    <a:pt x="352" y="72"/>
                    <a:pt x="335" y="68"/>
                    <a:pt x="322" y="61"/>
                  </a:cubicBezTo>
                  <a:cubicBezTo>
                    <a:pt x="307" y="51"/>
                    <a:pt x="289" y="37"/>
                    <a:pt x="272" y="32"/>
                  </a:cubicBezTo>
                  <a:cubicBezTo>
                    <a:pt x="235" y="20"/>
                    <a:pt x="196" y="21"/>
                    <a:pt x="158" y="16"/>
                  </a:cubicBezTo>
                  <a:cubicBezTo>
                    <a:pt x="123" y="12"/>
                    <a:pt x="98" y="5"/>
                    <a:pt x="63" y="8"/>
                  </a:cubicBezTo>
                  <a:cubicBezTo>
                    <a:pt x="52" y="9"/>
                    <a:pt x="8" y="11"/>
                    <a:pt x="0" y="1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Freeform 50">
              <a:extLst>
                <a:ext uri="{FF2B5EF4-FFF2-40B4-BE49-F238E27FC236}">
                  <a16:creationId xmlns:a16="http://schemas.microsoft.com/office/drawing/2014/main" id="{D5CAA428-C439-4BFC-8C09-896D4F99E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171"/>
              <a:ext cx="308" cy="202"/>
            </a:xfrm>
            <a:custGeom>
              <a:avLst/>
              <a:gdLst>
                <a:gd name="T0" fmla="*/ 0 w 83"/>
                <a:gd name="T1" fmla="*/ 1679 h 51"/>
                <a:gd name="T2" fmla="*/ 2301 w 83"/>
                <a:gd name="T3" fmla="*/ 3105 h 51"/>
                <a:gd name="T4" fmla="*/ 4241 w 83"/>
                <a:gd name="T5" fmla="*/ 1929 h 51"/>
                <a:gd name="T6" fmla="*/ 0 w 83"/>
                <a:gd name="T7" fmla="*/ 1679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51">
                  <a:moveTo>
                    <a:pt x="0" y="27"/>
                  </a:moveTo>
                  <a:cubicBezTo>
                    <a:pt x="0" y="41"/>
                    <a:pt x="17" y="50"/>
                    <a:pt x="45" y="50"/>
                  </a:cubicBezTo>
                  <a:cubicBezTo>
                    <a:pt x="65" y="51"/>
                    <a:pt x="81" y="47"/>
                    <a:pt x="83" y="31"/>
                  </a:cubicBezTo>
                  <a:cubicBezTo>
                    <a:pt x="83" y="8"/>
                    <a:pt x="2" y="0"/>
                    <a:pt x="0" y="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Freeform 51">
              <a:extLst>
                <a:ext uri="{FF2B5EF4-FFF2-40B4-BE49-F238E27FC236}">
                  <a16:creationId xmlns:a16="http://schemas.microsoft.com/office/drawing/2014/main" id="{91009BFD-6CBE-4FD2-A1E5-B2C9EB2F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191"/>
              <a:ext cx="59" cy="63"/>
            </a:xfrm>
            <a:custGeom>
              <a:avLst/>
              <a:gdLst>
                <a:gd name="T0" fmla="*/ 55 w 16"/>
                <a:gd name="T1" fmla="*/ 433 h 16"/>
                <a:gd name="T2" fmla="*/ 450 w 16"/>
                <a:gd name="T3" fmla="*/ 63 h 16"/>
                <a:gd name="T4" fmla="*/ 749 w 16"/>
                <a:gd name="T5" fmla="*/ 543 h 16"/>
                <a:gd name="T6" fmla="*/ 354 w 16"/>
                <a:gd name="T7" fmla="*/ 914 h 16"/>
                <a:gd name="T8" fmla="*/ 55 w 16"/>
                <a:gd name="T9" fmla="*/ 43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7"/>
                  </a:moveTo>
                  <a:cubicBezTo>
                    <a:pt x="1" y="3"/>
                    <a:pt x="5" y="0"/>
                    <a:pt x="9" y="1"/>
                  </a:cubicBezTo>
                  <a:cubicBezTo>
                    <a:pt x="13" y="1"/>
                    <a:pt x="16" y="5"/>
                    <a:pt x="15" y="9"/>
                  </a:cubicBezTo>
                  <a:cubicBezTo>
                    <a:pt x="15" y="13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Freeform 52">
              <a:extLst>
                <a:ext uri="{FF2B5EF4-FFF2-40B4-BE49-F238E27FC236}">
                  <a16:creationId xmlns:a16="http://schemas.microsoft.com/office/drawing/2014/main" id="{963BF6B4-CD17-480D-9EEE-4B615860A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191"/>
              <a:ext cx="34" cy="36"/>
            </a:xfrm>
            <a:custGeom>
              <a:avLst/>
              <a:gdLst>
                <a:gd name="T0" fmla="*/ 0 w 9"/>
                <a:gd name="T1" fmla="*/ 256 h 9"/>
                <a:gd name="T2" fmla="*/ 272 w 9"/>
                <a:gd name="T3" fmla="*/ 0 h 9"/>
                <a:gd name="T4" fmla="*/ 484 w 9"/>
                <a:gd name="T5" fmla="*/ 320 h 9"/>
                <a:gd name="T6" fmla="*/ 215 w 9"/>
                <a:gd name="T7" fmla="*/ 512 h 9"/>
                <a:gd name="T8" fmla="*/ 0 w 9"/>
                <a:gd name="T9" fmla="*/ 2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3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8" y="7"/>
                    <a:pt x="6" y="9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Freeform 53">
              <a:extLst>
                <a:ext uri="{FF2B5EF4-FFF2-40B4-BE49-F238E27FC236}">
                  <a16:creationId xmlns:a16="http://schemas.microsoft.com/office/drawing/2014/main" id="{16D64F52-028C-4634-A770-2789C9A30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246"/>
              <a:ext cx="33" cy="36"/>
            </a:xfrm>
            <a:custGeom>
              <a:avLst/>
              <a:gdLst>
                <a:gd name="T0" fmla="*/ 0 w 9"/>
                <a:gd name="T1" fmla="*/ 256 h 9"/>
                <a:gd name="T2" fmla="*/ 242 w 9"/>
                <a:gd name="T3" fmla="*/ 0 h 9"/>
                <a:gd name="T4" fmla="*/ 389 w 9"/>
                <a:gd name="T5" fmla="*/ 320 h 9"/>
                <a:gd name="T6" fmla="*/ 202 w 9"/>
                <a:gd name="T7" fmla="*/ 576 h 9"/>
                <a:gd name="T8" fmla="*/ 0 w 9"/>
                <a:gd name="T9" fmla="*/ 2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5" name="Group 54">
            <a:extLst>
              <a:ext uri="{FF2B5EF4-FFF2-40B4-BE49-F238E27FC236}">
                <a16:creationId xmlns:a16="http://schemas.microsoft.com/office/drawing/2014/main" id="{FAEE0AA2-46A7-4F4D-B7F0-C0541462DFD0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4133850"/>
            <a:ext cx="4635500" cy="584200"/>
            <a:chOff x="481" y="2604"/>
            <a:chExt cx="2920" cy="368"/>
          </a:xfrm>
        </p:grpSpPr>
        <p:sp>
          <p:nvSpPr>
            <p:cNvPr id="25623" name="Freeform 55">
              <a:extLst>
                <a:ext uri="{FF2B5EF4-FFF2-40B4-BE49-F238E27FC236}">
                  <a16:creationId xmlns:a16="http://schemas.microsoft.com/office/drawing/2014/main" id="{49002DCC-B409-453A-B196-DED128EED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2604"/>
              <a:ext cx="2920" cy="368"/>
            </a:xfrm>
            <a:custGeom>
              <a:avLst/>
              <a:gdLst>
                <a:gd name="T0" fmla="*/ 0 w 788"/>
                <a:gd name="T1" fmla="*/ 1175 h 93"/>
                <a:gd name="T2" fmla="*/ 5288 w 788"/>
                <a:gd name="T3" fmla="*/ 313 h 93"/>
                <a:gd name="T4" fmla="*/ 10891 w 788"/>
                <a:gd name="T5" fmla="*/ 922 h 93"/>
                <a:gd name="T6" fmla="*/ 19280 w 788"/>
                <a:gd name="T7" fmla="*/ 1049 h 93"/>
                <a:gd name="T8" fmla="*/ 23301 w 788"/>
                <a:gd name="T9" fmla="*/ 2287 h 93"/>
                <a:gd name="T10" fmla="*/ 28136 w 788"/>
                <a:gd name="T11" fmla="*/ 3225 h 93"/>
                <a:gd name="T12" fmla="*/ 34907 w 788"/>
                <a:gd name="T13" fmla="*/ 2726 h 93"/>
                <a:gd name="T14" fmla="*/ 40094 w 788"/>
                <a:gd name="T15" fmla="*/ 3775 h 93"/>
                <a:gd name="T16" fmla="*/ 34395 w 788"/>
                <a:gd name="T17" fmla="*/ 3039 h 93"/>
                <a:gd name="T18" fmla="*/ 31598 w 788"/>
                <a:gd name="T19" fmla="*/ 3352 h 93"/>
                <a:gd name="T20" fmla="*/ 30430 w 788"/>
                <a:gd name="T21" fmla="*/ 4962 h 93"/>
                <a:gd name="T22" fmla="*/ 28644 w 788"/>
                <a:gd name="T23" fmla="*/ 4274 h 93"/>
                <a:gd name="T24" fmla="*/ 26350 w 788"/>
                <a:gd name="T25" fmla="*/ 3961 h 93"/>
                <a:gd name="T26" fmla="*/ 24427 w 788"/>
                <a:gd name="T27" fmla="*/ 3775 h 93"/>
                <a:gd name="T28" fmla="*/ 21722 w 788"/>
                <a:gd name="T29" fmla="*/ 4713 h 93"/>
                <a:gd name="T30" fmla="*/ 16023 w 788"/>
                <a:gd name="T31" fmla="*/ 3961 h 93"/>
                <a:gd name="T32" fmla="*/ 12977 w 788"/>
                <a:gd name="T33" fmla="*/ 2113 h 93"/>
                <a:gd name="T34" fmla="*/ 9612 w 788"/>
                <a:gd name="T35" fmla="*/ 1674 h 93"/>
                <a:gd name="T36" fmla="*/ 6262 w 788"/>
                <a:gd name="T37" fmla="*/ 1175 h 93"/>
                <a:gd name="T38" fmla="*/ 4024 w 788"/>
                <a:gd name="T39" fmla="*/ 736 h 93"/>
                <a:gd name="T40" fmla="*/ 0 w 788"/>
                <a:gd name="T41" fmla="*/ 1175 h 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88" h="93">
                  <a:moveTo>
                    <a:pt x="0" y="19"/>
                  </a:moveTo>
                  <a:cubicBezTo>
                    <a:pt x="35" y="10"/>
                    <a:pt x="67" y="0"/>
                    <a:pt x="104" y="5"/>
                  </a:cubicBezTo>
                  <a:cubicBezTo>
                    <a:pt x="142" y="11"/>
                    <a:pt x="176" y="15"/>
                    <a:pt x="214" y="15"/>
                  </a:cubicBezTo>
                  <a:cubicBezTo>
                    <a:pt x="247" y="15"/>
                    <a:pt x="350" y="15"/>
                    <a:pt x="379" y="17"/>
                  </a:cubicBezTo>
                  <a:cubicBezTo>
                    <a:pt x="410" y="20"/>
                    <a:pt x="444" y="34"/>
                    <a:pt x="458" y="37"/>
                  </a:cubicBezTo>
                  <a:cubicBezTo>
                    <a:pt x="481" y="44"/>
                    <a:pt x="529" y="52"/>
                    <a:pt x="553" y="52"/>
                  </a:cubicBezTo>
                  <a:cubicBezTo>
                    <a:pt x="598" y="51"/>
                    <a:pt x="640" y="36"/>
                    <a:pt x="686" y="44"/>
                  </a:cubicBezTo>
                  <a:cubicBezTo>
                    <a:pt x="719" y="50"/>
                    <a:pt x="755" y="52"/>
                    <a:pt x="788" y="61"/>
                  </a:cubicBezTo>
                  <a:cubicBezTo>
                    <a:pt x="758" y="58"/>
                    <a:pt x="707" y="51"/>
                    <a:pt x="676" y="49"/>
                  </a:cubicBezTo>
                  <a:cubicBezTo>
                    <a:pt x="665" y="49"/>
                    <a:pt x="641" y="49"/>
                    <a:pt x="621" y="54"/>
                  </a:cubicBezTo>
                  <a:cubicBezTo>
                    <a:pt x="603" y="58"/>
                    <a:pt x="598" y="73"/>
                    <a:pt x="598" y="80"/>
                  </a:cubicBezTo>
                  <a:cubicBezTo>
                    <a:pt x="593" y="64"/>
                    <a:pt x="575" y="70"/>
                    <a:pt x="563" y="69"/>
                  </a:cubicBezTo>
                  <a:cubicBezTo>
                    <a:pt x="549" y="68"/>
                    <a:pt x="532" y="67"/>
                    <a:pt x="518" y="64"/>
                  </a:cubicBezTo>
                  <a:cubicBezTo>
                    <a:pt x="506" y="63"/>
                    <a:pt x="492" y="60"/>
                    <a:pt x="480" y="61"/>
                  </a:cubicBezTo>
                  <a:cubicBezTo>
                    <a:pt x="464" y="64"/>
                    <a:pt x="442" y="70"/>
                    <a:pt x="427" y="76"/>
                  </a:cubicBezTo>
                  <a:cubicBezTo>
                    <a:pt x="392" y="93"/>
                    <a:pt x="349" y="82"/>
                    <a:pt x="315" y="64"/>
                  </a:cubicBezTo>
                  <a:cubicBezTo>
                    <a:pt x="294" y="53"/>
                    <a:pt x="289" y="41"/>
                    <a:pt x="255" y="34"/>
                  </a:cubicBezTo>
                  <a:cubicBezTo>
                    <a:pt x="234" y="29"/>
                    <a:pt x="210" y="27"/>
                    <a:pt x="189" y="27"/>
                  </a:cubicBezTo>
                  <a:cubicBezTo>
                    <a:pt x="166" y="27"/>
                    <a:pt x="145" y="19"/>
                    <a:pt x="123" y="19"/>
                  </a:cubicBezTo>
                  <a:cubicBezTo>
                    <a:pt x="110" y="19"/>
                    <a:pt x="95" y="13"/>
                    <a:pt x="79" y="12"/>
                  </a:cubicBezTo>
                  <a:cubicBezTo>
                    <a:pt x="56" y="12"/>
                    <a:pt x="11" y="15"/>
                    <a:pt x="0" y="19"/>
                  </a:cubicBezTo>
                  <a:close/>
                </a:path>
              </a:pathLst>
            </a:custGeom>
            <a:solidFill>
              <a:srgbClr val="F9B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56">
              <a:extLst>
                <a:ext uri="{FF2B5EF4-FFF2-40B4-BE49-F238E27FC236}">
                  <a16:creationId xmlns:a16="http://schemas.microsoft.com/office/drawing/2014/main" id="{E6CEE8F5-DBF2-4F48-B1B0-1BF316F88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711"/>
              <a:ext cx="812" cy="217"/>
            </a:xfrm>
            <a:custGeom>
              <a:avLst/>
              <a:gdLst>
                <a:gd name="T0" fmla="*/ 0 w 219"/>
                <a:gd name="T1" fmla="*/ 63 h 55"/>
                <a:gd name="T2" fmla="*/ 2503 w 219"/>
                <a:gd name="T3" fmla="*/ 1602 h 55"/>
                <a:gd name="T4" fmla="*/ 4839 w 219"/>
                <a:gd name="T5" fmla="*/ 2817 h 55"/>
                <a:gd name="T6" fmla="*/ 7493 w 219"/>
                <a:gd name="T7" fmla="*/ 3192 h 55"/>
                <a:gd name="T8" fmla="*/ 11164 w 219"/>
                <a:gd name="T9" fmla="*/ 1775 h 55"/>
                <a:gd name="T10" fmla="*/ 9844 w 219"/>
                <a:gd name="T11" fmla="*/ 2024 h 55"/>
                <a:gd name="T12" fmla="*/ 8921 w 219"/>
                <a:gd name="T13" fmla="*/ 2209 h 55"/>
                <a:gd name="T14" fmla="*/ 8209 w 219"/>
                <a:gd name="T15" fmla="*/ 1712 h 55"/>
                <a:gd name="T16" fmla="*/ 7645 w 219"/>
                <a:gd name="T17" fmla="*/ 1480 h 55"/>
                <a:gd name="T18" fmla="*/ 7397 w 219"/>
                <a:gd name="T19" fmla="*/ 1712 h 55"/>
                <a:gd name="T20" fmla="*/ 5046 w 219"/>
                <a:gd name="T21" fmla="*/ 1480 h 55"/>
                <a:gd name="T22" fmla="*/ 3218 w 219"/>
                <a:gd name="T23" fmla="*/ 919 h 55"/>
                <a:gd name="T24" fmla="*/ 1732 w 219"/>
                <a:gd name="T25" fmla="*/ 312 h 55"/>
                <a:gd name="T26" fmla="*/ 452 w 219"/>
                <a:gd name="T27" fmla="*/ 0 h 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9" h="55">
                  <a:moveTo>
                    <a:pt x="0" y="1"/>
                  </a:moveTo>
                  <a:cubicBezTo>
                    <a:pt x="19" y="6"/>
                    <a:pt x="34" y="12"/>
                    <a:pt x="49" y="26"/>
                  </a:cubicBezTo>
                  <a:cubicBezTo>
                    <a:pt x="62" y="37"/>
                    <a:pt x="79" y="42"/>
                    <a:pt x="95" y="46"/>
                  </a:cubicBezTo>
                  <a:cubicBezTo>
                    <a:pt x="112" y="50"/>
                    <a:pt x="129" y="55"/>
                    <a:pt x="147" y="52"/>
                  </a:cubicBezTo>
                  <a:cubicBezTo>
                    <a:pt x="171" y="47"/>
                    <a:pt x="194" y="32"/>
                    <a:pt x="219" y="29"/>
                  </a:cubicBezTo>
                  <a:cubicBezTo>
                    <a:pt x="209" y="29"/>
                    <a:pt x="203" y="32"/>
                    <a:pt x="193" y="33"/>
                  </a:cubicBezTo>
                  <a:cubicBezTo>
                    <a:pt x="188" y="33"/>
                    <a:pt x="180" y="37"/>
                    <a:pt x="175" y="36"/>
                  </a:cubicBezTo>
                  <a:cubicBezTo>
                    <a:pt x="170" y="35"/>
                    <a:pt x="165" y="30"/>
                    <a:pt x="161" y="28"/>
                  </a:cubicBezTo>
                  <a:cubicBezTo>
                    <a:pt x="158" y="26"/>
                    <a:pt x="153" y="23"/>
                    <a:pt x="150" y="24"/>
                  </a:cubicBezTo>
                  <a:cubicBezTo>
                    <a:pt x="147" y="24"/>
                    <a:pt x="147" y="27"/>
                    <a:pt x="145" y="28"/>
                  </a:cubicBezTo>
                  <a:cubicBezTo>
                    <a:pt x="132" y="33"/>
                    <a:pt x="112" y="28"/>
                    <a:pt x="99" y="24"/>
                  </a:cubicBezTo>
                  <a:cubicBezTo>
                    <a:pt x="87" y="20"/>
                    <a:pt x="76" y="14"/>
                    <a:pt x="63" y="15"/>
                  </a:cubicBezTo>
                  <a:cubicBezTo>
                    <a:pt x="50" y="16"/>
                    <a:pt x="45" y="10"/>
                    <a:pt x="34" y="5"/>
                  </a:cubicBezTo>
                  <a:cubicBezTo>
                    <a:pt x="26" y="2"/>
                    <a:pt x="16" y="1"/>
                    <a:pt x="9" y="0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Freeform 57">
              <a:extLst>
                <a:ext uri="{FF2B5EF4-FFF2-40B4-BE49-F238E27FC236}">
                  <a16:creationId xmlns:a16="http://schemas.microsoft.com/office/drawing/2014/main" id="{A061F9D1-E605-44A8-A450-A045E407D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687"/>
              <a:ext cx="360" cy="182"/>
            </a:xfrm>
            <a:custGeom>
              <a:avLst/>
              <a:gdLst>
                <a:gd name="T0" fmla="*/ 152 w 97"/>
                <a:gd name="T1" fmla="*/ 799 h 46"/>
                <a:gd name="T2" fmla="*/ 2505 w 97"/>
                <a:gd name="T3" fmla="*/ 2473 h 46"/>
                <a:gd name="T4" fmla="*/ 4862 w 97"/>
                <a:gd name="T5" fmla="*/ 1800 h 46"/>
                <a:gd name="T6" fmla="*/ 152 w 97"/>
                <a:gd name="T7" fmla="*/ 79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6">
                  <a:moveTo>
                    <a:pt x="3" y="13"/>
                  </a:moveTo>
                  <a:cubicBezTo>
                    <a:pt x="0" y="26"/>
                    <a:pt x="29" y="39"/>
                    <a:pt x="49" y="40"/>
                  </a:cubicBezTo>
                  <a:cubicBezTo>
                    <a:pt x="69" y="41"/>
                    <a:pt x="93" y="46"/>
                    <a:pt x="95" y="29"/>
                  </a:cubicBezTo>
                  <a:cubicBezTo>
                    <a:pt x="97" y="12"/>
                    <a:pt x="6" y="0"/>
                    <a:pt x="3" y="13"/>
                  </a:cubicBezTo>
                  <a:close/>
                </a:path>
              </a:pathLst>
            </a:custGeom>
            <a:solidFill>
              <a:srgbClr val="93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Freeform 58">
              <a:extLst>
                <a:ext uri="{FF2B5EF4-FFF2-40B4-BE49-F238E27FC236}">
                  <a16:creationId xmlns:a16="http://schemas.microsoft.com/office/drawing/2014/main" id="{3EC2A9A9-1772-4CD5-9B9E-79C3DC75D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731"/>
              <a:ext cx="308" cy="102"/>
            </a:xfrm>
            <a:custGeom>
              <a:avLst/>
              <a:gdLst>
                <a:gd name="T0" fmla="*/ 3622 w 83"/>
                <a:gd name="T1" fmla="*/ 537 h 26"/>
                <a:gd name="T2" fmla="*/ 868 w 83"/>
                <a:gd name="T3" fmla="*/ 122 h 26"/>
                <a:gd name="T4" fmla="*/ 564 w 83"/>
                <a:gd name="T5" fmla="*/ 969 h 26"/>
                <a:gd name="T6" fmla="*/ 2301 w 83"/>
                <a:gd name="T7" fmla="*/ 1322 h 26"/>
                <a:gd name="T8" fmla="*/ 3785 w 83"/>
                <a:gd name="T9" fmla="*/ 1263 h 26"/>
                <a:gd name="T10" fmla="*/ 3622 w 83"/>
                <a:gd name="T11" fmla="*/ 53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26">
                  <a:moveTo>
                    <a:pt x="71" y="9"/>
                  </a:moveTo>
                  <a:cubicBezTo>
                    <a:pt x="50" y="0"/>
                    <a:pt x="30" y="0"/>
                    <a:pt x="17" y="2"/>
                  </a:cubicBezTo>
                  <a:cubicBezTo>
                    <a:pt x="5" y="5"/>
                    <a:pt x="0" y="8"/>
                    <a:pt x="11" y="16"/>
                  </a:cubicBezTo>
                  <a:cubicBezTo>
                    <a:pt x="23" y="23"/>
                    <a:pt x="34" y="24"/>
                    <a:pt x="45" y="22"/>
                  </a:cubicBezTo>
                  <a:cubicBezTo>
                    <a:pt x="56" y="20"/>
                    <a:pt x="65" y="17"/>
                    <a:pt x="74" y="21"/>
                  </a:cubicBezTo>
                  <a:cubicBezTo>
                    <a:pt x="83" y="26"/>
                    <a:pt x="82" y="13"/>
                    <a:pt x="71" y="9"/>
                  </a:cubicBezTo>
                  <a:close/>
                </a:path>
              </a:pathLst>
            </a:custGeom>
            <a:solidFill>
              <a:srgbClr val="B98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Freeform 59">
              <a:extLst>
                <a:ext uri="{FF2B5EF4-FFF2-40B4-BE49-F238E27FC236}">
                  <a16:creationId xmlns:a16="http://schemas.microsoft.com/office/drawing/2014/main" id="{43841735-4865-456C-8965-98CBB84B8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738"/>
              <a:ext cx="189" cy="60"/>
            </a:xfrm>
            <a:custGeom>
              <a:avLst/>
              <a:gdLst>
                <a:gd name="T0" fmla="*/ 1579 w 51"/>
                <a:gd name="T1" fmla="*/ 64 h 15"/>
                <a:gd name="T2" fmla="*/ 812 w 51"/>
                <a:gd name="T3" fmla="*/ 832 h 15"/>
                <a:gd name="T4" fmla="*/ 1523 w 51"/>
                <a:gd name="T5" fmla="*/ 640 h 15"/>
                <a:gd name="T6" fmla="*/ 2542 w 51"/>
                <a:gd name="T7" fmla="*/ 320 h 15"/>
                <a:gd name="T8" fmla="*/ 1579 w 51"/>
                <a:gd name="T9" fmla="*/ 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5">
                  <a:moveTo>
                    <a:pt x="31" y="1"/>
                  </a:moveTo>
                  <a:cubicBezTo>
                    <a:pt x="15" y="1"/>
                    <a:pt x="0" y="10"/>
                    <a:pt x="16" y="13"/>
                  </a:cubicBezTo>
                  <a:cubicBezTo>
                    <a:pt x="24" y="15"/>
                    <a:pt x="23" y="12"/>
                    <a:pt x="30" y="10"/>
                  </a:cubicBezTo>
                  <a:cubicBezTo>
                    <a:pt x="35" y="9"/>
                    <a:pt x="48" y="13"/>
                    <a:pt x="50" y="5"/>
                  </a:cubicBezTo>
                  <a:cubicBezTo>
                    <a:pt x="51" y="2"/>
                    <a:pt x="39" y="0"/>
                    <a:pt x="31" y="1"/>
                  </a:cubicBezTo>
                </a:path>
              </a:pathLst>
            </a:custGeom>
            <a:solidFill>
              <a:srgbClr val="D5B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60">
              <a:extLst>
                <a:ext uri="{FF2B5EF4-FFF2-40B4-BE49-F238E27FC236}">
                  <a16:creationId xmlns:a16="http://schemas.microsoft.com/office/drawing/2014/main" id="{CDAA2DEE-0425-4B80-83B4-9CC09905D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817"/>
              <a:ext cx="196" cy="56"/>
            </a:xfrm>
            <a:custGeom>
              <a:avLst/>
              <a:gdLst>
                <a:gd name="T0" fmla="*/ 0 w 53"/>
                <a:gd name="T1" fmla="*/ 576 h 14"/>
                <a:gd name="T2" fmla="*/ 1971 w 53"/>
                <a:gd name="T3" fmla="*/ 832 h 14"/>
                <a:gd name="T4" fmla="*/ 2681 w 53"/>
                <a:gd name="T5" fmla="*/ 0 h 14"/>
                <a:gd name="T6" fmla="*/ 917 w 53"/>
                <a:gd name="T7" fmla="*/ 32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4">
                  <a:moveTo>
                    <a:pt x="0" y="9"/>
                  </a:moveTo>
                  <a:cubicBezTo>
                    <a:pt x="10" y="14"/>
                    <a:pt x="31" y="2"/>
                    <a:pt x="39" y="13"/>
                  </a:cubicBezTo>
                  <a:cubicBezTo>
                    <a:pt x="42" y="7"/>
                    <a:pt x="46" y="2"/>
                    <a:pt x="53" y="0"/>
                  </a:cubicBezTo>
                  <a:cubicBezTo>
                    <a:pt x="41" y="2"/>
                    <a:pt x="30" y="5"/>
                    <a:pt x="18" y="5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61">
              <a:extLst>
                <a:ext uri="{FF2B5EF4-FFF2-40B4-BE49-F238E27FC236}">
                  <a16:creationId xmlns:a16="http://schemas.microsoft.com/office/drawing/2014/main" id="{FDFF7ED9-C978-43DB-935F-A2AD45654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679"/>
              <a:ext cx="171" cy="59"/>
            </a:xfrm>
            <a:custGeom>
              <a:avLst/>
              <a:gdLst>
                <a:gd name="T0" fmla="*/ 0 w 46"/>
                <a:gd name="T1" fmla="*/ 248 h 15"/>
                <a:gd name="T2" fmla="*/ 2364 w 46"/>
                <a:gd name="T3" fmla="*/ 248 h 15"/>
                <a:gd name="T4" fmla="*/ 1907 w 46"/>
                <a:gd name="T5" fmla="*/ 370 h 15"/>
                <a:gd name="T6" fmla="*/ 1546 w 46"/>
                <a:gd name="T7" fmla="*/ 791 h 15"/>
                <a:gd name="T8" fmla="*/ 457 w 46"/>
                <a:gd name="T9" fmla="*/ 37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5">
                  <a:moveTo>
                    <a:pt x="0" y="4"/>
                  </a:moveTo>
                  <a:cubicBezTo>
                    <a:pt x="16" y="4"/>
                    <a:pt x="31" y="0"/>
                    <a:pt x="46" y="4"/>
                  </a:cubicBezTo>
                  <a:cubicBezTo>
                    <a:pt x="43" y="4"/>
                    <a:pt x="40" y="4"/>
                    <a:pt x="37" y="6"/>
                  </a:cubicBezTo>
                  <a:cubicBezTo>
                    <a:pt x="34" y="7"/>
                    <a:pt x="32" y="11"/>
                    <a:pt x="30" y="13"/>
                  </a:cubicBezTo>
                  <a:cubicBezTo>
                    <a:pt x="23" y="15"/>
                    <a:pt x="16" y="8"/>
                    <a:pt x="9" y="6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62">
              <a:extLst>
                <a:ext uri="{FF2B5EF4-FFF2-40B4-BE49-F238E27FC236}">
                  <a16:creationId xmlns:a16="http://schemas.microsoft.com/office/drawing/2014/main" id="{987CE71E-1861-4A49-A593-6C9D265F8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707"/>
              <a:ext cx="311" cy="118"/>
            </a:xfrm>
            <a:custGeom>
              <a:avLst/>
              <a:gdLst>
                <a:gd name="T0" fmla="*/ 0 w 84"/>
                <a:gd name="T1" fmla="*/ 63 h 30"/>
                <a:gd name="T2" fmla="*/ 1933 w 84"/>
                <a:gd name="T3" fmla="*/ 480 h 30"/>
                <a:gd name="T4" fmla="*/ 4261 w 84"/>
                <a:gd name="T5" fmla="*/ 1455 h 30"/>
                <a:gd name="T6" fmla="*/ 3810 w 84"/>
                <a:gd name="T7" fmla="*/ 1455 h 30"/>
                <a:gd name="T8" fmla="*/ 3099 w 84"/>
                <a:gd name="T9" fmla="*/ 1703 h 30"/>
                <a:gd name="T10" fmla="*/ 2288 w 84"/>
                <a:gd name="T11" fmla="*/ 1577 h 30"/>
                <a:gd name="T12" fmla="*/ 1070 w 84"/>
                <a:gd name="T13" fmla="*/ 433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30">
                  <a:moveTo>
                    <a:pt x="0" y="1"/>
                  </a:moveTo>
                  <a:cubicBezTo>
                    <a:pt x="13" y="0"/>
                    <a:pt x="26" y="3"/>
                    <a:pt x="38" y="8"/>
                  </a:cubicBezTo>
                  <a:cubicBezTo>
                    <a:pt x="53" y="14"/>
                    <a:pt x="68" y="19"/>
                    <a:pt x="84" y="24"/>
                  </a:cubicBezTo>
                  <a:cubicBezTo>
                    <a:pt x="81" y="24"/>
                    <a:pt x="78" y="23"/>
                    <a:pt x="75" y="24"/>
                  </a:cubicBezTo>
                  <a:cubicBezTo>
                    <a:pt x="69" y="24"/>
                    <a:pt x="66" y="26"/>
                    <a:pt x="61" y="28"/>
                  </a:cubicBezTo>
                  <a:cubicBezTo>
                    <a:pt x="54" y="30"/>
                    <a:pt x="50" y="30"/>
                    <a:pt x="45" y="26"/>
                  </a:cubicBezTo>
                  <a:cubicBezTo>
                    <a:pt x="36" y="19"/>
                    <a:pt x="33" y="11"/>
                    <a:pt x="21" y="7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63">
              <a:extLst>
                <a:ext uri="{FF2B5EF4-FFF2-40B4-BE49-F238E27FC236}">
                  <a16:creationId xmlns:a16="http://schemas.microsoft.com/office/drawing/2014/main" id="{1DD81466-EEDD-4DC4-94CD-6EBF40C19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691"/>
              <a:ext cx="59" cy="24"/>
            </a:xfrm>
            <a:custGeom>
              <a:avLst/>
              <a:gdLst>
                <a:gd name="T0" fmla="*/ 0 w 16"/>
                <a:gd name="T1" fmla="*/ 128 h 6"/>
                <a:gd name="T2" fmla="*/ 502 w 16"/>
                <a:gd name="T3" fmla="*/ 384 h 6"/>
                <a:gd name="T4" fmla="*/ 804 w 16"/>
                <a:gd name="T5" fmla="*/ 192 h 6"/>
                <a:gd name="T6" fmla="*/ 243 w 16"/>
                <a:gd name="T7" fmla="*/ 12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0" y="2"/>
                  </a:moveTo>
                  <a:cubicBezTo>
                    <a:pt x="3" y="3"/>
                    <a:pt x="7" y="6"/>
                    <a:pt x="10" y="6"/>
                  </a:cubicBezTo>
                  <a:cubicBezTo>
                    <a:pt x="12" y="5"/>
                    <a:pt x="13" y="2"/>
                    <a:pt x="16" y="3"/>
                  </a:cubicBezTo>
                  <a:cubicBezTo>
                    <a:pt x="13" y="1"/>
                    <a:pt x="8" y="0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64">
              <a:extLst>
                <a:ext uri="{FF2B5EF4-FFF2-40B4-BE49-F238E27FC236}">
                  <a16:creationId xmlns:a16="http://schemas.microsoft.com/office/drawing/2014/main" id="{C0C3D1BC-BEBA-451B-9323-A41D8EB75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750"/>
              <a:ext cx="108" cy="67"/>
            </a:xfrm>
            <a:custGeom>
              <a:avLst/>
              <a:gdLst>
                <a:gd name="T0" fmla="*/ 0 w 29"/>
                <a:gd name="T1" fmla="*/ 185 h 17"/>
                <a:gd name="T2" fmla="*/ 361 w 29"/>
                <a:gd name="T3" fmla="*/ 374 h 17"/>
                <a:gd name="T4" fmla="*/ 667 w 29"/>
                <a:gd name="T5" fmla="*/ 855 h 17"/>
                <a:gd name="T6" fmla="*/ 1497 w 29"/>
                <a:gd name="T7" fmla="*/ 792 h 17"/>
                <a:gd name="T8" fmla="*/ 0 w 29"/>
                <a:gd name="T9" fmla="*/ 18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0" y="3"/>
                  </a:moveTo>
                  <a:cubicBezTo>
                    <a:pt x="3" y="4"/>
                    <a:pt x="5" y="5"/>
                    <a:pt x="7" y="6"/>
                  </a:cubicBezTo>
                  <a:cubicBezTo>
                    <a:pt x="10" y="9"/>
                    <a:pt x="10" y="12"/>
                    <a:pt x="13" y="14"/>
                  </a:cubicBezTo>
                  <a:cubicBezTo>
                    <a:pt x="18" y="17"/>
                    <a:pt x="24" y="10"/>
                    <a:pt x="29" y="13"/>
                  </a:cubicBezTo>
                  <a:cubicBezTo>
                    <a:pt x="20" y="10"/>
                    <a:pt x="10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65">
              <a:extLst>
                <a:ext uri="{FF2B5EF4-FFF2-40B4-BE49-F238E27FC236}">
                  <a16:creationId xmlns:a16="http://schemas.microsoft.com/office/drawing/2014/main" id="{3B1F33BD-0240-4D8E-88AD-4CDBFD83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2604"/>
              <a:ext cx="2920" cy="368"/>
            </a:xfrm>
            <a:custGeom>
              <a:avLst/>
              <a:gdLst>
                <a:gd name="T0" fmla="*/ 0 w 788"/>
                <a:gd name="T1" fmla="*/ 1175 h 93"/>
                <a:gd name="T2" fmla="*/ 5288 w 788"/>
                <a:gd name="T3" fmla="*/ 313 h 93"/>
                <a:gd name="T4" fmla="*/ 10891 w 788"/>
                <a:gd name="T5" fmla="*/ 922 h 93"/>
                <a:gd name="T6" fmla="*/ 19280 w 788"/>
                <a:gd name="T7" fmla="*/ 1049 h 93"/>
                <a:gd name="T8" fmla="*/ 23301 w 788"/>
                <a:gd name="T9" fmla="*/ 2287 h 93"/>
                <a:gd name="T10" fmla="*/ 28136 w 788"/>
                <a:gd name="T11" fmla="*/ 3225 h 93"/>
                <a:gd name="T12" fmla="*/ 34907 w 788"/>
                <a:gd name="T13" fmla="*/ 2726 h 93"/>
                <a:gd name="T14" fmla="*/ 40094 w 788"/>
                <a:gd name="T15" fmla="*/ 3775 h 93"/>
                <a:gd name="T16" fmla="*/ 34395 w 788"/>
                <a:gd name="T17" fmla="*/ 3039 h 93"/>
                <a:gd name="T18" fmla="*/ 31598 w 788"/>
                <a:gd name="T19" fmla="*/ 3352 h 93"/>
                <a:gd name="T20" fmla="*/ 30430 w 788"/>
                <a:gd name="T21" fmla="*/ 4962 h 93"/>
                <a:gd name="T22" fmla="*/ 28644 w 788"/>
                <a:gd name="T23" fmla="*/ 4274 h 93"/>
                <a:gd name="T24" fmla="*/ 26350 w 788"/>
                <a:gd name="T25" fmla="*/ 3961 h 93"/>
                <a:gd name="T26" fmla="*/ 24427 w 788"/>
                <a:gd name="T27" fmla="*/ 3775 h 93"/>
                <a:gd name="T28" fmla="*/ 21722 w 788"/>
                <a:gd name="T29" fmla="*/ 4713 h 93"/>
                <a:gd name="T30" fmla="*/ 16023 w 788"/>
                <a:gd name="T31" fmla="*/ 3961 h 93"/>
                <a:gd name="T32" fmla="*/ 12977 w 788"/>
                <a:gd name="T33" fmla="*/ 2113 h 93"/>
                <a:gd name="T34" fmla="*/ 9612 w 788"/>
                <a:gd name="T35" fmla="*/ 1674 h 93"/>
                <a:gd name="T36" fmla="*/ 6262 w 788"/>
                <a:gd name="T37" fmla="*/ 1175 h 93"/>
                <a:gd name="T38" fmla="*/ 4024 w 788"/>
                <a:gd name="T39" fmla="*/ 736 h 93"/>
                <a:gd name="T40" fmla="*/ 0 w 788"/>
                <a:gd name="T41" fmla="*/ 1175 h 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88" h="93">
                  <a:moveTo>
                    <a:pt x="0" y="19"/>
                  </a:moveTo>
                  <a:cubicBezTo>
                    <a:pt x="35" y="10"/>
                    <a:pt x="67" y="0"/>
                    <a:pt x="104" y="5"/>
                  </a:cubicBezTo>
                  <a:cubicBezTo>
                    <a:pt x="142" y="11"/>
                    <a:pt x="176" y="15"/>
                    <a:pt x="214" y="15"/>
                  </a:cubicBezTo>
                  <a:cubicBezTo>
                    <a:pt x="247" y="15"/>
                    <a:pt x="350" y="15"/>
                    <a:pt x="379" y="17"/>
                  </a:cubicBezTo>
                  <a:cubicBezTo>
                    <a:pt x="410" y="20"/>
                    <a:pt x="444" y="34"/>
                    <a:pt x="458" y="37"/>
                  </a:cubicBezTo>
                  <a:cubicBezTo>
                    <a:pt x="481" y="44"/>
                    <a:pt x="529" y="52"/>
                    <a:pt x="553" y="52"/>
                  </a:cubicBezTo>
                  <a:cubicBezTo>
                    <a:pt x="598" y="51"/>
                    <a:pt x="640" y="36"/>
                    <a:pt x="686" y="44"/>
                  </a:cubicBezTo>
                  <a:cubicBezTo>
                    <a:pt x="719" y="50"/>
                    <a:pt x="755" y="52"/>
                    <a:pt x="788" y="61"/>
                  </a:cubicBezTo>
                  <a:cubicBezTo>
                    <a:pt x="758" y="58"/>
                    <a:pt x="707" y="51"/>
                    <a:pt x="676" y="49"/>
                  </a:cubicBezTo>
                  <a:cubicBezTo>
                    <a:pt x="665" y="49"/>
                    <a:pt x="641" y="49"/>
                    <a:pt x="621" y="54"/>
                  </a:cubicBezTo>
                  <a:cubicBezTo>
                    <a:pt x="603" y="58"/>
                    <a:pt x="598" y="73"/>
                    <a:pt x="598" y="80"/>
                  </a:cubicBezTo>
                  <a:cubicBezTo>
                    <a:pt x="593" y="64"/>
                    <a:pt x="575" y="70"/>
                    <a:pt x="563" y="69"/>
                  </a:cubicBezTo>
                  <a:cubicBezTo>
                    <a:pt x="549" y="68"/>
                    <a:pt x="532" y="67"/>
                    <a:pt x="518" y="64"/>
                  </a:cubicBezTo>
                  <a:cubicBezTo>
                    <a:pt x="506" y="63"/>
                    <a:pt x="492" y="60"/>
                    <a:pt x="480" y="61"/>
                  </a:cubicBezTo>
                  <a:cubicBezTo>
                    <a:pt x="464" y="64"/>
                    <a:pt x="442" y="70"/>
                    <a:pt x="427" y="76"/>
                  </a:cubicBezTo>
                  <a:cubicBezTo>
                    <a:pt x="392" y="93"/>
                    <a:pt x="349" y="82"/>
                    <a:pt x="315" y="64"/>
                  </a:cubicBezTo>
                  <a:cubicBezTo>
                    <a:pt x="294" y="53"/>
                    <a:pt x="289" y="41"/>
                    <a:pt x="255" y="34"/>
                  </a:cubicBezTo>
                  <a:cubicBezTo>
                    <a:pt x="234" y="29"/>
                    <a:pt x="210" y="27"/>
                    <a:pt x="189" y="27"/>
                  </a:cubicBezTo>
                  <a:cubicBezTo>
                    <a:pt x="166" y="27"/>
                    <a:pt x="145" y="19"/>
                    <a:pt x="123" y="19"/>
                  </a:cubicBezTo>
                  <a:cubicBezTo>
                    <a:pt x="110" y="19"/>
                    <a:pt x="95" y="13"/>
                    <a:pt x="79" y="12"/>
                  </a:cubicBezTo>
                  <a:cubicBezTo>
                    <a:pt x="56" y="12"/>
                    <a:pt x="11" y="15"/>
                    <a:pt x="0" y="1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66">
              <a:extLst>
                <a:ext uri="{FF2B5EF4-FFF2-40B4-BE49-F238E27FC236}">
                  <a16:creationId xmlns:a16="http://schemas.microsoft.com/office/drawing/2014/main" id="{0DD64DC0-FD12-4268-8E6A-09405B4A2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687"/>
              <a:ext cx="360" cy="182"/>
            </a:xfrm>
            <a:custGeom>
              <a:avLst/>
              <a:gdLst>
                <a:gd name="T0" fmla="*/ 152 w 97"/>
                <a:gd name="T1" fmla="*/ 799 h 46"/>
                <a:gd name="T2" fmla="*/ 2505 w 97"/>
                <a:gd name="T3" fmla="*/ 2473 h 46"/>
                <a:gd name="T4" fmla="*/ 4862 w 97"/>
                <a:gd name="T5" fmla="*/ 1800 h 46"/>
                <a:gd name="T6" fmla="*/ 152 w 97"/>
                <a:gd name="T7" fmla="*/ 79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6">
                  <a:moveTo>
                    <a:pt x="3" y="13"/>
                  </a:moveTo>
                  <a:cubicBezTo>
                    <a:pt x="0" y="26"/>
                    <a:pt x="29" y="39"/>
                    <a:pt x="49" y="40"/>
                  </a:cubicBezTo>
                  <a:cubicBezTo>
                    <a:pt x="69" y="41"/>
                    <a:pt x="93" y="46"/>
                    <a:pt x="95" y="29"/>
                  </a:cubicBezTo>
                  <a:cubicBezTo>
                    <a:pt x="97" y="12"/>
                    <a:pt x="6" y="0"/>
                    <a:pt x="3" y="13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Freeform 67">
              <a:extLst>
                <a:ext uri="{FF2B5EF4-FFF2-40B4-BE49-F238E27FC236}">
                  <a16:creationId xmlns:a16="http://schemas.microsoft.com/office/drawing/2014/main" id="{93F06770-D4D0-4989-887C-86B033F84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687"/>
              <a:ext cx="63" cy="67"/>
            </a:xfrm>
            <a:custGeom>
              <a:avLst/>
              <a:gdLst>
                <a:gd name="T0" fmla="*/ 96 w 17"/>
                <a:gd name="T1" fmla="*/ 374 h 17"/>
                <a:gd name="T2" fmla="*/ 604 w 17"/>
                <a:gd name="T3" fmla="*/ 126 h 17"/>
                <a:gd name="T4" fmla="*/ 812 w 17"/>
                <a:gd name="T5" fmla="*/ 666 h 17"/>
                <a:gd name="T6" fmla="*/ 304 w 17"/>
                <a:gd name="T7" fmla="*/ 918 h 17"/>
                <a:gd name="T8" fmla="*/ 96 w 17"/>
                <a:gd name="T9" fmla="*/ 37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cubicBezTo>
                    <a:pt x="3" y="2"/>
                    <a:pt x="8" y="0"/>
                    <a:pt x="12" y="2"/>
                  </a:cubicBezTo>
                  <a:cubicBezTo>
                    <a:pt x="15" y="3"/>
                    <a:pt x="17" y="8"/>
                    <a:pt x="16" y="11"/>
                  </a:cubicBezTo>
                  <a:cubicBezTo>
                    <a:pt x="14" y="15"/>
                    <a:pt x="10" y="17"/>
                    <a:pt x="6" y="15"/>
                  </a:cubicBezTo>
                  <a:cubicBezTo>
                    <a:pt x="2" y="14"/>
                    <a:pt x="0" y="10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Freeform 68">
              <a:extLst>
                <a:ext uri="{FF2B5EF4-FFF2-40B4-BE49-F238E27FC236}">
                  <a16:creationId xmlns:a16="http://schemas.microsoft.com/office/drawing/2014/main" id="{4C277EF5-E11D-4AEB-9D46-80373EF63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703"/>
              <a:ext cx="33" cy="35"/>
            </a:xfrm>
            <a:custGeom>
              <a:avLst/>
              <a:gdLst>
                <a:gd name="T0" fmla="*/ 55 w 9"/>
                <a:gd name="T1" fmla="*/ 183 h 9"/>
                <a:gd name="T2" fmla="*/ 297 w 9"/>
                <a:gd name="T3" fmla="*/ 62 h 9"/>
                <a:gd name="T4" fmla="*/ 444 w 9"/>
                <a:gd name="T5" fmla="*/ 346 h 9"/>
                <a:gd name="T6" fmla="*/ 147 w 9"/>
                <a:gd name="T7" fmla="*/ 471 h 9"/>
                <a:gd name="T8" fmla="*/ 55 w 9"/>
                <a:gd name="T9" fmla="*/ 18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2" y="1"/>
                    <a:pt x="4" y="0"/>
                    <a:pt x="6" y="1"/>
                  </a:cubicBezTo>
                  <a:cubicBezTo>
                    <a:pt x="8" y="1"/>
                    <a:pt x="9" y="4"/>
                    <a:pt x="9" y="6"/>
                  </a:cubicBezTo>
                  <a:cubicBezTo>
                    <a:pt x="8" y="8"/>
                    <a:pt x="5" y="9"/>
                    <a:pt x="3" y="8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Freeform 69">
              <a:extLst>
                <a:ext uri="{FF2B5EF4-FFF2-40B4-BE49-F238E27FC236}">
                  <a16:creationId xmlns:a16="http://schemas.microsoft.com/office/drawing/2014/main" id="{254C576B-162C-4D25-AABC-988FA12C0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731"/>
              <a:ext cx="37" cy="39"/>
            </a:xfrm>
            <a:custGeom>
              <a:avLst/>
              <a:gdLst>
                <a:gd name="T0" fmla="*/ 56 w 10"/>
                <a:gd name="T1" fmla="*/ 183 h 10"/>
                <a:gd name="T2" fmla="*/ 300 w 10"/>
                <a:gd name="T3" fmla="*/ 62 h 10"/>
                <a:gd name="T4" fmla="*/ 451 w 10"/>
                <a:gd name="T5" fmla="*/ 410 h 10"/>
                <a:gd name="T6" fmla="*/ 152 w 10"/>
                <a:gd name="T7" fmla="*/ 534 h 10"/>
                <a:gd name="T8" fmla="*/ 56 w 10"/>
                <a:gd name="T9" fmla="*/ 18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4" y="0"/>
                    <a:pt x="6" y="1"/>
                  </a:cubicBezTo>
                  <a:cubicBezTo>
                    <a:pt x="9" y="2"/>
                    <a:pt x="10" y="4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6" name="Group 70">
            <a:extLst>
              <a:ext uri="{FF2B5EF4-FFF2-40B4-BE49-F238E27FC236}">
                <a16:creationId xmlns:a16="http://schemas.microsoft.com/office/drawing/2014/main" id="{5EBA73CA-807E-4EA3-A4DC-1817746FA1BC}"/>
              </a:ext>
            </a:extLst>
          </p:cNvPr>
          <p:cNvGrpSpPr>
            <a:grpSpLocks/>
          </p:cNvGrpSpPr>
          <p:nvPr/>
        </p:nvGrpSpPr>
        <p:grpSpPr bwMode="auto">
          <a:xfrm>
            <a:off x="4870450" y="5143500"/>
            <a:ext cx="5237163" cy="596900"/>
            <a:chOff x="2108" y="3240"/>
            <a:chExt cx="3299" cy="376"/>
          </a:xfrm>
        </p:grpSpPr>
        <p:sp>
          <p:nvSpPr>
            <p:cNvPr id="25607" name="Freeform 71">
              <a:extLst>
                <a:ext uri="{FF2B5EF4-FFF2-40B4-BE49-F238E27FC236}">
                  <a16:creationId xmlns:a16="http://schemas.microsoft.com/office/drawing/2014/main" id="{57B9EBBA-CABF-4E11-B344-D8230DD6B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3240"/>
              <a:ext cx="3299" cy="376"/>
            </a:xfrm>
            <a:custGeom>
              <a:avLst/>
              <a:gdLst>
                <a:gd name="T0" fmla="*/ 7927 w 936"/>
                <a:gd name="T1" fmla="*/ 2771 h 100"/>
                <a:gd name="T2" fmla="*/ 13492 w 936"/>
                <a:gd name="T3" fmla="*/ 3775 h 100"/>
                <a:gd name="T4" fmla="*/ 16721 w 936"/>
                <a:gd name="T5" fmla="*/ 5159 h 100"/>
                <a:gd name="T6" fmla="*/ 20273 w 936"/>
                <a:gd name="T7" fmla="*/ 4313 h 100"/>
                <a:gd name="T8" fmla="*/ 22596 w 936"/>
                <a:gd name="T9" fmla="*/ 3350 h 100"/>
                <a:gd name="T10" fmla="*/ 26660 w 936"/>
                <a:gd name="T11" fmla="*/ 3407 h 100"/>
                <a:gd name="T12" fmla="*/ 27851 w 936"/>
                <a:gd name="T13" fmla="*/ 3831 h 100"/>
                <a:gd name="T14" fmla="*/ 28546 w 936"/>
                <a:gd name="T15" fmla="*/ 4681 h 100"/>
                <a:gd name="T16" fmla="*/ 28944 w 936"/>
                <a:gd name="T17" fmla="*/ 3873 h 100"/>
                <a:gd name="T18" fmla="*/ 32486 w 936"/>
                <a:gd name="T19" fmla="*/ 3448 h 100"/>
                <a:gd name="T20" fmla="*/ 35418 w 936"/>
                <a:gd name="T21" fmla="*/ 3294 h 100"/>
                <a:gd name="T22" fmla="*/ 37741 w 936"/>
                <a:gd name="T23" fmla="*/ 2546 h 100"/>
                <a:gd name="T24" fmla="*/ 40984 w 936"/>
                <a:gd name="T25" fmla="*/ 3407 h 100"/>
                <a:gd name="T26" fmla="*/ 37653 w 936"/>
                <a:gd name="T27" fmla="*/ 2177 h 100"/>
                <a:gd name="T28" fmla="*/ 33106 w 936"/>
                <a:gd name="T29" fmla="*/ 2812 h 100"/>
                <a:gd name="T30" fmla="*/ 29243 w 936"/>
                <a:gd name="T31" fmla="*/ 3027 h 100"/>
                <a:gd name="T32" fmla="*/ 22596 w 936"/>
                <a:gd name="T33" fmla="*/ 1966 h 100"/>
                <a:gd name="T34" fmla="*/ 20051 w 936"/>
                <a:gd name="T35" fmla="*/ 0 h 100"/>
                <a:gd name="T36" fmla="*/ 18645 w 936"/>
                <a:gd name="T37" fmla="*/ 906 h 100"/>
                <a:gd name="T38" fmla="*/ 14275 w 936"/>
                <a:gd name="T39" fmla="*/ 323 h 100"/>
                <a:gd name="T40" fmla="*/ 11740 w 936"/>
                <a:gd name="T41" fmla="*/ 1327 h 100"/>
                <a:gd name="T42" fmla="*/ 7229 w 936"/>
                <a:gd name="T43" fmla="*/ 2290 h 100"/>
                <a:gd name="T44" fmla="*/ 0 w 936"/>
                <a:gd name="T45" fmla="*/ 2658 h 100"/>
                <a:gd name="T46" fmla="*/ 5082 w 936"/>
                <a:gd name="T47" fmla="*/ 2331 h 100"/>
                <a:gd name="T48" fmla="*/ 7927 w 936"/>
                <a:gd name="T49" fmla="*/ 2771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36" h="100">
                  <a:moveTo>
                    <a:pt x="181" y="52"/>
                  </a:moveTo>
                  <a:cubicBezTo>
                    <a:pt x="211" y="51"/>
                    <a:pt x="291" y="67"/>
                    <a:pt x="308" y="71"/>
                  </a:cubicBezTo>
                  <a:cubicBezTo>
                    <a:pt x="328" y="75"/>
                    <a:pt x="344" y="95"/>
                    <a:pt x="382" y="97"/>
                  </a:cubicBezTo>
                  <a:cubicBezTo>
                    <a:pt x="413" y="100"/>
                    <a:pt x="435" y="92"/>
                    <a:pt x="463" y="81"/>
                  </a:cubicBezTo>
                  <a:cubicBezTo>
                    <a:pt x="480" y="75"/>
                    <a:pt x="498" y="64"/>
                    <a:pt x="516" y="63"/>
                  </a:cubicBezTo>
                  <a:cubicBezTo>
                    <a:pt x="530" y="62"/>
                    <a:pt x="594" y="62"/>
                    <a:pt x="609" y="64"/>
                  </a:cubicBezTo>
                  <a:cubicBezTo>
                    <a:pt x="620" y="65"/>
                    <a:pt x="626" y="67"/>
                    <a:pt x="636" y="72"/>
                  </a:cubicBezTo>
                  <a:cubicBezTo>
                    <a:pt x="638" y="74"/>
                    <a:pt x="649" y="88"/>
                    <a:pt x="652" y="88"/>
                  </a:cubicBezTo>
                  <a:cubicBezTo>
                    <a:pt x="645" y="76"/>
                    <a:pt x="650" y="76"/>
                    <a:pt x="661" y="73"/>
                  </a:cubicBezTo>
                  <a:cubicBezTo>
                    <a:pt x="681" y="69"/>
                    <a:pt x="722" y="68"/>
                    <a:pt x="742" y="65"/>
                  </a:cubicBezTo>
                  <a:cubicBezTo>
                    <a:pt x="764" y="62"/>
                    <a:pt x="787" y="65"/>
                    <a:pt x="809" y="62"/>
                  </a:cubicBezTo>
                  <a:cubicBezTo>
                    <a:pt x="834" y="61"/>
                    <a:pt x="844" y="52"/>
                    <a:pt x="862" y="48"/>
                  </a:cubicBezTo>
                  <a:cubicBezTo>
                    <a:pt x="881" y="44"/>
                    <a:pt x="912" y="59"/>
                    <a:pt x="936" y="64"/>
                  </a:cubicBezTo>
                  <a:cubicBezTo>
                    <a:pt x="918" y="60"/>
                    <a:pt x="894" y="39"/>
                    <a:pt x="860" y="41"/>
                  </a:cubicBezTo>
                  <a:cubicBezTo>
                    <a:pt x="825" y="44"/>
                    <a:pt x="799" y="53"/>
                    <a:pt x="756" y="53"/>
                  </a:cubicBezTo>
                  <a:cubicBezTo>
                    <a:pt x="726" y="53"/>
                    <a:pt x="698" y="59"/>
                    <a:pt x="668" y="57"/>
                  </a:cubicBezTo>
                  <a:cubicBezTo>
                    <a:pt x="612" y="55"/>
                    <a:pt x="564" y="48"/>
                    <a:pt x="516" y="37"/>
                  </a:cubicBezTo>
                  <a:cubicBezTo>
                    <a:pt x="500" y="34"/>
                    <a:pt x="469" y="9"/>
                    <a:pt x="458" y="0"/>
                  </a:cubicBezTo>
                  <a:cubicBezTo>
                    <a:pt x="450" y="13"/>
                    <a:pt x="435" y="15"/>
                    <a:pt x="426" y="17"/>
                  </a:cubicBezTo>
                  <a:cubicBezTo>
                    <a:pt x="406" y="22"/>
                    <a:pt x="333" y="36"/>
                    <a:pt x="326" y="6"/>
                  </a:cubicBezTo>
                  <a:cubicBezTo>
                    <a:pt x="336" y="27"/>
                    <a:pt x="289" y="45"/>
                    <a:pt x="268" y="25"/>
                  </a:cubicBezTo>
                  <a:cubicBezTo>
                    <a:pt x="266" y="47"/>
                    <a:pt x="199" y="43"/>
                    <a:pt x="165" y="43"/>
                  </a:cubicBezTo>
                  <a:cubicBezTo>
                    <a:pt x="117" y="40"/>
                    <a:pt x="76" y="26"/>
                    <a:pt x="0" y="50"/>
                  </a:cubicBezTo>
                  <a:cubicBezTo>
                    <a:pt x="25" y="48"/>
                    <a:pt x="76" y="37"/>
                    <a:pt x="116" y="44"/>
                  </a:cubicBezTo>
                  <a:cubicBezTo>
                    <a:pt x="156" y="51"/>
                    <a:pt x="166" y="51"/>
                    <a:pt x="181" y="52"/>
                  </a:cubicBezTo>
                  <a:close/>
                </a:path>
              </a:pathLst>
            </a:custGeom>
            <a:solidFill>
              <a:srgbClr val="F9B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72">
              <a:extLst>
                <a:ext uri="{FF2B5EF4-FFF2-40B4-BE49-F238E27FC236}">
                  <a16:creationId xmlns:a16="http://schemas.microsoft.com/office/drawing/2014/main" id="{D963B5E0-AF63-4151-AE92-124388C08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3413"/>
              <a:ext cx="881" cy="195"/>
            </a:xfrm>
            <a:custGeom>
              <a:avLst/>
              <a:gdLst>
                <a:gd name="T0" fmla="*/ 0 w 250"/>
                <a:gd name="T1" fmla="*/ 266 h 52"/>
                <a:gd name="T2" fmla="*/ 1787 w 250"/>
                <a:gd name="T3" fmla="*/ 634 h 52"/>
                <a:gd name="T4" fmla="*/ 3587 w 250"/>
                <a:gd name="T5" fmla="*/ 1166 h 52"/>
                <a:gd name="T6" fmla="*/ 6259 w 250"/>
                <a:gd name="T7" fmla="*/ 2434 h 52"/>
                <a:gd name="T8" fmla="*/ 10160 w 250"/>
                <a:gd name="T9" fmla="*/ 1421 h 52"/>
                <a:gd name="T10" fmla="*/ 10942 w 250"/>
                <a:gd name="T11" fmla="*/ 900 h 52"/>
                <a:gd name="T12" fmla="*/ 10022 w 250"/>
                <a:gd name="T13" fmla="*/ 210 h 52"/>
                <a:gd name="T14" fmla="*/ 8704 w 250"/>
                <a:gd name="T15" fmla="*/ 480 h 52"/>
                <a:gd name="T16" fmla="*/ 7961 w 250"/>
                <a:gd name="T17" fmla="*/ 998 h 52"/>
                <a:gd name="T18" fmla="*/ 6569 w 250"/>
                <a:gd name="T19" fmla="*/ 1268 h 52"/>
                <a:gd name="T20" fmla="*/ 5476 w 250"/>
                <a:gd name="T21" fmla="*/ 1110 h 52"/>
                <a:gd name="T22" fmla="*/ 4197 w 250"/>
                <a:gd name="T23" fmla="*/ 788 h 52"/>
                <a:gd name="T24" fmla="*/ 2150 w 250"/>
                <a:gd name="T25" fmla="*/ 424 h 52"/>
                <a:gd name="T26" fmla="*/ 0 w 250"/>
                <a:gd name="T27" fmla="*/ 323 h 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0" h="52">
                  <a:moveTo>
                    <a:pt x="0" y="5"/>
                  </a:moveTo>
                  <a:cubicBezTo>
                    <a:pt x="10" y="12"/>
                    <a:pt x="29" y="11"/>
                    <a:pt x="41" y="12"/>
                  </a:cubicBezTo>
                  <a:cubicBezTo>
                    <a:pt x="55" y="14"/>
                    <a:pt x="69" y="18"/>
                    <a:pt x="82" y="22"/>
                  </a:cubicBezTo>
                  <a:cubicBezTo>
                    <a:pt x="103" y="29"/>
                    <a:pt x="121" y="42"/>
                    <a:pt x="143" y="46"/>
                  </a:cubicBezTo>
                  <a:cubicBezTo>
                    <a:pt x="174" y="52"/>
                    <a:pt x="204" y="40"/>
                    <a:pt x="232" y="27"/>
                  </a:cubicBezTo>
                  <a:cubicBezTo>
                    <a:pt x="237" y="25"/>
                    <a:pt x="249" y="23"/>
                    <a:pt x="250" y="17"/>
                  </a:cubicBezTo>
                  <a:cubicBezTo>
                    <a:pt x="250" y="9"/>
                    <a:pt x="235" y="7"/>
                    <a:pt x="229" y="4"/>
                  </a:cubicBezTo>
                  <a:cubicBezTo>
                    <a:pt x="219" y="0"/>
                    <a:pt x="208" y="4"/>
                    <a:pt x="199" y="9"/>
                  </a:cubicBezTo>
                  <a:cubicBezTo>
                    <a:pt x="193" y="13"/>
                    <a:pt x="189" y="17"/>
                    <a:pt x="182" y="19"/>
                  </a:cubicBezTo>
                  <a:cubicBezTo>
                    <a:pt x="172" y="23"/>
                    <a:pt x="161" y="24"/>
                    <a:pt x="150" y="24"/>
                  </a:cubicBezTo>
                  <a:cubicBezTo>
                    <a:pt x="141" y="24"/>
                    <a:pt x="133" y="21"/>
                    <a:pt x="125" y="21"/>
                  </a:cubicBezTo>
                  <a:cubicBezTo>
                    <a:pt x="114" y="21"/>
                    <a:pt x="106" y="20"/>
                    <a:pt x="96" y="15"/>
                  </a:cubicBezTo>
                  <a:cubicBezTo>
                    <a:pt x="78" y="8"/>
                    <a:pt x="68" y="8"/>
                    <a:pt x="49" y="8"/>
                  </a:cubicBezTo>
                  <a:cubicBezTo>
                    <a:pt x="34" y="8"/>
                    <a:pt x="14" y="7"/>
                    <a:pt x="0" y="6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73">
              <a:extLst>
                <a:ext uri="{FF2B5EF4-FFF2-40B4-BE49-F238E27FC236}">
                  <a16:creationId xmlns:a16="http://schemas.microsoft.com/office/drawing/2014/main" id="{3672E816-DAAA-4DF7-A1EC-040451AF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424"/>
              <a:ext cx="321" cy="75"/>
            </a:xfrm>
            <a:custGeom>
              <a:avLst/>
              <a:gdLst>
                <a:gd name="T0" fmla="*/ 660 w 91"/>
                <a:gd name="T1" fmla="*/ 1054 h 20"/>
                <a:gd name="T2" fmla="*/ 2102 w 91"/>
                <a:gd name="T3" fmla="*/ 424 h 20"/>
                <a:gd name="T4" fmla="*/ 3993 w 91"/>
                <a:gd name="T5" fmla="*/ 424 h 20"/>
                <a:gd name="T6" fmla="*/ 1930 w 91"/>
                <a:gd name="T7" fmla="*/ 113 h 20"/>
                <a:gd name="T8" fmla="*/ 0 w 91"/>
                <a:gd name="T9" fmla="*/ 21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0">
                  <a:moveTo>
                    <a:pt x="15" y="20"/>
                  </a:moveTo>
                  <a:cubicBezTo>
                    <a:pt x="22" y="13"/>
                    <a:pt x="39" y="9"/>
                    <a:pt x="48" y="8"/>
                  </a:cubicBezTo>
                  <a:cubicBezTo>
                    <a:pt x="62" y="7"/>
                    <a:pt x="77" y="10"/>
                    <a:pt x="91" y="8"/>
                  </a:cubicBezTo>
                  <a:cubicBezTo>
                    <a:pt x="75" y="7"/>
                    <a:pt x="60" y="2"/>
                    <a:pt x="44" y="2"/>
                  </a:cubicBezTo>
                  <a:cubicBezTo>
                    <a:pt x="29" y="2"/>
                    <a:pt x="15" y="0"/>
                    <a:pt x="0" y="4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" name="Freeform 74">
              <a:extLst>
                <a:ext uri="{FF2B5EF4-FFF2-40B4-BE49-F238E27FC236}">
                  <a16:creationId xmlns:a16="http://schemas.microsoft.com/office/drawing/2014/main" id="{9A201D31-6C58-4E3E-AE33-713597022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360"/>
              <a:ext cx="373" cy="214"/>
            </a:xfrm>
            <a:custGeom>
              <a:avLst/>
              <a:gdLst>
                <a:gd name="T0" fmla="*/ 0 w 106"/>
                <a:gd name="T1" fmla="*/ 1637 h 57"/>
                <a:gd name="T2" fmla="*/ 3269 w 106"/>
                <a:gd name="T3" fmla="*/ 2268 h 57"/>
                <a:gd name="T4" fmla="*/ 4184 w 106"/>
                <a:gd name="T5" fmla="*/ 424 h 57"/>
                <a:gd name="T6" fmla="*/ 2044 w 106"/>
                <a:gd name="T7" fmla="*/ 691 h 57"/>
                <a:gd name="T8" fmla="*/ 0 w 106"/>
                <a:gd name="T9" fmla="*/ 163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57">
                  <a:moveTo>
                    <a:pt x="0" y="31"/>
                  </a:moveTo>
                  <a:cubicBezTo>
                    <a:pt x="0" y="49"/>
                    <a:pt x="44" y="57"/>
                    <a:pt x="75" y="43"/>
                  </a:cubicBezTo>
                  <a:cubicBezTo>
                    <a:pt x="106" y="28"/>
                    <a:pt x="102" y="16"/>
                    <a:pt x="96" y="8"/>
                  </a:cubicBezTo>
                  <a:cubicBezTo>
                    <a:pt x="91" y="0"/>
                    <a:pt x="66" y="9"/>
                    <a:pt x="47" y="13"/>
                  </a:cubicBezTo>
                  <a:cubicBezTo>
                    <a:pt x="28" y="17"/>
                    <a:pt x="0" y="12"/>
                    <a:pt x="0" y="31"/>
                  </a:cubicBezTo>
                  <a:close/>
                </a:path>
              </a:pathLst>
            </a:custGeom>
            <a:solidFill>
              <a:srgbClr val="93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75">
              <a:extLst>
                <a:ext uri="{FF2B5EF4-FFF2-40B4-BE49-F238E27FC236}">
                  <a16:creationId xmlns:a16="http://schemas.microsoft.com/office/drawing/2014/main" id="{C63818D5-399B-4AA6-849E-DE166AC2B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405"/>
              <a:ext cx="281" cy="124"/>
            </a:xfrm>
            <a:custGeom>
              <a:avLst/>
              <a:gdLst>
                <a:gd name="T0" fmla="*/ 432 w 80"/>
                <a:gd name="T1" fmla="*/ 845 h 33"/>
                <a:gd name="T2" fmla="*/ 1296 w 80"/>
                <a:gd name="T3" fmla="*/ 481 h 33"/>
                <a:gd name="T4" fmla="*/ 2863 w 80"/>
                <a:gd name="T5" fmla="*/ 154 h 33"/>
                <a:gd name="T6" fmla="*/ 3379 w 80"/>
                <a:gd name="T7" fmla="*/ 113 h 33"/>
                <a:gd name="T8" fmla="*/ 3073 w 80"/>
                <a:gd name="T9" fmla="*/ 748 h 33"/>
                <a:gd name="T10" fmla="*/ 2518 w 80"/>
                <a:gd name="T11" fmla="*/ 1638 h 33"/>
                <a:gd name="T12" fmla="*/ 432 w 80"/>
                <a:gd name="T13" fmla="*/ 84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33">
                  <a:moveTo>
                    <a:pt x="10" y="16"/>
                  </a:moveTo>
                  <a:cubicBezTo>
                    <a:pt x="13" y="9"/>
                    <a:pt x="19" y="9"/>
                    <a:pt x="30" y="9"/>
                  </a:cubicBezTo>
                  <a:cubicBezTo>
                    <a:pt x="42" y="9"/>
                    <a:pt x="55" y="8"/>
                    <a:pt x="66" y="3"/>
                  </a:cubicBezTo>
                  <a:cubicBezTo>
                    <a:pt x="71" y="1"/>
                    <a:pt x="77" y="0"/>
                    <a:pt x="78" y="2"/>
                  </a:cubicBezTo>
                  <a:cubicBezTo>
                    <a:pt x="80" y="5"/>
                    <a:pt x="74" y="11"/>
                    <a:pt x="71" y="14"/>
                  </a:cubicBezTo>
                  <a:cubicBezTo>
                    <a:pt x="67" y="19"/>
                    <a:pt x="65" y="29"/>
                    <a:pt x="58" y="31"/>
                  </a:cubicBezTo>
                  <a:cubicBezTo>
                    <a:pt x="46" y="33"/>
                    <a:pt x="0" y="33"/>
                    <a:pt x="10" y="16"/>
                  </a:cubicBezTo>
                  <a:close/>
                </a:path>
              </a:pathLst>
            </a:custGeom>
            <a:solidFill>
              <a:srgbClr val="B98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76">
              <a:extLst>
                <a:ext uri="{FF2B5EF4-FFF2-40B4-BE49-F238E27FC236}">
                  <a16:creationId xmlns:a16="http://schemas.microsoft.com/office/drawing/2014/main" id="{97B50CA7-6707-4E30-A21E-F2246C10B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3447"/>
              <a:ext cx="138" cy="48"/>
            </a:xfrm>
            <a:custGeom>
              <a:avLst/>
              <a:gdLst>
                <a:gd name="T0" fmla="*/ 0 w 39"/>
                <a:gd name="T1" fmla="*/ 410 h 13"/>
                <a:gd name="T2" fmla="*/ 527 w 39"/>
                <a:gd name="T3" fmla="*/ 55 h 13"/>
                <a:gd name="T4" fmla="*/ 977 w 39"/>
                <a:gd name="T5" fmla="*/ 96 h 13"/>
                <a:gd name="T6" fmla="*/ 1553 w 39"/>
                <a:gd name="T7" fmla="*/ 96 h 13"/>
                <a:gd name="T8" fmla="*/ 1327 w 39"/>
                <a:gd name="T9" fmla="*/ 299 h 13"/>
                <a:gd name="T10" fmla="*/ 715 w 39"/>
                <a:gd name="T11" fmla="*/ 244 h 13"/>
                <a:gd name="T12" fmla="*/ 439 w 39"/>
                <a:gd name="T13" fmla="*/ 558 h 13"/>
                <a:gd name="T14" fmla="*/ 138 w 39"/>
                <a:gd name="T15" fmla="*/ 558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3">
                  <a:moveTo>
                    <a:pt x="0" y="8"/>
                  </a:moveTo>
                  <a:cubicBezTo>
                    <a:pt x="0" y="1"/>
                    <a:pt x="7" y="0"/>
                    <a:pt x="12" y="1"/>
                  </a:cubicBezTo>
                  <a:cubicBezTo>
                    <a:pt x="15" y="1"/>
                    <a:pt x="18" y="2"/>
                    <a:pt x="22" y="2"/>
                  </a:cubicBezTo>
                  <a:cubicBezTo>
                    <a:pt x="25" y="2"/>
                    <a:pt x="32" y="0"/>
                    <a:pt x="35" y="2"/>
                  </a:cubicBezTo>
                  <a:cubicBezTo>
                    <a:pt x="39" y="5"/>
                    <a:pt x="32" y="6"/>
                    <a:pt x="30" y="6"/>
                  </a:cubicBezTo>
                  <a:cubicBezTo>
                    <a:pt x="25" y="6"/>
                    <a:pt x="21" y="4"/>
                    <a:pt x="16" y="5"/>
                  </a:cubicBezTo>
                  <a:cubicBezTo>
                    <a:pt x="12" y="6"/>
                    <a:pt x="12" y="9"/>
                    <a:pt x="10" y="11"/>
                  </a:cubicBezTo>
                  <a:cubicBezTo>
                    <a:pt x="8" y="12"/>
                    <a:pt x="5" y="13"/>
                    <a:pt x="3" y="11"/>
                  </a:cubicBezTo>
                </a:path>
              </a:pathLst>
            </a:custGeom>
            <a:solidFill>
              <a:srgbClr val="D5B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77">
              <a:extLst>
                <a:ext uri="{FF2B5EF4-FFF2-40B4-BE49-F238E27FC236}">
                  <a16:creationId xmlns:a16="http://schemas.microsoft.com/office/drawing/2014/main" id="{6E96725B-B32D-428E-8B9F-2F73AC72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3330"/>
              <a:ext cx="493" cy="87"/>
            </a:xfrm>
            <a:custGeom>
              <a:avLst/>
              <a:gdLst>
                <a:gd name="T0" fmla="*/ 1352 w 140"/>
                <a:gd name="T1" fmla="*/ 874 h 23"/>
                <a:gd name="T2" fmla="*/ 1923 w 140"/>
                <a:gd name="T3" fmla="*/ 488 h 23"/>
                <a:gd name="T4" fmla="*/ 2268 w 140"/>
                <a:gd name="T5" fmla="*/ 113 h 23"/>
                <a:gd name="T6" fmla="*/ 2666 w 140"/>
                <a:gd name="T7" fmla="*/ 272 h 23"/>
                <a:gd name="T8" fmla="*/ 3236 w 140"/>
                <a:gd name="T9" fmla="*/ 371 h 23"/>
                <a:gd name="T10" fmla="*/ 4539 w 140"/>
                <a:gd name="T11" fmla="*/ 371 h 23"/>
                <a:gd name="T12" fmla="*/ 6113 w 140"/>
                <a:gd name="T13" fmla="*/ 216 h 23"/>
                <a:gd name="T14" fmla="*/ 2838 w 140"/>
                <a:gd name="T15" fmla="*/ 757 h 23"/>
                <a:gd name="T16" fmla="*/ 2405 w 140"/>
                <a:gd name="T17" fmla="*/ 1188 h 23"/>
                <a:gd name="T18" fmla="*/ 1697 w 140"/>
                <a:gd name="T19" fmla="*/ 1029 h 23"/>
                <a:gd name="T20" fmla="*/ 1004 w 140"/>
                <a:gd name="T21" fmla="*/ 1131 h 23"/>
                <a:gd name="T22" fmla="*/ 137 w 140"/>
                <a:gd name="T23" fmla="*/ 1131 h 23"/>
                <a:gd name="T24" fmla="*/ 0 w 140"/>
                <a:gd name="T25" fmla="*/ 817 h 23"/>
                <a:gd name="T26" fmla="*/ 1004 w 140"/>
                <a:gd name="T27" fmla="*/ 81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0" h="23">
                  <a:moveTo>
                    <a:pt x="31" y="16"/>
                  </a:moveTo>
                  <a:cubicBezTo>
                    <a:pt x="36" y="14"/>
                    <a:pt x="39" y="13"/>
                    <a:pt x="44" y="9"/>
                  </a:cubicBezTo>
                  <a:cubicBezTo>
                    <a:pt x="46" y="8"/>
                    <a:pt x="49" y="3"/>
                    <a:pt x="52" y="2"/>
                  </a:cubicBezTo>
                  <a:cubicBezTo>
                    <a:pt x="56" y="1"/>
                    <a:pt x="58" y="4"/>
                    <a:pt x="61" y="5"/>
                  </a:cubicBezTo>
                  <a:cubicBezTo>
                    <a:pt x="65" y="6"/>
                    <a:pt x="70" y="7"/>
                    <a:pt x="74" y="7"/>
                  </a:cubicBezTo>
                  <a:cubicBezTo>
                    <a:pt x="84" y="8"/>
                    <a:pt x="94" y="8"/>
                    <a:pt x="104" y="7"/>
                  </a:cubicBezTo>
                  <a:cubicBezTo>
                    <a:pt x="115" y="7"/>
                    <a:pt x="128" y="3"/>
                    <a:pt x="140" y="4"/>
                  </a:cubicBezTo>
                  <a:cubicBezTo>
                    <a:pt x="117" y="17"/>
                    <a:pt x="87" y="0"/>
                    <a:pt x="65" y="14"/>
                  </a:cubicBezTo>
                  <a:cubicBezTo>
                    <a:pt x="61" y="17"/>
                    <a:pt x="59" y="21"/>
                    <a:pt x="55" y="22"/>
                  </a:cubicBezTo>
                  <a:cubicBezTo>
                    <a:pt x="50" y="23"/>
                    <a:pt x="44" y="19"/>
                    <a:pt x="39" y="19"/>
                  </a:cubicBezTo>
                  <a:cubicBezTo>
                    <a:pt x="33" y="19"/>
                    <a:pt x="28" y="21"/>
                    <a:pt x="23" y="21"/>
                  </a:cubicBezTo>
                  <a:cubicBezTo>
                    <a:pt x="16" y="21"/>
                    <a:pt x="9" y="18"/>
                    <a:pt x="3" y="21"/>
                  </a:cubicBezTo>
                  <a:cubicBezTo>
                    <a:pt x="2" y="20"/>
                    <a:pt x="1" y="17"/>
                    <a:pt x="0" y="15"/>
                  </a:cubicBezTo>
                  <a:cubicBezTo>
                    <a:pt x="7" y="11"/>
                    <a:pt x="15" y="17"/>
                    <a:pt x="23" y="15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Freeform 78">
              <a:extLst>
                <a:ext uri="{FF2B5EF4-FFF2-40B4-BE49-F238E27FC236}">
                  <a16:creationId xmlns:a16="http://schemas.microsoft.com/office/drawing/2014/main" id="{93360FFA-4B8C-4150-90D8-E8796424E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304"/>
              <a:ext cx="282" cy="56"/>
            </a:xfrm>
            <a:custGeom>
              <a:avLst/>
              <a:gdLst>
                <a:gd name="T0" fmla="*/ 1579 w 80"/>
                <a:gd name="T1" fmla="*/ 474 h 15"/>
                <a:gd name="T2" fmla="*/ 2584 w 80"/>
                <a:gd name="T3" fmla="*/ 0 h 15"/>
                <a:gd name="T4" fmla="*/ 3504 w 80"/>
                <a:gd name="T5" fmla="*/ 627 h 15"/>
                <a:gd name="T6" fmla="*/ 2633 w 80"/>
                <a:gd name="T7" fmla="*/ 418 h 15"/>
                <a:gd name="T8" fmla="*/ 1752 w 80"/>
                <a:gd name="T9" fmla="*/ 627 h 15"/>
                <a:gd name="T10" fmla="*/ 920 w 80"/>
                <a:gd name="T11" fmla="*/ 724 h 15"/>
                <a:gd name="T12" fmla="*/ 0 w 80"/>
                <a:gd name="T13" fmla="*/ 724 h 15"/>
                <a:gd name="T14" fmla="*/ 1889 w 80"/>
                <a:gd name="T15" fmla="*/ 418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5">
                  <a:moveTo>
                    <a:pt x="36" y="9"/>
                  </a:moveTo>
                  <a:cubicBezTo>
                    <a:pt x="44" y="8"/>
                    <a:pt x="51" y="0"/>
                    <a:pt x="59" y="0"/>
                  </a:cubicBezTo>
                  <a:cubicBezTo>
                    <a:pt x="65" y="0"/>
                    <a:pt x="79" y="6"/>
                    <a:pt x="80" y="12"/>
                  </a:cubicBezTo>
                  <a:cubicBezTo>
                    <a:pt x="73" y="12"/>
                    <a:pt x="67" y="7"/>
                    <a:pt x="60" y="8"/>
                  </a:cubicBezTo>
                  <a:cubicBezTo>
                    <a:pt x="53" y="8"/>
                    <a:pt x="47" y="11"/>
                    <a:pt x="40" y="12"/>
                  </a:cubicBezTo>
                  <a:cubicBezTo>
                    <a:pt x="34" y="13"/>
                    <a:pt x="27" y="14"/>
                    <a:pt x="21" y="14"/>
                  </a:cubicBezTo>
                  <a:cubicBezTo>
                    <a:pt x="14" y="15"/>
                    <a:pt x="7" y="13"/>
                    <a:pt x="0" y="14"/>
                  </a:cubicBezTo>
                  <a:cubicBezTo>
                    <a:pt x="14" y="11"/>
                    <a:pt x="28" y="7"/>
                    <a:pt x="43" y="8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79">
              <a:extLst>
                <a:ext uri="{FF2B5EF4-FFF2-40B4-BE49-F238E27FC236}">
                  <a16:creationId xmlns:a16="http://schemas.microsoft.com/office/drawing/2014/main" id="{2D296F15-F9C3-432A-BB27-DD98CE8FE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3364"/>
              <a:ext cx="77" cy="34"/>
            </a:xfrm>
            <a:custGeom>
              <a:avLst/>
              <a:gdLst>
                <a:gd name="T0" fmla="*/ 0 w 22"/>
                <a:gd name="T1" fmla="*/ 370 h 9"/>
                <a:gd name="T2" fmla="*/ 431 w 22"/>
                <a:gd name="T3" fmla="*/ 484 h 9"/>
                <a:gd name="T4" fmla="*/ 945 w 22"/>
                <a:gd name="T5" fmla="*/ 159 h 9"/>
                <a:gd name="T6" fmla="*/ 602 w 22"/>
                <a:gd name="T7" fmla="*/ 0 h 9"/>
                <a:gd name="T8" fmla="*/ 172 w 22"/>
                <a:gd name="T9" fmla="*/ 32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">
                  <a:moveTo>
                    <a:pt x="0" y="7"/>
                  </a:moveTo>
                  <a:cubicBezTo>
                    <a:pt x="4" y="4"/>
                    <a:pt x="6" y="8"/>
                    <a:pt x="10" y="9"/>
                  </a:cubicBezTo>
                  <a:cubicBezTo>
                    <a:pt x="15" y="9"/>
                    <a:pt x="17" y="3"/>
                    <a:pt x="22" y="3"/>
                  </a:cubicBezTo>
                  <a:cubicBezTo>
                    <a:pt x="19" y="2"/>
                    <a:pt x="17" y="0"/>
                    <a:pt x="14" y="0"/>
                  </a:cubicBezTo>
                  <a:cubicBezTo>
                    <a:pt x="10" y="0"/>
                    <a:pt x="6" y="3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80">
              <a:extLst>
                <a:ext uri="{FF2B5EF4-FFF2-40B4-BE49-F238E27FC236}">
                  <a16:creationId xmlns:a16="http://schemas.microsoft.com/office/drawing/2014/main" id="{7D6B3570-4B0D-4918-A4DB-8E3648D1B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3296"/>
              <a:ext cx="77" cy="42"/>
            </a:xfrm>
            <a:custGeom>
              <a:avLst/>
              <a:gdLst>
                <a:gd name="T0" fmla="*/ 0 w 22"/>
                <a:gd name="T1" fmla="*/ 554 h 11"/>
                <a:gd name="T2" fmla="*/ 945 w 22"/>
                <a:gd name="T3" fmla="*/ 611 h 11"/>
                <a:gd name="T4" fmla="*/ 308 w 22"/>
                <a:gd name="T5" fmla="*/ 39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0" y="10"/>
                  </a:moveTo>
                  <a:cubicBezTo>
                    <a:pt x="7" y="7"/>
                    <a:pt x="15" y="8"/>
                    <a:pt x="22" y="11"/>
                  </a:cubicBezTo>
                  <a:cubicBezTo>
                    <a:pt x="18" y="9"/>
                    <a:pt x="11" y="0"/>
                    <a:pt x="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81">
              <a:extLst>
                <a:ext uri="{FF2B5EF4-FFF2-40B4-BE49-F238E27FC236}">
                  <a16:creationId xmlns:a16="http://schemas.microsoft.com/office/drawing/2014/main" id="{6B2A2040-C5D4-4079-9568-5F2B0B1E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3353"/>
              <a:ext cx="36" cy="26"/>
            </a:xfrm>
            <a:custGeom>
              <a:avLst/>
              <a:gdLst>
                <a:gd name="T0" fmla="*/ 144 w 10"/>
                <a:gd name="T1" fmla="*/ 97 h 7"/>
                <a:gd name="T2" fmla="*/ 0 w 10"/>
                <a:gd name="T3" fmla="*/ 264 h 7"/>
                <a:gd name="T4" fmla="*/ 468 w 10"/>
                <a:gd name="T5" fmla="*/ 360 h 7"/>
                <a:gd name="T6" fmla="*/ 324 w 10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3" y="2"/>
                  </a:moveTo>
                  <a:cubicBezTo>
                    <a:pt x="2" y="3"/>
                    <a:pt x="1" y="4"/>
                    <a:pt x="0" y="5"/>
                  </a:cubicBezTo>
                  <a:cubicBezTo>
                    <a:pt x="1" y="6"/>
                    <a:pt x="8" y="7"/>
                    <a:pt x="10" y="7"/>
                  </a:cubicBezTo>
                  <a:cubicBezTo>
                    <a:pt x="9" y="4"/>
                    <a:pt x="8" y="2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82">
              <a:extLst>
                <a:ext uri="{FF2B5EF4-FFF2-40B4-BE49-F238E27FC236}">
                  <a16:creationId xmlns:a16="http://schemas.microsoft.com/office/drawing/2014/main" id="{1319A73E-42BD-4222-829A-414268C6E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3240"/>
              <a:ext cx="3299" cy="376"/>
            </a:xfrm>
            <a:custGeom>
              <a:avLst/>
              <a:gdLst>
                <a:gd name="T0" fmla="*/ 7927 w 936"/>
                <a:gd name="T1" fmla="*/ 2771 h 100"/>
                <a:gd name="T2" fmla="*/ 13492 w 936"/>
                <a:gd name="T3" fmla="*/ 3775 h 100"/>
                <a:gd name="T4" fmla="*/ 16721 w 936"/>
                <a:gd name="T5" fmla="*/ 5159 h 100"/>
                <a:gd name="T6" fmla="*/ 20273 w 936"/>
                <a:gd name="T7" fmla="*/ 4313 h 100"/>
                <a:gd name="T8" fmla="*/ 22596 w 936"/>
                <a:gd name="T9" fmla="*/ 3350 h 100"/>
                <a:gd name="T10" fmla="*/ 26660 w 936"/>
                <a:gd name="T11" fmla="*/ 3407 h 100"/>
                <a:gd name="T12" fmla="*/ 27851 w 936"/>
                <a:gd name="T13" fmla="*/ 3831 h 100"/>
                <a:gd name="T14" fmla="*/ 28546 w 936"/>
                <a:gd name="T15" fmla="*/ 4681 h 100"/>
                <a:gd name="T16" fmla="*/ 28944 w 936"/>
                <a:gd name="T17" fmla="*/ 3873 h 100"/>
                <a:gd name="T18" fmla="*/ 32486 w 936"/>
                <a:gd name="T19" fmla="*/ 3448 h 100"/>
                <a:gd name="T20" fmla="*/ 35418 w 936"/>
                <a:gd name="T21" fmla="*/ 3294 h 100"/>
                <a:gd name="T22" fmla="*/ 37741 w 936"/>
                <a:gd name="T23" fmla="*/ 2546 h 100"/>
                <a:gd name="T24" fmla="*/ 40984 w 936"/>
                <a:gd name="T25" fmla="*/ 3407 h 100"/>
                <a:gd name="T26" fmla="*/ 37653 w 936"/>
                <a:gd name="T27" fmla="*/ 2177 h 100"/>
                <a:gd name="T28" fmla="*/ 33106 w 936"/>
                <a:gd name="T29" fmla="*/ 2812 h 100"/>
                <a:gd name="T30" fmla="*/ 29243 w 936"/>
                <a:gd name="T31" fmla="*/ 3027 h 100"/>
                <a:gd name="T32" fmla="*/ 22596 w 936"/>
                <a:gd name="T33" fmla="*/ 1966 h 100"/>
                <a:gd name="T34" fmla="*/ 20051 w 936"/>
                <a:gd name="T35" fmla="*/ 0 h 100"/>
                <a:gd name="T36" fmla="*/ 18645 w 936"/>
                <a:gd name="T37" fmla="*/ 906 h 100"/>
                <a:gd name="T38" fmla="*/ 14275 w 936"/>
                <a:gd name="T39" fmla="*/ 323 h 100"/>
                <a:gd name="T40" fmla="*/ 11740 w 936"/>
                <a:gd name="T41" fmla="*/ 1327 h 100"/>
                <a:gd name="T42" fmla="*/ 7229 w 936"/>
                <a:gd name="T43" fmla="*/ 2290 h 100"/>
                <a:gd name="T44" fmla="*/ 0 w 936"/>
                <a:gd name="T45" fmla="*/ 2658 h 100"/>
                <a:gd name="T46" fmla="*/ 5082 w 936"/>
                <a:gd name="T47" fmla="*/ 2331 h 100"/>
                <a:gd name="T48" fmla="*/ 7927 w 936"/>
                <a:gd name="T49" fmla="*/ 2771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36" h="100">
                  <a:moveTo>
                    <a:pt x="181" y="52"/>
                  </a:moveTo>
                  <a:cubicBezTo>
                    <a:pt x="211" y="51"/>
                    <a:pt x="291" y="67"/>
                    <a:pt x="308" y="71"/>
                  </a:cubicBezTo>
                  <a:cubicBezTo>
                    <a:pt x="328" y="75"/>
                    <a:pt x="344" y="95"/>
                    <a:pt x="382" y="97"/>
                  </a:cubicBezTo>
                  <a:cubicBezTo>
                    <a:pt x="413" y="100"/>
                    <a:pt x="435" y="92"/>
                    <a:pt x="463" y="81"/>
                  </a:cubicBezTo>
                  <a:cubicBezTo>
                    <a:pt x="480" y="75"/>
                    <a:pt x="498" y="64"/>
                    <a:pt x="516" y="63"/>
                  </a:cubicBezTo>
                  <a:cubicBezTo>
                    <a:pt x="530" y="62"/>
                    <a:pt x="594" y="62"/>
                    <a:pt x="609" y="64"/>
                  </a:cubicBezTo>
                  <a:cubicBezTo>
                    <a:pt x="620" y="65"/>
                    <a:pt x="626" y="67"/>
                    <a:pt x="636" y="72"/>
                  </a:cubicBezTo>
                  <a:cubicBezTo>
                    <a:pt x="638" y="74"/>
                    <a:pt x="649" y="88"/>
                    <a:pt x="652" y="88"/>
                  </a:cubicBezTo>
                  <a:cubicBezTo>
                    <a:pt x="645" y="76"/>
                    <a:pt x="650" y="76"/>
                    <a:pt x="661" y="73"/>
                  </a:cubicBezTo>
                  <a:cubicBezTo>
                    <a:pt x="681" y="69"/>
                    <a:pt x="722" y="68"/>
                    <a:pt x="742" y="65"/>
                  </a:cubicBezTo>
                  <a:cubicBezTo>
                    <a:pt x="764" y="62"/>
                    <a:pt x="787" y="65"/>
                    <a:pt x="809" y="62"/>
                  </a:cubicBezTo>
                  <a:cubicBezTo>
                    <a:pt x="834" y="61"/>
                    <a:pt x="844" y="52"/>
                    <a:pt x="862" y="48"/>
                  </a:cubicBezTo>
                  <a:cubicBezTo>
                    <a:pt x="881" y="44"/>
                    <a:pt x="912" y="59"/>
                    <a:pt x="936" y="64"/>
                  </a:cubicBezTo>
                  <a:cubicBezTo>
                    <a:pt x="918" y="60"/>
                    <a:pt x="894" y="39"/>
                    <a:pt x="860" y="41"/>
                  </a:cubicBezTo>
                  <a:cubicBezTo>
                    <a:pt x="825" y="44"/>
                    <a:pt x="799" y="53"/>
                    <a:pt x="756" y="53"/>
                  </a:cubicBezTo>
                  <a:cubicBezTo>
                    <a:pt x="726" y="53"/>
                    <a:pt x="698" y="59"/>
                    <a:pt x="668" y="57"/>
                  </a:cubicBezTo>
                  <a:cubicBezTo>
                    <a:pt x="612" y="55"/>
                    <a:pt x="564" y="48"/>
                    <a:pt x="516" y="37"/>
                  </a:cubicBezTo>
                  <a:cubicBezTo>
                    <a:pt x="500" y="34"/>
                    <a:pt x="469" y="9"/>
                    <a:pt x="458" y="0"/>
                  </a:cubicBezTo>
                  <a:cubicBezTo>
                    <a:pt x="450" y="13"/>
                    <a:pt x="435" y="15"/>
                    <a:pt x="426" y="17"/>
                  </a:cubicBezTo>
                  <a:cubicBezTo>
                    <a:pt x="406" y="22"/>
                    <a:pt x="333" y="36"/>
                    <a:pt x="326" y="6"/>
                  </a:cubicBezTo>
                  <a:cubicBezTo>
                    <a:pt x="336" y="27"/>
                    <a:pt x="289" y="45"/>
                    <a:pt x="268" y="25"/>
                  </a:cubicBezTo>
                  <a:cubicBezTo>
                    <a:pt x="266" y="47"/>
                    <a:pt x="199" y="43"/>
                    <a:pt x="165" y="43"/>
                  </a:cubicBezTo>
                  <a:cubicBezTo>
                    <a:pt x="117" y="40"/>
                    <a:pt x="76" y="26"/>
                    <a:pt x="0" y="50"/>
                  </a:cubicBezTo>
                  <a:cubicBezTo>
                    <a:pt x="25" y="48"/>
                    <a:pt x="76" y="37"/>
                    <a:pt x="116" y="44"/>
                  </a:cubicBezTo>
                  <a:cubicBezTo>
                    <a:pt x="156" y="51"/>
                    <a:pt x="166" y="51"/>
                    <a:pt x="181" y="52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83">
              <a:extLst>
                <a:ext uri="{FF2B5EF4-FFF2-40B4-BE49-F238E27FC236}">
                  <a16:creationId xmlns:a16="http://schemas.microsoft.com/office/drawing/2014/main" id="{727E8804-AA9C-4325-88BA-489553C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360"/>
              <a:ext cx="373" cy="214"/>
            </a:xfrm>
            <a:custGeom>
              <a:avLst/>
              <a:gdLst>
                <a:gd name="T0" fmla="*/ 0 w 106"/>
                <a:gd name="T1" fmla="*/ 1637 h 57"/>
                <a:gd name="T2" fmla="*/ 3269 w 106"/>
                <a:gd name="T3" fmla="*/ 2268 h 57"/>
                <a:gd name="T4" fmla="*/ 4184 w 106"/>
                <a:gd name="T5" fmla="*/ 424 h 57"/>
                <a:gd name="T6" fmla="*/ 2044 w 106"/>
                <a:gd name="T7" fmla="*/ 691 h 57"/>
                <a:gd name="T8" fmla="*/ 0 w 106"/>
                <a:gd name="T9" fmla="*/ 163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57">
                  <a:moveTo>
                    <a:pt x="0" y="31"/>
                  </a:moveTo>
                  <a:cubicBezTo>
                    <a:pt x="0" y="49"/>
                    <a:pt x="44" y="57"/>
                    <a:pt x="75" y="43"/>
                  </a:cubicBezTo>
                  <a:cubicBezTo>
                    <a:pt x="106" y="28"/>
                    <a:pt x="102" y="16"/>
                    <a:pt x="96" y="8"/>
                  </a:cubicBezTo>
                  <a:cubicBezTo>
                    <a:pt x="91" y="0"/>
                    <a:pt x="66" y="9"/>
                    <a:pt x="47" y="13"/>
                  </a:cubicBezTo>
                  <a:cubicBezTo>
                    <a:pt x="28" y="17"/>
                    <a:pt x="0" y="12"/>
                    <a:pt x="0" y="31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84">
              <a:extLst>
                <a:ext uri="{FF2B5EF4-FFF2-40B4-BE49-F238E27FC236}">
                  <a16:creationId xmlns:a16="http://schemas.microsoft.com/office/drawing/2014/main" id="{5FDA4FBC-8397-4D3D-900E-3D7FE6097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394"/>
              <a:ext cx="57" cy="60"/>
            </a:xfrm>
            <a:custGeom>
              <a:avLst/>
              <a:gdLst>
                <a:gd name="T0" fmla="*/ 50 w 16"/>
                <a:gd name="T1" fmla="*/ 368 h 16"/>
                <a:gd name="T2" fmla="*/ 406 w 16"/>
                <a:gd name="T3" fmla="*/ 56 h 16"/>
                <a:gd name="T4" fmla="*/ 673 w 16"/>
                <a:gd name="T5" fmla="*/ 480 h 16"/>
                <a:gd name="T6" fmla="*/ 317 w 16"/>
                <a:gd name="T7" fmla="*/ 788 h 16"/>
                <a:gd name="T8" fmla="*/ 50 w 16"/>
                <a:gd name="T9" fmla="*/ 36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7"/>
                  </a:moveTo>
                  <a:cubicBezTo>
                    <a:pt x="1" y="3"/>
                    <a:pt x="5" y="0"/>
                    <a:pt x="9" y="1"/>
                  </a:cubicBezTo>
                  <a:cubicBezTo>
                    <a:pt x="13" y="1"/>
                    <a:pt x="16" y="5"/>
                    <a:pt x="15" y="9"/>
                  </a:cubicBezTo>
                  <a:cubicBezTo>
                    <a:pt x="15" y="13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85">
              <a:extLst>
                <a:ext uri="{FF2B5EF4-FFF2-40B4-BE49-F238E27FC236}">
                  <a16:creationId xmlns:a16="http://schemas.microsoft.com/office/drawing/2014/main" id="{7B0C5B0D-22B2-4672-A5C5-D2B63AE94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394"/>
              <a:ext cx="32" cy="34"/>
            </a:xfrm>
            <a:custGeom>
              <a:avLst/>
              <a:gdLst>
                <a:gd name="T0" fmla="*/ 0 w 9"/>
                <a:gd name="T1" fmla="*/ 215 h 9"/>
                <a:gd name="T2" fmla="*/ 228 w 9"/>
                <a:gd name="T3" fmla="*/ 0 h 9"/>
                <a:gd name="T4" fmla="*/ 405 w 9"/>
                <a:gd name="T5" fmla="*/ 272 h 9"/>
                <a:gd name="T6" fmla="*/ 178 w 9"/>
                <a:gd name="T7" fmla="*/ 427 h 9"/>
                <a:gd name="T8" fmla="*/ 0 w 9"/>
                <a:gd name="T9" fmla="*/ 21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3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8" y="7"/>
                    <a:pt x="6" y="9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Freeform 86">
              <a:extLst>
                <a:ext uri="{FF2B5EF4-FFF2-40B4-BE49-F238E27FC236}">
                  <a16:creationId xmlns:a16="http://schemas.microsoft.com/office/drawing/2014/main" id="{B4AF7C68-E9B7-49C0-A66C-22AF15375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3447"/>
              <a:ext cx="32" cy="33"/>
            </a:xfrm>
            <a:custGeom>
              <a:avLst/>
              <a:gdLst>
                <a:gd name="T0" fmla="*/ 0 w 9"/>
                <a:gd name="T1" fmla="*/ 202 h 9"/>
                <a:gd name="T2" fmla="*/ 228 w 9"/>
                <a:gd name="T3" fmla="*/ 0 h 9"/>
                <a:gd name="T4" fmla="*/ 356 w 9"/>
                <a:gd name="T5" fmla="*/ 242 h 9"/>
                <a:gd name="T6" fmla="*/ 178 w 9"/>
                <a:gd name="T7" fmla="*/ 444 h 9"/>
                <a:gd name="T8" fmla="*/ 0 w 9"/>
                <a:gd name="T9" fmla="*/ 20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BEC95151-AF35-4FD2-B68D-97B91F6B83E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Collagen</a:t>
            </a:r>
          </a:p>
        </p:txBody>
      </p:sp>
      <p:grpSp>
        <p:nvGrpSpPr>
          <p:cNvPr id="26626" name="Group 543">
            <a:extLst>
              <a:ext uri="{FF2B5EF4-FFF2-40B4-BE49-F238E27FC236}">
                <a16:creationId xmlns:a16="http://schemas.microsoft.com/office/drawing/2014/main" id="{0F52AA3F-E02C-4888-8915-E45CEB278B71}"/>
              </a:ext>
            </a:extLst>
          </p:cNvPr>
          <p:cNvGrpSpPr>
            <a:grpSpLocks/>
          </p:cNvGrpSpPr>
          <p:nvPr/>
        </p:nvGrpSpPr>
        <p:grpSpPr bwMode="auto">
          <a:xfrm>
            <a:off x="2171700" y="2933700"/>
            <a:ext cx="4953000" cy="411163"/>
            <a:chOff x="1054" y="2061"/>
            <a:chExt cx="2373" cy="94"/>
          </a:xfrm>
        </p:grpSpPr>
        <p:sp>
          <p:nvSpPr>
            <p:cNvPr id="27122" name="Freeform 544">
              <a:extLst>
                <a:ext uri="{FF2B5EF4-FFF2-40B4-BE49-F238E27FC236}">
                  <a16:creationId xmlns:a16="http://schemas.microsoft.com/office/drawing/2014/main" id="{89AE6F8E-3CFC-4DBA-BA49-77CEEFD1A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085"/>
              <a:ext cx="150" cy="46"/>
            </a:xfrm>
            <a:custGeom>
              <a:avLst/>
              <a:gdLst>
                <a:gd name="T0" fmla="*/ 813 w 60"/>
                <a:gd name="T1" fmla="*/ 257 h 17"/>
                <a:gd name="T2" fmla="*/ 313 w 60"/>
                <a:gd name="T3" fmla="*/ 103 h 17"/>
                <a:gd name="T4" fmla="*/ 83 w 60"/>
                <a:gd name="T5" fmla="*/ 22 h 17"/>
                <a:gd name="T6" fmla="*/ 33 w 60"/>
                <a:gd name="T7" fmla="*/ 60 h 17"/>
                <a:gd name="T8" fmla="*/ 270 w 60"/>
                <a:gd name="T9" fmla="*/ 162 h 17"/>
                <a:gd name="T10" fmla="*/ 458 w 60"/>
                <a:gd name="T11" fmla="*/ 257 h 17"/>
                <a:gd name="T12" fmla="*/ 675 w 60"/>
                <a:gd name="T13" fmla="*/ 314 h 17"/>
                <a:gd name="T14" fmla="*/ 675 w 60"/>
                <a:gd name="T15" fmla="*/ 314 h 17"/>
                <a:gd name="T16" fmla="*/ 863 w 60"/>
                <a:gd name="T17" fmla="*/ 336 h 17"/>
                <a:gd name="T18" fmla="*/ 813 w 60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3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3" name="Freeform 545">
              <a:extLst>
                <a:ext uri="{FF2B5EF4-FFF2-40B4-BE49-F238E27FC236}">
                  <a16:creationId xmlns:a16="http://schemas.microsoft.com/office/drawing/2014/main" id="{8A5B6769-0DDE-4D6A-9754-2AA6FF494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083"/>
              <a:ext cx="173" cy="56"/>
            </a:xfrm>
            <a:custGeom>
              <a:avLst/>
              <a:gdLst>
                <a:gd name="T0" fmla="*/ 125 w 69"/>
                <a:gd name="T1" fmla="*/ 56 h 21"/>
                <a:gd name="T2" fmla="*/ 597 w 69"/>
                <a:gd name="T3" fmla="*/ 248 h 21"/>
                <a:gd name="T4" fmla="*/ 1068 w 69"/>
                <a:gd name="T5" fmla="*/ 376 h 21"/>
                <a:gd name="T6" fmla="*/ 1088 w 69"/>
                <a:gd name="T7" fmla="*/ 376 h 21"/>
                <a:gd name="T8" fmla="*/ 868 w 69"/>
                <a:gd name="T9" fmla="*/ 285 h 21"/>
                <a:gd name="T10" fmla="*/ 567 w 69"/>
                <a:gd name="T11" fmla="*/ 149 h 21"/>
                <a:gd name="T12" fmla="*/ 208 w 69"/>
                <a:gd name="T13" fmla="*/ 0 h 21"/>
                <a:gd name="T14" fmla="*/ 50 w 69"/>
                <a:gd name="T15" fmla="*/ 35 h 21"/>
                <a:gd name="T16" fmla="*/ 125 w 69"/>
                <a:gd name="T17" fmla="*/ 5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3"/>
                  </a:moveTo>
                  <a:cubicBezTo>
                    <a:pt x="17" y="3"/>
                    <a:pt x="27" y="9"/>
                    <a:pt x="38" y="13"/>
                  </a:cubicBezTo>
                  <a:cubicBezTo>
                    <a:pt x="47" y="16"/>
                    <a:pt x="55" y="18"/>
                    <a:pt x="68" y="20"/>
                  </a:cubicBezTo>
                  <a:cubicBezTo>
                    <a:pt x="69" y="20"/>
                    <a:pt x="69" y="21"/>
                    <a:pt x="69" y="20"/>
                  </a:cubicBezTo>
                  <a:cubicBezTo>
                    <a:pt x="64" y="18"/>
                    <a:pt x="59" y="17"/>
                    <a:pt x="55" y="15"/>
                  </a:cubicBezTo>
                  <a:cubicBezTo>
                    <a:pt x="48" y="13"/>
                    <a:pt x="42" y="11"/>
                    <a:pt x="36" y="8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4" name="Freeform 546">
              <a:extLst>
                <a:ext uri="{FF2B5EF4-FFF2-40B4-BE49-F238E27FC236}">
                  <a16:creationId xmlns:a16="http://schemas.microsoft.com/office/drawing/2014/main" id="{477A2903-1DEB-4016-A743-F4155102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080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94 h 20"/>
                <a:gd name="T6" fmla="*/ 438 w 64"/>
                <a:gd name="T7" fmla="*/ 148 h 20"/>
                <a:gd name="T8" fmla="*/ 50 w 64"/>
                <a:gd name="T9" fmla="*/ 21 h 20"/>
                <a:gd name="T10" fmla="*/ 0 w 64"/>
                <a:gd name="T11" fmla="*/ 34 h 20"/>
                <a:gd name="T12" fmla="*/ 158 w 64"/>
                <a:gd name="T13" fmla="*/ 111 h 20"/>
                <a:gd name="T14" fmla="*/ 408 w 64"/>
                <a:gd name="T15" fmla="*/ 225 h 20"/>
                <a:gd name="T16" fmla="*/ 563 w 64"/>
                <a:gd name="T17" fmla="*/ 294 h 20"/>
                <a:gd name="T18" fmla="*/ 613 w 64"/>
                <a:gd name="T19" fmla="*/ 315 h 20"/>
                <a:gd name="T20" fmla="*/ 625 w 64"/>
                <a:gd name="T21" fmla="*/ 315 h 20"/>
                <a:gd name="T22" fmla="*/ 658 w 64"/>
                <a:gd name="T23" fmla="*/ 337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52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5"/>
                    <a:pt x="12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4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4" y="18"/>
                    <a:pt x="45" y="19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19"/>
                    <a:pt x="49" y="20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9"/>
                  </a:cubicBezTo>
                  <a:cubicBezTo>
                    <a:pt x="63" y="19"/>
                    <a:pt x="62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5" name="Freeform 547">
              <a:extLst>
                <a:ext uri="{FF2B5EF4-FFF2-40B4-BE49-F238E27FC236}">
                  <a16:creationId xmlns:a16="http://schemas.microsoft.com/office/drawing/2014/main" id="{BCD3C331-8100-41B2-8852-BE7B62504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91"/>
              <a:ext cx="147" cy="45"/>
            </a:xfrm>
            <a:custGeom>
              <a:avLst/>
              <a:gdLst>
                <a:gd name="T0" fmla="*/ 787 w 59"/>
                <a:gd name="T1" fmla="*/ 238 h 17"/>
                <a:gd name="T2" fmla="*/ 311 w 59"/>
                <a:gd name="T3" fmla="*/ 90 h 17"/>
                <a:gd name="T4" fmla="*/ 62 w 59"/>
                <a:gd name="T5" fmla="*/ 0 h 17"/>
                <a:gd name="T6" fmla="*/ 12 w 59"/>
                <a:gd name="T7" fmla="*/ 34 h 17"/>
                <a:gd name="T8" fmla="*/ 249 w 59"/>
                <a:gd name="T9" fmla="*/ 132 h 17"/>
                <a:gd name="T10" fmla="*/ 446 w 59"/>
                <a:gd name="T11" fmla="*/ 225 h 17"/>
                <a:gd name="T12" fmla="*/ 653 w 59"/>
                <a:gd name="T13" fmla="*/ 294 h 17"/>
                <a:gd name="T14" fmla="*/ 653 w 59"/>
                <a:gd name="T15" fmla="*/ 294 h 17"/>
                <a:gd name="T16" fmla="*/ 837 w 59"/>
                <a:gd name="T17" fmla="*/ 315 h 17"/>
                <a:gd name="T18" fmla="*/ 787 w 59"/>
                <a:gd name="T19" fmla="*/ 23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7">
                  <a:moveTo>
                    <a:pt x="51" y="13"/>
                  </a:moveTo>
                  <a:cubicBezTo>
                    <a:pt x="39" y="12"/>
                    <a:pt x="28" y="8"/>
                    <a:pt x="20" y="5"/>
                  </a:cubicBezTo>
                  <a:cubicBezTo>
                    <a:pt x="14" y="2"/>
                    <a:pt x="7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19" y="9"/>
                    <a:pt x="25" y="11"/>
                    <a:pt x="29" y="12"/>
                  </a:cubicBezTo>
                  <a:cubicBezTo>
                    <a:pt x="33" y="14"/>
                    <a:pt x="37" y="15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5" y="17"/>
                    <a:pt x="50" y="17"/>
                    <a:pt x="54" y="17"/>
                  </a:cubicBezTo>
                  <a:cubicBezTo>
                    <a:pt x="56" y="17"/>
                    <a:pt x="59" y="14"/>
                    <a:pt x="51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6" name="Freeform 548">
              <a:extLst>
                <a:ext uri="{FF2B5EF4-FFF2-40B4-BE49-F238E27FC236}">
                  <a16:creationId xmlns:a16="http://schemas.microsoft.com/office/drawing/2014/main" id="{10A3F5DC-F484-431C-8885-B5318DE0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083"/>
              <a:ext cx="170" cy="58"/>
            </a:xfrm>
            <a:custGeom>
              <a:avLst/>
              <a:gdLst>
                <a:gd name="T0" fmla="*/ 125 w 68"/>
                <a:gd name="T1" fmla="*/ 76 h 22"/>
                <a:gd name="T2" fmla="*/ 583 w 68"/>
                <a:gd name="T3" fmla="*/ 258 h 22"/>
                <a:gd name="T4" fmla="*/ 1050 w 68"/>
                <a:gd name="T5" fmla="*/ 382 h 22"/>
                <a:gd name="T6" fmla="*/ 1063 w 68"/>
                <a:gd name="T7" fmla="*/ 382 h 22"/>
                <a:gd name="T8" fmla="*/ 863 w 68"/>
                <a:gd name="T9" fmla="*/ 314 h 22"/>
                <a:gd name="T10" fmla="*/ 563 w 68"/>
                <a:gd name="T11" fmla="*/ 166 h 22"/>
                <a:gd name="T12" fmla="*/ 188 w 68"/>
                <a:gd name="T13" fmla="*/ 21 h 22"/>
                <a:gd name="T14" fmla="*/ 33 w 68"/>
                <a:gd name="T15" fmla="*/ 55 h 22"/>
                <a:gd name="T16" fmla="*/ 125 w 68"/>
                <a:gd name="T17" fmla="*/ 7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2">
                  <a:moveTo>
                    <a:pt x="8" y="4"/>
                  </a:moveTo>
                  <a:cubicBezTo>
                    <a:pt x="16" y="4"/>
                    <a:pt x="26" y="9"/>
                    <a:pt x="37" y="14"/>
                  </a:cubicBezTo>
                  <a:cubicBezTo>
                    <a:pt x="46" y="17"/>
                    <a:pt x="54" y="20"/>
                    <a:pt x="67" y="21"/>
                  </a:cubicBezTo>
                  <a:cubicBezTo>
                    <a:pt x="68" y="21"/>
                    <a:pt x="68" y="22"/>
                    <a:pt x="68" y="21"/>
                  </a:cubicBezTo>
                  <a:cubicBezTo>
                    <a:pt x="63" y="20"/>
                    <a:pt x="59" y="19"/>
                    <a:pt x="55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7" name="Freeform 549">
              <a:extLst>
                <a:ext uri="{FF2B5EF4-FFF2-40B4-BE49-F238E27FC236}">
                  <a16:creationId xmlns:a16="http://schemas.microsoft.com/office/drawing/2014/main" id="{9B54AB82-0B1C-4C73-8E80-963352701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88"/>
              <a:ext cx="158" cy="56"/>
            </a:xfrm>
            <a:custGeom>
              <a:avLst/>
              <a:gdLst>
                <a:gd name="T0" fmla="*/ 943 w 63"/>
                <a:gd name="T1" fmla="*/ 341 h 21"/>
                <a:gd name="T2" fmla="*/ 710 w 63"/>
                <a:gd name="T3" fmla="*/ 307 h 21"/>
                <a:gd name="T4" fmla="*/ 441 w 63"/>
                <a:gd name="T5" fmla="*/ 149 h 21"/>
                <a:gd name="T6" fmla="*/ 63 w 63"/>
                <a:gd name="T7" fmla="*/ 0 h 21"/>
                <a:gd name="T8" fmla="*/ 0 w 63"/>
                <a:gd name="T9" fmla="*/ 21 h 21"/>
                <a:gd name="T10" fmla="*/ 176 w 63"/>
                <a:gd name="T11" fmla="*/ 93 h 21"/>
                <a:gd name="T12" fmla="*/ 409 w 63"/>
                <a:gd name="T13" fmla="*/ 205 h 21"/>
                <a:gd name="T14" fmla="*/ 567 w 63"/>
                <a:gd name="T15" fmla="*/ 307 h 21"/>
                <a:gd name="T16" fmla="*/ 617 w 63"/>
                <a:gd name="T17" fmla="*/ 320 h 21"/>
                <a:gd name="T18" fmla="*/ 629 w 63"/>
                <a:gd name="T19" fmla="*/ 341 h 21"/>
                <a:gd name="T20" fmla="*/ 660 w 63"/>
                <a:gd name="T21" fmla="*/ 363 h 21"/>
                <a:gd name="T22" fmla="*/ 680 w 63"/>
                <a:gd name="T23" fmla="*/ 363 h 21"/>
                <a:gd name="T24" fmla="*/ 913 w 63"/>
                <a:gd name="T25" fmla="*/ 376 h 21"/>
                <a:gd name="T26" fmla="*/ 993 w 63"/>
                <a:gd name="T27" fmla="*/ 341 h 21"/>
                <a:gd name="T28" fmla="*/ 943 w 63"/>
                <a:gd name="T29" fmla="*/ 341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1">
                  <a:moveTo>
                    <a:pt x="60" y="18"/>
                  </a:moveTo>
                  <a:cubicBezTo>
                    <a:pt x="56" y="17"/>
                    <a:pt x="49" y="17"/>
                    <a:pt x="45" y="16"/>
                  </a:cubicBezTo>
                  <a:cubicBezTo>
                    <a:pt x="45" y="16"/>
                    <a:pt x="34" y="11"/>
                    <a:pt x="28" y="8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9"/>
                    <a:pt x="26" y="11"/>
                  </a:cubicBezTo>
                  <a:cubicBezTo>
                    <a:pt x="30" y="13"/>
                    <a:pt x="33" y="15"/>
                    <a:pt x="36" y="16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7"/>
                    <a:pt x="39" y="18"/>
                    <a:pt x="40" y="18"/>
                  </a:cubicBezTo>
                  <a:cubicBezTo>
                    <a:pt x="41" y="18"/>
                    <a:pt x="41" y="18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8" y="21"/>
                    <a:pt x="54" y="19"/>
                    <a:pt x="58" y="20"/>
                  </a:cubicBezTo>
                  <a:cubicBezTo>
                    <a:pt x="59" y="20"/>
                    <a:pt x="62" y="19"/>
                    <a:pt x="63" y="18"/>
                  </a:cubicBezTo>
                  <a:cubicBezTo>
                    <a:pt x="62" y="18"/>
                    <a:pt x="61" y="18"/>
                    <a:pt x="60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8" name="Freeform 550">
              <a:extLst>
                <a:ext uri="{FF2B5EF4-FFF2-40B4-BE49-F238E27FC236}">
                  <a16:creationId xmlns:a16="http://schemas.microsoft.com/office/drawing/2014/main" id="{0EEF17DB-C02C-4866-9EE2-D0E265AD7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091"/>
              <a:ext cx="147" cy="48"/>
            </a:xfrm>
            <a:custGeom>
              <a:avLst/>
              <a:gdLst>
                <a:gd name="T0" fmla="*/ 807 w 59"/>
                <a:gd name="T1" fmla="*/ 285 h 18"/>
                <a:gd name="T2" fmla="*/ 311 w 59"/>
                <a:gd name="T3" fmla="*/ 93 h 18"/>
                <a:gd name="T4" fmla="*/ 75 w 59"/>
                <a:gd name="T5" fmla="*/ 21 h 18"/>
                <a:gd name="T6" fmla="*/ 30 w 59"/>
                <a:gd name="T7" fmla="*/ 56 h 18"/>
                <a:gd name="T8" fmla="*/ 262 w 59"/>
                <a:gd name="T9" fmla="*/ 149 h 18"/>
                <a:gd name="T10" fmla="*/ 446 w 59"/>
                <a:gd name="T11" fmla="*/ 248 h 18"/>
                <a:gd name="T12" fmla="*/ 665 w 59"/>
                <a:gd name="T13" fmla="*/ 320 h 18"/>
                <a:gd name="T14" fmla="*/ 665 w 59"/>
                <a:gd name="T15" fmla="*/ 320 h 18"/>
                <a:gd name="T16" fmla="*/ 850 w 59"/>
                <a:gd name="T17" fmla="*/ 341 h 18"/>
                <a:gd name="T18" fmla="*/ 807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5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2"/>
                    <a:pt x="29" y="13"/>
                  </a:cubicBezTo>
                  <a:cubicBezTo>
                    <a:pt x="33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8"/>
                    <a:pt x="50" y="18"/>
                    <a:pt x="55" y="18"/>
                  </a:cubicBezTo>
                  <a:cubicBezTo>
                    <a:pt x="57" y="18"/>
                    <a:pt x="59" y="15"/>
                    <a:pt x="52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9" name="Freeform 551">
              <a:extLst>
                <a:ext uri="{FF2B5EF4-FFF2-40B4-BE49-F238E27FC236}">
                  <a16:creationId xmlns:a16="http://schemas.microsoft.com/office/drawing/2014/main" id="{45D70A01-D496-4502-8F16-CA87684A8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080"/>
              <a:ext cx="170" cy="64"/>
            </a:xfrm>
            <a:custGeom>
              <a:avLst/>
              <a:gdLst>
                <a:gd name="T0" fmla="*/ 125 w 68"/>
                <a:gd name="T1" fmla="*/ 77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92 h 24"/>
                <a:gd name="T12" fmla="*/ 188 w 68"/>
                <a:gd name="T13" fmla="*/ 21 h 24"/>
                <a:gd name="T14" fmla="*/ 33 w 68"/>
                <a:gd name="T15" fmla="*/ 56 h 24"/>
                <a:gd name="T16" fmla="*/ 125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7"/>
                    <a:pt x="20" y="2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0" name="Freeform 552">
              <a:extLst>
                <a:ext uri="{FF2B5EF4-FFF2-40B4-BE49-F238E27FC236}">
                  <a16:creationId xmlns:a16="http://schemas.microsoft.com/office/drawing/2014/main" id="{341D0018-1051-48AD-8B4C-E9C352736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083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37 h 23"/>
                <a:gd name="T6" fmla="*/ 434 w 63"/>
                <a:gd name="T7" fmla="*/ 191 h 23"/>
                <a:gd name="T8" fmla="*/ 62 w 63"/>
                <a:gd name="T9" fmla="*/ 0 h 23"/>
                <a:gd name="T10" fmla="*/ 0 w 63"/>
                <a:gd name="T11" fmla="*/ 34 h 23"/>
                <a:gd name="T12" fmla="*/ 167 w 63"/>
                <a:gd name="T13" fmla="*/ 111 h 23"/>
                <a:gd name="T14" fmla="*/ 404 w 63"/>
                <a:gd name="T15" fmla="*/ 239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53 w 63"/>
                <a:gd name="T23" fmla="*/ 374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408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20"/>
                    <a:pt x="48" y="18"/>
                  </a:cubicBezTo>
                  <a:cubicBezTo>
                    <a:pt x="48" y="18"/>
                    <a:pt x="47" y="18"/>
                    <a:pt x="47" y="18"/>
                  </a:cubicBezTo>
                  <a:cubicBezTo>
                    <a:pt x="40" y="16"/>
                    <a:pt x="33" y="12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4"/>
                    <a:pt x="33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9"/>
                    <a:pt x="41" y="20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4" y="21"/>
                    <a:pt x="45" y="21"/>
                    <a:pt x="45" y="21"/>
                  </a:cubicBezTo>
                  <a:cubicBezTo>
                    <a:pt x="46" y="21"/>
                    <a:pt x="46" y="21"/>
                    <a:pt x="47" y="22"/>
                  </a:cubicBezTo>
                  <a:cubicBezTo>
                    <a:pt x="48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1" name="Freeform 553">
              <a:extLst>
                <a:ext uri="{FF2B5EF4-FFF2-40B4-BE49-F238E27FC236}">
                  <a16:creationId xmlns:a16="http://schemas.microsoft.com/office/drawing/2014/main" id="{62431265-1425-4268-B536-F346CA12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088"/>
              <a:ext cx="147" cy="53"/>
            </a:xfrm>
            <a:custGeom>
              <a:avLst/>
              <a:gdLst>
                <a:gd name="T0" fmla="*/ 787 w 59"/>
                <a:gd name="T1" fmla="*/ 294 h 20"/>
                <a:gd name="T2" fmla="*/ 311 w 59"/>
                <a:gd name="T3" fmla="*/ 111 h 20"/>
                <a:gd name="T4" fmla="*/ 62 w 59"/>
                <a:gd name="T5" fmla="*/ 21 h 20"/>
                <a:gd name="T6" fmla="*/ 12 w 59"/>
                <a:gd name="T7" fmla="*/ 56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6"/>
                  </a:moveTo>
                  <a:cubicBezTo>
                    <a:pt x="39" y="14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2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4" y="20"/>
                  </a:cubicBezTo>
                  <a:cubicBezTo>
                    <a:pt x="56" y="20"/>
                    <a:pt x="59" y="17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2" name="Freeform 554">
              <a:extLst>
                <a:ext uri="{FF2B5EF4-FFF2-40B4-BE49-F238E27FC236}">
                  <a16:creationId xmlns:a16="http://schemas.microsoft.com/office/drawing/2014/main" id="{0E177DEB-C482-4E82-BE00-19AF1500A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2077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2"/>
                    <a:pt x="58" y="21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3" name="Freeform 555">
              <a:extLst>
                <a:ext uri="{FF2B5EF4-FFF2-40B4-BE49-F238E27FC236}">
                  <a16:creationId xmlns:a16="http://schemas.microsoft.com/office/drawing/2014/main" id="{A0DB7740-F259-4ACE-84E6-B38E5F34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080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1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20"/>
                    <a:pt x="40" y="20"/>
                    <a:pt x="41" y="20"/>
                  </a:cubicBezTo>
                  <a:cubicBezTo>
                    <a:pt x="41" y="20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1" y="23"/>
                    <a:pt x="60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4" name="Freeform 556">
              <a:extLst>
                <a:ext uri="{FF2B5EF4-FFF2-40B4-BE49-F238E27FC236}">
                  <a16:creationId xmlns:a16="http://schemas.microsoft.com/office/drawing/2014/main" id="{B1C7E839-5C1C-471D-B635-14B70F027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085"/>
              <a:ext cx="147" cy="54"/>
            </a:xfrm>
            <a:custGeom>
              <a:avLst/>
              <a:gdLst>
                <a:gd name="T0" fmla="*/ 787 w 59"/>
                <a:gd name="T1" fmla="*/ 313 h 20"/>
                <a:gd name="T2" fmla="*/ 311 w 59"/>
                <a:gd name="T3" fmla="*/ 116 h 20"/>
                <a:gd name="T4" fmla="*/ 75 w 59"/>
                <a:gd name="T5" fmla="*/ 0 h 20"/>
                <a:gd name="T6" fmla="*/ 30 w 59"/>
                <a:gd name="T7" fmla="*/ 38 h 20"/>
                <a:gd name="T8" fmla="*/ 249 w 59"/>
                <a:gd name="T9" fmla="*/ 159 h 20"/>
                <a:gd name="T10" fmla="*/ 446 w 59"/>
                <a:gd name="T11" fmla="*/ 278 h 20"/>
                <a:gd name="T12" fmla="*/ 653 w 59"/>
                <a:gd name="T13" fmla="*/ 373 h 20"/>
                <a:gd name="T14" fmla="*/ 653 w 59"/>
                <a:gd name="T15" fmla="*/ 373 h 20"/>
                <a:gd name="T16" fmla="*/ 837 w 59"/>
                <a:gd name="T17" fmla="*/ 394 h 20"/>
                <a:gd name="T18" fmla="*/ 787 w 59"/>
                <a:gd name="T19" fmla="*/ 31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4" y="3"/>
                    <a:pt x="8" y="1"/>
                    <a:pt x="5" y="0"/>
                  </a:cubicBezTo>
                  <a:cubicBezTo>
                    <a:pt x="2" y="0"/>
                    <a:pt x="0" y="1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4" y="20"/>
                  </a:cubicBezTo>
                  <a:cubicBezTo>
                    <a:pt x="56" y="20"/>
                    <a:pt x="59" y="17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5" name="Freeform 557">
              <a:extLst>
                <a:ext uri="{FF2B5EF4-FFF2-40B4-BE49-F238E27FC236}">
                  <a16:creationId xmlns:a16="http://schemas.microsoft.com/office/drawing/2014/main" id="{98583965-F708-45DF-BBF4-F49886A91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072"/>
              <a:ext cx="167" cy="67"/>
            </a:xfrm>
            <a:custGeom>
              <a:avLst/>
              <a:gdLst>
                <a:gd name="T0" fmla="*/ 125 w 67"/>
                <a:gd name="T1" fmla="*/ 78 h 25"/>
                <a:gd name="T2" fmla="*/ 558 w 67"/>
                <a:gd name="T3" fmla="*/ 308 h 25"/>
                <a:gd name="T4" fmla="*/ 1037 w 67"/>
                <a:gd name="T5" fmla="*/ 461 h 25"/>
                <a:gd name="T6" fmla="*/ 1037 w 67"/>
                <a:gd name="T7" fmla="*/ 461 h 25"/>
                <a:gd name="T8" fmla="*/ 837 w 67"/>
                <a:gd name="T9" fmla="*/ 367 h 25"/>
                <a:gd name="T10" fmla="*/ 541 w 67"/>
                <a:gd name="T11" fmla="*/ 209 h 25"/>
                <a:gd name="T12" fmla="*/ 187 w 67"/>
                <a:gd name="T13" fmla="*/ 21 h 25"/>
                <a:gd name="T14" fmla="*/ 30 w 67"/>
                <a:gd name="T15" fmla="*/ 56 h 25"/>
                <a:gd name="T16" fmla="*/ 125 w 67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5">
                  <a:moveTo>
                    <a:pt x="8" y="4"/>
                  </a:moveTo>
                  <a:cubicBezTo>
                    <a:pt x="16" y="4"/>
                    <a:pt x="26" y="11"/>
                    <a:pt x="36" y="16"/>
                  </a:cubicBezTo>
                  <a:cubicBezTo>
                    <a:pt x="45" y="19"/>
                    <a:pt x="53" y="22"/>
                    <a:pt x="67" y="24"/>
                  </a:cubicBezTo>
                  <a:cubicBezTo>
                    <a:pt x="67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7"/>
                    <a:pt x="41" y="14"/>
                    <a:pt x="35" y="11"/>
                  </a:cubicBezTo>
                  <a:cubicBezTo>
                    <a:pt x="29" y="7"/>
                    <a:pt x="20" y="3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6" name="Freeform 558">
              <a:extLst>
                <a:ext uri="{FF2B5EF4-FFF2-40B4-BE49-F238E27FC236}">
                  <a16:creationId xmlns:a16="http://schemas.microsoft.com/office/drawing/2014/main" id="{2F042586-234B-4141-A75A-39A9EA05D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077"/>
              <a:ext cx="157" cy="62"/>
            </a:xfrm>
            <a:custGeom>
              <a:avLst/>
              <a:gdLst>
                <a:gd name="T0" fmla="*/ 932 w 63"/>
                <a:gd name="T1" fmla="*/ 429 h 23"/>
                <a:gd name="T2" fmla="*/ 745 w 63"/>
                <a:gd name="T3" fmla="*/ 356 h 23"/>
                <a:gd name="T4" fmla="*/ 728 w 63"/>
                <a:gd name="T5" fmla="*/ 356 h 23"/>
                <a:gd name="T6" fmla="*/ 434 w 63"/>
                <a:gd name="T7" fmla="*/ 175 h 23"/>
                <a:gd name="T8" fmla="*/ 62 w 63"/>
                <a:gd name="T9" fmla="*/ 0 h 23"/>
                <a:gd name="T10" fmla="*/ 0 w 63"/>
                <a:gd name="T11" fmla="*/ 22 h 23"/>
                <a:gd name="T12" fmla="*/ 167 w 63"/>
                <a:gd name="T13" fmla="*/ 94 h 23"/>
                <a:gd name="T14" fmla="*/ 404 w 63"/>
                <a:gd name="T15" fmla="*/ 232 h 23"/>
                <a:gd name="T16" fmla="*/ 558 w 63"/>
                <a:gd name="T17" fmla="*/ 334 h 23"/>
                <a:gd name="T18" fmla="*/ 591 w 63"/>
                <a:gd name="T19" fmla="*/ 356 h 23"/>
                <a:gd name="T20" fmla="*/ 603 w 63"/>
                <a:gd name="T21" fmla="*/ 369 h 23"/>
                <a:gd name="T22" fmla="*/ 633 w 63"/>
                <a:gd name="T23" fmla="*/ 394 h 23"/>
                <a:gd name="T24" fmla="*/ 665 w 63"/>
                <a:gd name="T25" fmla="*/ 394 h 23"/>
                <a:gd name="T26" fmla="*/ 695 w 63"/>
                <a:gd name="T27" fmla="*/ 415 h 23"/>
                <a:gd name="T28" fmla="*/ 715 w 63"/>
                <a:gd name="T29" fmla="*/ 429 h 23"/>
                <a:gd name="T30" fmla="*/ 758 w 63"/>
                <a:gd name="T31" fmla="*/ 429 h 23"/>
                <a:gd name="T32" fmla="*/ 900 w 63"/>
                <a:gd name="T33" fmla="*/ 450 h 23"/>
                <a:gd name="T34" fmla="*/ 974 w 63"/>
                <a:gd name="T35" fmla="*/ 429 h 23"/>
                <a:gd name="T36" fmla="*/ 932 w 63"/>
                <a:gd name="T37" fmla="*/ 429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2"/>
                  </a:moveTo>
                  <a:cubicBezTo>
                    <a:pt x="56" y="20"/>
                    <a:pt x="51" y="20"/>
                    <a:pt x="48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0" y="16"/>
                    <a:pt x="33" y="12"/>
                    <a:pt x="28" y="9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8" y="18"/>
                    <a:pt x="39" y="19"/>
                    <a:pt x="39" y="19"/>
                  </a:cubicBezTo>
                  <a:cubicBezTo>
                    <a:pt x="40" y="19"/>
                    <a:pt x="41" y="19"/>
                    <a:pt x="41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6" y="21"/>
                    <a:pt x="46" y="21"/>
                    <a:pt x="46" y="22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7" name="Freeform 559">
              <a:extLst>
                <a:ext uri="{FF2B5EF4-FFF2-40B4-BE49-F238E27FC236}">
                  <a16:creationId xmlns:a16="http://schemas.microsoft.com/office/drawing/2014/main" id="{68AC9E2C-EF6F-4170-8453-285B1E85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080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13 w 58"/>
                <a:gd name="T3" fmla="*/ 111 h 20"/>
                <a:gd name="T4" fmla="*/ 63 w 58"/>
                <a:gd name="T5" fmla="*/ 21 h 20"/>
                <a:gd name="T6" fmla="*/ 20 w 58"/>
                <a:gd name="T7" fmla="*/ 56 h 20"/>
                <a:gd name="T8" fmla="*/ 250 w 58"/>
                <a:gd name="T9" fmla="*/ 170 h 20"/>
                <a:gd name="T10" fmla="*/ 438 w 58"/>
                <a:gd name="T11" fmla="*/ 260 h 20"/>
                <a:gd name="T12" fmla="*/ 658 w 58"/>
                <a:gd name="T13" fmla="*/ 352 h 20"/>
                <a:gd name="T14" fmla="*/ 658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5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0"/>
                    <a:pt x="24" y="13"/>
                    <a:pt x="28" y="14"/>
                  </a:cubicBezTo>
                  <a:cubicBezTo>
                    <a:pt x="32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3" y="20"/>
                  </a:cubicBezTo>
                  <a:cubicBezTo>
                    <a:pt x="56" y="20"/>
                    <a:pt x="58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8" name="Freeform 560">
              <a:extLst>
                <a:ext uri="{FF2B5EF4-FFF2-40B4-BE49-F238E27FC236}">
                  <a16:creationId xmlns:a16="http://schemas.microsoft.com/office/drawing/2014/main" id="{017AD6F2-B2D8-4E02-8656-420D31829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069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2"/>
                    <a:pt x="58" y="21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9" name="Freeform 561">
              <a:extLst>
                <a:ext uri="{FF2B5EF4-FFF2-40B4-BE49-F238E27FC236}">
                  <a16:creationId xmlns:a16="http://schemas.microsoft.com/office/drawing/2014/main" id="{605254F0-9889-4D31-A958-7CA967A14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072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20"/>
                    <a:pt x="40" y="20"/>
                    <a:pt x="41" y="20"/>
                  </a:cubicBezTo>
                  <a:cubicBezTo>
                    <a:pt x="41" y="20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2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3"/>
                    <a:pt x="63" y="23"/>
                  </a:cubicBezTo>
                  <a:cubicBezTo>
                    <a:pt x="61" y="23"/>
                    <a:pt x="60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0" name="Freeform 562">
              <a:extLst>
                <a:ext uri="{FF2B5EF4-FFF2-40B4-BE49-F238E27FC236}">
                  <a16:creationId xmlns:a16="http://schemas.microsoft.com/office/drawing/2014/main" id="{B9CC3D64-4A5E-4669-B74A-AD5F1F3BF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077"/>
              <a:ext cx="145" cy="54"/>
            </a:xfrm>
            <a:custGeom>
              <a:avLst/>
              <a:gdLst>
                <a:gd name="T0" fmla="*/ 800 w 58"/>
                <a:gd name="T1" fmla="*/ 313 h 20"/>
                <a:gd name="T2" fmla="*/ 313 w 58"/>
                <a:gd name="T3" fmla="*/ 116 h 20"/>
                <a:gd name="T4" fmla="*/ 63 w 58"/>
                <a:gd name="T5" fmla="*/ 0 h 20"/>
                <a:gd name="T6" fmla="*/ 20 w 58"/>
                <a:gd name="T7" fmla="*/ 38 h 20"/>
                <a:gd name="T8" fmla="*/ 250 w 58"/>
                <a:gd name="T9" fmla="*/ 159 h 20"/>
                <a:gd name="T10" fmla="*/ 438 w 58"/>
                <a:gd name="T11" fmla="*/ 278 h 20"/>
                <a:gd name="T12" fmla="*/ 645 w 58"/>
                <a:gd name="T13" fmla="*/ 373 h 20"/>
                <a:gd name="T14" fmla="*/ 645 w 58"/>
                <a:gd name="T15" fmla="*/ 373 h 20"/>
                <a:gd name="T16" fmla="*/ 833 w 58"/>
                <a:gd name="T17" fmla="*/ 394 h 20"/>
                <a:gd name="T18" fmla="*/ 800 w 58"/>
                <a:gd name="T19" fmla="*/ 31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6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6" y="20"/>
                    <a:pt x="58" y="17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1" name="Freeform 563">
              <a:extLst>
                <a:ext uri="{FF2B5EF4-FFF2-40B4-BE49-F238E27FC236}">
                  <a16:creationId xmlns:a16="http://schemas.microsoft.com/office/drawing/2014/main" id="{C1D48D1C-AD61-4A29-8FD2-944A4FF46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064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308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209 h 25"/>
                <a:gd name="T12" fmla="*/ 208 w 68"/>
                <a:gd name="T13" fmla="*/ 21 h 25"/>
                <a:gd name="T14" fmla="*/ 33 w 68"/>
                <a:gd name="T15" fmla="*/ 56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6" y="4"/>
                    <a:pt x="26" y="11"/>
                    <a:pt x="37" y="16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7"/>
                    <a:pt x="41" y="14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2" name="Freeform 564">
              <a:extLst>
                <a:ext uri="{FF2B5EF4-FFF2-40B4-BE49-F238E27FC236}">
                  <a16:creationId xmlns:a16="http://schemas.microsoft.com/office/drawing/2014/main" id="{9BE244FE-46CE-4FBA-BA01-E36B7A35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069"/>
              <a:ext cx="158" cy="62"/>
            </a:xfrm>
            <a:custGeom>
              <a:avLst/>
              <a:gdLst>
                <a:gd name="T0" fmla="*/ 930 w 63"/>
                <a:gd name="T1" fmla="*/ 429 h 23"/>
                <a:gd name="T2" fmla="*/ 742 w 63"/>
                <a:gd name="T3" fmla="*/ 356 h 23"/>
                <a:gd name="T4" fmla="*/ 722 w 63"/>
                <a:gd name="T5" fmla="*/ 356 h 23"/>
                <a:gd name="T6" fmla="*/ 429 w 63"/>
                <a:gd name="T7" fmla="*/ 175 h 23"/>
                <a:gd name="T8" fmla="*/ 50 w 63"/>
                <a:gd name="T9" fmla="*/ 0 h 23"/>
                <a:gd name="T10" fmla="*/ 0 w 63"/>
                <a:gd name="T11" fmla="*/ 22 h 23"/>
                <a:gd name="T12" fmla="*/ 158 w 63"/>
                <a:gd name="T13" fmla="*/ 94 h 23"/>
                <a:gd name="T14" fmla="*/ 396 w 63"/>
                <a:gd name="T15" fmla="*/ 232 h 23"/>
                <a:gd name="T16" fmla="*/ 554 w 63"/>
                <a:gd name="T17" fmla="*/ 334 h 23"/>
                <a:gd name="T18" fmla="*/ 584 w 63"/>
                <a:gd name="T19" fmla="*/ 356 h 23"/>
                <a:gd name="T20" fmla="*/ 617 w 63"/>
                <a:gd name="T21" fmla="*/ 369 h 23"/>
                <a:gd name="T22" fmla="*/ 647 w 63"/>
                <a:gd name="T23" fmla="*/ 394 h 23"/>
                <a:gd name="T24" fmla="*/ 660 w 63"/>
                <a:gd name="T25" fmla="*/ 394 h 23"/>
                <a:gd name="T26" fmla="*/ 692 w 63"/>
                <a:gd name="T27" fmla="*/ 415 h 23"/>
                <a:gd name="T28" fmla="*/ 722 w 63"/>
                <a:gd name="T29" fmla="*/ 415 h 23"/>
                <a:gd name="T30" fmla="*/ 755 w 63"/>
                <a:gd name="T31" fmla="*/ 429 h 23"/>
                <a:gd name="T32" fmla="*/ 900 w 63"/>
                <a:gd name="T33" fmla="*/ 450 h 23"/>
                <a:gd name="T34" fmla="*/ 993 w 63"/>
                <a:gd name="T35" fmla="*/ 429 h 23"/>
                <a:gd name="T36" fmla="*/ 930 w 63"/>
                <a:gd name="T37" fmla="*/ 429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59" y="22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7"/>
                    <a:pt x="20" y="9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8" y="18"/>
                    <a:pt x="38" y="19"/>
                    <a:pt x="39" y="19"/>
                  </a:cubicBezTo>
                  <a:cubicBezTo>
                    <a:pt x="39" y="19"/>
                    <a:pt x="40" y="19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0"/>
                    <a:pt x="44" y="21"/>
                    <a:pt x="44" y="21"/>
                  </a:cubicBezTo>
                  <a:cubicBezTo>
                    <a:pt x="45" y="21"/>
                    <a:pt x="45" y="21"/>
                    <a:pt x="46" y="21"/>
                  </a:cubicBezTo>
                  <a:cubicBezTo>
                    <a:pt x="47" y="22"/>
                    <a:pt x="47" y="22"/>
                    <a:pt x="48" y="22"/>
                  </a:cubicBezTo>
                  <a:cubicBezTo>
                    <a:pt x="51" y="23"/>
                    <a:pt x="53" y="23"/>
                    <a:pt x="57" y="23"/>
                  </a:cubicBezTo>
                  <a:cubicBezTo>
                    <a:pt x="58" y="23"/>
                    <a:pt x="61" y="23"/>
                    <a:pt x="63" y="22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3" name="Freeform 565">
              <a:extLst>
                <a:ext uri="{FF2B5EF4-FFF2-40B4-BE49-F238E27FC236}">
                  <a16:creationId xmlns:a16="http://schemas.microsoft.com/office/drawing/2014/main" id="{9172CE93-8557-46E1-86A6-5616465E4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072"/>
              <a:ext cx="147" cy="53"/>
            </a:xfrm>
            <a:custGeom>
              <a:avLst/>
              <a:gdLst>
                <a:gd name="T0" fmla="*/ 787 w 59"/>
                <a:gd name="T1" fmla="*/ 315 h 20"/>
                <a:gd name="T2" fmla="*/ 311 w 59"/>
                <a:gd name="T3" fmla="*/ 111 h 20"/>
                <a:gd name="T4" fmla="*/ 75 w 59"/>
                <a:gd name="T5" fmla="*/ 21 h 20"/>
                <a:gd name="T6" fmla="*/ 30 w 59"/>
                <a:gd name="T7" fmla="*/ 56 h 20"/>
                <a:gd name="T8" fmla="*/ 249 w 59"/>
                <a:gd name="T9" fmla="*/ 170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7"/>
                  </a:moveTo>
                  <a:cubicBezTo>
                    <a:pt x="39" y="15"/>
                    <a:pt x="28" y="10"/>
                    <a:pt x="20" y="6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0"/>
                    <a:pt x="25" y="13"/>
                    <a:pt x="29" y="14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0"/>
                    <a:pt x="59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4" name="Freeform 566">
              <a:extLst>
                <a:ext uri="{FF2B5EF4-FFF2-40B4-BE49-F238E27FC236}">
                  <a16:creationId xmlns:a16="http://schemas.microsoft.com/office/drawing/2014/main" id="{B59503E3-02CC-4AAD-B4BC-925972E8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061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63 w 68"/>
                <a:gd name="T7" fmla="*/ 461 h 25"/>
                <a:gd name="T8" fmla="*/ 863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8" y="25"/>
                    <a:pt x="68" y="24"/>
                  </a:cubicBezTo>
                  <a:cubicBezTo>
                    <a:pt x="63" y="22"/>
                    <a:pt x="59" y="21"/>
                    <a:pt x="55" y="19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1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3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5" name="Freeform 567">
              <a:extLst>
                <a:ext uri="{FF2B5EF4-FFF2-40B4-BE49-F238E27FC236}">
                  <a16:creationId xmlns:a16="http://schemas.microsoft.com/office/drawing/2014/main" id="{47784E33-EA3D-4E66-9CA4-7403D2D18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064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41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21 h 24"/>
                <a:gd name="T12" fmla="*/ 155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8" y="19"/>
                  </a:cubicBezTo>
                  <a:cubicBezTo>
                    <a:pt x="47" y="19"/>
                    <a:pt x="47" y="19"/>
                    <a:pt x="47" y="18"/>
                  </a:cubicBezTo>
                  <a:cubicBezTo>
                    <a:pt x="39" y="16"/>
                    <a:pt x="33" y="13"/>
                    <a:pt x="28" y="10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7"/>
                    <a:pt x="20" y="10"/>
                    <a:pt x="26" y="13"/>
                  </a:cubicBezTo>
                  <a:cubicBezTo>
                    <a:pt x="29" y="14"/>
                    <a:pt x="32" y="16"/>
                    <a:pt x="36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0"/>
                    <a:pt x="42" y="20"/>
                    <a:pt x="43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8" y="24"/>
                    <a:pt x="62" y="23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6" name="Freeform 568">
              <a:extLst>
                <a:ext uri="{FF2B5EF4-FFF2-40B4-BE49-F238E27FC236}">
                  <a16:creationId xmlns:a16="http://schemas.microsoft.com/office/drawing/2014/main" id="{F8A29E05-AA2D-4184-A0DF-F402E17D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072"/>
              <a:ext cx="147" cy="51"/>
            </a:xfrm>
            <a:custGeom>
              <a:avLst/>
              <a:gdLst>
                <a:gd name="T0" fmla="*/ 787 w 59"/>
                <a:gd name="T1" fmla="*/ 287 h 19"/>
                <a:gd name="T2" fmla="*/ 311 w 59"/>
                <a:gd name="T3" fmla="*/ 94 h 19"/>
                <a:gd name="T4" fmla="*/ 62 w 59"/>
                <a:gd name="T5" fmla="*/ 0 h 19"/>
                <a:gd name="T6" fmla="*/ 12 w 59"/>
                <a:gd name="T7" fmla="*/ 35 h 19"/>
                <a:gd name="T8" fmla="*/ 249 w 59"/>
                <a:gd name="T9" fmla="*/ 150 h 19"/>
                <a:gd name="T10" fmla="*/ 446 w 59"/>
                <a:gd name="T11" fmla="*/ 252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787 w 5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5"/>
                  </a:moveTo>
                  <a:cubicBezTo>
                    <a:pt x="39" y="13"/>
                    <a:pt x="28" y="9"/>
                    <a:pt x="20" y="5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3"/>
                  </a:cubicBezTo>
                  <a:cubicBezTo>
                    <a:pt x="33" y="15"/>
                    <a:pt x="37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8"/>
                    <a:pt x="49" y="18"/>
                    <a:pt x="54" y="19"/>
                  </a:cubicBezTo>
                  <a:cubicBezTo>
                    <a:pt x="56" y="19"/>
                    <a:pt x="59" y="16"/>
                    <a:pt x="51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7" name="Freeform 569">
              <a:extLst>
                <a:ext uri="{FF2B5EF4-FFF2-40B4-BE49-F238E27FC236}">
                  <a16:creationId xmlns:a16="http://schemas.microsoft.com/office/drawing/2014/main" id="{8DAEDC04-C7D8-4528-AC5A-529C71906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061"/>
              <a:ext cx="170" cy="64"/>
            </a:xfrm>
            <a:custGeom>
              <a:avLst/>
              <a:gdLst>
                <a:gd name="T0" fmla="*/ 125 w 68"/>
                <a:gd name="T1" fmla="*/ 77 h 24"/>
                <a:gd name="T2" fmla="*/ 583 w 68"/>
                <a:gd name="T3" fmla="*/ 285 h 24"/>
                <a:gd name="T4" fmla="*/ 1050 w 68"/>
                <a:gd name="T5" fmla="*/ 435 h 24"/>
                <a:gd name="T6" fmla="*/ 1063 w 68"/>
                <a:gd name="T7" fmla="*/ 435 h 24"/>
                <a:gd name="T8" fmla="*/ 863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56 h 24"/>
                <a:gd name="T16" fmla="*/ 125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6" y="18"/>
                    <a:pt x="54" y="21"/>
                    <a:pt x="67" y="23"/>
                  </a:cubicBezTo>
                  <a:cubicBezTo>
                    <a:pt x="68" y="23"/>
                    <a:pt x="68" y="24"/>
                    <a:pt x="68" y="23"/>
                  </a:cubicBezTo>
                  <a:cubicBezTo>
                    <a:pt x="63" y="21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8" name="Freeform 570">
              <a:extLst>
                <a:ext uri="{FF2B5EF4-FFF2-40B4-BE49-F238E27FC236}">
                  <a16:creationId xmlns:a16="http://schemas.microsoft.com/office/drawing/2014/main" id="{D14DFB30-15A7-4A69-BCBD-A0C1A26B6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064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16 h 23"/>
                <a:gd name="T6" fmla="*/ 416 w 63"/>
                <a:gd name="T7" fmla="*/ 170 h 23"/>
                <a:gd name="T8" fmla="*/ 42 w 63"/>
                <a:gd name="T9" fmla="*/ 0 h 23"/>
                <a:gd name="T10" fmla="*/ 0 w 63"/>
                <a:gd name="T11" fmla="*/ 34 h 23"/>
                <a:gd name="T12" fmla="*/ 155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37 h 23"/>
                <a:gd name="T22" fmla="*/ 633 w 63"/>
                <a:gd name="T23" fmla="*/ 353 h 23"/>
                <a:gd name="T24" fmla="*/ 665 w 63"/>
                <a:gd name="T25" fmla="*/ 374 h 23"/>
                <a:gd name="T26" fmla="*/ 695 w 63"/>
                <a:gd name="T27" fmla="*/ 395 h 23"/>
                <a:gd name="T28" fmla="*/ 715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395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5" y="20"/>
                    <a:pt x="51" y="19"/>
                    <a:pt x="48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5"/>
                    <a:pt x="36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9" y="18"/>
                    <a:pt x="39" y="18"/>
                  </a:cubicBezTo>
                  <a:cubicBezTo>
                    <a:pt x="40" y="19"/>
                    <a:pt x="41" y="19"/>
                    <a:pt x="41" y="19"/>
                  </a:cubicBezTo>
                  <a:cubicBezTo>
                    <a:pt x="42" y="19"/>
                    <a:pt x="42" y="20"/>
                    <a:pt x="43" y="20"/>
                  </a:cubicBezTo>
                  <a:cubicBezTo>
                    <a:pt x="43" y="20"/>
                    <a:pt x="44" y="20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1"/>
                    <a:pt x="48" y="21"/>
                    <a:pt x="49" y="22"/>
                  </a:cubicBezTo>
                  <a:cubicBezTo>
                    <a:pt x="52" y="22"/>
                    <a:pt x="54" y="22"/>
                    <a:pt x="58" y="23"/>
                  </a:cubicBezTo>
                  <a:cubicBezTo>
                    <a:pt x="58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9" name="Freeform 571">
              <a:extLst>
                <a:ext uri="{FF2B5EF4-FFF2-40B4-BE49-F238E27FC236}">
                  <a16:creationId xmlns:a16="http://schemas.microsoft.com/office/drawing/2014/main" id="{2DD40D86-9F92-4579-85B9-3ACC36AB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072"/>
              <a:ext cx="150" cy="43"/>
            </a:xfrm>
            <a:custGeom>
              <a:avLst/>
              <a:gdLst>
                <a:gd name="T0" fmla="*/ 813 w 60"/>
                <a:gd name="T1" fmla="*/ 253 h 16"/>
                <a:gd name="T2" fmla="*/ 313 w 60"/>
                <a:gd name="T3" fmla="*/ 94 h 16"/>
                <a:gd name="T4" fmla="*/ 83 w 60"/>
                <a:gd name="T5" fmla="*/ 22 h 16"/>
                <a:gd name="T6" fmla="*/ 33 w 60"/>
                <a:gd name="T7" fmla="*/ 59 h 16"/>
                <a:gd name="T8" fmla="*/ 270 w 60"/>
                <a:gd name="T9" fmla="*/ 137 h 16"/>
                <a:gd name="T10" fmla="*/ 470 w 60"/>
                <a:gd name="T11" fmla="*/ 231 h 16"/>
                <a:gd name="T12" fmla="*/ 675 w 60"/>
                <a:gd name="T13" fmla="*/ 312 h 16"/>
                <a:gd name="T14" fmla="*/ 675 w 60"/>
                <a:gd name="T15" fmla="*/ 312 h 16"/>
                <a:gd name="T16" fmla="*/ 863 w 60"/>
                <a:gd name="T17" fmla="*/ 312 h 16"/>
                <a:gd name="T18" fmla="*/ 813 w 60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6">
                  <a:moveTo>
                    <a:pt x="52" y="13"/>
                  </a:moveTo>
                  <a:cubicBezTo>
                    <a:pt x="39" y="12"/>
                    <a:pt x="29" y="8"/>
                    <a:pt x="20" y="5"/>
                  </a:cubicBezTo>
                  <a:cubicBezTo>
                    <a:pt x="14" y="2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7"/>
                  </a:cubicBezTo>
                  <a:cubicBezTo>
                    <a:pt x="20" y="9"/>
                    <a:pt x="25" y="11"/>
                    <a:pt x="30" y="12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0" name="Freeform 572">
              <a:extLst>
                <a:ext uri="{FF2B5EF4-FFF2-40B4-BE49-F238E27FC236}">
                  <a16:creationId xmlns:a16="http://schemas.microsoft.com/office/drawing/2014/main" id="{BC8A571D-295E-4DEA-8556-AAFC8CC1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067"/>
              <a:ext cx="175" cy="53"/>
            </a:xfrm>
            <a:custGeom>
              <a:avLst/>
              <a:gdLst>
                <a:gd name="T0" fmla="*/ 125 w 70"/>
                <a:gd name="T1" fmla="*/ 77 h 20"/>
                <a:gd name="T2" fmla="*/ 595 w 70"/>
                <a:gd name="T3" fmla="*/ 239 h 20"/>
                <a:gd name="T4" fmla="*/ 1083 w 70"/>
                <a:gd name="T5" fmla="*/ 352 h 20"/>
                <a:gd name="T6" fmla="*/ 1083 w 70"/>
                <a:gd name="T7" fmla="*/ 371 h 20"/>
                <a:gd name="T8" fmla="*/ 875 w 70"/>
                <a:gd name="T9" fmla="*/ 281 h 20"/>
                <a:gd name="T10" fmla="*/ 583 w 70"/>
                <a:gd name="T11" fmla="*/ 148 h 20"/>
                <a:gd name="T12" fmla="*/ 208 w 70"/>
                <a:gd name="T13" fmla="*/ 21 h 20"/>
                <a:gd name="T14" fmla="*/ 50 w 70"/>
                <a:gd name="T15" fmla="*/ 56 h 20"/>
                <a:gd name="T16" fmla="*/ 125 w 70"/>
                <a:gd name="T17" fmla="*/ 7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20">
                  <a:moveTo>
                    <a:pt x="8" y="4"/>
                  </a:moveTo>
                  <a:cubicBezTo>
                    <a:pt x="17" y="4"/>
                    <a:pt x="27" y="9"/>
                    <a:pt x="38" y="13"/>
                  </a:cubicBezTo>
                  <a:cubicBezTo>
                    <a:pt x="47" y="16"/>
                    <a:pt x="55" y="18"/>
                    <a:pt x="69" y="19"/>
                  </a:cubicBezTo>
                  <a:cubicBezTo>
                    <a:pt x="70" y="20"/>
                    <a:pt x="69" y="20"/>
                    <a:pt x="69" y="20"/>
                  </a:cubicBezTo>
                  <a:cubicBezTo>
                    <a:pt x="64" y="18"/>
                    <a:pt x="60" y="17"/>
                    <a:pt x="56" y="15"/>
                  </a:cubicBezTo>
                  <a:cubicBezTo>
                    <a:pt x="48" y="14"/>
                    <a:pt x="42" y="11"/>
                    <a:pt x="37" y="8"/>
                  </a:cubicBezTo>
                  <a:cubicBezTo>
                    <a:pt x="29" y="5"/>
                    <a:pt x="20" y="2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6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1" name="Freeform 573">
              <a:extLst>
                <a:ext uri="{FF2B5EF4-FFF2-40B4-BE49-F238E27FC236}">
                  <a16:creationId xmlns:a16="http://schemas.microsoft.com/office/drawing/2014/main" id="{9776E0B4-3801-478C-8954-127E7782A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067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81 h 20"/>
                <a:gd name="T6" fmla="*/ 438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75 w 64"/>
                <a:gd name="T13" fmla="*/ 90 h 20"/>
                <a:gd name="T14" fmla="*/ 408 w 64"/>
                <a:gd name="T15" fmla="*/ 204 h 20"/>
                <a:gd name="T16" fmla="*/ 583 w 64"/>
                <a:gd name="T17" fmla="*/ 281 h 20"/>
                <a:gd name="T18" fmla="*/ 613 w 64"/>
                <a:gd name="T19" fmla="*/ 294 h 20"/>
                <a:gd name="T20" fmla="*/ 625 w 64"/>
                <a:gd name="T21" fmla="*/ 315 h 20"/>
                <a:gd name="T22" fmla="*/ 658 w 64"/>
                <a:gd name="T23" fmla="*/ 315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7" y="17"/>
                    <a:pt x="52" y="17"/>
                    <a:pt x="48" y="16"/>
                  </a:cubicBezTo>
                  <a:cubicBezTo>
                    <a:pt x="48" y="16"/>
                    <a:pt x="48" y="15"/>
                    <a:pt x="48" y="15"/>
                  </a:cubicBezTo>
                  <a:cubicBezTo>
                    <a:pt x="40" y="13"/>
                    <a:pt x="34" y="11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6"/>
                    <a:pt x="21" y="9"/>
                    <a:pt x="26" y="11"/>
                  </a:cubicBezTo>
                  <a:cubicBezTo>
                    <a:pt x="30" y="13"/>
                    <a:pt x="33" y="14"/>
                    <a:pt x="37" y="15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41" y="17"/>
                    <a:pt x="42" y="17"/>
                    <a:pt x="42" y="17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5" y="18"/>
                    <a:pt x="45" y="18"/>
                    <a:pt x="46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8" y="19"/>
                    <a:pt x="49" y="19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2" name="Freeform 574">
              <a:extLst>
                <a:ext uri="{FF2B5EF4-FFF2-40B4-BE49-F238E27FC236}">
                  <a16:creationId xmlns:a16="http://schemas.microsoft.com/office/drawing/2014/main" id="{6F1AE0EB-EC35-497C-B9C8-6657C1ADD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077"/>
              <a:ext cx="150" cy="38"/>
            </a:xfrm>
            <a:custGeom>
              <a:avLst/>
              <a:gdLst>
                <a:gd name="T0" fmla="*/ 813 w 60"/>
                <a:gd name="T1" fmla="*/ 220 h 14"/>
                <a:gd name="T2" fmla="*/ 313 w 60"/>
                <a:gd name="T3" fmla="*/ 81 h 14"/>
                <a:gd name="T4" fmla="*/ 63 w 60"/>
                <a:gd name="T5" fmla="*/ 0 h 14"/>
                <a:gd name="T6" fmla="*/ 20 w 60"/>
                <a:gd name="T7" fmla="*/ 38 h 14"/>
                <a:gd name="T8" fmla="*/ 250 w 60"/>
                <a:gd name="T9" fmla="*/ 141 h 14"/>
                <a:gd name="T10" fmla="*/ 470 w 60"/>
                <a:gd name="T11" fmla="*/ 220 h 14"/>
                <a:gd name="T12" fmla="*/ 675 w 60"/>
                <a:gd name="T13" fmla="*/ 280 h 14"/>
                <a:gd name="T14" fmla="*/ 675 w 60"/>
                <a:gd name="T15" fmla="*/ 280 h 14"/>
                <a:gd name="T16" fmla="*/ 863 w 60"/>
                <a:gd name="T17" fmla="*/ 280 h 14"/>
                <a:gd name="T18" fmla="*/ 813 w 60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4">
                  <a:moveTo>
                    <a:pt x="52" y="11"/>
                  </a:moveTo>
                  <a:cubicBezTo>
                    <a:pt x="39" y="10"/>
                    <a:pt x="29" y="7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3"/>
                    <a:pt x="11" y="4"/>
                    <a:pt x="16" y="7"/>
                  </a:cubicBezTo>
                  <a:cubicBezTo>
                    <a:pt x="20" y="8"/>
                    <a:pt x="25" y="10"/>
                    <a:pt x="30" y="11"/>
                  </a:cubicBezTo>
                  <a:cubicBezTo>
                    <a:pt x="34" y="12"/>
                    <a:pt x="38" y="13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6" y="14"/>
                    <a:pt x="51" y="14"/>
                    <a:pt x="55" y="14"/>
                  </a:cubicBezTo>
                  <a:cubicBezTo>
                    <a:pt x="57" y="14"/>
                    <a:pt x="60" y="11"/>
                    <a:pt x="52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3" name="Freeform 575">
              <a:extLst>
                <a:ext uri="{FF2B5EF4-FFF2-40B4-BE49-F238E27FC236}">
                  <a16:creationId xmlns:a16="http://schemas.microsoft.com/office/drawing/2014/main" id="{44E709CE-B615-4D58-8340-AD99AD08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2075"/>
              <a:ext cx="175" cy="48"/>
            </a:xfrm>
            <a:custGeom>
              <a:avLst/>
              <a:gdLst>
                <a:gd name="T0" fmla="*/ 125 w 70"/>
                <a:gd name="T1" fmla="*/ 77 h 18"/>
                <a:gd name="T2" fmla="*/ 595 w 70"/>
                <a:gd name="T3" fmla="*/ 227 h 18"/>
                <a:gd name="T4" fmla="*/ 1083 w 70"/>
                <a:gd name="T5" fmla="*/ 320 h 18"/>
                <a:gd name="T6" fmla="*/ 1083 w 70"/>
                <a:gd name="T7" fmla="*/ 320 h 18"/>
                <a:gd name="T8" fmla="*/ 875 w 70"/>
                <a:gd name="T9" fmla="*/ 248 h 18"/>
                <a:gd name="T10" fmla="*/ 563 w 70"/>
                <a:gd name="T11" fmla="*/ 136 h 18"/>
                <a:gd name="T12" fmla="*/ 188 w 70"/>
                <a:gd name="T13" fmla="*/ 0 h 18"/>
                <a:gd name="T14" fmla="*/ 33 w 70"/>
                <a:gd name="T15" fmla="*/ 56 h 18"/>
                <a:gd name="T16" fmla="*/ 125 w 70"/>
                <a:gd name="T17" fmla="*/ 7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8">
                  <a:moveTo>
                    <a:pt x="8" y="4"/>
                  </a:moveTo>
                  <a:cubicBezTo>
                    <a:pt x="16" y="3"/>
                    <a:pt x="27" y="8"/>
                    <a:pt x="38" y="12"/>
                  </a:cubicBezTo>
                  <a:cubicBezTo>
                    <a:pt x="47" y="15"/>
                    <a:pt x="56" y="16"/>
                    <a:pt x="69" y="17"/>
                  </a:cubicBezTo>
                  <a:cubicBezTo>
                    <a:pt x="70" y="17"/>
                    <a:pt x="69" y="18"/>
                    <a:pt x="69" y="17"/>
                  </a:cubicBezTo>
                  <a:cubicBezTo>
                    <a:pt x="64" y="16"/>
                    <a:pt x="60" y="15"/>
                    <a:pt x="56" y="13"/>
                  </a:cubicBezTo>
                  <a:cubicBezTo>
                    <a:pt x="48" y="12"/>
                    <a:pt x="42" y="9"/>
                    <a:pt x="36" y="7"/>
                  </a:cubicBezTo>
                  <a:cubicBezTo>
                    <a:pt x="29" y="4"/>
                    <a:pt x="20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4" name="Freeform 576">
              <a:extLst>
                <a:ext uri="{FF2B5EF4-FFF2-40B4-BE49-F238E27FC236}">
                  <a16:creationId xmlns:a16="http://schemas.microsoft.com/office/drawing/2014/main" id="{6BF28276-7DE1-4D45-9704-E128487BA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072"/>
              <a:ext cx="162" cy="48"/>
            </a:xfrm>
            <a:custGeom>
              <a:avLst/>
              <a:gdLst>
                <a:gd name="T0" fmla="*/ 962 w 65"/>
                <a:gd name="T1" fmla="*/ 307 h 18"/>
                <a:gd name="T2" fmla="*/ 778 w 65"/>
                <a:gd name="T3" fmla="*/ 264 h 18"/>
                <a:gd name="T4" fmla="*/ 758 w 65"/>
                <a:gd name="T5" fmla="*/ 264 h 18"/>
                <a:gd name="T6" fmla="*/ 446 w 65"/>
                <a:gd name="T7" fmla="*/ 136 h 18"/>
                <a:gd name="T8" fmla="*/ 62 w 65"/>
                <a:gd name="T9" fmla="*/ 21 h 18"/>
                <a:gd name="T10" fmla="*/ 0 w 65"/>
                <a:gd name="T11" fmla="*/ 35 h 18"/>
                <a:gd name="T12" fmla="*/ 167 w 65"/>
                <a:gd name="T13" fmla="*/ 93 h 18"/>
                <a:gd name="T14" fmla="*/ 416 w 65"/>
                <a:gd name="T15" fmla="*/ 205 h 18"/>
                <a:gd name="T16" fmla="*/ 591 w 65"/>
                <a:gd name="T17" fmla="*/ 264 h 18"/>
                <a:gd name="T18" fmla="*/ 621 w 65"/>
                <a:gd name="T19" fmla="*/ 285 h 18"/>
                <a:gd name="T20" fmla="*/ 633 w 65"/>
                <a:gd name="T21" fmla="*/ 307 h 18"/>
                <a:gd name="T22" fmla="*/ 665 w 65"/>
                <a:gd name="T23" fmla="*/ 307 h 18"/>
                <a:gd name="T24" fmla="*/ 695 w 65"/>
                <a:gd name="T25" fmla="*/ 320 h 18"/>
                <a:gd name="T26" fmla="*/ 728 w 65"/>
                <a:gd name="T27" fmla="*/ 320 h 18"/>
                <a:gd name="T28" fmla="*/ 758 w 65"/>
                <a:gd name="T29" fmla="*/ 320 h 18"/>
                <a:gd name="T30" fmla="*/ 790 w 65"/>
                <a:gd name="T31" fmla="*/ 341 h 18"/>
                <a:gd name="T32" fmla="*/ 932 w 65"/>
                <a:gd name="T33" fmla="*/ 341 h 18"/>
                <a:gd name="T34" fmla="*/ 1007 w 65"/>
                <a:gd name="T35" fmla="*/ 307 h 18"/>
                <a:gd name="T36" fmla="*/ 962 w 65"/>
                <a:gd name="T37" fmla="*/ 307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6"/>
                  </a:moveTo>
                  <a:cubicBezTo>
                    <a:pt x="58" y="15"/>
                    <a:pt x="53" y="15"/>
                    <a:pt x="50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1" y="12"/>
                    <a:pt x="35" y="10"/>
                    <a:pt x="29" y="7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4" y="3"/>
                    <a:pt x="8" y="4"/>
                    <a:pt x="11" y="5"/>
                  </a:cubicBezTo>
                  <a:cubicBezTo>
                    <a:pt x="16" y="6"/>
                    <a:pt x="22" y="8"/>
                    <a:pt x="27" y="11"/>
                  </a:cubicBezTo>
                  <a:cubicBezTo>
                    <a:pt x="31" y="12"/>
                    <a:pt x="34" y="13"/>
                    <a:pt x="38" y="14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5"/>
                    <a:pt x="41" y="15"/>
                    <a:pt x="41" y="16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4" y="16"/>
                    <a:pt x="44" y="16"/>
                    <a:pt x="45" y="17"/>
                  </a:cubicBezTo>
                  <a:cubicBezTo>
                    <a:pt x="46" y="17"/>
                    <a:pt x="46" y="17"/>
                    <a:pt x="47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50" y="18"/>
                    <a:pt x="50" y="18"/>
                    <a:pt x="51" y="18"/>
                  </a:cubicBezTo>
                  <a:cubicBezTo>
                    <a:pt x="54" y="18"/>
                    <a:pt x="56" y="18"/>
                    <a:pt x="60" y="18"/>
                  </a:cubicBezTo>
                  <a:cubicBezTo>
                    <a:pt x="61" y="18"/>
                    <a:pt x="64" y="17"/>
                    <a:pt x="65" y="16"/>
                  </a:cubicBezTo>
                  <a:cubicBezTo>
                    <a:pt x="64" y="16"/>
                    <a:pt x="63" y="16"/>
                    <a:pt x="62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5" name="Freeform 577">
              <a:extLst>
                <a:ext uri="{FF2B5EF4-FFF2-40B4-BE49-F238E27FC236}">
                  <a16:creationId xmlns:a16="http://schemas.microsoft.com/office/drawing/2014/main" id="{3BD8EA68-A7F1-46F9-9D0B-7043B8986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096"/>
              <a:ext cx="148" cy="43"/>
            </a:xfrm>
            <a:custGeom>
              <a:avLst/>
              <a:gdLst>
                <a:gd name="T0" fmla="*/ 818 w 59"/>
                <a:gd name="T1" fmla="*/ 253 h 16"/>
                <a:gd name="T2" fmla="*/ 314 w 59"/>
                <a:gd name="T3" fmla="*/ 94 h 16"/>
                <a:gd name="T4" fmla="*/ 63 w 59"/>
                <a:gd name="T5" fmla="*/ 22 h 16"/>
                <a:gd name="T6" fmla="*/ 20 w 59"/>
                <a:gd name="T7" fmla="*/ 59 h 16"/>
                <a:gd name="T8" fmla="*/ 251 w 59"/>
                <a:gd name="T9" fmla="*/ 137 h 16"/>
                <a:gd name="T10" fmla="*/ 459 w 59"/>
                <a:gd name="T11" fmla="*/ 231 h 16"/>
                <a:gd name="T12" fmla="*/ 680 w 59"/>
                <a:gd name="T13" fmla="*/ 312 h 16"/>
                <a:gd name="T14" fmla="*/ 680 w 59"/>
                <a:gd name="T15" fmla="*/ 312 h 16"/>
                <a:gd name="T16" fmla="*/ 868 w 59"/>
                <a:gd name="T17" fmla="*/ 312 h 16"/>
                <a:gd name="T18" fmla="*/ 818 w 59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6">
                  <a:moveTo>
                    <a:pt x="52" y="13"/>
                  </a:moveTo>
                  <a:cubicBezTo>
                    <a:pt x="39" y="12"/>
                    <a:pt x="29" y="8"/>
                    <a:pt x="20" y="5"/>
                  </a:cubicBezTo>
                  <a:cubicBezTo>
                    <a:pt x="14" y="2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1"/>
                    <a:pt x="29" y="12"/>
                  </a:cubicBezTo>
                  <a:cubicBezTo>
                    <a:pt x="33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59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6" name="Freeform 578">
              <a:extLst>
                <a:ext uri="{FF2B5EF4-FFF2-40B4-BE49-F238E27FC236}">
                  <a16:creationId xmlns:a16="http://schemas.microsoft.com/office/drawing/2014/main" id="{6F06AE7E-34A3-48D7-9B9A-6643F4A2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091"/>
              <a:ext cx="172" cy="56"/>
            </a:xfrm>
            <a:custGeom>
              <a:avLst/>
              <a:gdLst>
                <a:gd name="T0" fmla="*/ 125 w 69"/>
                <a:gd name="T1" fmla="*/ 77 h 21"/>
                <a:gd name="T2" fmla="*/ 571 w 69"/>
                <a:gd name="T3" fmla="*/ 248 h 21"/>
                <a:gd name="T4" fmla="*/ 1057 w 69"/>
                <a:gd name="T5" fmla="*/ 376 h 21"/>
                <a:gd name="T6" fmla="*/ 1057 w 69"/>
                <a:gd name="T7" fmla="*/ 376 h 21"/>
                <a:gd name="T8" fmla="*/ 853 w 69"/>
                <a:gd name="T9" fmla="*/ 307 h 21"/>
                <a:gd name="T10" fmla="*/ 558 w 69"/>
                <a:gd name="T11" fmla="*/ 171 h 21"/>
                <a:gd name="T12" fmla="*/ 199 w 69"/>
                <a:gd name="T13" fmla="*/ 21 h 21"/>
                <a:gd name="T14" fmla="*/ 30 w 69"/>
                <a:gd name="T15" fmla="*/ 56 h 21"/>
                <a:gd name="T16" fmla="*/ 125 w 6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4"/>
                  </a:moveTo>
                  <a:cubicBezTo>
                    <a:pt x="16" y="4"/>
                    <a:pt x="26" y="9"/>
                    <a:pt x="37" y="13"/>
                  </a:cubicBezTo>
                  <a:cubicBezTo>
                    <a:pt x="46" y="17"/>
                    <a:pt x="55" y="19"/>
                    <a:pt x="68" y="20"/>
                  </a:cubicBezTo>
                  <a:cubicBezTo>
                    <a:pt x="69" y="20"/>
                    <a:pt x="68" y="21"/>
                    <a:pt x="68" y="20"/>
                  </a:cubicBezTo>
                  <a:cubicBezTo>
                    <a:pt x="64" y="19"/>
                    <a:pt x="59" y="18"/>
                    <a:pt x="55" y="16"/>
                  </a:cubicBezTo>
                  <a:cubicBezTo>
                    <a:pt x="48" y="14"/>
                    <a:pt x="42" y="11"/>
                    <a:pt x="36" y="9"/>
                  </a:cubicBezTo>
                  <a:cubicBezTo>
                    <a:pt x="29" y="5"/>
                    <a:pt x="20" y="2"/>
                    <a:pt x="13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7" name="Freeform 579">
              <a:extLst>
                <a:ext uri="{FF2B5EF4-FFF2-40B4-BE49-F238E27FC236}">
                  <a16:creationId xmlns:a16="http://schemas.microsoft.com/office/drawing/2014/main" id="{E5BB222E-C767-44E0-B77E-6B7118F81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091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38 w 64"/>
                <a:gd name="T5" fmla="*/ 281 h 20"/>
                <a:gd name="T6" fmla="*/ 425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58 w 64"/>
                <a:gd name="T13" fmla="*/ 90 h 20"/>
                <a:gd name="T14" fmla="*/ 408 w 64"/>
                <a:gd name="T15" fmla="*/ 204 h 20"/>
                <a:gd name="T16" fmla="*/ 563 w 64"/>
                <a:gd name="T17" fmla="*/ 281 h 20"/>
                <a:gd name="T18" fmla="*/ 595 w 64"/>
                <a:gd name="T19" fmla="*/ 294 h 20"/>
                <a:gd name="T20" fmla="*/ 625 w 64"/>
                <a:gd name="T21" fmla="*/ 315 h 20"/>
                <a:gd name="T22" fmla="*/ 658 w 64"/>
                <a:gd name="T23" fmla="*/ 315 h 20"/>
                <a:gd name="T24" fmla="*/ 675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6"/>
                  </a:cubicBezTo>
                  <a:cubicBezTo>
                    <a:pt x="48" y="16"/>
                    <a:pt x="48" y="15"/>
                    <a:pt x="47" y="15"/>
                  </a:cubicBezTo>
                  <a:cubicBezTo>
                    <a:pt x="40" y="13"/>
                    <a:pt x="33" y="11"/>
                    <a:pt x="27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7"/>
                    <a:pt x="20" y="9"/>
                    <a:pt x="26" y="11"/>
                  </a:cubicBezTo>
                  <a:cubicBezTo>
                    <a:pt x="29" y="13"/>
                    <a:pt x="33" y="14"/>
                    <a:pt x="36" y="15"/>
                  </a:cubicBezTo>
                  <a:cubicBezTo>
                    <a:pt x="37" y="16"/>
                    <a:pt x="38" y="16"/>
                    <a:pt x="38" y="16"/>
                  </a:cubicBezTo>
                  <a:cubicBezTo>
                    <a:pt x="39" y="16"/>
                    <a:pt x="39" y="17"/>
                    <a:pt x="40" y="17"/>
                  </a:cubicBezTo>
                  <a:cubicBezTo>
                    <a:pt x="40" y="17"/>
                    <a:pt x="41" y="17"/>
                    <a:pt x="42" y="17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8"/>
                    <a:pt x="45" y="18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19"/>
                    <a:pt x="49" y="19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59" y="20"/>
                    <a:pt x="63" y="19"/>
                    <a:pt x="64" y="18"/>
                  </a:cubicBezTo>
                  <a:cubicBezTo>
                    <a:pt x="63" y="18"/>
                    <a:pt x="61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8" name="Freeform 580">
              <a:extLst>
                <a:ext uri="{FF2B5EF4-FFF2-40B4-BE49-F238E27FC236}">
                  <a16:creationId xmlns:a16="http://schemas.microsoft.com/office/drawing/2014/main" id="{B11EC593-3E4E-47AD-852C-575972B94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099"/>
              <a:ext cx="150" cy="45"/>
            </a:xfrm>
            <a:custGeom>
              <a:avLst/>
              <a:gdLst>
                <a:gd name="T0" fmla="*/ 813 w 60"/>
                <a:gd name="T1" fmla="*/ 259 h 17"/>
                <a:gd name="T2" fmla="*/ 313 w 60"/>
                <a:gd name="T3" fmla="*/ 90 h 17"/>
                <a:gd name="T4" fmla="*/ 83 w 60"/>
                <a:gd name="T5" fmla="*/ 21 h 17"/>
                <a:gd name="T6" fmla="*/ 33 w 60"/>
                <a:gd name="T7" fmla="*/ 56 h 17"/>
                <a:gd name="T8" fmla="*/ 270 w 60"/>
                <a:gd name="T9" fmla="*/ 148 h 17"/>
                <a:gd name="T10" fmla="*/ 470 w 60"/>
                <a:gd name="T11" fmla="*/ 238 h 17"/>
                <a:gd name="T12" fmla="*/ 675 w 60"/>
                <a:gd name="T13" fmla="*/ 315 h 17"/>
                <a:gd name="T14" fmla="*/ 675 w 60"/>
                <a:gd name="T15" fmla="*/ 315 h 17"/>
                <a:gd name="T16" fmla="*/ 863 w 60"/>
                <a:gd name="T17" fmla="*/ 315 h 17"/>
                <a:gd name="T18" fmla="*/ 813 w 60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4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1"/>
                    <a:pt x="30" y="13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7"/>
                    <a:pt x="60" y="14"/>
                    <a:pt x="52" y="14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9" name="Freeform 581">
              <a:extLst>
                <a:ext uri="{FF2B5EF4-FFF2-40B4-BE49-F238E27FC236}">
                  <a16:creationId xmlns:a16="http://schemas.microsoft.com/office/drawing/2014/main" id="{513AD2A1-AC0A-4340-919A-0DEEAD85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093"/>
              <a:ext cx="173" cy="59"/>
            </a:xfrm>
            <a:custGeom>
              <a:avLst/>
              <a:gdLst>
                <a:gd name="T0" fmla="*/ 125 w 69"/>
                <a:gd name="T1" fmla="*/ 56 h 22"/>
                <a:gd name="T2" fmla="*/ 597 w 69"/>
                <a:gd name="T3" fmla="*/ 274 h 22"/>
                <a:gd name="T4" fmla="*/ 1068 w 69"/>
                <a:gd name="T5" fmla="*/ 402 h 22"/>
                <a:gd name="T6" fmla="*/ 1088 w 69"/>
                <a:gd name="T7" fmla="*/ 402 h 22"/>
                <a:gd name="T8" fmla="*/ 868 w 69"/>
                <a:gd name="T9" fmla="*/ 308 h 22"/>
                <a:gd name="T10" fmla="*/ 584 w 69"/>
                <a:gd name="T11" fmla="*/ 172 h 22"/>
                <a:gd name="T12" fmla="*/ 208 w 69"/>
                <a:gd name="T13" fmla="*/ 0 h 22"/>
                <a:gd name="T14" fmla="*/ 50 w 69"/>
                <a:gd name="T15" fmla="*/ 35 h 22"/>
                <a:gd name="T16" fmla="*/ 125 w 69"/>
                <a:gd name="T17" fmla="*/ 5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3"/>
                  </a:moveTo>
                  <a:cubicBezTo>
                    <a:pt x="17" y="3"/>
                    <a:pt x="27" y="9"/>
                    <a:pt x="38" y="14"/>
                  </a:cubicBezTo>
                  <a:cubicBezTo>
                    <a:pt x="47" y="17"/>
                    <a:pt x="55" y="19"/>
                    <a:pt x="68" y="21"/>
                  </a:cubicBezTo>
                  <a:cubicBezTo>
                    <a:pt x="69" y="21"/>
                    <a:pt x="68" y="22"/>
                    <a:pt x="69" y="21"/>
                  </a:cubicBezTo>
                  <a:cubicBezTo>
                    <a:pt x="64" y="20"/>
                    <a:pt x="59" y="18"/>
                    <a:pt x="55" y="16"/>
                  </a:cubicBezTo>
                  <a:cubicBezTo>
                    <a:pt x="48" y="14"/>
                    <a:pt x="42" y="11"/>
                    <a:pt x="37" y="9"/>
                  </a:cubicBezTo>
                  <a:cubicBezTo>
                    <a:pt x="30" y="5"/>
                    <a:pt x="21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0" name="Freeform 582">
              <a:extLst>
                <a:ext uri="{FF2B5EF4-FFF2-40B4-BE49-F238E27FC236}">
                  <a16:creationId xmlns:a16="http://schemas.microsoft.com/office/drawing/2014/main" id="{1CEFD2B7-CF94-46FB-A296-34A0FD2BA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096"/>
              <a:ext cx="157" cy="59"/>
            </a:xfrm>
            <a:custGeom>
              <a:avLst/>
              <a:gdLst>
                <a:gd name="T0" fmla="*/ 932 w 63"/>
                <a:gd name="T1" fmla="*/ 346 h 22"/>
                <a:gd name="T2" fmla="*/ 695 w 63"/>
                <a:gd name="T3" fmla="*/ 308 h 22"/>
                <a:gd name="T4" fmla="*/ 434 w 63"/>
                <a:gd name="T5" fmla="*/ 172 h 22"/>
                <a:gd name="T6" fmla="*/ 42 w 63"/>
                <a:gd name="T7" fmla="*/ 0 h 22"/>
                <a:gd name="T8" fmla="*/ 0 w 63"/>
                <a:gd name="T9" fmla="*/ 35 h 22"/>
                <a:gd name="T10" fmla="*/ 167 w 63"/>
                <a:gd name="T11" fmla="*/ 94 h 22"/>
                <a:gd name="T12" fmla="*/ 404 w 63"/>
                <a:gd name="T13" fmla="*/ 231 h 22"/>
                <a:gd name="T14" fmla="*/ 558 w 63"/>
                <a:gd name="T15" fmla="*/ 330 h 22"/>
                <a:gd name="T16" fmla="*/ 591 w 63"/>
                <a:gd name="T17" fmla="*/ 346 h 22"/>
                <a:gd name="T18" fmla="*/ 621 w 63"/>
                <a:gd name="T19" fmla="*/ 346 h 22"/>
                <a:gd name="T20" fmla="*/ 653 w 63"/>
                <a:gd name="T21" fmla="*/ 367 h 22"/>
                <a:gd name="T22" fmla="*/ 665 w 63"/>
                <a:gd name="T23" fmla="*/ 389 h 22"/>
                <a:gd name="T24" fmla="*/ 900 w 63"/>
                <a:gd name="T25" fmla="*/ 389 h 22"/>
                <a:gd name="T26" fmla="*/ 974 w 63"/>
                <a:gd name="T27" fmla="*/ 367 h 22"/>
                <a:gd name="T28" fmla="*/ 932 w 63"/>
                <a:gd name="T29" fmla="*/ 346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2">
                  <a:moveTo>
                    <a:pt x="60" y="18"/>
                  </a:moveTo>
                  <a:cubicBezTo>
                    <a:pt x="55" y="17"/>
                    <a:pt x="49" y="18"/>
                    <a:pt x="45" y="16"/>
                  </a:cubicBezTo>
                  <a:cubicBezTo>
                    <a:pt x="45" y="16"/>
                    <a:pt x="34" y="12"/>
                    <a:pt x="28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3" y="15"/>
                    <a:pt x="36" y="17"/>
                  </a:cubicBezTo>
                  <a:cubicBezTo>
                    <a:pt x="37" y="17"/>
                    <a:pt x="38" y="18"/>
                    <a:pt x="38" y="18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8" y="22"/>
                    <a:pt x="54" y="20"/>
                    <a:pt x="58" y="20"/>
                  </a:cubicBezTo>
                  <a:cubicBezTo>
                    <a:pt x="58" y="20"/>
                    <a:pt x="62" y="20"/>
                    <a:pt x="63" y="19"/>
                  </a:cubicBezTo>
                  <a:cubicBezTo>
                    <a:pt x="62" y="19"/>
                    <a:pt x="61" y="18"/>
                    <a:pt x="60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1" name="Freeform 583">
              <a:extLst>
                <a:ext uri="{FF2B5EF4-FFF2-40B4-BE49-F238E27FC236}">
                  <a16:creationId xmlns:a16="http://schemas.microsoft.com/office/drawing/2014/main" id="{E8A2161E-C5BC-4E00-A3B0-8320414E7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101"/>
              <a:ext cx="148" cy="48"/>
            </a:xfrm>
            <a:custGeom>
              <a:avLst/>
              <a:gdLst>
                <a:gd name="T0" fmla="*/ 818 w 59"/>
                <a:gd name="T1" fmla="*/ 264 h 18"/>
                <a:gd name="T2" fmla="*/ 314 w 59"/>
                <a:gd name="T3" fmla="*/ 93 h 18"/>
                <a:gd name="T4" fmla="*/ 83 w 59"/>
                <a:gd name="T5" fmla="*/ 0 h 18"/>
                <a:gd name="T6" fmla="*/ 33 w 59"/>
                <a:gd name="T7" fmla="*/ 35 h 18"/>
                <a:gd name="T8" fmla="*/ 251 w 59"/>
                <a:gd name="T9" fmla="*/ 149 h 18"/>
                <a:gd name="T10" fmla="*/ 459 w 59"/>
                <a:gd name="T11" fmla="*/ 248 h 18"/>
                <a:gd name="T12" fmla="*/ 660 w 59"/>
                <a:gd name="T13" fmla="*/ 320 h 18"/>
                <a:gd name="T14" fmla="*/ 660 w 59"/>
                <a:gd name="T15" fmla="*/ 320 h 18"/>
                <a:gd name="T16" fmla="*/ 850 w 59"/>
                <a:gd name="T17" fmla="*/ 341 h 18"/>
                <a:gd name="T18" fmla="*/ 818 w 59"/>
                <a:gd name="T19" fmla="*/ 264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4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3" y="15"/>
                    <a:pt x="38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5" y="18"/>
                    <a:pt x="50" y="18"/>
                    <a:pt x="54" y="18"/>
                  </a:cubicBezTo>
                  <a:cubicBezTo>
                    <a:pt x="57" y="18"/>
                    <a:pt x="59" y="15"/>
                    <a:pt x="52" y="14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2" name="Freeform 584">
              <a:extLst>
                <a:ext uri="{FF2B5EF4-FFF2-40B4-BE49-F238E27FC236}">
                  <a16:creationId xmlns:a16="http://schemas.microsoft.com/office/drawing/2014/main" id="{3C8DCC26-3148-4888-B87A-BA7B3F252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091"/>
              <a:ext cx="171" cy="64"/>
            </a:xfrm>
            <a:custGeom>
              <a:avLst/>
              <a:gdLst>
                <a:gd name="T0" fmla="*/ 126 w 68"/>
                <a:gd name="T1" fmla="*/ 77 h 24"/>
                <a:gd name="T2" fmla="*/ 588 w 68"/>
                <a:gd name="T3" fmla="*/ 285 h 24"/>
                <a:gd name="T4" fmla="*/ 1081 w 68"/>
                <a:gd name="T5" fmla="*/ 435 h 24"/>
                <a:gd name="T6" fmla="*/ 1081 w 68"/>
                <a:gd name="T7" fmla="*/ 435 h 24"/>
                <a:gd name="T8" fmla="*/ 873 w 68"/>
                <a:gd name="T9" fmla="*/ 341 h 24"/>
                <a:gd name="T10" fmla="*/ 576 w 68"/>
                <a:gd name="T11" fmla="*/ 192 h 24"/>
                <a:gd name="T12" fmla="*/ 209 w 68"/>
                <a:gd name="T13" fmla="*/ 21 h 24"/>
                <a:gd name="T14" fmla="*/ 50 w 68"/>
                <a:gd name="T15" fmla="*/ 56 h 24"/>
                <a:gd name="T16" fmla="*/ 126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8" y="23"/>
                  </a:cubicBezTo>
                  <a:cubicBezTo>
                    <a:pt x="68" y="23"/>
                    <a:pt x="68" y="24"/>
                    <a:pt x="68" y="23"/>
                  </a:cubicBezTo>
                  <a:cubicBezTo>
                    <a:pt x="63" y="22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3" name="Freeform 585">
              <a:extLst>
                <a:ext uri="{FF2B5EF4-FFF2-40B4-BE49-F238E27FC236}">
                  <a16:creationId xmlns:a16="http://schemas.microsoft.com/office/drawing/2014/main" id="{FF867138-F84E-4D6E-AF46-8EC874DAA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093"/>
              <a:ext cx="158" cy="62"/>
            </a:xfrm>
            <a:custGeom>
              <a:avLst/>
              <a:gdLst>
                <a:gd name="T0" fmla="*/ 943 w 63"/>
                <a:gd name="T1" fmla="*/ 415 h 23"/>
                <a:gd name="T2" fmla="*/ 755 w 63"/>
                <a:gd name="T3" fmla="*/ 356 h 23"/>
                <a:gd name="T4" fmla="*/ 742 w 63"/>
                <a:gd name="T5" fmla="*/ 356 h 23"/>
                <a:gd name="T6" fmla="*/ 429 w 63"/>
                <a:gd name="T7" fmla="*/ 175 h 23"/>
                <a:gd name="T8" fmla="*/ 50 w 63"/>
                <a:gd name="T9" fmla="*/ 0 h 23"/>
                <a:gd name="T10" fmla="*/ 0 w 63"/>
                <a:gd name="T11" fmla="*/ 22 h 23"/>
                <a:gd name="T12" fmla="*/ 158 w 63"/>
                <a:gd name="T13" fmla="*/ 94 h 23"/>
                <a:gd name="T14" fmla="*/ 409 w 63"/>
                <a:gd name="T15" fmla="*/ 232 h 23"/>
                <a:gd name="T16" fmla="*/ 567 w 63"/>
                <a:gd name="T17" fmla="*/ 334 h 23"/>
                <a:gd name="T18" fmla="*/ 597 w 63"/>
                <a:gd name="T19" fmla="*/ 356 h 23"/>
                <a:gd name="T20" fmla="*/ 617 w 63"/>
                <a:gd name="T21" fmla="*/ 369 h 23"/>
                <a:gd name="T22" fmla="*/ 647 w 63"/>
                <a:gd name="T23" fmla="*/ 369 h 23"/>
                <a:gd name="T24" fmla="*/ 680 w 63"/>
                <a:gd name="T25" fmla="*/ 394 h 23"/>
                <a:gd name="T26" fmla="*/ 710 w 63"/>
                <a:gd name="T27" fmla="*/ 415 h 23"/>
                <a:gd name="T28" fmla="*/ 722 w 63"/>
                <a:gd name="T29" fmla="*/ 415 h 23"/>
                <a:gd name="T30" fmla="*/ 772 w 63"/>
                <a:gd name="T31" fmla="*/ 429 h 23"/>
                <a:gd name="T32" fmla="*/ 913 w 63"/>
                <a:gd name="T33" fmla="*/ 450 h 23"/>
                <a:gd name="T34" fmla="*/ 993 w 63"/>
                <a:gd name="T35" fmla="*/ 429 h 23"/>
                <a:gd name="T36" fmla="*/ 943 w 63"/>
                <a:gd name="T37" fmla="*/ 41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1" y="20"/>
                    <a:pt x="48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9" y="18"/>
                    <a:pt x="39" y="19"/>
                  </a:cubicBezTo>
                  <a:cubicBezTo>
                    <a:pt x="40" y="19"/>
                    <a:pt x="41" y="19"/>
                    <a:pt x="41" y="19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3" y="20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1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4" name="Freeform 586">
              <a:extLst>
                <a:ext uri="{FF2B5EF4-FFF2-40B4-BE49-F238E27FC236}">
                  <a16:creationId xmlns:a16="http://schemas.microsoft.com/office/drawing/2014/main" id="{5991517E-A116-4A2B-82B6-EA652ABE2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099"/>
              <a:ext cx="145" cy="50"/>
            </a:xfrm>
            <a:custGeom>
              <a:avLst/>
              <a:gdLst>
                <a:gd name="T0" fmla="*/ 800 w 58"/>
                <a:gd name="T1" fmla="*/ 292 h 19"/>
                <a:gd name="T2" fmla="*/ 300 w 58"/>
                <a:gd name="T3" fmla="*/ 111 h 19"/>
                <a:gd name="T4" fmla="*/ 63 w 58"/>
                <a:gd name="T5" fmla="*/ 21 h 19"/>
                <a:gd name="T6" fmla="*/ 20 w 58"/>
                <a:gd name="T7" fmla="*/ 34 h 19"/>
                <a:gd name="T8" fmla="*/ 250 w 58"/>
                <a:gd name="T9" fmla="*/ 145 h 19"/>
                <a:gd name="T10" fmla="*/ 438 w 58"/>
                <a:gd name="T11" fmla="*/ 255 h 19"/>
                <a:gd name="T12" fmla="*/ 645 w 58"/>
                <a:gd name="T13" fmla="*/ 326 h 19"/>
                <a:gd name="T14" fmla="*/ 645 w 58"/>
                <a:gd name="T15" fmla="*/ 326 h 19"/>
                <a:gd name="T16" fmla="*/ 833 w 58"/>
                <a:gd name="T17" fmla="*/ 347 h 19"/>
                <a:gd name="T18" fmla="*/ 800 w 58"/>
                <a:gd name="T19" fmla="*/ 29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19">
                  <a:moveTo>
                    <a:pt x="51" y="16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5"/>
                    <a:pt x="37" y="17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4" y="19"/>
                    <a:pt x="49" y="19"/>
                    <a:pt x="53" y="19"/>
                  </a:cubicBezTo>
                  <a:cubicBezTo>
                    <a:pt x="56" y="19"/>
                    <a:pt x="58" y="17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5" name="Freeform 587">
              <a:extLst>
                <a:ext uri="{FF2B5EF4-FFF2-40B4-BE49-F238E27FC236}">
                  <a16:creationId xmlns:a16="http://schemas.microsoft.com/office/drawing/2014/main" id="{F2DD992E-D92C-4D5A-8861-1DC34D7DD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88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56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4"/>
                    <a:pt x="67" y="24"/>
                    <a:pt x="67" y="24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6" name="Freeform 588">
              <a:extLst>
                <a:ext uri="{FF2B5EF4-FFF2-40B4-BE49-F238E27FC236}">
                  <a16:creationId xmlns:a16="http://schemas.microsoft.com/office/drawing/2014/main" id="{B4A1BA6D-CBE0-4F68-8AA6-DA2AFFEAC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091"/>
              <a:ext cx="155" cy="64"/>
            </a:xfrm>
            <a:custGeom>
              <a:avLst/>
              <a:gdLst>
                <a:gd name="T0" fmla="*/ 925 w 62"/>
                <a:gd name="T1" fmla="*/ 419 h 24"/>
                <a:gd name="T2" fmla="*/ 738 w 62"/>
                <a:gd name="T3" fmla="*/ 363 h 24"/>
                <a:gd name="T4" fmla="*/ 720 w 62"/>
                <a:gd name="T5" fmla="*/ 341 h 24"/>
                <a:gd name="T6" fmla="*/ 425 w 62"/>
                <a:gd name="T7" fmla="*/ 171 h 24"/>
                <a:gd name="T8" fmla="*/ 50 w 62"/>
                <a:gd name="T9" fmla="*/ 0 h 24"/>
                <a:gd name="T10" fmla="*/ 0 w 62"/>
                <a:gd name="T11" fmla="*/ 21 h 24"/>
                <a:gd name="T12" fmla="*/ 158 w 62"/>
                <a:gd name="T13" fmla="*/ 93 h 24"/>
                <a:gd name="T14" fmla="*/ 395 w 62"/>
                <a:gd name="T15" fmla="*/ 227 h 24"/>
                <a:gd name="T16" fmla="*/ 550 w 62"/>
                <a:gd name="T17" fmla="*/ 320 h 24"/>
                <a:gd name="T18" fmla="*/ 583 w 62"/>
                <a:gd name="T19" fmla="*/ 341 h 24"/>
                <a:gd name="T20" fmla="*/ 595 w 62"/>
                <a:gd name="T21" fmla="*/ 363 h 24"/>
                <a:gd name="T22" fmla="*/ 645 w 62"/>
                <a:gd name="T23" fmla="*/ 376 h 24"/>
                <a:gd name="T24" fmla="*/ 658 w 62"/>
                <a:gd name="T25" fmla="*/ 376 h 24"/>
                <a:gd name="T26" fmla="*/ 688 w 62"/>
                <a:gd name="T27" fmla="*/ 397 h 24"/>
                <a:gd name="T28" fmla="*/ 720 w 62"/>
                <a:gd name="T29" fmla="*/ 419 h 24"/>
                <a:gd name="T30" fmla="*/ 750 w 62"/>
                <a:gd name="T31" fmla="*/ 435 h 24"/>
                <a:gd name="T32" fmla="*/ 895 w 62"/>
                <a:gd name="T33" fmla="*/ 456 h 24"/>
                <a:gd name="T34" fmla="*/ 970 w 62"/>
                <a:gd name="T35" fmla="*/ 435 h 24"/>
                <a:gd name="T36" fmla="*/ 925 w 62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8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10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1"/>
                    <a:pt x="45" y="22"/>
                    <a:pt x="46" y="22"/>
                  </a:cubicBezTo>
                  <a:cubicBezTo>
                    <a:pt x="47" y="22"/>
                    <a:pt x="47" y="22"/>
                    <a:pt x="48" y="23"/>
                  </a:cubicBezTo>
                  <a:cubicBezTo>
                    <a:pt x="51" y="23"/>
                    <a:pt x="53" y="24"/>
                    <a:pt x="57" y="24"/>
                  </a:cubicBezTo>
                  <a:cubicBezTo>
                    <a:pt x="58" y="24"/>
                    <a:pt x="61" y="23"/>
                    <a:pt x="62" y="23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7" name="Freeform 589">
              <a:extLst>
                <a:ext uri="{FF2B5EF4-FFF2-40B4-BE49-F238E27FC236}">
                  <a16:creationId xmlns:a16="http://schemas.microsoft.com/office/drawing/2014/main" id="{4252CF3C-1384-4AE6-84AB-70663B00C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093"/>
              <a:ext cx="147" cy="56"/>
            </a:xfrm>
            <a:custGeom>
              <a:avLst/>
              <a:gdLst>
                <a:gd name="T0" fmla="*/ 787 w 59"/>
                <a:gd name="T1" fmla="*/ 320 h 21"/>
                <a:gd name="T2" fmla="*/ 311 w 59"/>
                <a:gd name="T3" fmla="*/ 115 h 21"/>
                <a:gd name="T4" fmla="*/ 75 w 59"/>
                <a:gd name="T5" fmla="*/ 21 h 21"/>
                <a:gd name="T6" fmla="*/ 30 w 59"/>
                <a:gd name="T7" fmla="*/ 56 h 21"/>
                <a:gd name="T8" fmla="*/ 249 w 59"/>
                <a:gd name="T9" fmla="*/ 171 h 21"/>
                <a:gd name="T10" fmla="*/ 446 w 59"/>
                <a:gd name="T11" fmla="*/ 285 h 21"/>
                <a:gd name="T12" fmla="*/ 653 w 59"/>
                <a:gd name="T13" fmla="*/ 363 h 21"/>
                <a:gd name="T14" fmla="*/ 653 w 59"/>
                <a:gd name="T15" fmla="*/ 363 h 21"/>
                <a:gd name="T16" fmla="*/ 837 w 59"/>
                <a:gd name="T17" fmla="*/ 376 h 21"/>
                <a:gd name="T18" fmla="*/ 787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8" y="10"/>
                    <a:pt x="20" y="6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1"/>
                    <a:pt x="25" y="13"/>
                    <a:pt x="29" y="15"/>
                  </a:cubicBezTo>
                  <a:cubicBezTo>
                    <a:pt x="32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8" name="Freeform 590">
              <a:extLst>
                <a:ext uri="{FF2B5EF4-FFF2-40B4-BE49-F238E27FC236}">
                  <a16:creationId xmlns:a16="http://schemas.microsoft.com/office/drawing/2014/main" id="{43E3D6D6-4AAD-42F0-A095-B9856B3D8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083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63 w 68"/>
                <a:gd name="T7" fmla="*/ 438 h 25"/>
                <a:gd name="T8" fmla="*/ 863 w 68"/>
                <a:gd name="T9" fmla="*/ 348 h 25"/>
                <a:gd name="T10" fmla="*/ 563 w 68"/>
                <a:gd name="T11" fmla="*/ 182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8" y="24"/>
                  </a:cubicBezTo>
                  <a:cubicBezTo>
                    <a:pt x="63" y="23"/>
                    <a:pt x="59" y="21"/>
                    <a:pt x="55" y="19"/>
                  </a:cubicBezTo>
                  <a:cubicBezTo>
                    <a:pt x="47" y="16"/>
                    <a:pt x="42" y="13"/>
                    <a:pt x="36" y="10"/>
                  </a:cubicBezTo>
                  <a:cubicBezTo>
                    <a:pt x="29" y="7"/>
                    <a:pt x="20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9" name="Freeform 591">
              <a:extLst>
                <a:ext uri="{FF2B5EF4-FFF2-40B4-BE49-F238E27FC236}">
                  <a16:creationId xmlns:a16="http://schemas.microsoft.com/office/drawing/2014/main" id="{6A9B289B-C86F-4F43-BC02-9249AD0CD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085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28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3" y="1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0" y="20"/>
                    <a:pt x="41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0" name="Freeform 592">
              <a:extLst>
                <a:ext uri="{FF2B5EF4-FFF2-40B4-BE49-F238E27FC236}">
                  <a16:creationId xmlns:a16="http://schemas.microsoft.com/office/drawing/2014/main" id="{488D73CA-7EDE-44F8-A89D-11E7615ED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91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00 w 58"/>
                <a:gd name="T3" fmla="*/ 111 h 20"/>
                <a:gd name="T4" fmla="*/ 63 w 58"/>
                <a:gd name="T5" fmla="*/ 21 h 20"/>
                <a:gd name="T6" fmla="*/ 20 w 58"/>
                <a:gd name="T7" fmla="*/ 34 h 20"/>
                <a:gd name="T8" fmla="*/ 250 w 58"/>
                <a:gd name="T9" fmla="*/ 148 h 20"/>
                <a:gd name="T10" fmla="*/ 438 w 58"/>
                <a:gd name="T11" fmla="*/ 260 h 20"/>
                <a:gd name="T12" fmla="*/ 645 w 58"/>
                <a:gd name="T13" fmla="*/ 352 h 20"/>
                <a:gd name="T14" fmla="*/ 645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5" y="20"/>
                    <a:pt x="58" y="17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1" name="Freeform 593">
              <a:extLst>
                <a:ext uri="{FF2B5EF4-FFF2-40B4-BE49-F238E27FC236}">
                  <a16:creationId xmlns:a16="http://schemas.microsoft.com/office/drawing/2014/main" id="{19E5DA7E-9347-4C4E-9C8A-3B4FFB847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080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4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2" name="Freeform 594">
              <a:extLst>
                <a:ext uri="{FF2B5EF4-FFF2-40B4-BE49-F238E27FC236}">
                  <a16:creationId xmlns:a16="http://schemas.microsoft.com/office/drawing/2014/main" id="{201C5FA2-5BD3-4C52-947B-CB30D3370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083"/>
              <a:ext cx="155" cy="64"/>
            </a:xfrm>
            <a:custGeom>
              <a:avLst/>
              <a:gdLst>
                <a:gd name="T0" fmla="*/ 925 w 62"/>
                <a:gd name="T1" fmla="*/ 419 h 24"/>
                <a:gd name="T2" fmla="*/ 738 w 62"/>
                <a:gd name="T3" fmla="*/ 363 h 24"/>
                <a:gd name="T4" fmla="*/ 720 w 62"/>
                <a:gd name="T5" fmla="*/ 341 h 24"/>
                <a:gd name="T6" fmla="*/ 425 w 62"/>
                <a:gd name="T7" fmla="*/ 171 h 24"/>
                <a:gd name="T8" fmla="*/ 50 w 62"/>
                <a:gd name="T9" fmla="*/ 0 h 24"/>
                <a:gd name="T10" fmla="*/ 0 w 62"/>
                <a:gd name="T11" fmla="*/ 21 h 24"/>
                <a:gd name="T12" fmla="*/ 158 w 62"/>
                <a:gd name="T13" fmla="*/ 93 h 24"/>
                <a:gd name="T14" fmla="*/ 395 w 62"/>
                <a:gd name="T15" fmla="*/ 227 h 24"/>
                <a:gd name="T16" fmla="*/ 550 w 62"/>
                <a:gd name="T17" fmla="*/ 320 h 24"/>
                <a:gd name="T18" fmla="*/ 583 w 62"/>
                <a:gd name="T19" fmla="*/ 341 h 24"/>
                <a:gd name="T20" fmla="*/ 595 w 62"/>
                <a:gd name="T21" fmla="*/ 363 h 24"/>
                <a:gd name="T22" fmla="*/ 645 w 62"/>
                <a:gd name="T23" fmla="*/ 376 h 24"/>
                <a:gd name="T24" fmla="*/ 658 w 62"/>
                <a:gd name="T25" fmla="*/ 376 h 24"/>
                <a:gd name="T26" fmla="*/ 688 w 62"/>
                <a:gd name="T27" fmla="*/ 397 h 24"/>
                <a:gd name="T28" fmla="*/ 720 w 62"/>
                <a:gd name="T29" fmla="*/ 419 h 24"/>
                <a:gd name="T30" fmla="*/ 750 w 62"/>
                <a:gd name="T31" fmla="*/ 419 h 24"/>
                <a:gd name="T32" fmla="*/ 895 w 62"/>
                <a:gd name="T33" fmla="*/ 456 h 24"/>
                <a:gd name="T34" fmla="*/ 970 w 62"/>
                <a:gd name="T35" fmla="*/ 419 h 24"/>
                <a:gd name="T36" fmla="*/ 925 w 62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8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6" y="4"/>
                    <a:pt x="10" y="5"/>
                  </a:cubicBezTo>
                  <a:cubicBezTo>
                    <a:pt x="15" y="7"/>
                    <a:pt x="20" y="9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6" y="18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1"/>
                    <a:pt x="45" y="22"/>
                    <a:pt x="46" y="22"/>
                  </a:cubicBezTo>
                  <a:cubicBezTo>
                    <a:pt x="46" y="22"/>
                    <a:pt x="47" y="22"/>
                    <a:pt x="48" y="22"/>
                  </a:cubicBezTo>
                  <a:cubicBezTo>
                    <a:pt x="51" y="23"/>
                    <a:pt x="53" y="23"/>
                    <a:pt x="57" y="24"/>
                  </a:cubicBezTo>
                  <a:cubicBezTo>
                    <a:pt x="58" y="24"/>
                    <a:pt x="61" y="23"/>
                    <a:pt x="62" y="22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3" name="Freeform 595">
              <a:extLst>
                <a:ext uri="{FF2B5EF4-FFF2-40B4-BE49-F238E27FC236}">
                  <a16:creationId xmlns:a16="http://schemas.microsoft.com/office/drawing/2014/main" id="{CA692C43-A6C3-4D8C-BF40-48B22D1AF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085"/>
              <a:ext cx="147" cy="56"/>
            </a:xfrm>
            <a:custGeom>
              <a:avLst/>
              <a:gdLst>
                <a:gd name="T0" fmla="*/ 787 w 59"/>
                <a:gd name="T1" fmla="*/ 320 h 21"/>
                <a:gd name="T2" fmla="*/ 311 w 59"/>
                <a:gd name="T3" fmla="*/ 115 h 21"/>
                <a:gd name="T4" fmla="*/ 75 w 59"/>
                <a:gd name="T5" fmla="*/ 21 h 21"/>
                <a:gd name="T6" fmla="*/ 30 w 59"/>
                <a:gd name="T7" fmla="*/ 56 h 21"/>
                <a:gd name="T8" fmla="*/ 249 w 59"/>
                <a:gd name="T9" fmla="*/ 171 h 21"/>
                <a:gd name="T10" fmla="*/ 446 w 59"/>
                <a:gd name="T11" fmla="*/ 285 h 21"/>
                <a:gd name="T12" fmla="*/ 653 w 59"/>
                <a:gd name="T13" fmla="*/ 363 h 21"/>
                <a:gd name="T14" fmla="*/ 653 w 59"/>
                <a:gd name="T15" fmla="*/ 363 h 21"/>
                <a:gd name="T16" fmla="*/ 837 w 59"/>
                <a:gd name="T17" fmla="*/ 376 h 21"/>
                <a:gd name="T18" fmla="*/ 787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9" y="10"/>
                    <a:pt x="20" y="6"/>
                  </a:cubicBezTo>
                  <a:cubicBezTo>
                    <a:pt x="15" y="4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1"/>
                    <a:pt x="25" y="13"/>
                    <a:pt x="29" y="15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4" name="Freeform 596">
              <a:extLst>
                <a:ext uri="{FF2B5EF4-FFF2-40B4-BE49-F238E27FC236}">
                  <a16:creationId xmlns:a16="http://schemas.microsoft.com/office/drawing/2014/main" id="{F1FB9673-24E1-4D34-814C-0B11A3E67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75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50 w 68"/>
                <a:gd name="T7" fmla="*/ 438 h 25"/>
                <a:gd name="T8" fmla="*/ 845 w 68"/>
                <a:gd name="T9" fmla="*/ 348 h 25"/>
                <a:gd name="T10" fmla="*/ 550 w 68"/>
                <a:gd name="T11" fmla="*/ 182 h 25"/>
                <a:gd name="T12" fmla="*/ 188 w 68"/>
                <a:gd name="T13" fmla="*/ 21 h 25"/>
                <a:gd name="T14" fmla="*/ 33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3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7"/>
                    <a:pt x="20" y="2"/>
                    <a:pt x="12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5" name="Freeform 597">
              <a:extLst>
                <a:ext uri="{FF2B5EF4-FFF2-40B4-BE49-F238E27FC236}">
                  <a16:creationId xmlns:a16="http://schemas.microsoft.com/office/drawing/2014/main" id="{C09B1EBA-C5CA-4453-AA23-835AB9231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077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63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35 h 24"/>
                <a:gd name="T12" fmla="*/ 167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6" y="21"/>
                    <a:pt x="51" y="21"/>
                    <a:pt x="48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0" y="16"/>
                    <a:pt x="33" y="13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7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0"/>
                    <a:pt x="42" y="21"/>
                    <a:pt x="43" y="21"/>
                  </a:cubicBezTo>
                  <a:cubicBezTo>
                    <a:pt x="44" y="21"/>
                    <a:pt x="44" y="21"/>
                    <a:pt x="45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9" y="24"/>
                    <a:pt x="62" y="24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6" name="Freeform 598">
              <a:extLst>
                <a:ext uri="{FF2B5EF4-FFF2-40B4-BE49-F238E27FC236}">
                  <a16:creationId xmlns:a16="http://schemas.microsoft.com/office/drawing/2014/main" id="{35145B80-6B84-4971-B64C-1FA730AD6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2083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13 w 58"/>
                <a:gd name="T3" fmla="*/ 111 h 20"/>
                <a:gd name="T4" fmla="*/ 83 w 58"/>
                <a:gd name="T5" fmla="*/ 21 h 20"/>
                <a:gd name="T6" fmla="*/ 33 w 58"/>
                <a:gd name="T7" fmla="*/ 34 h 20"/>
                <a:gd name="T8" fmla="*/ 250 w 58"/>
                <a:gd name="T9" fmla="*/ 148 h 20"/>
                <a:gd name="T10" fmla="*/ 438 w 58"/>
                <a:gd name="T11" fmla="*/ 260 h 20"/>
                <a:gd name="T12" fmla="*/ 658 w 58"/>
                <a:gd name="T13" fmla="*/ 352 h 20"/>
                <a:gd name="T14" fmla="*/ 658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6" y="20"/>
                    <a:pt x="58" y="17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7" name="Freeform 599">
              <a:extLst>
                <a:ext uri="{FF2B5EF4-FFF2-40B4-BE49-F238E27FC236}">
                  <a16:creationId xmlns:a16="http://schemas.microsoft.com/office/drawing/2014/main" id="{01B02165-C46D-4284-9EFA-30C412D1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072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63 w 68"/>
                <a:gd name="T7" fmla="*/ 435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50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3"/>
                  </a:cubicBezTo>
                  <a:cubicBezTo>
                    <a:pt x="68" y="24"/>
                    <a:pt x="67" y="24"/>
                    <a:pt x="68" y="23"/>
                  </a:cubicBezTo>
                  <a:cubicBezTo>
                    <a:pt x="63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4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8" name="Freeform 600">
              <a:extLst>
                <a:ext uri="{FF2B5EF4-FFF2-40B4-BE49-F238E27FC236}">
                  <a16:creationId xmlns:a16="http://schemas.microsoft.com/office/drawing/2014/main" id="{45731C29-1A3E-46C6-A1B6-2F16CC49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075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41 h 24"/>
                <a:gd name="T4" fmla="*/ 715 w 63"/>
                <a:gd name="T5" fmla="*/ 341 h 24"/>
                <a:gd name="T6" fmla="*/ 416 w 63"/>
                <a:gd name="T7" fmla="*/ 171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93 h 24"/>
                <a:gd name="T14" fmla="*/ 404 w 63"/>
                <a:gd name="T15" fmla="*/ 227 h 24"/>
                <a:gd name="T16" fmla="*/ 541 w 63"/>
                <a:gd name="T17" fmla="*/ 320 h 24"/>
                <a:gd name="T18" fmla="*/ 591 w 63"/>
                <a:gd name="T19" fmla="*/ 341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76 h 24"/>
                <a:gd name="T26" fmla="*/ 695 w 63"/>
                <a:gd name="T27" fmla="*/ 397 h 24"/>
                <a:gd name="T28" fmla="*/ 715 w 63"/>
                <a:gd name="T29" fmla="*/ 419 h 24"/>
                <a:gd name="T30" fmla="*/ 758 w 63"/>
                <a:gd name="T31" fmla="*/ 419 h 24"/>
                <a:gd name="T32" fmla="*/ 882 w 63"/>
                <a:gd name="T33" fmla="*/ 456 h 24"/>
                <a:gd name="T34" fmla="*/ 974 w 63"/>
                <a:gd name="T35" fmla="*/ 419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7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6"/>
                    <a:pt x="35" y="17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5" y="21"/>
                    <a:pt x="46" y="22"/>
                    <a:pt x="46" y="22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1" y="23"/>
                    <a:pt x="54" y="23"/>
                    <a:pt x="57" y="24"/>
                  </a:cubicBezTo>
                  <a:cubicBezTo>
                    <a:pt x="58" y="24"/>
                    <a:pt x="61" y="23"/>
                    <a:pt x="63" y="22"/>
                  </a:cubicBezTo>
                  <a:cubicBezTo>
                    <a:pt x="61" y="22"/>
                    <a:pt x="60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9" name="Freeform 601">
              <a:extLst>
                <a:ext uri="{FF2B5EF4-FFF2-40B4-BE49-F238E27FC236}">
                  <a16:creationId xmlns:a16="http://schemas.microsoft.com/office/drawing/2014/main" id="{813DE7F9-889D-4235-9206-9B0DED3A8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080"/>
              <a:ext cx="145" cy="51"/>
            </a:xfrm>
            <a:custGeom>
              <a:avLst/>
              <a:gdLst>
                <a:gd name="T0" fmla="*/ 800 w 58"/>
                <a:gd name="T1" fmla="*/ 309 h 19"/>
                <a:gd name="T2" fmla="*/ 300 w 58"/>
                <a:gd name="T3" fmla="*/ 115 h 19"/>
                <a:gd name="T4" fmla="*/ 63 w 58"/>
                <a:gd name="T5" fmla="*/ 21 h 19"/>
                <a:gd name="T6" fmla="*/ 20 w 58"/>
                <a:gd name="T7" fmla="*/ 56 h 19"/>
                <a:gd name="T8" fmla="*/ 250 w 58"/>
                <a:gd name="T9" fmla="*/ 172 h 19"/>
                <a:gd name="T10" fmla="*/ 438 w 58"/>
                <a:gd name="T11" fmla="*/ 274 h 19"/>
                <a:gd name="T12" fmla="*/ 658 w 58"/>
                <a:gd name="T13" fmla="*/ 346 h 19"/>
                <a:gd name="T14" fmla="*/ 658 w 58"/>
                <a:gd name="T15" fmla="*/ 346 h 19"/>
                <a:gd name="T16" fmla="*/ 845 w 58"/>
                <a:gd name="T17" fmla="*/ 368 h 19"/>
                <a:gd name="T18" fmla="*/ 800 w 58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19">
                  <a:moveTo>
                    <a:pt x="51" y="16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7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8" y="16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0" name="Freeform 602">
              <a:extLst>
                <a:ext uri="{FF2B5EF4-FFF2-40B4-BE49-F238E27FC236}">
                  <a16:creationId xmlns:a16="http://schemas.microsoft.com/office/drawing/2014/main" id="{A01F89A8-07B0-497D-9ACC-C11CB7E84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072"/>
              <a:ext cx="170" cy="61"/>
            </a:xfrm>
            <a:custGeom>
              <a:avLst/>
              <a:gdLst>
                <a:gd name="T0" fmla="*/ 125 w 68"/>
                <a:gd name="T1" fmla="*/ 77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45 w 68"/>
                <a:gd name="T9" fmla="*/ 337 h 23"/>
                <a:gd name="T10" fmla="*/ 563 w 68"/>
                <a:gd name="T11" fmla="*/ 191 h 23"/>
                <a:gd name="T12" fmla="*/ 188 w 68"/>
                <a:gd name="T13" fmla="*/ 21 h 23"/>
                <a:gd name="T14" fmla="*/ 33 w 68"/>
                <a:gd name="T15" fmla="*/ 56 h 23"/>
                <a:gd name="T16" fmla="*/ 125 w 68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4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7" y="23"/>
                    <a:pt x="68" y="22"/>
                  </a:cubicBezTo>
                  <a:cubicBezTo>
                    <a:pt x="63" y="21"/>
                    <a:pt x="58" y="19"/>
                    <a:pt x="54" y="18"/>
                  </a:cubicBezTo>
                  <a:cubicBezTo>
                    <a:pt x="47" y="15"/>
                    <a:pt x="41" y="12"/>
                    <a:pt x="36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1" name="Freeform 603">
              <a:extLst>
                <a:ext uri="{FF2B5EF4-FFF2-40B4-BE49-F238E27FC236}">
                  <a16:creationId xmlns:a16="http://schemas.microsoft.com/office/drawing/2014/main" id="{9B43502D-3FDC-4385-83B6-160736348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075"/>
              <a:ext cx="160" cy="58"/>
            </a:xfrm>
            <a:custGeom>
              <a:avLst/>
              <a:gdLst>
                <a:gd name="T0" fmla="*/ 958 w 64"/>
                <a:gd name="T1" fmla="*/ 369 h 22"/>
                <a:gd name="T2" fmla="*/ 750 w 64"/>
                <a:gd name="T3" fmla="*/ 314 h 22"/>
                <a:gd name="T4" fmla="*/ 738 w 64"/>
                <a:gd name="T5" fmla="*/ 314 h 22"/>
                <a:gd name="T6" fmla="*/ 438 w 64"/>
                <a:gd name="T7" fmla="*/ 166 h 22"/>
                <a:gd name="T8" fmla="*/ 63 w 64"/>
                <a:gd name="T9" fmla="*/ 0 h 22"/>
                <a:gd name="T10" fmla="*/ 0 w 64"/>
                <a:gd name="T11" fmla="*/ 21 h 22"/>
                <a:gd name="T12" fmla="*/ 175 w 64"/>
                <a:gd name="T13" fmla="*/ 90 h 22"/>
                <a:gd name="T14" fmla="*/ 408 w 64"/>
                <a:gd name="T15" fmla="*/ 221 h 22"/>
                <a:gd name="T16" fmla="*/ 563 w 64"/>
                <a:gd name="T17" fmla="*/ 314 h 22"/>
                <a:gd name="T18" fmla="*/ 613 w 64"/>
                <a:gd name="T19" fmla="*/ 327 h 22"/>
                <a:gd name="T20" fmla="*/ 625 w 64"/>
                <a:gd name="T21" fmla="*/ 327 h 22"/>
                <a:gd name="T22" fmla="*/ 658 w 64"/>
                <a:gd name="T23" fmla="*/ 348 h 22"/>
                <a:gd name="T24" fmla="*/ 675 w 64"/>
                <a:gd name="T25" fmla="*/ 348 h 22"/>
                <a:gd name="T26" fmla="*/ 720 w 64"/>
                <a:gd name="T27" fmla="*/ 369 h 22"/>
                <a:gd name="T28" fmla="*/ 738 w 64"/>
                <a:gd name="T29" fmla="*/ 382 h 22"/>
                <a:gd name="T30" fmla="*/ 783 w 64"/>
                <a:gd name="T31" fmla="*/ 382 h 22"/>
                <a:gd name="T32" fmla="*/ 908 w 64"/>
                <a:gd name="T33" fmla="*/ 403 h 22"/>
                <a:gd name="T34" fmla="*/ 1000 w 64"/>
                <a:gd name="T35" fmla="*/ 382 h 22"/>
                <a:gd name="T36" fmla="*/ 958 w 64"/>
                <a:gd name="T37" fmla="*/ 36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1" y="20"/>
                  </a:moveTo>
                  <a:cubicBezTo>
                    <a:pt x="56" y="19"/>
                    <a:pt x="52" y="19"/>
                    <a:pt x="48" y="17"/>
                  </a:cubicBezTo>
                  <a:cubicBezTo>
                    <a:pt x="48" y="17"/>
                    <a:pt x="48" y="17"/>
                    <a:pt x="47" y="17"/>
                  </a:cubicBezTo>
                  <a:cubicBezTo>
                    <a:pt x="40" y="15"/>
                    <a:pt x="34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5"/>
                    <a:pt x="36" y="17"/>
                  </a:cubicBezTo>
                  <a:cubicBezTo>
                    <a:pt x="37" y="17"/>
                    <a:pt x="38" y="17"/>
                    <a:pt x="39" y="18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1" y="18"/>
                    <a:pt x="41" y="19"/>
                    <a:pt x="42" y="19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20"/>
                    <a:pt x="45" y="20"/>
                    <a:pt x="46" y="20"/>
                  </a:cubicBezTo>
                  <a:cubicBezTo>
                    <a:pt x="46" y="20"/>
                    <a:pt x="47" y="20"/>
                    <a:pt x="47" y="21"/>
                  </a:cubicBezTo>
                  <a:cubicBezTo>
                    <a:pt x="48" y="21"/>
                    <a:pt x="49" y="21"/>
                    <a:pt x="50" y="21"/>
                  </a:cubicBezTo>
                  <a:cubicBezTo>
                    <a:pt x="52" y="22"/>
                    <a:pt x="55" y="22"/>
                    <a:pt x="58" y="22"/>
                  </a:cubicBezTo>
                  <a:cubicBezTo>
                    <a:pt x="59" y="22"/>
                    <a:pt x="62" y="22"/>
                    <a:pt x="64" y="21"/>
                  </a:cubicBezTo>
                  <a:cubicBezTo>
                    <a:pt x="63" y="21"/>
                    <a:pt x="61" y="20"/>
                    <a:pt x="61" y="20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2" name="Freeform 604">
              <a:extLst>
                <a:ext uri="{FF2B5EF4-FFF2-40B4-BE49-F238E27FC236}">
                  <a16:creationId xmlns:a16="http://schemas.microsoft.com/office/drawing/2014/main" id="{E7B4B67F-0E57-4E1B-B192-8C31BEF8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083"/>
              <a:ext cx="147" cy="42"/>
            </a:xfrm>
            <a:custGeom>
              <a:avLst/>
              <a:gdLst>
                <a:gd name="T0" fmla="*/ 807 w 59"/>
                <a:gd name="T1" fmla="*/ 234 h 16"/>
                <a:gd name="T2" fmla="*/ 311 w 59"/>
                <a:gd name="T3" fmla="*/ 76 h 16"/>
                <a:gd name="T4" fmla="*/ 62 w 59"/>
                <a:gd name="T5" fmla="*/ 0 h 16"/>
                <a:gd name="T6" fmla="*/ 30 w 59"/>
                <a:gd name="T7" fmla="*/ 34 h 16"/>
                <a:gd name="T8" fmla="*/ 249 w 59"/>
                <a:gd name="T9" fmla="*/ 123 h 16"/>
                <a:gd name="T10" fmla="*/ 446 w 59"/>
                <a:gd name="T11" fmla="*/ 221 h 16"/>
                <a:gd name="T12" fmla="*/ 665 w 59"/>
                <a:gd name="T13" fmla="*/ 289 h 16"/>
                <a:gd name="T14" fmla="*/ 665 w 59"/>
                <a:gd name="T15" fmla="*/ 289 h 16"/>
                <a:gd name="T16" fmla="*/ 850 w 59"/>
                <a:gd name="T17" fmla="*/ 289 h 16"/>
                <a:gd name="T18" fmla="*/ 807 w 59"/>
                <a:gd name="T19" fmla="*/ 234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6">
                  <a:moveTo>
                    <a:pt x="52" y="13"/>
                  </a:moveTo>
                  <a:cubicBezTo>
                    <a:pt x="39" y="11"/>
                    <a:pt x="29" y="8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1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59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3" name="Freeform 605">
              <a:extLst>
                <a:ext uri="{FF2B5EF4-FFF2-40B4-BE49-F238E27FC236}">
                  <a16:creationId xmlns:a16="http://schemas.microsoft.com/office/drawing/2014/main" id="{B8586640-10CD-4244-8E59-59BD9502D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077"/>
              <a:ext cx="173" cy="54"/>
            </a:xfrm>
            <a:custGeom>
              <a:avLst/>
              <a:gdLst>
                <a:gd name="T0" fmla="*/ 125 w 69"/>
                <a:gd name="T1" fmla="*/ 81 h 20"/>
                <a:gd name="T2" fmla="*/ 597 w 69"/>
                <a:gd name="T3" fmla="*/ 257 h 20"/>
                <a:gd name="T4" fmla="*/ 1068 w 69"/>
                <a:gd name="T5" fmla="*/ 373 h 20"/>
                <a:gd name="T6" fmla="*/ 1088 w 69"/>
                <a:gd name="T7" fmla="*/ 373 h 20"/>
                <a:gd name="T8" fmla="*/ 868 w 69"/>
                <a:gd name="T9" fmla="*/ 300 h 20"/>
                <a:gd name="T10" fmla="*/ 567 w 69"/>
                <a:gd name="T11" fmla="*/ 159 h 20"/>
                <a:gd name="T12" fmla="*/ 208 w 69"/>
                <a:gd name="T13" fmla="*/ 22 h 20"/>
                <a:gd name="T14" fmla="*/ 33 w 69"/>
                <a:gd name="T15" fmla="*/ 59 h 20"/>
                <a:gd name="T16" fmla="*/ 125 w 69"/>
                <a:gd name="T17" fmla="*/ 8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0">
                  <a:moveTo>
                    <a:pt x="8" y="4"/>
                  </a:moveTo>
                  <a:cubicBezTo>
                    <a:pt x="16" y="3"/>
                    <a:pt x="26" y="9"/>
                    <a:pt x="38" y="13"/>
                  </a:cubicBezTo>
                  <a:cubicBezTo>
                    <a:pt x="47" y="16"/>
                    <a:pt x="55" y="18"/>
                    <a:pt x="68" y="19"/>
                  </a:cubicBezTo>
                  <a:cubicBezTo>
                    <a:pt x="69" y="19"/>
                    <a:pt x="69" y="20"/>
                    <a:pt x="69" y="19"/>
                  </a:cubicBezTo>
                  <a:cubicBezTo>
                    <a:pt x="64" y="18"/>
                    <a:pt x="59" y="17"/>
                    <a:pt x="55" y="15"/>
                  </a:cubicBezTo>
                  <a:cubicBezTo>
                    <a:pt x="48" y="13"/>
                    <a:pt x="42" y="10"/>
                    <a:pt x="36" y="8"/>
                  </a:cubicBezTo>
                  <a:cubicBezTo>
                    <a:pt x="29" y="5"/>
                    <a:pt x="20" y="1"/>
                    <a:pt x="13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4" name="Freeform 606">
              <a:extLst>
                <a:ext uri="{FF2B5EF4-FFF2-40B4-BE49-F238E27FC236}">
                  <a16:creationId xmlns:a16="http://schemas.microsoft.com/office/drawing/2014/main" id="{673853D7-612A-4F8C-8DE1-597E160E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77"/>
              <a:ext cx="160" cy="54"/>
            </a:xfrm>
            <a:custGeom>
              <a:avLst/>
              <a:gdLst>
                <a:gd name="T0" fmla="*/ 958 w 64"/>
                <a:gd name="T1" fmla="*/ 356 h 20"/>
                <a:gd name="T2" fmla="*/ 750 w 64"/>
                <a:gd name="T3" fmla="*/ 300 h 20"/>
                <a:gd name="T4" fmla="*/ 738 w 64"/>
                <a:gd name="T5" fmla="*/ 300 h 20"/>
                <a:gd name="T6" fmla="*/ 438 w 64"/>
                <a:gd name="T7" fmla="*/ 159 h 20"/>
                <a:gd name="T8" fmla="*/ 50 w 64"/>
                <a:gd name="T9" fmla="*/ 0 h 20"/>
                <a:gd name="T10" fmla="*/ 0 w 64"/>
                <a:gd name="T11" fmla="*/ 38 h 20"/>
                <a:gd name="T12" fmla="*/ 158 w 64"/>
                <a:gd name="T13" fmla="*/ 103 h 20"/>
                <a:gd name="T14" fmla="*/ 408 w 64"/>
                <a:gd name="T15" fmla="*/ 219 h 20"/>
                <a:gd name="T16" fmla="*/ 563 w 64"/>
                <a:gd name="T17" fmla="*/ 300 h 20"/>
                <a:gd name="T18" fmla="*/ 613 w 64"/>
                <a:gd name="T19" fmla="*/ 313 h 20"/>
                <a:gd name="T20" fmla="*/ 625 w 64"/>
                <a:gd name="T21" fmla="*/ 313 h 20"/>
                <a:gd name="T22" fmla="*/ 658 w 64"/>
                <a:gd name="T23" fmla="*/ 335 h 20"/>
                <a:gd name="T24" fmla="*/ 675 w 64"/>
                <a:gd name="T25" fmla="*/ 356 h 20"/>
                <a:gd name="T26" fmla="*/ 720 w 64"/>
                <a:gd name="T27" fmla="*/ 356 h 20"/>
                <a:gd name="T28" fmla="*/ 738 w 64"/>
                <a:gd name="T29" fmla="*/ 373 h 20"/>
                <a:gd name="T30" fmla="*/ 783 w 64"/>
                <a:gd name="T31" fmla="*/ 373 h 20"/>
                <a:gd name="T32" fmla="*/ 925 w 64"/>
                <a:gd name="T33" fmla="*/ 394 h 20"/>
                <a:gd name="T34" fmla="*/ 1000 w 64"/>
                <a:gd name="T35" fmla="*/ 356 h 20"/>
                <a:gd name="T36" fmla="*/ 958 w 64"/>
                <a:gd name="T37" fmla="*/ 356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5"/>
                  </a:cubicBezTo>
                  <a:cubicBezTo>
                    <a:pt x="48" y="15"/>
                    <a:pt x="48" y="15"/>
                    <a:pt x="47" y="15"/>
                  </a:cubicBezTo>
                  <a:cubicBezTo>
                    <a:pt x="40" y="13"/>
                    <a:pt x="33" y="10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6"/>
                    <a:pt x="21" y="8"/>
                    <a:pt x="26" y="11"/>
                  </a:cubicBezTo>
                  <a:cubicBezTo>
                    <a:pt x="29" y="12"/>
                    <a:pt x="33" y="14"/>
                    <a:pt x="36" y="15"/>
                  </a:cubicBezTo>
                  <a:cubicBezTo>
                    <a:pt x="37" y="15"/>
                    <a:pt x="38" y="16"/>
                    <a:pt x="39" y="16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1" y="17"/>
                    <a:pt x="41" y="17"/>
                    <a:pt x="42" y="17"/>
                  </a:cubicBezTo>
                  <a:cubicBezTo>
                    <a:pt x="43" y="17"/>
                    <a:pt x="43" y="17"/>
                    <a:pt x="43" y="18"/>
                  </a:cubicBezTo>
                  <a:cubicBezTo>
                    <a:pt x="44" y="18"/>
                    <a:pt x="45" y="18"/>
                    <a:pt x="46" y="18"/>
                  </a:cubicBezTo>
                  <a:cubicBezTo>
                    <a:pt x="46" y="18"/>
                    <a:pt x="47" y="18"/>
                    <a:pt x="47" y="19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59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5" name="Freeform 607">
              <a:extLst>
                <a:ext uri="{FF2B5EF4-FFF2-40B4-BE49-F238E27FC236}">
                  <a16:creationId xmlns:a16="http://schemas.microsoft.com/office/drawing/2014/main" id="{048F169F-DA6C-41BB-BBBC-6B4585140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085"/>
              <a:ext cx="148" cy="40"/>
            </a:xfrm>
            <a:custGeom>
              <a:avLst/>
              <a:gdLst>
                <a:gd name="T0" fmla="*/ 818 w 59"/>
                <a:gd name="T1" fmla="*/ 205 h 15"/>
                <a:gd name="T2" fmla="*/ 314 w 59"/>
                <a:gd name="T3" fmla="*/ 77 h 15"/>
                <a:gd name="T4" fmla="*/ 63 w 59"/>
                <a:gd name="T5" fmla="*/ 21 h 15"/>
                <a:gd name="T6" fmla="*/ 20 w 59"/>
                <a:gd name="T7" fmla="*/ 56 h 15"/>
                <a:gd name="T8" fmla="*/ 251 w 59"/>
                <a:gd name="T9" fmla="*/ 136 h 15"/>
                <a:gd name="T10" fmla="*/ 459 w 59"/>
                <a:gd name="T11" fmla="*/ 227 h 15"/>
                <a:gd name="T12" fmla="*/ 680 w 59"/>
                <a:gd name="T13" fmla="*/ 285 h 15"/>
                <a:gd name="T14" fmla="*/ 680 w 59"/>
                <a:gd name="T15" fmla="*/ 285 h 15"/>
                <a:gd name="T16" fmla="*/ 868 w 59"/>
                <a:gd name="T17" fmla="*/ 264 h 15"/>
                <a:gd name="T18" fmla="*/ 818 w 59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5">
                  <a:moveTo>
                    <a:pt x="52" y="11"/>
                  </a:moveTo>
                  <a:cubicBezTo>
                    <a:pt x="39" y="11"/>
                    <a:pt x="29" y="7"/>
                    <a:pt x="20" y="4"/>
                  </a:cubicBezTo>
                  <a:cubicBezTo>
                    <a:pt x="14" y="2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4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5"/>
                    <a:pt x="50" y="15"/>
                    <a:pt x="55" y="14"/>
                  </a:cubicBezTo>
                  <a:cubicBezTo>
                    <a:pt x="57" y="14"/>
                    <a:pt x="59" y="11"/>
                    <a:pt x="52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6" name="Freeform 608">
              <a:extLst>
                <a:ext uri="{FF2B5EF4-FFF2-40B4-BE49-F238E27FC236}">
                  <a16:creationId xmlns:a16="http://schemas.microsoft.com/office/drawing/2014/main" id="{90318B35-1093-4329-BA41-A6F687B3B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085"/>
              <a:ext cx="172" cy="48"/>
            </a:xfrm>
            <a:custGeom>
              <a:avLst/>
              <a:gdLst>
                <a:gd name="T0" fmla="*/ 125 w 69"/>
                <a:gd name="T1" fmla="*/ 56 h 18"/>
                <a:gd name="T2" fmla="*/ 591 w 69"/>
                <a:gd name="T3" fmla="*/ 205 h 18"/>
                <a:gd name="T4" fmla="*/ 1069 w 69"/>
                <a:gd name="T5" fmla="*/ 320 h 18"/>
                <a:gd name="T6" fmla="*/ 1069 w 69"/>
                <a:gd name="T7" fmla="*/ 320 h 18"/>
                <a:gd name="T8" fmla="*/ 853 w 69"/>
                <a:gd name="T9" fmla="*/ 248 h 18"/>
                <a:gd name="T10" fmla="*/ 558 w 69"/>
                <a:gd name="T11" fmla="*/ 136 h 18"/>
                <a:gd name="T12" fmla="*/ 187 w 69"/>
                <a:gd name="T13" fmla="*/ 0 h 18"/>
                <a:gd name="T14" fmla="*/ 30 w 69"/>
                <a:gd name="T15" fmla="*/ 56 h 18"/>
                <a:gd name="T16" fmla="*/ 125 w 69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18">
                  <a:moveTo>
                    <a:pt x="8" y="3"/>
                  </a:moveTo>
                  <a:cubicBezTo>
                    <a:pt x="16" y="3"/>
                    <a:pt x="26" y="8"/>
                    <a:pt x="38" y="11"/>
                  </a:cubicBezTo>
                  <a:cubicBezTo>
                    <a:pt x="47" y="14"/>
                    <a:pt x="55" y="16"/>
                    <a:pt x="69" y="17"/>
                  </a:cubicBezTo>
                  <a:cubicBezTo>
                    <a:pt x="69" y="17"/>
                    <a:pt x="69" y="18"/>
                    <a:pt x="69" y="17"/>
                  </a:cubicBezTo>
                  <a:cubicBezTo>
                    <a:pt x="64" y="16"/>
                    <a:pt x="60" y="15"/>
                    <a:pt x="55" y="13"/>
                  </a:cubicBezTo>
                  <a:cubicBezTo>
                    <a:pt x="48" y="11"/>
                    <a:pt x="42" y="9"/>
                    <a:pt x="36" y="7"/>
                  </a:cubicBezTo>
                  <a:cubicBezTo>
                    <a:pt x="29" y="4"/>
                    <a:pt x="20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7" name="Freeform 609">
              <a:extLst>
                <a:ext uri="{FF2B5EF4-FFF2-40B4-BE49-F238E27FC236}">
                  <a16:creationId xmlns:a16="http://schemas.microsoft.com/office/drawing/2014/main" id="{026179BD-8ECD-4A9A-AC42-5B2B80D06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83"/>
              <a:ext cx="162" cy="48"/>
            </a:xfrm>
            <a:custGeom>
              <a:avLst/>
              <a:gdLst>
                <a:gd name="T0" fmla="*/ 962 w 65"/>
                <a:gd name="T1" fmla="*/ 307 h 18"/>
                <a:gd name="T2" fmla="*/ 758 w 65"/>
                <a:gd name="T3" fmla="*/ 264 h 18"/>
                <a:gd name="T4" fmla="*/ 745 w 65"/>
                <a:gd name="T5" fmla="*/ 264 h 18"/>
                <a:gd name="T6" fmla="*/ 434 w 65"/>
                <a:gd name="T7" fmla="*/ 136 h 18"/>
                <a:gd name="T8" fmla="*/ 42 w 65"/>
                <a:gd name="T9" fmla="*/ 0 h 18"/>
                <a:gd name="T10" fmla="*/ 0 w 65"/>
                <a:gd name="T11" fmla="*/ 35 h 18"/>
                <a:gd name="T12" fmla="*/ 167 w 65"/>
                <a:gd name="T13" fmla="*/ 93 h 18"/>
                <a:gd name="T14" fmla="*/ 416 w 65"/>
                <a:gd name="T15" fmla="*/ 192 h 18"/>
                <a:gd name="T16" fmla="*/ 571 w 65"/>
                <a:gd name="T17" fmla="*/ 264 h 18"/>
                <a:gd name="T18" fmla="*/ 621 w 65"/>
                <a:gd name="T19" fmla="*/ 285 h 18"/>
                <a:gd name="T20" fmla="*/ 633 w 65"/>
                <a:gd name="T21" fmla="*/ 285 h 18"/>
                <a:gd name="T22" fmla="*/ 665 w 65"/>
                <a:gd name="T23" fmla="*/ 307 h 18"/>
                <a:gd name="T24" fmla="*/ 695 w 65"/>
                <a:gd name="T25" fmla="*/ 307 h 18"/>
                <a:gd name="T26" fmla="*/ 728 w 65"/>
                <a:gd name="T27" fmla="*/ 320 h 18"/>
                <a:gd name="T28" fmla="*/ 745 w 65"/>
                <a:gd name="T29" fmla="*/ 320 h 18"/>
                <a:gd name="T30" fmla="*/ 790 w 65"/>
                <a:gd name="T31" fmla="*/ 341 h 18"/>
                <a:gd name="T32" fmla="*/ 932 w 65"/>
                <a:gd name="T33" fmla="*/ 341 h 18"/>
                <a:gd name="T34" fmla="*/ 1007 w 65"/>
                <a:gd name="T35" fmla="*/ 307 h 18"/>
                <a:gd name="T36" fmla="*/ 962 w 65"/>
                <a:gd name="T37" fmla="*/ 307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6"/>
                  </a:moveTo>
                  <a:cubicBezTo>
                    <a:pt x="57" y="15"/>
                    <a:pt x="53" y="15"/>
                    <a:pt x="49" y="14"/>
                  </a:cubicBezTo>
                  <a:cubicBezTo>
                    <a:pt x="49" y="14"/>
                    <a:pt x="49" y="14"/>
                    <a:pt x="48" y="14"/>
                  </a:cubicBezTo>
                  <a:cubicBezTo>
                    <a:pt x="41" y="12"/>
                    <a:pt x="34" y="9"/>
                    <a:pt x="28" y="7"/>
                  </a:cubicBezTo>
                  <a:cubicBezTo>
                    <a:pt x="19" y="4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6"/>
                    <a:pt x="21" y="8"/>
                    <a:pt x="27" y="10"/>
                  </a:cubicBezTo>
                  <a:cubicBezTo>
                    <a:pt x="30" y="12"/>
                    <a:pt x="34" y="13"/>
                    <a:pt x="37" y="14"/>
                  </a:cubicBezTo>
                  <a:cubicBezTo>
                    <a:pt x="38" y="14"/>
                    <a:pt x="39" y="15"/>
                    <a:pt x="40" y="15"/>
                  </a:cubicBezTo>
                  <a:cubicBezTo>
                    <a:pt x="40" y="15"/>
                    <a:pt x="40" y="15"/>
                    <a:pt x="41" y="15"/>
                  </a:cubicBezTo>
                  <a:cubicBezTo>
                    <a:pt x="42" y="15"/>
                    <a:pt x="42" y="16"/>
                    <a:pt x="43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5" y="16"/>
                    <a:pt x="46" y="17"/>
                    <a:pt x="47" y="17"/>
                  </a:cubicBezTo>
                  <a:cubicBezTo>
                    <a:pt x="47" y="17"/>
                    <a:pt x="48" y="17"/>
                    <a:pt x="48" y="17"/>
                  </a:cubicBezTo>
                  <a:cubicBezTo>
                    <a:pt x="49" y="17"/>
                    <a:pt x="50" y="17"/>
                    <a:pt x="51" y="18"/>
                  </a:cubicBezTo>
                  <a:cubicBezTo>
                    <a:pt x="54" y="18"/>
                    <a:pt x="56" y="18"/>
                    <a:pt x="60" y="18"/>
                  </a:cubicBezTo>
                  <a:cubicBezTo>
                    <a:pt x="61" y="18"/>
                    <a:pt x="64" y="17"/>
                    <a:pt x="65" y="16"/>
                  </a:cubicBezTo>
                  <a:cubicBezTo>
                    <a:pt x="64" y="16"/>
                    <a:pt x="63" y="16"/>
                    <a:pt x="62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8" name="Freeform 610">
              <a:extLst>
                <a:ext uri="{FF2B5EF4-FFF2-40B4-BE49-F238E27FC236}">
                  <a16:creationId xmlns:a16="http://schemas.microsoft.com/office/drawing/2014/main" id="{22E0F77F-4C90-4531-9624-5DE59F0C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085"/>
              <a:ext cx="150" cy="46"/>
            </a:xfrm>
            <a:custGeom>
              <a:avLst/>
              <a:gdLst>
                <a:gd name="T0" fmla="*/ 813 w 60"/>
                <a:gd name="T1" fmla="*/ 257 h 17"/>
                <a:gd name="T2" fmla="*/ 313 w 60"/>
                <a:gd name="T3" fmla="*/ 103 h 17"/>
                <a:gd name="T4" fmla="*/ 83 w 60"/>
                <a:gd name="T5" fmla="*/ 22 h 17"/>
                <a:gd name="T6" fmla="*/ 33 w 60"/>
                <a:gd name="T7" fmla="*/ 60 h 17"/>
                <a:gd name="T8" fmla="*/ 270 w 60"/>
                <a:gd name="T9" fmla="*/ 162 h 17"/>
                <a:gd name="T10" fmla="*/ 458 w 60"/>
                <a:gd name="T11" fmla="*/ 257 h 17"/>
                <a:gd name="T12" fmla="*/ 675 w 60"/>
                <a:gd name="T13" fmla="*/ 314 h 17"/>
                <a:gd name="T14" fmla="*/ 675 w 60"/>
                <a:gd name="T15" fmla="*/ 314 h 17"/>
                <a:gd name="T16" fmla="*/ 863 w 60"/>
                <a:gd name="T17" fmla="*/ 336 h 17"/>
                <a:gd name="T18" fmla="*/ 813 w 60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3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9" name="Freeform 611">
              <a:extLst>
                <a:ext uri="{FF2B5EF4-FFF2-40B4-BE49-F238E27FC236}">
                  <a16:creationId xmlns:a16="http://schemas.microsoft.com/office/drawing/2014/main" id="{AF69D5F5-A81C-4AD6-A2C9-4189CF4D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083"/>
              <a:ext cx="173" cy="56"/>
            </a:xfrm>
            <a:custGeom>
              <a:avLst/>
              <a:gdLst>
                <a:gd name="T0" fmla="*/ 125 w 69"/>
                <a:gd name="T1" fmla="*/ 56 h 21"/>
                <a:gd name="T2" fmla="*/ 597 w 69"/>
                <a:gd name="T3" fmla="*/ 248 h 21"/>
                <a:gd name="T4" fmla="*/ 1068 w 69"/>
                <a:gd name="T5" fmla="*/ 376 h 21"/>
                <a:gd name="T6" fmla="*/ 1088 w 69"/>
                <a:gd name="T7" fmla="*/ 376 h 21"/>
                <a:gd name="T8" fmla="*/ 868 w 69"/>
                <a:gd name="T9" fmla="*/ 285 h 21"/>
                <a:gd name="T10" fmla="*/ 567 w 69"/>
                <a:gd name="T11" fmla="*/ 149 h 21"/>
                <a:gd name="T12" fmla="*/ 208 w 69"/>
                <a:gd name="T13" fmla="*/ 0 h 21"/>
                <a:gd name="T14" fmla="*/ 50 w 69"/>
                <a:gd name="T15" fmla="*/ 35 h 21"/>
                <a:gd name="T16" fmla="*/ 125 w 69"/>
                <a:gd name="T17" fmla="*/ 5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3"/>
                  </a:moveTo>
                  <a:cubicBezTo>
                    <a:pt x="17" y="3"/>
                    <a:pt x="27" y="9"/>
                    <a:pt x="38" y="13"/>
                  </a:cubicBezTo>
                  <a:cubicBezTo>
                    <a:pt x="47" y="16"/>
                    <a:pt x="55" y="18"/>
                    <a:pt x="68" y="20"/>
                  </a:cubicBezTo>
                  <a:cubicBezTo>
                    <a:pt x="69" y="20"/>
                    <a:pt x="69" y="21"/>
                    <a:pt x="69" y="20"/>
                  </a:cubicBezTo>
                  <a:cubicBezTo>
                    <a:pt x="64" y="18"/>
                    <a:pt x="59" y="17"/>
                    <a:pt x="55" y="15"/>
                  </a:cubicBezTo>
                  <a:cubicBezTo>
                    <a:pt x="48" y="13"/>
                    <a:pt x="42" y="11"/>
                    <a:pt x="36" y="8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0" name="Freeform 612">
              <a:extLst>
                <a:ext uri="{FF2B5EF4-FFF2-40B4-BE49-F238E27FC236}">
                  <a16:creationId xmlns:a16="http://schemas.microsoft.com/office/drawing/2014/main" id="{878AE462-28A3-444B-AA21-8AB57114A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080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94 h 20"/>
                <a:gd name="T6" fmla="*/ 438 w 64"/>
                <a:gd name="T7" fmla="*/ 148 h 20"/>
                <a:gd name="T8" fmla="*/ 50 w 64"/>
                <a:gd name="T9" fmla="*/ 21 h 20"/>
                <a:gd name="T10" fmla="*/ 0 w 64"/>
                <a:gd name="T11" fmla="*/ 34 h 20"/>
                <a:gd name="T12" fmla="*/ 158 w 64"/>
                <a:gd name="T13" fmla="*/ 111 h 20"/>
                <a:gd name="T14" fmla="*/ 408 w 64"/>
                <a:gd name="T15" fmla="*/ 225 h 20"/>
                <a:gd name="T16" fmla="*/ 563 w 64"/>
                <a:gd name="T17" fmla="*/ 294 h 20"/>
                <a:gd name="T18" fmla="*/ 613 w 64"/>
                <a:gd name="T19" fmla="*/ 315 h 20"/>
                <a:gd name="T20" fmla="*/ 625 w 64"/>
                <a:gd name="T21" fmla="*/ 315 h 20"/>
                <a:gd name="T22" fmla="*/ 658 w 64"/>
                <a:gd name="T23" fmla="*/ 337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52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5"/>
                    <a:pt x="12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4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4" y="18"/>
                    <a:pt x="45" y="19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19"/>
                    <a:pt x="49" y="20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9"/>
                  </a:cubicBezTo>
                  <a:cubicBezTo>
                    <a:pt x="63" y="19"/>
                    <a:pt x="62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1" name="Freeform 613">
              <a:extLst>
                <a:ext uri="{FF2B5EF4-FFF2-40B4-BE49-F238E27FC236}">
                  <a16:creationId xmlns:a16="http://schemas.microsoft.com/office/drawing/2014/main" id="{E097EFDA-3469-4E0B-A604-0F0FA47C2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91"/>
              <a:ext cx="147" cy="45"/>
            </a:xfrm>
            <a:custGeom>
              <a:avLst/>
              <a:gdLst>
                <a:gd name="T0" fmla="*/ 787 w 59"/>
                <a:gd name="T1" fmla="*/ 238 h 17"/>
                <a:gd name="T2" fmla="*/ 311 w 59"/>
                <a:gd name="T3" fmla="*/ 90 h 17"/>
                <a:gd name="T4" fmla="*/ 62 w 59"/>
                <a:gd name="T5" fmla="*/ 0 h 17"/>
                <a:gd name="T6" fmla="*/ 12 w 59"/>
                <a:gd name="T7" fmla="*/ 34 h 17"/>
                <a:gd name="T8" fmla="*/ 249 w 59"/>
                <a:gd name="T9" fmla="*/ 132 h 17"/>
                <a:gd name="T10" fmla="*/ 446 w 59"/>
                <a:gd name="T11" fmla="*/ 225 h 17"/>
                <a:gd name="T12" fmla="*/ 653 w 59"/>
                <a:gd name="T13" fmla="*/ 294 h 17"/>
                <a:gd name="T14" fmla="*/ 653 w 59"/>
                <a:gd name="T15" fmla="*/ 294 h 17"/>
                <a:gd name="T16" fmla="*/ 837 w 59"/>
                <a:gd name="T17" fmla="*/ 315 h 17"/>
                <a:gd name="T18" fmla="*/ 787 w 59"/>
                <a:gd name="T19" fmla="*/ 23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7">
                  <a:moveTo>
                    <a:pt x="51" y="13"/>
                  </a:moveTo>
                  <a:cubicBezTo>
                    <a:pt x="39" y="12"/>
                    <a:pt x="28" y="8"/>
                    <a:pt x="20" y="5"/>
                  </a:cubicBezTo>
                  <a:cubicBezTo>
                    <a:pt x="14" y="2"/>
                    <a:pt x="7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19" y="9"/>
                    <a:pt x="25" y="11"/>
                    <a:pt x="29" y="12"/>
                  </a:cubicBezTo>
                  <a:cubicBezTo>
                    <a:pt x="33" y="14"/>
                    <a:pt x="37" y="15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5" y="17"/>
                    <a:pt x="50" y="17"/>
                    <a:pt x="54" y="17"/>
                  </a:cubicBezTo>
                  <a:cubicBezTo>
                    <a:pt x="56" y="17"/>
                    <a:pt x="59" y="14"/>
                    <a:pt x="51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2" name="Freeform 614">
              <a:extLst>
                <a:ext uri="{FF2B5EF4-FFF2-40B4-BE49-F238E27FC236}">
                  <a16:creationId xmlns:a16="http://schemas.microsoft.com/office/drawing/2014/main" id="{064B2422-2A4C-42FC-9581-5DE796262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083"/>
              <a:ext cx="170" cy="58"/>
            </a:xfrm>
            <a:custGeom>
              <a:avLst/>
              <a:gdLst>
                <a:gd name="T0" fmla="*/ 125 w 68"/>
                <a:gd name="T1" fmla="*/ 76 h 22"/>
                <a:gd name="T2" fmla="*/ 583 w 68"/>
                <a:gd name="T3" fmla="*/ 258 h 22"/>
                <a:gd name="T4" fmla="*/ 1050 w 68"/>
                <a:gd name="T5" fmla="*/ 382 h 22"/>
                <a:gd name="T6" fmla="*/ 1063 w 68"/>
                <a:gd name="T7" fmla="*/ 382 h 22"/>
                <a:gd name="T8" fmla="*/ 863 w 68"/>
                <a:gd name="T9" fmla="*/ 314 h 22"/>
                <a:gd name="T10" fmla="*/ 563 w 68"/>
                <a:gd name="T11" fmla="*/ 166 h 22"/>
                <a:gd name="T12" fmla="*/ 188 w 68"/>
                <a:gd name="T13" fmla="*/ 21 h 22"/>
                <a:gd name="T14" fmla="*/ 33 w 68"/>
                <a:gd name="T15" fmla="*/ 55 h 22"/>
                <a:gd name="T16" fmla="*/ 125 w 68"/>
                <a:gd name="T17" fmla="*/ 7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2">
                  <a:moveTo>
                    <a:pt x="8" y="4"/>
                  </a:moveTo>
                  <a:cubicBezTo>
                    <a:pt x="16" y="4"/>
                    <a:pt x="26" y="9"/>
                    <a:pt x="37" y="14"/>
                  </a:cubicBezTo>
                  <a:cubicBezTo>
                    <a:pt x="46" y="17"/>
                    <a:pt x="54" y="20"/>
                    <a:pt x="67" y="21"/>
                  </a:cubicBezTo>
                  <a:cubicBezTo>
                    <a:pt x="68" y="21"/>
                    <a:pt x="68" y="22"/>
                    <a:pt x="68" y="21"/>
                  </a:cubicBezTo>
                  <a:cubicBezTo>
                    <a:pt x="63" y="20"/>
                    <a:pt x="59" y="19"/>
                    <a:pt x="55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3" name="Freeform 615">
              <a:extLst>
                <a:ext uri="{FF2B5EF4-FFF2-40B4-BE49-F238E27FC236}">
                  <a16:creationId xmlns:a16="http://schemas.microsoft.com/office/drawing/2014/main" id="{BCD9E935-93FC-4B8D-A296-51BA0D0A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88"/>
              <a:ext cx="158" cy="56"/>
            </a:xfrm>
            <a:custGeom>
              <a:avLst/>
              <a:gdLst>
                <a:gd name="T0" fmla="*/ 943 w 63"/>
                <a:gd name="T1" fmla="*/ 341 h 21"/>
                <a:gd name="T2" fmla="*/ 710 w 63"/>
                <a:gd name="T3" fmla="*/ 307 h 21"/>
                <a:gd name="T4" fmla="*/ 441 w 63"/>
                <a:gd name="T5" fmla="*/ 149 h 21"/>
                <a:gd name="T6" fmla="*/ 63 w 63"/>
                <a:gd name="T7" fmla="*/ 0 h 21"/>
                <a:gd name="T8" fmla="*/ 0 w 63"/>
                <a:gd name="T9" fmla="*/ 21 h 21"/>
                <a:gd name="T10" fmla="*/ 176 w 63"/>
                <a:gd name="T11" fmla="*/ 93 h 21"/>
                <a:gd name="T12" fmla="*/ 409 w 63"/>
                <a:gd name="T13" fmla="*/ 205 h 21"/>
                <a:gd name="T14" fmla="*/ 567 w 63"/>
                <a:gd name="T15" fmla="*/ 307 h 21"/>
                <a:gd name="T16" fmla="*/ 617 w 63"/>
                <a:gd name="T17" fmla="*/ 320 h 21"/>
                <a:gd name="T18" fmla="*/ 629 w 63"/>
                <a:gd name="T19" fmla="*/ 341 h 21"/>
                <a:gd name="T20" fmla="*/ 660 w 63"/>
                <a:gd name="T21" fmla="*/ 363 h 21"/>
                <a:gd name="T22" fmla="*/ 680 w 63"/>
                <a:gd name="T23" fmla="*/ 363 h 21"/>
                <a:gd name="T24" fmla="*/ 913 w 63"/>
                <a:gd name="T25" fmla="*/ 376 h 21"/>
                <a:gd name="T26" fmla="*/ 993 w 63"/>
                <a:gd name="T27" fmla="*/ 341 h 21"/>
                <a:gd name="T28" fmla="*/ 943 w 63"/>
                <a:gd name="T29" fmla="*/ 341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1">
                  <a:moveTo>
                    <a:pt x="60" y="18"/>
                  </a:moveTo>
                  <a:cubicBezTo>
                    <a:pt x="56" y="17"/>
                    <a:pt x="49" y="17"/>
                    <a:pt x="45" y="16"/>
                  </a:cubicBezTo>
                  <a:cubicBezTo>
                    <a:pt x="45" y="16"/>
                    <a:pt x="34" y="11"/>
                    <a:pt x="28" y="8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9"/>
                    <a:pt x="26" y="11"/>
                  </a:cubicBezTo>
                  <a:cubicBezTo>
                    <a:pt x="30" y="13"/>
                    <a:pt x="33" y="15"/>
                    <a:pt x="36" y="16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7"/>
                    <a:pt x="39" y="18"/>
                    <a:pt x="40" y="18"/>
                  </a:cubicBezTo>
                  <a:cubicBezTo>
                    <a:pt x="41" y="18"/>
                    <a:pt x="41" y="18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8" y="21"/>
                    <a:pt x="54" y="19"/>
                    <a:pt x="58" y="20"/>
                  </a:cubicBezTo>
                  <a:cubicBezTo>
                    <a:pt x="59" y="20"/>
                    <a:pt x="62" y="19"/>
                    <a:pt x="63" y="18"/>
                  </a:cubicBezTo>
                  <a:cubicBezTo>
                    <a:pt x="62" y="18"/>
                    <a:pt x="61" y="18"/>
                    <a:pt x="60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4" name="Freeform 616">
              <a:extLst>
                <a:ext uri="{FF2B5EF4-FFF2-40B4-BE49-F238E27FC236}">
                  <a16:creationId xmlns:a16="http://schemas.microsoft.com/office/drawing/2014/main" id="{50824E23-D7AE-4ACD-8904-0F6F2007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091"/>
              <a:ext cx="147" cy="48"/>
            </a:xfrm>
            <a:custGeom>
              <a:avLst/>
              <a:gdLst>
                <a:gd name="T0" fmla="*/ 807 w 59"/>
                <a:gd name="T1" fmla="*/ 285 h 18"/>
                <a:gd name="T2" fmla="*/ 311 w 59"/>
                <a:gd name="T3" fmla="*/ 93 h 18"/>
                <a:gd name="T4" fmla="*/ 75 w 59"/>
                <a:gd name="T5" fmla="*/ 21 h 18"/>
                <a:gd name="T6" fmla="*/ 30 w 59"/>
                <a:gd name="T7" fmla="*/ 56 h 18"/>
                <a:gd name="T8" fmla="*/ 262 w 59"/>
                <a:gd name="T9" fmla="*/ 149 h 18"/>
                <a:gd name="T10" fmla="*/ 446 w 59"/>
                <a:gd name="T11" fmla="*/ 248 h 18"/>
                <a:gd name="T12" fmla="*/ 665 w 59"/>
                <a:gd name="T13" fmla="*/ 320 h 18"/>
                <a:gd name="T14" fmla="*/ 665 w 59"/>
                <a:gd name="T15" fmla="*/ 320 h 18"/>
                <a:gd name="T16" fmla="*/ 850 w 59"/>
                <a:gd name="T17" fmla="*/ 341 h 18"/>
                <a:gd name="T18" fmla="*/ 807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5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2"/>
                    <a:pt x="29" y="13"/>
                  </a:cubicBezTo>
                  <a:cubicBezTo>
                    <a:pt x="33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8"/>
                    <a:pt x="50" y="18"/>
                    <a:pt x="55" y="18"/>
                  </a:cubicBezTo>
                  <a:cubicBezTo>
                    <a:pt x="57" y="18"/>
                    <a:pt x="59" y="15"/>
                    <a:pt x="52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5" name="Freeform 617">
              <a:extLst>
                <a:ext uri="{FF2B5EF4-FFF2-40B4-BE49-F238E27FC236}">
                  <a16:creationId xmlns:a16="http://schemas.microsoft.com/office/drawing/2014/main" id="{61797C30-38F8-443F-BBD8-004B0099A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080"/>
              <a:ext cx="170" cy="64"/>
            </a:xfrm>
            <a:custGeom>
              <a:avLst/>
              <a:gdLst>
                <a:gd name="T0" fmla="*/ 125 w 68"/>
                <a:gd name="T1" fmla="*/ 77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92 h 24"/>
                <a:gd name="T12" fmla="*/ 188 w 68"/>
                <a:gd name="T13" fmla="*/ 21 h 24"/>
                <a:gd name="T14" fmla="*/ 33 w 68"/>
                <a:gd name="T15" fmla="*/ 56 h 24"/>
                <a:gd name="T16" fmla="*/ 125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7"/>
                    <a:pt x="20" y="2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6" name="Freeform 618">
              <a:extLst>
                <a:ext uri="{FF2B5EF4-FFF2-40B4-BE49-F238E27FC236}">
                  <a16:creationId xmlns:a16="http://schemas.microsoft.com/office/drawing/2014/main" id="{3CFF8A8F-906C-4AD7-A8CB-A9CC9851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083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37 h 23"/>
                <a:gd name="T6" fmla="*/ 434 w 63"/>
                <a:gd name="T7" fmla="*/ 191 h 23"/>
                <a:gd name="T8" fmla="*/ 62 w 63"/>
                <a:gd name="T9" fmla="*/ 0 h 23"/>
                <a:gd name="T10" fmla="*/ 0 w 63"/>
                <a:gd name="T11" fmla="*/ 34 h 23"/>
                <a:gd name="T12" fmla="*/ 167 w 63"/>
                <a:gd name="T13" fmla="*/ 111 h 23"/>
                <a:gd name="T14" fmla="*/ 404 w 63"/>
                <a:gd name="T15" fmla="*/ 239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53 w 63"/>
                <a:gd name="T23" fmla="*/ 374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408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20"/>
                    <a:pt x="48" y="18"/>
                  </a:cubicBezTo>
                  <a:cubicBezTo>
                    <a:pt x="48" y="18"/>
                    <a:pt x="47" y="18"/>
                    <a:pt x="47" y="18"/>
                  </a:cubicBezTo>
                  <a:cubicBezTo>
                    <a:pt x="40" y="16"/>
                    <a:pt x="33" y="12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4"/>
                    <a:pt x="33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9"/>
                    <a:pt x="41" y="20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4" y="21"/>
                    <a:pt x="45" y="21"/>
                    <a:pt x="45" y="21"/>
                  </a:cubicBezTo>
                  <a:cubicBezTo>
                    <a:pt x="46" y="21"/>
                    <a:pt x="46" y="21"/>
                    <a:pt x="47" y="22"/>
                  </a:cubicBezTo>
                  <a:cubicBezTo>
                    <a:pt x="48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7" name="Freeform 619">
              <a:extLst>
                <a:ext uri="{FF2B5EF4-FFF2-40B4-BE49-F238E27FC236}">
                  <a16:creationId xmlns:a16="http://schemas.microsoft.com/office/drawing/2014/main" id="{E836090C-DA7D-47B8-9547-C01040B0A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088"/>
              <a:ext cx="147" cy="53"/>
            </a:xfrm>
            <a:custGeom>
              <a:avLst/>
              <a:gdLst>
                <a:gd name="T0" fmla="*/ 787 w 59"/>
                <a:gd name="T1" fmla="*/ 294 h 20"/>
                <a:gd name="T2" fmla="*/ 311 w 59"/>
                <a:gd name="T3" fmla="*/ 111 h 20"/>
                <a:gd name="T4" fmla="*/ 62 w 59"/>
                <a:gd name="T5" fmla="*/ 21 h 20"/>
                <a:gd name="T6" fmla="*/ 12 w 59"/>
                <a:gd name="T7" fmla="*/ 56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6"/>
                  </a:moveTo>
                  <a:cubicBezTo>
                    <a:pt x="39" y="14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2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4" y="20"/>
                  </a:cubicBezTo>
                  <a:cubicBezTo>
                    <a:pt x="56" y="20"/>
                    <a:pt x="59" y="17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8" name="Freeform 620">
              <a:extLst>
                <a:ext uri="{FF2B5EF4-FFF2-40B4-BE49-F238E27FC236}">
                  <a16:creationId xmlns:a16="http://schemas.microsoft.com/office/drawing/2014/main" id="{38981E38-39F3-42C4-880D-4589CA44C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2077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2"/>
                    <a:pt x="58" y="21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9" name="Freeform 621">
              <a:extLst>
                <a:ext uri="{FF2B5EF4-FFF2-40B4-BE49-F238E27FC236}">
                  <a16:creationId xmlns:a16="http://schemas.microsoft.com/office/drawing/2014/main" id="{A08473F7-841D-417E-9436-2EE77364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080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1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20"/>
                    <a:pt x="40" y="20"/>
                    <a:pt x="41" y="20"/>
                  </a:cubicBezTo>
                  <a:cubicBezTo>
                    <a:pt x="41" y="20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1" y="23"/>
                    <a:pt x="60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0" name="Freeform 622">
              <a:extLst>
                <a:ext uri="{FF2B5EF4-FFF2-40B4-BE49-F238E27FC236}">
                  <a16:creationId xmlns:a16="http://schemas.microsoft.com/office/drawing/2014/main" id="{03317785-A165-48C6-A61B-B45790642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085"/>
              <a:ext cx="147" cy="54"/>
            </a:xfrm>
            <a:custGeom>
              <a:avLst/>
              <a:gdLst>
                <a:gd name="T0" fmla="*/ 787 w 59"/>
                <a:gd name="T1" fmla="*/ 313 h 20"/>
                <a:gd name="T2" fmla="*/ 311 w 59"/>
                <a:gd name="T3" fmla="*/ 116 h 20"/>
                <a:gd name="T4" fmla="*/ 75 w 59"/>
                <a:gd name="T5" fmla="*/ 0 h 20"/>
                <a:gd name="T6" fmla="*/ 30 w 59"/>
                <a:gd name="T7" fmla="*/ 38 h 20"/>
                <a:gd name="T8" fmla="*/ 249 w 59"/>
                <a:gd name="T9" fmla="*/ 159 h 20"/>
                <a:gd name="T10" fmla="*/ 446 w 59"/>
                <a:gd name="T11" fmla="*/ 278 h 20"/>
                <a:gd name="T12" fmla="*/ 653 w 59"/>
                <a:gd name="T13" fmla="*/ 373 h 20"/>
                <a:gd name="T14" fmla="*/ 653 w 59"/>
                <a:gd name="T15" fmla="*/ 373 h 20"/>
                <a:gd name="T16" fmla="*/ 837 w 59"/>
                <a:gd name="T17" fmla="*/ 394 h 20"/>
                <a:gd name="T18" fmla="*/ 787 w 59"/>
                <a:gd name="T19" fmla="*/ 31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4" y="3"/>
                    <a:pt x="8" y="1"/>
                    <a:pt x="5" y="0"/>
                  </a:cubicBezTo>
                  <a:cubicBezTo>
                    <a:pt x="2" y="0"/>
                    <a:pt x="0" y="1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4" y="20"/>
                  </a:cubicBezTo>
                  <a:cubicBezTo>
                    <a:pt x="56" y="20"/>
                    <a:pt x="59" y="17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1" name="Freeform 623">
              <a:extLst>
                <a:ext uri="{FF2B5EF4-FFF2-40B4-BE49-F238E27FC236}">
                  <a16:creationId xmlns:a16="http://schemas.microsoft.com/office/drawing/2014/main" id="{B29A6D7E-E277-4815-985A-CF6CE8339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072"/>
              <a:ext cx="167" cy="67"/>
            </a:xfrm>
            <a:custGeom>
              <a:avLst/>
              <a:gdLst>
                <a:gd name="T0" fmla="*/ 125 w 67"/>
                <a:gd name="T1" fmla="*/ 78 h 25"/>
                <a:gd name="T2" fmla="*/ 558 w 67"/>
                <a:gd name="T3" fmla="*/ 308 h 25"/>
                <a:gd name="T4" fmla="*/ 1037 w 67"/>
                <a:gd name="T5" fmla="*/ 461 h 25"/>
                <a:gd name="T6" fmla="*/ 1037 w 67"/>
                <a:gd name="T7" fmla="*/ 461 h 25"/>
                <a:gd name="T8" fmla="*/ 837 w 67"/>
                <a:gd name="T9" fmla="*/ 367 h 25"/>
                <a:gd name="T10" fmla="*/ 541 w 67"/>
                <a:gd name="T11" fmla="*/ 209 h 25"/>
                <a:gd name="T12" fmla="*/ 187 w 67"/>
                <a:gd name="T13" fmla="*/ 21 h 25"/>
                <a:gd name="T14" fmla="*/ 30 w 67"/>
                <a:gd name="T15" fmla="*/ 56 h 25"/>
                <a:gd name="T16" fmla="*/ 125 w 67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5">
                  <a:moveTo>
                    <a:pt x="8" y="4"/>
                  </a:moveTo>
                  <a:cubicBezTo>
                    <a:pt x="16" y="4"/>
                    <a:pt x="26" y="11"/>
                    <a:pt x="36" y="16"/>
                  </a:cubicBezTo>
                  <a:cubicBezTo>
                    <a:pt x="45" y="19"/>
                    <a:pt x="53" y="22"/>
                    <a:pt x="67" y="24"/>
                  </a:cubicBezTo>
                  <a:cubicBezTo>
                    <a:pt x="67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7"/>
                    <a:pt x="41" y="14"/>
                    <a:pt x="35" y="11"/>
                  </a:cubicBezTo>
                  <a:cubicBezTo>
                    <a:pt x="29" y="7"/>
                    <a:pt x="20" y="3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2" name="Freeform 624">
              <a:extLst>
                <a:ext uri="{FF2B5EF4-FFF2-40B4-BE49-F238E27FC236}">
                  <a16:creationId xmlns:a16="http://schemas.microsoft.com/office/drawing/2014/main" id="{A68FFFD4-144B-4F6A-BBAB-CE8399DD7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077"/>
              <a:ext cx="157" cy="62"/>
            </a:xfrm>
            <a:custGeom>
              <a:avLst/>
              <a:gdLst>
                <a:gd name="T0" fmla="*/ 932 w 63"/>
                <a:gd name="T1" fmla="*/ 429 h 23"/>
                <a:gd name="T2" fmla="*/ 745 w 63"/>
                <a:gd name="T3" fmla="*/ 356 h 23"/>
                <a:gd name="T4" fmla="*/ 728 w 63"/>
                <a:gd name="T5" fmla="*/ 356 h 23"/>
                <a:gd name="T6" fmla="*/ 434 w 63"/>
                <a:gd name="T7" fmla="*/ 175 h 23"/>
                <a:gd name="T8" fmla="*/ 62 w 63"/>
                <a:gd name="T9" fmla="*/ 0 h 23"/>
                <a:gd name="T10" fmla="*/ 0 w 63"/>
                <a:gd name="T11" fmla="*/ 22 h 23"/>
                <a:gd name="T12" fmla="*/ 167 w 63"/>
                <a:gd name="T13" fmla="*/ 94 h 23"/>
                <a:gd name="T14" fmla="*/ 404 w 63"/>
                <a:gd name="T15" fmla="*/ 232 h 23"/>
                <a:gd name="T16" fmla="*/ 558 w 63"/>
                <a:gd name="T17" fmla="*/ 334 h 23"/>
                <a:gd name="T18" fmla="*/ 591 w 63"/>
                <a:gd name="T19" fmla="*/ 356 h 23"/>
                <a:gd name="T20" fmla="*/ 603 w 63"/>
                <a:gd name="T21" fmla="*/ 369 h 23"/>
                <a:gd name="T22" fmla="*/ 633 w 63"/>
                <a:gd name="T23" fmla="*/ 394 h 23"/>
                <a:gd name="T24" fmla="*/ 665 w 63"/>
                <a:gd name="T25" fmla="*/ 394 h 23"/>
                <a:gd name="T26" fmla="*/ 695 w 63"/>
                <a:gd name="T27" fmla="*/ 415 h 23"/>
                <a:gd name="T28" fmla="*/ 715 w 63"/>
                <a:gd name="T29" fmla="*/ 429 h 23"/>
                <a:gd name="T30" fmla="*/ 758 w 63"/>
                <a:gd name="T31" fmla="*/ 429 h 23"/>
                <a:gd name="T32" fmla="*/ 900 w 63"/>
                <a:gd name="T33" fmla="*/ 450 h 23"/>
                <a:gd name="T34" fmla="*/ 974 w 63"/>
                <a:gd name="T35" fmla="*/ 429 h 23"/>
                <a:gd name="T36" fmla="*/ 932 w 63"/>
                <a:gd name="T37" fmla="*/ 429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2"/>
                  </a:moveTo>
                  <a:cubicBezTo>
                    <a:pt x="56" y="20"/>
                    <a:pt x="51" y="20"/>
                    <a:pt x="48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0" y="16"/>
                    <a:pt x="33" y="12"/>
                    <a:pt x="28" y="9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8" y="18"/>
                    <a:pt x="39" y="19"/>
                    <a:pt x="39" y="19"/>
                  </a:cubicBezTo>
                  <a:cubicBezTo>
                    <a:pt x="40" y="19"/>
                    <a:pt x="41" y="19"/>
                    <a:pt x="41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6" y="21"/>
                    <a:pt x="46" y="21"/>
                    <a:pt x="46" y="22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3" name="Freeform 625">
              <a:extLst>
                <a:ext uri="{FF2B5EF4-FFF2-40B4-BE49-F238E27FC236}">
                  <a16:creationId xmlns:a16="http://schemas.microsoft.com/office/drawing/2014/main" id="{52205DD6-079D-4859-B382-1BAFD400A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080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13 w 58"/>
                <a:gd name="T3" fmla="*/ 111 h 20"/>
                <a:gd name="T4" fmla="*/ 63 w 58"/>
                <a:gd name="T5" fmla="*/ 21 h 20"/>
                <a:gd name="T6" fmla="*/ 20 w 58"/>
                <a:gd name="T7" fmla="*/ 56 h 20"/>
                <a:gd name="T8" fmla="*/ 250 w 58"/>
                <a:gd name="T9" fmla="*/ 170 h 20"/>
                <a:gd name="T10" fmla="*/ 438 w 58"/>
                <a:gd name="T11" fmla="*/ 260 h 20"/>
                <a:gd name="T12" fmla="*/ 658 w 58"/>
                <a:gd name="T13" fmla="*/ 352 h 20"/>
                <a:gd name="T14" fmla="*/ 658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5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0"/>
                    <a:pt x="24" y="13"/>
                    <a:pt x="28" y="14"/>
                  </a:cubicBezTo>
                  <a:cubicBezTo>
                    <a:pt x="32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3" y="20"/>
                  </a:cubicBezTo>
                  <a:cubicBezTo>
                    <a:pt x="56" y="20"/>
                    <a:pt x="58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4" name="Freeform 626">
              <a:extLst>
                <a:ext uri="{FF2B5EF4-FFF2-40B4-BE49-F238E27FC236}">
                  <a16:creationId xmlns:a16="http://schemas.microsoft.com/office/drawing/2014/main" id="{3841D507-5482-4BB9-8D08-C66F1C05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069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2"/>
                    <a:pt x="58" y="21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5" name="Freeform 627">
              <a:extLst>
                <a:ext uri="{FF2B5EF4-FFF2-40B4-BE49-F238E27FC236}">
                  <a16:creationId xmlns:a16="http://schemas.microsoft.com/office/drawing/2014/main" id="{1D490ACC-3B4D-443E-A261-692831969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072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20"/>
                    <a:pt x="40" y="20"/>
                    <a:pt x="41" y="20"/>
                  </a:cubicBezTo>
                  <a:cubicBezTo>
                    <a:pt x="41" y="20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2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3"/>
                    <a:pt x="63" y="23"/>
                  </a:cubicBezTo>
                  <a:cubicBezTo>
                    <a:pt x="61" y="23"/>
                    <a:pt x="60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6" name="Freeform 628">
              <a:extLst>
                <a:ext uri="{FF2B5EF4-FFF2-40B4-BE49-F238E27FC236}">
                  <a16:creationId xmlns:a16="http://schemas.microsoft.com/office/drawing/2014/main" id="{346FE965-3D7D-41F2-B8E9-65D9C0DE5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077"/>
              <a:ext cx="145" cy="54"/>
            </a:xfrm>
            <a:custGeom>
              <a:avLst/>
              <a:gdLst>
                <a:gd name="T0" fmla="*/ 800 w 58"/>
                <a:gd name="T1" fmla="*/ 313 h 20"/>
                <a:gd name="T2" fmla="*/ 313 w 58"/>
                <a:gd name="T3" fmla="*/ 116 h 20"/>
                <a:gd name="T4" fmla="*/ 63 w 58"/>
                <a:gd name="T5" fmla="*/ 0 h 20"/>
                <a:gd name="T6" fmla="*/ 20 w 58"/>
                <a:gd name="T7" fmla="*/ 38 h 20"/>
                <a:gd name="T8" fmla="*/ 250 w 58"/>
                <a:gd name="T9" fmla="*/ 159 h 20"/>
                <a:gd name="T10" fmla="*/ 438 w 58"/>
                <a:gd name="T11" fmla="*/ 278 h 20"/>
                <a:gd name="T12" fmla="*/ 645 w 58"/>
                <a:gd name="T13" fmla="*/ 373 h 20"/>
                <a:gd name="T14" fmla="*/ 645 w 58"/>
                <a:gd name="T15" fmla="*/ 373 h 20"/>
                <a:gd name="T16" fmla="*/ 833 w 58"/>
                <a:gd name="T17" fmla="*/ 394 h 20"/>
                <a:gd name="T18" fmla="*/ 800 w 58"/>
                <a:gd name="T19" fmla="*/ 31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6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6" y="20"/>
                    <a:pt x="58" y="17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7" name="Freeform 629">
              <a:extLst>
                <a:ext uri="{FF2B5EF4-FFF2-40B4-BE49-F238E27FC236}">
                  <a16:creationId xmlns:a16="http://schemas.microsoft.com/office/drawing/2014/main" id="{5481ED25-986C-4E76-80A1-870A03197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064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308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209 h 25"/>
                <a:gd name="T12" fmla="*/ 208 w 68"/>
                <a:gd name="T13" fmla="*/ 21 h 25"/>
                <a:gd name="T14" fmla="*/ 33 w 68"/>
                <a:gd name="T15" fmla="*/ 56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6" y="4"/>
                    <a:pt x="26" y="11"/>
                    <a:pt x="37" y="16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7"/>
                    <a:pt x="41" y="14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8" name="Freeform 630">
              <a:extLst>
                <a:ext uri="{FF2B5EF4-FFF2-40B4-BE49-F238E27FC236}">
                  <a16:creationId xmlns:a16="http://schemas.microsoft.com/office/drawing/2014/main" id="{D5C5D274-A72E-4F4A-B4FD-3422533F0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069"/>
              <a:ext cx="158" cy="62"/>
            </a:xfrm>
            <a:custGeom>
              <a:avLst/>
              <a:gdLst>
                <a:gd name="T0" fmla="*/ 930 w 63"/>
                <a:gd name="T1" fmla="*/ 429 h 23"/>
                <a:gd name="T2" fmla="*/ 742 w 63"/>
                <a:gd name="T3" fmla="*/ 356 h 23"/>
                <a:gd name="T4" fmla="*/ 722 w 63"/>
                <a:gd name="T5" fmla="*/ 356 h 23"/>
                <a:gd name="T6" fmla="*/ 429 w 63"/>
                <a:gd name="T7" fmla="*/ 175 h 23"/>
                <a:gd name="T8" fmla="*/ 50 w 63"/>
                <a:gd name="T9" fmla="*/ 0 h 23"/>
                <a:gd name="T10" fmla="*/ 0 w 63"/>
                <a:gd name="T11" fmla="*/ 22 h 23"/>
                <a:gd name="T12" fmla="*/ 158 w 63"/>
                <a:gd name="T13" fmla="*/ 94 h 23"/>
                <a:gd name="T14" fmla="*/ 396 w 63"/>
                <a:gd name="T15" fmla="*/ 232 h 23"/>
                <a:gd name="T16" fmla="*/ 554 w 63"/>
                <a:gd name="T17" fmla="*/ 334 h 23"/>
                <a:gd name="T18" fmla="*/ 584 w 63"/>
                <a:gd name="T19" fmla="*/ 356 h 23"/>
                <a:gd name="T20" fmla="*/ 617 w 63"/>
                <a:gd name="T21" fmla="*/ 369 h 23"/>
                <a:gd name="T22" fmla="*/ 647 w 63"/>
                <a:gd name="T23" fmla="*/ 394 h 23"/>
                <a:gd name="T24" fmla="*/ 660 w 63"/>
                <a:gd name="T25" fmla="*/ 394 h 23"/>
                <a:gd name="T26" fmla="*/ 692 w 63"/>
                <a:gd name="T27" fmla="*/ 415 h 23"/>
                <a:gd name="T28" fmla="*/ 722 w 63"/>
                <a:gd name="T29" fmla="*/ 415 h 23"/>
                <a:gd name="T30" fmla="*/ 755 w 63"/>
                <a:gd name="T31" fmla="*/ 429 h 23"/>
                <a:gd name="T32" fmla="*/ 900 w 63"/>
                <a:gd name="T33" fmla="*/ 450 h 23"/>
                <a:gd name="T34" fmla="*/ 993 w 63"/>
                <a:gd name="T35" fmla="*/ 429 h 23"/>
                <a:gd name="T36" fmla="*/ 930 w 63"/>
                <a:gd name="T37" fmla="*/ 429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59" y="22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7"/>
                    <a:pt x="20" y="9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8" y="18"/>
                    <a:pt x="38" y="19"/>
                    <a:pt x="39" y="19"/>
                  </a:cubicBezTo>
                  <a:cubicBezTo>
                    <a:pt x="39" y="19"/>
                    <a:pt x="40" y="19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0"/>
                    <a:pt x="44" y="21"/>
                    <a:pt x="44" y="21"/>
                  </a:cubicBezTo>
                  <a:cubicBezTo>
                    <a:pt x="45" y="21"/>
                    <a:pt x="45" y="21"/>
                    <a:pt x="46" y="21"/>
                  </a:cubicBezTo>
                  <a:cubicBezTo>
                    <a:pt x="47" y="22"/>
                    <a:pt x="47" y="22"/>
                    <a:pt x="48" y="22"/>
                  </a:cubicBezTo>
                  <a:cubicBezTo>
                    <a:pt x="51" y="23"/>
                    <a:pt x="53" y="23"/>
                    <a:pt x="57" y="23"/>
                  </a:cubicBezTo>
                  <a:cubicBezTo>
                    <a:pt x="58" y="23"/>
                    <a:pt x="61" y="23"/>
                    <a:pt x="63" y="22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9" name="Freeform 631">
              <a:extLst>
                <a:ext uri="{FF2B5EF4-FFF2-40B4-BE49-F238E27FC236}">
                  <a16:creationId xmlns:a16="http://schemas.microsoft.com/office/drawing/2014/main" id="{6A032C7B-096D-4E2C-80BB-17BA1BCD6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072"/>
              <a:ext cx="147" cy="53"/>
            </a:xfrm>
            <a:custGeom>
              <a:avLst/>
              <a:gdLst>
                <a:gd name="T0" fmla="*/ 787 w 59"/>
                <a:gd name="T1" fmla="*/ 315 h 20"/>
                <a:gd name="T2" fmla="*/ 311 w 59"/>
                <a:gd name="T3" fmla="*/ 111 h 20"/>
                <a:gd name="T4" fmla="*/ 75 w 59"/>
                <a:gd name="T5" fmla="*/ 21 h 20"/>
                <a:gd name="T6" fmla="*/ 30 w 59"/>
                <a:gd name="T7" fmla="*/ 56 h 20"/>
                <a:gd name="T8" fmla="*/ 249 w 59"/>
                <a:gd name="T9" fmla="*/ 170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7"/>
                  </a:moveTo>
                  <a:cubicBezTo>
                    <a:pt x="39" y="15"/>
                    <a:pt x="28" y="10"/>
                    <a:pt x="20" y="6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0"/>
                    <a:pt x="25" y="13"/>
                    <a:pt x="29" y="14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0"/>
                    <a:pt x="59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0" name="Freeform 632">
              <a:extLst>
                <a:ext uri="{FF2B5EF4-FFF2-40B4-BE49-F238E27FC236}">
                  <a16:creationId xmlns:a16="http://schemas.microsoft.com/office/drawing/2014/main" id="{BAECE944-78B5-4049-80FA-CE3BA6A56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061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63 w 68"/>
                <a:gd name="T7" fmla="*/ 461 h 25"/>
                <a:gd name="T8" fmla="*/ 863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8" y="25"/>
                    <a:pt x="68" y="24"/>
                  </a:cubicBezTo>
                  <a:cubicBezTo>
                    <a:pt x="63" y="22"/>
                    <a:pt x="59" y="21"/>
                    <a:pt x="55" y="19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1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3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1" name="Freeform 633">
              <a:extLst>
                <a:ext uri="{FF2B5EF4-FFF2-40B4-BE49-F238E27FC236}">
                  <a16:creationId xmlns:a16="http://schemas.microsoft.com/office/drawing/2014/main" id="{58E37D08-BCD7-441E-8CB5-3A6F36FF5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064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41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21 h 24"/>
                <a:gd name="T12" fmla="*/ 155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8" y="19"/>
                  </a:cubicBezTo>
                  <a:cubicBezTo>
                    <a:pt x="47" y="19"/>
                    <a:pt x="47" y="19"/>
                    <a:pt x="47" y="18"/>
                  </a:cubicBezTo>
                  <a:cubicBezTo>
                    <a:pt x="39" y="16"/>
                    <a:pt x="33" y="13"/>
                    <a:pt x="28" y="10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7"/>
                    <a:pt x="20" y="10"/>
                    <a:pt x="26" y="13"/>
                  </a:cubicBezTo>
                  <a:cubicBezTo>
                    <a:pt x="29" y="14"/>
                    <a:pt x="32" y="16"/>
                    <a:pt x="36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0"/>
                    <a:pt x="42" y="20"/>
                    <a:pt x="43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8" y="24"/>
                    <a:pt x="62" y="23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2" name="Freeform 634">
              <a:extLst>
                <a:ext uri="{FF2B5EF4-FFF2-40B4-BE49-F238E27FC236}">
                  <a16:creationId xmlns:a16="http://schemas.microsoft.com/office/drawing/2014/main" id="{4B24FA5A-7E78-4011-9198-864D82862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072"/>
              <a:ext cx="147" cy="51"/>
            </a:xfrm>
            <a:custGeom>
              <a:avLst/>
              <a:gdLst>
                <a:gd name="T0" fmla="*/ 787 w 59"/>
                <a:gd name="T1" fmla="*/ 287 h 19"/>
                <a:gd name="T2" fmla="*/ 311 w 59"/>
                <a:gd name="T3" fmla="*/ 94 h 19"/>
                <a:gd name="T4" fmla="*/ 62 w 59"/>
                <a:gd name="T5" fmla="*/ 0 h 19"/>
                <a:gd name="T6" fmla="*/ 12 w 59"/>
                <a:gd name="T7" fmla="*/ 35 h 19"/>
                <a:gd name="T8" fmla="*/ 249 w 59"/>
                <a:gd name="T9" fmla="*/ 150 h 19"/>
                <a:gd name="T10" fmla="*/ 446 w 59"/>
                <a:gd name="T11" fmla="*/ 252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787 w 5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5"/>
                  </a:moveTo>
                  <a:cubicBezTo>
                    <a:pt x="39" y="13"/>
                    <a:pt x="28" y="9"/>
                    <a:pt x="20" y="5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3"/>
                  </a:cubicBezTo>
                  <a:cubicBezTo>
                    <a:pt x="33" y="15"/>
                    <a:pt x="37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8"/>
                    <a:pt x="49" y="18"/>
                    <a:pt x="54" y="19"/>
                  </a:cubicBezTo>
                  <a:cubicBezTo>
                    <a:pt x="56" y="19"/>
                    <a:pt x="59" y="16"/>
                    <a:pt x="51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3" name="Freeform 635">
              <a:extLst>
                <a:ext uri="{FF2B5EF4-FFF2-40B4-BE49-F238E27FC236}">
                  <a16:creationId xmlns:a16="http://schemas.microsoft.com/office/drawing/2014/main" id="{9FFC9421-E4DC-4E7A-B488-10C9B92FD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061"/>
              <a:ext cx="170" cy="64"/>
            </a:xfrm>
            <a:custGeom>
              <a:avLst/>
              <a:gdLst>
                <a:gd name="T0" fmla="*/ 125 w 68"/>
                <a:gd name="T1" fmla="*/ 77 h 24"/>
                <a:gd name="T2" fmla="*/ 583 w 68"/>
                <a:gd name="T3" fmla="*/ 285 h 24"/>
                <a:gd name="T4" fmla="*/ 1050 w 68"/>
                <a:gd name="T5" fmla="*/ 435 h 24"/>
                <a:gd name="T6" fmla="*/ 1063 w 68"/>
                <a:gd name="T7" fmla="*/ 435 h 24"/>
                <a:gd name="T8" fmla="*/ 863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56 h 24"/>
                <a:gd name="T16" fmla="*/ 125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6" y="18"/>
                    <a:pt x="54" y="21"/>
                    <a:pt x="67" y="23"/>
                  </a:cubicBezTo>
                  <a:cubicBezTo>
                    <a:pt x="68" y="23"/>
                    <a:pt x="68" y="24"/>
                    <a:pt x="68" y="23"/>
                  </a:cubicBezTo>
                  <a:cubicBezTo>
                    <a:pt x="63" y="21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4" name="Freeform 636">
              <a:extLst>
                <a:ext uri="{FF2B5EF4-FFF2-40B4-BE49-F238E27FC236}">
                  <a16:creationId xmlns:a16="http://schemas.microsoft.com/office/drawing/2014/main" id="{E6B767B4-64D2-4AB6-9710-57ACA6DE8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064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16 h 23"/>
                <a:gd name="T6" fmla="*/ 416 w 63"/>
                <a:gd name="T7" fmla="*/ 170 h 23"/>
                <a:gd name="T8" fmla="*/ 42 w 63"/>
                <a:gd name="T9" fmla="*/ 0 h 23"/>
                <a:gd name="T10" fmla="*/ 0 w 63"/>
                <a:gd name="T11" fmla="*/ 34 h 23"/>
                <a:gd name="T12" fmla="*/ 155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37 h 23"/>
                <a:gd name="T22" fmla="*/ 633 w 63"/>
                <a:gd name="T23" fmla="*/ 353 h 23"/>
                <a:gd name="T24" fmla="*/ 665 w 63"/>
                <a:gd name="T25" fmla="*/ 374 h 23"/>
                <a:gd name="T26" fmla="*/ 695 w 63"/>
                <a:gd name="T27" fmla="*/ 395 h 23"/>
                <a:gd name="T28" fmla="*/ 715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395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5" y="20"/>
                    <a:pt x="51" y="19"/>
                    <a:pt x="48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5"/>
                    <a:pt x="36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9" y="18"/>
                    <a:pt x="39" y="18"/>
                  </a:cubicBezTo>
                  <a:cubicBezTo>
                    <a:pt x="40" y="19"/>
                    <a:pt x="41" y="19"/>
                    <a:pt x="41" y="19"/>
                  </a:cubicBezTo>
                  <a:cubicBezTo>
                    <a:pt x="42" y="19"/>
                    <a:pt x="42" y="20"/>
                    <a:pt x="43" y="20"/>
                  </a:cubicBezTo>
                  <a:cubicBezTo>
                    <a:pt x="43" y="20"/>
                    <a:pt x="44" y="20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1"/>
                    <a:pt x="48" y="21"/>
                    <a:pt x="49" y="22"/>
                  </a:cubicBezTo>
                  <a:cubicBezTo>
                    <a:pt x="52" y="22"/>
                    <a:pt x="54" y="22"/>
                    <a:pt x="58" y="23"/>
                  </a:cubicBezTo>
                  <a:cubicBezTo>
                    <a:pt x="58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5" name="Freeform 637">
              <a:extLst>
                <a:ext uri="{FF2B5EF4-FFF2-40B4-BE49-F238E27FC236}">
                  <a16:creationId xmlns:a16="http://schemas.microsoft.com/office/drawing/2014/main" id="{FA06D672-70C2-41C3-80D8-0101C6173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072"/>
              <a:ext cx="150" cy="43"/>
            </a:xfrm>
            <a:custGeom>
              <a:avLst/>
              <a:gdLst>
                <a:gd name="T0" fmla="*/ 813 w 60"/>
                <a:gd name="T1" fmla="*/ 253 h 16"/>
                <a:gd name="T2" fmla="*/ 313 w 60"/>
                <a:gd name="T3" fmla="*/ 94 h 16"/>
                <a:gd name="T4" fmla="*/ 83 w 60"/>
                <a:gd name="T5" fmla="*/ 22 h 16"/>
                <a:gd name="T6" fmla="*/ 33 w 60"/>
                <a:gd name="T7" fmla="*/ 59 h 16"/>
                <a:gd name="T8" fmla="*/ 270 w 60"/>
                <a:gd name="T9" fmla="*/ 137 h 16"/>
                <a:gd name="T10" fmla="*/ 470 w 60"/>
                <a:gd name="T11" fmla="*/ 231 h 16"/>
                <a:gd name="T12" fmla="*/ 675 w 60"/>
                <a:gd name="T13" fmla="*/ 312 h 16"/>
                <a:gd name="T14" fmla="*/ 675 w 60"/>
                <a:gd name="T15" fmla="*/ 312 h 16"/>
                <a:gd name="T16" fmla="*/ 863 w 60"/>
                <a:gd name="T17" fmla="*/ 312 h 16"/>
                <a:gd name="T18" fmla="*/ 813 w 60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6">
                  <a:moveTo>
                    <a:pt x="52" y="13"/>
                  </a:moveTo>
                  <a:cubicBezTo>
                    <a:pt x="39" y="12"/>
                    <a:pt x="29" y="8"/>
                    <a:pt x="20" y="5"/>
                  </a:cubicBezTo>
                  <a:cubicBezTo>
                    <a:pt x="14" y="2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7"/>
                  </a:cubicBezTo>
                  <a:cubicBezTo>
                    <a:pt x="20" y="9"/>
                    <a:pt x="25" y="11"/>
                    <a:pt x="30" y="12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6" name="Freeform 638">
              <a:extLst>
                <a:ext uri="{FF2B5EF4-FFF2-40B4-BE49-F238E27FC236}">
                  <a16:creationId xmlns:a16="http://schemas.microsoft.com/office/drawing/2014/main" id="{3C993019-1D01-462A-BF9F-1E8AE1E6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067"/>
              <a:ext cx="175" cy="53"/>
            </a:xfrm>
            <a:custGeom>
              <a:avLst/>
              <a:gdLst>
                <a:gd name="T0" fmla="*/ 125 w 70"/>
                <a:gd name="T1" fmla="*/ 77 h 20"/>
                <a:gd name="T2" fmla="*/ 595 w 70"/>
                <a:gd name="T3" fmla="*/ 239 h 20"/>
                <a:gd name="T4" fmla="*/ 1083 w 70"/>
                <a:gd name="T5" fmla="*/ 352 h 20"/>
                <a:gd name="T6" fmla="*/ 1083 w 70"/>
                <a:gd name="T7" fmla="*/ 371 h 20"/>
                <a:gd name="T8" fmla="*/ 875 w 70"/>
                <a:gd name="T9" fmla="*/ 281 h 20"/>
                <a:gd name="T10" fmla="*/ 583 w 70"/>
                <a:gd name="T11" fmla="*/ 148 h 20"/>
                <a:gd name="T12" fmla="*/ 208 w 70"/>
                <a:gd name="T13" fmla="*/ 21 h 20"/>
                <a:gd name="T14" fmla="*/ 50 w 70"/>
                <a:gd name="T15" fmla="*/ 56 h 20"/>
                <a:gd name="T16" fmla="*/ 125 w 70"/>
                <a:gd name="T17" fmla="*/ 7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20">
                  <a:moveTo>
                    <a:pt x="8" y="4"/>
                  </a:moveTo>
                  <a:cubicBezTo>
                    <a:pt x="17" y="4"/>
                    <a:pt x="27" y="9"/>
                    <a:pt x="38" y="13"/>
                  </a:cubicBezTo>
                  <a:cubicBezTo>
                    <a:pt x="47" y="16"/>
                    <a:pt x="55" y="18"/>
                    <a:pt x="69" y="19"/>
                  </a:cubicBezTo>
                  <a:cubicBezTo>
                    <a:pt x="70" y="20"/>
                    <a:pt x="69" y="20"/>
                    <a:pt x="69" y="20"/>
                  </a:cubicBezTo>
                  <a:cubicBezTo>
                    <a:pt x="64" y="18"/>
                    <a:pt x="60" y="17"/>
                    <a:pt x="56" y="15"/>
                  </a:cubicBezTo>
                  <a:cubicBezTo>
                    <a:pt x="48" y="14"/>
                    <a:pt x="42" y="11"/>
                    <a:pt x="37" y="8"/>
                  </a:cubicBezTo>
                  <a:cubicBezTo>
                    <a:pt x="29" y="5"/>
                    <a:pt x="20" y="2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6"/>
                    <a:pt x="4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7" name="Freeform 639">
              <a:extLst>
                <a:ext uri="{FF2B5EF4-FFF2-40B4-BE49-F238E27FC236}">
                  <a16:creationId xmlns:a16="http://schemas.microsoft.com/office/drawing/2014/main" id="{03F9035A-09BF-4EF0-A264-BB67AAC9F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067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81 h 20"/>
                <a:gd name="T6" fmla="*/ 438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75 w 64"/>
                <a:gd name="T13" fmla="*/ 90 h 20"/>
                <a:gd name="T14" fmla="*/ 408 w 64"/>
                <a:gd name="T15" fmla="*/ 204 h 20"/>
                <a:gd name="T16" fmla="*/ 583 w 64"/>
                <a:gd name="T17" fmla="*/ 281 h 20"/>
                <a:gd name="T18" fmla="*/ 613 w 64"/>
                <a:gd name="T19" fmla="*/ 294 h 20"/>
                <a:gd name="T20" fmla="*/ 625 w 64"/>
                <a:gd name="T21" fmla="*/ 315 h 20"/>
                <a:gd name="T22" fmla="*/ 658 w 64"/>
                <a:gd name="T23" fmla="*/ 315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7" y="17"/>
                    <a:pt x="52" y="17"/>
                    <a:pt x="48" y="16"/>
                  </a:cubicBezTo>
                  <a:cubicBezTo>
                    <a:pt x="48" y="16"/>
                    <a:pt x="48" y="15"/>
                    <a:pt x="48" y="15"/>
                  </a:cubicBezTo>
                  <a:cubicBezTo>
                    <a:pt x="40" y="13"/>
                    <a:pt x="34" y="11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6"/>
                    <a:pt x="21" y="9"/>
                    <a:pt x="26" y="11"/>
                  </a:cubicBezTo>
                  <a:cubicBezTo>
                    <a:pt x="30" y="13"/>
                    <a:pt x="33" y="14"/>
                    <a:pt x="37" y="15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41" y="17"/>
                    <a:pt x="42" y="17"/>
                    <a:pt x="42" y="17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5" y="18"/>
                    <a:pt x="45" y="18"/>
                    <a:pt x="46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8" y="19"/>
                    <a:pt x="49" y="19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8" name="Freeform 640">
              <a:extLst>
                <a:ext uri="{FF2B5EF4-FFF2-40B4-BE49-F238E27FC236}">
                  <a16:creationId xmlns:a16="http://schemas.microsoft.com/office/drawing/2014/main" id="{A6A0D2F2-B6B6-4392-98DC-F3D5C1B72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077"/>
              <a:ext cx="150" cy="38"/>
            </a:xfrm>
            <a:custGeom>
              <a:avLst/>
              <a:gdLst>
                <a:gd name="T0" fmla="*/ 813 w 60"/>
                <a:gd name="T1" fmla="*/ 220 h 14"/>
                <a:gd name="T2" fmla="*/ 313 w 60"/>
                <a:gd name="T3" fmla="*/ 81 h 14"/>
                <a:gd name="T4" fmla="*/ 63 w 60"/>
                <a:gd name="T5" fmla="*/ 0 h 14"/>
                <a:gd name="T6" fmla="*/ 20 w 60"/>
                <a:gd name="T7" fmla="*/ 38 h 14"/>
                <a:gd name="T8" fmla="*/ 250 w 60"/>
                <a:gd name="T9" fmla="*/ 141 h 14"/>
                <a:gd name="T10" fmla="*/ 470 w 60"/>
                <a:gd name="T11" fmla="*/ 220 h 14"/>
                <a:gd name="T12" fmla="*/ 675 w 60"/>
                <a:gd name="T13" fmla="*/ 280 h 14"/>
                <a:gd name="T14" fmla="*/ 675 w 60"/>
                <a:gd name="T15" fmla="*/ 280 h 14"/>
                <a:gd name="T16" fmla="*/ 863 w 60"/>
                <a:gd name="T17" fmla="*/ 280 h 14"/>
                <a:gd name="T18" fmla="*/ 813 w 60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4">
                  <a:moveTo>
                    <a:pt x="52" y="11"/>
                  </a:moveTo>
                  <a:cubicBezTo>
                    <a:pt x="39" y="10"/>
                    <a:pt x="29" y="7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3"/>
                    <a:pt x="11" y="4"/>
                    <a:pt x="16" y="7"/>
                  </a:cubicBezTo>
                  <a:cubicBezTo>
                    <a:pt x="20" y="8"/>
                    <a:pt x="25" y="10"/>
                    <a:pt x="30" y="11"/>
                  </a:cubicBezTo>
                  <a:cubicBezTo>
                    <a:pt x="34" y="12"/>
                    <a:pt x="38" y="13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6" y="14"/>
                    <a:pt x="51" y="14"/>
                    <a:pt x="55" y="14"/>
                  </a:cubicBezTo>
                  <a:cubicBezTo>
                    <a:pt x="57" y="14"/>
                    <a:pt x="60" y="11"/>
                    <a:pt x="52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9" name="Freeform 641">
              <a:extLst>
                <a:ext uri="{FF2B5EF4-FFF2-40B4-BE49-F238E27FC236}">
                  <a16:creationId xmlns:a16="http://schemas.microsoft.com/office/drawing/2014/main" id="{B560E840-0525-4FD9-B987-02254A232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2075"/>
              <a:ext cx="175" cy="48"/>
            </a:xfrm>
            <a:custGeom>
              <a:avLst/>
              <a:gdLst>
                <a:gd name="T0" fmla="*/ 125 w 70"/>
                <a:gd name="T1" fmla="*/ 77 h 18"/>
                <a:gd name="T2" fmla="*/ 595 w 70"/>
                <a:gd name="T3" fmla="*/ 227 h 18"/>
                <a:gd name="T4" fmla="*/ 1083 w 70"/>
                <a:gd name="T5" fmla="*/ 320 h 18"/>
                <a:gd name="T6" fmla="*/ 1083 w 70"/>
                <a:gd name="T7" fmla="*/ 320 h 18"/>
                <a:gd name="T8" fmla="*/ 875 w 70"/>
                <a:gd name="T9" fmla="*/ 248 h 18"/>
                <a:gd name="T10" fmla="*/ 563 w 70"/>
                <a:gd name="T11" fmla="*/ 136 h 18"/>
                <a:gd name="T12" fmla="*/ 188 w 70"/>
                <a:gd name="T13" fmla="*/ 0 h 18"/>
                <a:gd name="T14" fmla="*/ 33 w 70"/>
                <a:gd name="T15" fmla="*/ 56 h 18"/>
                <a:gd name="T16" fmla="*/ 125 w 70"/>
                <a:gd name="T17" fmla="*/ 7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8">
                  <a:moveTo>
                    <a:pt x="8" y="4"/>
                  </a:moveTo>
                  <a:cubicBezTo>
                    <a:pt x="16" y="3"/>
                    <a:pt x="27" y="8"/>
                    <a:pt x="38" y="12"/>
                  </a:cubicBezTo>
                  <a:cubicBezTo>
                    <a:pt x="47" y="15"/>
                    <a:pt x="56" y="16"/>
                    <a:pt x="69" y="17"/>
                  </a:cubicBezTo>
                  <a:cubicBezTo>
                    <a:pt x="70" y="17"/>
                    <a:pt x="69" y="18"/>
                    <a:pt x="69" y="17"/>
                  </a:cubicBezTo>
                  <a:cubicBezTo>
                    <a:pt x="64" y="16"/>
                    <a:pt x="60" y="15"/>
                    <a:pt x="56" y="13"/>
                  </a:cubicBezTo>
                  <a:cubicBezTo>
                    <a:pt x="48" y="12"/>
                    <a:pt x="42" y="9"/>
                    <a:pt x="36" y="7"/>
                  </a:cubicBezTo>
                  <a:cubicBezTo>
                    <a:pt x="29" y="4"/>
                    <a:pt x="20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0" name="Freeform 642">
              <a:extLst>
                <a:ext uri="{FF2B5EF4-FFF2-40B4-BE49-F238E27FC236}">
                  <a16:creationId xmlns:a16="http://schemas.microsoft.com/office/drawing/2014/main" id="{5E06DCE8-96AB-4467-9480-756B07534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072"/>
              <a:ext cx="162" cy="48"/>
            </a:xfrm>
            <a:custGeom>
              <a:avLst/>
              <a:gdLst>
                <a:gd name="T0" fmla="*/ 962 w 65"/>
                <a:gd name="T1" fmla="*/ 307 h 18"/>
                <a:gd name="T2" fmla="*/ 778 w 65"/>
                <a:gd name="T3" fmla="*/ 264 h 18"/>
                <a:gd name="T4" fmla="*/ 758 w 65"/>
                <a:gd name="T5" fmla="*/ 264 h 18"/>
                <a:gd name="T6" fmla="*/ 446 w 65"/>
                <a:gd name="T7" fmla="*/ 136 h 18"/>
                <a:gd name="T8" fmla="*/ 62 w 65"/>
                <a:gd name="T9" fmla="*/ 21 h 18"/>
                <a:gd name="T10" fmla="*/ 0 w 65"/>
                <a:gd name="T11" fmla="*/ 35 h 18"/>
                <a:gd name="T12" fmla="*/ 167 w 65"/>
                <a:gd name="T13" fmla="*/ 93 h 18"/>
                <a:gd name="T14" fmla="*/ 416 w 65"/>
                <a:gd name="T15" fmla="*/ 205 h 18"/>
                <a:gd name="T16" fmla="*/ 591 w 65"/>
                <a:gd name="T17" fmla="*/ 264 h 18"/>
                <a:gd name="T18" fmla="*/ 621 w 65"/>
                <a:gd name="T19" fmla="*/ 285 h 18"/>
                <a:gd name="T20" fmla="*/ 633 w 65"/>
                <a:gd name="T21" fmla="*/ 307 h 18"/>
                <a:gd name="T22" fmla="*/ 665 w 65"/>
                <a:gd name="T23" fmla="*/ 307 h 18"/>
                <a:gd name="T24" fmla="*/ 695 w 65"/>
                <a:gd name="T25" fmla="*/ 320 h 18"/>
                <a:gd name="T26" fmla="*/ 728 w 65"/>
                <a:gd name="T27" fmla="*/ 320 h 18"/>
                <a:gd name="T28" fmla="*/ 758 w 65"/>
                <a:gd name="T29" fmla="*/ 320 h 18"/>
                <a:gd name="T30" fmla="*/ 790 w 65"/>
                <a:gd name="T31" fmla="*/ 341 h 18"/>
                <a:gd name="T32" fmla="*/ 932 w 65"/>
                <a:gd name="T33" fmla="*/ 341 h 18"/>
                <a:gd name="T34" fmla="*/ 1007 w 65"/>
                <a:gd name="T35" fmla="*/ 307 h 18"/>
                <a:gd name="T36" fmla="*/ 962 w 65"/>
                <a:gd name="T37" fmla="*/ 307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6"/>
                  </a:moveTo>
                  <a:cubicBezTo>
                    <a:pt x="58" y="15"/>
                    <a:pt x="53" y="15"/>
                    <a:pt x="50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1" y="12"/>
                    <a:pt x="35" y="10"/>
                    <a:pt x="29" y="7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4" y="3"/>
                    <a:pt x="8" y="4"/>
                    <a:pt x="11" y="5"/>
                  </a:cubicBezTo>
                  <a:cubicBezTo>
                    <a:pt x="16" y="6"/>
                    <a:pt x="22" y="8"/>
                    <a:pt x="27" y="11"/>
                  </a:cubicBezTo>
                  <a:cubicBezTo>
                    <a:pt x="31" y="12"/>
                    <a:pt x="34" y="13"/>
                    <a:pt x="38" y="14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5"/>
                    <a:pt x="41" y="15"/>
                    <a:pt x="41" y="16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4" y="16"/>
                    <a:pt x="44" y="16"/>
                    <a:pt x="45" y="17"/>
                  </a:cubicBezTo>
                  <a:cubicBezTo>
                    <a:pt x="46" y="17"/>
                    <a:pt x="46" y="17"/>
                    <a:pt x="47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50" y="18"/>
                    <a:pt x="50" y="18"/>
                    <a:pt x="51" y="18"/>
                  </a:cubicBezTo>
                  <a:cubicBezTo>
                    <a:pt x="54" y="18"/>
                    <a:pt x="56" y="18"/>
                    <a:pt x="60" y="18"/>
                  </a:cubicBezTo>
                  <a:cubicBezTo>
                    <a:pt x="61" y="18"/>
                    <a:pt x="64" y="17"/>
                    <a:pt x="65" y="16"/>
                  </a:cubicBezTo>
                  <a:cubicBezTo>
                    <a:pt x="64" y="16"/>
                    <a:pt x="63" y="16"/>
                    <a:pt x="62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1" name="Freeform 643">
              <a:extLst>
                <a:ext uri="{FF2B5EF4-FFF2-40B4-BE49-F238E27FC236}">
                  <a16:creationId xmlns:a16="http://schemas.microsoft.com/office/drawing/2014/main" id="{FCE3CD2E-C73D-4E41-B154-DBC607BC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096"/>
              <a:ext cx="148" cy="43"/>
            </a:xfrm>
            <a:custGeom>
              <a:avLst/>
              <a:gdLst>
                <a:gd name="T0" fmla="*/ 818 w 59"/>
                <a:gd name="T1" fmla="*/ 253 h 16"/>
                <a:gd name="T2" fmla="*/ 314 w 59"/>
                <a:gd name="T3" fmla="*/ 94 h 16"/>
                <a:gd name="T4" fmla="*/ 63 w 59"/>
                <a:gd name="T5" fmla="*/ 22 h 16"/>
                <a:gd name="T6" fmla="*/ 20 w 59"/>
                <a:gd name="T7" fmla="*/ 59 h 16"/>
                <a:gd name="T8" fmla="*/ 251 w 59"/>
                <a:gd name="T9" fmla="*/ 137 h 16"/>
                <a:gd name="T10" fmla="*/ 459 w 59"/>
                <a:gd name="T11" fmla="*/ 231 h 16"/>
                <a:gd name="T12" fmla="*/ 680 w 59"/>
                <a:gd name="T13" fmla="*/ 312 h 16"/>
                <a:gd name="T14" fmla="*/ 680 w 59"/>
                <a:gd name="T15" fmla="*/ 312 h 16"/>
                <a:gd name="T16" fmla="*/ 868 w 59"/>
                <a:gd name="T17" fmla="*/ 312 h 16"/>
                <a:gd name="T18" fmla="*/ 818 w 59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6">
                  <a:moveTo>
                    <a:pt x="52" y="13"/>
                  </a:moveTo>
                  <a:cubicBezTo>
                    <a:pt x="39" y="12"/>
                    <a:pt x="29" y="8"/>
                    <a:pt x="20" y="5"/>
                  </a:cubicBezTo>
                  <a:cubicBezTo>
                    <a:pt x="14" y="2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1"/>
                    <a:pt x="29" y="12"/>
                  </a:cubicBezTo>
                  <a:cubicBezTo>
                    <a:pt x="33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59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2" name="Freeform 644">
              <a:extLst>
                <a:ext uri="{FF2B5EF4-FFF2-40B4-BE49-F238E27FC236}">
                  <a16:creationId xmlns:a16="http://schemas.microsoft.com/office/drawing/2014/main" id="{C6C9CE6E-9EB9-40FD-9D79-B8CCD574D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091"/>
              <a:ext cx="172" cy="56"/>
            </a:xfrm>
            <a:custGeom>
              <a:avLst/>
              <a:gdLst>
                <a:gd name="T0" fmla="*/ 125 w 69"/>
                <a:gd name="T1" fmla="*/ 77 h 21"/>
                <a:gd name="T2" fmla="*/ 571 w 69"/>
                <a:gd name="T3" fmla="*/ 248 h 21"/>
                <a:gd name="T4" fmla="*/ 1057 w 69"/>
                <a:gd name="T5" fmla="*/ 376 h 21"/>
                <a:gd name="T6" fmla="*/ 1057 w 69"/>
                <a:gd name="T7" fmla="*/ 376 h 21"/>
                <a:gd name="T8" fmla="*/ 853 w 69"/>
                <a:gd name="T9" fmla="*/ 307 h 21"/>
                <a:gd name="T10" fmla="*/ 558 w 69"/>
                <a:gd name="T11" fmla="*/ 171 h 21"/>
                <a:gd name="T12" fmla="*/ 199 w 69"/>
                <a:gd name="T13" fmla="*/ 21 h 21"/>
                <a:gd name="T14" fmla="*/ 30 w 69"/>
                <a:gd name="T15" fmla="*/ 56 h 21"/>
                <a:gd name="T16" fmla="*/ 125 w 6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4"/>
                  </a:moveTo>
                  <a:cubicBezTo>
                    <a:pt x="16" y="4"/>
                    <a:pt x="26" y="9"/>
                    <a:pt x="37" y="13"/>
                  </a:cubicBezTo>
                  <a:cubicBezTo>
                    <a:pt x="46" y="17"/>
                    <a:pt x="55" y="19"/>
                    <a:pt x="68" y="20"/>
                  </a:cubicBezTo>
                  <a:cubicBezTo>
                    <a:pt x="69" y="20"/>
                    <a:pt x="68" y="21"/>
                    <a:pt x="68" y="20"/>
                  </a:cubicBezTo>
                  <a:cubicBezTo>
                    <a:pt x="64" y="19"/>
                    <a:pt x="59" y="18"/>
                    <a:pt x="55" y="16"/>
                  </a:cubicBezTo>
                  <a:cubicBezTo>
                    <a:pt x="48" y="14"/>
                    <a:pt x="42" y="11"/>
                    <a:pt x="36" y="9"/>
                  </a:cubicBezTo>
                  <a:cubicBezTo>
                    <a:pt x="29" y="5"/>
                    <a:pt x="20" y="2"/>
                    <a:pt x="13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3" name="Freeform 645">
              <a:extLst>
                <a:ext uri="{FF2B5EF4-FFF2-40B4-BE49-F238E27FC236}">
                  <a16:creationId xmlns:a16="http://schemas.microsoft.com/office/drawing/2014/main" id="{6760B0BE-A518-4756-B229-77D7BF473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091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38 w 64"/>
                <a:gd name="T5" fmla="*/ 281 h 20"/>
                <a:gd name="T6" fmla="*/ 425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58 w 64"/>
                <a:gd name="T13" fmla="*/ 90 h 20"/>
                <a:gd name="T14" fmla="*/ 408 w 64"/>
                <a:gd name="T15" fmla="*/ 204 h 20"/>
                <a:gd name="T16" fmla="*/ 563 w 64"/>
                <a:gd name="T17" fmla="*/ 281 h 20"/>
                <a:gd name="T18" fmla="*/ 595 w 64"/>
                <a:gd name="T19" fmla="*/ 294 h 20"/>
                <a:gd name="T20" fmla="*/ 625 w 64"/>
                <a:gd name="T21" fmla="*/ 315 h 20"/>
                <a:gd name="T22" fmla="*/ 658 w 64"/>
                <a:gd name="T23" fmla="*/ 315 h 20"/>
                <a:gd name="T24" fmla="*/ 675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6"/>
                  </a:cubicBezTo>
                  <a:cubicBezTo>
                    <a:pt x="48" y="16"/>
                    <a:pt x="48" y="15"/>
                    <a:pt x="47" y="15"/>
                  </a:cubicBezTo>
                  <a:cubicBezTo>
                    <a:pt x="40" y="13"/>
                    <a:pt x="33" y="11"/>
                    <a:pt x="27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7"/>
                    <a:pt x="20" y="9"/>
                    <a:pt x="26" y="11"/>
                  </a:cubicBezTo>
                  <a:cubicBezTo>
                    <a:pt x="29" y="13"/>
                    <a:pt x="33" y="14"/>
                    <a:pt x="36" y="15"/>
                  </a:cubicBezTo>
                  <a:cubicBezTo>
                    <a:pt x="37" y="16"/>
                    <a:pt x="38" y="16"/>
                    <a:pt x="38" y="16"/>
                  </a:cubicBezTo>
                  <a:cubicBezTo>
                    <a:pt x="39" y="16"/>
                    <a:pt x="39" y="17"/>
                    <a:pt x="40" y="17"/>
                  </a:cubicBezTo>
                  <a:cubicBezTo>
                    <a:pt x="40" y="17"/>
                    <a:pt x="41" y="17"/>
                    <a:pt x="42" y="17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8"/>
                    <a:pt x="45" y="18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19"/>
                    <a:pt x="49" y="19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59" y="20"/>
                    <a:pt x="63" y="19"/>
                    <a:pt x="64" y="18"/>
                  </a:cubicBezTo>
                  <a:cubicBezTo>
                    <a:pt x="63" y="18"/>
                    <a:pt x="61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4" name="Freeform 646">
              <a:extLst>
                <a:ext uri="{FF2B5EF4-FFF2-40B4-BE49-F238E27FC236}">
                  <a16:creationId xmlns:a16="http://schemas.microsoft.com/office/drawing/2014/main" id="{AEBC7CB5-AC23-45B9-8228-5261D8C20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099"/>
              <a:ext cx="150" cy="45"/>
            </a:xfrm>
            <a:custGeom>
              <a:avLst/>
              <a:gdLst>
                <a:gd name="T0" fmla="*/ 813 w 60"/>
                <a:gd name="T1" fmla="*/ 259 h 17"/>
                <a:gd name="T2" fmla="*/ 313 w 60"/>
                <a:gd name="T3" fmla="*/ 90 h 17"/>
                <a:gd name="T4" fmla="*/ 83 w 60"/>
                <a:gd name="T5" fmla="*/ 21 h 17"/>
                <a:gd name="T6" fmla="*/ 33 w 60"/>
                <a:gd name="T7" fmla="*/ 56 h 17"/>
                <a:gd name="T8" fmla="*/ 270 w 60"/>
                <a:gd name="T9" fmla="*/ 148 h 17"/>
                <a:gd name="T10" fmla="*/ 470 w 60"/>
                <a:gd name="T11" fmla="*/ 238 h 17"/>
                <a:gd name="T12" fmla="*/ 675 w 60"/>
                <a:gd name="T13" fmla="*/ 315 h 17"/>
                <a:gd name="T14" fmla="*/ 675 w 60"/>
                <a:gd name="T15" fmla="*/ 315 h 17"/>
                <a:gd name="T16" fmla="*/ 863 w 60"/>
                <a:gd name="T17" fmla="*/ 315 h 17"/>
                <a:gd name="T18" fmla="*/ 813 w 60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4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1"/>
                    <a:pt x="30" y="13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7"/>
                    <a:pt x="60" y="14"/>
                    <a:pt x="52" y="1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5" name="Freeform 647">
              <a:extLst>
                <a:ext uri="{FF2B5EF4-FFF2-40B4-BE49-F238E27FC236}">
                  <a16:creationId xmlns:a16="http://schemas.microsoft.com/office/drawing/2014/main" id="{63EF9C73-D15B-4FFA-A90D-A1AC1B94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093"/>
              <a:ext cx="173" cy="59"/>
            </a:xfrm>
            <a:custGeom>
              <a:avLst/>
              <a:gdLst>
                <a:gd name="T0" fmla="*/ 125 w 69"/>
                <a:gd name="T1" fmla="*/ 56 h 22"/>
                <a:gd name="T2" fmla="*/ 597 w 69"/>
                <a:gd name="T3" fmla="*/ 274 h 22"/>
                <a:gd name="T4" fmla="*/ 1068 w 69"/>
                <a:gd name="T5" fmla="*/ 402 h 22"/>
                <a:gd name="T6" fmla="*/ 1088 w 69"/>
                <a:gd name="T7" fmla="*/ 402 h 22"/>
                <a:gd name="T8" fmla="*/ 868 w 69"/>
                <a:gd name="T9" fmla="*/ 308 h 22"/>
                <a:gd name="T10" fmla="*/ 584 w 69"/>
                <a:gd name="T11" fmla="*/ 172 h 22"/>
                <a:gd name="T12" fmla="*/ 208 w 69"/>
                <a:gd name="T13" fmla="*/ 0 h 22"/>
                <a:gd name="T14" fmla="*/ 50 w 69"/>
                <a:gd name="T15" fmla="*/ 35 h 22"/>
                <a:gd name="T16" fmla="*/ 125 w 69"/>
                <a:gd name="T17" fmla="*/ 5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3"/>
                  </a:moveTo>
                  <a:cubicBezTo>
                    <a:pt x="17" y="3"/>
                    <a:pt x="27" y="9"/>
                    <a:pt x="38" y="14"/>
                  </a:cubicBezTo>
                  <a:cubicBezTo>
                    <a:pt x="47" y="17"/>
                    <a:pt x="55" y="19"/>
                    <a:pt x="68" y="21"/>
                  </a:cubicBezTo>
                  <a:cubicBezTo>
                    <a:pt x="69" y="21"/>
                    <a:pt x="68" y="22"/>
                    <a:pt x="69" y="21"/>
                  </a:cubicBezTo>
                  <a:cubicBezTo>
                    <a:pt x="64" y="20"/>
                    <a:pt x="59" y="18"/>
                    <a:pt x="55" y="16"/>
                  </a:cubicBezTo>
                  <a:cubicBezTo>
                    <a:pt x="48" y="14"/>
                    <a:pt x="42" y="11"/>
                    <a:pt x="37" y="9"/>
                  </a:cubicBezTo>
                  <a:cubicBezTo>
                    <a:pt x="30" y="5"/>
                    <a:pt x="21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6" name="Freeform 648">
              <a:extLst>
                <a:ext uri="{FF2B5EF4-FFF2-40B4-BE49-F238E27FC236}">
                  <a16:creationId xmlns:a16="http://schemas.microsoft.com/office/drawing/2014/main" id="{BFCAD2B7-FDE5-4037-AD0D-CD4725FC5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096"/>
              <a:ext cx="157" cy="59"/>
            </a:xfrm>
            <a:custGeom>
              <a:avLst/>
              <a:gdLst>
                <a:gd name="T0" fmla="*/ 932 w 63"/>
                <a:gd name="T1" fmla="*/ 346 h 22"/>
                <a:gd name="T2" fmla="*/ 695 w 63"/>
                <a:gd name="T3" fmla="*/ 308 h 22"/>
                <a:gd name="T4" fmla="*/ 434 w 63"/>
                <a:gd name="T5" fmla="*/ 172 h 22"/>
                <a:gd name="T6" fmla="*/ 42 w 63"/>
                <a:gd name="T7" fmla="*/ 0 h 22"/>
                <a:gd name="T8" fmla="*/ 0 w 63"/>
                <a:gd name="T9" fmla="*/ 35 h 22"/>
                <a:gd name="T10" fmla="*/ 167 w 63"/>
                <a:gd name="T11" fmla="*/ 94 h 22"/>
                <a:gd name="T12" fmla="*/ 404 w 63"/>
                <a:gd name="T13" fmla="*/ 231 h 22"/>
                <a:gd name="T14" fmla="*/ 558 w 63"/>
                <a:gd name="T15" fmla="*/ 330 h 22"/>
                <a:gd name="T16" fmla="*/ 591 w 63"/>
                <a:gd name="T17" fmla="*/ 346 h 22"/>
                <a:gd name="T18" fmla="*/ 621 w 63"/>
                <a:gd name="T19" fmla="*/ 346 h 22"/>
                <a:gd name="T20" fmla="*/ 653 w 63"/>
                <a:gd name="T21" fmla="*/ 367 h 22"/>
                <a:gd name="T22" fmla="*/ 665 w 63"/>
                <a:gd name="T23" fmla="*/ 389 h 22"/>
                <a:gd name="T24" fmla="*/ 900 w 63"/>
                <a:gd name="T25" fmla="*/ 389 h 22"/>
                <a:gd name="T26" fmla="*/ 974 w 63"/>
                <a:gd name="T27" fmla="*/ 367 h 22"/>
                <a:gd name="T28" fmla="*/ 932 w 63"/>
                <a:gd name="T29" fmla="*/ 346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2">
                  <a:moveTo>
                    <a:pt x="60" y="18"/>
                  </a:moveTo>
                  <a:cubicBezTo>
                    <a:pt x="55" y="17"/>
                    <a:pt x="49" y="18"/>
                    <a:pt x="45" y="16"/>
                  </a:cubicBezTo>
                  <a:cubicBezTo>
                    <a:pt x="45" y="16"/>
                    <a:pt x="34" y="12"/>
                    <a:pt x="28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3" y="15"/>
                    <a:pt x="36" y="17"/>
                  </a:cubicBezTo>
                  <a:cubicBezTo>
                    <a:pt x="37" y="17"/>
                    <a:pt x="38" y="18"/>
                    <a:pt x="38" y="18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8" y="22"/>
                    <a:pt x="54" y="20"/>
                    <a:pt x="58" y="20"/>
                  </a:cubicBezTo>
                  <a:cubicBezTo>
                    <a:pt x="58" y="20"/>
                    <a:pt x="62" y="20"/>
                    <a:pt x="63" y="19"/>
                  </a:cubicBezTo>
                  <a:cubicBezTo>
                    <a:pt x="62" y="19"/>
                    <a:pt x="61" y="18"/>
                    <a:pt x="60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7" name="Freeform 649">
              <a:extLst>
                <a:ext uri="{FF2B5EF4-FFF2-40B4-BE49-F238E27FC236}">
                  <a16:creationId xmlns:a16="http://schemas.microsoft.com/office/drawing/2014/main" id="{8BA03BF9-457D-41CF-84DE-B649BBDCA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101"/>
              <a:ext cx="148" cy="48"/>
            </a:xfrm>
            <a:custGeom>
              <a:avLst/>
              <a:gdLst>
                <a:gd name="T0" fmla="*/ 818 w 59"/>
                <a:gd name="T1" fmla="*/ 264 h 18"/>
                <a:gd name="T2" fmla="*/ 314 w 59"/>
                <a:gd name="T3" fmla="*/ 93 h 18"/>
                <a:gd name="T4" fmla="*/ 83 w 59"/>
                <a:gd name="T5" fmla="*/ 0 h 18"/>
                <a:gd name="T6" fmla="*/ 33 w 59"/>
                <a:gd name="T7" fmla="*/ 35 h 18"/>
                <a:gd name="T8" fmla="*/ 251 w 59"/>
                <a:gd name="T9" fmla="*/ 149 h 18"/>
                <a:gd name="T10" fmla="*/ 459 w 59"/>
                <a:gd name="T11" fmla="*/ 248 h 18"/>
                <a:gd name="T12" fmla="*/ 660 w 59"/>
                <a:gd name="T13" fmla="*/ 320 h 18"/>
                <a:gd name="T14" fmla="*/ 660 w 59"/>
                <a:gd name="T15" fmla="*/ 320 h 18"/>
                <a:gd name="T16" fmla="*/ 850 w 59"/>
                <a:gd name="T17" fmla="*/ 341 h 18"/>
                <a:gd name="T18" fmla="*/ 818 w 59"/>
                <a:gd name="T19" fmla="*/ 264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4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3" y="15"/>
                    <a:pt x="38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5" y="18"/>
                    <a:pt x="50" y="18"/>
                    <a:pt x="54" y="18"/>
                  </a:cubicBezTo>
                  <a:cubicBezTo>
                    <a:pt x="57" y="18"/>
                    <a:pt x="59" y="15"/>
                    <a:pt x="52" y="1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8" name="Freeform 650">
              <a:extLst>
                <a:ext uri="{FF2B5EF4-FFF2-40B4-BE49-F238E27FC236}">
                  <a16:creationId xmlns:a16="http://schemas.microsoft.com/office/drawing/2014/main" id="{48E66AB7-7A44-40E6-9F64-0E9972BA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091"/>
              <a:ext cx="171" cy="64"/>
            </a:xfrm>
            <a:custGeom>
              <a:avLst/>
              <a:gdLst>
                <a:gd name="T0" fmla="*/ 126 w 68"/>
                <a:gd name="T1" fmla="*/ 77 h 24"/>
                <a:gd name="T2" fmla="*/ 588 w 68"/>
                <a:gd name="T3" fmla="*/ 285 h 24"/>
                <a:gd name="T4" fmla="*/ 1081 w 68"/>
                <a:gd name="T5" fmla="*/ 435 h 24"/>
                <a:gd name="T6" fmla="*/ 1081 w 68"/>
                <a:gd name="T7" fmla="*/ 435 h 24"/>
                <a:gd name="T8" fmla="*/ 873 w 68"/>
                <a:gd name="T9" fmla="*/ 341 h 24"/>
                <a:gd name="T10" fmla="*/ 576 w 68"/>
                <a:gd name="T11" fmla="*/ 192 h 24"/>
                <a:gd name="T12" fmla="*/ 209 w 68"/>
                <a:gd name="T13" fmla="*/ 21 h 24"/>
                <a:gd name="T14" fmla="*/ 50 w 68"/>
                <a:gd name="T15" fmla="*/ 56 h 24"/>
                <a:gd name="T16" fmla="*/ 126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8" y="23"/>
                  </a:cubicBezTo>
                  <a:cubicBezTo>
                    <a:pt x="68" y="23"/>
                    <a:pt x="68" y="24"/>
                    <a:pt x="68" y="23"/>
                  </a:cubicBezTo>
                  <a:cubicBezTo>
                    <a:pt x="63" y="22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9" name="Freeform 651">
              <a:extLst>
                <a:ext uri="{FF2B5EF4-FFF2-40B4-BE49-F238E27FC236}">
                  <a16:creationId xmlns:a16="http://schemas.microsoft.com/office/drawing/2014/main" id="{8D54E8E6-FAA8-43B5-B561-1D11F6E2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093"/>
              <a:ext cx="158" cy="62"/>
            </a:xfrm>
            <a:custGeom>
              <a:avLst/>
              <a:gdLst>
                <a:gd name="T0" fmla="*/ 943 w 63"/>
                <a:gd name="T1" fmla="*/ 415 h 23"/>
                <a:gd name="T2" fmla="*/ 755 w 63"/>
                <a:gd name="T3" fmla="*/ 356 h 23"/>
                <a:gd name="T4" fmla="*/ 742 w 63"/>
                <a:gd name="T5" fmla="*/ 356 h 23"/>
                <a:gd name="T6" fmla="*/ 429 w 63"/>
                <a:gd name="T7" fmla="*/ 175 h 23"/>
                <a:gd name="T8" fmla="*/ 50 w 63"/>
                <a:gd name="T9" fmla="*/ 0 h 23"/>
                <a:gd name="T10" fmla="*/ 0 w 63"/>
                <a:gd name="T11" fmla="*/ 22 h 23"/>
                <a:gd name="T12" fmla="*/ 158 w 63"/>
                <a:gd name="T13" fmla="*/ 94 h 23"/>
                <a:gd name="T14" fmla="*/ 409 w 63"/>
                <a:gd name="T15" fmla="*/ 232 h 23"/>
                <a:gd name="T16" fmla="*/ 567 w 63"/>
                <a:gd name="T17" fmla="*/ 334 h 23"/>
                <a:gd name="T18" fmla="*/ 597 w 63"/>
                <a:gd name="T19" fmla="*/ 356 h 23"/>
                <a:gd name="T20" fmla="*/ 617 w 63"/>
                <a:gd name="T21" fmla="*/ 369 h 23"/>
                <a:gd name="T22" fmla="*/ 647 w 63"/>
                <a:gd name="T23" fmla="*/ 369 h 23"/>
                <a:gd name="T24" fmla="*/ 680 w 63"/>
                <a:gd name="T25" fmla="*/ 394 h 23"/>
                <a:gd name="T26" fmla="*/ 710 w 63"/>
                <a:gd name="T27" fmla="*/ 415 h 23"/>
                <a:gd name="T28" fmla="*/ 722 w 63"/>
                <a:gd name="T29" fmla="*/ 415 h 23"/>
                <a:gd name="T30" fmla="*/ 772 w 63"/>
                <a:gd name="T31" fmla="*/ 429 h 23"/>
                <a:gd name="T32" fmla="*/ 913 w 63"/>
                <a:gd name="T33" fmla="*/ 450 h 23"/>
                <a:gd name="T34" fmla="*/ 993 w 63"/>
                <a:gd name="T35" fmla="*/ 429 h 23"/>
                <a:gd name="T36" fmla="*/ 943 w 63"/>
                <a:gd name="T37" fmla="*/ 41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1" y="20"/>
                    <a:pt x="48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9" y="18"/>
                    <a:pt x="39" y="19"/>
                  </a:cubicBezTo>
                  <a:cubicBezTo>
                    <a:pt x="40" y="19"/>
                    <a:pt x="41" y="19"/>
                    <a:pt x="41" y="19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3" y="20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1"/>
                    <a:pt x="60" y="2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0" name="Freeform 652">
              <a:extLst>
                <a:ext uri="{FF2B5EF4-FFF2-40B4-BE49-F238E27FC236}">
                  <a16:creationId xmlns:a16="http://schemas.microsoft.com/office/drawing/2014/main" id="{823E7501-71DB-48A1-80CB-ACF24B345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099"/>
              <a:ext cx="145" cy="50"/>
            </a:xfrm>
            <a:custGeom>
              <a:avLst/>
              <a:gdLst>
                <a:gd name="T0" fmla="*/ 800 w 58"/>
                <a:gd name="T1" fmla="*/ 292 h 19"/>
                <a:gd name="T2" fmla="*/ 300 w 58"/>
                <a:gd name="T3" fmla="*/ 111 h 19"/>
                <a:gd name="T4" fmla="*/ 63 w 58"/>
                <a:gd name="T5" fmla="*/ 21 h 19"/>
                <a:gd name="T6" fmla="*/ 20 w 58"/>
                <a:gd name="T7" fmla="*/ 34 h 19"/>
                <a:gd name="T8" fmla="*/ 250 w 58"/>
                <a:gd name="T9" fmla="*/ 145 h 19"/>
                <a:gd name="T10" fmla="*/ 438 w 58"/>
                <a:gd name="T11" fmla="*/ 255 h 19"/>
                <a:gd name="T12" fmla="*/ 645 w 58"/>
                <a:gd name="T13" fmla="*/ 326 h 19"/>
                <a:gd name="T14" fmla="*/ 645 w 58"/>
                <a:gd name="T15" fmla="*/ 326 h 19"/>
                <a:gd name="T16" fmla="*/ 833 w 58"/>
                <a:gd name="T17" fmla="*/ 347 h 19"/>
                <a:gd name="T18" fmla="*/ 800 w 58"/>
                <a:gd name="T19" fmla="*/ 29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19">
                  <a:moveTo>
                    <a:pt x="51" y="16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5"/>
                    <a:pt x="37" y="17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4" y="19"/>
                    <a:pt x="49" y="19"/>
                    <a:pt x="53" y="19"/>
                  </a:cubicBezTo>
                  <a:cubicBezTo>
                    <a:pt x="56" y="19"/>
                    <a:pt x="58" y="17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1" name="Freeform 653">
              <a:extLst>
                <a:ext uri="{FF2B5EF4-FFF2-40B4-BE49-F238E27FC236}">
                  <a16:creationId xmlns:a16="http://schemas.microsoft.com/office/drawing/2014/main" id="{358ED423-0B1D-4788-A7A2-5673613B8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88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56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4"/>
                    <a:pt x="67" y="24"/>
                    <a:pt x="67" y="24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2" name="Freeform 654">
              <a:extLst>
                <a:ext uri="{FF2B5EF4-FFF2-40B4-BE49-F238E27FC236}">
                  <a16:creationId xmlns:a16="http://schemas.microsoft.com/office/drawing/2014/main" id="{0C1173D3-D0C5-4B13-ADD0-51BEDF0FE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091"/>
              <a:ext cx="155" cy="64"/>
            </a:xfrm>
            <a:custGeom>
              <a:avLst/>
              <a:gdLst>
                <a:gd name="T0" fmla="*/ 925 w 62"/>
                <a:gd name="T1" fmla="*/ 419 h 24"/>
                <a:gd name="T2" fmla="*/ 738 w 62"/>
                <a:gd name="T3" fmla="*/ 363 h 24"/>
                <a:gd name="T4" fmla="*/ 720 w 62"/>
                <a:gd name="T5" fmla="*/ 341 h 24"/>
                <a:gd name="T6" fmla="*/ 425 w 62"/>
                <a:gd name="T7" fmla="*/ 171 h 24"/>
                <a:gd name="T8" fmla="*/ 50 w 62"/>
                <a:gd name="T9" fmla="*/ 0 h 24"/>
                <a:gd name="T10" fmla="*/ 0 w 62"/>
                <a:gd name="T11" fmla="*/ 21 h 24"/>
                <a:gd name="T12" fmla="*/ 158 w 62"/>
                <a:gd name="T13" fmla="*/ 93 h 24"/>
                <a:gd name="T14" fmla="*/ 395 w 62"/>
                <a:gd name="T15" fmla="*/ 227 h 24"/>
                <a:gd name="T16" fmla="*/ 550 w 62"/>
                <a:gd name="T17" fmla="*/ 320 h 24"/>
                <a:gd name="T18" fmla="*/ 583 w 62"/>
                <a:gd name="T19" fmla="*/ 341 h 24"/>
                <a:gd name="T20" fmla="*/ 595 w 62"/>
                <a:gd name="T21" fmla="*/ 363 h 24"/>
                <a:gd name="T22" fmla="*/ 645 w 62"/>
                <a:gd name="T23" fmla="*/ 376 h 24"/>
                <a:gd name="T24" fmla="*/ 658 w 62"/>
                <a:gd name="T25" fmla="*/ 376 h 24"/>
                <a:gd name="T26" fmla="*/ 688 w 62"/>
                <a:gd name="T27" fmla="*/ 397 h 24"/>
                <a:gd name="T28" fmla="*/ 720 w 62"/>
                <a:gd name="T29" fmla="*/ 419 h 24"/>
                <a:gd name="T30" fmla="*/ 750 w 62"/>
                <a:gd name="T31" fmla="*/ 435 h 24"/>
                <a:gd name="T32" fmla="*/ 895 w 62"/>
                <a:gd name="T33" fmla="*/ 456 h 24"/>
                <a:gd name="T34" fmla="*/ 970 w 62"/>
                <a:gd name="T35" fmla="*/ 435 h 24"/>
                <a:gd name="T36" fmla="*/ 925 w 62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8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10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1"/>
                    <a:pt x="45" y="22"/>
                    <a:pt x="46" y="22"/>
                  </a:cubicBezTo>
                  <a:cubicBezTo>
                    <a:pt x="47" y="22"/>
                    <a:pt x="47" y="22"/>
                    <a:pt x="48" y="23"/>
                  </a:cubicBezTo>
                  <a:cubicBezTo>
                    <a:pt x="51" y="23"/>
                    <a:pt x="53" y="24"/>
                    <a:pt x="57" y="24"/>
                  </a:cubicBezTo>
                  <a:cubicBezTo>
                    <a:pt x="58" y="24"/>
                    <a:pt x="61" y="23"/>
                    <a:pt x="62" y="23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3" name="Freeform 655">
              <a:extLst>
                <a:ext uri="{FF2B5EF4-FFF2-40B4-BE49-F238E27FC236}">
                  <a16:creationId xmlns:a16="http://schemas.microsoft.com/office/drawing/2014/main" id="{3A982351-7390-475F-9EFE-A4257F87F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093"/>
              <a:ext cx="147" cy="56"/>
            </a:xfrm>
            <a:custGeom>
              <a:avLst/>
              <a:gdLst>
                <a:gd name="T0" fmla="*/ 787 w 59"/>
                <a:gd name="T1" fmla="*/ 320 h 21"/>
                <a:gd name="T2" fmla="*/ 311 w 59"/>
                <a:gd name="T3" fmla="*/ 115 h 21"/>
                <a:gd name="T4" fmla="*/ 75 w 59"/>
                <a:gd name="T5" fmla="*/ 21 h 21"/>
                <a:gd name="T6" fmla="*/ 30 w 59"/>
                <a:gd name="T7" fmla="*/ 56 h 21"/>
                <a:gd name="T8" fmla="*/ 249 w 59"/>
                <a:gd name="T9" fmla="*/ 171 h 21"/>
                <a:gd name="T10" fmla="*/ 446 w 59"/>
                <a:gd name="T11" fmla="*/ 285 h 21"/>
                <a:gd name="T12" fmla="*/ 653 w 59"/>
                <a:gd name="T13" fmla="*/ 363 h 21"/>
                <a:gd name="T14" fmla="*/ 653 w 59"/>
                <a:gd name="T15" fmla="*/ 363 h 21"/>
                <a:gd name="T16" fmla="*/ 837 w 59"/>
                <a:gd name="T17" fmla="*/ 376 h 21"/>
                <a:gd name="T18" fmla="*/ 787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8" y="10"/>
                    <a:pt x="20" y="6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1"/>
                    <a:pt x="25" y="13"/>
                    <a:pt x="29" y="15"/>
                  </a:cubicBezTo>
                  <a:cubicBezTo>
                    <a:pt x="32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4" name="Freeform 656">
              <a:extLst>
                <a:ext uri="{FF2B5EF4-FFF2-40B4-BE49-F238E27FC236}">
                  <a16:creationId xmlns:a16="http://schemas.microsoft.com/office/drawing/2014/main" id="{7F09A259-0881-4D72-993F-6A7D077E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083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63 w 68"/>
                <a:gd name="T7" fmla="*/ 438 h 25"/>
                <a:gd name="T8" fmla="*/ 863 w 68"/>
                <a:gd name="T9" fmla="*/ 348 h 25"/>
                <a:gd name="T10" fmla="*/ 563 w 68"/>
                <a:gd name="T11" fmla="*/ 182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8" y="24"/>
                  </a:cubicBezTo>
                  <a:cubicBezTo>
                    <a:pt x="63" y="23"/>
                    <a:pt x="59" y="21"/>
                    <a:pt x="55" y="19"/>
                  </a:cubicBezTo>
                  <a:cubicBezTo>
                    <a:pt x="47" y="16"/>
                    <a:pt x="42" y="13"/>
                    <a:pt x="36" y="10"/>
                  </a:cubicBezTo>
                  <a:cubicBezTo>
                    <a:pt x="29" y="7"/>
                    <a:pt x="20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5" name="Freeform 657">
              <a:extLst>
                <a:ext uri="{FF2B5EF4-FFF2-40B4-BE49-F238E27FC236}">
                  <a16:creationId xmlns:a16="http://schemas.microsoft.com/office/drawing/2014/main" id="{07A8B3B1-31AE-4146-9697-8AB8CDF2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085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28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3" y="1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0" y="20"/>
                    <a:pt x="41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6" name="Freeform 658">
              <a:extLst>
                <a:ext uri="{FF2B5EF4-FFF2-40B4-BE49-F238E27FC236}">
                  <a16:creationId xmlns:a16="http://schemas.microsoft.com/office/drawing/2014/main" id="{62BAE6AB-521D-43C1-AF00-9D9D9558E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91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00 w 58"/>
                <a:gd name="T3" fmla="*/ 111 h 20"/>
                <a:gd name="T4" fmla="*/ 63 w 58"/>
                <a:gd name="T5" fmla="*/ 21 h 20"/>
                <a:gd name="T6" fmla="*/ 20 w 58"/>
                <a:gd name="T7" fmla="*/ 34 h 20"/>
                <a:gd name="T8" fmla="*/ 250 w 58"/>
                <a:gd name="T9" fmla="*/ 148 h 20"/>
                <a:gd name="T10" fmla="*/ 438 w 58"/>
                <a:gd name="T11" fmla="*/ 260 h 20"/>
                <a:gd name="T12" fmla="*/ 645 w 58"/>
                <a:gd name="T13" fmla="*/ 352 h 20"/>
                <a:gd name="T14" fmla="*/ 645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5" y="20"/>
                    <a:pt x="58" y="17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7" name="Freeform 659">
              <a:extLst>
                <a:ext uri="{FF2B5EF4-FFF2-40B4-BE49-F238E27FC236}">
                  <a16:creationId xmlns:a16="http://schemas.microsoft.com/office/drawing/2014/main" id="{D9AE586D-4248-47A3-A893-FDCC2EB80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080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4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8" name="Freeform 660">
              <a:extLst>
                <a:ext uri="{FF2B5EF4-FFF2-40B4-BE49-F238E27FC236}">
                  <a16:creationId xmlns:a16="http://schemas.microsoft.com/office/drawing/2014/main" id="{31F1EB72-6896-4CB7-8FCF-2327F1801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083"/>
              <a:ext cx="155" cy="64"/>
            </a:xfrm>
            <a:custGeom>
              <a:avLst/>
              <a:gdLst>
                <a:gd name="T0" fmla="*/ 925 w 62"/>
                <a:gd name="T1" fmla="*/ 419 h 24"/>
                <a:gd name="T2" fmla="*/ 738 w 62"/>
                <a:gd name="T3" fmla="*/ 363 h 24"/>
                <a:gd name="T4" fmla="*/ 720 w 62"/>
                <a:gd name="T5" fmla="*/ 341 h 24"/>
                <a:gd name="T6" fmla="*/ 425 w 62"/>
                <a:gd name="T7" fmla="*/ 171 h 24"/>
                <a:gd name="T8" fmla="*/ 50 w 62"/>
                <a:gd name="T9" fmla="*/ 0 h 24"/>
                <a:gd name="T10" fmla="*/ 0 w 62"/>
                <a:gd name="T11" fmla="*/ 21 h 24"/>
                <a:gd name="T12" fmla="*/ 158 w 62"/>
                <a:gd name="T13" fmla="*/ 93 h 24"/>
                <a:gd name="T14" fmla="*/ 395 w 62"/>
                <a:gd name="T15" fmla="*/ 227 h 24"/>
                <a:gd name="T16" fmla="*/ 550 w 62"/>
                <a:gd name="T17" fmla="*/ 320 h 24"/>
                <a:gd name="T18" fmla="*/ 583 w 62"/>
                <a:gd name="T19" fmla="*/ 341 h 24"/>
                <a:gd name="T20" fmla="*/ 595 w 62"/>
                <a:gd name="T21" fmla="*/ 363 h 24"/>
                <a:gd name="T22" fmla="*/ 645 w 62"/>
                <a:gd name="T23" fmla="*/ 376 h 24"/>
                <a:gd name="T24" fmla="*/ 658 w 62"/>
                <a:gd name="T25" fmla="*/ 376 h 24"/>
                <a:gd name="T26" fmla="*/ 688 w 62"/>
                <a:gd name="T27" fmla="*/ 397 h 24"/>
                <a:gd name="T28" fmla="*/ 720 w 62"/>
                <a:gd name="T29" fmla="*/ 419 h 24"/>
                <a:gd name="T30" fmla="*/ 750 w 62"/>
                <a:gd name="T31" fmla="*/ 419 h 24"/>
                <a:gd name="T32" fmla="*/ 895 w 62"/>
                <a:gd name="T33" fmla="*/ 456 h 24"/>
                <a:gd name="T34" fmla="*/ 970 w 62"/>
                <a:gd name="T35" fmla="*/ 419 h 24"/>
                <a:gd name="T36" fmla="*/ 925 w 62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8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6" y="4"/>
                    <a:pt x="10" y="5"/>
                  </a:cubicBezTo>
                  <a:cubicBezTo>
                    <a:pt x="15" y="7"/>
                    <a:pt x="20" y="9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6" y="18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1"/>
                    <a:pt x="45" y="22"/>
                    <a:pt x="46" y="22"/>
                  </a:cubicBezTo>
                  <a:cubicBezTo>
                    <a:pt x="46" y="22"/>
                    <a:pt x="47" y="22"/>
                    <a:pt x="48" y="22"/>
                  </a:cubicBezTo>
                  <a:cubicBezTo>
                    <a:pt x="51" y="23"/>
                    <a:pt x="53" y="23"/>
                    <a:pt x="57" y="24"/>
                  </a:cubicBezTo>
                  <a:cubicBezTo>
                    <a:pt x="58" y="24"/>
                    <a:pt x="61" y="23"/>
                    <a:pt x="62" y="22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9" name="Freeform 661">
              <a:extLst>
                <a:ext uri="{FF2B5EF4-FFF2-40B4-BE49-F238E27FC236}">
                  <a16:creationId xmlns:a16="http://schemas.microsoft.com/office/drawing/2014/main" id="{1DF0A533-8DCB-4851-86D2-ECFDD2209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085"/>
              <a:ext cx="147" cy="56"/>
            </a:xfrm>
            <a:custGeom>
              <a:avLst/>
              <a:gdLst>
                <a:gd name="T0" fmla="*/ 787 w 59"/>
                <a:gd name="T1" fmla="*/ 320 h 21"/>
                <a:gd name="T2" fmla="*/ 311 w 59"/>
                <a:gd name="T3" fmla="*/ 115 h 21"/>
                <a:gd name="T4" fmla="*/ 75 w 59"/>
                <a:gd name="T5" fmla="*/ 21 h 21"/>
                <a:gd name="T6" fmla="*/ 30 w 59"/>
                <a:gd name="T7" fmla="*/ 56 h 21"/>
                <a:gd name="T8" fmla="*/ 249 w 59"/>
                <a:gd name="T9" fmla="*/ 171 h 21"/>
                <a:gd name="T10" fmla="*/ 446 w 59"/>
                <a:gd name="T11" fmla="*/ 285 h 21"/>
                <a:gd name="T12" fmla="*/ 653 w 59"/>
                <a:gd name="T13" fmla="*/ 363 h 21"/>
                <a:gd name="T14" fmla="*/ 653 w 59"/>
                <a:gd name="T15" fmla="*/ 363 h 21"/>
                <a:gd name="T16" fmla="*/ 837 w 59"/>
                <a:gd name="T17" fmla="*/ 376 h 21"/>
                <a:gd name="T18" fmla="*/ 787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9" y="10"/>
                    <a:pt x="20" y="6"/>
                  </a:cubicBezTo>
                  <a:cubicBezTo>
                    <a:pt x="15" y="4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1"/>
                    <a:pt x="25" y="13"/>
                    <a:pt x="29" y="15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0" name="Freeform 662">
              <a:extLst>
                <a:ext uri="{FF2B5EF4-FFF2-40B4-BE49-F238E27FC236}">
                  <a16:creationId xmlns:a16="http://schemas.microsoft.com/office/drawing/2014/main" id="{D883FC35-8F3D-452E-A7DE-ECC89B7FF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75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50 w 68"/>
                <a:gd name="T7" fmla="*/ 438 h 25"/>
                <a:gd name="T8" fmla="*/ 845 w 68"/>
                <a:gd name="T9" fmla="*/ 348 h 25"/>
                <a:gd name="T10" fmla="*/ 550 w 68"/>
                <a:gd name="T11" fmla="*/ 182 h 25"/>
                <a:gd name="T12" fmla="*/ 188 w 68"/>
                <a:gd name="T13" fmla="*/ 21 h 25"/>
                <a:gd name="T14" fmla="*/ 33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3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7"/>
                    <a:pt x="20" y="2"/>
                    <a:pt x="12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1" name="Freeform 663">
              <a:extLst>
                <a:ext uri="{FF2B5EF4-FFF2-40B4-BE49-F238E27FC236}">
                  <a16:creationId xmlns:a16="http://schemas.microsoft.com/office/drawing/2014/main" id="{FC6F7777-FE96-450C-B1C4-64C8C4628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077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63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35 h 24"/>
                <a:gd name="T12" fmla="*/ 167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6" y="21"/>
                    <a:pt x="51" y="21"/>
                    <a:pt x="48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0" y="16"/>
                    <a:pt x="33" y="13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7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0"/>
                    <a:pt x="42" y="21"/>
                    <a:pt x="43" y="21"/>
                  </a:cubicBezTo>
                  <a:cubicBezTo>
                    <a:pt x="44" y="21"/>
                    <a:pt x="44" y="21"/>
                    <a:pt x="45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9" y="24"/>
                    <a:pt x="62" y="24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2" name="Freeform 664">
              <a:extLst>
                <a:ext uri="{FF2B5EF4-FFF2-40B4-BE49-F238E27FC236}">
                  <a16:creationId xmlns:a16="http://schemas.microsoft.com/office/drawing/2014/main" id="{355AD194-2114-427B-A1ED-55100AF40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2083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13 w 58"/>
                <a:gd name="T3" fmla="*/ 111 h 20"/>
                <a:gd name="T4" fmla="*/ 83 w 58"/>
                <a:gd name="T5" fmla="*/ 21 h 20"/>
                <a:gd name="T6" fmla="*/ 33 w 58"/>
                <a:gd name="T7" fmla="*/ 34 h 20"/>
                <a:gd name="T8" fmla="*/ 250 w 58"/>
                <a:gd name="T9" fmla="*/ 148 h 20"/>
                <a:gd name="T10" fmla="*/ 438 w 58"/>
                <a:gd name="T11" fmla="*/ 260 h 20"/>
                <a:gd name="T12" fmla="*/ 658 w 58"/>
                <a:gd name="T13" fmla="*/ 352 h 20"/>
                <a:gd name="T14" fmla="*/ 658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6" y="20"/>
                    <a:pt x="58" y="17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3" name="Freeform 665">
              <a:extLst>
                <a:ext uri="{FF2B5EF4-FFF2-40B4-BE49-F238E27FC236}">
                  <a16:creationId xmlns:a16="http://schemas.microsoft.com/office/drawing/2014/main" id="{E157768A-E4C1-4F96-B4FF-24FD7549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072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63 w 68"/>
                <a:gd name="T7" fmla="*/ 435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50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3"/>
                  </a:cubicBezTo>
                  <a:cubicBezTo>
                    <a:pt x="68" y="24"/>
                    <a:pt x="67" y="24"/>
                    <a:pt x="68" y="23"/>
                  </a:cubicBezTo>
                  <a:cubicBezTo>
                    <a:pt x="63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4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4" name="Freeform 666">
              <a:extLst>
                <a:ext uri="{FF2B5EF4-FFF2-40B4-BE49-F238E27FC236}">
                  <a16:creationId xmlns:a16="http://schemas.microsoft.com/office/drawing/2014/main" id="{1D133760-751A-47A0-9A57-F002C66E3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075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41 h 24"/>
                <a:gd name="T4" fmla="*/ 715 w 63"/>
                <a:gd name="T5" fmla="*/ 341 h 24"/>
                <a:gd name="T6" fmla="*/ 416 w 63"/>
                <a:gd name="T7" fmla="*/ 171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93 h 24"/>
                <a:gd name="T14" fmla="*/ 404 w 63"/>
                <a:gd name="T15" fmla="*/ 227 h 24"/>
                <a:gd name="T16" fmla="*/ 541 w 63"/>
                <a:gd name="T17" fmla="*/ 320 h 24"/>
                <a:gd name="T18" fmla="*/ 591 w 63"/>
                <a:gd name="T19" fmla="*/ 341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76 h 24"/>
                <a:gd name="T26" fmla="*/ 695 w 63"/>
                <a:gd name="T27" fmla="*/ 397 h 24"/>
                <a:gd name="T28" fmla="*/ 715 w 63"/>
                <a:gd name="T29" fmla="*/ 419 h 24"/>
                <a:gd name="T30" fmla="*/ 758 w 63"/>
                <a:gd name="T31" fmla="*/ 419 h 24"/>
                <a:gd name="T32" fmla="*/ 882 w 63"/>
                <a:gd name="T33" fmla="*/ 456 h 24"/>
                <a:gd name="T34" fmla="*/ 974 w 63"/>
                <a:gd name="T35" fmla="*/ 419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7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6"/>
                    <a:pt x="35" y="17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5" y="21"/>
                    <a:pt x="46" y="22"/>
                    <a:pt x="46" y="22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1" y="23"/>
                    <a:pt x="54" y="23"/>
                    <a:pt x="57" y="24"/>
                  </a:cubicBezTo>
                  <a:cubicBezTo>
                    <a:pt x="58" y="24"/>
                    <a:pt x="61" y="23"/>
                    <a:pt x="63" y="22"/>
                  </a:cubicBezTo>
                  <a:cubicBezTo>
                    <a:pt x="61" y="22"/>
                    <a:pt x="60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5" name="Freeform 667">
              <a:extLst>
                <a:ext uri="{FF2B5EF4-FFF2-40B4-BE49-F238E27FC236}">
                  <a16:creationId xmlns:a16="http://schemas.microsoft.com/office/drawing/2014/main" id="{A6FE04AA-F90D-4880-8CB5-394AC5D9B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080"/>
              <a:ext cx="145" cy="51"/>
            </a:xfrm>
            <a:custGeom>
              <a:avLst/>
              <a:gdLst>
                <a:gd name="T0" fmla="*/ 800 w 58"/>
                <a:gd name="T1" fmla="*/ 309 h 19"/>
                <a:gd name="T2" fmla="*/ 300 w 58"/>
                <a:gd name="T3" fmla="*/ 115 h 19"/>
                <a:gd name="T4" fmla="*/ 63 w 58"/>
                <a:gd name="T5" fmla="*/ 21 h 19"/>
                <a:gd name="T6" fmla="*/ 20 w 58"/>
                <a:gd name="T7" fmla="*/ 56 h 19"/>
                <a:gd name="T8" fmla="*/ 250 w 58"/>
                <a:gd name="T9" fmla="*/ 172 h 19"/>
                <a:gd name="T10" fmla="*/ 438 w 58"/>
                <a:gd name="T11" fmla="*/ 274 h 19"/>
                <a:gd name="T12" fmla="*/ 658 w 58"/>
                <a:gd name="T13" fmla="*/ 346 h 19"/>
                <a:gd name="T14" fmla="*/ 658 w 58"/>
                <a:gd name="T15" fmla="*/ 346 h 19"/>
                <a:gd name="T16" fmla="*/ 845 w 58"/>
                <a:gd name="T17" fmla="*/ 368 h 19"/>
                <a:gd name="T18" fmla="*/ 800 w 58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19">
                  <a:moveTo>
                    <a:pt x="51" y="16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7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8" y="16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6" name="Freeform 668">
              <a:extLst>
                <a:ext uri="{FF2B5EF4-FFF2-40B4-BE49-F238E27FC236}">
                  <a16:creationId xmlns:a16="http://schemas.microsoft.com/office/drawing/2014/main" id="{312041F0-161C-43F7-BCAE-93CE6561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072"/>
              <a:ext cx="170" cy="61"/>
            </a:xfrm>
            <a:custGeom>
              <a:avLst/>
              <a:gdLst>
                <a:gd name="T0" fmla="*/ 125 w 68"/>
                <a:gd name="T1" fmla="*/ 77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45 w 68"/>
                <a:gd name="T9" fmla="*/ 337 h 23"/>
                <a:gd name="T10" fmla="*/ 563 w 68"/>
                <a:gd name="T11" fmla="*/ 191 h 23"/>
                <a:gd name="T12" fmla="*/ 188 w 68"/>
                <a:gd name="T13" fmla="*/ 21 h 23"/>
                <a:gd name="T14" fmla="*/ 33 w 68"/>
                <a:gd name="T15" fmla="*/ 56 h 23"/>
                <a:gd name="T16" fmla="*/ 125 w 68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4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7" y="23"/>
                    <a:pt x="68" y="22"/>
                  </a:cubicBezTo>
                  <a:cubicBezTo>
                    <a:pt x="63" y="21"/>
                    <a:pt x="58" y="19"/>
                    <a:pt x="54" y="18"/>
                  </a:cubicBezTo>
                  <a:cubicBezTo>
                    <a:pt x="47" y="15"/>
                    <a:pt x="41" y="12"/>
                    <a:pt x="36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7" name="Freeform 669">
              <a:extLst>
                <a:ext uri="{FF2B5EF4-FFF2-40B4-BE49-F238E27FC236}">
                  <a16:creationId xmlns:a16="http://schemas.microsoft.com/office/drawing/2014/main" id="{9674A0C9-F46E-4C20-90C4-746CD0004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075"/>
              <a:ext cx="160" cy="58"/>
            </a:xfrm>
            <a:custGeom>
              <a:avLst/>
              <a:gdLst>
                <a:gd name="T0" fmla="*/ 958 w 64"/>
                <a:gd name="T1" fmla="*/ 369 h 22"/>
                <a:gd name="T2" fmla="*/ 750 w 64"/>
                <a:gd name="T3" fmla="*/ 314 h 22"/>
                <a:gd name="T4" fmla="*/ 738 w 64"/>
                <a:gd name="T5" fmla="*/ 314 h 22"/>
                <a:gd name="T6" fmla="*/ 438 w 64"/>
                <a:gd name="T7" fmla="*/ 166 h 22"/>
                <a:gd name="T8" fmla="*/ 63 w 64"/>
                <a:gd name="T9" fmla="*/ 0 h 22"/>
                <a:gd name="T10" fmla="*/ 0 w 64"/>
                <a:gd name="T11" fmla="*/ 21 h 22"/>
                <a:gd name="T12" fmla="*/ 175 w 64"/>
                <a:gd name="T13" fmla="*/ 90 h 22"/>
                <a:gd name="T14" fmla="*/ 408 w 64"/>
                <a:gd name="T15" fmla="*/ 221 h 22"/>
                <a:gd name="T16" fmla="*/ 563 w 64"/>
                <a:gd name="T17" fmla="*/ 314 h 22"/>
                <a:gd name="T18" fmla="*/ 613 w 64"/>
                <a:gd name="T19" fmla="*/ 327 h 22"/>
                <a:gd name="T20" fmla="*/ 625 w 64"/>
                <a:gd name="T21" fmla="*/ 327 h 22"/>
                <a:gd name="T22" fmla="*/ 658 w 64"/>
                <a:gd name="T23" fmla="*/ 348 h 22"/>
                <a:gd name="T24" fmla="*/ 675 w 64"/>
                <a:gd name="T25" fmla="*/ 348 h 22"/>
                <a:gd name="T26" fmla="*/ 720 w 64"/>
                <a:gd name="T27" fmla="*/ 369 h 22"/>
                <a:gd name="T28" fmla="*/ 738 w 64"/>
                <a:gd name="T29" fmla="*/ 382 h 22"/>
                <a:gd name="T30" fmla="*/ 783 w 64"/>
                <a:gd name="T31" fmla="*/ 382 h 22"/>
                <a:gd name="T32" fmla="*/ 908 w 64"/>
                <a:gd name="T33" fmla="*/ 403 h 22"/>
                <a:gd name="T34" fmla="*/ 1000 w 64"/>
                <a:gd name="T35" fmla="*/ 382 h 22"/>
                <a:gd name="T36" fmla="*/ 958 w 64"/>
                <a:gd name="T37" fmla="*/ 36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1" y="20"/>
                  </a:moveTo>
                  <a:cubicBezTo>
                    <a:pt x="56" y="19"/>
                    <a:pt x="52" y="19"/>
                    <a:pt x="48" y="17"/>
                  </a:cubicBezTo>
                  <a:cubicBezTo>
                    <a:pt x="48" y="17"/>
                    <a:pt x="48" y="17"/>
                    <a:pt x="47" y="17"/>
                  </a:cubicBezTo>
                  <a:cubicBezTo>
                    <a:pt x="40" y="15"/>
                    <a:pt x="34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5"/>
                    <a:pt x="36" y="17"/>
                  </a:cubicBezTo>
                  <a:cubicBezTo>
                    <a:pt x="37" y="17"/>
                    <a:pt x="38" y="17"/>
                    <a:pt x="39" y="18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1" y="18"/>
                    <a:pt x="41" y="19"/>
                    <a:pt x="42" y="19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20"/>
                    <a:pt x="45" y="20"/>
                    <a:pt x="46" y="20"/>
                  </a:cubicBezTo>
                  <a:cubicBezTo>
                    <a:pt x="46" y="20"/>
                    <a:pt x="47" y="20"/>
                    <a:pt x="47" y="21"/>
                  </a:cubicBezTo>
                  <a:cubicBezTo>
                    <a:pt x="48" y="21"/>
                    <a:pt x="49" y="21"/>
                    <a:pt x="50" y="21"/>
                  </a:cubicBezTo>
                  <a:cubicBezTo>
                    <a:pt x="52" y="22"/>
                    <a:pt x="55" y="22"/>
                    <a:pt x="58" y="22"/>
                  </a:cubicBezTo>
                  <a:cubicBezTo>
                    <a:pt x="59" y="22"/>
                    <a:pt x="62" y="22"/>
                    <a:pt x="64" y="21"/>
                  </a:cubicBezTo>
                  <a:cubicBezTo>
                    <a:pt x="63" y="21"/>
                    <a:pt x="61" y="20"/>
                    <a:pt x="61" y="2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8" name="Freeform 670">
              <a:extLst>
                <a:ext uri="{FF2B5EF4-FFF2-40B4-BE49-F238E27FC236}">
                  <a16:creationId xmlns:a16="http://schemas.microsoft.com/office/drawing/2014/main" id="{8558356C-6984-4DBA-A4BF-426EFF25F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083"/>
              <a:ext cx="147" cy="42"/>
            </a:xfrm>
            <a:custGeom>
              <a:avLst/>
              <a:gdLst>
                <a:gd name="T0" fmla="*/ 807 w 59"/>
                <a:gd name="T1" fmla="*/ 234 h 16"/>
                <a:gd name="T2" fmla="*/ 311 w 59"/>
                <a:gd name="T3" fmla="*/ 76 h 16"/>
                <a:gd name="T4" fmla="*/ 62 w 59"/>
                <a:gd name="T5" fmla="*/ 0 h 16"/>
                <a:gd name="T6" fmla="*/ 30 w 59"/>
                <a:gd name="T7" fmla="*/ 34 h 16"/>
                <a:gd name="T8" fmla="*/ 249 w 59"/>
                <a:gd name="T9" fmla="*/ 123 h 16"/>
                <a:gd name="T10" fmla="*/ 446 w 59"/>
                <a:gd name="T11" fmla="*/ 221 h 16"/>
                <a:gd name="T12" fmla="*/ 665 w 59"/>
                <a:gd name="T13" fmla="*/ 289 h 16"/>
                <a:gd name="T14" fmla="*/ 665 w 59"/>
                <a:gd name="T15" fmla="*/ 289 h 16"/>
                <a:gd name="T16" fmla="*/ 850 w 59"/>
                <a:gd name="T17" fmla="*/ 289 h 16"/>
                <a:gd name="T18" fmla="*/ 807 w 59"/>
                <a:gd name="T19" fmla="*/ 234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6">
                  <a:moveTo>
                    <a:pt x="52" y="13"/>
                  </a:moveTo>
                  <a:cubicBezTo>
                    <a:pt x="39" y="11"/>
                    <a:pt x="29" y="8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1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59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9" name="Freeform 671">
              <a:extLst>
                <a:ext uri="{FF2B5EF4-FFF2-40B4-BE49-F238E27FC236}">
                  <a16:creationId xmlns:a16="http://schemas.microsoft.com/office/drawing/2014/main" id="{CF974E4E-1646-46A3-97E4-A2B68CF06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077"/>
              <a:ext cx="173" cy="54"/>
            </a:xfrm>
            <a:custGeom>
              <a:avLst/>
              <a:gdLst>
                <a:gd name="T0" fmla="*/ 125 w 69"/>
                <a:gd name="T1" fmla="*/ 81 h 20"/>
                <a:gd name="T2" fmla="*/ 597 w 69"/>
                <a:gd name="T3" fmla="*/ 257 h 20"/>
                <a:gd name="T4" fmla="*/ 1068 w 69"/>
                <a:gd name="T5" fmla="*/ 373 h 20"/>
                <a:gd name="T6" fmla="*/ 1088 w 69"/>
                <a:gd name="T7" fmla="*/ 373 h 20"/>
                <a:gd name="T8" fmla="*/ 868 w 69"/>
                <a:gd name="T9" fmla="*/ 300 h 20"/>
                <a:gd name="T10" fmla="*/ 567 w 69"/>
                <a:gd name="T11" fmla="*/ 159 h 20"/>
                <a:gd name="T12" fmla="*/ 208 w 69"/>
                <a:gd name="T13" fmla="*/ 22 h 20"/>
                <a:gd name="T14" fmla="*/ 33 w 69"/>
                <a:gd name="T15" fmla="*/ 59 h 20"/>
                <a:gd name="T16" fmla="*/ 125 w 69"/>
                <a:gd name="T17" fmla="*/ 8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0">
                  <a:moveTo>
                    <a:pt x="8" y="4"/>
                  </a:moveTo>
                  <a:cubicBezTo>
                    <a:pt x="16" y="3"/>
                    <a:pt x="26" y="9"/>
                    <a:pt x="38" y="13"/>
                  </a:cubicBezTo>
                  <a:cubicBezTo>
                    <a:pt x="47" y="16"/>
                    <a:pt x="55" y="18"/>
                    <a:pt x="68" y="19"/>
                  </a:cubicBezTo>
                  <a:cubicBezTo>
                    <a:pt x="69" y="19"/>
                    <a:pt x="69" y="20"/>
                    <a:pt x="69" y="19"/>
                  </a:cubicBezTo>
                  <a:cubicBezTo>
                    <a:pt x="64" y="18"/>
                    <a:pt x="59" y="17"/>
                    <a:pt x="55" y="15"/>
                  </a:cubicBezTo>
                  <a:cubicBezTo>
                    <a:pt x="48" y="13"/>
                    <a:pt x="42" y="10"/>
                    <a:pt x="36" y="8"/>
                  </a:cubicBezTo>
                  <a:cubicBezTo>
                    <a:pt x="29" y="5"/>
                    <a:pt x="20" y="1"/>
                    <a:pt x="13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0" name="Freeform 672">
              <a:extLst>
                <a:ext uri="{FF2B5EF4-FFF2-40B4-BE49-F238E27FC236}">
                  <a16:creationId xmlns:a16="http://schemas.microsoft.com/office/drawing/2014/main" id="{873E2FB2-8075-4F00-B8BC-C8449A71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77"/>
              <a:ext cx="160" cy="54"/>
            </a:xfrm>
            <a:custGeom>
              <a:avLst/>
              <a:gdLst>
                <a:gd name="T0" fmla="*/ 958 w 64"/>
                <a:gd name="T1" fmla="*/ 356 h 20"/>
                <a:gd name="T2" fmla="*/ 750 w 64"/>
                <a:gd name="T3" fmla="*/ 300 h 20"/>
                <a:gd name="T4" fmla="*/ 738 w 64"/>
                <a:gd name="T5" fmla="*/ 300 h 20"/>
                <a:gd name="T6" fmla="*/ 438 w 64"/>
                <a:gd name="T7" fmla="*/ 159 h 20"/>
                <a:gd name="T8" fmla="*/ 50 w 64"/>
                <a:gd name="T9" fmla="*/ 0 h 20"/>
                <a:gd name="T10" fmla="*/ 0 w 64"/>
                <a:gd name="T11" fmla="*/ 38 h 20"/>
                <a:gd name="T12" fmla="*/ 158 w 64"/>
                <a:gd name="T13" fmla="*/ 103 h 20"/>
                <a:gd name="T14" fmla="*/ 408 w 64"/>
                <a:gd name="T15" fmla="*/ 219 h 20"/>
                <a:gd name="T16" fmla="*/ 563 w 64"/>
                <a:gd name="T17" fmla="*/ 300 h 20"/>
                <a:gd name="T18" fmla="*/ 613 w 64"/>
                <a:gd name="T19" fmla="*/ 313 h 20"/>
                <a:gd name="T20" fmla="*/ 625 w 64"/>
                <a:gd name="T21" fmla="*/ 313 h 20"/>
                <a:gd name="T22" fmla="*/ 658 w 64"/>
                <a:gd name="T23" fmla="*/ 335 h 20"/>
                <a:gd name="T24" fmla="*/ 675 w 64"/>
                <a:gd name="T25" fmla="*/ 356 h 20"/>
                <a:gd name="T26" fmla="*/ 720 w 64"/>
                <a:gd name="T27" fmla="*/ 356 h 20"/>
                <a:gd name="T28" fmla="*/ 738 w 64"/>
                <a:gd name="T29" fmla="*/ 373 h 20"/>
                <a:gd name="T30" fmla="*/ 783 w 64"/>
                <a:gd name="T31" fmla="*/ 373 h 20"/>
                <a:gd name="T32" fmla="*/ 925 w 64"/>
                <a:gd name="T33" fmla="*/ 394 h 20"/>
                <a:gd name="T34" fmla="*/ 1000 w 64"/>
                <a:gd name="T35" fmla="*/ 356 h 20"/>
                <a:gd name="T36" fmla="*/ 958 w 64"/>
                <a:gd name="T37" fmla="*/ 356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5"/>
                  </a:cubicBezTo>
                  <a:cubicBezTo>
                    <a:pt x="48" y="15"/>
                    <a:pt x="48" y="15"/>
                    <a:pt x="47" y="15"/>
                  </a:cubicBezTo>
                  <a:cubicBezTo>
                    <a:pt x="40" y="13"/>
                    <a:pt x="33" y="10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6"/>
                    <a:pt x="21" y="8"/>
                    <a:pt x="26" y="11"/>
                  </a:cubicBezTo>
                  <a:cubicBezTo>
                    <a:pt x="29" y="12"/>
                    <a:pt x="33" y="14"/>
                    <a:pt x="36" y="15"/>
                  </a:cubicBezTo>
                  <a:cubicBezTo>
                    <a:pt x="37" y="15"/>
                    <a:pt x="38" y="16"/>
                    <a:pt x="39" y="16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1" y="17"/>
                    <a:pt x="41" y="17"/>
                    <a:pt x="42" y="17"/>
                  </a:cubicBezTo>
                  <a:cubicBezTo>
                    <a:pt x="43" y="17"/>
                    <a:pt x="43" y="17"/>
                    <a:pt x="43" y="18"/>
                  </a:cubicBezTo>
                  <a:cubicBezTo>
                    <a:pt x="44" y="18"/>
                    <a:pt x="45" y="18"/>
                    <a:pt x="46" y="18"/>
                  </a:cubicBezTo>
                  <a:cubicBezTo>
                    <a:pt x="46" y="18"/>
                    <a:pt x="47" y="18"/>
                    <a:pt x="47" y="19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59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1" name="Freeform 673">
              <a:extLst>
                <a:ext uri="{FF2B5EF4-FFF2-40B4-BE49-F238E27FC236}">
                  <a16:creationId xmlns:a16="http://schemas.microsoft.com/office/drawing/2014/main" id="{B0EA24B3-B99A-4537-8B1C-4C34D3189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085"/>
              <a:ext cx="148" cy="40"/>
            </a:xfrm>
            <a:custGeom>
              <a:avLst/>
              <a:gdLst>
                <a:gd name="T0" fmla="*/ 818 w 59"/>
                <a:gd name="T1" fmla="*/ 205 h 15"/>
                <a:gd name="T2" fmla="*/ 314 w 59"/>
                <a:gd name="T3" fmla="*/ 77 h 15"/>
                <a:gd name="T4" fmla="*/ 63 w 59"/>
                <a:gd name="T5" fmla="*/ 21 h 15"/>
                <a:gd name="T6" fmla="*/ 20 w 59"/>
                <a:gd name="T7" fmla="*/ 56 h 15"/>
                <a:gd name="T8" fmla="*/ 251 w 59"/>
                <a:gd name="T9" fmla="*/ 136 h 15"/>
                <a:gd name="T10" fmla="*/ 459 w 59"/>
                <a:gd name="T11" fmla="*/ 227 h 15"/>
                <a:gd name="T12" fmla="*/ 680 w 59"/>
                <a:gd name="T13" fmla="*/ 285 h 15"/>
                <a:gd name="T14" fmla="*/ 680 w 59"/>
                <a:gd name="T15" fmla="*/ 285 h 15"/>
                <a:gd name="T16" fmla="*/ 868 w 59"/>
                <a:gd name="T17" fmla="*/ 264 h 15"/>
                <a:gd name="T18" fmla="*/ 818 w 59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5">
                  <a:moveTo>
                    <a:pt x="52" y="11"/>
                  </a:moveTo>
                  <a:cubicBezTo>
                    <a:pt x="39" y="11"/>
                    <a:pt x="29" y="7"/>
                    <a:pt x="20" y="4"/>
                  </a:cubicBezTo>
                  <a:cubicBezTo>
                    <a:pt x="14" y="2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4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5"/>
                    <a:pt x="50" y="15"/>
                    <a:pt x="55" y="14"/>
                  </a:cubicBezTo>
                  <a:cubicBezTo>
                    <a:pt x="57" y="14"/>
                    <a:pt x="59" y="11"/>
                    <a:pt x="52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2" name="Freeform 674">
              <a:extLst>
                <a:ext uri="{FF2B5EF4-FFF2-40B4-BE49-F238E27FC236}">
                  <a16:creationId xmlns:a16="http://schemas.microsoft.com/office/drawing/2014/main" id="{84EFB899-DEC8-4279-8F40-D32724CE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085"/>
              <a:ext cx="172" cy="48"/>
            </a:xfrm>
            <a:custGeom>
              <a:avLst/>
              <a:gdLst>
                <a:gd name="T0" fmla="*/ 125 w 69"/>
                <a:gd name="T1" fmla="*/ 56 h 18"/>
                <a:gd name="T2" fmla="*/ 591 w 69"/>
                <a:gd name="T3" fmla="*/ 205 h 18"/>
                <a:gd name="T4" fmla="*/ 1069 w 69"/>
                <a:gd name="T5" fmla="*/ 320 h 18"/>
                <a:gd name="T6" fmla="*/ 1069 w 69"/>
                <a:gd name="T7" fmla="*/ 320 h 18"/>
                <a:gd name="T8" fmla="*/ 853 w 69"/>
                <a:gd name="T9" fmla="*/ 248 h 18"/>
                <a:gd name="T10" fmla="*/ 558 w 69"/>
                <a:gd name="T11" fmla="*/ 136 h 18"/>
                <a:gd name="T12" fmla="*/ 187 w 69"/>
                <a:gd name="T13" fmla="*/ 0 h 18"/>
                <a:gd name="T14" fmla="*/ 30 w 69"/>
                <a:gd name="T15" fmla="*/ 56 h 18"/>
                <a:gd name="T16" fmla="*/ 125 w 69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18">
                  <a:moveTo>
                    <a:pt x="8" y="3"/>
                  </a:moveTo>
                  <a:cubicBezTo>
                    <a:pt x="16" y="3"/>
                    <a:pt x="26" y="8"/>
                    <a:pt x="38" y="11"/>
                  </a:cubicBezTo>
                  <a:cubicBezTo>
                    <a:pt x="47" y="14"/>
                    <a:pt x="55" y="16"/>
                    <a:pt x="69" y="17"/>
                  </a:cubicBezTo>
                  <a:cubicBezTo>
                    <a:pt x="69" y="17"/>
                    <a:pt x="69" y="18"/>
                    <a:pt x="69" y="17"/>
                  </a:cubicBezTo>
                  <a:cubicBezTo>
                    <a:pt x="64" y="16"/>
                    <a:pt x="60" y="15"/>
                    <a:pt x="55" y="13"/>
                  </a:cubicBezTo>
                  <a:cubicBezTo>
                    <a:pt x="48" y="11"/>
                    <a:pt x="42" y="9"/>
                    <a:pt x="36" y="7"/>
                  </a:cubicBezTo>
                  <a:cubicBezTo>
                    <a:pt x="29" y="4"/>
                    <a:pt x="20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3" name="Freeform 675">
              <a:extLst>
                <a:ext uri="{FF2B5EF4-FFF2-40B4-BE49-F238E27FC236}">
                  <a16:creationId xmlns:a16="http://schemas.microsoft.com/office/drawing/2014/main" id="{C917986B-6532-4AEE-89C7-C5A1E82D2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83"/>
              <a:ext cx="162" cy="48"/>
            </a:xfrm>
            <a:custGeom>
              <a:avLst/>
              <a:gdLst>
                <a:gd name="T0" fmla="*/ 962 w 65"/>
                <a:gd name="T1" fmla="*/ 307 h 18"/>
                <a:gd name="T2" fmla="*/ 758 w 65"/>
                <a:gd name="T3" fmla="*/ 264 h 18"/>
                <a:gd name="T4" fmla="*/ 745 w 65"/>
                <a:gd name="T5" fmla="*/ 264 h 18"/>
                <a:gd name="T6" fmla="*/ 434 w 65"/>
                <a:gd name="T7" fmla="*/ 136 h 18"/>
                <a:gd name="T8" fmla="*/ 42 w 65"/>
                <a:gd name="T9" fmla="*/ 0 h 18"/>
                <a:gd name="T10" fmla="*/ 0 w 65"/>
                <a:gd name="T11" fmla="*/ 35 h 18"/>
                <a:gd name="T12" fmla="*/ 167 w 65"/>
                <a:gd name="T13" fmla="*/ 93 h 18"/>
                <a:gd name="T14" fmla="*/ 416 w 65"/>
                <a:gd name="T15" fmla="*/ 192 h 18"/>
                <a:gd name="T16" fmla="*/ 571 w 65"/>
                <a:gd name="T17" fmla="*/ 264 h 18"/>
                <a:gd name="T18" fmla="*/ 621 w 65"/>
                <a:gd name="T19" fmla="*/ 285 h 18"/>
                <a:gd name="T20" fmla="*/ 633 w 65"/>
                <a:gd name="T21" fmla="*/ 285 h 18"/>
                <a:gd name="T22" fmla="*/ 665 w 65"/>
                <a:gd name="T23" fmla="*/ 307 h 18"/>
                <a:gd name="T24" fmla="*/ 695 w 65"/>
                <a:gd name="T25" fmla="*/ 307 h 18"/>
                <a:gd name="T26" fmla="*/ 728 w 65"/>
                <a:gd name="T27" fmla="*/ 320 h 18"/>
                <a:gd name="T28" fmla="*/ 745 w 65"/>
                <a:gd name="T29" fmla="*/ 320 h 18"/>
                <a:gd name="T30" fmla="*/ 790 w 65"/>
                <a:gd name="T31" fmla="*/ 341 h 18"/>
                <a:gd name="T32" fmla="*/ 932 w 65"/>
                <a:gd name="T33" fmla="*/ 341 h 18"/>
                <a:gd name="T34" fmla="*/ 1007 w 65"/>
                <a:gd name="T35" fmla="*/ 307 h 18"/>
                <a:gd name="T36" fmla="*/ 962 w 65"/>
                <a:gd name="T37" fmla="*/ 307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6"/>
                  </a:moveTo>
                  <a:cubicBezTo>
                    <a:pt x="57" y="15"/>
                    <a:pt x="53" y="15"/>
                    <a:pt x="49" y="14"/>
                  </a:cubicBezTo>
                  <a:cubicBezTo>
                    <a:pt x="49" y="14"/>
                    <a:pt x="49" y="14"/>
                    <a:pt x="48" y="14"/>
                  </a:cubicBezTo>
                  <a:cubicBezTo>
                    <a:pt x="41" y="12"/>
                    <a:pt x="34" y="9"/>
                    <a:pt x="28" y="7"/>
                  </a:cubicBezTo>
                  <a:cubicBezTo>
                    <a:pt x="19" y="4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6"/>
                    <a:pt x="21" y="8"/>
                    <a:pt x="27" y="10"/>
                  </a:cubicBezTo>
                  <a:cubicBezTo>
                    <a:pt x="30" y="12"/>
                    <a:pt x="34" y="13"/>
                    <a:pt x="37" y="14"/>
                  </a:cubicBezTo>
                  <a:cubicBezTo>
                    <a:pt x="38" y="14"/>
                    <a:pt x="39" y="15"/>
                    <a:pt x="40" y="15"/>
                  </a:cubicBezTo>
                  <a:cubicBezTo>
                    <a:pt x="40" y="15"/>
                    <a:pt x="40" y="15"/>
                    <a:pt x="41" y="15"/>
                  </a:cubicBezTo>
                  <a:cubicBezTo>
                    <a:pt x="42" y="15"/>
                    <a:pt x="42" y="16"/>
                    <a:pt x="43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5" y="16"/>
                    <a:pt x="46" y="17"/>
                    <a:pt x="47" y="17"/>
                  </a:cubicBezTo>
                  <a:cubicBezTo>
                    <a:pt x="47" y="17"/>
                    <a:pt x="48" y="17"/>
                    <a:pt x="48" y="17"/>
                  </a:cubicBezTo>
                  <a:cubicBezTo>
                    <a:pt x="49" y="17"/>
                    <a:pt x="50" y="17"/>
                    <a:pt x="51" y="18"/>
                  </a:cubicBezTo>
                  <a:cubicBezTo>
                    <a:pt x="54" y="18"/>
                    <a:pt x="56" y="18"/>
                    <a:pt x="60" y="18"/>
                  </a:cubicBezTo>
                  <a:cubicBezTo>
                    <a:pt x="61" y="18"/>
                    <a:pt x="64" y="17"/>
                    <a:pt x="65" y="16"/>
                  </a:cubicBezTo>
                  <a:cubicBezTo>
                    <a:pt x="64" y="16"/>
                    <a:pt x="63" y="16"/>
                    <a:pt x="62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7" name="Group 676">
            <a:extLst>
              <a:ext uri="{FF2B5EF4-FFF2-40B4-BE49-F238E27FC236}">
                <a16:creationId xmlns:a16="http://schemas.microsoft.com/office/drawing/2014/main" id="{653E9162-C37F-4C6B-9470-37ADC59C23B7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2209800"/>
            <a:ext cx="3208338" cy="350838"/>
            <a:chOff x="2443" y="1731"/>
            <a:chExt cx="1255" cy="85"/>
          </a:xfrm>
        </p:grpSpPr>
        <p:sp>
          <p:nvSpPr>
            <p:cNvPr id="27056" name="Freeform 677">
              <a:extLst>
                <a:ext uri="{FF2B5EF4-FFF2-40B4-BE49-F238E27FC236}">
                  <a16:creationId xmlns:a16="http://schemas.microsoft.com/office/drawing/2014/main" id="{E53FDC7C-333D-4CE0-B113-5796B435C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757"/>
              <a:ext cx="150" cy="43"/>
            </a:xfrm>
            <a:custGeom>
              <a:avLst/>
              <a:gdLst>
                <a:gd name="T0" fmla="*/ 813 w 60"/>
                <a:gd name="T1" fmla="*/ 253 h 16"/>
                <a:gd name="T2" fmla="*/ 313 w 60"/>
                <a:gd name="T3" fmla="*/ 81 h 16"/>
                <a:gd name="T4" fmla="*/ 83 w 60"/>
                <a:gd name="T5" fmla="*/ 0 h 16"/>
                <a:gd name="T6" fmla="*/ 33 w 60"/>
                <a:gd name="T7" fmla="*/ 35 h 16"/>
                <a:gd name="T8" fmla="*/ 270 w 60"/>
                <a:gd name="T9" fmla="*/ 137 h 16"/>
                <a:gd name="T10" fmla="*/ 458 w 60"/>
                <a:gd name="T11" fmla="*/ 231 h 16"/>
                <a:gd name="T12" fmla="*/ 675 w 60"/>
                <a:gd name="T13" fmla="*/ 312 h 16"/>
                <a:gd name="T14" fmla="*/ 675 w 60"/>
                <a:gd name="T15" fmla="*/ 312 h 16"/>
                <a:gd name="T16" fmla="*/ 863 w 60"/>
                <a:gd name="T17" fmla="*/ 312 h 16"/>
                <a:gd name="T18" fmla="*/ 813 w 60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6">
                  <a:moveTo>
                    <a:pt x="52" y="13"/>
                  </a:moveTo>
                  <a:cubicBezTo>
                    <a:pt x="39" y="12"/>
                    <a:pt x="29" y="8"/>
                    <a:pt x="20" y="4"/>
                  </a:cubicBezTo>
                  <a:cubicBezTo>
                    <a:pt x="14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1" y="5"/>
                    <a:pt x="17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4" y="13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7" name="Freeform 678">
              <a:extLst>
                <a:ext uri="{FF2B5EF4-FFF2-40B4-BE49-F238E27FC236}">
                  <a16:creationId xmlns:a16="http://schemas.microsoft.com/office/drawing/2014/main" id="{F710738A-8455-4955-B9DB-06E1671F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752"/>
              <a:ext cx="173" cy="56"/>
            </a:xfrm>
            <a:custGeom>
              <a:avLst/>
              <a:gdLst>
                <a:gd name="T0" fmla="*/ 125 w 69"/>
                <a:gd name="T1" fmla="*/ 77 h 21"/>
                <a:gd name="T2" fmla="*/ 597 w 69"/>
                <a:gd name="T3" fmla="*/ 248 h 21"/>
                <a:gd name="T4" fmla="*/ 1068 w 69"/>
                <a:gd name="T5" fmla="*/ 376 h 21"/>
                <a:gd name="T6" fmla="*/ 1088 w 69"/>
                <a:gd name="T7" fmla="*/ 376 h 21"/>
                <a:gd name="T8" fmla="*/ 868 w 69"/>
                <a:gd name="T9" fmla="*/ 307 h 21"/>
                <a:gd name="T10" fmla="*/ 567 w 69"/>
                <a:gd name="T11" fmla="*/ 149 h 21"/>
                <a:gd name="T12" fmla="*/ 208 w 69"/>
                <a:gd name="T13" fmla="*/ 0 h 21"/>
                <a:gd name="T14" fmla="*/ 50 w 69"/>
                <a:gd name="T15" fmla="*/ 56 h 21"/>
                <a:gd name="T16" fmla="*/ 125 w 6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4"/>
                  </a:moveTo>
                  <a:cubicBezTo>
                    <a:pt x="17" y="3"/>
                    <a:pt x="27" y="9"/>
                    <a:pt x="38" y="13"/>
                  </a:cubicBezTo>
                  <a:cubicBezTo>
                    <a:pt x="47" y="16"/>
                    <a:pt x="55" y="18"/>
                    <a:pt x="68" y="20"/>
                  </a:cubicBezTo>
                  <a:cubicBezTo>
                    <a:pt x="69" y="20"/>
                    <a:pt x="69" y="21"/>
                    <a:pt x="69" y="20"/>
                  </a:cubicBezTo>
                  <a:cubicBezTo>
                    <a:pt x="64" y="19"/>
                    <a:pt x="59" y="17"/>
                    <a:pt x="55" y="16"/>
                  </a:cubicBezTo>
                  <a:cubicBezTo>
                    <a:pt x="48" y="14"/>
                    <a:pt x="42" y="11"/>
                    <a:pt x="36" y="8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8" name="Freeform 679">
              <a:extLst>
                <a:ext uri="{FF2B5EF4-FFF2-40B4-BE49-F238E27FC236}">
                  <a16:creationId xmlns:a16="http://schemas.microsoft.com/office/drawing/2014/main" id="{1E4C8F5F-CD70-4607-9719-C96A50773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752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81 h 20"/>
                <a:gd name="T4" fmla="*/ 750 w 64"/>
                <a:gd name="T5" fmla="*/ 281 h 20"/>
                <a:gd name="T6" fmla="*/ 438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58 w 64"/>
                <a:gd name="T13" fmla="*/ 90 h 20"/>
                <a:gd name="T14" fmla="*/ 408 w 64"/>
                <a:gd name="T15" fmla="*/ 204 h 20"/>
                <a:gd name="T16" fmla="*/ 563 w 64"/>
                <a:gd name="T17" fmla="*/ 281 h 20"/>
                <a:gd name="T18" fmla="*/ 613 w 64"/>
                <a:gd name="T19" fmla="*/ 294 h 20"/>
                <a:gd name="T20" fmla="*/ 625 w 64"/>
                <a:gd name="T21" fmla="*/ 294 h 20"/>
                <a:gd name="T22" fmla="*/ 658 w 64"/>
                <a:gd name="T23" fmla="*/ 315 h 20"/>
                <a:gd name="T24" fmla="*/ 688 w 64"/>
                <a:gd name="T25" fmla="*/ 337 h 20"/>
                <a:gd name="T26" fmla="*/ 720 w 64"/>
                <a:gd name="T27" fmla="*/ 337 h 20"/>
                <a:gd name="T28" fmla="*/ 738 w 64"/>
                <a:gd name="T29" fmla="*/ 352 h 20"/>
                <a:gd name="T30" fmla="*/ 783 w 64"/>
                <a:gd name="T31" fmla="*/ 352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0" y="13"/>
                    <a:pt x="34" y="10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6" y="6"/>
                    <a:pt x="21" y="8"/>
                    <a:pt x="26" y="11"/>
                  </a:cubicBezTo>
                  <a:cubicBezTo>
                    <a:pt x="30" y="12"/>
                    <a:pt x="33" y="14"/>
                    <a:pt x="36" y="15"/>
                  </a:cubicBezTo>
                  <a:cubicBezTo>
                    <a:pt x="37" y="15"/>
                    <a:pt x="38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1" y="17"/>
                    <a:pt x="42" y="17"/>
                    <a:pt x="42" y="17"/>
                  </a:cubicBezTo>
                  <a:cubicBezTo>
                    <a:pt x="43" y="17"/>
                    <a:pt x="43" y="17"/>
                    <a:pt x="44" y="18"/>
                  </a:cubicBezTo>
                  <a:cubicBezTo>
                    <a:pt x="44" y="18"/>
                    <a:pt x="45" y="18"/>
                    <a:pt x="46" y="18"/>
                  </a:cubicBezTo>
                  <a:cubicBezTo>
                    <a:pt x="46" y="18"/>
                    <a:pt x="47" y="18"/>
                    <a:pt x="47" y="19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9" name="Freeform 680">
              <a:extLst>
                <a:ext uri="{FF2B5EF4-FFF2-40B4-BE49-F238E27FC236}">
                  <a16:creationId xmlns:a16="http://schemas.microsoft.com/office/drawing/2014/main" id="{515D2627-EF09-49FA-BCC9-66D54273E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760"/>
              <a:ext cx="147" cy="45"/>
            </a:xfrm>
            <a:custGeom>
              <a:avLst/>
              <a:gdLst>
                <a:gd name="T0" fmla="*/ 787 w 59"/>
                <a:gd name="T1" fmla="*/ 259 h 17"/>
                <a:gd name="T2" fmla="*/ 311 w 59"/>
                <a:gd name="T3" fmla="*/ 90 h 17"/>
                <a:gd name="T4" fmla="*/ 62 w 59"/>
                <a:gd name="T5" fmla="*/ 21 h 17"/>
                <a:gd name="T6" fmla="*/ 12 w 59"/>
                <a:gd name="T7" fmla="*/ 56 h 17"/>
                <a:gd name="T8" fmla="*/ 249 w 59"/>
                <a:gd name="T9" fmla="*/ 148 h 17"/>
                <a:gd name="T10" fmla="*/ 446 w 59"/>
                <a:gd name="T11" fmla="*/ 238 h 17"/>
                <a:gd name="T12" fmla="*/ 653 w 59"/>
                <a:gd name="T13" fmla="*/ 315 h 17"/>
                <a:gd name="T14" fmla="*/ 653 w 59"/>
                <a:gd name="T15" fmla="*/ 315 h 17"/>
                <a:gd name="T16" fmla="*/ 837 w 59"/>
                <a:gd name="T17" fmla="*/ 315 h 17"/>
                <a:gd name="T18" fmla="*/ 787 w 59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7">
                  <a:moveTo>
                    <a:pt x="51" y="14"/>
                  </a:moveTo>
                  <a:cubicBezTo>
                    <a:pt x="39" y="12"/>
                    <a:pt x="28" y="9"/>
                    <a:pt x="20" y="5"/>
                  </a:cubicBezTo>
                  <a:cubicBezTo>
                    <a:pt x="14" y="3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9"/>
                    <a:pt x="25" y="11"/>
                    <a:pt x="29" y="13"/>
                  </a:cubicBezTo>
                  <a:cubicBezTo>
                    <a:pt x="33" y="14"/>
                    <a:pt x="37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5" y="17"/>
                    <a:pt x="50" y="17"/>
                    <a:pt x="54" y="17"/>
                  </a:cubicBezTo>
                  <a:cubicBezTo>
                    <a:pt x="56" y="17"/>
                    <a:pt x="59" y="14"/>
                    <a:pt x="51" y="14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0" name="Freeform 681">
              <a:extLst>
                <a:ext uri="{FF2B5EF4-FFF2-40B4-BE49-F238E27FC236}">
                  <a16:creationId xmlns:a16="http://schemas.microsoft.com/office/drawing/2014/main" id="{61976D05-D7D5-4186-ADA7-F16210CCD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752"/>
              <a:ext cx="170" cy="61"/>
            </a:xfrm>
            <a:custGeom>
              <a:avLst/>
              <a:gdLst>
                <a:gd name="T0" fmla="*/ 125 w 68"/>
                <a:gd name="T1" fmla="*/ 77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63 w 68"/>
                <a:gd name="T9" fmla="*/ 316 h 23"/>
                <a:gd name="T10" fmla="*/ 563 w 68"/>
                <a:gd name="T11" fmla="*/ 170 h 23"/>
                <a:gd name="T12" fmla="*/ 188 w 68"/>
                <a:gd name="T13" fmla="*/ 21 h 23"/>
                <a:gd name="T14" fmla="*/ 33 w 68"/>
                <a:gd name="T15" fmla="*/ 56 h 23"/>
                <a:gd name="T16" fmla="*/ 125 w 68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4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0"/>
                    <a:pt x="59" y="19"/>
                    <a:pt x="55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1" name="Freeform 682">
              <a:extLst>
                <a:ext uri="{FF2B5EF4-FFF2-40B4-BE49-F238E27FC236}">
                  <a16:creationId xmlns:a16="http://schemas.microsoft.com/office/drawing/2014/main" id="{633B3B34-7E14-4B3F-BC30-093AC59F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757"/>
              <a:ext cx="158" cy="56"/>
            </a:xfrm>
            <a:custGeom>
              <a:avLst/>
              <a:gdLst>
                <a:gd name="T0" fmla="*/ 943 w 63"/>
                <a:gd name="T1" fmla="*/ 341 h 21"/>
                <a:gd name="T2" fmla="*/ 710 w 63"/>
                <a:gd name="T3" fmla="*/ 307 h 21"/>
                <a:gd name="T4" fmla="*/ 441 w 63"/>
                <a:gd name="T5" fmla="*/ 171 h 21"/>
                <a:gd name="T6" fmla="*/ 63 w 63"/>
                <a:gd name="T7" fmla="*/ 0 h 21"/>
                <a:gd name="T8" fmla="*/ 0 w 63"/>
                <a:gd name="T9" fmla="*/ 21 h 21"/>
                <a:gd name="T10" fmla="*/ 176 w 63"/>
                <a:gd name="T11" fmla="*/ 93 h 21"/>
                <a:gd name="T12" fmla="*/ 409 w 63"/>
                <a:gd name="T13" fmla="*/ 227 h 21"/>
                <a:gd name="T14" fmla="*/ 567 w 63"/>
                <a:gd name="T15" fmla="*/ 320 h 21"/>
                <a:gd name="T16" fmla="*/ 617 w 63"/>
                <a:gd name="T17" fmla="*/ 320 h 21"/>
                <a:gd name="T18" fmla="*/ 629 w 63"/>
                <a:gd name="T19" fmla="*/ 341 h 21"/>
                <a:gd name="T20" fmla="*/ 660 w 63"/>
                <a:gd name="T21" fmla="*/ 363 h 21"/>
                <a:gd name="T22" fmla="*/ 680 w 63"/>
                <a:gd name="T23" fmla="*/ 363 h 21"/>
                <a:gd name="T24" fmla="*/ 913 w 63"/>
                <a:gd name="T25" fmla="*/ 376 h 21"/>
                <a:gd name="T26" fmla="*/ 993 w 63"/>
                <a:gd name="T27" fmla="*/ 363 h 21"/>
                <a:gd name="T28" fmla="*/ 943 w 63"/>
                <a:gd name="T29" fmla="*/ 341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1">
                  <a:moveTo>
                    <a:pt x="60" y="18"/>
                  </a:moveTo>
                  <a:cubicBezTo>
                    <a:pt x="56" y="17"/>
                    <a:pt x="49" y="17"/>
                    <a:pt x="45" y="16"/>
                  </a:cubicBezTo>
                  <a:cubicBezTo>
                    <a:pt x="45" y="16"/>
                    <a:pt x="34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5"/>
                    <a:pt x="36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1" y="18"/>
                    <a:pt x="41" y="19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8" y="21"/>
                    <a:pt x="54" y="20"/>
                    <a:pt x="58" y="20"/>
                  </a:cubicBezTo>
                  <a:cubicBezTo>
                    <a:pt x="59" y="20"/>
                    <a:pt x="62" y="19"/>
                    <a:pt x="63" y="19"/>
                  </a:cubicBezTo>
                  <a:cubicBezTo>
                    <a:pt x="62" y="18"/>
                    <a:pt x="61" y="18"/>
                    <a:pt x="60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2" name="Freeform 683">
              <a:extLst>
                <a:ext uri="{FF2B5EF4-FFF2-40B4-BE49-F238E27FC236}">
                  <a16:creationId xmlns:a16="http://schemas.microsoft.com/office/drawing/2014/main" id="{5A6706FE-0730-42BF-B6C7-A83140C99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760"/>
              <a:ext cx="147" cy="48"/>
            </a:xfrm>
            <a:custGeom>
              <a:avLst/>
              <a:gdLst>
                <a:gd name="T0" fmla="*/ 807 w 59"/>
                <a:gd name="T1" fmla="*/ 285 h 18"/>
                <a:gd name="T2" fmla="*/ 311 w 59"/>
                <a:gd name="T3" fmla="*/ 115 h 18"/>
                <a:gd name="T4" fmla="*/ 75 w 59"/>
                <a:gd name="T5" fmla="*/ 21 h 18"/>
                <a:gd name="T6" fmla="*/ 30 w 59"/>
                <a:gd name="T7" fmla="*/ 56 h 18"/>
                <a:gd name="T8" fmla="*/ 262 w 59"/>
                <a:gd name="T9" fmla="*/ 149 h 18"/>
                <a:gd name="T10" fmla="*/ 446 w 59"/>
                <a:gd name="T11" fmla="*/ 264 h 18"/>
                <a:gd name="T12" fmla="*/ 665 w 59"/>
                <a:gd name="T13" fmla="*/ 341 h 18"/>
                <a:gd name="T14" fmla="*/ 665 w 59"/>
                <a:gd name="T15" fmla="*/ 341 h 18"/>
                <a:gd name="T16" fmla="*/ 850 w 59"/>
                <a:gd name="T17" fmla="*/ 341 h 18"/>
                <a:gd name="T18" fmla="*/ 807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6"/>
                  </a:cubicBezTo>
                  <a:cubicBezTo>
                    <a:pt x="15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7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5"/>
                    <a:pt x="38" y="17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5" y="18"/>
                    <a:pt x="50" y="18"/>
                    <a:pt x="55" y="18"/>
                  </a:cubicBezTo>
                  <a:cubicBezTo>
                    <a:pt x="57" y="18"/>
                    <a:pt x="59" y="16"/>
                    <a:pt x="52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3" name="Freeform 684">
              <a:extLst>
                <a:ext uri="{FF2B5EF4-FFF2-40B4-BE49-F238E27FC236}">
                  <a16:creationId xmlns:a16="http://schemas.microsoft.com/office/drawing/2014/main" id="{23702DF0-AB26-4797-BA47-86E9EA946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752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64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71 h 24"/>
                <a:gd name="T12" fmla="*/ 18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5" y="18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1"/>
                    <a:pt x="58" y="20"/>
                    <a:pt x="54" y="18"/>
                  </a:cubicBezTo>
                  <a:cubicBezTo>
                    <a:pt x="47" y="15"/>
                    <a:pt x="41" y="12"/>
                    <a:pt x="35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4" name="Freeform 685">
              <a:extLst>
                <a:ext uri="{FF2B5EF4-FFF2-40B4-BE49-F238E27FC236}">
                  <a16:creationId xmlns:a16="http://schemas.microsoft.com/office/drawing/2014/main" id="{D97356B5-A839-4792-BE99-44E04A56D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755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16 h 23"/>
                <a:gd name="T6" fmla="*/ 434 w 63"/>
                <a:gd name="T7" fmla="*/ 170 h 23"/>
                <a:gd name="T8" fmla="*/ 62 w 63"/>
                <a:gd name="T9" fmla="*/ 0 h 23"/>
                <a:gd name="T10" fmla="*/ 0 w 63"/>
                <a:gd name="T11" fmla="*/ 21 h 23"/>
                <a:gd name="T12" fmla="*/ 167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37 h 23"/>
                <a:gd name="T22" fmla="*/ 653 w 63"/>
                <a:gd name="T23" fmla="*/ 353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395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19"/>
                    <a:pt x="48" y="18"/>
                  </a:cubicBezTo>
                  <a:cubicBezTo>
                    <a:pt x="48" y="18"/>
                    <a:pt x="47" y="18"/>
                    <a:pt x="47" y="17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3" y="15"/>
                    <a:pt x="36" y="17"/>
                  </a:cubicBezTo>
                  <a:cubicBezTo>
                    <a:pt x="37" y="17"/>
                    <a:pt x="37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4" y="20"/>
                    <a:pt x="45" y="20"/>
                    <a:pt x="45" y="21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8" y="21"/>
                    <a:pt x="48" y="21"/>
                    <a:pt x="49" y="22"/>
                  </a:cubicBezTo>
                  <a:cubicBezTo>
                    <a:pt x="52" y="22"/>
                    <a:pt x="54" y="23"/>
                    <a:pt x="58" y="23"/>
                  </a:cubicBezTo>
                  <a:cubicBezTo>
                    <a:pt x="59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5" name="Freeform 686">
              <a:extLst>
                <a:ext uri="{FF2B5EF4-FFF2-40B4-BE49-F238E27FC236}">
                  <a16:creationId xmlns:a16="http://schemas.microsoft.com/office/drawing/2014/main" id="{A77A5C64-0B15-4EDA-9D41-252AFFEB8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760"/>
              <a:ext cx="147" cy="51"/>
            </a:xfrm>
            <a:custGeom>
              <a:avLst/>
              <a:gdLst>
                <a:gd name="T0" fmla="*/ 787 w 59"/>
                <a:gd name="T1" fmla="*/ 309 h 19"/>
                <a:gd name="T2" fmla="*/ 311 w 59"/>
                <a:gd name="T3" fmla="*/ 94 h 19"/>
                <a:gd name="T4" fmla="*/ 62 w 59"/>
                <a:gd name="T5" fmla="*/ 0 h 19"/>
                <a:gd name="T6" fmla="*/ 12 w 59"/>
                <a:gd name="T7" fmla="*/ 35 h 19"/>
                <a:gd name="T8" fmla="*/ 249 w 59"/>
                <a:gd name="T9" fmla="*/ 150 h 19"/>
                <a:gd name="T10" fmla="*/ 446 w 59"/>
                <a:gd name="T11" fmla="*/ 252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787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9" y="14"/>
                    <a:pt x="28" y="9"/>
                    <a:pt x="20" y="5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7" y="3"/>
                    <a:pt x="10" y="5"/>
                    <a:pt x="16" y="8"/>
                  </a:cubicBezTo>
                  <a:cubicBezTo>
                    <a:pt x="19" y="10"/>
                    <a:pt x="25" y="12"/>
                    <a:pt x="29" y="13"/>
                  </a:cubicBezTo>
                  <a:cubicBezTo>
                    <a:pt x="32" y="15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8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6" name="Freeform 687">
              <a:extLst>
                <a:ext uri="{FF2B5EF4-FFF2-40B4-BE49-F238E27FC236}">
                  <a16:creationId xmlns:a16="http://schemas.microsoft.com/office/drawing/2014/main" id="{F9295A37-9E35-401D-BD96-5648D4C11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747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50 w 68"/>
                <a:gd name="T7" fmla="*/ 438 h 25"/>
                <a:gd name="T8" fmla="*/ 845 w 68"/>
                <a:gd name="T9" fmla="*/ 348 h 25"/>
                <a:gd name="T10" fmla="*/ 563 w 68"/>
                <a:gd name="T11" fmla="*/ 203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3"/>
                    <a:pt x="58" y="21"/>
                    <a:pt x="54" y="19"/>
                  </a:cubicBezTo>
                  <a:cubicBezTo>
                    <a:pt x="47" y="17"/>
                    <a:pt x="41" y="13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7" name="Freeform 688">
              <a:extLst>
                <a:ext uri="{FF2B5EF4-FFF2-40B4-BE49-F238E27FC236}">
                  <a16:creationId xmlns:a16="http://schemas.microsoft.com/office/drawing/2014/main" id="{EA40A51E-CB14-4870-8D0B-E300154C9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52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28 w 63"/>
                <a:gd name="T3" fmla="*/ 337 h 23"/>
                <a:gd name="T4" fmla="*/ 715 w 63"/>
                <a:gd name="T5" fmla="*/ 337 h 23"/>
                <a:gd name="T6" fmla="*/ 416 w 63"/>
                <a:gd name="T7" fmla="*/ 170 h 23"/>
                <a:gd name="T8" fmla="*/ 42 w 63"/>
                <a:gd name="T9" fmla="*/ 0 h 23"/>
                <a:gd name="T10" fmla="*/ 0 w 63"/>
                <a:gd name="T11" fmla="*/ 21 h 23"/>
                <a:gd name="T12" fmla="*/ 155 w 63"/>
                <a:gd name="T13" fmla="*/ 90 h 23"/>
                <a:gd name="T14" fmla="*/ 404 w 63"/>
                <a:gd name="T15" fmla="*/ 225 h 23"/>
                <a:gd name="T16" fmla="*/ 541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33 w 63"/>
                <a:gd name="T23" fmla="*/ 374 h 23"/>
                <a:gd name="T24" fmla="*/ 653 w 63"/>
                <a:gd name="T25" fmla="*/ 374 h 23"/>
                <a:gd name="T26" fmla="*/ 695 w 63"/>
                <a:gd name="T27" fmla="*/ 395 h 23"/>
                <a:gd name="T28" fmla="*/ 715 w 63"/>
                <a:gd name="T29" fmla="*/ 395 h 23"/>
                <a:gd name="T30" fmla="*/ 745 w 63"/>
                <a:gd name="T31" fmla="*/ 408 h 23"/>
                <a:gd name="T32" fmla="*/ 882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7" y="18"/>
                    <a:pt x="46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5"/>
                    <a:pt x="35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8" y="18"/>
                    <a:pt x="39" y="19"/>
                  </a:cubicBezTo>
                  <a:cubicBezTo>
                    <a:pt x="39" y="19"/>
                    <a:pt x="40" y="19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0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2"/>
                    <a:pt x="48" y="22"/>
                    <a:pt x="48" y="22"/>
                  </a:cubicBezTo>
                  <a:cubicBezTo>
                    <a:pt x="51" y="23"/>
                    <a:pt x="54" y="23"/>
                    <a:pt x="57" y="23"/>
                  </a:cubicBezTo>
                  <a:cubicBezTo>
                    <a:pt x="58" y="23"/>
                    <a:pt x="61" y="23"/>
                    <a:pt x="63" y="22"/>
                  </a:cubicBezTo>
                  <a:cubicBezTo>
                    <a:pt x="61" y="22"/>
                    <a:pt x="60" y="22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8" name="Freeform 689">
              <a:extLst>
                <a:ext uri="{FF2B5EF4-FFF2-40B4-BE49-F238E27FC236}">
                  <a16:creationId xmlns:a16="http://schemas.microsoft.com/office/drawing/2014/main" id="{38611BF3-3902-40C2-A640-1B4C9511A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755"/>
              <a:ext cx="147" cy="53"/>
            </a:xfrm>
            <a:custGeom>
              <a:avLst/>
              <a:gdLst>
                <a:gd name="T0" fmla="*/ 787 w 59"/>
                <a:gd name="T1" fmla="*/ 315 h 20"/>
                <a:gd name="T2" fmla="*/ 311 w 59"/>
                <a:gd name="T3" fmla="*/ 111 h 20"/>
                <a:gd name="T4" fmla="*/ 75 w 59"/>
                <a:gd name="T5" fmla="*/ 21 h 20"/>
                <a:gd name="T6" fmla="*/ 30 w 59"/>
                <a:gd name="T7" fmla="*/ 34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7"/>
                  </a:moveTo>
                  <a:cubicBezTo>
                    <a:pt x="39" y="15"/>
                    <a:pt x="29" y="10"/>
                    <a:pt x="20" y="6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0"/>
                    <a:pt x="59" y="17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9" name="Freeform 690">
              <a:extLst>
                <a:ext uri="{FF2B5EF4-FFF2-40B4-BE49-F238E27FC236}">
                  <a16:creationId xmlns:a16="http://schemas.microsoft.com/office/drawing/2014/main" id="{D5025E3D-FE10-4519-A359-052F6F2BD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744"/>
              <a:ext cx="167" cy="67"/>
            </a:xfrm>
            <a:custGeom>
              <a:avLst/>
              <a:gdLst>
                <a:gd name="T0" fmla="*/ 125 w 67"/>
                <a:gd name="T1" fmla="*/ 56 h 25"/>
                <a:gd name="T2" fmla="*/ 558 w 67"/>
                <a:gd name="T3" fmla="*/ 287 h 25"/>
                <a:gd name="T4" fmla="*/ 1037 w 67"/>
                <a:gd name="T5" fmla="*/ 461 h 25"/>
                <a:gd name="T6" fmla="*/ 1037 w 67"/>
                <a:gd name="T7" fmla="*/ 461 h 25"/>
                <a:gd name="T8" fmla="*/ 837 w 67"/>
                <a:gd name="T9" fmla="*/ 367 h 25"/>
                <a:gd name="T10" fmla="*/ 541 w 67"/>
                <a:gd name="T11" fmla="*/ 193 h 25"/>
                <a:gd name="T12" fmla="*/ 187 w 67"/>
                <a:gd name="T13" fmla="*/ 21 h 25"/>
                <a:gd name="T14" fmla="*/ 30 w 67"/>
                <a:gd name="T15" fmla="*/ 35 h 25"/>
                <a:gd name="T16" fmla="*/ 125 w 67"/>
                <a:gd name="T17" fmla="*/ 5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5">
                  <a:moveTo>
                    <a:pt x="8" y="3"/>
                  </a:moveTo>
                  <a:cubicBezTo>
                    <a:pt x="16" y="4"/>
                    <a:pt x="26" y="10"/>
                    <a:pt x="36" y="15"/>
                  </a:cubicBezTo>
                  <a:cubicBezTo>
                    <a:pt x="45" y="19"/>
                    <a:pt x="53" y="21"/>
                    <a:pt x="67" y="24"/>
                  </a:cubicBezTo>
                  <a:cubicBezTo>
                    <a:pt x="67" y="24"/>
                    <a:pt x="67" y="25"/>
                    <a:pt x="67" y="24"/>
                  </a:cubicBezTo>
                  <a:cubicBezTo>
                    <a:pt x="62" y="22"/>
                    <a:pt x="58" y="20"/>
                    <a:pt x="54" y="19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0" name="Freeform 691">
              <a:extLst>
                <a:ext uri="{FF2B5EF4-FFF2-40B4-BE49-F238E27FC236}">
                  <a16:creationId xmlns:a16="http://schemas.microsoft.com/office/drawing/2014/main" id="{2D45B9EF-533C-4249-B8E2-4D54EBE86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747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41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21 h 24"/>
                <a:gd name="T12" fmla="*/ 167 w 63"/>
                <a:gd name="T13" fmla="*/ 93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397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6" y="21"/>
                    <a:pt x="51" y="20"/>
                    <a:pt x="48" y="19"/>
                  </a:cubicBezTo>
                  <a:cubicBezTo>
                    <a:pt x="47" y="19"/>
                    <a:pt x="47" y="18"/>
                    <a:pt x="47" y="18"/>
                  </a:cubicBezTo>
                  <a:cubicBezTo>
                    <a:pt x="40" y="16"/>
                    <a:pt x="33" y="13"/>
                    <a:pt x="28" y="10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4"/>
                    <a:pt x="32" y="16"/>
                    <a:pt x="36" y="18"/>
                  </a:cubicBezTo>
                  <a:cubicBezTo>
                    <a:pt x="37" y="18"/>
                    <a:pt x="37" y="18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19"/>
                    <a:pt x="41" y="20"/>
                    <a:pt x="41" y="20"/>
                  </a:cubicBezTo>
                  <a:cubicBezTo>
                    <a:pt x="42" y="20"/>
                    <a:pt x="42" y="20"/>
                    <a:pt x="43" y="21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7" y="22"/>
                    <a:pt x="48" y="22"/>
                    <a:pt x="49" y="23"/>
                  </a:cubicBezTo>
                  <a:cubicBezTo>
                    <a:pt x="52" y="23"/>
                    <a:pt x="54" y="24"/>
                    <a:pt x="58" y="24"/>
                  </a:cubicBezTo>
                  <a:cubicBezTo>
                    <a:pt x="59" y="24"/>
                    <a:pt x="62" y="23"/>
                    <a:pt x="63" y="23"/>
                  </a:cubicBezTo>
                  <a:cubicBezTo>
                    <a:pt x="62" y="22"/>
                    <a:pt x="61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1" name="Freeform 692">
              <a:extLst>
                <a:ext uri="{FF2B5EF4-FFF2-40B4-BE49-F238E27FC236}">
                  <a16:creationId xmlns:a16="http://schemas.microsoft.com/office/drawing/2014/main" id="{66813E4B-7180-44C3-A0BE-8F9E80DCF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749"/>
              <a:ext cx="145" cy="56"/>
            </a:xfrm>
            <a:custGeom>
              <a:avLst/>
              <a:gdLst>
                <a:gd name="T0" fmla="*/ 800 w 58"/>
                <a:gd name="T1" fmla="*/ 320 h 21"/>
                <a:gd name="T2" fmla="*/ 313 w 58"/>
                <a:gd name="T3" fmla="*/ 136 h 21"/>
                <a:gd name="T4" fmla="*/ 63 w 58"/>
                <a:gd name="T5" fmla="*/ 21 h 21"/>
                <a:gd name="T6" fmla="*/ 20 w 58"/>
                <a:gd name="T7" fmla="*/ 56 h 21"/>
                <a:gd name="T8" fmla="*/ 250 w 58"/>
                <a:gd name="T9" fmla="*/ 171 h 21"/>
                <a:gd name="T10" fmla="*/ 438 w 58"/>
                <a:gd name="T11" fmla="*/ 285 h 21"/>
                <a:gd name="T12" fmla="*/ 658 w 58"/>
                <a:gd name="T13" fmla="*/ 363 h 21"/>
                <a:gd name="T14" fmla="*/ 658 w 58"/>
                <a:gd name="T15" fmla="*/ 363 h 21"/>
                <a:gd name="T16" fmla="*/ 833 w 58"/>
                <a:gd name="T17" fmla="*/ 397 h 21"/>
                <a:gd name="T18" fmla="*/ 800 w 5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1">
                  <a:moveTo>
                    <a:pt x="51" y="17"/>
                  </a:moveTo>
                  <a:cubicBezTo>
                    <a:pt x="38" y="15"/>
                    <a:pt x="28" y="11"/>
                    <a:pt x="20" y="7"/>
                  </a:cubicBezTo>
                  <a:cubicBezTo>
                    <a:pt x="14" y="4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0" y="6"/>
                    <a:pt x="16" y="9"/>
                  </a:cubicBezTo>
                  <a:cubicBezTo>
                    <a:pt x="19" y="11"/>
                    <a:pt x="24" y="13"/>
                    <a:pt x="28" y="15"/>
                  </a:cubicBezTo>
                  <a:cubicBezTo>
                    <a:pt x="32" y="17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3" y="21"/>
                  </a:cubicBezTo>
                  <a:cubicBezTo>
                    <a:pt x="56" y="21"/>
                    <a:pt x="58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2" name="Freeform 693">
              <a:extLst>
                <a:ext uri="{FF2B5EF4-FFF2-40B4-BE49-F238E27FC236}">
                  <a16:creationId xmlns:a16="http://schemas.microsoft.com/office/drawing/2014/main" id="{801477CB-AFC0-4614-A185-C5B9D5E6D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39"/>
              <a:ext cx="169" cy="66"/>
            </a:xfrm>
            <a:custGeom>
              <a:avLst/>
              <a:gdLst>
                <a:gd name="T0" fmla="*/ 124 w 68"/>
                <a:gd name="T1" fmla="*/ 77 h 25"/>
                <a:gd name="T2" fmla="*/ 569 w 68"/>
                <a:gd name="T3" fmla="*/ 280 h 25"/>
                <a:gd name="T4" fmla="*/ 1031 w 68"/>
                <a:gd name="T5" fmla="*/ 438 h 25"/>
                <a:gd name="T6" fmla="*/ 1031 w 68"/>
                <a:gd name="T7" fmla="*/ 438 h 25"/>
                <a:gd name="T8" fmla="*/ 828 w 68"/>
                <a:gd name="T9" fmla="*/ 348 h 25"/>
                <a:gd name="T10" fmla="*/ 549 w 68"/>
                <a:gd name="T11" fmla="*/ 182 h 25"/>
                <a:gd name="T12" fmla="*/ 199 w 68"/>
                <a:gd name="T13" fmla="*/ 21 h 25"/>
                <a:gd name="T14" fmla="*/ 42 w 68"/>
                <a:gd name="T15" fmla="*/ 55 h 25"/>
                <a:gd name="T16" fmla="*/ 124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3"/>
                    <a:pt x="58" y="21"/>
                    <a:pt x="54" y="19"/>
                  </a:cubicBezTo>
                  <a:cubicBezTo>
                    <a:pt x="47" y="17"/>
                    <a:pt x="41" y="13"/>
                    <a:pt x="36" y="10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3" name="Freeform 694">
              <a:extLst>
                <a:ext uri="{FF2B5EF4-FFF2-40B4-BE49-F238E27FC236}">
                  <a16:creationId xmlns:a16="http://schemas.microsoft.com/office/drawing/2014/main" id="{50DB7CCD-C70B-4E36-BB06-762EBAC8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741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76 h 24"/>
                <a:gd name="T22" fmla="*/ 633 w 63"/>
                <a:gd name="T23" fmla="*/ 397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1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5" y="8"/>
                    <a:pt x="20" y="10"/>
                    <a:pt x="26" y="13"/>
                  </a:cubicBezTo>
                  <a:cubicBezTo>
                    <a:pt x="29" y="15"/>
                    <a:pt x="32" y="16"/>
                    <a:pt x="35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39" y="20"/>
                    <a:pt x="40" y="20"/>
                    <a:pt x="41" y="21"/>
                  </a:cubicBezTo>
                  <a:cubicBezTo>
                    <a:pt x="41" y="21"/>
                    <a:pt x="42" y="21"/>
                    <a:pt x="42" y="21"/>
                  </a:cubicBezTo>
                  <a:cubicBezTo>
                    <a:pt x="43" y="21"/>
                    <a:pt x="44" y="22"/>
                    <a:pt x="45" y="22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3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1" y="23"/>
                    <a:pt x="60" y="23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4" name="Freeform 695">
              <a:extLst>
                <a:ext uri="{FF2B5EF4-FFF2-40B4-BE49-F238E27FC236}">
                  <a16:creationId xmlns:a16="http://schemas.microsoft.com/office/drawing/2014/main" id="{158BBCC2-99A2-46A4-B3B6-E194531D9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47"/>
              <a:ext cx="144" cy="53"/>
            </a:xfrm>
            <a:custGeom>
              <a:avLst/>
              <a:gdLst>
                <a:gd name="T0" fmla="*/ 782 w 58"/>
                <a:gd name="T1" fmla="*/ 315 h 20"/>
                <a:gd name="T2" fmla="*/ 308 w 58"/>
                <a:gd name="T3" fmla="*/ 111 h 20"/>
                <a:gd name="T4" fmla="*/ 62 w 58"/>
                <a:gd name="T5" fmla="*/ 21 h 20"/>
                <a:gd name="T6" fmla="*/ 12 w 58"/>
                <a:gd name="T7" fmla="*/ 34 h 20"/>
                <a:gd name="T8" fmla="*/ 246 w 58"/>
                <a:gd name="T9" fmla="*/ 148 h 20"/>
                <a:gd name="T10" fmla="*/ 432 w 58"/>
                <a:gd name="T11" fmla="*/ 260 h 20"/>
                <a:gd name="T12" fmla="*/ 628 w 58"/>
                <a:gd name="T13" fmla="*/ 352 h 20"/>
                <a:gd name="T14" fmla="*/ 628 w 58"/>
                <a:gd name="T15" fmla="*/ 352 h 20"/>
                <a:gd name="T16" fmla="*/ 814 w 58"/>
                <a:gd name="T17" fmla="*/ 371 h 20"/>
                <a:gd name="T18" fmla="*/ 782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5"/>
                    <a:pt x="28" y="10"/>
                    <a:pt x="20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20"/>
                    <a:pt x="49" y="20"/>
                    <a:pt x="53" y="20"/>
                  </a:cubicBezTo>
                  <a:cubicBezTo>
                    <a:pt x="56" y="20"/>
                    <a:pt x="58" y="17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5" name="Freeform 696">
              <a:extLst>
                <a:ext uri="{FF2B5EF4-FFF2-40B4-BE49-F238E27FC236}">
                  <a16:creationId xmlns:a16="http://schemas.microsoft.com/office/drawing/2014/main" id="{F1CC567E-EBE9-4493-A01D-8834AEFFF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736"/>
              <a:ext cx="170" cy="67"/>
            </a:xfrm>
            <a:custGeom>
              <a:avLst/>
              <a:gdLst>
                <a:gd name="T0" fmla="*/ 125 w 68"/>
                <a:gd name="T1" fmla="*/ 56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33 w 68"/>
                <a:gd name="T15" fmla="*/ 35 h 25"/>
                <a:gd name="T16" fmla="*/ 125 w 68"/>
                <a:gd name="T17" fmla="*/ 5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2"/>
                    <a:pt x="58" y="20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6" name="Freeform 697">
              <a:extLst>
                <a:ext uri="{FF2B5EF4-FFF2-40B4-BE49-F238E27FC236}">
                  <a16:creationId xmlns:a16="http://schemas.microsoft.com/office/drawing/2014/main" id="{CA472A78-7D9B-4999-A456-87E8AB648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739"/>
              <a:ext cx="157" cy="64"/>
            </a:xfrm>
            <a:custGeom>
              <a:avLst/>
              <a:gdLst>
                <a:gd name="T0" fmla="*/ 912 w 63"/>
                <a:gd name="T1" fmla="*/ 419 h 24"/>
                <a:gd name="T2" fmla="*/ 728 w 63"/>
                <a:gd name="T3" fmla="*/ 363 h 24"/>
                <a:gd name="T4" fmla="*/ 715 w 63"/>
                <a:gd name="T5" fmla="*/ 341 h 24"/>
                <a:gd name="T6" fmla="*/ 416 w 63"/>
                <a:gd name="T7" fmla="*/ 171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93 h 24"/>
                <a:gd name="T14" fmla="*/ 386 w 63"/>
                <a:gd name="T15" fmla="*/ 248 h 24"/>
                <a:gd name="T16" fmla="*/ 541 w 63"/>
                <a:gd name="T17" fmla="*/ 341 h 24"/>
                <a:gd name="T18" fmla="*/ 57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83 w 63"/>
                <a:gd name="T27" fmla="*/ 397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1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6" y="18"/>
                    <a:pt x="46" y="18"/>
                  </a:cubicBezTo>
                  <a:cubicBezTo>
                    <a:pt x="39" y="16"/>
                    <a:pt x="33" y="13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10"/>
                    <a:pt x="25" y="13"/>
                  </a:cubicBezTo>
                  <a:cubicBezTo>
                    <a:pt x="28" y="14"/>
                    <a:pt x="32" y="16"/>
                    <a:pt x="35" y="18"/>
                  </a:cubicBezTo>
                  <a:cubicBezTo>
                    <a:pt x="36" y="18"/>
                    <a:pt x="37" y="18"/>
                    <a:pt x="37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1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2"/>
                    <a:pt x="47" y="22"/>
                    <a:pt x="48" y="23"/>
                  </a:cubicBezTo>
                  <a:cubicBezTo>
                    <a:pt x="51" y="23"/>
                    <a:pt x="53" y="24"/>
                    <a:pt x="57" y="24"/>
                  </a:cubicBezTo>
                  <a:cubicBezTo>
                    <a:pt x="58" y="24"/>
                    <a:pt x="61" y="23"/>
                    <a:pt x="63" y="23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7" name="Freeform 698">
              <a:extLst>
                <a:ext uri="{FF2B5EF4-FFF2-40B4-BE49-F238E27FC236}">
                  <a16:creationId xmlns:a16="http://schemas.microsoft.com/office/drawing/2014/main" id="{7F8C9041-BB6A-4BE5-8D41-36C856BF8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741"/>
              <a:ext cx="148" cy="56"/>
            </a:xfrm>
            <a:custGeom>
              <a:avLst/>
              <a:gdLst>
                <a:gd name="T0" fmla="*/ 805 w 59"/>
                <a:gd name="T1" fmla="*/ 320 h 21"/>
                <a:gd name="T2" fmla="*/ 314 w 59"/>
                <a:gd name="T3" fmla="*/ 115 h 21"/>
                <a:gd name="T4" fmla="*/ 83 w 59"/>
                <a:gd name="T5" fmla="*/ 21 h 21"/>
                <a:gd name="T6" fmla="*/ 33 w 59"/>
                <a:gd name="T7" fmla="*/ 56 h 21"/>
                <a:gd name="T8" fmla="*/ 251 w 59"/>
                <a:gd name="T9" fmla="*/ 171 h 21"/>
                <a:gd name="T10" fmla="*/ 459 w 59"/>
                <a:gd name="T11" fmla="*/ 285 h 21"/>
                <a:gd name="T12" fmla="*/ 660 w 59"/>
                <a:gd name="T13" fmla="*/ 363 h 21"/>
                <a:gd name="T14" fmla="*/ 660 w 59"/>
                <a:gd name="T15" fmla="*/ 363 h 21"/>
                <a:gd name="T16" fmla="*/ 850 w 59"/>
                <a:gd name="T17" fmla="*/ 397 h 21"/>
                <a:gd name="T18" fmla="*/ 805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8" y="11"/>
                    <a:pt x="20" y="6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1"/>
                    <a:pt x="25" y="13"/>
                    <a:pt x="29" y="15"/>
                  </a:cubicBezTo>
                  <a:cubicBezTo>
                    <a:pt x="33" y="17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1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8" name="Freeform 699">
              <a:extLst>
                <a:ext uri="{FF2B5EF4-FFF2-40B4-BE49-F238E27FC236}">
                  <a16:creationId xmlns:a16="http://schemas.microsoft.com/office/drawing/2014/main" id="{E26B6491-7549-44D7-8107-79C7B19B1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731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63 w 68"/>
                <a:gd name="T7" fmla="*/ 438 h 25"/>
                <a:gd name="T8" fmla="*/ 863 w 68"/>
                <a:gd name="T9" fmla="*/ 348 h 25"/>
                <a:gd name="T10" fmla="*/ 563 w 68"/>
                <a:gd name="T11" fmla="*/ 182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8" y="25"/>
                    <a:pt x="68" y="24"/>
                  </a:cubicBezTo>
                  <a:cubicBezTo>
                    <a:pt x="63" y="23"/>
                    <a:pt x="59" y="21"/>
                    <a:pt x="55" y="19"/>
                  </a:cubicBezTo>
                  <a:cubicBezTo>
                    <a:pt x="48" y="17"/>
                    <a:pt x="42" y="13"/>
                    <a:pt x="36" y="10"/>
                  </a:cubicBezTo>
                  <a:cubicBezTo>
                    <a:pt x="29" y="7"/>
                    <a:pt x="21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9" name="Freeform 700">
              <a:extLst>
                <a:ext uri="{FF2B5EF4-FFF2-40B4-BE49-F238E27FC236}">
                  <a16:creationId xmlns:a16="http://schemas.microsoft.com/office/drawing/2014/main" id="{5C58F5F3-4335-4933-85C6-273B38474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733"/>
              <a:ext cx="158" cy="64"/>
            </a:xfrm>
            <a:custGeom>
              <a:avLst/>
              <a:gdLst>
                <a:gd name="T0" fmla="*/ 943 w 63"/>
                <a:gd name="T1" fmla="*/ 419 h 24"/>
                <a:gd name="T2" fmla="*/ 755 w 63"/>
                <a:gd name="T3" fmla="*/ 363 h 24"/>
                <a:gd name="T4" fmla="*/ 742 w 63"/>
                <a:gd name="T5" fmla="*/ 363 h 24"/>
                <a:gd name="T6" fmla="*/ 441 w 63"/>
                <a:gd name="T7" fmla="*/ 192 h 24"/>
                <a:gd name="T8" fmla="*/ 63 w 63"/>
                <a:gd name="T9" fmla="*/ 0 h 24"/>
                <a:gd name="T10" fmla="*/ 0 w 63"/>
                <a:gd name="T11" fmla="*/ 35 h 24"/>
                <a:gd name="T12" fmla="*/ 158 w 63"/>
                <a:gd name="T13" fmla="*/ 115 h 24"/>
                <a:gd name="T14" fmla="*/ 409 w 63"/>
                <a:gd name="T15" fmla="*/ 248 h 24"/>
                <a:gd name="T16" fmla="*/ 567 w 63"/>
                <a:gd name="T17" fmla="*/ 341 h 24"/>
                <a:gd name="T18" fmla="*/ 597 w 63"/>
                <a:gd name="T19" fmla="*/ 363 h 24"/>
                <a:gd name="T20" fmla="*/ 617 w 63"/>
                <a:gd name="T21" fmla="*/ 376 h 24"/>
                <a:gd name="T22" fmla="*/ 647 w 63"/>
                <a:gd name="T23" fmla="*/ 376 h 24"/>
                <a:gd name="T24" fmla="*/ 680 w 63"/>
                <a:gd name="T25" fmla="*/ 397 h 24"/>
                <a:gd name="T26" fmla="*/ 710 w 63"/>
                <a:gd name="T27" fmla="*/ 419 h 24"/>
                <a:gd name="T28" fmla="*/ 722 w 63"/>
                <a:gd name="T29" fmla="*/ 419 h 24"/>
                <a:gd name="T30" fmla="*/ 772 w 63"/>
                <a:gd name="T31" fmla="*/ 435 h 24"/>
                <a:gd name="T32" fmla="*/ 913 w 63"/>
                <a:gd name="T33" fmla="*/ 456 h 24"/>
                <a:gd name="T34" fmla="*/ 993 w 63"/>
                <a:gd name="T35" fmla="*/ 435 h 24"/>
                <a:gd name="T36" fmla="*/ 943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8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39" y="16"/>
                    <a:pt x="33" y="13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6" y="7"/>
                    <a:pt x="20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20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4" y="22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3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8" y="24"/>
                    <a:pt x="62" y="24"/>
                    <a:pt x="63" y="23"/>
                  </a:cubicBezTo>
                  <a:cubicBezTo>
                    <a:pt x="62" y="23"/>
                    <a:pt x="61" y="23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0" name="Freeform 701">
              <a:extLst>
                <a:ext uri="{FF2B5EF4-FFF2-40B4-BE49-F238E27FC236}">
                  <a16:creationId xmlns:a16="http://schemas.microsoft.com/office/drawing/2014/main" id="{06BE9525-5B38-40A6-B4DE-397BBA7B0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741"/>
              <a:ext cx="148" cy="51"/>
            </a:xfrm>
            <a:custGeom>
              <a:avLst/>
              <a:gdLst>
                <a:gd name="T0" fmla="*/ 805 w 59"/>
                <a:gd name="T1" fmla="*/ 309 h 19"/>
                <a:gd name="T2" fmla="*/ 314 w 59"/>
                <a:gd name="T3" fmla="*/ 115 h 19"/>
                <a:gd name="T4" fmla="*/ 63 w 59"/>
                <a:gd name="T5" fmla="*/ 21 h 19"/>
                <a:gd name="T6" fmla="*/ 20 w 59"/>
                <a:gd name="T7" fmla="*/ 56 h 19"/>
                <a:gd name="T8" fmla="*/ 251 w 59"/>
                <a:gd name="T9" fmla="*/ 150 h 19"/>
                <a:gd name="T10" fmla="*/ 459 w 59"/>
                <a:gd name="T11" fmla="*/ 274 h 19"/>
                <a:gd name="T12" fmla="*/ 660 w 59"/>
                <a:gd name="T13" fmla="*/ 346 h 19"/>
                <a:gd name="T14" fmla="*/ 660 w 59"/>
                <a:gd name="T15" fmla="*/ 346 h 19"/>
                <a:gd name="T16" fmla="*/ 850 w 59"/>
                <a:gd name="T17" fmla="*/ 368 h 19"/>
                <a:gd name="T18" fmla="*/ 805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9" y="14"/>
                    <a:pt x="28" y="10"/>
                    <a:pt x="20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3" y="15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1" name="Freeform 702">
              <a:extLst>
                <a:ext uri="{FF2B5EF4-FFF2-40B4-BE49-F238E27FC236}">
                  <a16:creationId xmlns:a16="http://schemas.microsoft.com/office/drawing/2014/main" id="{ED876988-675C-4BF5-9254-86AB6E624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733"/>
              <a:ext cx="170" cy="62"/>
            </a:xfrm>
            <a:custGeom>
              <a:avLst/>
              <a:gdLst>
                <a:gd name="T0" fmla="*/ 125 w 68"/>
                <a:gd name="T1" fmla="*/ 59 h 23"/>
                <a:gd name="T2" fmla="*/ 583 w 68"/>
                <a:gd name="T3" fmla="*/ 275 h 23"/>
                <a:gd name="T4" fmla="*/ 1050 w 68"/>
                <a:gd name="T5" fmla="*/ 429 h 23"/>
                <a:gd name="T6" fmla="*/ 1063 w 68"/>
                <a:gd name="T7" fmla="*/ 429 h 23"/>
                <a:gd name="T8" fmla="*/ 863 w 68"/>
                <a:gd name="T9" fmla="*/ 334 h 23"/>
                <a:gd name="T10" fmla="*/ 563 w 68"/>
                <a:gd name="T11" fmla="*/ 175 h 23"/>
                <a:gd name="T12" fmla="*/ 208 w 68"/>
                <a:gd name="T13" fmla="*/ 22 h 23"/>
                <a:gd name="T14" fmla="*/ 33 w 68"/>
                <a:gd name="T15" fmla="*/ 35 h 23"/>
                <a:gd name="T16" fmla="*/ 125 w 68"/>
                <a:gd name="T17" fmla="*/ 5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1"/>
                    <a:pt x="59" y="19"/>
                    <a:pt x="55" y="17"/>
                  </a:cubicBezTo>
                  <a:cubicBezTo>
                    <a:pt x="48" y="15"/>
                    <a:pt x="42" y="12"/>
                    <a:pt x="36" y="9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2" name="Freeform 703">
              <a:extLst>
                <a:ext uri="{FF2B5EF4-FFF2-40B4-BE49-F238E27FC236}">
                  <a16:creationId xmlns:a16="http://schemas.microsoft.com/office/drawing/2014/main" id="{1A5F356B-F68F-4F1D-8ACB-F9305B6CB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736"/>
              <a:ext cx="158" cy="59"/>
            </a:xfrm>
            <a:custGeom>
              <a:avLst/>
              <a:gdLst>
                <a:gd name="T0" fmla="*/ 943 w 63"/>
                <a:gd name="T1" fmla="*/ 389 h 22"/>
                <a:gd name="T2" fmla="*/ 755 w 63"/>
                <a:gd name="T3" fmla="*/ 330 h 22"/>
                <a:gd name="T4" fmla="*/ 742 w 63"/>
                <a:gd name="T5" fmla="*/ 330 h 22"/>
                <a:gd name="T6" fmla="*/ 429 w 63"/>
                <a:gd name="T7" fmla="*/ 150 h 22"/>
                <a:gd name="T8" fmla="*/ 50 w 63"/>
                <a:gd name="T9" fmla="*/ 0 h 22"/>
                <a:gd name="T10" fmla="*/ 0 w 63"/>
                <a:gd name="T11" fmla="*/ 21 h 22"/>
                <a:gd name="T12" fmla="*/ 158 w 63"/>
                <a:gd name="T13" fmla="*/ 94 h 22"/>
                <a:gd name="T14" fmla="*/ 409 w 63"/>
                <a:gd name="T15" fmla="*/ 231 h 22"/>
                <a:gd name="T16" fmla="*/ 567 w 63"/>
                <a:gd name="T17" fmla="*/ 308 h 22"/>
                <a:gd name="T18" fmla="*/ 597 w 63"/>
                <a:gd name="T19" fmla="*/ 330 h 22"/>
                <a:gd name="T20" fmla="*/ 617 w 63"/>
                <a:gd name="T21" fmla="*/ 346 h 22"/>
                <a:gd name="T22" fmla="*/ 647 w 63"/>
                <a:gd name="T23" fmla="*/ 367 h 22"/>
                <a:gd name="T24" fmla="*/ 680 w 63"/>
                <a:gd name="T25" fmla="*/ 367 h 22"/>
                <a:gd name="T26" fmla="*/ 710 w 63"/>
                <a:gd name="T27" fmla="*/ 389 h 22"/>
                <a:gd name="T28" fmla="*/ 722 w 63"/>
                <a:gd name="T29" fmla="*/ 389 h 22"/>
                <a:gd name="T30" fmla="*/ 772 w 63"/>
                <a:gd name="T31" fmla="*/ 402 h 22"/>
                <a:gd name="T32" fmla="*/ 913 w 63"/>
                <a:gd name="T33" fmla="*/ 424 h 22"/>
                <a:gd name="T34" fmla="*/ 993 w 63"/>
                <a:gd name="T35" fmla="*/ 402 h 22"/>
                <a:gd name="T36" fmla="*/ 943 w 63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2">
                  <a:moveTo>
                    <a:pt x="60" y="20"/>
                  </a:moveTo>
                  <a:cubicBezTo>
                    <a:pt x="55" y="19"/>
                    <a:pt x="51" y="18"/>
                    <a:pt x="48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39" y="14"/>
                    <a:pt x="33" y="11"/>
                    <a:pt x="27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6"/>
                    <a:pt x="20" y="9"/>
                    <a:pt x="26" y="12"/>
                  </a:cubicBezTo>
                  <a:cubicBezTo>
                    <a:pt x="29" y="13"/>
                    <a:pt x="32" y="15"/>
                    <a:pt x="36" y="16"/>
                  </a:cubicBezTo>
                  <a:cubicBezTo>
                    <a:pt x="36" y="17"/>
                    <a:pt x="37" y="17"/>
                    <a:pt x="38" y="17"/>
                  </a:cubicBezTo>
                  <a:cubicBezTo>
                    <a:pt x="38" y="17"/>
                    <a:pt x="39" y="18"/>
                    <a:pt x="39" y="18"/>
                  </a:cubicBezTo>
                  <a:cubicBezTo>
                    <a:pt x="40" y="18"/>
                    <a:pt x="41" y="18"/>
                    <a:pt x="41" y="19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3" y="19"/>
                    <a:pt x="44" y="20"/>
                    <a:pt x="45" y="20"/>
                  </a:cubicBezTo>
                  <a:cubicBezTo>
                    <a:pt x="45" y="20"/>
                    <a:pt x="46" y="20"/>
                    <a:pt x="46" y="20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2" y="22"/>
                    <a:pt x="54" y="22"/>
                    <a:pt x="58" y="22"/>
                  </a:cubicBezTo>
                  <a:cubicBezTo>
                    <a:pt x="58" y="22"/>
                    <a:pt x="62" y="21"/>
                    <a:pt x="63" y="21"/>
                  </a:cubicBezTo>
                  <a:cubicBezTo>
                    <a:pt x="62" y="20"/>
                    <a:pt x="61" y="20"/>
                    <a:pt x="60" y="20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3" name="Freeform 704">
              <a:extLst>
                <a:ext uri="{FF2B5EF4-FFF2-40B4-BE49-F238E27FC236}">
                  <a16:creationId xmlns:a16="http://schemas.microsoft.com/office/drawing/2014/main" id="{E864A10E-33E0-463B-8F68-1E1676EC1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741"/>
              <a:ext cx="150" cy="46"/>
            </a:xfrm>
            <a:custGeom>
              <a:avLst/>
              <a:gdLst>
                <a:gd name="T0" fmla="*/ 813 w 60"/>
                <a:gd name="T1" fmla="*/ 257 h 17"/>
                <a:gd name="T2" fmla="*/ 313 w 60"/>
                <a:gd name="T3" fmla="*/ 103 h 17"/>
                <a:gd name="T4" fmla="*/ 83 w 60"/>
                <a:gd name="T5" fmla="*/ 22 h 17"/>
                <a:gd name="T6" fmla="*/ 33 w 60"/>
                <a:gd name="T7" fmla="*/ 60 h 17"/>
                <a:gd name="T8" fmla="*/ 270 w 60"/>
                <a:gd name="T9" fmla="*/ 162 h 17"/>
                <a:gd name="T10" fmla="*/ 470 w 60"/>
                <a:gd name="T11" fmla="*/ 257 h 17"/>
                <a:gd name="T12" fmla="*/ 675 w 60"/>
                <a:gd name="T13" fmla="*/ 314 h 17"/>
                <a:gd name="T14" fmla="*/ 675 w 60"/>
                <a:gd name="T15" fmla="*/ 314 h 17"/>
                <a:gd name="T16" fmla="*/ 863 w 60"/>
                <a:gd name="T17" fmla="*/ 336 h 17"/>
                <a:gd name="T18" fmla="*/ 813 w 60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3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30" y="13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4" name="Freeform 705">
              <a:extLst>
                <a:ext uri="{FF2B5EF4-FFF2-40B4-BE49-F238E27FC236}">
                  <a16:creationId xmlns:a16="http://schemas.microsoft.com/office/drawing/2014/main" id="{B68D121E-53A1-4D3F-8DBE-9D98F614C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739"/>
              <a:ext cx="175" cy="53"/>
            </a:xfrm>
            <a:custGeom>
              <a:avLst/>
              <a:gdLst>
                <a:gd name="T0" fmla="*/ 125 w 70"/>
                <a:gd name="T1" fmla="*/ 56 h 20"/>
                <a:gd name="T2" fmla="*/ 595 w 70"/>
                <a:gd name="T3" fmla="*/ 225 h 20"/>
                <a:gd name="T4" fmla="*/ 1083 w 70"/>
                <a:gd name="T5" fmla="*/ 352 h 20"/>
                <a:gd name="T6" fmla="*/ 1083 w 70"/>
                <a:gd name="T7" fmla="*/ 352 h 20"/>
                <a:gd name="T8" fmla="*/ 875 w 70"/>
                <a:gd name="T9" fmla="*/ 281 h 20"/>
                <a:gd name="T10" fmla="*/ 583 w 70"/>
                <a:gd name="T11" fmla="*/ 148 h 20"/>
                <a:gd name="T12" fmla="*/ 208 w 70"/>
                <a:gd name="T13" fmla="*/ 0 h 20"/>
                <a:gd name="T14" fmla="*/ 50 w 70"/>
                <a:gd name="T15" fmla="*/ 34 h 20"/>
                <a:gd name="T16" fmla="*/ 125 w 70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20">
                  <a:moveTo>
                    <a:pt x="8" y="3"/>
                  </a:moveTo>
                  <a:cubicBezTo>
                    <a:pt x="17" y="3"/>
                    <a:pt x="27" y="8"/>
                    <a:pt x="38" y="12"/>
                  </a:cubicBezTo>
                  <a:cubicBezTo>
                    <a:pt x="47" y="16"/>
                    <a:pt x="55" y="18"/>
                    <a:pt x="69" y="19"/>
                  </a:cubicBezTo>
                  <a:cubicBezTo>
                    <a:pt x="70" y="19"/>
                    <a:pt x="69" y="20"/>
                    <a:pt x="69" y="19"/>
                  </a:cubicBezTo>
                  <a:cubicBezTo>
                    <a:pt x="64" y="18"/>
                    <a:pt x="60" y="16"/>
                    <a:pt x="56" y="15"/>
                  </a:cubicBezTo>
                  <a:cubicBezTo>
                    <a:pt x="48" y="13"/>
                    <a:pt x="42" y="10"/>
                    <a:pt x="37" y="8"/>
                  </a:cubicBezTo>
                  <a:cubicBezTo>
                    <a:pt x="29" y="4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4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5" name="Freeform 706">
              <a:extLst>
                <a:ext uri="{FF2B5EF4-FFF2-40B4-BE49-F238E27FC236}">
                  <a16:creationId xmlns:a16="http://schemas.microsoft.com/office/drawing/2014/main" id="{3E30AC61-EF0F-4C59-A700-2087D26F2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36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94 h 20"/>
                <a:gd name="T6" fmla="*/ 438 w 64"/>
                <a:gd name="T7" fmla="*/ 148 h 20"/>
                <a:gd name="T8" fmla="*/ 50 w 64"/>
                <a:gd name="T9" fmla="*/ 21 h 20"/>
                <a:gd name="T10" fmla="*/ 0 w 64"/>
                <a:gd name="T11" fmla="*/ 34 h 20"/>
                <a:gd name="T12" fmla="*/ 175 w 64"/>
                <a:gd name="T13" fmla="*/ 111 h 20"/>
                <a:gd name="T14" fmla="*/ 408 w 64"/>
                <a:gd name="T15" fmla="*/ 225 h 20"/>
                <a:gd name="T16" fmla="*/ 583 w 64"/>
                <a:gd name="T17" fmla="*/ 294 h 20"/>
                <a:gd name="T18" fmla="*/ 613 w 64"/>
                <a:gd name="T19" fmla="*/ 315 h 20"/>
                <a:gd name="T20" fmla="*/ 625 w 64"/>
                <a:gd name="T21" fmla="*/ 315 h 20"/>
                <a:gd name="T22" fmla="*/ 658 w 64"/>
                <a:gd name="T23" fmla="*/ 337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52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7" y="17"/>
                    <a:pt x="52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5"/>
                    <a:pt x="12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4"/>
                    <a:pt x="37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5" y="18"/>
                    <a:pt x="45" y="19"/>
                    <a:pt x="46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8" y="19"/>
                    <a:pt x="49" y="20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9"/>
                  </a:cubicBezTo>
                  <a:cubicBezTo>
                    <a:pt x="63" y="19"/>
                    <a:pt x="62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6" name="Freeform 707">
              <a:extLst>
                <a:ext uri="{FF2B5EF4-FFF2-40B4-BE49-F238E27FC236}">
                  <a16:creationId xmlns:a16="http://schemas.microsoft.com/office/drawing/2014/main" id="{878A0938-1B84-44E3-BCA3-CEC92244E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747"/>
              <a:ext cx="150" cy="40"/>
            </a:xfrm>
            <a:custGeom>
              <a:avLst/>
              <a:gdLst>
                <a:gd name="T0" fmla="*/ 813 w 60"/>
                <a:gd name="T1" fmla="*/ 205 h 15"/>
                <a:gd name="T2" fmla="*/ 313 w 60"/>
                <a:gd name="T3" fmla="*/ 77 h 15"/>
                <a:gd name="T4" fmla="*/ 63 w 60"/>
                <a:gd name="T5" fmla="*/ 0 h 15"/>
                <a:gd name="T6" fmla="*/ 20 w 60"/>
                <a:gd name="T7" fmla="*/ 56 h 15"/>
                <a:gd name="T8" fmla="*/ 250 w 60"/>
                <a:gd name="T9" fmla="*/ 136 h 15"/>
                <a:gd name="T10" fmla="*/ 470 w 60"/>
                <a:gd name="T11" fmla="*/ 205 h 15"/>
                <a:gd name="T12" fmla="*/ 675 w 60"/>
                <a:gd name="T13" fmla="*/ 264 h 15"/>
                <a:gd name="T14" fmla="*/ 675 w 60"/>
                <a:gd name="T15" fmla="*/ 264 h 15"/>
                <a:gd name="T16" fmla="*/ 863 w 60"/>
                <a:gd name="T17" fmla="*/ 264 h 15"/>
                <a:gd name="T18" fmla="*/ 813 w 60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5">
                  <a:moveTo>
                    <a:pt x="52" y="11"/>
                  </a:moveTo>
                  <a:cubicBezTo>
                    <a:pt x="39" y="10"/>
                    <a:pt x="29" y="7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3"/>
                    <a:pt x="11" y="5"/>
                    <a:pt x="16" y="7"/>
                  </a:cubicBezTo>
                  <a:cubicBezTo>
                    <a:pt x="20" y="8"/>
                    <a:pt x="25" y="10"/>
                    <a:pt x="30" y="11"/>
                  </a:cubicBezTo>
                  <a:cubicBezTo>
                    <a:pt x="34" y="13"/>
                    <a:pt x="38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6" y="15"/>
                    <a:pt x="51" y="15"/>
                    <a:pt x="55" y="14"/>
                  </a:cubicBezTo>
                  <a:cubicBezTo>
                    <a:pt x="57" y="14"/>
                    <a:pt x="60" y="11"/>
                    <a:pt x="52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7" name="Freeform 708">
              <a:extLst>
                <a:ext uri="{FF2B5EF4-FFF2-40B4-BE49-F238E27FC236}">
                  <a16:creationId xmlns:a16="http://schemas.microsoft.com/office/drawing/2014/main" id="{EFD07982-018B-499C-96E7-0B5209670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747"/>
              <a:ext cx="175" cy="45"/>
            </a:xfrm>
            <a:custGeom>
              <a:avLst/>
              <a:gdLst>
                <a:gd name="T0" fmla="*/ 125 w 70"/>
                <a:gd name="T1" fmla="*/ 56 h 17"/>
                <a:gd name="T2" fmla="*/ 595 w 70"/>
                <a:gd name="T3" fmla="*/ 204 h 17"/>
                <a:gd name="T4" fmla="*/ 1083 w 70"/>
                <a:gd name="T5" fmla="*/ 294 h 17"/>
                <a:gd name="T6" fmla="*/ 1083 w 70"/>
                <a:gd name="T7" fmla="*/ 294 h 17"/>
                <a:gd name="T8" fmla="*/ 875 w 70"/>
                <a:gd name="T9" fmla="*/ 238 h 17"/>
                <a:gd name="T10" fmla="*/ 563 w 70"/>
                <a:gd name="T11" fmla="*/ 111 h 17"/>
                <a:gd name="T12" fmla="*/ 188 w 70"/>
                <a:gd name="T13" fmla="*/ 0 h 17"/>
                <a:gd name="T14" fmla="*/ 33 w 70"/>
                <a:gd name="T15" fmla="*/ 34 h 17"/>
                <a:gd name="T16" fmla="*/ 125 w 70"/>
                <a:gd name="T17" fmla="*/ 5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7">
                  <a:moveTo>
                    <a:pt x="8" y="3"/>
                  </a:moveTo>
                  <a:cubicBezTo>
                    <a:pt x="16" y="2"/>
                    <a:pt x="27" y="8"/>
                    <a:pt x="38" y="11"/>
                  </a:cubicBezTo>
                  <a:cubicBezTo>
                    <a:pt x="47" y="14"/>
                    <a:pt x="56" y="16"/>
                    <a:pt x="69" y="16"/>
                  </a:cubicBezTo>
                  <a:cubicBezTo>
                    <a:pt x="70" y="16"/>
                    <a:pt x="69" y="17"/>
                    <a:pt x="69" y="16"/>
                  </a:cubicBezTo>
                  <a:cubicBezTo>
                    <a:pt x="64" y="15"/>
                    <a:pt x="60" y="14"/>
                    <a:pt x="56" y="13"/>
                  </a:cubicBezTo>
                  <a:cubicBezTo>
                    <a:pt x="48" y="11"/>
                    <a:pt x="42" y="9"/>
                    <a:pt x="36" y="6"/>
                  </a:cubicBezTo>
                  <a:cubicBezTo>
                    <a:pt x="29" y="3"/>
                    <a:pt x="20" y="0"/>
                    <a:pt x="12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8" name="Freeform 709">
              <a:extLst>
                <a:ext uri="{FF2B5EF4-FFF2-40B4-BE49-F238E27FC236}">
                  <a16:creationId xmlns:a16="http://schemas.microsoft.com/office/drawing/2014/main" id="{E0FBB667-7922-4890-9D06-F0E54F78D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741"/>
              <a:ext cx="163" cy="51"/>
            </a:xfrm>
            <a:custGeom>
              <a:avLst/>
              <a:gdLst>
                <a:gd name="T0" fmla="*/ 975 w 65"/>
                <a:gd name="T1" fmla="*/ 309 h 19"/>
                <a:gd name="T2" fmla="*/ 785 w 65"/>
                <a:gd name="T3" fmla="*/ 274 h 19"/>
                <a:gd name="T4" fmla="*/ 772 w 65"/>
                <a:gd name="T5" fmla="*/ 274 h 19"/>
                <a:gd name="T6" fmla="*/ 459 w 65"/>
                <a:gd name="T7" fmla="*/ 150 h 19"/>
                <a:gd name="T8" fmla="*/ 63 w 65"/>
                <a:gd name="T9" fmla="*/ 21 h 19"/>
                <a:gd name="T10" fmla="*/ 0 w 65"/>
                <a:gd name="T11" fmla="*/ 56 h 19"/>
                <a:gd name="T12" fmla="*/ 176 w 65"/>
                <a:gd name="T13" fmla="*/ 115 h 19"/>
                <a:gd name="T14" fmla="*/ 429 w 65"/>
                <a:gd name="T15" fmla="*/ 217 h 19"/>
                <a:gd name="T16" fmla="*/ 597 w 65"/>
                <a:gd name="T17" fmla="*/ 287 h 19"/>
                <a:gd name="T18" fmla="*/ 629 w 65"/>
                <a:gd name="T19" fmla="*/ 287 h 19"/>
                <a:gd name="T20" fmla="*/ 647 w 65"/>
                <a:gd name="T21" fmla="*/ 309 h 19"/>
                <a:gd name="T22" fmla="*/ 680 w 65"/>
                <a:gd name="T23" fmla="*/ 330 h 19"/>
                <a:gd name="T24" fmla="*/ 710 w 65"/>
                <a:gd name="T25" fmla="*/ 330 h 19"/>
                <a:gd name="T26" fmla="*/ 742 w 65"/>
                <a:gd name="T27" fmla="*/ 346 h 19"/>
                <a:gd name="T28" fmla="*/ 772 w 65"/>
                <a:gd name="T29" fmla="*/ 346 h 19"/>
                <a:gd name="T30" fmla="*/ 805 w 65"/>
                <a:gd name="T31" fmla="*/ 346 h 19"/>
                <a:gd name="T32" fmla="*/ 943 w 65"/>
                <a:gd name="T33" fmla="*/ 346 h 19"/>
                <a:gd name="T34" fmla="*/ 1026 w 65"/>
                <a:gd name="T35" fmla="*/ 330 h 19"/>
                <a:gd name="T36" fmla="*/ 975 w 65"/>
                <a:gd name="T37" fmla="*/ 309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9">
                  <a:moveTo>
                    <a:pt x="62" y="16"/>
                  </a:moveTo>
                  <a:cubicBezTo>
                    <a:pt x="58" y="16"/>
                    <a:pt x="53" y="16"/>
                    <a:pt x="50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1" y="13"/>
                    <a:pt x="35" y="10"/>
                    <a:pt x="29" y="8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4" y="3"/>
                    <a:pt x="8" y="4"/>
                    <a:pt x="11" y="6"/>
                  </a:cubicBezTo>
                  <a:cubicBezTo>
                    <a:pt x="16" y="7"/>
                    <a:pt x="22" y="9"/>
                    <a:pt x="27" y="11"/>
                  </a:cubicBezTo>
                  <a:cubicBezTo>
                    <a:pt x="31" y="12"/>
                    <a:pt x="34" y="14"/>
                    <a:pt x="38" y="15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2" y="16"/>
                    <a:pt x="43" y="16"/>
                    <a:pt x="43" y="17"/>
                  </a:cubicBezTo>
                  <a:cubicBezTo>
                    <a:pt x="44" y="17"/>
                    <a:pt x="44" y="17"/>
                    <a:pt x="45" y="17"/>
                  </a:cubicBezTo>
                  <a:cubicBezTo>
                    <a:pt x="46" y="17"/>
                    <a:pt x="46" y="17"/>
                    <a:pt x="47" y="18"/>
                  </a:cubicBezTo>
                  <a:cubicBezTo>
                    <a:pt x="48" y="18"/>
                    <a:pt x="48" y="18"/>
                    <a:pt x="49" y="18"/>
                  </a:cubicBezTo>
                  <a:cubicBezTo>
                    <a:pt x="50" y="18"/>
                    <a:pt x="50" y="18"/>
                    <a:pt x="51" y="18"/>
                  </a:cubicBezTo>
                  <a:cubicBezTo>
                    <a:pt x="54" y="19"/>
                    <a:pt x="56" y="19"/>
                    <a:pt x="60" y="18"/>
                  </a:cubicBezTo>
                  <a:cubicBezTo>
                    <a:pt x="61" y="18"/>
                    <a:pt x="64" y="17"/>
                    <a:pt x="65" y="17"/>
                  </a:cubicBezTo>
                  <a:cubicBezTo>
                    <a:pt x="64" y="17"/>
                    <a:pt x="63" y="16"/>
                    <a:pt x="62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9" name="Freeform 710">
              <a:extLst>
                <a:ext uri="{FF2B5EF4-FFF2-40B4-BE49-F238E27FC236}">
                  <a16:creationId xmlns:a16="http://schemas.microsoft.com/office/drawing/2014/main" id="{6B4AEF38-434D-4559-9F61-0F9F2FC8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757"/>
              <a:ext cx="150" cy="43"/>
            </a:xfrm>
            <a:custGeom>
              <a:avLst/>
              <a:gdLst>
                <a:gd name="T0" fmla="*/ 813 w 60"/>
                <a:gd name="T1" fmla="*/ 253 h 16"/>
                <a:gd name="T2" fmla="*/ 313 w 60"/>
                <a:gd name="T3" fmla="*/ 81 h 16"/>
                <a:gd name="T4" fmla="*/ 83 w 60"/>
                <a:gd name="T5" fmla="*/ 0 h 16"/>
                <a:gd name="T6" fmla="*/ 33 w 60"/>
                <a:gd name="T7" fmla="*/ 35 h 16"/>
                <a:gd name="T8" fmla="*/ 270 w 60"/>
                <a:gd name="T9" fmla="*/ 137 h 16"/>
                <a:gd name="T10" fmla="*/ 458 w 60"/>
                <a:gd name="T11" fmla="*/ 231 h 16"/>
                <a:gd name="T12" fmla="*/ 675 w 60"/>
                <a:gd name="T13" fmla="*/ 312 h 16"/>
                <a:gd name="T14" fmla="*/ 675 w 60"/>
                <a:gd name="T15" fmla="*/ 312 h 16"/>
                <a:gd name="T16" fmla="*/ 863 w 60"/>
                <a:gd name="T17" fmla="*/ 312 h 16"/>
                <a:gd name="T18" fmla="*/ 813 w 60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6">
                  <a:moveTo>
                    <a:pt x="52" y="13"/>
                  </a:moveTo>
                  <a:cubicBezTo>
                    <a:pt x="39" y="12"/>
                    <a:pt x="29" y="8"/>
                    <a:pt x="20" y="4"/>
                  </a:cubicBezTo>
                  <a:cubicBezTo>
                    <a:pt x="14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1" y="5"/>
                    <a:pt x="17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4" y="13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0" name="Freeform 711">
              <a:extLst>
                <a:ext uri="{FF2B5EF4-FFF2-40B4-BE49-F238E27FC236}">
                  <a16:creationId xmlns:a16="http://schemas.microsoft.com/office/drawing/2014/main" id="{8D2417B7-0796-4170-9224-DF6F08E14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752"/>
              <a:ext cx="173" cy="56"/>
            </a:xfrm>
            <a:custGeom>
              <a:avLst/>
              <a:gdLst>
                <a:gd name="T0" fmla="*/ 125 w 69"/>
                <a:gd name="T1" fmla="*/ 77 h 21"/>
                <a:gd name="T2" fmla="*/ 597 w 69"/>
                <a:gd name="T3" fmla="*/ 248 h 21"/>
                <a:gd name="T4" fmla="*/ 1068 w 69"/>
                <a:gd name="T5" fmla="*/ 376 h 21"/>
                <a:gd name="T6" fmla="*/ 1088 w 69"/>
                <a:gd name="T7" fmla="*/ 376 h 21"/>
                <a:gd name="T8" fmla="*/ 868 w 69"/>
                <a:gd name="T9" fmla="*/ 307 h 21"/>
                <a:gd name="T10" fmla="*/ 567 w 69"/>
                <a:gd name="T11" fmla="*/ 149 h 21"/>
                <a:gd name="T12" fmla="*/ 208 w 69"/>
                <a:gd name="T13" fmla="*/ 0 h 21"/>
                <a:gd name="T14" fmla="*/ 50 w 69"/>
                <a:gd name="T15" fmla="*/ 56 h 21"/>
                <a:gd name="T16" fmla="*/ 125 w 6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4"/>
                  </a:moveTo>
                  <a:cubicBezTo>
                    <a:pt x="17" y="3"/>
                    <a:pt x="27" y="9"/>
                    <a:pt x="38" y="13"/>
                  </a:cubicBezTo>
                  <a:cubicBezTo>
                    <a:pt x="47" y="16"/>
                    <a:pt x="55" y="18"/>
                    <a:pt x="68" y="20"/>
                  </a:cubicBezTo>
                  <a:cubicBezTo>
                    <a:pt x="69" y="20"/>
                    <a:pt x="69" y="21"/>
                    <a:pt x="69" y="20"/>
                  </a:cubicBezTo>
                  <a:cubicBezTo>
                    <a:pt x="64" y="19"/>
                    <a:pt x="59" y="17"/>
                    <a:pt x="55" y="16"/>
                  </a:cubicBezTo>
                  <a:cubicBezTo>
                    <a:pt x="48" y="14"/>
                    <a:pt x="42" y="11"/>
                    <a:pt x="36" y="8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1" name="Freeform 712">
              <a:extLst>
                <a:ext uri="{FF2B5EF4-FFF2-40B4-BE49-F238E27FC236}">
                  <a16:creationId xmlns:a16="http://schemas.microsoft.com/office/drawing/2014/main" id="{6EA62078-7B89-4F6D-A586-EE1E20D7A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752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81 h 20"/>
                <a:gd name="T4" fmla="*/ 750 w 64"/>
                <a:gd name="T5" fmla="*/ 281 h 20"/>
                <a:gd name="T6" fmla="*/ 438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58 w 64"/>
                <a:gd name="T13" fmla="*/ 90 h 20"/>
                <a:gd name="T14" fmla="*/ 408 w 64"/>
                <a:gd name="T15" fmla="*/ 204 h 20"/>
                <a:gd name="T16" fmla="*/ 563 w 64"/>
                <a:gd name="T17" fmla="*/ 281 h 20"/>
                <a:gd name="T18" fmla="*/ 613 w 64"/>
                <a:gd name="T19" fmla="*/ 294 h 20"/>
                <a:gd name="T20" fmla="*/ 625 w 64"/>
                <a:gd name="T21" fmla="*/ 294 h 20"/>
                <a:gd name="T22" fmla="*/ 658 w 64"/>
                <a:gd name="T23" fmla="*/ 315 h 20"/>
                <a:gd name="T24" fmla="*/ 688 w 64"/>
                <a:gd name="T25" fmla="*/ 337 h 20"/>
                <a:gd name="T26" fmla="*/ 720 w 64"/>
                <a:gd name="T27" fmla="*/ 337 h 20"/>
                <a:gd name="T28" fmla="*/ 738 w 64"/>
                <a:gd name="T29" fmla="*/ 352 h 20"/>
                <a:gd name="T30" fmla="*/ 783 w 64"/>
                <a:gd name="T31" fmla="*/ 352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0" y="13"/>
                    <a:pt x="34" y="10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6" y="6"/>
                    <a:pt x="21" y="8"/>
                    <a:pt x="26" y="11"/>
                  </a:cubicBezTo>
                  <a:cubicBezTo>
                    <a:pt x="30" y="12"/>
                    <a:pt x="33" y="14"/>
                    <a:pt x="36" y="15"/>
                  </a:cubicBezTo>
                  <a:cubicBezTo>
                    <a:pt x="37" y="15"/>
                    <a:pt x="38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1" y="17"/>
                    <a:pt x="42" y="17"/>
                    <a:pt x="42" y="17"/>
                  </a:cubicBezTo>
                  <a:cubicBezTo>
                    <a:pt x="43" y="17"/>
                    <a:pt x="43" y="17"/>
                    <a:pt x="44" y="18"/>
                  </a:cubicBezTo>
                  <a:cubicBezTo>
                    <a:pt x="44" y="18"/>
                    <a:pt x="45" y="18"/>
                    <a:pt x="46" y="18"/>
                  </a:cubicBezTo>
                  <a:cubicBezTo>
                    <a:pt x="46" y="18"/>
                    <a:pt x="47" y="18"/>
                    <a:pt x="47" y="19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2" name="Freeform 713">
              <a:extLst>
                <a:ext uri="{FF2B5EF4-FFF2-40B4-BE49-F238E27FC236}">
                  <a16:creationId xmlns:a16="http://schemas.microsoft.com/office/drawing/2014/main" id="{47970E3D-B9B8-490C-9E9C-A3D16428A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760"/>
              <a:ext cx="147" cy="45"/>
            </a:xfrm>
            <a:custGeom>
              <a:avLst/>
              <a:gdLst>
                <a:gd name="T0" fmla="*/ 787 w 59"/>
                <a:gd name="T1" fmla="*/ 259 h 17"/>
                <a:gd name="T2" fmla="*/ 311 w 59"/>
                <a:gd name="T3" fmla="*/ 90 h 17"/>
                <a:gd name="T4" fmla="*/ 62 w 59"/>
                <a:gd name="T5" fmla="*/ 21 h 17"/>
                <a:gd name="T6" fmla="*/ 12 w 59"/>
                <a:gd name="T7" fmla="*/ 56 h 17"/>
                <a:gd name="T8" fmla="*/ 249 w 59"/>
                <a:gd name="T9" fmla="*/ 148 h 17"/>
                <a:gd name="T10" fmla="*/ 446 w 59"/>
                <a:gd name="T11" fmla="*/ 238 h 17"/>
                <a:gd name="T12" fmla="*/ 653 w 59"/>
                <a:gd name="T13" fmla="*/ 315 h 17"/>
                <a:gd name="T14" fmla="*/ 653 w 59"/>
                <a:gd name="T15" fmla="*/ 315 h 17"/>
                <a:gd name="T16" fmla="*/ 837 w 59"/>
                <a:gd name="T17" fmla="*/ 315 h 17"/>
                <a:gd name="T18" fmla="*/ 787 w 59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7">
                  <a:moveTo>
                    <a:pt x="51" y="14"/>
                  </a:moveTo>
                  <a:cubicBezTo>
                    <a:pt x="39" y="12"/>
                    <a:pt x="28" y="9"/>
                    <a:pt x="20" y="5"/>
                  </a:cubicBezTo>
                  <a:cubicBezTo>
                    <a:pt x="14" y="3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9"/>
                    <a:pt x="25" y="11"/>
                    <a:pt x="29" y="13"/>
                  </a:cubicBezTo>
                  <a:cubicBezTo>
                    <a:pt x="33" y="14"/>
                    <a:pt x="37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5" y="17"/>
                    <a:pt x="50" y="17"/>
                    <a:pt x="54" y="17"/>
                  </a:cubicBezTo>
                  <a:cubicBezTo>
                    <a:pt x="56" y="17"/>
                    <a:pt x="59" y="14"/>
                    <a:pt x="51" y="1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3" name="Freeform 714">
              <a:extLst>
                <a:ext uri="{FF2B5EF4-FFF2-40B4-BE49-F238E27FC236}">
                  <a16:creationId xmlns:a16="http://schemas.microsoft.com/office/drawing/2014/main" id="{525C3B87-EBA2-4226-85E4-C01908AEA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752"/>
              <a:ext cx="170" cy="61"/>
            </a:xfrm>
            <a:custGeom>
              <a:avLst/>
              <a:gdLst>
                <a:gd name="T0" fmla="*/ 125 w 68"/>
                <a:gd name="T1" fmla="*/ 77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63 w 68"/>
                <a:gd name="T9" fmla="*/ 316 h 23"/>
                <a:gd name="T10" fmla="*/ 563 w 68"/>
                <a:gd name="T11" fmla="*/ 170 h 23"/>
                <a:gd name="T12" fmla="*/ 188 w 68"/>
                <a:gd name="T13" fmla="*/ 21 h 23"/>
                <a:gd name="T14" fmla="*/ 33 w 68"/>
                <a:gd name="T15" fmla="*/ 56 h 23"/>
                <a:gd name="T16" fmla="*/ 125 w 68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4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0"/>
                    <a:pt x="59" y="19"/>
                    <a:pt x="55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4" name="Freeform 715">
              <a:extLst>
                <a:ext uri="{FF2B5EF4-FFF2-40B4-BE49-F238E27FC236}">
                  <a16:creationId xmlns:a16="http://schemas.microsoft.com/office/drawing/2014/main" id="{265C745B-3148-495C-A7FD-66999B0CB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757"/>
              <a:ext cx="158" cy="56"/>
            </a:xfrm>
            <a:custGeom>
              <a:avLst/>
              <a:gdLst>
                <a:gd name="T0" fmla="*/ 943 w 63"/>
                <a:gd name="T1" fmla="*/ 341 h 21"/>
                <a:gd name="T2" fmla="*/ 710 w 63"/>
                <a:gd name="T3" fmla="*/ 307 h 21"/>
                <a:gd name="T4" fmla="*/ 441 w 63"/>
                <a:gd name="T5" fmla="*/ 171 h 21"/>
                <a:gd name="T6" fmla="*/ 63 w 63"/>
                <a:gd name="T7" fmla="*/ 0 h 21"/>
                <a:gd name="T8" fmla="*/ 0 w 63"/>
                <a:gd name="T9" fmla="*/ 21 h 21"/>
                <a:gd name="T10" fmla="*/ 176 w 63"/>
                <a:gd name="T11" fmla="*/ 93 h 21"/>
                <a:gd name="T12" fmla="*/ 409 w 63"/>
                <a:gd name="T13" fmla="*/ 227 h 21"/>
                <a:gd name="T14" fmla="*/ 567 w 63"/>
                <a:gd name="T15" fmla="*/ 320 h 21"/>
                <a:gd name="T16" fmla="*/ 617 w 63"/>
                <a:gd name="T17" fmla="*/ 320 h 21"/>
                <a:gd name="T18" fmla="*/ 629 w 63"/>
                <a:gd name="T19" fmla="*/ 341 h 21"/>
                <a:gd name="T20" fmla="*/ 660 w 63"/>
                <a:gd name="T21" fmla="*/ 363 h 21"/>
                <a:gd name="T22" fmla="*/ 680 w 63"/>
                <a:gd name="T23" fmla="*/ 363 h 21"/>
                <a:gd name="T24" fmla="*/ 913 w 63"/>
                <a:gd name="T25" fmla="*/ 376 h 21"/>
                <a:gd name="T26" fmla="*/ 993 w 63"/>
                <a:gd name="T27" fmla="*/ 363 h 21"/>
                <a:gd name="T28" fmla="*/ 943 w 63"/>
                <a:gd name="T29" fmla="*/ 341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1">
                  <a:moveTo>
                    <a:pt x="60" y="18"/>
                  </a:moveTo>
                  <a:cubicBezTo>
                    <a:pt x="56" y="17"/>
                    <a:pt x="49" y="17"/>
                    <a:pt x="45" y="16"/>
                  </a:cubicBezTo>
                  <a:cubicBezTo>
                    <a:pt x="45" y="16"/>
                    <a:pt x="34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5"/>
                    <a:pt x="36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1" y="18"/>
                    <a:pt x="41" y="19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8" y="21"/>
                    <a:pt x="54" y="20"/>
                    <a:pt x="58" y="20"/>
                  </a:cubicBezTo>
                  <a:cubicBezTo>
                    <a:pt x="59" y="20"/>
                    <a:pt x="62" y="19"/>
                    <a:pt x="63" y="19"/>
                  </a:cubicBezTo>
                  <a:cubicBezTo>
                    <a:pt x="62" y="18"/>
                    <a:pt x="61" y="18"/>
                    <a:pt x="60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5" name="Freeform 716">
              <a:extLst>
                <a:ext uri="{FF2B5EF4-FFF2-40B4-BE49-F238E27FC236}">
                  <a16:creationId xmlns:a16="http://schemas.microsoft.com/office/drawing/2014/main" id="{E8DCD6E1-BD51-4A0C-8D6B-7A59A9014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760"/>
              <a:ext cx="147" cy="48"/>
            </a:xfrm>
            <a:custGeom>
              <a:avLst/>
              <a:gdLst>
                <a:gd name="T0" fmla="*/ 807 w 59"/>
                <a:gd name="T1" fmla="*/ 285 h 18"/>
                <a:gd name="T2" fmla="*/ 311 w 59"/>
                <a:gd name="T3" fmla="*/ 115 h 18"/>
                <a:gd name="T4" fmla="*/ 75 w 59"/>
                <a:gd name="T5" fmla="*/ 21 h 18"/>
                <a:gd name="T6" fmla="*/ 30 w 59"/>
                <a:gd name="T7" fmla="*/ 56 h 18"/>
                <a:gd name="T8" fmla="*/ 262 w 59"/>
                <a:gd name="T9" fmla="*/ 149 h 18"/>
                <a:gd name="T10" fmla="*/ 446 w 59"/>
                <a:gd name="T11" fmla="*/ 264 h 18"/>
                <a:gd name="T12" fmla="*/ 665 w 59"/>
                <a:gd name="T13" fmla="*/ 341 h 18"/>
                <a:gd name="T14" fmla="*/ 665 w 59"/>
                <a:gd name="T15" fmla="*/ 341 h 18"/>
                <a:gd name="T16" fmla="*/ 850 w 59"/>
                <a:gd name="T17" fmla="*/ 341 h 18"/>
                <a:gd name="T18" fmla="*/ 807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6"/>
                  </a:cubicBezTo>
                  <a:cubicBezTo>
                    <a:pt x="15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7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5"/>
                    <a:pt x="38" y="17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5" y="18"/>
                    <a:pt x="50" y="18"/>
                    <a:pt x="55" y="18"/>
                  </a:cubicBezTo>
                  <a:cubicBezTo>
                    <a:pt x="57" y="18"/>
                    <a:pt x="59" y="16"/>
                    <a:pt x="52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6" name="Freeform 717">
              <a:extLst>
                <a:ext uri="{FF2B5EF4-FFF2-40B4-BE49-F238E27FC236}">
                  <a16:creationId xmlns:a16="http://schemas.microsoft.com/office/drawing/2014/main" id="{890EA7BA-2EB4-43F0-B607-32F579884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752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64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71 h 24"/>
                <a:gd name="T12" fmla="*/ 18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5" y="18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1"/>
                    <a:pt x="58" y="20"/>
                    <a:pt x="54" y="18"/>
                  </a:cubicBezTo>
                  <a:cubicBezTo>
                    <a:pt x="47" y="15"/>
                    <a:pt x="41" y="12"/>
                    <a:pt x="35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7" name="Freeform 718">
              <a:extLst>
                <a:ext uri="{FF2B5EF4-FFF2-40B4-BE49-F238E27FC236}">
                  <a16:creationId xmlns:a16="http://schemas.microsoft.com/office/drawing/2014/main" id="{D7A7BFBF-88EB-4C8B-81F0-035F8252B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755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16 h 23"/>
                <a:gd name="T6" fmla="*/ 434 w 63"/>
                <a:gd name="T7" fmla="*/ 170 h 23"/>
                <a:gd name="T8" fmla="*/ 62 w 63"/>
                <a:gd name="T9" fmla="*/ 0 h 23"/>
                <a:gd name="T10" fmla="*/ 0 w 63"/>
                <a:gd name="T11" fmla="*/ 21 h 23"/>
                <a:gd name="T12" fmla="*/ 167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37 h 23"/>
                <a:gd name="T22" fmla="*/ 653 w 63"/>
                <a:gd name="T23" fmla="*/ 353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395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19"/>
                    <a:pt x="48" y="18"/>
                  </a:cubicBezTo>
                  <a:cubicBezTo>
                    <a:pt x="48" y="18"/>
                    <a:pt x="47" y="18"/>
                    <a:pt x="47" y="17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3" y="15"/>
                    <a:pt x="36" y="17"/>
                  </a:cubicBezTo>
                  <a:cubicBezTo>
                    <a:pt x="37" y="17"/>
                    <a:pt x="37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4" y="20"/>
                    <a:pt x="45" y="20"/>
                    <a:pt x="45" y="21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8" y="21"/>
                    <a:pt x="48" y="21"/>
                    <a:pt x="49" y="22"/>
                  </a:cubicBezTo>
                  <a:cubicBezTo>
                    <a:pt x="52" y="22"/>
                    <a:pt x="54" y="23"/>
                    <a:pt x="58" y="23"/>
                  </a:cubicBezTo>
                  <a:cubicBezTo>
                    <a:pt x="59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8" name="Freeform 719">
              <a:extLst>
                <a:ext uri="{FF2B5EF4-FFF2-40B4-BE49-F238E27FC236}">
                  <a16:creationId xmlns:a16="http://schemas.microsoft.com/office/drawing/2014/main" id="{BD458588-5E3C-4CA8-AFC3-A8BA622D0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760"/>
              <a:ext cx="147" cy="51"/>
            </a:xfrm>
            <a:custGeom>
              <a:avLst/>
              <a:gdLst>
                <a:gd name="T0" fmla="*/ 787 w 59"/>
                <a:gd name="T1" fmla="*/ 309 h 19"/>
                <a:gd name="T2" fmla="*/ 311 w 59"/>
                <a:gd name="T3" fmla="*/ 94 h 19"/>
                <a:gd name="T4" fmla="*/ 62 w 59"/>
                <a:gd name="T5" fmla="*/ 0 h 19"/>
                <a:gd name="T6" fmla="*/ 12 w 59"/>
                <a:gd name="T7" fmla="*/ 35 h 19"/>
                <a:gd name="T8" fmla="*/ 249 w 59"/>
                <a:gd name="T9" fmla="*/ 150 h 19"/>
                <a:gd name="T10" fmla="*/ 446 w 59"/>
                <a:gd name="T11" fmla="*/ 252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787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9" y="14"/>
                    <a:pt x="28" y="9"/>
                    <a:pt x="20" y="5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7" y="3"/>
                    <a:pt x="10" y="5"/>
                    <a:pt x="16" y="8"/>
                  </a:cubicBezTo>
                  <a:cubicBezTo>
                    <a:pt x="19" y="10"/>
                    <a:pt x="25" y="12"/>
                    <a:pt x="29" y="13"/>
                  </a:cubicBezTo>
                  <a:cubicBezTo>
                    <a:pt x="32" y="15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8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9" name="Freeform 720">
              <a:extLst>
                <a:ext uri="{FF2B5EF4-FFF2-40B4-BE49-F238E27FC236}">
                  <a16:creationId xmlns:a16="http://schemas.microsoft.com/office/drawing/2014/main" id="{FC6BBC7A-3864-4DD9-82A2-909CD68D3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747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50 w 68"/>
                <a:gd name="T7" fmla="*/ 438 h 25"/>
                <a:gd name="T8" fmla="*/ 845 w 68"/>
                <a:gd name="T9" fmla="*/ 348 h 25"/>
                <a:gd name="T10" fmla="*/ 563 w 68"/>
                <a:gd name="T11" fmla="*/ 203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3"/>
                    <a:pt x="58" y="21"/>
                    <a:pt x="54" y="19"/>
                  </a:cubicBezTo>
                  <a:cubicBezTo>
                    <a:pt x="47" y="17"/>
                    <a:pt x="41" y="13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0" name="Freeform 721">
              <a:extLst>
                <a:ext uri="{FF2B5EF4-FFF2-40B4-BE49-F238E27FC236}">
                  <a16:creationId xmlns:a16="http://schemas.microsoft.com/office/drawing/2014/main" id="{B6F4F0C9-14AE-4C74-B9A8-1A8A56355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52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28 w 63"/>
                <a:gd name="T3" fmla="*/ 337 h 23"/>
                <a:gd name="T4" fmla="*/ 715 w 63"/>
                <a:gd name="T5" fmla="*/ 337 h 23"/>
                <a:gd name="T6" fmla="*/ 416 w 63"/>
                <a:gd name="T7" fmla="*/ 170 h 23"/>
                <a:gd name="T8" fmla="*/ 42 w 63"/>
                <a:gd name="T9" fmla="*/ 0 h 23"/>
                <a:gd name="T10" fmla="*/ 0 w 63"/>
                <a:gd name="T11" fmla="*/ 21 h 23"/>
                <a:gd name="T12" fmla="*/ 155 w 63"/>
                <a:gd name="T13" fmla="*/ 90 h 23"/>
                <a:gd name="T14" fmla="*/ 404 w 63"/>
                <a:gd name="T15" fmla="*/ 225 h 23"/>
                <a:gd name="T16" fmla="*/ 541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33 w 63"/>
                <a:gd name="T23" fmla="*/ 374 h 23"/>
                <a:gd name="T24" fmla="*/ 653 w 63"/>
                <a:gd name="T25" fmla="*/ 374 h 23"/>
                <a:gd name="T26" fmla="*/ 695 w 63"/>
                <a:gd name="T27" fmla="*/ 395 h 23"/>
                <a:gd name="T28" fmla="*/ 715 w 63"/>
                <a:gd name="T29" fmla="*/ 395 h 23"/>
                <a:gd name="T30" fmla="*/ 745 w 63"/>
                <a:gd name="T31" fmla="*/ 408 h 23"/>
                <a:gd name="T32" fmla="*/ 882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7" y="18"/>
                    <a:pt x="46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5"/>
                    <a:pt x="35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8" y="18"/>
                    <a:pt x="39" y="19"/>
                  </a:cubicBezTo>
                  <a:cubicBezTo>
                    <a:pt x="39" y="19"/>
                    <a:pt x="40" y="19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0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2"/>
                    <a:pt x="48" y="22"/>
                    <a:pt x="48" y="22"/>
                  </a:cubicBezTo>
                  <a:cubicBezTo>
                    <a:pt x="51" y="23"/>
                    <a:pt x="54" y="23"/>
                    <a:pt x="57" y="23"/>
                  </a:cubicBezTo>
                  <a:cubicBezTo>
                    <a:pt x="58" y="23"/>
                    <a:pt x="61" y="23"/>
                    <a:pt x="63" y="22"/>
                  </a:cubicBezTo>
                  <a:cubicBezTo>
                    <a:pt x="61" y="22"/>
                    <a:pt x="60" y="22"/>
                    <a:pt x="60" y="2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1" name="Freeform 722">
              <a:extLst>
                <a:ext uri="{FF2B5EF4-FFF2-40B4-BE49-F238E27FC236}">
                  <a16:creationId xmlns:a16="http://schemas.microsoft.com/office/drawing/2014/main" id="{9CEE51B9-56E9-4752-A75D-B008D1401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755"/>
              <a:ext cx="147" cy="53"/>
            </a:xfrm>
            <a:custGeom>
              <a:avLst/>
              <a:gdLst>
                <a:gd name="T0" fmla="*/ 787 w 59"/>
                <a:gd name="T1" fmla="*/ 315 h 20"/>
                <a:gd name="T2" fmla="*/ 311 w 59"/>
                <a:gd name="T3" fmla="*/ 111 h 20"/>
                <a:gd name="T4" fmla="*/ 75 w 59"/>
                <a:gd name="T5" fmla="*/ 21 h 20"/>
                <a:gd name="T6" fmla="*/ 30 w 59"/>
                <a:gd name="T7" fmla="*/ 34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7"/>
                  </a:moveTo>
                  <a:cubicBezTo>
                    <a:pt x="39" y="15"/>
                    <a:pt x="29" y="10"/>
                    <a:pt x="20" y="6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0"/>
                    <a:pt x="59" y="17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2" name="Freeform 723">
              <a:extLst>
                <a:ext uri="{FF2B5EF4-FFF2-40B4-BE49-F238E27FC236}">
                  <a16:creationId xmlns:a16="http://schemas.microsoft.com/office/drawing/2014/main" id="{49F8F34E-AF6D-4CBA-A6A6-116B9B790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744"/>
              <a:ext cx="167" cy="67"/>
            </a:xfrm>
            <a:custGeom>
              <a:avLst/>
              <a:gdLst>
                <a:gd name="T0" fmla="*/ 125 w 67"/>
                <a:gd name="T1" fmla="*/ 56 h 25"/>
                <a:gd name="T2" fmla="*/ 558 w 67"/>
                <a:gd name="T3" fmla="*/ 287 h 25"/>
                <a:gd name="T4" fmla="*/ 1037 w 67"/>
                <a:gd name="T5" fmla="*/ 461 h 25"/>
                <a:gd name="T6" fmla="*/ 1037 w 67"/>
                <a:gd name="T7" fmla="*/ 461 h 25"/>
                <a:gd name="T8" fmla="*/ 837 w 67"/>
                <a:gd name="T9" fmla="*/ 367 h 25"/>
                <a:gd name="T10" fmla="*/ 541 w 67"/>
                <a:gd name="T11" fmla="*/ 193 h 25"/>
                <a:gd name="T12" fmla="*/ 187 w 67"/>
                <a:gd name="T13" fmla="*/ 21 h 25"/>
                <a:gd name="T14" fmla="*/ 30 w 67"/>
                <a:gd name="T15" fmla="*/ 35 h 25"/>
                <a:gd name="T16" fmla="*/ 125 w 67"/>
                <a:gd name="T17" fmla="*/ 5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5">
                  <a:moveTo>
                    <a:pt x="8" y="3"/>
                  </a:moveTo>
                  <a:cubicBezTo>
                    <a:pt x="16" y="4"/>
                    <a:pt x="26" y="10"/>
                    <a:pt x="36" y="15"/>
                  </a:cubicBezTo>
                  <a:cubicBezTo>
                    <a:pt x="45" y="19"/>
                    <a:pt x="53" y="21"/>
                    <a:pt x="67" y="24"/>
                  </a:cubicBezTo>
                  <a:cubicBezTo>
                    <a:pt x="67" y="24"/>
                    <a:pt x="67" y="25"/>
                    <a:pt x="67" y="24"/>
                  </a:cubicBezTo>
                  <a:cubicBezTo>
                    <a:pt x="62" y="22"/>
                    <a:pt x="58" y="20"/>
                    <a:pt x="54" y="19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3" name="Freeform 724">
              <a:extLst>
                <a:ext uri="{FF2B5EF4-FFF2-40B4-BE49-F238E27FC236}">
                  <a16:creationId xmlns:a16="http://schemas.microsoft.com/office/drawing/2014/main" id="{C76AF29E-7D3A-41DF-98A3-B182864EF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747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41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21 h 24"/>
                <a:gd name="T12" fmla="*/ 167 w 63"/>
                <a:gd name="T13" fmla="*/ 93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397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6" y="21"/>
                    <a:pt x="51" y="20"/>
                    <a:pt x="48" y="19"/>
                  </a:cubicBezTo>
                  <a:cubicBezTo>
                    <a:pt x="47" y="19"/>
                    <a:pt x="47" y="18"/>
                    <a:pt x="47" y="18"/>
                  </a:cubicBezTo>
                  <a:cubicBezTo>
                    <a:pt x="40" y="16"/>
                    <a:pt x="33" y="13"/>
                    <a:pt x="28" y="10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4"/>
                    <a:pt x="32" y="16"/>
                    <a:pt x="36" y="18"/>
                  </a:cubicBezTo>
                  <a:cubicBezTo>
                    <a:pt x="37" y="18"/>
                    <a:pt x="37" y="18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19"/>
                    <a:pt x="41" y="20"/>
                    <a:pt x="41" y="20"/>
                  </a:cubicBezTo>
                  <a:cubicBezTo>
                    <a:pt x="42" y="20"/>
                    <a:pt x="42" y="20"/>
                    <a:pt x="43" y="21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7" y="22"/>
                    <a:pt x="48" y="22"/>
                    <a:pt x="49" y="23"/>
                  </a:cubicBezTo>
                  <a:cubicBezTo>
                    <a:pt x="52" y="23"/>
                    <a:pt x="54" y="24"/>
                    <a:pt x="58" y="24"/>
                  </a:cubicBezTo>
                  <a:cubicBezTo>
                    <a:pt x="59" y="24"/>
                    <a:pt x="62" y="23"/>
                    <a:pt x="63" y="23"/>
                  </a:cubicBezTo>
                  <a:cubicBezTo>
                    <a:pt x="62" y="22"/>
                    <a:pt x="61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4" name="Freeform 725">
              <a:extLst>
                <a:ext uri="{FF2B5EF4-FFF2-40B4-BE49-F238E27FC236}">
                  <a16:creationId xmlns:a16="http://schemas.microsoft.com/office/drawing/2014/main" id="{FDD56FBB-E7DA-4BD9-8E0D-2DE023B90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749"/>
              <a:ext cx="145" cy="56"/>
            </a:xfrm>
            <a:custGeom>
              <a:avLst/>
              <a:gdLst>
                <a:gd name="T0" fmla="*/ 800 w 58"/>
                <a:gd name="T1" fmla="*/ 320 h 21"/>
                <a:gd name="T2" fmla="*/ 313 w 58"/>
                <a:gd name="T3" fmla="*/ 136 h 21"/>
                <a:gd name="T4" fmla="*/ 63 w 58"/>
                <a:gd name="T5" fmla="*/ 21 h 21"/>
                <a:gd name="T6" fmla="*/ 20 w 58"/>
                <a:gd name="T7" fmla="*/ 56 h 21"/>
                <a:gd name="T8" fmla="*/ 250 w 58"/>
                <a:gd name="T9" fmla="*/ 171 h 21"/>
                <a:gd name="T10" fmla="*/ 438 w 58"/>
                <a:gd name="T11" fmla="*/ 285 h 21"/>
                <a:gd name="T12" fmla="*/ 658 w 58"/>
                <a:gd name="T13" fmla="*/ 363 h 21"/>
                <a:gd name="T14" fmla="*/ 658 w 58"/>
                <a:gd name="T15" fmla="*/ 363 h 21"/>
                <a:gd name="T16" fmla="*/ 833 w 58"/>
                <a:gd name="T17" fmla="*/ 397 h 21"/>
                <a:gd name="T18" fmla="*/ 800 w 5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1">
                  <a:moveTo>
                    <a:pt x="51" y="17"/>
                  </a:moveTo>
                  <a:cubicBezTo>
                    <a:pt x="38" y="15"/>
                    <a:pt x="28" y="11"/>
                    <a:pt x="20" y="7"/>
                  </a:cubicBezTo>
                  <a:cubicBezTo>
                    <a:pt x="14" y="4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0" y="6"/>
                    <a:pt x="16" y="9"/>
                  </a:cubicBezTo>
                  <a:cubicBezTo>
                    <a:pt x="19" y="11"/>
                    <a:pt x="24" y="13"/>
                    <a:pt x="28" y="15"/>
                  </a:cubicBezTo>
                  <a:cubicBezTo>
                    <a:pt x="32" y="17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3" y="21"/>
                  </a:cubicBezTo>
                  <a:cubicBezTo>
                    <a:pt x="56" y="21"/>
                    <a:pt x="58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5" name="Freeform 726">
              <a:extLst>
                <a:ext uri="{FF2B5EF4-FFF2-40B4-BE49-F238E27FC236}">
                  <a16:creationId xmlns:a16="http://schemas.microsoft.com/office/drawing/2014/main" id="{15085319-BBE8-49EA-8D07-043645879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39"/>
              <a:ext cx="169" cy="66"/>
            </a:xfrm>
            <a:custGeom>
              <a:avLst/>
              <a:gdLst>
                <a:gd name="T0" fmla="*/ 124 w 68"/>
                <a:gd name="T1" fmla="*/ 77 h 25"/>
                <a:gd name="T2" fmla="*/ 569 w 68"/>
                <a:gd name="T3" fmla="*/ 280 h 25"/>
                <a:gd name="T4" fmla="*/ 1031 w 68"/>
                <a:gd name="T5" fmla="*/ 438 h 25"/>
                <a:gd name="T6" fmla="*/ 1031 w 68"/>
                <a:gd name="T7" fmla="*/ 438 h 25"/>
                <a:gd name="T8" fmla="*/ 828 w 68"/>
                <a:gd name="T9" fmla="*/ 348 h 25"/>
                <a:gd name="T10" fmla="*/ 549 w 68"/>
                <a:gd name="T11" fmla="*/ 182 h 25"/>
                <a:gd name="T12" fmla="*/ 199 w 68"/>
                <a:gd name="T13" fmla="*/ 21 h 25"/>
                <a:gd name="T14" fmla="*/ 42 w 68"/>
                <a:gd name="T15" fmla="*/ 55 h 25"/>
                <a:gd name="T16" fmla="*/ 124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3"/>
                    <a:pt x="58" y="21"/>
                    <a:pt x="54" y="19"/>
                  </a:cubicBezTo>
                  <a:cubicBezTo>
                    <a:pt x="47" y="17"/>
                    <a:pt x="41" y="13"/>
                    <a:pt x="36" y="10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6" name="Freeform 727">
              <a:extLst>
                <a:ext uri="{FF2B5EF4-FFF2-40B4-BE49-F238E27FC236}">
                  <a16:creationId xmlns:a16="http://schemas.microsoft.com/office/drawing/2014/main" id="{E329B1F6-7410-421A-BECD-A97D1ECCE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741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76 h 24"/>
                <a:gd name="T22" fmla="*/ 633 w 63"/>
                <a:gd name="T23" fmla="*/ 397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1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5" y="8"/>
                    <a:pt x="20" y="10"/>
                    <a:pt x="26" y="13"/>
                  </a:cubicBezTo>
                  <a:cubicBezTo>
                    <a:pt x="29" y="15"/>
                    <a:pt x="32" y="16"/>
                    <a:pt x="35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39" y="20"/>
                    <a:pt x="40" y="20"/>
                    <a:pt x="41" y="21"/>
                  </a:cubicBezTo>
                  <a:cubicBezTo>
                    <a:pt x="41" y="21"/>
                    <a:pt x="42" y="21"/>
                    <a:pt x="42" y="21"/>
                  </a:cubicBezTo>
                  <a:cubicBezTo>
                    <a:pt x="43" y="21"/>
                    <a:pt x="44" y="22"/>
                    <a:pt x="45" y="22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3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1" y="23"/>
                    <a:pt x="60" y="23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7" name="Freeform 728">
              <a:extLst>
                <a:ext uri="{FF2B5EF4-FFF2-40B4-BE49-F238E27FC236}">
                  <a16:creationId xmlns:a16="http://schemas.microsoft.com/office/drawing/2014/main" id="{57FAB3B3-D481-4EAC-8C81-BCB7F8CA5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47"/>
              <a:ext cx="144" cy="53"/>
            </a:xfrm>
            <a:custGeom>
              <a:avLst/>
              <a:gdLst>
                <a:gd name="T0" fmla="*/ 782 w 58"/>
                <a:gd name="T1" fmla="*/ 315 h 20"/>
                <a:gd name="T2" fmla="*/ 308 w 58"/>
                <a:gd name="T3" fmla="*/ 111 h 20"/>
                <a:gd name="T4" fmla="*/ 62 w 58"/>
                <a:gd name="T5" fmla="*/ 21 h 20"/>
                <a:gd name="T6" fmla="*/ 12 w 58"/>
                <a:gd name="T7" fmla="*/ 34 h 20"/>
                <a:gd name="T8" fmla="*/ 246 w 58"/>
                <a:gd name="T9" fmla="*/ 148 h 20"/>
                <a:gd name="T10" fmla="*/ 432 w 58"/>
                <a:gd name="T11" fmla="*/ 260 h 20"/>
                <a:gd name="T12" fmla="*/ 628 w 58"/>
                <a:gd name="T13" fmla="*/ 352 h 20"/>
                <a:gd name="T14" fmla="*/ 628 w 58"/>
                <a:gd name="T15" fmla="*/ 352 h 20"/>
                <a:gd name="T16" fmla="*/ 814 w 58"/>
                <a:gd name="T17" fmla="*/ 371 h 20"/>
                <a:gd name="T18" fmla="*/ 782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5"/>
                    <a:pt x="28" y="10"/>
                    <a:pt x="20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20"/>
                    <a:pt x="49" y="20"/>
                    <a:pt x="53" y="20"/>
                  </a:cubicBezTo>
                  <a:cubicBezTo>
                    <a:pt x="56" y="20"/>
                    <a:pt x="58" y="17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8" name="Freeform 729">
              <a:extLst>
                <a:ext uri="{FF2B5EF4-FFF2-40B4-BE49-F238E27FC236}">
                  <a16:creationId xmlns:a16="http://schemas.microsoft.com/office/drawing/2014/main" id="{744336FD-2EF3-48BC-BB0A-B91A53084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736"/>
              <a:ext cx="170" cy="67"/>
            </a:xfrm>
            <a:custGeom>
              <a:avLst/>
              <a:gdLst>
                <a:gd name="T0" fmla="*/ 125 w 68"/>
                <a:gd name="T1" fmla="*/ 56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33 w 68"/>
                <a:gd name="T15" fmla="*/ 35 h 25"/>
                <a:gd name="T16" fmla="*/ 125 w 68"/>
                <a:gd name="T17" fmla="*/ 5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2"/>
                    <a:pt x="58" y="20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9" name="Freeform 730">
              <a:extLst>
                <a:ext uri="{FF2B5EF4-FFF2-40B4-BE49-F238E27FC236}">
                  <a16:creationId xmlns:a16="http://schemas.microsoft.com/office/drawing/2014/main" id="{EBA502ED-6091-46E4-8CD8-FACC73B06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739"/>
              <a:ext cx="157" cy="64"/>
            </a:xfrm>
            <a:custGeom>
              <a:avLst/>
              <a:gdLst>
                <a:gd name="T0" fmla="*/ 912 w 63"/>
                <a:gd name="T1" fmla="*/ 419 h 24"/>
                <a:gd name="T2" fmla="*/ 728 w 63"/>
                <a:gd name="T3" fmla="*/ 363 h 24"/>
                <a:gd name="T4" fmla="*/ 715 w 63"/>
                <a:gd name="T5" fmla="*/ 341 h 24"/>
                <a:gd name="T6" fmla="*/ 416 w 63"/>
                <a:gd name="T7" fmla="*/ 171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93 h 24"/>
                <a:gd name="T14" fmla="*/ 386 w 63"/>
                <a:gd name="T15" fmla="*/ 248 h 24"/>
                <a:gd name="T16" fmla="*/ 541 w 63"/>
                <a:gd name="T17" fmla="*/ 341 h 24"/>
                <a:gd name="T18" fmla="*/ 57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83 w 63"/>
                <a:gd name="T27" fmla="*/ 397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1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6" y="18"/>
                    <a:pt x="46" y="18"/>
                  </a:cubicBezTo>
                  <a:cubicBezTo>
                    <a:pt x="39" y="16"/>
                    <a:pt x="33" y="13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10"/>
                    <a:pt x="25" y="13"/>
                  </a:cubicBezTo>
                  <a:cubicBezTo>
                    <a:pt x="28" y="14"/>
                    <a:pt x="32" y="16"/>
                    <a:pt x="35" y="18"/>
                  </a:cubicBezTo>
                  <a:cubicBezTo>
                    <a:pt x="36" y="18"/>
                    <a:pt x="37" y="18"/>
                    <a:pt x="37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1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2"/>
                    <a:pt x="47" y="22"/>
                    <a:pt x="48" y="23"/>
                  </a:cubicBezTo>
                  <a:cubicBezTo>
                    <a:pt x="51" y="23"/>
                    <a:pt x="53" y="24"/>
                    <a:pt x="57" y="24"/>
                  </a:cubicBezTo>
                  <a:cubicBezTo>
                    <a:pt x="58" y="24"/>
                    <a:pt x="61" y="23"/>
                    <a:pt x="63" y="23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0" name="Freeform 731">
              <a:extLst>
                <a:ext uri="{FF2B5EF4-FFF2-40B4-BE49-F238E27FC236}">
                  <a16:creationId xmlns:a16="http://schemas.microsoft.com/office/drawing/2014/main" id="{6FEB8D5A-558D-40DC-90C9-39D17BF0D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741"/>
              <a:ext cx="148" cy="56"/>
            </a:xfrm>
            <a:custGeom>
              <a:avLst/>
              <a:gdLst>
                <a:gd name="T0" fmla="*/ 805 w 59"/>
                <a:gd name="T1" fmla="*/ 320 h 21"/>
                <a:gd name="T2" fmla="*/ 314 w 59"/>
                <a:gd name="T3" fmla="*/ 115 h 21"/>
                <a:gd name="T4" fmla="*/ 83 w 59"/>
                <a:gd name="T5" fmla="*/ 21 h 21"/>
                <a:gd name="T6" fmla="*/ 33 w 59"/>
                <a:gd name="T7" fmla="*/ 56 h 21"/>
                <a:gd name="T8" fmla="*/ 251 w 59"/>
                <a:gd name="T9" fmla="*/ 171 h 21"/>
                <a:gd name="T10" fmla="*/ 459 w 59"/>
                <a:gd name="T11" fmla="*/ 285 h 21"/>
                <a:gd name="T12" fmla="*/ 660 w 59"/>
                <a:gd name="T13" fmla="*/ 363 h 21"/>
                <a:gd name="T14" fmla="*/ 660 w 59"/>
                <a:gd name="T15" fmla="*/ 363 h 21"/>
                <a:gd name="T16" fmla="*/ 850 w 59"/>
                <a:gd name="T17" fmla="*/ 397 h 21"/>
                <a:gd name="T18" fmla="*/ 805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8" y="11"/>
                    <a:pt x="20" y="6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1"/>
                    <a:pt x="25" y="13"/>
                    <a:pt x="29" y="15"/>
                  </a:cubicBezTo>
                  <a:cubicBezTo>
                    <a:pt x="33" y="17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1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1" name="Freeform 732">
              <a:extLst>
                <a:ext uri="{FF2B5EF4-FFF2-40B4-BE49-F238E27FC236}">
                  <a16:creationId xmlns:a16="http://schemas.microsoft.com/office/drawing/2014/main" id="{BB1B4E8B-B0C4-4573-9C6C-E7B71C1C3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731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63 w 68"/>
                <a:gd name="T7" fmla="*/ 438 h 25"/>
                <a:gd name="T8" fmla="*/ 863 w 68"/>
                <a:gd name="T9" fmla="*/ 348 h 25"/>
                <a:gd name="T10" fmla="*/ 563 w 68"/>
                <a:gd name="T11" fmla="*/ 182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8" y="25"/>
                    <a:pt x="68" y="24"/>
                  </a:cubicBezTo>
                  <a:cubicBezTo>
                    <a:pt x="63" y="23"/>
                    <a:pt x="59" y="21"/>
                    <a:pt x="55" y="19"/>
                  </a:cubicBezTo>
                  <a:cubicBezTo>
                    <a:pt x="48" y="17"/>
                    <a:pt x="42" y="13"/>
                    <a:pt x="36" y="10"/>
                  </a:cubicBezTo>
                  <a:cubicBezTo>
                    <a:pt x="29" y="7"/>
                    <a:pt x="21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2" name="Freeform 733">
              <a:extLst>
                <a:ext uri="{FF2B5EF4-FFF2-40B4-BE49-F238E27FC236}">
                  <a16:creationId xmlns:a16="http://schemas.microsoft.com/office/drawing/2014/main" id="{9AD48650-6CEC-4B9A-A820-352FC771C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733"/>
              <a:ext cx="158" cy="64"/>
            </a:xfrm>
            <a:custGeom>
              <a:avLst/>
              <a:gdLst>
                <a:gd name="T0" fmla="*/ 943 w 63"/>
                <a:gd name="T1" fmla="*/ 419 h 24"/>
                <a:gd name="T2" fmla="*/ 755 w 63"/>
                <a:gd name="T3" fmla="*/ 363 h 24"/>
                <a:gd name="T4" fmla="*/ 742 w 63"/>
                <a:gd name="T5" fmla="*/ 363 h 24"/>
                <a:gd name="T6" fmla="*/ 441 w 63"/>
                <a:gd name="T7" fmla="*/ 192 h 24"/>
                <a:gd name="T8" fmla="*/ 63 w 63"/>
                <a:gd name="T9" fmla="*/ 0 h 24"/>
                <a:gd name="T10" fmla="*/ 0 w 63"/>
                <a:gd name="T11" fmla="*/ 35 h 24"/>
                <a:gd name="T12" fmla="*/ 158 w 63"/>
                <a:gd name="T13" fmla="*/ 115 h 24"/>
                <a:gd name="T14" fmla="*/ 409 w 63"/>
                <a:gd name="T15" fmla="*/ 248 h 24"/>
                <a:gd name="T16" fmla="*/ 567 w 63"/>
                <a:gd name="T17" fmla="*/ 341 h 24"/>
                <a:gd name="T18" fmla="*/ 597 w 63"/>
                <a:gd name="T19" fmla="*/ 363 h 24"/>
                <a:gd name="T20" fmla="*/ 617 w 63"/>
                <a:gd name="T21" fmla="*/ 376 h 24"/>
                <a:gd name="T22" fmla="*/ 647 w 63"/>
                <a:gd name="T23" fmla="*/ 376 h 24"/>
                <a:gd name="T24" fmla="*/ 680 w 63"/>
                <a:gd name="T25" fmla="*/ 397 h 24"/>
                <a:gd name="T26" fmla="*/ 710 w 63"/>
                <a:gd name="T27" fmla="*/ 419 h 24"/>
                <a:gd name="T28" fmla="*/ 722 w 63"/>
                <a:gd name="T29" fmla="*/ 419 h 24"/>
                <a:gd name="T30" fmla="*/ 772 w 63"/>
                <a:gd name="T31" fmla="*/ 435 h 24"/>
                <a:gd name="T32" fmla="*/ 913 w 63"/>
                <a:gd name="T33" fmla="*/ 456 h 24"/>
                <a:gd name="T34" fmla="*/ 993 w 63"/>
                <a:gd name="T35" fmla="*/ 435 h 24"/>
                <a:gd name="T36" fmla="*/ 943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8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39" y="16"/>
                    <a:pt x="33" y="13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6" y="7"/>
                    <a:pt x="20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20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4" y="22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3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8" y="24"/>
                    <a:pt x="62" y="24"/>
                    <a:pt x="63" y="23"/>
                  </a:cubicBezTo>
                  <a:cubicBezTo>
                    <a:pt x="62" y="23"/>
                    <a:pt x="61" y="23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3" name="Freeform 734">
              <a:extLst>
                <a:ext uri="{FF2B5EF4-FFF2-40B4-BE49-F238E27FC236}">
                  <a16:creationId xmlns:a16="http://schemas.microsoft.com/office/drawing/2014/main" id="{DA15480C-164F-4EC1-8935-1F71BD88B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741"/>
              <a:ext cx="148" cy="51"/>
            </a:xfrm>
            <a:custGeom>
              <a:avLst/>
              <a:gdLst>
                <a:gd name="T0" fmla="*/ 805 w 59"/>
                <a:gd name="T1" fmla="*/ 309 h 19"/>
                <a:gd name="T2" fmla="*/ 314 w 59"/>
                <a:gd name="T3" fmla="*/ 115 h 19"/>
                <a:gd name="T4" fmla="*/ 63 w 59"/>
                <a:gd name="T5" fmla="*/ 21 h 19"/>
                <a:gd name="T6" fmla="*/ 20 w 59"/>
                <a:gd name="T7" fmla="*/ 56 h 19"/>
                <a:gd name="T8" fmla="*/ 251 w 59"/>
                <a:gd name="T9" fmla="*/ 150 h 19"/>
                <a:gd name="T10" fmla="*/ 459 w 59"/>
                <a:gd name="T11" fmla="*/ 274 h 19"/>
                <a:gd name="T12" fmla="*/ 660 w 59"/>
                <a:gd name="T13" fmla="*/ 346 h 19"/>
                <a:gd name="T14" fmla="*/ 660 w 59"/>
                <a:gd name="T15" fmla="*/ 346 h 19"/>
                <a:gd name="T16" fmla="*/ 850 w 59"/>
                <a:gd name="T17" fmla="*/ 368 h 19"/>
                <a:gd name="T18" fmla="*/ 805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9" y="14"/>
                    <a:pt x="28" y="10"/>
                    <a:pt x="20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3" y="15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4" name="Freeform 735">
              <a:extLst>
                <a:ext uri="{FF2B5EF4-FFF2-40B4-BE49-F238E27FC236}">
                  <a16:creationId xmlns:a16="http://schemas.microsoft.com/office/drawing/2014/main" id="{0589659E-A2C2-4DFA-B33E-42CA31050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733"/>
              <a:ext cx="170" cy="62"/>
            </a:xfrm>
            <a:custGeom>
              <a:avLst/>
              <a:gdLst>
                <a:gd name="T0" fmla="*/ 125 w 68"/>
                <a:gd name="T1" fmla="*/ 59 h 23"/>
                <a:gd name="T2" fmla="*/ 583 w 68"/>
                <a:gd name="T3" fmla="*/ 275 h 23"/>
                <a:gd name="T4" fmla="*/ 1050 w 68"/>
                <a:gd name="T5" fmla="*/ 429 h 23"/>
                <a:gd name="T6" fmla="*/ 1063 w 68"/>
                <a:gd name="T7" fmla="*/ 429 h 23"/>
                <a:gd name="T8" fmla="*/ 863 w 68"/>
                <a:gd name="T9" fmla="*/ 334 h 23"/>
                <a:gd name="T10" fmla="*/ 563 w 68"/>
                <a:gd name="T11" fmla="*/ 175 h 23"/>
                <a:gd name="T12" fmla="*/ 208 w 68"/>
                <a:gd name="T13" fmla="*/ 22 h 23"/>
                <a:gd name="T14" fmla="*/ 33 w 68"/>
                <a:gd name="T15" fmla="*/ 35 h 23"/>
                <a:gd name="T16" fmla="*/ 125 w 68"/>
                <a:gd name="T17" fmla="*/ 5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1"/>
                    <a:pt x="59" y="19"/>
                    <a:pt x="55" y="17"/>
                  </a:cubicBezTo>
                  <a:cubicBezTo>
                    <a:pt x="48" y="15"/>
                    <a:pt x="42" y="12"/>
                    <a:pt x="36" y="9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5" name="Freeform 736">
              <a:extLst>
                <a:ext uri="{FF2B5EF4-FFF2-40B4-BE49-F238E27FC236}">
                  <a16:creationId xmlns:a16="http://schemas.microsoft.com/office/drawing/2014/main" id="{44174831-77BA-4E3C-BAD2-258D3CE44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736"/>
              <a:ext cx="158" cy="59"/>
            </a:xfrm>
            <a:custGeom>
              <a:avLst/>
              <a:gdLst>
                <a:gd name="T0" fmla="*/ 943 w 63"/>
                <a:gd name="T1" fmla="*/ 389 h 22"/>
                <a:gd name="T2" fmla="*/ 755 w 63"/>
                <a:gd name="T3" fmla="*/ 330 h 22"/>
                <a:gd name="T4" fmla="*/ 742 w 63"/>
                <a:gd name="T5" fmla="*/ 330 h 22"/>
                <a:gd name="T6" fmla="*/ 429 w 63"/>
                <a:gd name="T7" fmla="*/ 150 h 22"/>
                <a:gd name="T8" fmla="*/ 50 w 63"/>
                <a:gd name="T9" fmla="*/ 0 h 22"/>
                <a:gd name="T10" fmla="*/ 0 w 63"/>
                <a:gd name="T11" fmla="*/ 21 h 22"/>
                <a:gd name="T12" fmla="*/ 158 w 63"/>
                <a:gd name="T13" fmla="*/ 94 h 22"/>
                <a:gd name="T14" fmla="*/ 409 w 63"/>
                <a:gd name="T15" fmla="*/ 231 h 22"/>
                <a:gd name="T16" fmla="*/ 567 w 63"/>
                <a:gd name="T17" fmla="*/ 308 h 22"/>
                <a:gd name="T18" fmla="*/ 597 w 63"/>
                <a:gd name="T19" fmla="*/ 330 h 22"/>
                <a:gd name="T20" fmla="*/ 617 w 63"/>
                <a:gd name="T21" fmla="*/ 346 h 22"/>
                <a:gd name="T22" fmla="*/ 647 w 63"/>
                <a:gd name="T23" fmla="*/ 367 h 22"/>
                <a:gd name="T24" fmla="*/ 680 w 63"/>
                <a:gd name="T25" fmla="*/ 367 h 22"/>
                <a:gd name="T26" fmla="*/ 710 w 63"/>
                <a:gd name="T27" fmla="*/ 389 h 22"/>
                <a:gd name="T28" fmla="*/ 722 w 63"/>
                <a:gd name="T29" fmla="*/ 389 h 22"/>
                <a:gd name="T30" fmla="*/ 772 w 63"/>
                <a:gd name="T31" fmla="*/ 402 h 22"/>
                <a:gd name="T32" fmla="*/ 913 w 63"/>
                <a:gd name="T33" fmla="*/ 424 h 22"/>
                <a:gd name="T34" fmla="*/ 993 w 63"/>
                <a:gd name="T35" fmla="*/ 402 h 22"/>
                <a:gd name="T36" fmla="*/ 943 w 63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2">
                  <a:moveTo>
                    <a:pt x="60" y="20"/>
                  </a:moveTo>
                  <a:cubicBezTo>
                    <a:pt x="55" y="19"/>
                    <a:pt x="51" y="18"/>
                    <a:pt x="48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39" y="14"/>
                    <a:pt x="33" y="11"/>
                    <a:pt x="27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6"/>
                    <a:pt x="20" y="9"/>
                    <a:pt x="26" y="12"/>
                  </a:cubicBezTo>
                  <a:cubicBezTo>
                    <a:pt x="29" y="13"/>
                    <a:pt x="32" y="15"/>
                    <a:pt x="36" y="16"/>
                  </a:cubicBezTo>
                  <a:cubicBezTo>
                    <a:pt x="36" y="17"/>
                    <a:pt x="37" y="17"/>
                    <a:pt x="38" y="17"/>
                  </a:cubicBezTo>
                  <a:cubicBezTo>
                    <a:pt x="38" y="17"/>
                    <a:pt x="39" y="18"/>
                    <a:pt x="39" y="18"/>
                  </a:cubicBezTo>
                  <a:cubicBezTo>
                    <a:pt x="40" y="18"/>
                    <a:pt x="41" y="18"/>
                    <a:pt x="41" y="19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3" y="19"/>
                    <a:pt x="44" y="20"/>
                    <a:pt x="45" y="20"/>
                  </a:cubicBezTo>
                  <a:cubicBezTo>
                    <a:pt x="45" y="20"/>
                    <a:pt x="46" y="20"/>
                    <a:pt x="46" y="20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2" y="22"/>
                    <a:pt x="54" y="22"/>
                    <a:pt x="58" y="22"/>
                  </a:cubicBezTo>
                  <a:cubicBezTo>
                    <a:pt x="58" y="22"/>
                    <a:pt x="62" y="21"/>
                    <a:pt x="63" y="21"/>
                  </a:cubicBezTo>
                  <a:cubicBezTo>
                    <a:pt x="62" y="20"/>
                    <a:pt x="61" y="20"/>
                    <a:pt x="60" y="2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6" name="Freeform 737">
              <a:extLst>
                <a:ext uri="{FF2B5EF4-FFF2-40B4-BE49-F238E27FC236}">
                  <a16:creationId xmlns:a16="http://schemas.microsoft.com/office/drawing/2014/main" id="{5F47E74D-F5FF-42F8-B7E8-2269E5C29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741"/>
              <a:ext cx="150" cy="46"/>
            </a:xfrm>
            <a:custGeom>
              <a:avLst/>
              <a:gdLst>
                <a:gd name="T0" fmla="*/ 813 w 60"/>
                <a:gd name="T1" fmla="*/ 257 h 17"/>
                <a:gd name="T2" fmla="*/ 313 w 60"/>
                <a:gd name="T3" fmla="*/ 103 h 17"/>
                <a:gd name="T4" fmla="*/ 83 w 60"/>
                <a:gd name="T5" fmla="*/ 22 h 17"/>
                <a:gd name="T6" fmla="*/ 33 w 60"/>
                <a:gd name="T7" fmla="*/ 60 h 17"/>
                <a:gd name="T8" fmla="*/ 270 w 60"/>
                <a:gd name="T9" fmla="*/ 162 h 17"/>
                <a:gd name="T10" fmla="*/ 470 w 60"/>
                <a:gd name="T11" fmla="*/ 257 h 17"/>
                <a:gd name="T12" fmla="*/ 675 w 60"/>
                <a:gd name="T13" fmla="*/ 314 h 17"/>
                <a:gd name="T14" fmla="*/ 675 w 60"/>
                <a:gd name="T15" fmla="*/ 314 h 17"/>
                <a:gd name="T16" fmla="*/ 863 w 60"/>
                <a:gd name="T17" fmla="*/ 336 h 17"/>
                <a:gd name="T18" fmla="*/ 813 w 60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3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30" y="13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7" name="Freeform 738">
              <a:extLst>
                <a:ext uri="{FF2B5EF4-FFF2-40B4-BE49-F238E27FC236}">
                  <a16:creationId xmlns:a16="http://schemas.microsoft.com/office/drawing/2014/main" id="{366C3D32-EF39-4EB6-840A-6B14BF20A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739"/>
              <a:ext cx="175" cy="53"/>
            </a:xfrm>
            <a:custGeom>
              <a:avLst/>
              <a:gdLst>
                <a:gd name="T0" fmla="*/ 125 w 70"/>
                <a:gd name="T1" fmla="*/ 56 h 20"/>
                <a:gd name="T2" fmla="*/ 595 w 70"/>
                <a:gd name="T3" fmla="*/ 225 h 20"/>
                <a:gd name="T4" fmla="*/ 1083 w 70"/>
                <a:gd name="T5" fmla="*/ 352 h 20"/>
                <a:gd name="T6" fmla="*/ 1083 w 70"/>
                <a:gd name="T7" fmla="*/ 352 h 20"/>
                <a:gd name="T8" fmla="*/ 875 w 70"/>
                <a:gd name="T9" fmla="*/ 281 h 20"/>
                <a:gd name="T10" fmla="*/ 583 w 70"/>
                <a:gd name="T11" fmla="*/ 148 h 20"/>
                <a:gd name="T12" fmla="*/ 208 w 70"/>
                <a:gd name="T13" fmla="*/ 0 h 20"/>
                <a:gd name="T14" fmla="*/ 50 w 70"/>
                <a:gd name="T15" fmla="*/ 34 h 20"/>
                <a:gd name="T16" fmla="*/ 125 w 70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20">
                  <a:moveTo>
                    <a:pt x="8" y="3"/>
                  </a:moveTo>
                  <a:cubicBezTo>
                    <a:pt x="17" y="3"/>
                    <a:pt x="27" y="8"/>
                    <a:pt x="38" y="12"/>
                  </a:cubicBezTo>
                  <a:cubicBezTo>
                    <a:pt x="47" y="16"/>
                    <a:pt x="55" y="18"/>
                    <a:pt x="69" y="19"/>
                  </a:cubicBezTo>
                  <a:cubicBezTo>
                    <a:pt x="70" y="19"/>
                    <a:pt x="69" y="20"/>
                    <a:pt x="69" y="19"/>
                  </a:cubicBezTo>
                  <a:cubicBezTo>
                    <a:pt x="64" y="18"/>
                    <a:pt x="60" y="16"/>
                    <a:pt x="56" y="15"/>
                  </a:cubicBezTo>
                  <a:cubicBezTo>
                    <a:pt x="48" y="13"/>
                    <a:pt x="42" y="10"/>
                    <a:pt x="37" y="8"/>
                  </a:cubicBezTo>
                  <a:cubicBezTo>
                    <a:pt x="29" y="4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4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8" name="Freeform 739">
              <a:extLst>
                <a:ext uri="{FF2B5EF4-FFF2-40B4-BE49-F238E27FC236}">
                  <a16:creationId xmlns:a16="http://schemas.microsoft.com/office/drawing/2014/main" id="{14259443-5A57-42C7-B309-B29BEA266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36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94 h 20"/>
                <a:gd name="T6" fmla="*/ 438 w 64"/>
                <a:gd name="T7" fmla="*/ 148 h 20"/>
                <a:gd name="T8" fmla="*/ 50 w 64"/>
                <a:gd name="T9" fmla="*/ 21 h 20"/>
                <a:gd name="T10" fmla="*/ 0 w 64"/>
                <a:gd name="T11" fmla="*/ 34 h 20"/>
                <a:gd name="T12" fmla="*/ 175 w 64"/>
                <a:gd name="T13" fmla="*/ 111 h 20"/>
                <a:gd name="T14" fmla="*/ 408 w 64"/>
                <a:gd name="T15" fmla="*/ 225 h 20"/>
                <a:gd name="T16" fmla="*/ 583 w 64"/>
                <a:gd name="T17" fmla="*/ 294 h 20"/>
                <a:gd name="T18" fmla="*/ 613 w 64"/>
                <a:gd name="T19" fmla="*/ 315 h 20"/>
                <a:gd name="T20" fmla="*/ 625 w 64"/>
                <a:gd name="T21" fmla="*/ 315 h 20"/>
                <a:gd name="T22" fmla="*/ 658 w 64"/>
                <a:gd name="T23" fmla="*/ 337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52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7" y="17"/>
                    <a:pt x="52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5"/>
                    <a:pt x="12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4"/>
                    <a:pt x="37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5" y="18"/>
                    <a:pt x="45" y="19"/>
                    <a:pt x="46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8" y="19"/>
                    <a:pt x="49" y="20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9"/>
                  </a:cubicBezTo>
                  <a:cubicBezTo>
                    <a:pt x="63" y="19"/>
                    <a:pt x="62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9" name="Freeform 740">
              <a:extLst>
                <a:ext uri="{FF2B5EF4-FFF2-40B4-BE49-F238E27FC236}">
                  <a16:creationId xmlns:a16="http://schemas.microsoft.com/office/drawing/2014/main" id="{40DCCD25-816D-423D-9AF3-BDFA130D7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747"/>
              <a:ext cx="150" cy="40"/>
            </a:xfrm>
            <a:custGeom>
              <a:avLst/>
              <a:gdLst>
                <a:gd name="T0" fmla="*/ 813 w 60"/>
                <a:gd name="T1" fmla="*/ 205 h 15"/>
                <a:gd name="T2" fmla="*/ 313 w 60"/>
                <a:gd name="T3" fmla="*/ 77 h 15"/>
                <a:gd name="T4" fmla="*/ 63 w 60"/>
                <a:gd name="T5" fmla="*/ 0 h 15"/>
                <a:gd name="T6" fmla="*/ 20 w 60"/>
                <a:gd name="T7" fmla="*/ 56 h 15"/>
                <a:gd name="T8" fmla="*/ 250 w 60"/>
                <a:gd name="T9" fmla="*/ 136 h 15"/>
                <a:gd name="T10" fmla="*/ 470 w 60"/>
                <a:gd name="T11" fmla="*/ 205 h 15"/>
                <a:gd name="T12" fmla="*/ 675 w 60"/>
                <a:gd name="T13" fmla="*/ 264 h 15"/>
                <a:gd name="T14" fmla="*/ 675 w 60"/>
                <a:gd name="T15" fmla="*/ 264 h 15"/>
                <a:gd name="T16" fmla="*/ 863 w 60"/>
                <a:gd name="T17" fmla="*/ 264 h 15"/>
                <a:gd name="T18" fmla="*/ 813 w 60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5">
                  <a:moveTo>
                    <a:pt x="52" y="11"/>
                  </a:moveTo>
                  <a:cubicBezTo>
                    <a:pt x="39" y="10"/>
                    <a:pt x="29" y="7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3"/>
                    <a:pt x="11" y="5"/>
                    <a:pt x="16" y="7"/>
                  </a:cubicBezTo>
                  <a:cubicBezTo>
                    <a:pt x="20" y="8"/>
                    <a:pt x="25" y="10"/>
                    <a:pt x="30" y="11"/>
                  </a:cubicBezTo>
                  <a:cubicBezTo>
                    <a:pt x="34" y="13"/>
                    <a:pt x="38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6" y="15"/>
                    <a:pt x="51" y="15"/>
                    <a:pt x="55" y="14"/>
                  </a:cubicBezTo>
                  <a:cubicBezTo>
                    <a:pt x="57" y="14"/>
                    <a:pt x="60" y="11"/>
                    <a:pt x="52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0" name="Freeform 741">
              <a:extLst>
                <a:ext uri="{FF2B5EF4-FFF2-40B4-BE49-F238E27FC236}">
                  <a16:creationId xmlns:a16="http://schemas.microsoft.com/office/drawing/2014/main" id="{475D5AFD-8AEB-46A4-B718-2BA616092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747"/>
              <a:ext cx="175" cy="45"/>
            </a:xfrm>
            <a:custGeom>
              <a:avLst/>
              <a:gdLst>
                <a:gd name="T0" fmla="*/ 125 w 70"/>
                <a:gd name="T1" fmla="*/ 56 h 17"/>
                <a:gd name="T2" fmla="*/ 595 w 70"/>
                <a:gd name="T3" fmla="*/ 204 h 17"/>
                <a:gd name="T4" fmla="*/ 1083 w 70"/>
                <a:gd name="T5" fmla="*/ 294 h 17"/>
                <a:gd name="T6" fmla="*/ 1083 w 70"/>
                <a:gd name="T7" fmla="*/ 294 h 17"/>
                <a:gd name="T8" fmla="*/ 875 w 70"/>
                <a:gd name="T9" fmla="*/ 238 h 17"/>
                <a:gd name="T10" fmla="*/ 563 w 70"/>
                <a:gd name="T11" fmla="*/ 111 h 17"/>
                <a:gd name="T12" fmla="*/ 188 w 70"/>
                <a:gd name="T13" fmla="*/ 0 h 17"/>
                <a:gd name="T14" fmla="*/ 33 w 70"/>
                <a:gd name="T15" fmla="*/ 34 h 17"/>
                <a:gd name="T16" fmla="*/ 125 w 70"/>
                <a:gd name="T17" fmla="*/ 5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7">
                  <a:moveTo>
                    <a:pt x="8" y="3"/>
                  </a:moveTo>
                  <a:cubicBezTo>
                    <a:pt x="16" y="2"/>
                    <a:pt x="27" y="8"/>
                    <a:pt x="38" y="11"/>
                  </a:cubicBezTo>
                  <a:cubicBezTo>
                    <a:pt x="47" y="14"/>
                    <a:pt x="56" y="16"/>
                    <a:pt x="69" y="16"/>
                  </a:cubicBezTo>
                  <a:cubicBezTo>
                    <a:pt x="70" y="16"/>
                    <a:pt x="69" y="17"/>
                    <a:pt x="69" y="16"/>
                  </a:cubicBezTo>
                  <a:cubicBezTo>
                    <a:pt x="64" y="15"/>
                    <a:pt x="60" y="14"/>
                    <a:pt x="56" y="13"/>
                  </a:cubicBezTo>
                  <a:cubicBezTo>
                    <a:pt x="48" y="11"/>
                    <a:pt x="42" y="9"/>
                    <a:pt x="36" y="6"/>
                  </a:cubicBezTo>
                  <a:cubicBezTo>
                    <a:pt x="29" y="3"/>
                    <a:pt x="20" y="0"/>
                    <a:pt x="12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1" name="Freeform 742">
              <a:extLst>
                <a:ext uri="{FF2B5EF4-FFF2-40B4-BE49-F238E27FC236}">
                  <a16:creationId xmlns:a16="http://schemas.microsoft.com/office/drawing/2014/main" id="{D496888A-B001-4CA4-88CB-CEAB28C8D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741"/>
              <a:ext cx="163" cy="51"/>
            </a:xfrm>
            <a:custGeom>
              <a:avLst/>
              <a:gdLst>
                <a:gd name="T0" fmla="*/ 975 w 65"/>
                <a:gd name="T1" fmla="*/ 309 h 19"/>
                <a:gd name="T2" fmla="*/ 785 w 65"/>
                <a:gd name="T3" fmla="*/ 274 h 19"/>
                <a:gd name="T4" fmla="*/ 772 w 65"/>
                <a:gd name="T5" fmla="*/ 274 h 19"/>
                <a:gd name="T6" fmla="*/ 459 w 65"/>
                <a:gd name="T7" fmla="*/ 150 h 19"/>
                <a:gd name="T8" fmla="*/ 63 w 65"/>
                <a:gd name="T9" fmla="*/ 21 h 19"/>
                <a:gd name="T10" fmla="*/ 0 w 65"/>
                <a:gd name="T11" fmla="*/ 56 h 19"/>
                <a:gd name="T12" fmla="*/ 176 w 65"/>
                <a:gd name="T13" fmla="*/ 115 h 19"/>
                <a:gd name="T14" fmla="*/ 429 w 65"/>
                <a:gd name="T15" fmla="*/ 217 h 19"/>
                <a:gd name="T16" fmla="*/ 597 w 65"/>
                <a:gd name="T17" fmla="*/ 287 h 19"/>
                <a:gd name="T18" fmla="*/ 629 w 65"/>
                <a:gd name="T19" fmla="*/ 287 h 19"/>
                <a:gd name="T20" fmla="*/ 647 w 65"/>
                <a:gd name="T21" fmla="*/ 309 h 19"/>
                <a:gd name="T22" fmla="*/ 680 w 65"/>
                <a:gd name="T23" fmla="*/ 330 h 19"/>
                <a:gd name="T24" fmla="*/ 710 w 65"/>
                <a:gd name="T25" fmla="*/ 330 h 19"/>
                <a:gd name="T26" fmla="*/ 742 w 65"/>
                <a:gd name="T27" fmla="*/ 346 h 19"/>
                <a:gd name="T28" fmla="*/ 772 w 65"/>
                <a:gd name="T29" fmla="*/ 346 h 19"/>
                <a:gd name="T30" fmla="*/ 805 w 65"/>
                <a:gd name="T31" fmla="*/ 346 h 19"/>
                <a:gd name="T32" fmla="*/ 943 w 65"/>
                <a:gd name="T33" fmla="*/ 346 h 19"/>
                <a:gd name="T34" fmla="*/ 1026 w 65"/>
                <a:gd name="T35" fmla="*/ 330 h 19"/>
                <a:gd name="T36" fmla="*/ 975 w 65"/>
                <a:gd name="T37" fmla="*/ 309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9">
                  <a:moveTo>
                    <a:pt x="62" y="16"/>
                  </a:moveTo>
                  <a:cubicBezTo>
                    <a:pt x="58" y="16"/>
                    <a:pt x="53" y="16"/>
                    <a:pt x="50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1" y="13"/>
                    <a:pt x="35" y="10"/>
                    <a:pt x="29" y="8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4" y="3"/>
                    <a:pt x="8" y="4"/>
                    <a:pt x="11" y="6"/>
                  </a:cubicBezTo>
                  <a:cubicBezTo>
                    <a:pt x="16" y="7"/>
                    <a:pt x="22" y="9"/>
                    <a:pt x="27" y="11"/>
                  </a:cubicBezTo>
                  <a:cubicBezTo>
                    <a:pt x="31" y="12"/>
                    <a:pt x="34" y="14"/>
                    <a:pt x="38" y="15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2" y="16"/>
                    <a:pt x="43" y="16"/>
                    <a:pt x="43" y="17"/>
                  </a:cubicBezTo>
                  <a:cubicBezTo>
                    <a:pt x="44" y="17"/>
                    <a:pt x="44" y="17"/>
                    <a:pt x="45" y="17"/>
                  </a:cubicBezTo>
                  <a:cubicBezTo>
                    <a:pt x="46" y="17"/>
                    <a:pt x="46" y="17"/>
                    <a:pt x="47" y="18"/>
                  </a:cubicBezTo>
                  <a:cubicBezTo>
                    <a:pt x="48" y="18"/>
                    <a:pt x="48" y="18"/>
                    <a:pt x="49" y="18"/>
                  </a:cubicBezTo>
                  <a:cubicBezTo>
                    <a:pt x="50" y="18"/>
                    <a:pt x="50" y="18"/>
                    <a:pt x="51" y="18"/>
                  </a:cubicBezTo>
                  <a:cubicBezTo>
                    <a:pt x="54" y="19"/>
                    <a:pt x="56" y="19"/>
                    <a:pt x="60" y="18"/>
                  </a:cubicBezTo>
                  <a:cubicBezTo>
                    <a:pt x="61" y="18"/>
                    <a:pt x="64" y="17"/>
                    <a:pt x="65" y="17"/>
                  </a:cubicBezTo>
                  <a:cubicBezTo>
                    <a:pt x="64" y="17"/>
                    <a:pt x="63" y="16"/>
                    <a:pt x="62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8" name="Group 743">
            <a:extLst>
              <a:ext uri="{FF2B5EF4-FFF2-40B4-BE49-F238E27FC236}">
                <a16:creationId xmlns:a16="http://schemas.microsoft.com/office/drawing/2014/main" id="{DF98F946-AF25-4902-B1D7-965D944B29F7}"/>
              </a:ext>
            </a:extLst>
          </p:cNvPr>
          <p:cNvGrpSpPr>
            <a:grpSpLocks/>
          </p:cNvGrpSpPr>
          <p:nvPr/>
        </p:nvGrpSpPr>
        <p:grpSpPr bwMode="auto">
          <a:xfrm>
            <a:off x="4838700" y="3771900"/>
            <a:ext cx="3200400" cy="533400"/>
            <a:chOff x="1296" y="2451"/>
            <a:chExt cx="1355" cy="117"/>
          </a:xfrm>
        </p:grpSpPr>
        <p:sp>
          <p:nvSpPr>
            <p:cNvPr id="26984" name="Freeform 744">
              <a:extLst>
                <a:ext uri="{FF2B5EF4-FFF2-40B4-BE49-F238E27FC236}">
                  <a16:creationId xmlns:a16="http://schemas.microsoft.com/office/drawing/2014/main" id="{E4899BF5-5D79-413B-A497-943A7FA12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461"/>
              <a:ext cx="147" cy="51"/>
            </a:xfrm>
            <a:custGeom>
              <a:avLst/>
              <a:gdLst>
                <a:gd name="T0" fmla="*/ 807 w 59"/>
                <a:gd name="T1" fmla="*/ 309 h 19"/>
                <a:gd name="T2" fmla="*/ 311 w 59"/>
                <a:gd name="T3" fmla="*/ 115 h 19"/>
                <a:gd name="T4" fmla="*/ 75 w 59"/>
                <a:gd name="T5" fmla="*/ 21 h 19"/>
                <a:gd name="T6" fmla="*/ 30 w 59"/>
                <a:gd name="T7" fmla="*/ 56 h 19"/>
                <a:gd name="T8" fmla="*/ 262 w 59"/>
                <a:gd name="T9" fmla="*/ 150 h 19"/>
                <a:gd name="T10" fmla="*/ 446 w 59"/>
                <a:gd name="T11" fmla="*/ 274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807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2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5" y="3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8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9"/>
                    <a:pt x="50" y="19"/>
                    <a:pt x="54" y="19"/>
                  </a:cubicBezTo>
                  <a:cubicBezTo>
                    <a:pt x="57" y="19"/>
                    <a:pt x="59" y="16"/>
                    <a:pt x="52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5" name="Freeform 745">
              <a:extLst>
                <a:ext uri="{FF2B5EF4-FFF2-40B4-BE49-F238E27FC236}">
                  <a16:creationId xmlns:a16="http://schemas.microsoft.com/office/drawing/2014/main" id="{8660B735-B65F-4EDB-8486-4B6DC81CD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453"/>
              <a:ext cx="170" cy="62"/>
            </a:xfrm>
            <a:custGeom>
              <a:avLst/>
              <a:gdLst>
                <a:gd name="T0" fmla="*/ 125 w 68"/>
                <a:gd name="T1" fmla="*/ 59 h 23"/>
                <a:gd name="T2" fmla="*/ 583 w 68"/>
                <a:gd name="T3" fmla="*/ 275 h 23"/>
                <a:gd name="T4" fmla="*/ 1050 w 68"/>
                <a:gd name="T5" fmla="*/ 429 h 23"/>
                <a:gd name="T6" fmla="*/ 1050 w 68"/>
                <a:gd name="T7" fmla="*/ 429 h 23"/>
                <a:gd name="T8" fmla="*/ 845 w 68"/>
                <a:gd name="T9" fmla="*/ 334 h 23"/>
                <a:gd name="T10" fmla="*/ 563 w 68"/>
                <a:gd name="T11" fmla="*/ 175 h 23"/>
                <a:gd name="T12" fmla="*/ 188 w 68"/>
                <a:gd name="T13" fmla="*/ 22 h 23"/>
                <a:gd name="T14" fmla="*/ 33 w 68"/>
                <a:gd name="T15" fmla="*/ 35 h 23"/>
                <a:gd name="T16" fmla="*/ 125 w 68"/>
                <a:gd name="T17" fmla="*/ 5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7" y="23"/>
                    <a:pt x="67" y="22"/>
                  </a:cubicBezTo>
                  <a:cubicBezTo>
                    <a:pt x="63" y="21"/>
                    <a:pt x="58" y="19"/>
                    <a:pt x="54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6" name="Freeform 746">
              <a:extLst>
                <a:ext uri="{FF2B5EF4-FFF2-40B4-BE49-F238E27FC236}">
                  <a16:creationId xmlns:a16="http://schemas.microsoft.com/office/drawing/2014/main" id="{F9ADD985-AE15-4BC5-A355-81059B8F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456"/>
              <a:ext cx="160" cy="59"/>
            </a:xfrm>
            <a:custGeom>
              <a:avLst/>
              <a:gdLst>
                <a:gd name="T0" fmla="*/ 938 w 64"/>
                <a:gd name="T1" fmla="*/ 389 h 22"/>
                <a:gd name="T2" fmla="*/ 750 w 64"/>
                <a:gd name="T3" fmla="*/ 330 h 22"/>
                <a:gd name="T4" fmla="*/ 738 w 64"/>
                <a:gd name="T5" fmla="*/ 330 h 22"/>
                <a:gd name="T6" fmla="*/ 438 w 64"/>
                <a:gd name="T7" fmla="*/ 172 h 22"/>
                <a:gd name="T8" fmla="*/ 63 w 64"/>
                <a:gd name="T9" fmla="*/ 0 h 22"/>
                <a:gd name="T10" fmla="*/ 0 w 64"/>
                <a:gd name="T11" fmla="*/ 21 h 22"/>
                <a:gd name="T12" fmla="*/ 175 w 64"/>
                <a:gd name="T13" fmla="*/ 94 h 22"/>
                <a:gd name="T14" fmla="*/ 408 w 64"/>
                <a:gd name="T15" fmla="*/ 231 h 22"/>
                <a:gd name="T16" fmla="*/ 563 w 64"/>
                <a:gd name="T17" fmla="*/ 308 h 22"/>
                <a:gd name="T18" fmla="*/ 595 w 64"/>
                <a:gd name="T19" fmla="*/ 330 h 22"/>
                <a:gd name="T20" fmla="*/ 625 w 64"/>
                <a:gd name="T21" fmla="*/ 346 h 22"/>
                <a:gd name="T22" fmla="*/ 658 w 64"/>
                <a:gd name="T23" fmla="*/ 367 h 22"/>
                <a:gd name="T24" fmla="*/ 675 w 64"/>
                <a:gd name="T25" fmla="*/ 367 h 22"/>
                <a:gd name="T26" fmla="*/ 720 w 64"/>
                <a:gd name="T27" fmla="*/ 389 h 22"/>
                <a:gd name="T28" fmla="*/ 738 w 64"/>
                <a:gd name="T29" fmla="*/ 389 h 22"/>
                <a:gd name="T30" fmla="*/ 770 w 64"/>
                <a:gd name="T31" fmla="*/ 402 h 22"/>
                <a:gd name="T32" fmla="*/ 908 w 64"/>
                <a:gd name="T33" fmla="*/ 424 h 22"/>
                <a:gd name="T34" fmla="*/ 1000 w 64"/>
                <a:gd name="T35" fmla="*/ 402 h 22"/>
                <a:gd name="T36" fmla="*/ 938 w 64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0" y="20"/>
                  </a:moveTo>
                  <a:cubicBezTo>
                    <a:pt x="56" y="19"/>
                    <a:pt x="52" y="19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0" y="15"/>
                    <a:pt x="34" y="11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9"/>
                    <a:pt x="26" y="12"/>
                  </a:cubicBezTo>
                  <a:cubicBezTo>
                    <a:pt x="29" y="13"/>
                    <a:pt x="33" y="15"/>
                    <a:pt x="36" y="16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9" y="17"/>
                    <a:pt x="39" y="18"/>
                    <a:pt x="40" y="18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19"/>
                    <a:pt x="45" y="20"/>
                    <a:pt x="46" y="20"/>
                  </a:cubicBezTo>
                  <a:cubicBezTo>
                    <a:pt x="46" y="20"/>
                    <a:pt x="46" y="20"/>
                    <a:pt x="47" y="20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2" y="22"/>
                    <a:pt x="55" y="22"/>
                    <a:pt x="58" y="22"/>
                  </a:cubicBezTo>
                  <a:cubicBezTo>
                    <a:pt x="59" y="22"/>
                    <a:pt x="62" y="21"/>
                    <a:pt x="64" y="21"/>
                  </a:cubicBezTo>
                  <a:cubicBezTo>
                    <a:pt x="62" y="21"/>
                    <a:pt x="61" y="20"/>
                    <a:pt x="60" y="20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7" name="Freeform 747">
              <a:extLst>
                <a:ext uri="{FF2B5EF4-FFF2-40B4-BE49-F238E27FC236}">
                  <a16:creationId xmlns:a16="http://schemas.microsoft.com/office/drawing/2014/main" id="{B835D13B-51AB-4D00-9EBD-DF8FD1F8C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461"/>
              <a:ext cx="148" cy="51"/>
            </a:xfrm>
            <a:custGeom>
              <a:avLst/>
              <a:gdLst>
                <a:gd name="T0" fmla="*/ 818 w 59"/>
                <a:gd name="T1" fmla="*/ 287 h 19"/>
                <a:gd name="T2" fmla="*/ 314 w 59"/>
                <a:gd name="T3" fmla="*/ 94 h 19"/>
                <a:gd name="T4" fmla="*/ 83 w 59"/>
                <a:gd name="T5" fmla="*/ 0 h 19"/>
                <a:gd name="T6" fmla="*/ 33 w 59"/>
                <a:gd name="T7" fmla="*/ 35 h 19"/>
                <a:gd name="T8" fmla="*/ 251 w 59"/>
                <a:gd name="T9" fmla="*/ 150 h 19"/>
                <a:gd name="T10" fmla="*/ 459 w 59"/>
                <a:gd name="T11" fmla="*/ 252 h 19"/>
                <a:gd name="T12" fmla="*/ 660 w 59"/>
                <a:gd name="T13" fmla="*/ 346 h 19"/>
                <a:gd name="T14" fmla="*/ 660 w 59"/>
                <a:gd name="T15" fmla="*/ 346 h 19"/>
                <a:gd name="T16" fmla="*/ 850 w 59"/>
                <a:gd name="T17" fmla="*/ 368 h 19"/>
                <a:gd name="T18" fmla="*/ 818 w 5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2" y="15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3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3"/>
                  </a:cubicBezTo>
                  <a:cubicBezTo>
                    <a:pt x="33" y="15"/>
                    <a:pt x="38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8"/>
                    <a:pt x="50" y="19"/>
                    <a:pt x="54" y="19"/>
                  </a:cubicBezTo>
                  <a:cubicBezTo>
                    <a:pt x="56" y="19"/>
                    <a:pt x="59" y="16"/>
                    <a:pt x="52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8" name="Freeform 748">
              <a:extLst>
                <a:ext uri="{FF2B5EF4-FFF2-40B4-BE49-F238E27FC236}">
                  <a16:creationId xmlns:a16="http://schemas.microsoft.com/office/drawing/2014/main" id="{77371305-2739-4C0E-9B55-37F4D2333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451"/>
              <a:ext cx="172" cy="64"/>
            </a:xfrm>
            <a:custGeom>
              <a:avLst/>
              <a:gdLst>
                <a:gd name="T0" fmla="*/ 125 w 69"/>
                <a:gd name="T1" fmla="*/ 77 h 24"/>
                <a:gd name="T2" fmla="*/ 591 w 69"/>
                <a:gd name="T3" fmla="*/ 285 h 24"/>
                <a:gd name="T4" fmla="*/ 1057 w 69"/>
                <a:gd name="T5" fmla="*/ 435 h 24"/>
                <a:gd name="T6" fmla="*/ 1057 w 69"/>
                <a:gd name="T7" fmla="*/ 435 h 24"/>
                <a:gd name="T8" fmla="*/ 853 w 69"/>
                <a:gd name="T9" fmla="*/ 341 h 24"/>
                <a:gd name="T10" fmla="*/ 558 w 69"/>
                <a:gd name="T11" fmla="*/ 192 h 24"/>
                <a:gd name="T12" fmla="*/ 199 w 69"/>
                <a:gd name="T13" fmla="*/ 21 h 24"/>
                <a:gd name="T14" fmla="*/ 42 w 69"/>
                <a:gd name="T15" fmla="*/ 56 h 24"/>
                <a:gd name="T16" fmla="*/ 125 w 69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4">
                  <a:moveTo>
                    <a:pt x="8" y="4"/>
                  </a:moveTo>
                  <a:cubicBezTo>
                    <a:pt x="17" y="4"/>
                    <a:pt x="27" y="10"/>
                    <a:pt x="38" y="15"/>
                  </a:cubicBezTo>
                  <a:cubicBezTo>
                    <a:pt x="46" y="18"/>
                    <a:pt x="55" y="21"/>
                    <a:pt x="68" y="23"/>
                  </a:cubicBezTo>
                  <a:cubicBezTo>
                    <a:pt x="69" y="23"/>
                    <a:pt x="68" y="24"/>
                    <a:pt x="68" y="23"/>
                  </a:cubicBezTo>
                  <a:cubicBezTo>
                    <a:pt x="63" y="21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9" name="Freeform 749">
              <a:extLst>
                <a:ext uri="{FF2B5EF4-FFF2-40B4-BE49-F238E27FC236}">
                  <a16:creationId xmlns:a16="http://schemas.microsoft.com/office/drawing/2014/main" id="{E5BD6351-189F-4334-88D9-3DBFD836E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453"/>
              <a:ext cx="158" cy="62"/>
            </a:xfrm>
            <a:custGeom>
              <a:avLst/>
              <a:gdLst>
                <a:gd name="T0" fmla="*/ 943 w 63"/>
                <a:gd name="T1" fmla="*/ 415 h 23"/>
                <a:gd name="T2" fmla="*/ 755 w 63"/>
                <a:gd name="T3" fmla="*/ 356 h 23"/>
                <a:gd name="T4" fmla="*/ 742 w 63"/>
                <a:gd name="T5" fmla="*/ 334 h 23"/>
                <a:gd name="T6" fmla="*/ 441 w 63"/>
                <a:gd name="T7" fmla="*/ 175 h 23"/>
                <a:gd name="T8" fmla="*/ 50 w 63"/>
                <a:gd name="T9" fmla="*/ 0 h 23"/>
                <a:gd name="T10" fmla="*/ 0 w 63"/>
                <a:gd name="T11" fmla="*/ 35 h 23"/>
                <a:gd name="T12" fmla="*/ 176 w 63"/>
                <a:gd name="T13" fmla="*/ 94 h 23"/>
                <a:gd name="T14" fmla="*/ 409 w 63"/>
                <a:gd name="T15" fmla="*/ 232 h 23"/>
                <a:gd name="T16" fmla="*/ 567 w 63"/>
                <a:gd name="T17" fmla="*/ 334 h 23"/>
                <a:gd name="T18" fmla="*/ 597 w 63"/>
                <a:gd name="T19" fmla="*/ 356 h 23"/>
                <a:gd name="T20" fmla="*/ 617 w 63"/>
                <a:gd name="T21" fmla="*/ 356 h 23"/>
                <a:gd name="T22" fmla="*/ 660 w 63"/>
                <a:gd name="T23" fmla="*/ 369 h 23"/>
                <a:gd name="T24" fmla="*/ 680 w 63"/>
                <a:gd name="T25" fmla="*/ 394 h 23"/>
                <a:gd name="T26" fmla="*/ 710 w 63"/>
                <a:gd name="T27" fmla="*/ 394 h 23"/>
                <a:gd name="T28" fmla="*/ 742 w 63"/>
                <a:gd name="T29" fmla="*/ 415 h 23"/>
                <a:gd name="T30" fmla="*/ 772 w 63"/>
                <a:gd name="T31" fmla="*/ 429 h 23"/>
                <a:gd name="T32" fmla="*/ 913 w 63"/>
                <a:gd name="T33" fmla="*/ 450 h 23"/>
                <a:gd name="T34" fmla="*/ 993 w 63"/>
                <a:gd name="T35" fmla="*/ 415 h 23"/>
                <a:gd name="T36" fmla="*/ 943 w 63"/>
                <a:gd name="T37" fmla="*/ 41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19"/>
                    <a:pt x="48" y="18"/>
                  </a:cubicBezTo>
                  <a:cubicBezTo>
                    <a:pt x="48" y="18"/>
                    <a:pt x="47" y="18"/>
                    <a:pt x="47" y="17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5"/>
                    <a:pt x="36" y="17"/>
                  </a:cubicBezTo>
                  <a:cubicBezTo>
                    <a:pt x="37" y="17"/>
                    <a:pt x="37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8" y="21"/>
                    <a:pt x="48" y="21"/>
                    <a:pt x="49" y="22"/>
                  </a:cubicBezTo>
                  <a:cubicBezTo>
                    <a:pt x="52" y="22"/>
                    <a:pt x="54" y="23"/>
                    <a:pt x="58" y="23"/>
                  </a:cubicBezTo>
                  <a:cubicBezTo>
                    <a:pt x="59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0" name="Freeform 750">
              <a:extLst>
                <a:ext uri="{FF2B5EF4-FFF2-40B4-BE49-F238E27FC236}">
                  <a16:creationId xmlns:a16="http://schemas.microsoft.com/office/drawing/2014/main" id="{D421DED3-42A2-45BE-8A2A-98F377F2C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459"/>
              <a:ext cx="148" cy="50"/>
            </a:xfrm>
            <a:custGeom>
              <a:avLst/>
              <a:gdLst>
                <a:gd name="T0" fmla="*/ 805 w 59"/>
                <a:gd name="T1" fmla="*/ 292 h 19"/>
                <a:gd name="T2" fmla="*/ 314 w 59"/>
                <a:gd name="T3" fmla="*/ 111 h 19"/>
                <a:gd name="T4" fmla="*/ 63 w 59"/>
                <a:gd name="T5" fmla="*/ 21 h 19"/>
                <a:gd name="T6" fmla="*/ 20 w 59"/>
                <a:gd name="T7" fmla="*/ 55 h 19"/>
                <a:gd name="T8" fmla="*/ 251 w 59"/>
                <a:gd name="T9" fmla="*/ 145 h 19"/>
                <a:gd name="T10" fmla="*/ 459 w 59"/>
                <a:gd name="T11" fmla="*/ 255 h 19"/>
                <a:gd name="T12" fmla="*/ 660 w 59"/>
                <a:gd name="T13" fmla="*/ 326 h 19"/>
                <a:gd name="T14" fmla="*/ 660 w 59"/>
                <a:gd name="T15" fmla="*/ 326 h 19"/>
                <a:gd name="T16" fmla="*/ 850 w 59"/>
                <a:gd name="T17" fmla="*/ 347 h 19"/>
                <a:gd name="T18" fmla="*/ 805 w 59"/>
                <a:gd name="T19" fmla="*/ 29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2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1" name="Freeform 751">
              <a:extLst>
                <a:ext uri="{FF2B5EF4-FFF2-40B4-BE49-F238E27FC236}">
                  <a16:creationId xmlns:a16="http://schemas.microsoft.com/office/drawing/2014/main" id="{23A00705-6617-4C61-9CF0-B6A54B997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451"/>
              <a:ext cx="170" cy="61"/>
            </a:xfrm>
            <a:custGeom>
              <a:avLst/>
              <a:gdLst>
                <a:gd name="T0" fmla="*/ 125 w 68"/>
                <a:gd name="T1" fmla="*/ 56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45 w 68"/>
                <a:gd name="T9" fmla="*/ 316 h 23"/>
                <a:gd name="T10" fmla="*/ 563 w 68"/>
                <a:gd name="T11" fmla="*/ 170 h 23"/>
                <a:gd name="T12" fmla="*/ 208 w 68"/>
                <a:gd name="T13" fmla="*/ 21 h 23"/>
                <a:gd name="T14" fmla="*/ 33 w 68"/>
                <a:gd name="T15" fmla="*/ 34 h 23"/>
                <a:gd name="T16" fmla="*/ 125 w 68"/>
                <a:gd name="T17" fmla="*/ 56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1"/>
                    <a:pt x="59" y="19"/>
                    <a:pt x="54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2" name="Freeform 752">
              <a:extLst>
                <a:ext uri="{FF2B5EF4-FFF2-40B4-BE49-F238E27FC236}">
                  <a16:creationId xmlns:a16="http://schemas.microsoft.com/office/drawing/2014/main" id="{1F3993AE-AEFF-4FDE-B9B0-BAF34AFA0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2453"/>
              <a:ext cx="158" cy="59"/>
            </a:xfrm>
            <a:custGeom>
              <a:avLst/>
              <a:gdLst>
                <a:gd name="T0" fmla="*/ 943 w 63"/>
                <a:gd name="T1" fmla="*/ 389 h 22"/>
                <a:gd name="T2" fmla="*/ 742 w 63"/>
                <a:gd name="T3" fmla="*/ 330 h 22"/>
                <a:gd name="T4" fmla="*/ 742 w 63"/>
                <a:gd name="T5" fmla="*/ 330 h 22"/>
                <a:gd name="T6" fmla="*/ 429 w 63"/>
                <a:gd name="T7" fmla="*/ 172 h 22"/>
                <a:gd name="T8" fmla="*/ 50 w 63"/>
                <a:gd name="T9" fmla="*/ 0 h 22"/>
                <a:gd name="T10" fmla="*/ 0 w 63"/>
                <a:gd name="T11" fmla="*/ 21 h 22"/>
                <a:gd name="T12" fmla="*/ 158 w 63"/>
                <a:gd name="T13" fmla="*/ 94 h 22"/>
                <a:gd name="T14" fmla="*/ 409 w 63"/>
                <a:gd name="T15" fmla="*/ 231 h 22"/>
                <a:gd name="T16" fmla="*/ 554 w 63"/>
                <a:gd name="T17" fmla="*/ 308 h 22"/>
                <a:gd name="T18" fmla="*/ 597 w 63"/>
                <a:gd name="T19" fmla="*/ 330 h 22"/>
                <a:gd name="T20" fmla="*/ 617 w 63"/>
                <a:gd name="T21" fmla="*/ 346 h 22"/>
                <a:gd name="T22" fmla="*/ 647 w 63"/>
                <a:gd name="T23" fmla="*/ 367 h 22"/>
                <a:gd name="T24" fmla="*/ 680 w 63"/>
                <a:gd name="T25" fmla="*/ 367 h 22"/>
                <a:gd name="T26" fmla="*/ 710 w 63"/>
                <a:gd name="T27" fmla="*/ 389 h 22"/>
                <a:gd name="T28" fmla="*/ 722 w 63"/>
                <a:gd name="T29" fmla="*/ 389 h 22"/>
                <a:gd name="T30" fmla="*/ 772 w 63"/>
                <a:gd name="T31" fmla="*/ 402 h 22"/>
                <a:gd name="T32" fmla="*/ 913 w 63"/>
                <a:gd name="T33" fmla="*/ 424 h 22"/>
                <a:gd name="T34" fmla="*/ 993 w 63"/>
                <a:gd name="T35" fmla="*/ 402 h 22"/>
                <a:gd name="T36" fmla="*/ 943 w 63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2">
                  <a:moveTo>
                    <a:pt x="60" y="20"/>
                  </a:moveTo>
                  <a:cubicBezTo>
                    <a:pt x="55" y="19"/>
                    <a:pt x="51" y="19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39" y="15"/>
                    <a:pt x="33" y="11"/>
                    <a:pt x="27" y="9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6"/>
                    <a:pt x="20" y="9"/>
                    <a:pt x="26" y="12"/>
                  </a:cubicBezTo>
                  <a:cubicBezTo>
                    <a:pt x="29" y="13"/>
                    <a:pt x="32" y="15"/>
                    <a:pt x="35" y="16"/>
                  </a:cubicBezTo>
                  <a:cubicBezTo>
                    <a:pt x="36" y="17"/>
                    <a:pt x="37" y="17"/>
                    <a:pt x="38" y="17"/>
                  </a:cubicBezTo>
                  <a:cubicBezTo>
                    <a:pt x="38" y="17"/>
                    <a:pt x="39" y="18"/>
                    <a:pt x="39" y="18"/>
                  </a:cubicBezTo>
                  <a:cubicBezTo>
                    <a:pt x="40" y="18"/>
                    <a:pt x="40" y="18"/>
                    <a:pt x="41" y="19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3" y="19"/>
                    <a:pt x="44" y="20"/>
                    <a:pt x="45" y="20"/>
                  </a:cubicBezTo>
                  <a:cubicBezTo>
                    <a:pt x="45" y="20"/>
                    <a:pt x="46" y="20"/>
                    <a:pt x="46" y="20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2" y="22"/>
                    <a:pt x="54" y="22"/>
                    <a:pt x="58" y="22"/>
                  </a:cubicBezTo>
                  <a:cubicBezTo>
                    <a:pt x="58" y="22"/>
                    <a:pt x="62" y="21"/>
                    <a:pt x="63" y="21"/>
                  </a:cubicBezTo>
                  <a:cubicBezTo>
                    <a:pt x="62" y="21"/>
                    <a:pt x="61" y="20"/>
                    <a:pt x="60" y="20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3" name="Freeform 753">
              <a:extLst>
                <a:ext uri="{FF2B5EF4-FFF2-40B4-BE49-F238E27FC236}">
                  <a16:creationId xmlns:a16="http://schemas.microsoft.com/office/drawing/2014/main" id="{0C9FD996-CC69-4482-B743-08A271F9C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461"/>
              <a:ext cx="150" cy="46"/>
            </a:xfrm>
            <a:custGeom>
              <a:avLst/>
              <a:gdLst>
                <a:gd name="T0" fmla="*/ 813 w 60"/>
                <a:gd name="T1" fmla="*/ 279 h 17"/>
                <a:gd name="T2" fmla="*/ 313 w 60"/>
                <a:gd name="T3" fmla="*/ 103 h 17"/>
                <a:gd name="T4" fmla="*/ 83 w 60"/>
                <a:gd name="T5" fmla="*/ 0 h 17"/>
                <a:gd name="T6" fmla="*/ 33 w 60"/>
                <a:gd name="T7" fmla="*/ 38 h 17"/>
                <a:gd name="T8" fmla="*/ 270 w 60"/>
                <a:gd name="T9" fmla="*/ 162 h 17"/>
                <a:gd name="T10" fmla="*/ 458 w 60"/>
                <a:gd name="T11" fmla="*/ 257 h 17"/>
                <a:gd name="T12" fmla="*/ 675 w 60"/>
                <a:gd name="T13" fmla="*/ 336 h 17"/>
                <a:gd name="T14" fmla="*/ 675 w 60"/>
                <a:gd name="T15" fmla="*/ 336 h 17"/>
                <a:gd name="T16" fmla="*/ 863 w 60"/>
                <a:gd name="T17" fmla="*/ 336 h 17"/>
                <a:gd name="T18" fmla="*/ 813 w 60"/>
                <a:gd name="T19" fmla="*/ 27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4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5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3" y="14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7"/>
                    <a:pt x="60" y="14"/>
                    <a:pt x="52" y="14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4" name="Freeform 754">
              <a:extLst>
                <a:ext uri="{FF2B5EF4-FFF2-40B4-BE49-F238E27FC236}">
                  <a16:creationId xmlns:a16="http://schemas.microsoft.com/office/drawing/2014/main" id="{9139048F-5935-4EEC-8E9E-FE2F7F36D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453"/>
              <a:ext cx="173" cy="59"/>
            </a:xfrm>
            <a:custGeom>
              <a:avLst/>
              <a:gdLst>
                <a:gd name="T0" fmla="*/ 125 w 69"/>
                <a:gd name="T1" fmla="*/ 80 h 22"/>
                <a:gd name="T2" fmla="*/ 597 w 69"/>
                <a:gd name="T3" fmla="*/ 274 h 22"/>
                <a:gd name="T4" fmla="*/ 1068 w 69"/>
                <a:gd name="T5" fmla="*/ 402 h 22"/>
                <a:gd name="T6" fmla="*/ 1088 w 69"/>
                <a:gd name="T7" fmla="*/ 402 h 22"/>
                <a:gd name="T8" fmla="*/ 868 w 69"/>
                <a:gd name="T9" fmla="*/ 330 h 22"/>
                <a:gd name="T10" fmla="*/ 584 w 69"/>
                <a:gd name="T11" fmla="*/ 172 h 22"/>
                <a:gd name="T12" fmla="*/ 208 w 69"/>
                <a:gd name="T13" fmla="*/ 21 h 22"/>
                <a:gd name="T14" fmla="*/ 50 w 69"/>
                <a:gd name="T15" fmla="*/ 56 h 22"/>
                <a:gd name="T16" fmla="*/ 125 w 69"/>
                <a:gd name="T17" fmla="*/ 8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4"/>
                  </a:moveTo>
                  <a:cubicBezTo>
                    <a:pt x="17" y="4"/>
                    <a:pt x="27" y="10"/>
                    <a:pt x="38" y="14"/>
                  </a:cubicBezTo>
                  <a:cubicBezTo>
                    <a:pt x="47" y="17"/>
                    <a:pt x="55" y="19"/>
                    <a:pt x="68" y="21"/>
                  </a:cubicBezTo>
                  <a:cubicBezTo>
                    <a:pt x="69" y="21"/>
                    <a:pt x="69" y="22"/>
                    <a:pt x="69" y="21"/>
                  </a:cubicBezTo>
                  <a:cubicBezTo>
                    <a:pt x="64" y="20"/>
                    <a:pt x="60" y="18"/>
                    <a:pt x="55" y="17"/>
                  </a:cubicBezTo>
                  <a:cubicBezTo>
                    <a:pt x="48" y="14"/>
                    <a:pt x="42" y="12"/>
                    <a:pt x="37" y="9"/>
                  </a:cubicBezTo>
                  <a:cubicBezTo>
                    <a:pt x="30" y="6"/>
                    <a:pt x="21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6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5" name="Freeform 755">
              <a:extLst>
                <a:ext uri="{FF2B5EF4-FFF2-40B4-BE49-F238E27FC236}">
                  <a16:creationId xmlns:a16="http://schemas.microsoft.com/office/drawing/2014/main" id="{2E73BD25-A2B4-4686-8BB5-B1242A6E4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456"/>
              <a:ext cx="160" cy="56"/>
            </a:xfrm>
            <a:custGeom>
              <a:avLst/>
              <a:gdLst>
                <a:gd name="T0" fmla="*/ 958 w 64"/>
                <a:gd name="T1" fmla="*/ 363 h 21"/>
                <a:gd name="T2" fmla="*/ 750 w 64"/>
                <a:gd name="T3" fmla="*/ 307 h 21"/>
                <a:gd name="T4" fmla="*/ 738 w 64"/>
                <a:gd name="T5" fmla="*/ 307 h 21"/>
                <a:gd name="T6" fmla="*/ 438 w 64"/>
                <a:gd name="T7" fmla="*/ 149 h 21"/>
                <a:gd name="T8" fmla="*/ 50 w 64"/>
                <a:gd name="T9" fmla="*/ 0 h 21"/>
                <a:gd name="T10" fmla="*/ 0 w 64"/>
                <a:gd name="T11" fmla="*/ 21 h 21"/>
                <a:gd name="T12" fmla="*/ 175 w 64"/>
                <a:gd name="T13" fmla="*/ 93 h 21"/>
                <a:gd name="T14" fmla="*/ 408 w 64"/>
                <a:gd name="T15" fmla="*/ 205 h 21"/>
                <a:gd name="T16" fmla="*/ 563 w 64"/>
                <a:gd name="T17" fmla="*/ 307 h 21"/>
                <a:gd name="T18" fmla="*/ 613 w 64"/>
                <a:gd name="T19" fmla="*/ 307 h 21"/>
                <a:gd name="T20" fmla="*/ 625 w 64"/>
                <a:gd name="T21" fmla="*/ 320 h 21"/>
                <a:gd name="T22" fmla="*/ 658 w 64"/>
                <a:gd name="T23" fmla="*/ 341 h 21"/>
                <a:gd name="T24" fmla="*/ 688 w 64"/>
                <a:gd name="T25" fmla="*/ 341 h 21"/>
                <a:gd name="T26" fmla="*/ 720 w 64"/>
                <a:gd name="T27" fmla="*/ 363 h 21"/>
                <a:gd name="T28" fmla="*/ 738 w 64"/>
                <a:gd name="T29" fmla="*/ 363 h 21"/>
                <a:gd name="T30" fmla="*/ 783 w 64"/>
                <a:gd name="T31" fmla="*/ 376 h 21"/>
                <a:gd name="T32" fmla="*/ 925 w 64"/>
                <a:gd name="T33" fmla="*/ 397 h 21"/>
                <a:gd name="T34" fmla="*/ 1000 w 64"/>
                <a:gd name="T35" fmla="*/ 363 h 21"/>
                <a:gd name="T36" fmla="*/ 958 w 64"/>
                <a:gd name="T37" fmla="*/ 363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1">
                  <a:moveTo>
                    <a:pt x="61" y="19"/>
                  </a:moveTo>
                  <a:cubicBezTo>
                    <a:pt x="56" y="18"/>
                    <a:pt x="52" y="17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4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8"/>
                    <a:pt x="26" y="11"/>
                  </a:cubicBezTo>
                  <a:cubicBezTo>
                    <a:pt x="30" y="13"/>
                    <a:pt x="33" y="14"/>
                    <a:pt x="36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1" y="17"/>
                    <a:pt x="41" y="17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4" y="18"/>
                    <a:pt x="45" y="19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20"/>
                    <a:pt x="49" y="20"/>
                    <a:pt x="50" y="20"/>
                  </a:cubicBezTo>
                  <a:cubicBezTo>
                    <a:pt x="53" y="21"/>
                    <a:pt x="55" y="21"/>
                    <a:pt x="59" y="21"/>
                  </a:cubicBezTo>
                  <a:cubicBezTo>
                    <a:pt x="59" y="21"/>
                    <a:pt x="63" y="20"/>
                    <a:pt x="64" y="19"/>
                  </a:cubicBezTo>
                  <a:cubicBezTo>
                    <a:pt x="63" y="19"/>
                    <a:pt x="62" y="19"/>
                    <a:pt x="61" y="19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6" name="Freeform 756">
              <a:extLst>
                <a:ext uri="{FF2B5EF4-FFF2-40B4-BE49-F238E27FC236}">
                  <a16:creationId xmlns:a16="http://schemas.microsoft.com/office/drawing/2014/main" id="{6CBD1507-824B-43E7-8D5B-606E1CE93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64"/>
              <a:ext cx="148" cy="40"/>
            </a:xfrm>
            <a:custGeom>
              <a:avLst/>
              <a:gdLst>
                <a:gd name="T0" fmla="*/ 818 w 59"/>
                <a:gd name="T1" fmla="*/ 227 h 15"/>
                <a:gd name="T2" fmla="*/ 314 w 59"/>
                <a:gd name="T3" fmla="*/ 77 h 15"/>
                <a:gd name="T4" fmla="*/ 63 w 59"/>
                <a:gd name="T5" fmla="*/ 21 h 15"/>
                <a:gd name="T6" fmla="*/ 20 w 59"/>
                <a:gd name="T7" fmla="*/ 56 h 15"/>
                <a:gd name="T8" fmla="*/ 251 w 59"/>
                <a:gd name="T9" fmla="*/ 136 h 15"/>
                <a:gd name="T10" fmla="*/ 459 w 59"/>
                <a:gd name="T11" fmla="*/ 227 h 15"/>
                <a:gd name="T12" fmla="*/ 680 w 59"/>
                <a:gd name="T13" fmla="*/ 285 h 15"/>
                <a:gd name="T14" fmla="*/ 680 w 59"/>
                <a:gd name="T15" fmla="*/ 285 h 15"/>
                <a:gd name="T16" fmla="*/ 868 w 59"/>
                <a:gd name="T17" fmla="*/ 285 h 15"/>
                <a:gd name="T18" fmla="*/ 818 w 59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5">
                  <a:moveTo>
                    <a:pt x="52" y="12"/>
                  </a:moveTo>
                  <a:cubicBezTo>
                    <a:pt x="39" y="11"/>
                    <a:pt x="29" y="8"/>
                    <a:pt x="20" y="4"/>
                  </a:cubicBezTo>
                  <a:cubicBezTo>
                    <a:pt x="14" y="2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4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5"/>
                    <a:pt x="50" y="15"/>
                    <a:pt x="55" y="15"/>
                  </a:cubicBezTo>
                  <a:cubicBezTo>
                    <a:pt x="57" y="15"/>
                    <a:pt x="59" y="12"/>
                    <a:pt x="52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7" name="Freeform 757">
              <a:extLst>
                <a:ext uri="{FF2B5EF4-FFF2-40B4-BE49-F238E27FC236}">
                  <a16:creationId xmlns:a16="http://schemas.microsoft.com/office/drawing/2014/main" id="{1C78EE22-C318-497D-9C3C-EE9679623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461"/>
              <a:ext cx="172" cy="51"/>
            </a:xfrm>
            <a:custGeom>
              <a:avLst/>
              <a:gdLst>
                <a:gd name="T0" fmla="*/ 125 w 69"/>
                <a:gd name="T1" fmla="*/ 81 h 19"/>
                <a:gd name="T2" fmla="*/ 591 w 69"/>
                <a:gd name="T3" fmla="*/ 231 h 19"/>
                <a:gd name="T4" fmla="*/ 1069 w 69"/>
                <a:gd name="T5" fmla="*/ 346 h 19"/>
                <a:gd name="T6" fmla="*/ 1069 w 69"/>
                <a:gd name="T7" fmla="*/ 346 h 19"/>
                <a:gd name="T8" fmla="*/ 853 w 69"/>
                <a:gd name="T9" fmla="*/ 274 h 19"/>
                <a:gd name="T10" fmla="*/ 558 w 69"/>
                <a:gd name="T11" fmla="*/ 137 h 19"/>
                <a:gd name="T12" fmla="*/ 187 w 69"/>
                <a:gd name="T13" fmla="*/ 21 h 19"/>
                <a:gd name="T14" fmla="*/ 30 w 69"/>
                <a:gd name="T15" fmla="*/ 56 h 19"/>
                <a:gd name="T16" fmla="*/ 125 w 69"/>
                <a:gd name="T17" fmla="*/ 8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19">
                  <a:moveTo>
                    <a:pt x="8" y="4"/>
                  </a:moveTo>
                  <a:cubicBezTo>
                    <a:pt x="16" y="3"/>
                    <a:pt x="26" y="9"/>
                    <a:pt x="38" y="12"/>
                  </a:cubicBezTo>
                  <a:cubicBezTo>
                    <a:pt x="47" y="15"/>
                    <a:pt x="55" y="17"/>
                    <a:pt x="69" y="18"/>
                  </a:cubicBezTo>
                  <a:cubicBezTo>
                    <a:pt x="69" y="18"/>
                    <a:pt x="69" y="19"/>
                    <a:pt x="69" y="18"/>
                  </a:cubicBezTo>
                  <a:cubicBezTo>
                    <a:pt x="64" y="17"/>
                    <a:pt x="60" y="16"/>
                    <a:pt x="55" y="14"/>
                  </a:cubicBezTo>
                  <a:cubicBezTo>
                    <a:pt x="48" y="12"/>
                    <a:pt x="42" y="10"/>
                    <a:pt x="36" y="7"/>
                  </a:cubicBezTo>
                  <a:cubicBezTo>
                    <a:pt x="29" y="4"/>
                    <a:pt x="20" y="1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8" name="Freeform 758">
              <a:extLst>
                <a:ext uri="{FF2B5EF4-FFF2-40B4-BE49-F238E27FC236}">
                  <a16:creationId xmlns:a16="http://schemas.microsoft.com/office/drawing/2014/main" id="{7EDA2218-9DB5-4981-9E1A-A049516B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2459"/>
              <a:ext cx="162" cy="50"/>
            </a:xfrm>
            <a:custGeom>
              <a:avLst/>
              <a:gdLst>
                <a:gd name="T0" fmla="*/ 962 w 65"/>
                <a:gd name="T1" fmla="*/ 311 h 19"/>
                <a:gd name="T2" fmla="*/ 758 w 65"/>
                <a:gd name="T3" fmla="*/ 271 h 19"/>
                <a:gd name="T4" fmla="*/ 745 w 65"/>
                <a:gd name="T5" fmla="*/ 271 h 19"/>
                <a:gd name="T6" fmla="*/ 434 w 65"/>
                <a:gd name="T7" fmla="*/ 145 h 19"/>
                <a:gd name="T8" fmla="*/ 62 w 65"/>
                <a:gd name="T9" fmla="*/ 21 h 19"/>
                <a:gd name="T10" fmla="*/ 0 w 65"/>
                <a:gd name="T11" fmla="*/ 55 h 19"/>
                <a:gd name="T12" fmla="*/ 167 w 65"/>
                <a:gd name="T13" fmla="*/ 111 h 19"/>
                <a:gd name="T14" fmla="*/ 416 w 65"/>
                <a:gd name="T15" fmla="*/ 200 h 19"/>
                <a:gd name="T16" fmla="*/ 571 w 65"/>
                <a:gd name="T17" fmla="*/ 271 h 19"/>
                <a:gd name="T18" fmla="*/ 621 w 65"/>
                <a:gd name="T19" fmla="*/ 292 h 19"/>
                <a:gd name="T20" fmla="*/ 633 w 65"/>
                <a:gd name="T21" fmla="*/ 292 h 19"/>
                <a:gd name="T22" fmla="*/ 665 w 65"/>
                <a:gd name="T23" fmla="*/ 311 h 19"/>
                <a:gd name="T24" fmla="*/ 695 w 65"/>
                <a:gd name="T25" fmla="*/ 311 h 19"/>
                <a:gd name="T26" fmla="*/ 728 w 65"/>
                <a:gd name="T27" fmla="*/ 326 h 19"/>
                <a:gd name="T28" fmla="*/ 745 w 65"/>
                <a:gd name="T29" fmla="*/ 326 h 19"/>
                <a:gd name="T30" fmla="*/ 790 w 65"/>
                <a:gd name="T31" fmla="*/ 347 h 19"/>
                <a:gd name="T32" fmla="*/ 932 w 65"/>
                <a:gd name="T33" fmla="*/ 347 h 19"/>
                <a:gd name="T34" fmla="*/ 1007 w 65"/>
                <a:gd name="T35" fmla="*/ 311 h 19"/>
                <a:gd name="T36" fmla="*/ 962 w 65"/>
                <a:gd name="T37" fmla="*/ 311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9">
                  <a:moveTo>
                    <a:pt x="62" y="17"/>
                  </a:moveTo>
                  <a:cubicBezTo>
                    <a:pt x="57" y="16"/>
                    <a:pt x="53" y="16"/>
                    <a:pt x="49" y="15"/>
                  </a:cubicBezTo>
                  <a:cubicBezTo>
                    <a:pt x="49" y="15"/>
                    <a:pt x="49" y="15"/>
                    <a:pt x="48" y="15"/>
                  </a:cubicBezTo>
                  <a:cubicBezTo>
                    <a:pt x="41" y="13"/>
                    <a:pt x="34" y="10"/>
                    <a:pt x="28" y="8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4" y="3"/>
                    <a:pt x="8" y="4"/>
                    <a:pt x="11" y="6"/>
                  </a:cubicBezTo>
                  <a:cubicBezTo>
                    <a:pt x="16" y="7"/>
                    <a:pt x="21" y="9"/>
                    <a:pt x="27" y="11"/>
                  </a:cubicBezTo>
                  <a:cubicBezTo>
                    <a:pt x="30" y="12"/>
                    <a:pt x="34" y="14"/>
                    <a:pt x="37" y="15"/>
                  </a:cubicBezTo>
                  <a:cubicBezTo>
                    <a:pt x="38" y="15"/>
                    <a:pt x="39" y="16"/>
                    <a:pt x="40" y="16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2" y="17"/>
                    <a:pt x="42" y="17"/>
                    <a:pt x="43" y="17"/>
                  </a:cubicBezTo>
                  <a:cubicBezTo>
                    <a:pt x="44" y="17"/>
                    <a:pt x="44" y="17"/>
                    <a:pt x="45" y="17"/>
                  </a:cubicBezTo>
                  <a:cubicBezTo>
                    <a:pt x="45" y="18"/>
                    <a:pt x="46" y="18"/>
                    <a:pt x="47" y="18"/>
                  </a:cubicBezTo>
                  <a:cubicBezTo>
                    <a:pt x="47" y="18"/>
                    <a:pt x="48" y="18"/>
                    <a:pt x="48" y="18"/>
                  </a:cubicBezTo>
                  <a:cubicBezTo>
                    <a:pt x="49" y="18"/>
                    <a:pt x="50" y="19"/>
                    <a:pt x="51" y="19"/>
                  </a:cubicBezTo>
                  <a:cubicBezTo>
                    <a:pt x="54" y="19"/>
                    <a:pt x="56" y="19"/>
                    <a:pt x="60" y="19"/>
                  </a:cubicBezTo>
                  <a:cubicBezTo>
                    <a:pt x="61" y="19"/>
                    <a:pt x="64" y="18"/>
                    <a:pt x="65" y="17"/>
                  </a:cubicBezTo>
                  <a:cubicBezTo>
                    <a:pt x="64" y="17"/>
                    <a:pt x="63" y="17"/>
                    <a:pt x="62" y="17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9" name="Freeform 759">
              <a:extLst>
                <a:ext uri="{FF2B5EF4-FFF2-40B4-BE49-F238E27FC236}">
                  <a16:creationId xmlns:a16="http://schemas.microsoft.com/office/drawing/2014/main" id="{7C935B24-346F-410A-AC71-2374FE118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472"/>
              <a:ext cx="153" cy="35"/>
            </a:xfrm>
            <a:custGeom>
              <a:avLst/>
              <a:gdLst>
                <a:gd name="T0" fmla="*/ 838 w 61"/>
                <a:gd name="T1" fmla="*/ 197 h 13"/>
                <a:gd name="T2" fmla="*/ 334 w 61"/>
                <a:gd name="T3" fmla="*/ 59 h 13"/>
                <a:gd name="T4" fmla="*/ 83 w 61"/>
                <a:gd name="T5" fmla="*/ 0 h 13"/>
                <a:gd name="T6" fmla="*/ 33 w 61"/>
                <a:gd name="T7" fmla="*/ 35 h 13"/>
                <a:gd name="T8" fmla="*/ 271 w 61"/>
                <a:gd name="T9" fmla="*/ 116 h 13"/>
                <a:gd name="T10" fmla="*/ 472 w 61"/>
                <a:gd name="T11" fmla="*/ 197 h 13"/>
                <a:gd name="T12" fmla="*/ 692 w 61"/>
                <a:gd name="T13" fmla="*/ 253 h 13"/>
                <a:gd name="T14" fmla="*/ 692 w 61"/>
                <a:gd name="T15" fmla="*/ 253 h 13"/>
                <a:gd name="T16" fmla="*/ 880 w 61"/>
                <a:gd name="T17" fmla="*/ 253 h 13"/>
                <a:gd name="T18" fmla="*/ 838 w 61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13">
                  <a:moveTo>
                    <a:pt x="53" y="10"/>
                  </a:moveTo>
                  <a:cubicBezTo>
                    <a:pt x="40" y="9"/>
                    <a:pt x="30" y="6"/>
                    <a:pt x="21" y="3"/>
                  </a:cubicBezTo>
                  <a:cubicBezTo>
                    <a:pt x="15" y="1"/>
                    <a:pt x="8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3"/>
                    <a:pt x="11" y="4"/>
                    <a:pt x="17" y="6"/>
                  </a:cubicBezTo>
                  <a:cubicBezTo>
                    <a:pt x="21" y="8"/>
                    <a:pt x="26" y="9"/>
                    <a:pt x="30" y="10"/>
                  </a:cubicBezTo>
                  <a:cubicBezTo>
                    <a:pt x="34" y="12"/>
                    <a:pt x="39" y="12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6" y="13"/>
                    <a:pt x="52" y="13"/>
                    <a:pt x="56" y="13"/>
                  </a:cubicBezTo>
                  <a:cubicBezTo>
                    <a:pt x="58" y="12"/>
                    <a:pt x="61" y="9"/>
                    <a:pt x="53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0" name="Freeform 760">
              <a:extLst>
                <a:ext uri="{FF2B5EF4-FFF2-40B4-BE49-F238E27FC236}">
                  <a16:creationId xmlns:a16="http://schemas.microsoft.com/office/drawing/2014/main" id="{CD75A0B3-98EE-4A6F-AF50-66AED6CC7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472"/>
              <a:ext cx="175" cy="43"/>
            </a:xfrm>
            <a:custGeom>
              <a:avLst/>
              <a:gdLst>
                <a:gd name="T0" fmla="*/ 125 w 70"/>
                <a:gd name="T1" fmla="*/ 81 h 16"/>
                <a:gd name="T2" fmla="*/ 595 w 70"/>
                <a:gd name="T3" fmla="*/ 218 h 16"/>
                <a:gd name="T4" fmla="*/ 1083 w 70"/>
                <a:gd name="T5" fmla="*/ 290 h 16"/>
                <a:gd name="T6" fmla="*/ 1083 w 70"/>
                <a:gd name="T7" fmla="*/ 290 h 16"/>
                <a:gd name="T8" fmla="*/ 863 w 70"/>
                <a:gd name="T9" fmla="*/ 231 h 16"/>
                <a:gd name="T10" fmla="*/ 563 w 70"/>
                <a:gd name="T11" fmla="*/ 116 h 16"/>
                <a:gd name="T12" fmla="*/ 188 w 70"/>
                <a:gd name="T13" fmla="*/ 0 h 16"/>
                <a:gd name="T14" fmla="*/ 33 w 70"/>
                <a:gd name="T15" fmla="*/ 59 h 16"/>
                <a:gd name="T16" fmla="*/ 125 w 70"/>
                <a:gd name="T17" fmla="*/ 81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6">
                  <a:moveTo>
                    <a:pt x="8" y="4"/>
                  </a:moveTo>
                  <a:cubicBezTo>
                    <a:pt x="16" y="3"/>
                    <a:pt x="26" y="8"/>
                    <a:pt x="38" y="11"/>
                  </a:cubicBezTo>
                  <a:cubicBezTo>
                    <a:pt x="47" y="14"/>
                    <a:pt x="55" y="15"/>
                    <a:pt x="69" y="15"/>
                  </a:cubicBezTo>
                  <a:cubicBezTo>
                    <a:pt x="70" y="15"/>
                    <a:pt x="69" y="16"/>
                    <a:pt x="69" y="15"/>
                  </a:cubicBezTo>
                  <a:cubicBezTo>
                    <a:pt x="64" y="15"/>
                    <a:pt x="60" y="13"/>
                    <a:pt x="55" y="12"/>
                  </a:cubicBezTo>
                  <a:cubicBezTo>
                    <a:pt x="48" y="11"/>
                    <a:pt x="42" y="8"/>
                    <a:pt x="36" y="6"/>
                  </a:cubicBezTo>
                  <a:cubicBezTo>
                    <a:pt x="29" y="3"/>
                    <a:pt x="19" y="0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1" name="Freeform 761">
              <a:extLst>
                <a:ext uri="{FF2B5EF4-FFF2-40B4-BE49-F238E27FC236}">
                  <a16:creationId xmlns:a16="http://schemas.microsoft.com/office/drawing/2014/main" id="{CC00271B-65D9-405F-9512-6B9EC5C84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467"/>
              <a:ext cx="163" cy="48"/>
            </a:xfrm>
            <a:custGeom>
              <a:avLst/>
              <a:gdLst>
                <a:gd name="T0" fmla="*/ 975 w 65"/>
                <a:gd name="T1" fmla="*/ 285 h 18"/>
                <a:gd name="T2" fmla="*/ 772 w 65"/>
                <a:gd name="T3" fmla="*/ 264 h 18"/>
                <a:gd name="T4" fmla="*/ 755 w 65"/>
                <a:gd name="T5" fmla="*/ 248 h 18"/>
                <a:gd name="T6" fmla="*/ 441 w 65"/>
                <a:gd name="T7" fmla="*/ 136 h 18"/>
                <a:gd name="T8" fmla="*/ 50 w 65"/>
                <a:gd name="T9" fmla="*/ 21 h 18"/>
                <a:gd name="T10" fmla="*/ 0 w 65"/>
                <a:gd name="T11" fmla="*/ 56 h 18"/>
                <a:gd name="T12" fmla="*/ 176 w 65"/>
                <a:gd name="T13" fmla="*/ 115 h 18"/>
                <a:gd name="T14" fmla="*/ 429 w 65"/>
                <a:gd name="T15" fmla="*/ 205 h 18"/>
                <a:gd name="T16" fmla="*/ 584 w 65"/>
                <a:gd name="T17" fmla="*/ 264 h 18"/>
                <a:gd name="T18" fmla="*/ 629 w 65"/>
                <a:gd name="T19" fmla="*/ 285 h 18"/>
                <a:gd name="T20" fmla="*/ 647 w 65"/>
                <a:gd name="T21" fmla="*/ 285 h 18"/>
                <a:gd name="T22" fmla="*/ 680 w 65"/>
                <a:gd name="T23" fmla="*/ 307 h 18"/>
                <a:gd name="T24" fmla="*/ 710 w 65"/>
                <a:gd name="T25" fmla="*/ 307 h 18"/>
                <a:gd name="T26" fmla="*/ 742 w 65"/>
                <a:gd name="T27" fmla="*/ 320 h 18"/>
                <a:gd name="T28" fmla="*/ 772 w 65"/>
                <a:gd name="T29" fmla="*/ 320 h 18"/>
                <a:gd name="T30" fmla="*/ 805 w 65"/>
                <a:gd name="T31" fmla="*/ 320 h 18"/>
                <a:gd name="T32" fmla="*/ 943 w 65"/>
                <a:gd name="T33" fmla="*/ 320 h 18"/>
                <a:gd name="T34" fmla="*/ 1026 w 65"/>
                <a:gd name="T35" fmla="*/ 285 h 18"/>
                <a:gd name="T36" fmla="*/ 975 w 65"/>
                <a:gd name="T37" fmla="*/ 285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5"/>
                  </a:moveTo>
                  <a:cubicBezTo>
                    <a:pt x="57" y="14"/>
                    <a:pt x="53" y="15"/>
                    <a:pt x="49" y="14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1" y="12"/>
                    <a:pt x="34" y="9"/>
                    <a:pt x="28" y="7"/>
                  </a:cubicBezTo>
                  <a:cubicBezTo>
                    <a:pt x="19" y="4"/>
                    <a:pt x="12" y="0"/>
                    <a:pt x="3" y="1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6"/>
                    <a:pt x="21" y="8"/>
                    <a:pt x="27" y="11"/>
                  </a:cubicBezTo>
                  <a:cubicBezTo>
                    <a:pt x="30" y="12"/>
                    <a:pt x="34" y="13"/>
                    <a:pt x="37" y="14"/>
                  </a:cubicBezTo>
                  <a:cubicBezTo>
                    <a:pt x="38" y="14"/>
                    <a:pt x="39" y="15"/>
                    <a:pt x="40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2" y="15"/>
                    <a:pt x="43" y="16"/>
                    <a:pt x="43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6" y="16"/>
                    <a:pt x="46" y="16"/>
                    <a:pt x="47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9" y="17"/>
                    <a:pt x="50" y="17"/>
                    <a:pt x="51" y="17"/>
                  </a:cubicBezTo>
                  <a:cubicBezTo>
                    <a:pt x="54" y="18"/>
                    <a:pt x="56" y="18"/>
                    <a:pt x="60" y="17"/>
                  </a:cubicBezTo>
                  <a:cubicBezTo>
                    <a:pt x="61" y="17"/>
                    <a:pt x="64" y="16"/>
                    <a:pt x="65" y="15"/>
                  </a:cubicBezTo>
                  <a:cubicBezTo>
                    <a:pt x="64" y="15"/>
                    <a:pt x="63" y="15"/>
                    <a:pt x="62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2" name="Freeform 762">
              <a:extLst>
                <a:ext uri="{FF2B5EF4-FFF2-40B4-BE49-F238E27FC236}">
                  <a16:creationId xmlns:a16="http://schemas.microsoft.com/office/drawing/2014/main" id="{854EB527-482F-424C-95CB-A9A5F1196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04"/>
              <a:ext cx="142" cy="64"/>
            </a:xfrm>
            <a:custGeom>
              <a:avLst/>
              <a:gdLst>
                <a:gd name="T0" fmla="*/ 757 w 57"/>
                <a:gd name="T1" fmla="*/ 376 h 24"/>
                <a:gd name="T2" fmla="*/ 291 w 57"/>
                <a:gd name="T3" fmla="*/ 136 h 24"/>
                <a:gd name="T4" fmla="*/ 62 w 57"/>
                <a:gd name="T5" fmla="*/ 21 h 24"/>
                <a:gd name="T6" fmla="*/ 12 w 57"/>
                <a:gd name="T7" fmla="*/ 56 h 24"/>
                <a:gd name="T8" fmla="*/ 229 w 57"/>
                <a:gd name="T9" fmla="*/ 192 h 24"/>
                <a:gd name="T10" fmla="*/ 416 w 57"/>
                <a:gd name="T11" fmla="*/ 307 h 24"/>
                <a:gd name="T12" fmla="*/ 620 w 57"/>
                <a:gd name="T13" fmla="*/ 419 h 24"/>
                <a:gd name="T14" fmla="*/ 620 w 57"/>
                <a:gd name="T15" fmla="*/ 419 h 24"/>
                <a:gd name="T16" fmla="*/ 807 w 57"/>
                <a:gd name="T17" fmla="*/ 456 h 24"/>
                <a:gd name="T18" fmla="*/ 757 w 57"/>
                <a:gd name="T19" fmla="*/ 37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49" y="20"/>
                  </a:moveTo>
                  <a:cubicBezTo>
                    <a:pt x="37" y="17"/>
                    <a:pt x="27" y="12"/>
                    <a:pt x="19" y="7"/>
                  </a:cubicBezTo>
                  <a:cubicBezTo>
                    <a:pt x="13" y="4"/>
                    <a:pt x="7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6" y="4"/>
                    <a:pt x="10" y="6"/>
                    <a:pt x="15" y="10"/>
                  </a:cubicBezTo>
                  <a:cubicBezTo>
                    <a:pt x="18" y="12"/>
                    <a:pt x="23" y="14"/>
                    <a:pt x="27" y="16"/>
                  </a:cubicBezTo>
                  <a:cubicBezTo>
                    <a:pt x="31" y="18"/>
                    <a:pt x="35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2" y="23"/>
                    <a:pt x="47" y="23"/>
                    <a:pt x="52" y="24"/>
                  </a:cubicBezTo>
                  <a:cubicBezTo>
                    <a:pt x="54" y="24"/>
                    <a:pt x="57" y="21"/>
                    <a:pt x="49" y="2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3" name="Freeform 763">
              <a:extLst>
                <a:ext uri="{FF2B5EF4-FFF2-40B4-BE49-F238E27FC236}">
                  <a16:creationId xmlns:a16="http://schemas.microsoft.com/office/drawing/2014/main" id="{F23DF660-A8BE-46A4-99AA-F265FED0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485"/>
              <a:ext cx="165" cy="80"/>
            </a:xfrm>
            <a:custGeom>
              <a:avLst/>
              <a:gdLst>
                <a:gd name="T0" fmla="*/ 125 w 66"/>
                <a:gd name="T1" fmla="*/ 77 h 30"/>
                <a:gd name="T2" fmla="*/ 563 w 66"/>
                <a:gd name="T3" fmla="*/ 341 h 30"/>
                <a:gd name="T4" fmla="*/ 1020 w 66"/>
                <a:gd name="T5" fmla="*/ 547 h 30"/>
                <a:gd name="T6" fmla="*/ 1033 w 66"/>
                <a:gd name="T7" fmla="*/ 547 h 30"/>
                <a:gd name="T8" fmla="*/ 833 w 66"/>
                <a:gd name="T9" fmla="*/ 435 h 30"/>
                <a:gd name="T10" fmla="*/ 550 w 66"/>
                <a:gd name="T11" fmla="*/ 248 h 30"/>
                <a:gd name="T12" fmla="*/ 208 w 66"/>
                <a:gd name="T13" fmla="*/ 35 h 30"/>
                <a:gd name="T14" fmla="*/ 33 w 66"/>
                <a:gd name="T15" fmla="*/ 56 h 30"/>
                <a:gd name="T16" fmla="*/ 125 w 66"/>
                <a:gd name="T17" fmla="*/ 7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30">
                  <a:moveTo>
                    <a:pt x="8" y="4"/>
                  </a:moveTo>
                  <a:cubicBezTo>
                    <a:pt x="16" y="5"/>
                    <a:pt x="25" y="12"/>
                    <a:pt x="36" y="18"/>
                  </a:cubicBezTo>
                  <a:cubicBezTo>
                    <a:pt x="44" y="22"/>
                    <a:pt x="52" y="25"/>
                    <a:pt x="65" y="29"/>
                  </a:cubicBezTo>
                  <a:cubicBezTo>
                    <a:pt x="66" y="29"/>
                    <a:pt x="65" y="30"/>
                    <a:pt x="66" y="29"/>
                  </a:cubicBezTo>
                  <a:cubicBezTo>
                    <a:pt x="61" y="27"/>
                    <a:pt x="57" y="25"/>
                    <a:pt x="53" y="23"/>
                  </a:cubicBezTo>
                  <a:cubicBezTo>
                    <a:pt x="46" y="20"/>
                    <a:pt x="40" y="16"/>
                    <a:pt x="35" y="13"/>
                  </a:cubicBezTo>
                  <a:cubicBezTo>
                    <a:pt x="29" y="9"/>
                    <a:pt x="20" y="4"/>
                    <a:pt x="13" y="2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4" name="Freeform 764">
              <a:extLst>
                <a:ext uri="{FF2B5EF4-FFF2-40B4-BE49-F238E27FC236}">
                  <a16:creationId xmlns:a16="http://schemas.microsoft.com/office/drawing/2014/main" id="{10950D8F-FE52-4E0E-AF63-DDEA5B7DF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493"/>
              <a:ext cx="152" cy="75"/>
            </a:xfrm>
            <a:custGeom>
              <a:avLst/>
              <a:gdLst>
                <a:gd name="T0" fmla="*/ 900 w 61"/>
                <a:gd name="T1" fmla="*/ 504 h 28"/>
                <a:gd name="T2" fmla="*/ 715 w 61"/>
                <a:gd name="T3" fmla="*/ 423 h 28"/>
                <a:gd name="T4" fmla="*/ 695 w 61"/>
                <a:gd name="T5" fmla="*/ 402 h 28"/>
                <a:gd name="T6" fmla="*/ 404 w 61"/>
                <a:gd name="T7" fmla="*/ 209 h 28"/>
                <a:gd name="T8" fmla="*/ 42 w 61"/>
                <a:gd name="T9" fmla="*/ 0 h 28"/>
                <a:gd name="T10" fmla="*/ 0 w 61"/>
                <a:gd name="T11" fmla="*/ 21 h 28"/>
                <a:gd name="T12" fmla="*/ 154 w 61"/>
                <a:gd name="T13" fmla="*/ 115 h 28"/>
                <a:gd name="T14" fmla="*/ 384 w 61"/>
                <a:gd name="T15" fmla="*/ 273 h 28"/>
                <a:gd name="T16" fmla="*/ 528 w 61"/>
                <a:gd name="T17" fmla="*/ 388 h 28"/>
                <a:gd name="T18" fmla="*/ 558 w 61"/>
                <a:gd name="T19" fmla="*/ 402 h 28"/>
                <a:gd name="T20" fmla="*/ 571 w 61"/>
                <a:gd name="T21" fmla="*/ 423 h 28"/>
                <a:gd name="T22" fmla="*/ 603 w 61"/>
                <a:gd name="T23" fmla="*/ 445 h 28"/>
                <a:gd name="T24" fmla="*/ 633 w 61"/>
                <a:gd name="T25" fmla="*/ 445 h 28"/>
                <a:gd name="T26" fmla="*/ 665 w 61"/>
                <a:gd name="T27" fmla="*/ 458 h 28"/>
                <a:gd name="T28" fmla="*/ 683 w 61"/>
                <a:gd name="T29" fmla="*/ 479 h 28"/>
                <a:gd name="T30" fmla="*/ 728 w 61"/>
                <a:gd name="T31" fmla="*/ 504 h 28"/>
                <a:gd name="T32" fmla="*/ 850 w 61"/>
                <a:gd name="T33" fmla="*/ 517 h 28"/>
                <a:gd name="T34" fmla="*/ 944 w 61"/>
                <a:gd name="T35" fmla="*/ 517 h 28"/>
                <a:gd name="T36" fmla="*/ 900 w 61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8">
                  <a:moveTo>
                    <a:pt x="58" y="26"/>
                  </a:moveTo>
                  <a:cubicBezTo>
                    <a:pt x="53" y="24"/>
                    <a:pt x="49" y="23"/>
                    <a:pt x="46" y="22"/>
                  </a:cubicBezTo>
                  <a:cubicBezTo>
                    <a:pt x="45" y="22"/>
                    <a:pt x="45" y="21"/>
                    <a:pt x="45" y="21"/>
                  </a:cubicBezTo>
                  <a:cubicBezTo>
                    <a:pt x="38" y="18"/>
                    <a:pt x="32" y="15"/>
                    <a:pt x="26" y="11"/>
                  </a:cubicBezTo>
                  <a:cubicBezTo>
                    <a:pt x="18" y="6"/>
                    <a:pt x="12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6" y="4"/>
                    <a:pt x="10" y="6"/>
                  </a:cubicBezTo>
                  <a:cubicBezTo>
                    <a:pt x="15" y="8"/>
                    <a:pt x="19" y="11"/>
                    <a:pt x="25" y="14"/>
                  </a:cubicBezTo>
                  <a:cubicBezTo>
                    <a:pt x="28" y="16"/>
                    <a:pt x="31" y="18"/>
                    <a:pt x="34" y="20"/>
                  </a:cubicBezTo>
                  <a:cubicBezTo>
                    <a:pt x="35" y="20"/>
                    <a:pt x="35" y="20"/>
                    <a:pt x="36" y="21"/>
                  </a:cubicBezTo>
                  <a:cubicBezTo>
                    <a:pt x="36" y="21"/>
                    <a:pt x="37" y="21"/>
                    <a:pt x="37" y="22"/>
                  </a:cubicBezTo>
                  <a:cubicBezTo>
                    <a:pt x="38" y="22"/>
                    <a:pt x="39" y="22"/>
                    <a:pt x="39" y="23"/>
                  </a:cubicBezTo>
                  <a:cubicBezTo>
                    <a:pt x="40" y="23"/>
                    <a:pt x="40" y="23"/>
                    <a:pt x="41" y="23"/>
                  </a:cubicBezTo>
                  <a:cubicBezTo>
                    <a:pt x="41" y="24"/>
                    <a:pt x="42" y="24"/>
                    <a:pt x="43" y="24"/>
                  </a:cubicBezTo>
                  <a:cubicBezTo>
                    <a:pt x="43" y="24"/>
                    <a:pt x="44" y="25"/>
                    <a:pt x="44" y="25"/>
                  </a:cubicBezTo>
                  <a:cubicBezTo>
                    <a:pt x="45" y="25"/>
                    <a:pt x="46" y="25"/>
                    <a:pt x="47" y="26"/>
                  </a:cubicBezTo>
                  <a:cubicBezTo>
                    <a:pt x="49" y="27"/>
                    <a:pt x="52" y="27"/>
                    <a:pt x="55" y="27"/>
                  </a:cubicBezTo>
                  <a:cubicBezTo>
                    <a:pt x="56" y="28"/>
                    <a:pt x="59" y="27"/>
                    <a:pt x="61" y="27"/>
                  </a:cubicBezTo>
                  <a:cubicBezTo>
                    <a:pt x="60" y="26"/>
                    <a:pt x="59" y="26"/>
                    <a:pt x="58" y="2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5" name="Freeform 765">
              <a:extLst>
                <a:ext uri="{FF2B5EF4-FFF2-40B4-BE49-F238E27FC236}">
                  <a16:creationId xmlns:a16="http://schemas.microsoft.com/office/drawing/2014/main" id="{272C47A7-8861-4864-A6F1-C6A972B43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493"/>
              <a:ext cx="143" cy="64"/>
            </a:xfrm>
            <a:custGeom>
              <a:avLst/>
              <a:gdLst>
                <a:gd name="T0" fmla="*/ 775 w 57"/>
                <a:gd name="T1" fmla="*/ 376 h 24"/>
                <a:gd name="T2" fmla="*/ 301 w 57"/>
                <a:gd name="T3" fmla="*/ 136 h 24"/>
                <a:gd name="T4" fmla="*/ 63 w 57"/>
                <a:gd name="T5" fmla="*/ 21 h 24"/>
                <a:gd name="T6" fmla="*/ 20 w 57"/>
                <a:gd name="T7" fmla="*/ 35 h 24"/>
                <a:gd name="T8" fmla="*/ 238 w 57"/>
                <a:gd name="T9" fmla="*/ 171 h 24"/>
                <a:gd name="T10" fmla="*/ 429 w 57"/>
                <a:gd name="T11" fmla="*/ 307 h 24"/>
                <a:gd name="T12" fmla="*/ 630 w 57"/>
                <a:gd name="T13" fmla="*/ 397 h 24"/>
                <a:gd name="T14" fmla="*/ 630 w 57"/>
                <a:gd name="T15" fmla="*/ 397 h 24"/>
                <a:gd name="T16" fmla="*/ 818 w 57"/>
                <a:gd name="T17" fmla="*/ 435 h 24"/>
                <a:gd name="T18" fmla="*/ 775 w 57"/>
                <a:gd name="T19" fmla="*/ 37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49" y="20"/>
                  </a:moveTo>
                  <a:cubicBezTo>
                    <a:pt x="37" y="17"/>
                    <a:pt x="27" y="12"/>
                    <a:pt x="19" y="7"/>
                  </a:cubicBezTo>
                  <a:cubicBezTo>
                    <a:pt x="14" y="4"/>
                    <a:pt x="7" y="2"/>
                    <a:pt x="4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4"/>
                    <a:pt x="10" y="6"/>
                    <a:pt x="15" y="9"/>
                  </a:cubicBezTo>
                  <a:cubicBezTo>
                    <a:pt x="18" y="11"/>
                    <a:pt x="23" y="14"/>
                    <a:pt x="27" y="16"/>
                  </a:cubicBezTo>
                  <a:cubicBezTo>
                    <a:pt x="31" y="18"/>
                    <a:pt x="35" y="20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2"/>
                    <a:pt x="47" y="23"/>
                    <a:pt x="52" y="23"/>
                  </a:cubicBezTo>
                  <a:cubicBezTo>
                    <a:pt x="54" y="24"/>
                    <a:pt x="57" y="21"/>
                    <a:pt x="49" y="2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6" name="Freeform 766">
              <a:extLst>
                <a:ext uri="{FF2B5EF4-FFF2-40B4-BE49-F238E27FC236}">
                  <a16:creationId xmlns:a16="http://schemas.microsoft.com/office/drawing/2014/main" id="{9C1D63BF-DEB8-4B6E-A096-512424E2D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475"/>
              <a:ext cx="165" cy="77"/>
            </a:xfrm>
            <a:custGeom>
              <a:avLst/>
              <a:gdLst>
                <a:gd name="T0" fmla="*/ 125 w 66"/>
                <a:gd name="T1" fmla="*/ 77 h 29"/>
                <a:gd name="T2" fmla="*/ 563 w 66"/>
                <a:gd name="T3" fmla="*/ 316 h 29"/>
                <a:gd name="T4" fmla="*/ 1020 w 66"/>
                <a:gd name="T5" fmla="*/ 520 h 29"/>
                <a:gd name="T6" fmla="*/ 1033 w 66"/>
                <a:gd name="T7" fmla="*/ 520 h 29"/>
                <a:gd name="T8" fmla="*/ 833 w 66"/>
                <a:gd name="T9" fmla="*/ 409 h 29"/>
                <a:gd name="T10" fmla="*/ 550 w 66"/>
                <a:gd name="T11" fmla="*/ 226 h 29"/>
                <a:gd name="T12" fmla="*/ 208 w 66"/>
                <a:gd name="T13" fmla="*/ 35 h 29"/>
                <a:gd name="T14" fmla="*/ 33 w 66"/>
                <a:gd name="T15" fmla="*/ 35 h 29"/>
                <a:gd name="T16" fmla="*/ 125 w 66"/>
                <a:gd name="T17" fmla="*/ 7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29">
                  <a:moveTo>
                    <a:pt x="8" y="4"/>
                  </a:moveTo>
                  <a:cubicBezTo>
                    <a:pt x="16" y="5"/>
                    <a:pt x="25" y="12"/>
                    <a:pt x="36" y="17"/>
                  </a:cubicBezTo>
                  <a:cubicBezTo>
                    <a:pt x="44" y="22"/>
                    <a:pt x="52" y="25"/>
                    <a:pt x="65" y="28"/>
                  </a:cubicBezTo>
                  <a:cubicBezTo>
                    <a:pt x="66" y="28"/>
                    <a:pt x="66" y="29"/>
                    <a:pt x="66" y="28"/>
                  </a:cubicBezTo>
                  <a:cubicBezTo>
                    <a:pt x="61" y="27"/>
                    <a:pt x="57" y="24"/>
                    <a:pt x="53" y="22"/>
                  </a:cubicBezTo>
                  <a:cubicBezTo>
                    <a:pt x="46" y="19"/>
                    <a:pt x="40" y="16"/>
                    <a:pt x="35" y="12"/>
                  </a:cubicBezTo>
                  <a:cubicBezTo>
                    <a:pt x="29" y="8"/>
                    <a:pt x="20" y="3"/>
                    <a:pt x="13" y="2"/>
                  </a:cubicBezTo>
                  <a:cubicBezTo>
                    <a:pt x="8" y="1"/>
                    <a:pt x="5" y="0"/>
                    <a:pt x="2" y="2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7" name="Freeform 767">
              <a:extLst>
                <a:ext uri="{FF2B5EF4-FFF2-40B4-BE49-F238E27FC236}">
                  <a16:creationId xmlns:a16="http://schemas.microsoft.com/office/drawing/2014/main" id="{1135D9E7-FEC9-4E9B-BE78-3B494849D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480"/>
              <a:ext cx="153" cy="75"/>
            </a:xfrm>
            <a:custGeom>
              <a:avLst/>
              <a:gdLst>
                <a:gd name="T0" fmla="*/ 913 w 61"/>
                <a:gd name="T1" fmla="*/ 504 h 28"/>
                <a:gd name="T2" fmla="*/ 722 w 61"/>
                <a:gd name="T3" fmla="*/ 423 h 28"/>
                <a:gd name="T4" fmla="*/ 710 w 61"/>
                <a:gd name="T5" fmla="*/ 423 h 28"/>
                <a:gd name="T6" fmla="*/ 409 w 61"/>
                <a:gd name="T7" fmla="*/ 230 h 28"/>
                <a:gd name="T8" fmla="*/ 50 w 61"/>
                <a:gd name="T9" fmla="*/ 21 h 28"/>
                <a:gd name="T10" fmla="*/ 0 w 61"/>
                <a:gd name="T11" fmla="*/ 35 h 28"/>
                <a:gd name="T12" fmla="*/ 158 w 61"/>
                <a:gd name="T13" fmla="*/ 115 h 28"/>
                <a:gd name="T14" fmla="*/ 396 w 61"/>
                <a:gd name="T15" fmla="*/ 287 h 28"/>
                <a:gd name="T16" fmla="*/ 534 w 61"/>
                <a:gd name="T17" fmla="*/ 388 h 28"/>
                <a:gd name="T18" fmla="*/ 567 w 61"/>
                <a:gd name="T19" fmla="*/ 402 h 28"/>
                <a:gd name="T20" fmla="*/ 584 w 61"/>
                <a:gd name="T21" fmla="*/ 423 h 28"/>
                <a:gd name="T22" fmla="*/ 617 w 61"/>
                <a:gd name="T23" fmla="*/ 445 h 28"/>
                <a:gd name="T24" fmla="*/ 647 w 61"/>
                <a:gd name="T25" fmla="*/ 458 h 28"/>
                <a:gd name="T26" fmla="*/ 680 w 61"/>
                <a:gd name="T27" fmla="*/ 479 h 28"/>
                <a:gd name="T28" fmla="*/ 692 w 61"/>
                <a:gd name="T29" fmla="*/ 479 h 28"/>
                <a:gd name="T30" fmla="*/ 742 w 61"/>
                <a:gd name="T31" fmla="*/ 504 h 28"/>
                <a:gd name="T32" fmla="*/ 868 w 61"/>
                <a:gd name="T33" fmla="*/ 538 h 28"/>
                <a:gd name="T34" fmla="*/ 963 w 61"/>
                <a:gd name="T35" fmla="*/ 517 h 28"/>
                <a:gd name="T36" fmla="*/ 913 w 61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8">
                  <a:moveTo>
                    <a:pt x="58" y="26"/>
                  </a:moveTo>
                  <a:cubicBezTo>
                    <a:pt x="54" y="25"/>
                    <a:pt x="49" y="24"/>
                    <a:pt x="46" y="22"/>
                  </a:cubicBezTo>
                  <a:cubicBezTo>
                    <a:pt x="46" y="22"/>
                    <a:pt x="45" y="22"/>
                    <a:pt x="45" y="22"/>
                  </a:cubicBezTo>
                  <a:cubicBezTo>
                    <a:pt x="38" y="19"/>
                    <a:pt x="32" y="15"/>
                    <a:pt x="26" y="12"/>
                  </a:cubicBezTo>
                  <a:cubicBezTo>
                    <a:pt x="18" y="7"/>
                    <a:pt x="12" y="2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5"/>
                    <a:pt x="10" y="6"/>
                  </a:cubicBezTo>
                  <a:cubicBezTo>
                    <a:pt x="15" y="8"/>
                    <a:pt x="19" y="11"/>
                    <a:pt x="25" y="15"/>
                  </a:cubicBezTo>
                  <a:cubicBezTo>
                    <a:pt x="28" y="16"/>
                    <a:pt x="31" y="18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2"/>
                    <a:pt x="39" y="23"/>
                    <a:pt x="39" y="23"/>
                  </a:cubicBezTo>
                  <a:cubicBezTo>
                    <a:pt x="40" y="23"/>
                    <a:pt x="40" y="24"/>
                    <a:pt x="41" y="24"/>
                  </a:cubicBezTo>
                  <a:cubicBezTo>
                    <a:pt x="41" y="24"/>
                    <a:pt x="42" y="24"/>
                    <a:pt x="43" y="25"/>
                  </a:cubicBezTo>
                  <a:cubicBezTo>
                    <a:pt x="43" y="25"/>
                    <a:pt x="44" y="25"/>
                    <a:pt x="44" y="25"/>
                  </a:cubicBezTo>
                  <a:cubicBezTo>
                    <a:pt x="45" y="26"/>
                    <a:pt x="46" y="26"/>
                    <a:pt x="47" y="26"/>
                  </a:cubicBezTo>
                  <a:cubicBezTo>
                    <a:pt x="49" y="27"/>
                    <a:pt x="52" y="28"/>
                    <a:pt x="55" y="28"/>
                  </a:cubicBezTo>
                  <a:cubicBezTo>
                    <a:pt x="56" y="28"/>
                    <a:pt x="60" y="28"/>
                    <a:pt x="61" y="27"/>
                  </a:cubicBezTo>
                  <a:cubicBezTo>
                    <a:pt x="60" y="27"/>
                    <a:pt x="59" y="27"/>
                    <a:pt x="58" y="2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8" name="Freeform 768">
              <a:extLst>
                <a:ext uri="{FF2B5EF4-FFF2-40B4-BE49-F238E27FC236}">
                  <a16:creationId xmlns:a16="http://schemas.microsoft.com/office/drawing/2014/main" id="{6ECE6B14-0A8E-4A87-96B2-2115EC2E6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480"/>
              <a:ext cx="142" cy="64"/>
            </a:xfrm>
            <a:custGeom>
              <a:avLst/>
              <a:gdLst>
                <a:gd name="T0" fmla="*/ 775 w 57"/>
                <a:gd name="T1" fmla="*/ 397 h 24"/>
                <a:gd name="T2" fmla="*/ 311 w 57"/>
                <a:gd name="T3" fmla="*/ 149 h 24"/>
                <a:gd name="T4" fmla="*/ 75 w 57"/>
                <a:gd name="T5" fmla="*/ 21 h 24"/>
                <a:gd name="T6" fmla="*/ 30 w 57"/>
                <a:gd name="T7" fmla="*/ 56 h 24"/>
                <a:gd name="T8" fmla="*/ 249 w 57"/>
                <a:gd name="T9" fmla="*/ 192 h 24"/>
                <a:gd name="T10" fmla="*/ 433 w 57"/>
                <a:gd name="T11" fmla="*/ 307 h 24"/>
                <a:gd name="T12" fmla="*/ 633 w 57"/>
                <a:gd name="T13" fmla="*/ 419 h 24"/>
                <a:gd name="T14" fmla="*/ 633 w 57"/>
                <a:gd name="T15" fmla="*/ 419 h 24"/>
                <a:gd name="T16" fmla="*/ 807 w 57"/>
                <a:gd name="T17" fmla="*/ 456 h 24"/>
                <a:gd name="T18" fmla="*/ 775 w 57"/>
                <a:gd name="T19" fmla="*/ 397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50" y="21"/>
                  </a:moveTo>
                  <a:cubicBezTo>
                    <a:pt x="38" y="17"/>
                    <a:pt x="28" y="12"/>
                    <a:pt x="20" y="8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5"/>
                    <a:pt x="10" y="6"/>
                    <a:pt x="16" y="10"/>
                  </a:cubicBezTo>
                  <a:cubicBezTo>
                    <a:pt x="19" y="12"/>
                    <a:pt x="24" y="14"/>
                    <a:pt x="28" y="16"/>
                  </a:cubicBezTo>
                  <a:cubicBezTo>
                    <a:pt x="32" y="19"/>
                    <a:pt x="36" y="20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3" y="23"/>
                    <a:pt x="48" y="24"/>
                    <a:pt x="52" y="24"/>
                  </a:cubicBezTo>
                  <a:cubicBezTo>
                    <a:pt x="55" y="24"/>
                    <a:pt x="57" y="22"/>
                    <a:pt x="50" y="2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9" name="Freeform 769">
              <a:extLst>
                <a:ext uri="{FF2B5EF4-FFF2-40B4-BE49-F238E27FC236}">
                  <a16:creationId xmlns:a16="http://schemas.microsoft.com/office/drawing/2014/main" id="{09C860D0-2A09-4779-970F-CCC777AA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464"/>
              <a:ext cx="165" cy="77"/>
            </a:xfrm>
            <a:custGeom>
              <a:avLst/>
              <a:gdLst>
                <a:gd name="T0" fmla="*/ 125 w 66"/>
                <a:gd name="T1" fmla="*/ 77 h 29"/>
                <a:gd name="T2" fmla="*/ 563 w 66"/>
                <a:gd name="T3" fmla="*/ 316 h 29"/>
                <a:gd name="T4" fmla="*/ 1020 w 66"/>
                <a:gd name="T5" fmla="*/ 520 h 29"/>
                <a:gd name="T6" fmla="*/ 1020 w 66"/>
                <a:gd name="T7" fmla="*/ 520 h 29"/>
                <a:gd name="T8" fmla="*/ 833 w 66"/>
                <a:gd name="T9" fmla="*/ 409 h 29"/>
                <a:gd name="T10" fmla="*/ 550 w 66"/>
                <a:gd name="T11" fmla="*/ 226 h 29"/>
                <a:gd name="T12" fmla="*/ 208 w 66"/>
                <a:gd name="T13" fmla="*/ 21 h 29"/>
                <a:gd name="T14" fmla="*/ 33 w 66"/>
                <a:gd name="T15" fmla="*/ 35 h 29"/>
                <a:gd name="T16" fmla="*/ 125 w 66"/>
                <a:gd name="T17" fmla="*/ 7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29">
                  <a:moveTo>
                    <a:pt x="8" y="4"/>
                  </a:moveTo>
                  <a:cubicBezTo>
                    <a:pt x="16" y="5"/>
                    <a:pt x="25" y="12"/>
                    <a:pt x="36" y="17"/>
                  </a:cubicBezTo>
                  <a:cubicBezTo>
                    <a:pt x="44" y="22"/>
                    <a:pt x="52" y="25"/>
                    <a:pt x="65" y="28"/>
                  </a:cubicBezTo>
                  <a:cubicBezTo>
                    <a:pt x="66" y="28"/>
                    <a:pt x="65" y="29"/>
                    <a:pt x="65" y="28"/>
                  </a:cubicBezTo>
                  <a:cubicBezTo>
                    <a:pt x="61" y="26"/>
                    <a:pt x="57" y="24"/>
                    <a:pt x="53" y="22"/>
                  </a:cubicBezTo>
                  <a:cubicBezTo>
                    <a:pt x="46" y="19"/>
                    <a:pt x="40" y="15"/>
                    <a:pt x="35" y="12"/>
                  </a:cubicBezTo>
                  <a:cubicBezTo>
                    <a:pt x="28" y="8"/>
                    <a:pt x="20" y="3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4"/>
                    <a:pt x="3" y="3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0" name="Freeform 770">
              <a:extLst>
                <a:ext uri="{FF2B5EF4-FFF2-40B4-BE49-F238E27FC236}">
                  <a16:creationId xmlns:a16="http://schemas.microsoft.com/office/drawing/2014/main" id="{C16F7BA4-ABD5-4B05-805E-23DBAC766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469"/>
              <a:ext cx="155" cy="75"/>
            </a:xfrm>
            <a:custGeom>
              <a:avLst/>
              <a:gdLst>
                <a:gd name="T0" fmla="*/ 925 w 62"/>
                <a:gd name="T1" fmla="*/ 504 h 28"/>
                <a:gd name="T2" fmla="*/ 738 w 62"/>
                <a:gd name="T3" fmla="*/ 423 h 28"/>
                <a:gd name="T4" fmla="*/ 720 w 62"/>
                <a:gd name="T5" fmla="*/ 423 h 28"/>
                <a:gd name="T6" fmla="*/ 425 w 62"/>
                <a:gd name="T7" fmla="*/ 209 h 28"/>
                <a:gd name="T8" fmla="*/ 63 w 62"/>
                <a:gd name="T9" fmla="*/ 0 h 28"/>
                <a:gd name="T10" fmla="*/ 0 w 62"/>
                <a:gd name="T11" fmla="*/ 21 h 28"/>
                <a:gd name="T12" fmla="*/ 158 w 62"/>
                <a:gd name="T13" fmla="*/ 115 h 28"/>
                <a:gd name="T14" fmla="*/ 395 w 62"/>
                <a:gd name="T15" fmla="*/ 273 h 28"/>
                <a:gd name="T16" fmla="*/ 550 w 62"/>
                <a:gd name="T17" fmla="*/ 388 h 28"/>
                <a:gd name="T18" fmla="*/ 583 w 62"/>
                <a:gd name="T19" fmla="*/ 402 h 28"/>
                <a:gd name="T20" fmla="*/ 595 w 62"/>
                <a:gd name="T21" fmla="*/ 423 h 28"/>
                <a:gd name="T22" fmla="*/ 625 w 62"/>
                <a:gd name="T23" fmla="*/ 445 h 28"/>
                <a:gd name="T24" fmla="*/ 645 w 62"/>
                <a:gd name="T25" fmla="*/ 445 h 28"/>
                <a:gd name="T26" fmla="*/ 688 w 62"/>
                <a:gd name="T27" fmla="*/ 458 h 28"/>
                <a:gd name="T28" fmla="*/ 708 w 62"/>
                <a:gd name="T29" fmla="*/ 479 h 28"/>
                <a:gd name="T30" fmla="*/ 738 w 62"/>
                <a:gd name="T31" fmla="*/ 504 h 28"/>
                <a:gd name="T32" fmla="*/ 875 w 62"/>
                <a:gd name="T33" fmla="*/ 538 h 28"/>
                <a:gd name="T34" fmla="*/ 970 w 62"/>
                <a:gd name="T35" fmla="*/ 517 h 28"/>
                <a:gd name="T36" fmla="*/ 925 w 62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8">
                  <a:moveTo>
                    <a:pt x="59" y="26"/>
                  </a:moveTo>
                  <a:cubicBezTo>
                    <a:pt x="54" y="24"/>
                    <a:pt x="50" y="24"/>
                    <a:pt x="47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39" y="19"/>
                    <a:pt x="33" y="15"/>
                    <a:pt x="27" y="11"/>
                  </a:cubicBezTo>
                  <a:cubicBezTo>
                    <a:pt x="19" y="6"/>
                    <a:pt x="13" y="1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5" y="8"/>
                    <a:pt x="20" y="11"/>
                    <a:pt x="25" y="14"/>
                  </a:cubicBezTo>
                  <a:cubicBezTo>
                    <a:pt x="28" y="16"/>
                    <a:pt x="31" y="18"/>
                    <a:pt x="35" y="20"/>
                  </a:cubicBezTo>
                  <a:cubicBezTo>
                    <a:pt x="35" y="20"/>
                    <a:pt x="36" y="21"/>
                    <a:pt x="37" y="21"/>
                  </a:cubicBezTo>
                  <a:cubicBezTo>
                    <a:pt x="37" y="21"/>
                    <a:pt x="38" y="22"/>
                    <a:pt x="38" y="22"/>
                  </a:cubicBezTo>
                  <a:cubicBezTo>
                    <a:pt x="39" y="22"/>
                    <a:pt x="39" y="22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4"/>
                    <a:pt x="43" y="24"/>
                    <a:pt x="44" y="24"/>
                  </a:cubicBezTo>
                  <a:cubicBezTo>
                    <a:pt x="44" y="25"/>
                    <a:pt x="45" y="25"/>
                    <a:pt x="45" y="25"/>
                  </a:cubicBezTo>
                  <a:cubicBezTo>
                    <a:pt x="46" y="25"/>
                    <a:pt x="47" y="26"/>
                    <a:pt x="47" y="26"/>
                  </a:cubicBezTo>
                  <a:cubicBezTo>
                    <a:pt x="50" y="27"/>
                    <a:pt x="53" y="27"/>
                    <a:pt x="56" y="28"/>
                  </a:cubicBezTo>
                  <a:cubicBezTo>
                    <a:pt x="57" y="28"/>
                    <a:pt x="60" y="28"/>
                    <a:pt x="62" y="27"/>
                  </a:cubicBezTo>
                  <a:cubicBezTo>
                    <a:pt x="60" y="27"/>
                    <a:pt x="59" y="26"/>
                    <a:pt x="59" y="2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1" name="Freeform 771">
              <a:extLst>
                <a:ext uri="{FF2B5EF4-FFF2-40B4-BE49-F238E27FC236}">
                  <a16:creationId xmlns:a16="http://schemas.microsoft.com/office/drawing/2014/main" id="{5AE5461C-301A-483B-AE1F-2B83354A3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472"/>
              <a:ext cx="145" cy="61"/>
            </a:xfrm>
            <a:custGeom>
              <a:avLst/>
              <a:gdLst>
                <a:gd name="T0" fmla="*/ 783 w 58"/>
                <a:gd name="T1" fmla="*/ 353 h 23"/>
                <a:gd name="T2" fmla="*/ 313 w 58"/>
                <a:gd name="T3" fmla="*/ 133 h 23"/>
                <a:gd name="T4" fmla="*/ 83 w 58"/>
                <a:gd name="T5" fmla="*/ 21 h 23"/>
                <a:gd name="T6" fmla="*/ 20 w 58"/>
                <a:gd name="T7" fmla="*/ 56 h 23"/>
                <a:gd name="T8" fmla="*/ 250 w 58"/>
                <a:gd name="T9" fmla="*/ 170 h 23"/>
                <a:gd name="T10" fmla="*/ 438 w 58"/>
                <a:gd name="T11" fmla="*/ 294 h 23"/>
                <a:gd name="T12" fmla="*/ 645 w 58"/>
                <a:gd name="T13" fmla="*/ 395 h 23"/>
                <a:gd name="T14" fmla="*/ 645 w 58"/>
                <a:gd name="T15" fmla="*/ 395 h 23"/>
                <a:gd name="T16" fmla="*/ 833 w 58"/>
                <a:gd name="T17" fmla="*/ 430 h 23"/>
                <a:gd name="T18" fmla="*/ 783 w 58"/>
                <a:gd name="T19" fmla="*/ 35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3">
                  <a:moveTo>
                    <a:pt x="50" y="19"/>
                  </a:moveTo>
                  <a:cubicBezTo>
                    <a:pt x="38" y="16"/>
                    <a:pt x="28" y="12"/>
                    <a:pt x="20" y="7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0" y="6"/>
                    <a:pt x="16" y="9"/>
                  </a:cubicBezTo>
                  <a:cubicBezTo>
                    <a:pt x="19" y="11"/>
                    <a:pt x="24" y="14"/>
                    <a:pt x="28" y="16"/>
                  </a:cubicBezTo>
                  <a:cubicBezTo>
                    <a:pt x="32" y="18"/>
                    <a:pt x="36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3" y="22"/>
                    <a:pt x="48" y="22"/>
                    <a:pt x="53" y="23"/>
                  </a:cubicBezTo>
                  <a:cubicBezTo>
                    <a:pt x="55" y="23"/>
                    <a:pt x="58" y="20"/>
                    <a:pt x="50" y="19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2" name="Freeform 772">
              <a:extLst>
                <a:ext uri="{FF2B5EF4-FFF2-40B4-BE49-F238E27FC236}">
                  <a16:creationId xmlns:a16="http://schemas.microsoft.com/office/drawing/2014/main" id="{ECAEE4F9-263E-4BD9-9B32-D952A7CA6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459"/>
              <a:ext cx="168" cy="72"/>
            </a:xfrm>
            <a:custGeom>
              <a:avLst/>
              <a:gdLst>
                <a:gd name="T0" fmla="*/ 125 w 67"/>
                <a:gd name="T1" fmla="*/ 56 h 27"/>
                <a:gd name="T2" fmla="*/ 584 w 67"/>
                <a:gd name="T3" fmla="*/ 307 h 27"/>
                <a:gd name="T4" fmla="*/ 1038 w 67"/>
                <a:gd name="T5" fmla="*/ 491 h 27"/>
                <a:gd name="T6" fmla="*/ 1056 w 67"/>
                <a:gd name="T7" fmla="*/ 491 h 27"/>
                <a:gd name="T8" fmla="*/ 850 w 67"/>
                <a:gd name="T9" fmla="*/ 397 h 27"/>
                <a:gd name="T10" fmla="*/ 567 w 67"/>
                <a:gd name="T11" fmla="*/ 205 h 27"/>
                <a:gd name="T12" fmla="*/ 208 w 67"/>
                <a:gd name="T13" fmla="*/ 21 h 27"/>
                <a:gd name="T14" fmla="*/ 50 w 67"/>
                <a:gd name="T15" fmla="*/ 35 h 27"/>
                <a:gd name="T16" fmla="*/ 125 w 67"/>
                <a:gd name="T17" fmla="*/ 56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7">
                  <a:moveTo>
                    <a:pt x="8" y="3"/>
                  </a:moveTo>
                  <a:cubicBezTo>
                    <a:pt x="17" y="4"/>
                    <a:pt x="26" y="11"/>
                    <a:pt x="37" y="16"/>
                  </a:cubicBezTo>
                  <a:cubicBezTo>
                    <a:pt x="45" y="20"/>
                    <a:pt x="53" y="23"/>
                    <a:pt x="66" y="26"/>
                  </a:cubicBezTo>
                  <a:cubicBezTo>
                    <a:pt x="67" y="26"/>
                    <a:pt x="67" y="27"/>
                    <a:pt x="67" y="26"/>
                  </a:cubicBezTo>
                  <a:cubicBezTo>
                    <a:pt x="62" y="25"/>
                    <a:pt x="58" y="23"/>
                    <a:pt x="54" y="21"/>
                  </a:cubicBezTo>
                  <a:cubicBezTo>
                    <a:pt x="47" y="18"/>
                    <a:pt x="41" y="14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4"/>
                    <a:pt x="4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3" name="Freeform 773">
              <a:extLst>
                <a:ext uri="{FF2B5EF4-FFF2-40B4-BE49-F238E27FC236}">
                  <a16:creationId xmlns:a16="http://schemas.microsoft.com/office/drawing/2014/main" id="{D06DF704-A06E-4ACF-8B0B-2504136A6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464"/>
              <a:ext cx="155" cy="69"/>
            </a:xfrm>
            <a:custGeom>
              <a:avLst/>
              <a:gdLst>
                <a:gd name="T0" fmla="*/ 925 w 62"/>
                <a:gd name="T1" fmla="*/ 451 h 26"/>
                <a:gd name="T2" fmla="*/ 738 w 62"/>
                <a:gd name="T3" fmla="*/ 374 h 26"/>
                <a:gd name="T4" fmla="*/ 720 w 62"/>
                <a:gd name="T5" fmla="*/ 374 h 26"/>
                <a:gd name="T6" fmla="*/ 425 w 62"/>
                <a:gd name="T7" fmla="*/ 191 h 26"/>
                <a:gd name="T8" fmla="*/ 50 w 62"/>
                <a:gd name="T9" fmla="*/ 0 h 26"/>
                <a:gd name="T10" fmla="*/ 0 w 62"/>
                <a:gd name="T11" fmla="*/ 21 h 26"/>
                <a:gd name="T12" fmla="*/ 158 w 62"/>
                <a:gd name="T13" fmla="*/ 93 h 26"/>
                <a:gd name="T14" fmla="*/ 395 w 62"/>
                <a:gd name="T15" fmla="*/ 247 h 26"/>
                <a:gd name="T16" fmla="*/ 550 w 62"/>
                <a:gd name="T17" fmla="*/ 353 h 26"/>
                <a:gd name="T18" fmla="*/ 583 w 62"/>
                <a:gd name="T19" fmla="*/ 374 h 26"/>
                <a:gd name="T20" fmla="*/ 595 w 62"/>
                <a:gd name="T21" fmla="*/ 374 h 26"/>
                <a:gd name="T22" fmla="*/ 625 w 62"/>
                <a:gd name="T23" fmla="*/ 395 h 26"/>
                <a:gd name="T24" fmla="*/ 658 w 62"/>
                <a:gd name="T25" fmla="*/ 409 h 26"/>
                <a:gd name="T26" fmla="*/ 688 w 62"/>
                <a:gd name="T27" fmla="*/ 430 h 26"/>
                <a:gd name="T28" fmla="*/ 708 w 62"/>
                <a:gd name="T29" fmla="*/ 430 h 26"/>
                <a:gd name="T30" fmla="*/ 750 w 62"/>
                <a:gd name="T31" fmla="*/ 451 h 26"/>
                <a:gd name="T32" fmla="*/ 895 w 62"/>
                <a:gd name="T33" fmla="*/ 486 h 26"/>
                <a:gd name="T34" fmla="*/ 970 w 62"/>
                <a:gd name="T35" fmla="*/ 464 h 26"/>
                <a:gd name="T36" fmla="*/ 925 w 62"/>
                <a:gd name="T37" fmla="*/ 451 h 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6">
                  <a:moveTo>
                    <a:pt x="59" y="24"/>
                  </a:moveTo>
                  <a:cubicBezTo>
                    <a:pt x="54" y="23"/>
                    <a:pt x="50" y="22"/>
                    <a:pt x="47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39" y="17"/>
                    <a:pt x="33" y="13"/>
                    <a:pt x="27" y="10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0"/>
                    <a:pt x="0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15" y="7"/>
                    <a:pt x="20" y="10"/>
                    <a:pt x="25" y="13"/>
                  </a:cubicBezTo>
                  <a:cubicBezTo>
                    <a:pt x="28" y="15"/>
                    <a:pt x="31" y="17"/>
                    <a:pt x="35" y="19"/>
                  </a:cubicBezTo>
                  <a:cubicBezTo>
                    <a:pt x="36" y="19"/>
                    <a:pt x="36" y="19"/>
                    <a:pt x="37" y="20"/>
                  </a:cubicBezTo>
                  <a:cubicBezTo>
                    <a:pt x="37" y="20"/>
                    <a:pt x="38" y="20"/>
                    <a:pt x="38" y="20"/>
                  </a:cubicBezTo>
                  <a:cubicBezTo>
                    <a:pt x="39" y="21"/>
                    <a:pt x="40" y="21"/>
                    <a:pt x="40" y="21"/>
                  </a:cubicBezTo>
                  <a:cubicBezTo>
                    <a:pt x="41" y="21"/>
                    <a:pt x="41" y="22"/>
                    <a:pt x="42" y="22"/>
                  </a:cubicBezTo>
                  <a:cubicBezTo>
                    <a:pt x="42" y="22"/>
                    <a:pt x="43" y="22"/>
                    <a:pt x="44" y="23"/>
                  </a:cubicBezTo>
                  <a:cubicBezTo>
                    <a:pt x="44" y="23"/>
                    <a:pt x="45" y="23"/>
                    <a:pt x="45" y="23"/>
                  </a:cubicBezTo>
                  <a:cubicBezTo>
                    <a:pt x="46" y="24"/>
                    <a:pt x="47" y="24"/>
                    <a:pt x="48" y="24"/>
                  </a:cubicBezTo>
                  <a:cubicBezTo>
                    <a:pt x="50" y="25"/>
                    <a:pt x="53" y="25"/>
                    <a:pt x="57" y="26"/>
                  </a:cubicBezTo>
                  <a:cubicBezTo>
                    <a:pt x="57" y="26"/>
                    <a:pt x="61" y="25"/>
                    <a:pt x="62" y="25"/>
                  </a:cubicBezTo>
                  <a:cubicBezTo>
                    <a:pt x="61" y="24"/>
                    <a:pt x="60" y="24"/>
                    <a:pt x="59" y="24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4" name="Freeform 774">
              <a:extLst>
                <a:ext uri="{FF2B5EF4-FFF2-40B4-BE49-F238E27FC236}">
                  <a16:creationId xmlns:a16="http://schemas.microsoft.com/office/drawing/2014/main" id="{8AF87FF1-AF71-4BD4-BAE9-E9995ED7C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467"/>
              <a:ext cx="147" cy="53"/>
            </a:xfrm>
            <a:custGeom>
              <a:avLst/>
              <a:gdLst>
                <a:gd name="T0" fmla="*/ 807 w 59"/>
                <a:gd name="T1" fmla="*/ 294 h 20"/>
                <a:gd name="T2" fmla="*/ 311 w 59"/>
                <a:gd name="T3" fmla="*/ 111 h 20"/>
                <a:gd name="T4" fmla="*/ 75 w 59"/>
                <a:gd name="T5" fmla="*/ 0 h 20"/>
                <a:gd name="T6" fmla="*/ 30 w 59"/>
                <a:gd name="T7" fmla="*/ 34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37 h 20"/>
                <a:gd name="T14" fmla="*/ 653 w 59"/>
                <a:gd name="T15" fmla="*/ 337 h 20"/>
                <a:gd name="T16" fmla="*/ 837 w 59"/>
                <a:gd name="T17" fmla="*/ 352 h 20"/>
                <a:gd name="T18" fmla="*/ 807 w 59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2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5" y="3"/>
                    <a:pt x="8" y="1"/>
                    <a:pt x="5" y="0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50" y="19"/>
                    <a:pt x="54" y="19"/>
                  </a:cubicBezTo>
                  <a:cubicBezTo>
                    <a:pt x="56" y="20"/>
                    <a:pt x="59" y="17"/>
                    <a:pt x="52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5" name="Freeform 775">
              <a:extLst>
                <a:ext uri="{FF2B5EF4-FFF2-40B4-BE49-F238E27FC236}">
                  <a16:creationId xmlns:a16="http://schemas.microsoft.com/office/drawing/2014/main" id="{402E95C9-6716-4406-B317-566BD1741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56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92 h 24"/>
                <a:gd name="T12" fmla="*/ 18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6" name="Freeform 776">
              <a:extLst>
                <a:ext uri="{FF2B5EF4-FFF2-40B4-BE49-F238E27FC236}">
                  <a16:creationId xmlns:a16="http://schemas.microsoft.com/office/drawing/2014/main" id="{BE85C734-06F0-4A6B-B5C7-113F0D05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459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37 h 23"/>
                <a:gd name="T6" fmla="*/ 434 w 63"/>
                <a:gd name="T7" fmla="*/ 170 h 23"/>
                <a:gd name="T8" fmla="*/ 62 w 63"/>
                <a:gd name="T9" fmla="*/ 0 h 23"/>
                <a:gd name="T10" fmla="*/ 0 w 63"/>
                <a:gd name="T11" fmla="*/ 21 h 23"/>
                <a:gd name="T12" fmla="*/ 167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53 w 63"/>
                <a:gd name="T23" fmla="*/ 374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20"/>
                    <a:pt x="48" y="18"/>
                  </a:cubicBezTo>
                  <a:cubicBezTo>
                    <a:pt x="48" y="18"/>
                    <a:pt x="47" y="18"/>
                    <a:pt x="47" y="18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40" y="19"/>
                    <a:pt x="41" y="19"/>
                    <a:pt x="42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4" y="20"/>
                    <a:pt x="44" y="21"/>
                    <a:pt x="45" y="21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7" name="Freeform 777">
              <a:extLst>
                <a:ext uri="{FF2B5EF4-FFF2-40B4-BE49-F238E27FC236}">
                  <a16:creationId xmlns:a16="http://schemas.microsoft.com/office/drawing/2014/main" id="{81DB4BCA-C461-43A3-B99C-A6A7DB045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461"/>
              <a:ext cx="148" cy="48"/>
            </a:xfrm>
            <a:custGeom>
              <a:avLst/>
              <a:gdLst>
                <a:gd name="T0" fmla="*/ 818 w 59"/>
                <a:gd name="T1" fmla="*/ 285 h 18"/>
                <a:gd name="T2" fmla="*/ 314 w 59"/>
                <a:gd name="T3" fmla="*/ 115 h 18"/>
                <a:gd name="T4" fmla="*/ 83 w 59"/>
                <a:gd name="T5" fmla="*/ 21 h 18"/>
                <a:gd name="T6" fmla="*/ 33 w 59"/>
                <a:gd name="T7" fmla="*/ 56 h 18"/>
                <a:gd name="T8" fmla="*/ 251 w 59"/>
                <a:gd name="T9" fmla="*/ 149 h 18"/>
                <a:gd name="T10" fmla="*/ 459 w 59"/>
                <a:gd name="T11" fmla="*/ 264 h 18"/>
                <a:gd name="T12" fmla="*/ 660 w 59"/>
                <a:gd name="T13" fmla="*/ 341 h 18"/>
                <a:gd name="T14" fmla="*/ 660 w 59"/>
                <a:gd name="T15" fmla="*/ 341 h 18"/>
                <a:gd name="T16" fmla="*/ 850 w 59"/>
                <a:gd name="T17" fmla="*/ 341 h 18"/>
                <a:gd name="T18" fmla="*/ 818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6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5"/>
                    <a:pt x="38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8"/>
                    <a:pt x="50" y="18"/>
                    <a:pt x="54" y="18"/>
                  </a:cubicBezTo>
                  <a:cubicBezTo>
                    <a:pt x="57" y="18"/>
                    <a:pt x="59" y="15"/>
                    <a:pt x="52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8" name="Freeform 778">
              <a:extLst>
                <a:ext uri="{FF2B5EF4-FFF2-40B4-BE49-F238E27FC236}">
                  <a16:creationId xmlns:a16="http://schemas.microsoft.com/office/drawing/2014/main" id="{A5BFCFC8-9CC8-441D-996B-0FE0FE64E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456"/>
              <a:ext cx="172" cy="59"/>
            </a:xfrm>
            <a:custGeom>
              <a:avLst/>
              <a:gdLst>
                <a:gd name="T0" fmla="*/ 125 w 69"/>
                <a:gd name="T1" fmla="*/ 56 h 22"/>
                <a:gd name="T2" fmla="*/ 591 w 69"/>
                <a:gd name="T3" fmla="*/ 252 h 22"/>
                <a:gd name="T4" fmla="*/ 1057 w 69"/>
                <a:gd name="T5" fmla="*/ 402 h 22"/>
                <a:gd name="T6" fmla="*/ 1057 w 69"/>
                <a:gd name="T7" fmla="*/ 402 h 22"/>
                <a:gd name="T8" fmla="*/ 853 w 69"/>
                <a:gd name="T9" fmla="*/ 308 h 22"/>
                <a:gd name="T10" fmla="*/ 558 w 69"/>
                <a:gd name="T11" fmla="*/ 172 h 22"/>
                <a:gd name="T12" fmla="*/ 199 w 69"/>
                <a:gd name="T13" fmla="*/ 0 h 22"/>
                <a:gd name="T14" fmla="*/ 42 w 69"/>
                <a:gd name="T15" fmla="*/ 35 h 22"/>
                <a:gd name="T16" fmla="*/ 125 w 69"/>
                <a:gd name="T17" fmla="*/ 5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3"/>
                  </a:moveTo>
                  <a:cubicBezTo>
                    <a:pt x="17" y="3"/>
                    <a:pt x="26" y="9"/>
                    <a:pt x="38" y="13"/>
                  </a:cubicBezTo>
                  <a:cubicBezTo>
                    <a:pt x="46" y="17"/>
                    <a:pt x="55" y="19"/>
                    <a:pt x="68" y="21"/>
                  </a:cubicBezTo>
                  <a:cubicBezTo>
                    <a:pt x="69" y="21"/>
                    <a:pt x="68" y="22"/>
                    <a:pt x="68" y="21"/>
                  </a:cubicBezTo>
                  <a:cubicBezTo>
                    <a:pt x="63" y="20"/>
                    <a:pt x="59" y="18"/>
                    <a:pt x="55" y="16"/>
                  </a:cubicBezTo>
                  <a:cubicBezTo>
                    <a:pt x="48" y="14"/>
                    <a:pt x="42" y="11"/>
                    <a:pt x="36" y="9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9" name="Freeform 779">
              <a:extLst>
                <a:ext uri="{FF2B5EF4-FFF2-40B4-BE49-F238E27FC236}">
                  <a16:creationId xmlns:a16="http://schemas.microsoft.com/office/drawing/2014/main" id="{82B73EEB-30DC-421F-9D03-1B4C67FA3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456"/>
              <a:ext cx="160" cy="59"/>
            </a:xfrm>
            <a:custGeom>
              <a:avLst/>
              <a:gdLst>
                <a:gd name="T0" fmla="*/ 938 w 64"/>
                <a:gd name="T1" fmla="*/ 389 h 22"/>
                <a:gd name="T2" fmla="*/ 750 w 64"/>
                <a:gd name="T3" fmla="*/ 330 h 22"/>
                <a:gd name="T4" fmla="*/ 738 w 64"/>
                <a:gd name="T5" fmla="*/ 330 h 22"/>
                <a:gd name="T6" fmla="*/ 438 w 64"/>
                <a:gd name="T7" fmla="*/ 172 h 22"/>
                <a:gd name="T8" fmla="*/ 50 w 64"/>
                <a:gd name="T9" fmla="*/ 0 h 22"/>
                <a:gd name="T10" fmla="*/ 0 w 64"/>
                <a:gd name="T11" fmla="*/ 35 h 22"/>
                <a:gd name="T12" fmla="*/ 158 w 64"/>
                <a:gd name="T13" fmla="*/ 94 h 22"/>
                <a:gd name="T14" fmla="*/ 408 w 64"/>
                <a:gd name="T15" fmla="*/ 231 h 22"/>
                <a:gd name="T16" fmla="*/ 563 w 64"/>
                <a:gd name="T17" fmla="*/ 308 h 22"/>
                <a:gd name="T18" fmla="*/ 595 w 64"/>
                <a:gd name="T19" fmla="*/ 330 h 22"/>
                <a:gd name="T20" fmla="*/ 613 w 64"/>
                <a:gd name="T21" fmla="*/ 346 h 22"/>
                <a:gd name="T22" fmla="*/ 658 w 64"/>
                <a:gd name="T23" fmla="*/ 346 h 22"/>
                <a:gd name="T24" fmla="*/ 675 w 64"/>
                <a:gd name="T25" fmla="*/ 367 h 22"/>
                <a:gd name="T26" fmla="*/ 708 w 64"/>
                <a:gd name="T27" fmla="*/ 389 h 22"/>
                <a:gd name="T28" fmla="*/ 738 w 64"/>
                <a:gd name="T29" fmla="*/ 389 h 22"/>
                <a:gd name="T30" fmla="*/ 770 w 64"/>
                <a:gd name="T31" fmla="*/ 402 h 22"/>
                <a:gd name="T32" fmla="*/ 908 w 64"/>
                <a:gd name="T33" fmla="*/ 424 h 22"/>
                <a:gd name="T34" fmla="*/ 1000 w 64"/>
                <a:gd name="T35" fmla="*/ 389 h 22"/>
                <a:gd name="T36" fmla="*/ 938 w 64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0" y="20"/>
                  </a:moveTo>
                  <a:cubicBezTo>
                    <a:pt x="56" y="19"/>
                    <a:pt x="52" y="18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0" y="14"/>
                    <a:pt x="33" y="11"/>
                    <a:pt x="28" y="9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3"/>
                    <a:pt x="32" y="15"/>
                    <a:pt x="36" y="16"/>
                  </a:cubicBezTo>
                  <a:cubicBezTo>
                    <a:pt x="37" y="17"/>
                    <a:pt x="37" y="17"/>
                    <a:pt x="38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19"/>
                    <a:pt x="45" y="19"/>
                    <a:pt x="45" y="20"/>
                  </a:cubicBezTo>
                  <a:cubicBezTo>
                    <a:pt x="46" y="20"/>
                    <a:pt x="46" y="20"/>
                    <a:pt x="47" y="20"/>
                  </a:cubicBezTo>
                  <a:cubicBezTo>
                    <a:pt x="48" y="20"/>
                    <a:pt x="48" y="21"/>
                    <a:pt x="49" y="21"/>
                  </a:cubicBezTo>
                  <a:cubicBezTo>
                    <a:pt x="52" y="21"/>
                    <a:pt x="55" y="22"/>
                    <a:pt x="58" y="22"/>
                  </a:cubicBezTo>
                  <a:cubicBezTo>
                    <a:pt x="59" y="22"/>
                    <a:pt x="62" y="21"/>
                    <a:pt x="64" y="20"/>
                  </a:cubicBezTo>
                  <a:cubicBezTo>
                    <a:pt x="62" y="20"/>
                    <a:pt x="61" y="20"/>
                    <a:pt x="60" y="20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0" name="Freeform 780">
              <a:extLst>
                <a:ext uri="{FF2B5EF4-FFF2-40B4-BE49-F238E27FC236}">
                  <a16:creationId xmlns:a16="http://schemas.microsoft.com/office/drawing/2014/main" id="{D2D5CDC3-6B5B-4D33-857D-1BEF00B14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461"/>
              <a:ext cx="147" cy="51"/>
            </a:xfrm>
            <a:custGeom>
              <a:avLst/>
              <a:gdLst>
                <a:gd name="T0" fmla="*/ 807 w 59"/>
                <a:gd name="T1" fmla="*/ 309 h 19"/>
                <a:gd name="T2" fmla="*/ 311 w 59"/>
                <a:gd name="T3" fmla="*/ 115 h 19"/>
                <a:gd name="T4" fmla="*/ 75 w 59"/>
                <a:gd name="T5" fmla="*/ 21 h 19"/>
                <a:gd name="T6" fmla="*/ 30 w 59"/>
                <a:gd name="T7" fmla="*/ 56 h 19"/>
                <a:gd name="T8" fmla="*/ 262 w 59"/>
                <a:gd name="T9" fmla="*/ 150 h 19"/>
                <a:gd name="T10" fmla="*/ 446 w 59"/>
                <a:gd name="T11" fmla="*/ 274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807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2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5" y="3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8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9"/>
                    <a:pt x="50" y="19"/>
                    <a:pt x="54" y="19"/>
                  </a:cubicBezTo>
                  <a:cubicBezTo>
                    <a:pt x="57" y="19"/>
                    <a:pt x="59" y="16"/>
                    <a:pt x="52" y="1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1" name="Freeform 781">
              <a:extLst>
                <a:ext uri="{FF2B5EF4-FFF2-40B4-BE49-F238E27FC236}">
                  <a16:creationId xmlns:a16="http://schemas.microsoft.com/office/drawing/2014/main" id="{DE60AACC-FAB6-4723-BAF0-ADFA084DD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453"/>
              <a:ext cx="170" cy="62"/>
            </a:xfrm>
            <a:custGeom>
              <a:avLst/>
              <a:gdLst>
                <a:gd name="T0" fmla="*/ 125 w 68"/>
                <a:gd name="T1" fmla="*/ 59 h 23"/>
                <a:gd name="T2" fmla="*/ 583 w 68"/>
                <a:gd name="T3" fmla="*/ 275 h 23"/>
                <a:gd name="T4" fmla="*/ 1050 w 68"/>
                <a:gd name="T5" fmla="*/ 429 h 23"/>
                <a:gd name="T6" fmla="*/ 1050 w 68"/>
                <a:gd name="T7" fmla="*/ 429 h 23"/>
                <a:gd name="T8" fmla="*/ 845 w 68"/>
                <a:gd name="T9" fmla="*/ 334 h 23"/>
                <a:gd name="T10" fmla="*/ 563 w 68"/>
                <a:gd name="T11" fmla="*/ 175 h 23"/>
                <a:gd name="T12" fmla="*/ 188 w 68"/>
                <a:gd name="T13" fmla="*/ 22 h 23"/>
                <a:gd name="T14" fmla="*/ 33 w 68"/>
                <a:gd name="T15" fmla="*/ 35 h 23"/>
                <a:gd name="T16" fmla="*/ 125 w 68"/>
                <a:gd name="T17" fmla="*/ 5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7" y="23"/>
                    <a:pt x="67" y="22"/>
                  </a:cubicBezTo>
                  <a:cubicBezTo>
                    <a:pt x="63" y="21"/>
                    <a:pt x="58" y="19"/>
                    <a:pt x="54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2" name="Freeform 782">
              <a:extLst>
                <a:ext uri="{FF2B5EF4-FFF2-40B4-BE49-F238E27FC236}">
                  <a16:creationId xmlns:a16="http://schemas.microsoft.com/office/drawing/2014/main" id="{0011D35E-FE9A-4BFF-9F40-1CD35F130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456"/>
              <a:ext cx="160" cy="59"/>
            </a:xfrm>
            <a:custGeom>
              <a:avLst/>
              <a:gdLst>
                <a:gd name="T0" fmla="*/ 938 w 64"/>
                <a:gd name="T1" fmla="*/ 389 h 22"/>
                <a:gd name="T2" fmla="*/ 750 w 64"/>
                <a:gd name="T3" fmla="*/ 330 h 22"/>
                <a:gd name="T4" fmla="*/ 738 w 64"/>
                <a:gd name="T5" fmla="*/ 330 h 22"/>
                <a:gd name="T6" fmla="*/ 438 w 64"/>
                <a:gd name="T7" fmla="*/ 172 h 22"/>
                <a:gd name="T8" fmla="*/ 63 w 64"/>
                <a:gd name="T9" fmla="*/ 0 h 22"/>
                <a:gd name="T10" fmla="*/ 0 w 64"/>
                <a:gd name="T11" fmla="*/ 21 h 22"/>
                <a:gd name="T12" fmla="*/ 175 w 64"/>
                <a:gd name="T13" fmla="*/ 94 h 22"/>
                <a:gd name="T14" fmla="*/ 408 w 64"/>
                <a:gd name="T15" fmla="*/ 231 h 22"/>
                <a:gd name="T16" fmla="*/ 563 w 64"/>
                <a:gd name="T17" fmla="*/ 308 h 22"/>
                <a:gd name="T18" fmla="*/ 595 w 64"/>
                <a:gd name="T19" fmla="*/ 330 h 22"/>
                <a:gd name="T20" fmla="*/ 625 w 64"/>
                <a:gd name="T21" fmla="*/ 346 h 22"/>
                <a:gd name="T22" fmla="*/ 658 w 64"/>
                <a:gd name="T23" fmla="*/ 367 h 22"/>
                <a:gd name="T24" fmla="*/ 675 w 64"/>
                <a:gd name="T25" fmla="*/ 367 h 22"/>
                <a:gd name="T26" fmla="*/ 720 w 64"/>
                <a:gd name="T27" fmla="*/ 389 h 22"/>
                <a:gd name="T28" fmla="*/ 738 w 64"/>
                <a:gd name="T29" fmla="*/ 389 h 22"/>
                <a:gd name="T30" fmla="*/ 770 w 64"/>
                <a:gd name="T31" fmla="*/ 402 h 22"/>
                <a:gd name="T32" fmla="*/ 908 w 64"/>
                <a:gd name="T33" fmla="*/ 424 h 22"/>
                <a:gd name="T34" fmla="*/ 1000 w 64"/>
                <a:gd name="T35" fmla="*/ 402 h 22"/>
                <a:gd name="T36" fmla="*/ 938 w 64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0" y="20"/>
                  </a:moveTo>
                  <a:cubicBezTo>
                    <a:pt x="56" y="19"/>
                    <a:pt x="52" y="19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0" y="15"/>
                    <a:pt x="34" y="11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9"/>
                    <a:pt x="26" y="12"/>
                  </a:cubicBezTo>
                  <a:cubicBezTo>
                    <a:pt x="29" y="13"/>
                    <a:pt x="33" y="15"/>
                    <a:pt x="36" y="16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9" y="17"/>
                    <a:pt x="39" y="18"/>
                    <a:pt x="40" y="18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19"/>
                    <a:pt x="45" y="20"/>
                    <a:pt x="46" y="20"/>
                  </a:cubicBezTo>
                  <a:cubicBezTo>
                    <a:pt x="46" y="20"/>
                    <a:pt x="46" y="20"/>
                    <a:pt x="47" y="20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2" y="22"/>
                    <a:pt x="55" y="22"/>
                    <a:pt x="58" y="22"/>
                  </a:cubicBezTo>
                  <a:cubicBezTo>
                    <a:pt x="59" y="22"/>
                    <a:pt x="62" y="21"/>
                    <a:pt x="64" y="21"/>
                  </a:cubicBezTo>
                  <a:cubicBezTo>
                    <a:pt x="62" y="21"/>
                    <a:pt x="61" y="20"/>
                    <a:pt x="60" y="2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3" name="Freeform 783">
              <a:extLst>
                <a:ext uri="{FF2B5EF4-FFF2-40B4-BE49-F238E27FC236}">
                  <a16:creationId xmlns:a16="http://schemas.microsoft.com/office/drawing/2014/main" id="{EE082D15-1E80-415F-BDEA-A6E6179E2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461"/>
              <a:ext cx="148" cy="51"/>
            </a:xfrm>
            <a:custGeom>
              <a:avLst/>
              <a:gdLst>
                <a:gd name="T0" fmla="*/ 818 w 59"/>
                <a:gd name="T1" fmla="*/ 287 h 19"/>
                <a:gd name="T2" fmla="*/ 314 w 59"/>
                <a:gd name="T3" fmla="*/ 94 h 19"/>
                <a:gd name="T4" fmla="*/ 83 w 59"/>
                <a:gd name="T5" fmla="*/ 0 h 19"/>
                <a:gd name="T6" fmla="*/ 33 w 59"/>
                <a:gd name="T7" fmla="*/ 35 h 19"/>
                <a:gd name="T8" fmla="*/ 251 w 59"/>
                <a:gd name="T9" fmla="*/ 150 h 19"/>
                <a:gd name="T10" fmla="*/ 459 w 59"/>
                <a:gd name="T11" fmla="*/ 252 h 19"/>
                <a:gd name="T12" fmla="*/ 660 w 59"/>
                <a:gd name="T13" fmla="*/ 346 h 19"/>
                <a:gd name="T14" fmla="*/ 660 w 59"/>
                <a:gd name="T15" fmla="*/ 346 h 19"/>
                <a:gd name="T16" fmla="*/ 850 w 59"/>
                <a:gd name="T17" fmla="*/ 368 h 19"/>
                <a:gd name="T18" fmla="*/ 818 w 5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2" y="15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3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3"/>
                  </a:cubicBezTo>
                  <a:cubicBezTo>
                    <a:pt x="33" y="15"/>
                    <a:pt x="38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8"/>
                    <a:pt x="50" y="19"/>
                    <a:pt x="54" y="19"/>
                  </a:cubicBezTo>
                  <a:cubicBezTo>
                    <a:pt x="56" y="19"/>
                    <a:pt x="59" y="16"/>
                    <a:pt x="52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4" name="Freeform 784">
              <a:extLst>
                <a:ext uri="{FF2B5EF4-FFF2-40B4-BE49-F238E27FC236}">
                  <a16:creationId xmlns:a16="http://schemas.microsoft.com/office/drawing/2014/main" id="{11445F76-FE92-43C6-82C8-08AF8CB5C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451"/>
              <a:ext cx="172" cy="64"/>
            </a:xfrm>
            <a:custGeom>
              <a:avLst/>
              <a:gdLst>
                <a:gd name="T0" fmla="*/ 125 w 69"/>
                <a:gd name="T1" fmla="*/ 77 h 24"/>
                <a:gd name="T2" fmla="*/ 591 w 69"/>
                <a:gd name="T3" fmla="*/ 285 h 24"/>
                <a:gd name="T4" fmla="*/ 1057 w 69"/>
                <a:gd name="T5" fmla="*/ 435 h 24"/>
                <a:gd name="T6" fmla="*/ 1057 w 69"/>
                <a:gd name="T7" fmla="*/ 435 h 24"/>
                <a:gd name="T8" fmla="*/ 853 w 69"/>
                <a:gd name="T9" fmla="*/ 341 h 24"/>
                <a:gd name="T10" fmla="*/ 558 w 69"/>
                <a:gd name="T11" fmla="*/ 192 h 24"/>
                <a:gd name="T12" fmla="*/ 199 w 69"/>
                <a:gd name="T13" fmla="*/ 21 h 24"/>
                <a:gd name="T14" fmla="*/ 42 w 69"/>
                <a:gd name="T15" fmla="*/ 56 h 24"/>
                <a:gd name="T16" fmla="*/ 125 w 69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4">
                  <a:moveTo>
                    <a:pt x="8" y="4"/>
                  </a:moveTo>
                  <a:cubicBezTo>
                    <a:pt x="17" y="4"/>
                    <a:pt x="27" y="10"/>
                    <a:pt x="38" y="15"/>
                  </a:cubicBezTo>
                  <a:cubicBezTo>
                    <a:pt x="46" y="18"/>
                    <a:pt x="55" y="21"/>
                    <a:pt x="68" y="23"/>
                  </a:cubicBezTo>
                  <a:cubicBezTo>
                    <a:pt x="69" y="23"/>
                    <a:pt x="68" y="24"/>
                    <a:pt x="68" y="23"/>
                  </a:cubicBezTo>
                  <a:cubicBezTo>
                    <a:pt x="63" y="21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5" name="Freeform 785">
              <a:extLst>
                <a:ext uri="{FF2B5EF4-FFF2-40B4-BE49-F238E27FC236}">
                  <a16:creationId xmlns:a16="http://schemas.microsoft.com/office/drawing/2014/main" id="{F8D21716-7519-4F14-98FE-156A55DC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453"/>
              <a:ext cx="158" cy="62"/>
            </a:xfrm>
            <a:custGeom>
              <a:avLst/>
              <a:gdLst>
                <a:gd name="T0" fmla="*/ 943 w 63"/>
                <a:gd name="T1" fmla="*/ 415 h 23"/>
                <a:gd name="T2" fmla="*/ 755 w 63"/>
                <a:gd name="T3" fmla="*/ 356 h 23"/>
                <a:gd name="T4" fmla="*/ 742 w 63"/>
                <a:gd name="T5" fmla="*/ 334 h 23"/>
                <a:gd name="T6" fmla="*/ 441 w 63"/>
                <a:gd name="T7" fmla="*/ 175 h 23"/>
                <a:gd name="T8" fmla="*/ 50 w 63"/>
                <a:gd name="T9" fmla="*/ 0 h 23"/>
                <a:gd name="T10" fmla="*/ 0 w 63"/>
                <a:gd name="T11" fmla="*/ 35 h 23"/>
                <a:gd name="T12" fmla="*/ 176 w 63"/>
                <a:gd name="T13" fmla="*/ 94 h 23"/>
                <a:gd name="T14" fmla="*/ 409 w 63"/>
                <a:gd name="T15" fmla="*/ 232 h 23"/>
                <a:gd name="T16" fmla="*/ 567 w 63"/>
                <a:gd name="T17" fmla="*/ 334 h 23"/>
                <a:gd name="T18" fmla="*/ 597 w 63"/>
                <a:gd name="T19" fmla="*/ 356 h 23"/>
                <a:gd name="T20" fmla="*/ 617 w 63"/>
                <a:gd name="T21" fmla="*/ 356 h 23"/>
                <a:gd name="T22" fmla="*/ 660 w 63"/>
                <a:gd name="T23" fmla="*/ 369 h 23"/>
                <a:gd name="T24" fmla="*/ 680 w 63"/>
                <a:gd name="T25" fmla="*/ 394 h 23"/>
                <a:gd name="T26" fmla="*/ 710 w 63"/>
                <a:gd name="T27" fmla="*/ 394 h 23"/>
                <a:gd name="T28" fmla="*/ 742 w 63"/>
                <a:gd name="T29" fmla="*/ 415 h 23"/>
                <a:gd name="T30" fmla="*/ 772 w 63"/>
                <a:gd name="T31" fmla="*/ 429 h 23"/>
                <a:gd name="T32" fmla="*/ 913 w 63"/>
                <a:gd name="T33" fmla="*/ 450 h 23"/>
                <a:gd name="T34" fmla="*/ 993 w 63"/>
                <a:gd name="T35" fmla="*/ 415 h 23"/>
                <a:gd name="T36" fmla="*/ 943 w 63"/>
                <a:gd name="T37" fmla="*/ 41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19"/>
                    <a:pt x="48" y="18"/>
                  </a:cubicBezTo>
                  <a:cubicBezTo>
                    <a:pt x="48" y="18"/>
                    <a:pt x="47" y="18"/>
                    <a:pt x="47" y="17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5"/>
                    <a:pt x="36" y="17"/>
                  </a:cubicBezTo>
                  <a:cubicBezTo>
                    <a:pt x="37" y="17"/>
                    <a:pt x="37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8" y="21"/>
                    <a:pt x="48" y="21"/>
                    <a:pt x="49" y="22"/>
                  </a:cubicBezTo>
                  <a:cubicBezTo>
                    <a:pt x="52" y="22"/>
                    <a:pt x="54" y="23"/>
                    <a:pt x="58" y="23"/>
                  </a:cubicBezTo>
                  <a:cubicBezTo>
                    <a:pt x="59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6" name="Freeform 786">
              <a:extLst>
                <a:ext uri="{FF2B5EF4-FFF2-40B4-BE49-F238E27FC236}">
                  <a16:creationId xmlns:a16="http://schemas.microsoft.com/office/drawing/2014/main" id="{758F5F59-9D7D-4F94-9D2B-12AFC0E93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459"/>
              <a:ext cx="148" cy="50"/>
            </a:xfrm>
            <a:custGeom>
              <a:avLst/>
              <a:gdLst>
                <a:gd name="T0" fmla="*/ 805 w 59"/>
                <a:gd name="T1" fmla="*/ 292 h 19"/>
                <a:gd name="T2" fmla="*/ 314 w 59"/>
                <a:gd name="T3" fmla="*/ 111 h 19"/>
                <a:gd name="T4" fmla="*/ 63 w 59"/>
                <a:gd name="T5" fmla="*/ 21 h 19"/>
                <a:gd name="T6" fmla="*/ 20 w 59"/>
                <a:gd name="T7" fmla="*/ 55 h 19"/>
                <a:gd name="T8" fmla="*/ 251 w 59"/>
                <a:gd name="T9" fmla="*/ 145 h 19"/>
                <a:gd name="T10" fmla="*/ 459 w 59"/>
                <a:gd name="T11" fmla="*/ 255 h 19"/>
                <a:gd name="T12" fmla="*/ 660 w 59"/>
                <a:gd name="T13" fmla="*/ 326 h 19"/>
                <a:gd name="T14" fmla="*/ 660 w 59"/>
                <a:gd name="T15" fmla="*/ 326 h 19"/>
                <a:gd name="T16" fmla="*/ 850 w 59"/>
                <a:gd name="T17" fmla="*/ 347 h 19"/>
                <a:gd name="T18" fmla="*/ 805 w 59"/>
                <a:gd name="T19" fmla="*/ 29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2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7" name="Freeform 787">
              <a:extLst>
                <a:ext uri="{FF2B5EF4-FFF2-40B4-BE49-F238E27FC236}">
                  <a16:creationId xmlns:a16="http://schemas.microsoft.com/office/drawing/2014/main" id="{0B804951-5728-4FF6-B7CC-6CC7BC8A2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451"/>
              <a:ext cx="170" cy="61"/>
            </a:xfrm>
            <a:custGeom>
              <a:avLst/>
              <a:gdLst>
                <a:gd name="T0" fmla="*/ 125 w 68"/>
                <a:gd name="T1" fmla="*/ 56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45 w 68"/>
                <a:gd name="T9" fmla="*/ 316 h 23"/>
                <a:gd name="T10" fmla="*/ 563 w 68"/>
                <a:gd name="T11" fmla="*/ 170 h 23"/>
                <a:gd name="T12" fmla="*/ 208 w 68"/>
                <a:gd name="T13" fmla="*/ 21 h 23"/>
                <a:gd name="T14" fmla="*/ 33 w 68"/>
                <a:gd name="T15" fmla="*/ 34 h 23"/>
                <a:gd name="T16" fmla="*/ 125 w 68"/>
                <a:gd name="T17" fmla="*/ 56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1"/>
                    <a:pt x="59" y="19"/>
                    <a:pt x="54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8" name="Freeform 788">
              <a:extLst>
                <a:ext uri="{FF2B5EF4-FFF2-40B4-BE49-F238E27FC236}">
                  <a16:creationId xmlns:a16="http://schemas.microsoft.com/office/drawing/2014/main" id="{2CAA6A3F-28DE-4828-8F1E-AD829A41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2453"/>
              <a:ext cx="158" cy="59"/>
            </a:xfrm>
            <a:custGeom>
              <a:avLst/>
              <a:gdLst>
                <a:gd name="T0" fmla="*/ 943 w 63"/>
                <a:gd name="T1" fmla="*/ 389 h 22"/>
                <a:gd name="T2" fmla="*/ 742 w 63"/>
                <a:gd name="T3" fmla="*/ 330 h 22"/>
                <a:gd name="T4" fmla="*/ 742 w 63"/>
                <a:gd name="T5" fmla="*/ 330 h 22"/>
                <a:gd name="T6" fmla="*/ 429 w 63"/>
                <a:gd name="T7" fmla="*/ 172 h 22"/>
                <a:gd name="T8" fmla="*/ 50 w 63"/>
                <a:gd name="T9" fmla="*/ 0 h 22"/>
                <a:gd name="T10" fmla="*/ 0 w 63"/>
                <a:gd name="T11" fmla="*/ 21 h 22"/>
                <a:gd name="T12" fmla="*/ 158 w 63"/>
                <a:gd name="T13" fmla="*/ 94 h 22"/>
                <a:gd name="T14" fmla="*/ 409 w 63"/>
                <a:gd name="T15" fmla="*/ 231 h 22"/>
                <a:gd name="T16" fmla="*/ 554 w 63"/>
                <a:gd name="T17" fmla="*/ 308 h 22"/>
                <a:gd name="T18" fmla="*/ 597 w 63"/>
                <a:gd name="T19" fmla="*/ 330 h 22"/>
                <a:gd name="T20" fmla="*/ 617 w 63"/>
                <a:gd name="T21" fmla="*/ 346 h 22"/>
                <a:gd name="T22" fmla="*/ 647 w 63"/>
                <a:gd name="T23" fmla="*/ 367 h 22"/>
                <a:gd name="T24" fmla="*/ 680 w 63"/>
                <a:gd name="T25" fmla="*/ 367 h 22"/>
                <a:gd name="T26" fmla="*/ 710 w 63"/>
                <a:gd name="T27" fmla="*/ 389 h 22"/>
                <a:gd name="T28" fmla="*/ 722 w 63"/>
                <a:gd name="T29" fmla="*/ 389 h 22"/>
                <a:gd name="T30" fmla="*/ 772 w 63"/>
                <a:gd name="T31" fmla="*/ 402 h 22"/>
                <a:gd name="T32" fmla="*/ 913 w 63"/>
                <a:gd name="T33" fmla="*/ 424 h 22"/>
                <a:gd name="T34" fmla="*/ 993 w 63"/>
                <a:gd name="T35" fmla="*/ 402 h 22"/>
                <a:gd name="T36" fmla="*/ 943 w 63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2">
                  <a:moveTo>
                    <a:pt x="60" y="20"/>
                  </a:moveTo>
                  <a:cubicBezTo>
                    <a:pt x="55" y="19"/>
                    <a:pt x="51" y="19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39" y="15"/>
                    <a:pt x="33" y="11"/>
                    <a:pt x="27" y="9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6"/>
                    <a:pt x="20" y="9"/>
                    <a:pt x="26" y="12"/>
                  </a:cubicBezTo>
                  <a:cubicBezTo>
                    <a:pt x="29" y="13"/>
                    <a:pt x="32" y="15"/>
                    <a:pt x="35" y="16"/>
                  </a:cubicBezTo>
                  <a:cubicBezTo>
                    <a:pt x="36" y="17"/>
                    <a:pt x="37" y="17"/>
                    <a:pt x="38" y="17"/>
                  </a:cubicBezTo>
                  <a:cubicBezTo>
                    <a:pt x="38" y="17"/>
                    <a:pt x="39" y="18"/>
                    <a:pt x="39" y="18"/>
                  </a:cubicBezTo>
                  <a:cubicBezTo>
                    <a:pt x="40" y="18"/>
                    <a:pt x="40" y="18"/>
                    <a:pt x="41" y="19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3" y="19"/>
                    <a:pt x="44" y="20"/>
                    <a:pt x="45" y="20"/>
                  </a:cubicBezTo>
                  <a:cubicBezTo>
                    <a:pt x="45" y="20"/>
                    <a:pt x="46" y="20"/>
                    <a:pt x="46" y="20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2" y="22"/>
                    <a:pt x="54" y="22"/>
                    <a:pt x="58" y="22"/>
                  </a:cubicBezTo>
                  <a:cubicBezTo>
                    <a:pt x="58" y="22"/>
                    <a:pt x="62" y="21"/>
                    <a:pt x="63" y="21"/>
                  </a:cubicBezTo>
                  <a:cubicBezTo>
                    <a:pt x="62" y="21"/>
                    <a:pt x="61" y="20"/>
                    <a:pt x="60" y="2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9" name="Freeform 789">
              <a:extLst>
                <a:ext uri="{FF2B5EF4-FFF2-40B4-BE49-F238E27FC236}">
                  <a16:creationId xmlns:a16="http://schemas.microsoft.com/office/drawing/2014/main" id="{B06AD498-A0A1-4AFB-94B6-EE17FF707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461"/>
              <a:ext cx="150" cy="46"/>
            </a:xfrm>
            <a:custGeom>
              <a:avLst/>
              <a:gdLst>
                <a:gd name="T0" fmla="*/ 813 w 60"/>
                <a:gd name="T1" fmla="*/ 279 h 17"/>
                <a:gd name="T2" fmla="*/ 313 w 60"/>
                <a:gd name="T3" fmla="*/ 103 h 17"/>
                <a:gd name="T4" fmla="*/ 83 w 60"/>
                <a:gd name="T5" fmla="*/ 0 h 17"/>
                <a:gd name="T6" fmla="*/ 33 w 60"/>
                <a:gd name="T7" fmla="*/ 38 h 17"/>
                <a:gd name="T8" fmla="*/ 270 w 60"/>
                <a:gd name="T9" fmla="*/ 162 h 17"/>
                <a:gd name="T10" fmla="*/ 458 w 60"/>
                <a:gd name="T11" fmla="*/ 257 h 17"/>
                <a:gd name="T12" fmla="*/ 675 w 60"/>
                <a:gd name="T13" fmla="*/ 336 h 17"/>
                <a:gd name="T14" fmla="*/ 675 w 60"/>
                <a:gd name="T15" fmla="*/ 336 h 17"/>
                <a:gd name="T16" fmla="*/ 863 w 60"/>
                <a:gd name="T17" fmla="*/ 336 h 17"/>
                <a:gd name="T18" fmla="*/ 813 w 60"/>
                <a:gd name="T19" fmla="*/ 27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4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5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3" y="14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7"/>
                    <a:pt x="60" y="14"/>
                    <a:pt x="52" y="1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0" name="Freeform 790">
              <a:extLst>
                <a:ext uri="{FF2B5EF4-FFF2-40B4-BE49-F238E27FC236}">
                  <a16:creationId xmlns:a16="http://schemas.microsoft.com/office/drawing/2014/main" id="{F2FF836B-96CD-42A2-B862-25C4FE8DD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453"/>
              <a:ext cx="173" cy="59"/>
            </a:xfrm>
            <a:custGeom>
              <a:avLst/>
              <a:gdLst>
                <a:gd name="T0" fmla="*/ 125 w 69"/>
                <a:gd name="T1" fmla="*/ 80 h 22"/>
                <a:gd name="T2" fmla="*/ 597 w 69"/>
                <a:gd name="T3" fmla="*/ 274 h 22"/>
                <a:gd name="T4" fmla="*/ 1068 w 69"/>
                <a:gd name="T5" fmla="*/ 402 h 22"/>
                <a:gd name="T6" fmla="*/ 1088 w 69"/>
                <a:gd name="T7" fmla="*/ 402 h 22"/>
                <a:gd name="T8" fmla="*/ 868 w 69"/>
                <a:gd name="T9" fmla="*/ 330 h 22"/>
                <a:gd name="T10" fmla="*/ 584 w 69"/>
                <a:gd name="T11" fmla="*/ 172 h 22"/>
                <a:gd name="T12" fmla="*/ 208 w 69"/>
                <a:gd name="T13" fmla="*/ 21 h 22"/>
                <a:gd name="T14" fmla="*/ 50 w 69"/>
                <a:gd name="T15" fmla="*/ 56 h 22"/>
                <a:gd name="T16" fmla="*/ 125 w 69"/>
                <a:gd name="T17" fmla="*/ 8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4"/>
                  </a:moveTo>
                  <a:cubicBezTo>
                    <a:pt x="17" y="4"/>
                    <a:pt x="27" y="10"/>
                    <a:pt x="38" y="14"/>
                  </a:cubicBezTo>
                  <a:cubicBezTo>
                    <a:pt x="47" y="17"/>
                    <a:pt x="55" y="19"/>
                    <a:pt x="68" y="21"/>
                  </a:cubicBezTo>
                  <a:cubicBezTo>
                    <a:pt x="69" y="21"/>
                    <a:pt x="69" y="22"/>
                    <a:pt x="69" y="21"/>
                  </a:cubicBezTo>
                  <a:cubicBezTo>
                    <a:pt x="64" y="20"/>
                    <a:pt x="60" y="18"/>
                    <a:pt x="55" y="17"/>
                  </a:cubicBezTo>
                  <a:cubicBezTo>
                    <a:pt x="48" y="14"/>
                    <a:pt x="42" y="12"/>
                    <a:pt x="37" y="9"/>
                  </a:cubicBezTo>
                  <a:cubicBezTo>
                    <a:pt x="30" y="6"/>
                    <a:pt x="21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6"/>
                    <a:pt x="4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1" name="Freeform 791">
              <a:extLst>
                <a:ext uri="{FF2B5EF4-FFF2-40B4-BE49-F238E27FC236}">
                  <a16:creationId xmlns:a16="http://schemas.microsoft.com/office/drawing/2014/main" id="{C013C9BF-D3ED-45E6-80DB-967B10173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456"/>
              <a:ext cx="160" cy="56"/>
            </a:xfrm>
            <a:custGeom>
              <a:avLst/>
              <a:gdLst>
                <a:gd name="T0" fmla="*/ 958 w 64"/>
                <a:gd name="T1" fmla="*/ 363 h 21"/>
                <a:gd name="T2" fmla="*/ 750 w 64"/>
                <a:gd name="T3" fmla="*/ 307 h 21"/>
                <a:gd name="T4" fmla="*/ 738 w 64"/>
                <a:gd name="T5" fmla="*/ 307 h 21"/>
                <a:gd name="T6" fmla="*/ 438 w 64"/>
                <a:gd name="T7" fmla="*/ 149 h 21"/>
                <a:gd name="T8" fmla="*/ 50 w 64"/>
                <a:gd name="T9" fmla="*/ 0 h 21"/>
                <a:gd name="T10" fmla="*/ 0 w 64"/>
                <a:gd name="T11" fmla="*/ 21 h 21"/>
                <a:gd name="T12" fmla="*/ 175 w 64"/>
                <a:gd name="T13" fmla="*/ 93 h 21"/>
                <a:gd name="T14" fmla="*/ 408 w 64"/>
                <a:gd name="T15" fmla="*/ 205 h 21"/>
                <a:gd name="T16" fmla="*/ 563 w 64"/>
                <a:gd name="T17" fmla="*/ 307 h 21"/>
                <a:gd name="T18" fmla="*/ 613 w 64"/>
                <a:gd name="T19" fmla="*/ 307 h 21"/>
                <a:gd name="T20" fmla="*/ 625 w 64"/>
                <a:gd name="T21" fmla="*/ 320 h 21"/>
                <a:gd name="T22" fmla="*/ 658 w 64"/>
                <a:gd name="T23" fmla="*/ 341 h 21"/>
                <a:gd name="T24" fmla="*/ 688 w 64"/>
                <a:gd name="T25" fmla="*/ 341 h 21"/>
                <a:gd name="T26" fmla="*/ 720 w 64"/>
                <a:gd name="T27" fmla="*/ 363 h 21"/>
                <a:gd name="T28" fmla="*/ 738 w 64"/>
                <a:gd name="T29" fmla="*/ 363 h 21"/>
                <a:gd name="T30" fmla="*/ 783 w 64"/>
                <a:gd name="T31" fmla="*/ 376 h 21"/>
                <a:gd name="T32" fmla="*/ 925 w 64"/>
                <a:gd name="T33" fmla="*/ 397 h 21"/>
                <a:gd name="T34" fmla="*/ 1000 w 64"/>
                <a:gd name="T35" fmla="*/ 363 h 21"/>
                <a:gd name="T36" fmla="*/ 958 w 64"/>
                <a:gd name="T37" fmla="*/ 363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1">
                  <a:moveTo>
                    <a:pt x="61" y="19"/>
                  </a:moveTo>
                  <a:cubicBezTo>
                    <a:pt x="56" y="18"/>
                    <a:pt x="52" y="17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4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8"/>
                    <a:pt x="26" y="11"/>
                  </a:cubicBezTo>
                  <a:cubicBezTo>
                    <a:pt x="30" y="13"/>
                    <a:pt x="33" y="14"/>
                    <a:pt x="36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1" y="17"/>
                    <a:pt x="41" y="17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4" y="18"/>
                    <a:pt x="45" y="19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20"/>
                    <a:pt x="49" y="20"/>
                    <a:pt x="50" y="20"/>
                  </a:cubicBezTo>
                  <a:cubicBezTo>
                    <a:pt x="53" y="21"/>
                    <a:pt x="55" y="21"/>
                    <a:pt x="59" y="21"/>
                  </a:cubicBezTo>
                  <a:cubicBezTo>
                    <a:pt x="59" y="21"/>
                    <a:pt x="63" y="20"/>
                    <a:pt x="64" y="19"/>
                  </a:cubicBezTo>
                  <a:cubicBezTo>
                    <a:pt x="63" y="19"/>
                    <a:pt x="62" y="19"/>
                    <a:pt x="61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2" name="Freeform 792">
              <a:extLst>
                <a:ext uri="{FF2B5EF4-FFF2-40B4-BE49-F238E27FC236}">
                  <a16:creationId xmlns:a16="http://schemas.microsoft.com/office/drawing/2014/main" id="{D48ECAB0-8692-4BAE-8041-9208FB983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64"/>
              <a:ext cx="148" cy="40"/>
            </a:xfrm>
            <a:custGeom>
              <a:avLst/>
              <a:gdLst>
                <a:gd name="T0" fmla="*/ 818 w 59"/>
                <a:gd name="T1" fmla="*/ 227 h 15"/>
                <a:gd name="T2" fmla="*/ 314 w 59"/>
                <a:gd name="T3" fmla="*/ 77 h 15"/>
                <a:gd name="T4" fmla="*/ 63 w 59"/>
                <a:gd name="T5" fmla="*/ 21 h 15"/>
                <a:gd name="T6" fmla="*/ 20 w 59"/>
                <a:gd name="T7" fmla="*/ 56 h 15"/>
                <a:gd name="T8" fmla="*/ 251 w 59"/>
                <a:gd name="T9" fmla="*/ 136 h 15"/>
                <a:gd name="T10" fmla="*/ 459 w 59"/>
                <a:gd name="T11" fmla="*/ 227 h 15"/>
                <a:gd name="T12" fmla="*/ 680 w 59"/>
                <a:gd name="T13" fmla="*/ 285 h 15"/>
                <a:gd name="T14" fmla="*/ 680 w 59"/>
                <a:gd name="T15" fmla="*/ 285 h 15"/>
                <a:gd name="T16" fmla="*/ 868 w 59"/>
                <a:gd name="T17" fmla="*/ 285 h 15"/>
                <a:gd name="T18" fmla="*/ 818 w 59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5">
                  <a:moveTo>
                    <a:pt x="52" y="12"/>
                  </a:moveTo>
                  <a:cubicBezTo>
                    <a:pt x="39" y="11"/>
                    <a:pt x="29" y="8"/>
                    <a:pt x="20" y="4"/>
                  </a:cubicBezTo>
                  <a:cubicBezTo>
                    <a:pt x="14" y="2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4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5"/>
                    <a:pt x="50" y="15"/>
                    <a:pt x="55" y="15"/>
                  </a:cubicBezTo>
                  <a:cubicBezTo>
                    <a:pt x="57" y="15"/>
                    <a:pt x="59" y="12"/>
                    <a:pt x="52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3" name="Freeform 793">
              <a:extLst>
                <a:ext uri="{FF2B5EF4-FFF2-40B4-BE49-F238E27FC236}">
                  <a16:creationId xmlns:a16="http://schemas.microsoft.com/office/drawing/2014/main" id="{405F73EC-F37C-4F2B-AC20-27F76D919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461"/>
              <a:ext cx="172" cy="51"/>
            </a:xfrm>
            <a:custGeom>
              <a:avLst/>
              <a:gdLst>
                <a:gd name="T0" fmla="*/ 125 w 69"/>
                <a:gd name="T1" fmla="*/ 81 h 19"/>
                <a:gd name="T2" fmla="*/ 591 w 69"/>
                <a:gd name="T3" fmla="*/ 231 h 19"/>
                <a:gd name="T4" fmla="*/ 1069 w 69"/>
                <a:gd name="T5" fmla="*/ 346 h 19"/>
                <a:gd name="T6" fmla="*/ 1069 w 69"/>
                <a:gd name="T7" fmla="*/ 346 h 19"/>
                <a:gd name="T8" fmla="*/ 853 w 69"/>
                <a:gd name="T9" fmla="*/ 274 h 19"/>
                <a:gd name="T10" fmla="*/ 558 w 69"/>
                <a:gd name="T11" fmla="*/ 137 h 19"/>
                <a:gd name="T12" fmla="*/ 187 w 69"/>
                <a:gd name="T13" fmla="*/ 21 h 19"/>
                <a:gd name="T14" fmla="*/ 30 w 69"/>
                <a:gd name="T15" fmla="*/ 56 h 19"/>
                <a:gd name="T16" fmla="*/ 125 w 69"/>
                <a:gd name="T17" fmla="*/ 8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19">
                  <a:moveTo>
                    <a:pt x="8" y="4"/>
                  </a:moveTo>
                  <a:cubicBezTo>
                    <a:pt x="16" y="3"/>
                    <a:pt x="26" y="9"/>
                    <a:pt x="38" y="12"/>
                  </a:cubicBezTo>
                  <a:cubicBezTo>
                    <a:pt x="47" y="15"/>
                    <a:pt x="55" y="17"/>
                    <a:pt x="69" y="18"/>
                  </a:cubicBezTo>
                  <a:cubicBezTo>
                    <a:pt x="69" y="18"/>
                    <a:pt x="69" y="19"/>
                    <a:pt x="69" y="18"/>
                  </a:cubicBezTo>
                  <a:cubicBezTo>
                    <a:pt x="64" y="17"/>
                    <a:pt x="60" y="16"/>
                    <a:pt x="55" y="14"/>
                  </a:cubicBezTo>
                  <a:cubicBezTo>
                    <a:pt x="48" y="12"/>
                    <a:pt x="42" y="10"/>
                    <a:pt x="36" y="7"/>
                  </a:cubicBezTo>
                  <a:cubicBezTo>
                    <a:pt x="29" y="4"/>
                    <a:pt x="20" y="1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4" name="Freeform 794">
              <a:extLst>
                <a:ext uri="{FF2B5EF4-FFF2-40B4-BE49-F238E27FC236}">
                  <a16:creationId xmlns:a16="http://schemas.microsoft.com/office/drawing/2014/main" id="{3622FDBA-CD03-4AFC-8BC3-2011A3D6A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2459"/>
              <a:ext cx="162" cy="50"/>
            </a:xfrm>
            <a:custGeom>
              <a:avLst/>
              <a:gdLst>
                <a:gd name="T0" fmla="*/ 962 w 65"/>
                <a:gd name="T1" fmla="*/ 311 h 19"/>
                <a:gd name="T2" fmla="*/ 758 w 65"/>
                <a:gd name="T3" fmla="*/ 271 h 19"/>
                <a:gd name="T4" fmla="*/ 745 w 65"/>
                <a:gd name="T5" fmla="*/ 271 h 19"/>
                <a:gd name="T6" fmla="*/ 434 w 65"/>
                <a:gd name="T7" fmla="*/ 145 h 19"/>
                <a:gd name="T8" fmla="*/ 62 w 65"/>
                <a:gd name="T9" fmla="*/ 21 h 19"/>
                <a:gd name="T10" fmla="*/ 0 w 65"/>
                <a:gd name="T11" fmla="*/ 55 h 19"/>
                <a:gd name="T12" fmla="*/ 167 w 65"/>
                <a:gd name="T13" fmla="*/ 111 h 19"/>
                <a:gd name="T14" fmla="*/ 416 w 65"/>
                <a:gd name="T15" fmla="*/ 200 h 19"/>
                <a:gd name="T16" fmla="*/ 571 w 65"/>
                <a:gd name="T17" fmla="*/ 271 h 19"/>
                <a:gd name="T18" fmla="*/ 621 w 65"/>
                <a:gd name="T19" fmla="*/ 292 h 19"/>
                <a:gd name="T20" fmla="*/ 633 w 65"/>
                <a:gd name="T21" fmla="*/ 292 h 19"/>
                <a:gd name="T22" fmla="*/ 665 w 65"/>
                <a:gd name="T23" fmla="*/ 311 h 19"/>
                <a:gd name="T24" fmla="*/ 695 w 65"/>
                <a:gd name="T25" fmla="*/ 311 h 19"/>
                <a:gd name="T26" fmla="*/ 728 w 65"/>
                <a:gd name="T27" fmla="*/ 326 h 19"/>
                <a:gd name="T28" fmla="*/ 745 w 65"/>
                <a:gd name="T29" fmla="*/ 326 h 19"/>
                <a:gd name="T30" fmla="*/ 790 w 65"/>
                <a:gd name="T31" fmla="*/ 347 h 19"/>
                <a:gd name="T32" fmla="*/ 932 w 65"/>
                <a:gd name="T33" fmla="*/ 347 h 19"/>
                <a:gd name="T34" fmla="*/ 1007 w 65"/>
                <a:gd name="T35" fmla="*/ 311 h 19"/>
                <a:gd name="T36" fmla="*/ 962 w 65"/>
                <a:gd name="T37" fmla="*/ 311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9">
                  <a:moveTo>
                    <a:pt x="62" y="17"/>
                  </a:moveTo>
                  <a:cubicBezTo>
                    <a:pt x="57" y="16"/>
                    <a:pt x="53" y="16"/>
                    <a:pt x="49" y="15"/>
                  </a:cubicBezTo>
                  <a:cubicBezTo>
                    <a:pt x="49" y="15"/>
                    <a:pt x="49" y="15"/>
                    <a:pt x="48" y="15"/>
                  </a:cubicBezTo>
                  <a:cubicBezTo>
                    <a:pt x="41" y="13"/>
                    <a:pt x="34" y="10"/>
                    <a:pt x="28" y="8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4" y="3"/>
                    <a:pt x="8" y="4"/>
                    <a:pt x="11" y="6"/>
                  </a:cubicBezTo>
                  <a:cubicBezTo>
                    <a:pt x="16" y="7"/>
                    <a:pt x="21" y="9"/>
                    <a:pt x="27" y="11"/>
                  </a:cubicBezTo>
                  <a:cubicBezTo>
                    <a:pt x="30" y="12"/>
                    <a:pt x="34" y="14"/>
                    <a:pt x="37" y="15"/>
                  </a:cubicBezTo>
                  <a:cubicBezTo>
                    <a:pt x="38" y="15"/>
                    <a:pt x="39" y="16"/>
                    <a:pt x="40" y="16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2" y="17"/>
                    <a:pt x="42" y="17"/>
                    <a:pt x="43" y="17"/>
                  </a:cubicBezTo>
                  <a:cubicBezTo>
                    <a:pt x="44" y="17"/>
                    <a:pt x="44" y="17"/>
                    <a:pt x="45" y="17"/>
                  </a:cubicBezTo>
                  <a:cubicBezTo>
                    <a:pt x="45" y="18"/>
                    <a:pt x="46" y="18"/>
                    <a:pt x="47" y="18"/>
                  </a:cubicBezTo>
                  <a:cubicBezTo>
                    <a:pt x="47" y="18"/>
                    <a:pt x="48" y="18"/>
                    <a:pt x="48" y="18"/>
                  </a:cubicBezTo>
                  <a:cubicBezTo>
                    <a:pt x="49" y="18"/>
                    <a:pt x="50" y="19"/>
                    <a:pt x="51" y="19"/>
                  </a:cubicBezTo>
                  <a:cubicBezTo>
                    <a:pt x="54" y="19"/>
                    <a:pt x="56" y="19"/>
                    <a:pt x="60" y="19"/>
                  </a:cubicBezTo>
                  <a:cubicBezTo>
                    <a:pt x="61" y="19"/>
                    <a:pt x="64" y="18"/>
                    <a:pt x="65" y="17"/>
                  </a:cubicBezTo>
                  <a:cubicBezTo>
                    <a:pt x="64" y="17"/>
                    <a:pt x="63" y="17"/>
                    <a:pt x="62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5" name="Freeform 795">
              <a:extLst>
                <a:ext uri="{FF2B5EF4-FFF2-40B4-BE49-F238E27FC236}">
                  <a16:creationId xmlns:a16="http://schemas.microsoft.com/office/drawing/2014/main" id="{9A101A08-2144-4680-BD59-A34C481C4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472"/>
              <a:ext cx="153" cy="35"/>
            </a:xfrm>
            <a:custGeom>
              <a:avLst/>
              <a:gdLst>
                <a:gd name="T0" fmla="*/ 838 w 61"/>
                <a:gd name="T1" fmla="*/ 197 h 13"/>
                <a:gd name="T2" fmla="*/ 334 w 61"/>
                <a:gd name="T3" fmla="*/ 59 h 13"/>
                <a:gd name="T4" fmla="*/ 83 w 61"/>
                <a:gd name="T5" fmla="*/ 0 h 13"/>
                <a:gd name="T6" fmla="*/ 33 w 61"/>
                <a:gd name="T7" fmla="*/ 35 h 13"/>
                <a:gd name="T8" fmla="*/ 271 w 61"/>
                <a:gd name="T9" fmla="*/ 116 h 13"/>
                <a:gd name="T10" fmla="*/ 472 w 61"/>
                <a:gd name="T11" fmla="*/ 197 h 13"/>
                <a:gd name="T12" fmla="*/ 692 w 61"/>
                <a:gd name="T13" fmla="*/ 253 h 13"/>
                <a:gd name="T14" fmla="*/ 692 w 61"/>
                <a:gd name="T15" fmla="*/ 253 h 13"/>
                <a:gd name="T16" fmla="*/ 880 w 61"/>
                <a:gd name="T17" fmla="*/ 253 h 13"/>
                <a:gd name="T18" fmla="*/ 838 w 61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13">
                  <a:moveTo>
                    <a:pt x="53" y="10"/>
                  </a:moveTo>
                  <a:cubicBezTo>
                    <a:pt x="40" y="9"/>
                    <a:pt x="30" y="6"/>
                    <a:pt x="21" y="3"/>
                  </a:cubicBezTo>
                  <a:cubicBezTo>
                    <a:pt x="15" y="1"/>
                    <a:pt x="8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3"/>
                    <a:pt x="11" y="4"/>
                    <a:pt x="17" y="6"/>
                  </a:cubicBezTo>
                  <a:cubicBezTo>
                    <a:pt x="21" y="8"/>
                    <a:pt x="26" y="9"/>
                    <a:pt x="30" y="10"/>
                  </a:cubicBezTo>
                  <a:cubicBezTo>
                    <a:pt x="34" y="12"/>
                    <a:pt x="39" y="12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6" y="13"/>
                    <a:pt x="52" y="13"/>
                    <a:pt x="56" y="13"/>
                  </a:cubicBezTo>
                  <a:cubicBezTo>
                    <a:pt x="58" y="12"/>
                    <a:pt x="61" y="9"/>
                    <a:pt x="53" y="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6" name="Freeform 796">
              <a:extLst>
                <a:ext uri="{FF2B5EF4-FFF2-40B4-BE49-F238E27FC236}">
                  <a16:creationId xmlns:a16="http://schemas.microsoft.com/office/drawing/2014/main" id="{A819FE2F-4CD5-4655-A721-9817EFBD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472"/>
              <a:ext cx="175" cy="43"/>
            </a:xfrm>
            <a:custGeom>
              <a:avLst/>
              <a:gdLst>
                <a:gd name="T0" fmla="*/ 125 w 70"/>
                <a:gd name="T1" fmla="*/ 81 h 16"/>
                <a:gd name="T2" fmla="*/ 595 w 70"/>
                <a:gd name="T3" fmla="*/ 218 h 16"/>
                <a:gd name="T4" fmla="*/ 1083 w 70"/>
                <a:gd name="T5" fmla="*/ 290 h 16"/>
                <a:gd name="T6" fmla="*/ 1083 w 70"/>
                <a:gd name="T7" fmla="*/ 290 h 16"/>
                <a:gd name="T8" fmla="*/ 863 w 70"/>
                <a:gd name="T9" fmla="*/ 231 h 16"/>
                <a:gd name="T10" fmla="*/ 563 w 70"/>
                <a:gd name="T11" fmla="*/ 116 h 16"/>
                <a:gd name="T12" fmla="*/ 188 w 70"/>
                <a:gd name="T13" fmla="*/ 0 h 16"/>
                <a:gd name="T14" fmla="*/ 33 w 70"/>
                <a:gd name="T15" fmla="*/ 59 h 16"/>
                <a:gd name="T16" fmla="*/ 125 w 70"/>
                <a:gd name="T17" fmla="*/ 81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6">
                  <a:moveTo>
                    <a:pt x="8" y="4"/>
                  </a:moveTo>
                  <a:cubicBezTo>
                    <a:pt x="16" y="3"/>
                    <a:pt x="26" y="8"/>
                    <a:pt x="38" y="11"/>
                  </a:cubicBezTo>
                  <a:cubicBezTo>
                    <a:pt x="47" y="14"/>
                    <a:pt x="55" y="15"/>
                    <a:pt x="69" y="15"/>
                  </a:cubicBezTo>
                  <a:cubicBezTo>
                    <a:pt x="70" y="15"/>
                    <a:pt x="69" y="16"/>
                    <a:pt x="69" y="15"/>
                  </a:cubicBezTo>
                  <a:cubicBezTo>
                    <a:pt x="64" y="15"/>
                    <a:pt x="60" y="13"/>
                    <a:pt x="55" y="12"/>
                  </a:cubicBezTo>
                  <a:cubicBezTo>
                    <a:pt x="48" y="11"/>
                    <a:pt x="42" y="8"/>
                    <a:pt x="36" y="6"/>
                  </a:cubicBezTo>
                  <a:cubicBezTo>
                    <a:pt x="29" y="3"/>
                    <a:pt x="19" y="0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7" name="Freeform 797">
              <a:extLst>
                <a:ext uri="{FF2B5EF4-FFF2-40B4-BE49-F238E27FC236}">
                  <a16:creationId xmlns:a16="http://schemas.microsoft.com/office/drawing/2014/main" id="{D96285D1-4736-4B73-B479-D5EDD0A4B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467"/>
              <a:ext cx="163" cy="48"/>
            </a:xfrm>
            <a:custGeom>
              <a:avLst/>
              <a:gdLst>
                <a:gd name="T0" fmla="*/ 975 w 65"/>
                <a:gd name="T1" fmla="*/ 285 h 18"/>
                <a:gd name="T2" fmla="*/ 772 w 65"/>
                <a:gd name="T3" fmla="*/ 264 h 18"/>
                <a:gd name="T4" fmla="*/ 755 w 65"/>
                <a:gd name="T5" fmla="*/ 248 h 18"/>
                <a:gd name="T6" fmla="*/ 441 w 65"/>
                <a:gd name="T7" fmla="*/ 136 h 18"/>
                <a:gd name="T8" fmla="*/ 50 w 65"/>
                <a:gd name="T9" fmla="*/ 21 h 18"/>
                <a:gd name="T10" fmla="*/ 0 w 65"/>
                <a:gd name="T11" fmla="*/ 56 h 18"/>
                <a:gd name="T12" fmla="*/ 176 w 65"/>
                <a:gd name="T13" fmla="*/ 115 h 18"/>
                <a:gd name="T14" fmla="*/ 429 w 65"/>
                <a:gd name="T15" fmla="*/ 205 h 18"/>
                <a:gd name="T16" fmla="*/ 584 w 65"/>
                <a:gd name="T17" fmla="*/ 264 h 18"/>
                <a:gd name="T18" fmla="*/ 629 w 65"/>
                <a:gd name="T19" fmla="*/ 285 h 18"/>
                <a:gd name="T20" fmla="*/ 647 w 65"/>
                <a:gd name="T21" fmla="*/ 285 h 18"/>
                <a:gd name="T22" fmla="*/ 680 w 65"/>
                <a:gd name="T23" fmla="*/ 307 h 18"/>
                <a:gd name="T24" fmla="*/ 710 w 65"/>
                <a:gd name="T25" fmla="*/ 307 h 18"/>
                <a:gd name="T26" fmla="*/ 742 w 65"/>
                <a:gd name="T27" fmla="*/ 320 h 18"/>
                <a:gd name="T28" fmla="*/ 772 w 65"/>
                <a:gd name="T29" fmla="*/ 320 h 18"/>
                <a:gd name="T30" fmla="*/ 805 w 65"/>
                <a:gd name="T31" fmla="*/ 320 h 18"/>
                <a:gd name="T32" fmla="*/ 943 w 65"/>
                <a:gd name="T33" fmla="*/ 320 h 18"/>
                <a:gd name="T34" fmla="*/ 1026 w 65"/>
                <a:gd name="T35" fmla="*/ 285 h 18"/>
                <a:gd name="T36" fmla="*/ 975 w 65"/>
                <a:gd name="T37" fmla="*/ 285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5"/>
                  </a:moveTo>
                  <a:cubicBezTo>
                    <a:pt x="57" y="14"/>
                    <a:pt x="53" y="15"/>
                    <a:pt x="49" y="14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1" y="12"/>
                    <a:pt x="34" y="9"/>
                    <a:pt x="28" y="7"/>
                  </a:cubicBezTo>
                  <a:cubicBezTo>
                    <a:pt x="19" y="4"/>
                    <a:pt x="12" y="0"/>
                    <a:pt x="3" y="1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6"/>
                    <a:pt x="21" y="8"/>
                    <a:pt x="27" y="11"/>
                  </a:cubicBezTo>
                  <a:cubicBezTo>
                    <a:pt x="30" y="12"/>
                    <a:pt x="34" y="13"/>
                    <a:pt x="37" y="14"/>
                  </a:cubicBezTo>
                  <a:cubicBezTo>
                    <a:pt x="38" y="14"/>
                    <a:pt x="39" y="15"/>
                    <a:pt x="40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2" y="15"/>
                    <a:pt x="43" y="16"/>
                    <a:pt x="43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6" y="16"/>
                    <a:pt x="46" y="16"/>
                    <a:pt x="47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9" y="17"/>
                    <a:pt x="50" y="17"/>
                    <a:pt x="51" y="17"/>
                  </a:cubicBezTo>
                  <a:cubicBezTo>
                    <a:pt x="54" y="18"/>
                    <a:pt x="56" y="18"/>
                    <a:pt x="60" y="17"/>
                  </a:cubicBezTo>
                  <a:cubicBezTo>
                    <a:pt x="61" y="17"/>
                    <a:pt x="64" y="16"/>
                    <a:pt x="65" y="15"/>
                  </a:cubicBezTo>
                  <a:cubicBezTo>
                    <a:pt x="64" y="15"/>
                    <a:pt x="63" y="15"/>
                    <a:pt x="62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8" name="Freeform 798">
              <a:extLst>
                <a:ext uri="{FF2B5EF4-FFF2-40B4-BE49-F238E27FC236}">
                  <a16:creationId xmlns:a16="http://schemas.microsoft.com/office/drawing/2014/main" id="{62CC4F2A-10BD-47FB-BAED-DB50AADC1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04"/>
              <a:ext cx="142" cy="64"/>
            </a:xfrm>
            <a:custGeom>
              <a:avLst/>
              <a:gdLst>
                <a:gd name="T0" fmla="*/ 757 w 57"/>
                <a:gd name="T1" fmla="*/ 376 h 24"/>
                <a:gd name="T2" fmla="*/ 291 w 57"/>
                <a:gd name="T3" fmla="*/ 136 h 24"/>
                <a:gd name="T4" fmla="*/ 62 w 57"/>
                <a:gd name="T5" fmla="*/ 21 h 24"/>
                <a:gd name="T6" fmla="*/ 12 w 57"/>
                <a:gd name="T7" fmla="*/ 56 h 24"/>
                <a:gd name="T8" fmla="*/ 229 w 57"/>
                <a:gd name="T9" fmla="*/ 192 h 24"/>
                <a:gd name="T10" fmla="*/ 416 w 57"/>
                <a:gd name="T11" fmla="*/ 307 h 24"/>
                <a:gd name="T12" fmla="*/ 620 w 57"/>
                <a:gd name="T13" fmla="*/ 419 h 24"/>
                <a:gd name="T14" fmla="*/ 620 w 57"/>
                <a:gd name="T15" fmla="*/ 419 h 24"/>
                <a:gd name="T16" fmla="*/ 807 w 57"/>
                <a:gd name="T17" fmla="*/ 456 h 24"/>
                <a:gd name="T18" fmla="*/ 757 w 57"/>
                <a:gd name="T19" fmla="*/ 37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49" y="20"/>
                  </a:moveTo>
                  <a:cubicBezTo>
                    <a:pt x="37" y="17"/>
                    <a:pt x="27" y="12"/>
                    <a:pt x="19" y="7"/>
                  </a:cubicBezTo>
                  <a:cubicBezTo>
                    <a:pt x="13" y="4"/>
                    <a:pt x="7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6" y="4"/>
                    <a:pt x="10" y="6"/>
                    <a:pt x="15" y="10"/>
                  </a:cubicBezTo>
                  <a:cubicBezTo>
                    <a:pt x="18" y="12"/>
                    <a:pt x="23" y="14"/>
                    <a:pt x="27" y="16"/>
                  </a:cubicBezTo>
                  <a:cubicBezTo>
                    <a:pt x="31" y="18"/>
                    <a:pt x="35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2" y="23"/>
                    <a:pt x="47" y="23"/>
                    <a:pt x="52" y="24"/>
                  </a:cubicBezTo>
                  <a:cubicBezTo>
                    <a:pt x="54" y="24"/>
                    <a:pt x="57" y="21"/>
                    <a:pt x="49" y="2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9" name="Freeform 799">
              <a:extLst>
                <a:ext uri="{FF2B5EF4-FFF2-40B4-BE49-F238E27FC236}">
                  <a16:creationId xmlns:a16="http://schemas.microsoft.com/office/drawing/2014/main" id="{04068FE0-9AE0-4BC6-B4B6-A12F65459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485"/>
              <a:ext cx="165" cy="80"/>
            </a:xfrm>
            <a:custGeom>
              <a:avLst/>
              <a:gdLst>
                <a:gd name="T0" fmla="*/ 125 w 66"/>
                <a:gd name="T1" fmla="*/ 77 h 30"/>
                <a:gd name="T2" fmla="*/ 563 w 66"/>
                <a:gd name="T3" fmla="*/ 341 h 30"/>
                <a:gd name="T4" fmla="*/ 1020 w 66"/>
                <a:gd name="T5" fmla="*/ 547 h 30"/>
                <a:gd name="T6" fmla="*/ 1033 w 66"/>
                <a:gd name="T7" fmla="*/ 547 h 30"/>
                <a:gd name="T8" fmla="*/ 833 w 66"/>
                <a:gd name="T9" fmla="*/ 435 h 30"/>
                <a:gd name="T10" fmla="*/ 550 w 66"/>
                <a:gd name="T11" fmla="*/ 248 h 30"/>
                <a:gd name="T12" fmla="*/ 208 w 66"/>
                <a:gd name="T13" fmla="*/ 35 h 30"/>
                <a:gd name="T14" fmla="*/ 33 w 66"/>
                <a:gd name="T15" fmla="*/ 56 h 30"/>
                <a:gd name="T16" fmla="*/ 125 w 66"/>
                <a:gd name="T17" fmla="*/ 7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30">
                  <a:moveTo>
                    <a:pt x="8" y="4"/>
                  </a:moveTo>
                  <a:cubicBezTo>
                    <a:pt x="16" y="5"/>
                    <a:pt x="25" y="12"/>
                    <a:pt x="36" y="18"/>
                  </a:cubicBezTo>
                  <a:cubicBezTo>
                    <a:pt x="44" y="22"/>
                    <a:pt x="52" y="25"/>
                    <a:pt x="65" y="29"/>
                  </a:cubicBezTo>
                  <a:cubicBezTo>
                    <a:pt x="66" y="29"/>
                    <a:pt x="65" y="30"/>
                    <a:pt x="66" y="29"/>
                  </a:cubicBezTo>
                  <a:cubicBezTo>
                    <a:pt x="61" y="27"/>
                    <a:pt x="57" y="25"/>
                    <a:pt x="53" y="23"/>
                  </a:cubicBezTo>
                  <a:cubicBezTo>
                    <a:pt x="46" y="20"/>
                    <a:pt x="40" y="16"/>
                    <a:pt x="35" y="13"/>
                  </a:cubicBezTo>
                  <a:cubicBezTo>
                    <a:pt x="29" y="9"/>
                    <a:pt x="20" y="4"/>
                    <a:pt x="13" y="2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0" name="Freeform 800">
              <a:extLst>
                <a:ext uri="{FF2B5EF4-FFF2-40B4-BE49-F238E27FC236}">
                  <a16:creationId xmlns:a16="http://schemas.microsoft.com/office/drawing/2014/main" id="{5C50A48E-06DE-48D7-A517-87F84F298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493"/>
              <a:ext cx="152" cy="75"/>
            </a:xfrm>
            <a:custGeom>
              <a:avLst/>
              <a:gdLst>
                <a:gd name="T0" fmla="*/ 900 w 61"/>
                <a:gd name="T1" fmla="*/ 504 h 28"/>
                <a:gd name="T2" fmla="*/ 715 w 61"/>
                <a:gd name="T3" fmla="*/ 423 h 28"/>
                <a:gd name="T4" fmla="*/ 695 w 61"/>
                <a:gd name="T5" fmla="*/ 402 h 28"/>
                <a:gd name="T6" fmla="*/ 404 w 61"/>
                <a:gd name="T7" fmla="*/ 209 h 28"/>
                <a:gd name="T8" fmla="*/ 42 w 61"/>
                <a:gd name="T9" fmla="*/ 0 h 28"/>
                <a:gd name="T10" fmla="*/ 0 w 61"/>
                <a:gd name="T11" fmla="*/ 21 h 28"/>
                <a:gd name="T12" fmla="*/ 154 w 61"/>
                <a:gd name="T13" fmla="*/ 115 h 28"/>
                <a:gd name="T14" fmla="*/ 384 w 61"/>
                <a:gd name="T15" fmla="*/ 273 h 28"/>
                <a:gd name="T16" fmla="*/ 528 w 61"/>
                <a:gd name="T17" fmla="*/ 388 h 28"/>
                <a:gd name="T18" fmla="*/ 558 w 61"/>
                <a:gd name="T19" fmla="*/ 402 h 28"/>
                <a:gd name="T20" fmla="*/ 571 w 61"/>
                <a:gd name="T21" fmla="*/ 423 h 28"/>
                <a:gd name="T22" fmla="*/ 603 w 61"/>
                <a:gd name="T23" fmla="*/ 445 h 28"/>
                <a:gd name="T24" fmla="*/ 633 w 61"/>
                <a:gd name="T25" fmla="*/ 445 h 28"/>
                <a:gd name="T26" fmla="*/ 665 w 61"/>
                <a:gd name="T27" fmla="*/ 458 h 28"/>
                <a:gd name="T28" fmla="*/ 683 w 61"/>
                <a:gd name="T29" fmla="*/ 479 h 28"/>
                <a:gd name="T30" fmla="*/ 728 w 61"/>
                <a:gd name="T31" fmla="*/ 504 h 28"/>
                <a:gd name="T32" fmla="*/ 850 w 61"/>
                <a:gd name="T33" fmla="*/ 517 h 28"/>
                <a:gd name="T34" fmla="*/ 944 w 61"/>
                <a:gd name="T35" fmla="*/ 517 h 28"/>
                <a:gd name="T36" fmla="*/ 900 w 61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8">
                  <a:moveTo>
                    <a:pt x="58" y="26"/>
                  </a:moveTo>
                  <a:cubicBezTo>
                    <a:pt x="53" y="24"/>
                    <a:pt x="49" y="23"/>
                    <a:pt x="46" y="22"/>
                  </a:cubicBezTo>
                  <a:cubicBezTo>
                    <a:pt x="45" y="22"/>
                    <a:pt x="45" y="21"/>
                    <a:pt x="45" y="21"/>
                  </a:cubicBezTo>
                  <a:cubicBezTo>
                    <a:pt x="38" y="18"/>
                    <a:pt x="32" y="15"/>
                    <a:pt x="26" y="11"/>
                  </a:cubicBezTo>
                  <a:cubicBezTo>
                    <a:pt x="18" y="6"/>
                    <a:pt x="12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6" y="4"/>
                    <a:pt x="10" y="6"/>
                  </a:cubicBezTo>
                  <a:cubicBezTo>
                    <a:pt x="15" y="8"/>
                    <a:pt x="19" y="11"/>
                    <a:pt x="25" y="14"/>
                  </a:cubicBezTo>
                  <a:cubicBezTo>
                    <a:pt x="28" y="16"/>
                    <a:pt x="31" y="18"/>
                    <a:pt x="34" y="20"/>
                  </a:cubicBezTo>
                  <a:cubicBezTo>
                    <a:pt x="35" y="20"/>
                    <a:pt x="35" y="20"/>
                    <a:pt x="36" y="21"/>
                  </a:cubicBezTo>
                  <a:cubicBezTo>
                    <a:pt x="36" y="21"/>
                    <a:pt x="37" y="21"/>
                    <a:pt x="37" y="22"/>
                  </a:cubicBezTo>
                  <a:cubicBezTo>
                    <a:pt x="38" y="22"/>
                    <a:pt x="39" y="22"/>
                    <a:pt x="39" y="23"/>
                  </a:cubicBezTo>
                  <a:cubicBezTo>
                    <a:pt x="40" y="23"/>
                    <a:pt x="40" y="23"/>
                    <a:pt x="41" y="23"/>
                  </a:cubicBezTo>
                  <a:cubicBezTo>
                    <a:pt x="41" y="24"/>
                    <a:pt x="42" y="24"/>
                    <a:pt x="43" y="24"/>
                  </a:cubicBezTo>
                  <a:cubicBezTo>
                    <a:pt x="43" y="24"/>
                    <a:pt x="44" y="25"/>
                    <a:pt x="44" y="25"/>
                  </a:cubicBezTo>
                  <a:cubicBezTo>
                    <a:pt x="45" y="25"/>
                    <a:pt x="46" y="25"/>
                    <a:pt x="47" y="26"/>
                  </a:cubicBezTo>
                  <a:cubicBezTo>
                    <a:pt x="49" y="27"/>
                    <a:pt x="52" y="27"/>
                    <a:pt x="55" y="27"/>
                  </a:cubicBezTo>
                  <a:cubicBezTo>
                    <a:pt x="56" y="28"/>
                    <a:pt x="59" y="27"/>
                    <a:pt x="61" y="27"/>
                  </a:cubicBezTo>
                  <a:cubicBezTo>
                    <a:pt x="60" y="26"/>
                    <a:pt x="59" y="26"/>
                    <a:pt x="58" y="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1" name="Freeform 801">
              <a:extLst>
                <a:ext uri="{FF2B5EF4-FFF2-40B4-BE49-F238E27FC236}">
                  <a16:creationId xmlns:a16="http://schemas.microsoft.com/office/drawing/2014/main" id="{0E568D1D-B965-4508-93F2-086FAABC5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493"/>
              <a:ext cx="143" cy="64"/>
            </a:xfrm>
            <a:custGeom>
              <a:avLst/>
              <a:gdLst>
                <a:gd name="T0" fmla="*/ 775 w 57"/>
                <a:gd name="T1" fmla="*/ 376 h 24"/>
                <a:gd name="T2" fmla="*/ 301 w 57"/>
                <a:gd name="T3" fmla="*/ 136 h 24"/>
                <a:gd name="T4" fmla="*/ 63 w 57"/>
                <a:gd name="T5" fmla="*/ 21 h 24"/>
                <a:gd name="T6" fmla="*/ 20 w 57"/>
                <a:gd name="T7" fmla="*/ 35 h 24"/>
                <a:gd name="T8" fmla="*/ 238 w 57"/>
                <a:gd name="T9" fmla="*/ 171 h 24"/>
                <a:gd name="T10" fmla="*/ 429 w 57"/>
                <a:gd name="T11" fmla="*/ 307 h 24"/>
                <a:gd name="T12" fmla="*/ 630 w 57"/>
                <a:gd name="T13" fmla="*/ 397 h 24"/>
                <a:gd name="T14" fmla="*/ 630 w 57"/>
                <a:gd name="T15" fmla="*/ 397 h 24"/>
                <a:gd name="T16" fmla="*/ 818 w 57"/>
                <a:gd name="T17" fmla="*/ 435 h 24"/>
                <a:gd name="T18" fmla="*/ 775 w 57"/>
                <a:gd name="T19" fmla="*/ 37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49" y="20"/>
                  </a:moveTo>
                  <a:cubicBezTo>
                    <a:pt x="37" y="17"/>
                    <a:pt x="27" y="12"/>
                    <a:pt x="19" y="7"/>
                  </a:cubicBezTo>
                  <a:cubicBezTo>
                    <a:pt x="14" y="4"/>
                    <a:pt x="7" y="2"/>
                    <a:pt x="4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4"/>
                    <a:pt x="10" y="6"/>
                    <a:pt x="15" y="9"/>
                  </a:cubicBezTo>
                  <a:cubicBezTo>
                    <a:pt x="18" y="11"/>
                    <a:pt x="23" y="14"/>
                    <a:pt x="27" y="16"/>
                  </a:cubicBezTo>
                  <a:cubicBezTo>
                    <a:pt x="31" y="18"/>
                    <a:pt x="35" y="20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2"/>
                    <a:pt x="47" y="23"/>
                    <a:pt x="52" y="23"/>
                  </a:cubicBezTo>
                  <a:cubicBezTo>
                    <a:pt x="54" y="24"/>
                    <a:pt x="57" y="21"/>
                    <a:pt x="49" y="2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2" name="Freeform 802">
              <a:extLst>
                <a:ext uri="{FF2B5EF4-FFF2-40B4-BE49-F238E27FC236}">
                  <a16:creationId xmlns:a16="http://schemas.microsoft.com/office/drawing/2014/main" id="{440B7C20-FA29-48E6-86ED-269E1CEB4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475"/>
              <a:ext cx="165" cy="77"/>
            </a:xfrm>
            <a:custGeom>
              <a:avLst/>
              <a:gdLst>
                <a:gd name="T0" fmla="*/ 125 w 66"/>
                <a:gd name="T1" fmla="*/ 77 h 29"/>
                <a:gd name="T2" fmla="*/ 563 w 66"/>
                <a:gd name="T3" fmla="*/ 316 h 29"/>
                <a:gd name="T4" fmla="*/ 1020 w 66"/>
                <a:gd name="T5" fmla="*/ 520 h 29"/>
                <a:gd name="T6" fmla="*/ 1033 w 66"/>
                <a:gd name="T7" fmla="*/ 520 h 29"/>
                <a:gd name="T8" fmla="*/ 833 w 66"/>
                <a:gd name="T9" fmla="*/ 409 h 29"/>
                <a:gd name="T10" fmla="*/ 550 w 66"/>
                <a:gd name="T11" fmla="*/ 226 h 29"/>
                <a:gd name="T12" fmla="*/ 208 w 66"/>
                <a:gd name="T13" fmla="*/ 35 h 29"/>
                <a:gd name="T14" fmla="*/ 33 w 66"/>
                <a:gd name="T15" fmla="*/ 35 h 29"/>
                <a:gd name="T16" fmla="*/ 125 w 66"/>
                <a:gd name="T17" fmla="*/ 7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29">
                  <a:moveTo>
                    <a:pt x="8" y="4"/>
                  </a:moveTo>
                  <a:cubicBezTo>
                    <a:pt x="16" y="5"/>
                    <a:pt x="25" y="12"/>
                    <a:pt x="36" y="17"/>
                  </a:cubicBezTo>
                  <a:cubicBezTo>
                    <a:pt x="44" y="22"/>
                    <a:pt x="52" y="25"/>
                    <a:pt x="65" y="28"/>
                  </a:cubicBezTo>
                  <a:cubicBezTo>
                    <a:pt x="66" y="28"/>
                    <a:pt x="66" y="29"/>
                    <a:pt x="66" y="28"/>
                  </a:cubicBezTo>
                  <a:cubicBezTo>
                    <a:pt x="61" y="27"/>
                    <a:pt x="57" y="24"/>
                    <a:pt x="53" y="22"/>
                  </a:cubicBezTo>
                  <a:cubicBezTo>
                    <a:pt x="46" y="19"/>
                    <a:pt x="40" y="16"/>
                    <a:pt x="35" y="12"/>
                  </a:cubicBezTo>
                  <a:cubicBezTo>
                    <a:pt x="29" y="8"/>
                    <a:pt x="20" y="3"/>
                    <a:pt x="13" y="2"/>
                  </a:cubicBezTo>
                  <a:cubicBezTo>
                    <a:pt x="8" y="1"/>
                    <a:pt x="5" y="0"/>
                    <a:pt x="2" y="2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3" name="Freeform 803">
              <a:extLst>
                <a:ext uri="{FF2B5EF4-FFF2-40B4-BE49-F238E27FC236}">
                  <a16:creationId xmlns:a16="http://schemas.microsoft.com/office/drawing/2014/main" id="{626D533E-BC45-46CD-BF19-231219AD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480"/>
              <a:ext cx="153" cy="75"/>
            </a:xfrm>
            <a:custGeom>
              <a:avLst/>
              <a:gdLst>
                <a:gd name="T0" fmla="*/ 913 w 61"/>
                <a:gd name="T1" fmla="*/ 504 h 28"/>
                <a:gd name="T2" fmla="*/ 722 w 61"/>
                <a:gd name="T3" fmla="*/ 423 h 28"/>
                <a:gd name="T4" fmla="*/ 710 w 61"/>
                <a:gd name="T5" fmla="*/ 423 h 28"/>
                <a:gd name="T6" fmla="*/ 409 w 61"/>
                <a:gd name="T7" fmla="*/ 230 h 28"/>
                <a:gd name="T8" fmla="*/ 50 w 61"/>
                <a:gd name="T9" fmla="*/ 21 h 28"/>
                <a:gd name="T10" fmla="*/ 0 w 61"/>
                <a:gd name="T11" fmla="*/ 35 h 28"/>
                <a:gd name="T12" fmla="*/ 158 w 61"/>
                <a:gd name="T13" fmla="*/ 115 h 28"/>
                <a:gd name="T14" fmla="*/ 396 w 61"/>
                <a:gd name="T15" fmla="*/ 287 h 28"/>
                <a:gd name="T16" fmla="*/ 534 w 61"/>
                <a:gd name="T17" fmla="*/ 388 h 28"/>
                <a:gd name="T18" fmla="*/ 567 w 61"/>
                <a:gd name="T19" fmla="*/ 402 h 28"/>
                <a:gd name="T20" fmla="*/ 584 w 61"/>
                <a:gd name="T21" fmla="*/ 423 h 28"/>
                <a:gd name="T22" fmla="*/ 617 w 61"/>
                <a:gd name="T23" fmla="*/ 445 h 28"/>
                <a:gd name="T24" fmla="*/ 647 w 61"/>
                <a:gd name="T25" fmla="*/ 458 h 28"/>
                <a:gd name="T26" fmla="*/ 680 w 61"/>
                <a:gd name="T27" fmla="*/ 479 h 28"/>
                <a:gd name="T28" fmla="*/ 692 w 61"/>
                <a:gd name="T29" fmla="*/ 479 h 28"/>
                <a:gd name="T30" fmla="*/ 742 w 61"/>
                <a:gd name="T31" fmla="*/ 504 h 28"/>
                <a:gd name="T32" fmla="*/ 868 w 61"/>
                <a:gd name="T33" fmla="*/ 538 h 28"/>
                <a:gd name="T34" fmla="*/ 963 w 61"/>
                <a:gd name="T35" fmla="*/ 517 h 28"/>
                <a:gd name="T36" fmla="*/ 913 w 61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8">
                  <a:moveTo>
                    <a:pt x="58" y="26"/>
                  </a:moveTo>
                  <a:cubicBezTo>
                    <a:pt x="54" y="25"/>
                    <a:pt x="49" y="24"/>
                    <a:pt x="46" y="22"/>
                  </a:cubicBezTo>
                  <a:cubicBezTo>
                    <a:pt x="46" y="22"/>
                    <a:pt x="45" y="22"/>
                    <a:pt x="45" y="22"/>
                  </a:cubicBezTo>
                  <a:cubicBezTo>
                    <a:pt x="38" y="19"/>
                    <a:pt x="32" y="15"/>
                    <a:pt x="26" y="12"/>
                  </a:cubicBezTo>
                  <a:cubicBezTo>
                    <a:pt x="18" y="7"/>
                    <a:pt x="12" y="2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5"/>
                    <a:pt x="10" y="6"/>
                  </a:cubicBezTo>
                  <a:cubicBezTo>
                    <a:pt x="15" y="8"/>
                    <a:pt x="19" y="11"/>
                    <a:pt x="25" y="15"/>
                  </a:cubicBezTo>
                  <a:cubicBezTo>
                    <a:pt x="28" y="16"/>
                    <a:pt x="31" y="18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2"/>
                    <a:pt x="39" y="23"/>
                    <a:pt x="39" y="23"/>
                  </a:cubicBezTo>
                  <a:cubicBezTo>
                    <a:pt x="40" y="23"/>
                    <a:pt x="40" y="24"/>
                    <a:pt x="41" y="24"/>
                  </a:cubicBezTo>
                  <a:cubicBezTo>
                    <a:pt x="41" y="24"/>
                    <a:pt x="42" y="24"/>
                    <a:pt x="43" y="25"/>
                  </a:cubicBezTo>
                  <a:cubicBezTo>
                    <a:pt x="43" y="25"/>
                    <a:pt x="44" y="25"/>
                    <a:pt x="44" y="25"/>
                  </a:cubicBezTo>
                  <a:cubicBezTo>
                    <a:pt x="45" y="26"/>
                    <a:pt x="46" y="26"/>
                    <a:pt x="47" y="26"/>
                  </a:cubicBezTo>
                  <a:cubicBezTo>
                    <a:pt x="49" y="27"/>
                    <a:pt x="52" y="28"/>
                    <a:pt x="55" y="28"/>
                  </a:cubicBezTo>
                  <a:cubicBezTo>
                    <a:pt x="56" y="28"/>
                    <a:pt x="60" y="28"/>
                    <a:pt x="61" y="27"/>
                  </a:cubicBezTo>
                  <a:cubicBezTo>
                    <a:pt x="60" y="27"/>
                    <a:pt x="59" y="27"/>
                    <a:pt x="58" y="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4" name="Freeform 804">
              <a:extLst>
                <a:ext uri="{FF2B5EF4-FFF2-40B4-BE49-F238E27FC236}">
                  <a16:creationId xmlns:a16="http://schemas.microsoft.com/office/drawing/2014/main" id="{95E70432-1F51-440F-96EA-42D16EDCF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480"/>
              <a:ext cx="142" cy="64"/>
            </a:xfrm>
            <a:custGeom>
              <a:avLst/>
              <a:gdLst>
                <a:gd name="T0" fmla="*/ 775 w 57"/>
                <a:gd name="T1" fmla="*/ 397 h 24"/>
                <a:gd name="T2" fmla="*/ 311 w 57"/>
                <a:gd name="T3" fmla="*/ 149 h 24"/>
                <a:gd name="T4" fmla="*/ 75 w 57"/>
                <a:gd name="T5" fmla="*/ 21 h 24"/>
                <a:gd name="T6" fmla="*/ 30 w 57"/>
                <a:gd name="T7" fmla="*/ 56 h 24"/>
                <a:gd name="T8" fmla="*/ 249 w 57"/>
                <a:gd name="T9" fmla="*/ 192 h 24"/>
                <a:gd name="T10" fmla="*/ 433 w 57"/>
                <a:gd name="T11" fmla="*/ 307 h 24"/>
                <a:gd name="T12" fmla="*/ 633 w 57"/>
                <a:gd name="T13" fmla="*/ 419 h 24"/>
                <a:gd name="T14" fmla="*/ 633 w 57"/>
                <a:gd name="T15" fmla="*/ 419 h 24"/>
                <a:gd name="T16" fmla="*/ 807 w 57"/>
                <a:gd name="T17" fmla="*/ 456 h 24"/>
                <a:gd name="T18" fmla="*/ 775 w 57"/>
                <a:gd name="T19" fmla="*/ 397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50" y="21"/>
                  </a:moveTo>
                  <a:cubicBezTo>
                    <a:pt x="38" y="17"/>
                    <a:pt x="28" y="12"/>
                    <a:pt x="20" y="8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5"/>
                    <a:pt x="10" y="6"/>
                    <a:pt x="16" y="10"/>
                  </a:cubicBezTo>
                  <a:cubicBezTo>
                    <a:pt x="19" y="12"/>
                    <a:pt x="24" y="14"/>
                    <a:pt x="28" y="16"/>
                  </a:cubicBezTo>
                  <a:cubicBezTo>
                    <a:pt x="32" y="19"/>
                    <a:pt x="36" y="20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3" y="23"/>
                    <a:pt x="48" y="24"/>
                    <a:pt x="52" y="24"/>
                  </a:cubicBezTo>
                  <a:cubicBezTo>
                    <a:pt x="55" y="24"/>
                    <a:pt x="57" y="22"/>
                    <a:pt x="50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5" name="Freeform 805">
              <a:extLst>
                <a:ext uri="{FF2B5EF4-FFF2-40B4-BE49-F238E27FC236}">
                  <a16:creationId xmlns:a16="http://schemas.microsoft.com/office/drawing/2014/main" id="{204AF03D-DB5A-4E72-A974-51C808C1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464"/>
              <a:ext cx="165" cy="77"/>
            </a:xfrm>
            <a:custGeom>
              <a:avLst/>
              <a:gdLst>
                <a:gd name="T0" fmla="*/ 125 w 66"/>
                <a:gd name="T1" fmla="*/ 77 h 29"/>
                <a:gd name="T2" fmla="*/ 563 w 66"/>
                <a:gd name="T3" fmla="*/ 316 h 29"/>
                <a:gd name="T4" fmla="*/ 1020 w 66"/>
                <a:gd name="T5" fmla="*/ 520 h 29"/>
                <a:gd name="T6" fmla="*/ 1020 w 66"/>
                <a:gd name="T7" fmla="*/ 520 h 29"/>
                <a:gd name="T8" fmla="*/ 833 w 66"/>
                <a:gd name="T9" fmla="*/ 409 h 29"/>
                <a:gd name="T10" fmla="*/ 550 w 66"/>
                <a:gd name="T11" fmla="*/ 226 h 29"/>
                <a:gd name="T12" fmla="*/ 208 w 66"/>
                <a:gd name="T13" fmla="*/ 21 h 29"/>
                <a:gd name="T14" fmla="*/ 33 w 66"/>
                <a:gd name="T15" fmla="*/ 35 h 29"/>
                <a:gd name="T16" fmla="*/ 125 w 66"/>
                <a:gd name="T17" fmla="*/ 7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29">
                  <a:moveTo>
                    <a:pt x="8" y="4"/>
                  </a:moveTo>
                  <a:cubicBezTo>
                    <a:pt x="16" y="5"/>
                    <a:pt x="25" y="12"/>
                    <a:pt x="36" y="17"/>
                  </a:cubicBezTo>
                  <a:cubicBezTo>
                    <a:pt x="44" y="22"/>
                    <a:pt x="52" y="25"/>
                    <a:pt x="65" y="28"/>
                  </a:cubicBezTo>
                  <a:cubicBezTo>
                    <a:pt x="66" y="28"/>
                    <a:pt x="65" y="29"/>
                    <a:pt x="65" y="28"/>
                  </a:cubicBezTo>
                  <a:cubicBezTo>
                    <a:pt x="61" y="26"/>
                    <a:pt x="57" y="24"/>
                    <a:pt x="53" y="22"/>
                  </a:cubicBezTo>
                  <a:cubicBezTo>
                    <a:pt x="46" y="19"/>
                    <a:pt x="40" y="15"/>
                    <a:pt x="35" y="12"/>
                  </a:cubicBezTo>
                  <a:cubicBezTo>
                    <a:pt x="28" y="8"/>
                    <a:pt x="20" y="3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4"/>
                    <a:pt x="3" y="3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6" name="Freeform 806">
              <a:extLst>
                <a:ext uri="{FF2B5EF4-FFF2-40B4-BE49-F238E27FC236}">
                  <a16:creationId xmlns:a16="http://schemas.microsoft.com/office/drawing/2014/main" id="{E014FB05-F087-4AF6-BABB-867EE6C31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469"/>
              <a:ext cx="155" cy="75"/>
            </a:xfrm>
            <a:custGeom>
              <a:avLst/>
              <a:gdLst>
                <a:gd name="T0" fmla="*/ 925 w 62"/>
                <a:gd name="T1" fmla="*/ 504 h 28"/>
                <a:gd name="T2" fmla="*/ 738 w 62"/>
                <a:gd name="T3" fmla="*/ 423 h 28"/>
                <a:gd name="T4" fmla="*/ 720 w 62"/>
                <a:gd name="T5" fmla="*/ 423 h 28"/>
                <a:gd name="T6" fmla="*/ 425 w 62"/>
                <a:gd name="T7" fmla="*/ 209 h 28"/>
                <a:gd name="T8" fmla="*/ 63 w 62"/>
                <a:gd name="T9" fmla="*/ 0 h 28"/>
                <a:gd name="T10" fmla="*/ 0 w 62"/>
                <a:gd name="T11" fmla="*/ 21 h 28"/>
                <a:gd name="T12" fmla="*/ 158 w 62"/>
                <a:gd name="T13" fmla="*/ 115 h 28"/>
                <a:gd name="T14" fmla="*/ 395 w 62"/>
                <a:gd name="T15" fmla="*/ 273 h 28"/>
                <a:gd name="T16" fmla="*/ 550 w 62"/>
                <a:gd name="T17" fmla="*/ 388 h 28"/>
                <a:gd name="T18" fmla="*/ 583 w 62"/>
                <a:gd name="T19" fmla="*/ 402 h 28"/>
                <a:gd name="T20" fmla="*/ 595 w 62"/>
                <a:gd name="T21" fmla="*/ 423 h 28"/>
                <a:gd name="T22" fmla="*/ 625 w 62"/>
                <a:gd name="T23" fmla="*/ 445 h 28"/>
                <a:gd name="T24" fmla="*/ 645 w 62"/>
                <a:gd name="T25" fmla="*/ 445 h 28"/>
                <a:gd name="T26" fmla="*/ 688 w 62"/>
                <a:gd name="T27" fmla="*/ 458 h 28"/>
                <a:gd name="T28" fmla="*/ 708 w 62"/>
                <a:gd name="T29" fmla="*/ 479 h 28"/>
                <a:gd name="T30" fmla="*/ 738 w 62"/>
                <a:gd name="T31" fmla="*/ 504 h 28"/>
                <a:gd name="T32" fmla="*/ 875 w 62"/>
                <a:gd name="T33" fmla="*/ 538 h 28"/>
                <a:gd name="T34" fmla="*/ 970 w 62"/>
                <a:gd name="T35" fmla="*/ 517 h 28"/>
                <a:gd name="T36" fmla="*/ 925 w 62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8">
                  <a:moveTo>
                    <a:pt x="59" y="26"/>
                  </a:moveTo>
                  <a:cubicBezTo>
                    <a:pt x="54" y="24"/>
                    <a:pt x="50" y="24"/>
                    <a:pt x="47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39" y="19"/>
                    <a:pt x="33" y="15"/>
                    <a:pt x="27" y="11"/>
                  </a:cubicBezTo>
                  <a:cubicBezTo>
                    <a:pt x="19" y="6"/>
                    <a:pt x="13" y="1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5" y="8"/>
                    <a:pt x="20" y="11"/>
                    <a:pt x="25" y="14"/>
                  </a:cubicBezTo>
                  <a:cubicBezTo>
                    <a:pt x="28" y="16"/>
                    <a:pt x="31" y="18"/>
                    <a:pt x="35" y="20"/>
                  </a:cubicBezTo>
                  <a:cubicBezTo>
                    <a:pt x="35" y="20"/>
                    <a:pt x="36" y="21"/>
                    <a:pt x="37" y="21"/>
                  </a:cubicBezTo>
                  <a:cubicBezTo>
                    <a:pt x="37" y="21"/>
                    <a:pt x="38" y="22"/>
                    <a:pt x="38" y="22"/>
                  </a:cubicBezTo>
                  <a:cubicBezTo>
                    <a:pt x="39" y="22"/>
                    <a:pt x="39" y="22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4"/>
                    <a:pt x="43" y="24"/>
                    <a:pt x="44" y="24"/>
                  </a:cubicBezTo>
                  <a:cubicBezTo>
                    <a:pt x="44" y="25"/>
                    <a:pt x="45" y="25"/>
                    <a:pt x="45" y="25"/>
                  </a:cubicBezTo>
                  <a:cubicBezTo>
                    <a:pt x="46" y="25"/>
                    <a:pt x="47" y="26"/>
                    <a:pt x="47" y="26"/>
                  </a:cubicBezTo>
                  <a:cubicBezTo>
                    <a:pt x="50" y="27"/>
                    <a:pt x="53" y="27"/>
                    <a:pt x="56" y="28"/>
                  </a:cubicBezTo>
                  <a:cubicBezTo>
                    <a:pt x="57" y="28"/>
                    <a:pt x="60" y="28"/>
                    <a:pt x="62" y="27"/>
                  </a:cubicBezTo>
                  <a:cubicBezTo>
                    <a:pt x="60" y="27"/>
                    <a:pt x="59" y="26"/>
                    <a:pt x="59" y="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7" name="Freeform 807">
              <a:extLst>
                <a:ext uri="{FF2B5EF4-FFF2-40B4-BE49-F238E27FC236}">
                  <a16:creationId xmlns:a16="http://schemas.microsoft.com/office/drawing/2014/main" id="{C779CC22-5FFC-4739-8D48-5FC44279D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472"/>
              <a:ext cx="145" cy="61"/>
            </a:xfrm>
            <a:custGeom>
              <a:avLst/>
              <a:gdLst>
                <a:gd name="T0" fmla="*/ 783 w 58"/>
                <a:gd name="T1" fmla="*/ 353 h 23"/>
                <a:gd name="T2" fmla="*/ 313 w 58"/>
                <a:gd name="T3" fmla="*/ 133 h 23"/>
                <a:gd name="T4" fmla="*/ 83 w 58"/>
                <a:gd name="T5" fmla="*/ 21 h 23"/>
                <a:gd name="T6" fmla="*/ 20 w 58"/>
                <a:gd name="T7" fmla="*/ 56 h 23"/>
                <a:gd name="T8" fmla="*/ 250 w 58"/>
                <a:gd name="T9" fmla="*/ 170 h 23"/>
                <a:gd name="T10" fmla="*/ 438 w 58"/>
                <a:gd name="T11" fmla="*/ 294 h 23"/>
                <a:gd name="T12" fmla="*/ 645 w 58"/>
                <a:gd name="T13" fmla="*/ 395 h 23"/>
                <a:gd name="T14" fmla="*/ 645 w 58"/>
                <a:gd name="T15" fmla="*/ 395 h 23"/>
                <a:gd name="T16" fmla="*/ 833 w 58"/>
                <a:gd name="T17" fmla="*/ 430 h 23"/>
                <a:gd name="T18" fmla="*/ 783 w 58"/>
                <a:gd name="T19" fmla="*/ 35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3">
                  <a:moveTo>
                    <a:pt x="50" y="19"/>
                  </a:moveTo>
                  <a:cubicBezTo>
                    <a:pt x="38" y="16"/>
                    <a:pt x="28" y="12"/>
                    <a:pt x="20" y="7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0" y="6"/>
                    <a:pt x="16" y="9"/>
                  </a:cubicBezTo>
                  <a:cubicBezTo>
                    <a:pt x="19" y="11"/>
                    <a:pt x="24" y="14"/>
                    <a:pt x="28" y="16"/>
                  </a:cubicBezTo>
                  <a:cubicBezTo>
                    <a:pt x="32" y="18"/>
                    <a:pt x="36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3" y="22"/>
                    <a:pt x="48" y="22"/>
                    <a:pt x="53" y="23"/>
                  </a:cubicBezTo>
                  <a:cubicBezTo>
                    <a:pt x="55" y="23"/>
                    <a:pt x="58" y="20"/>
                    <a:pt x="50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8" name="Freeform 808">
              <a:extLst>
                <a:ext uri="{FF2B5EF4-FFF2-40B4-BE49-F238E27FC236}">
                  <a16:creationId xmlns:a16="http://schemas.microsoft.com/office/drawing/2014/main" id="{1809DF7D-DA41-48C9-B67E-CEA1AADA6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459"/>
              <a:ext cx="168" cy="72"/>
            </a:xfrm>
            <a:custGeom>
              <a:avLst/>
              <a:gdLst>
                <a:gd name="T0" fmla="*/ 125 w 67"/>
                <a:gd name="T1" fmla="*/ 56 h 27"/>
                <a:gd name="T2" fmla="*/ 584 w 67"/>
                <a:gd name="T3" fmla="*/ 307 h 27"/>
                <a:gd name="T4" fmla="*/ 1038 w 67"/>
                <a:gd name="T5" fmla="*/ 491 h 27"/>
                <a:gd name="T6" fmla="*/ 1056 w 67"/>
                <a:gd name="T7" fmla="*/ 491 h 27"/>
                <a:gd name="T8" fmla="*/ 850 w 67"/>
                <a:gd name="T9" fmla="*/ 397 h 27"/>
                <a:gd name="T10" fmla="*/ 567 w 67"/>
                <a:gd name="T11" fmla="*/ 205 h 27"/>
                <a:gd name="T12" fmla="*/ 208 w 67"/>
                <a:gd name="T13" fmla="*/ 21 h 27"/>
                <a:gd name="T14" fmla="*/ 50 w 67"/>
                <a:gd name="T15" fmla="*/ 35 h 27"/>
                <a:gd name="T16" fmla="*/ 125 w 67"/>
                <a:gd name="T17" fmla="*/ 56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7">
                  <a:moveTo>
                    <a:pt x="8" y="3"/>
                  </a:moveTo>
                  <a:cubicBezTo>
                    <a:pt x="17" y="4"/>
                    <a:pt x="26" y="11"/>
                    <a:pt x="37" y="16"/>
                  </a:cubicBezTo>
                  <a:cubicBezTo>
                    <a:pt x="45" y="20"/>
                    <a:pt x="53" y="23"/>
                    <a:pt x="66" y="26"/>
                  </a:cubicBezTo>
                  <a:cubicBezTo>
                    <a:pt x="67" y="26"/>
                    <a:pt x="67" y="27"/>
                    <a:pt x="67" y="26"/>
                  </a:cubicBezTo>
                  <a:cubicBezTo>
                    <a:pt x="62" y="25"/>
                    <a:pt x="58" y="23"/>
                    <a:pt x="54" y="21"/>
                  </a:cubicBezTo>
                  <a:cubicBezTo>
                    <a:pt x="47" y="18"/>
                    <a:pt x="41" y="14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4"/>
                    <a:pt x="4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9" name="Freeform 809">
              <a:extLst>
                <a:ext uri="{FF2B5EF4-FFF2-40B4-BE49-F238E27FC236}">
                  <a16:creationId xmlns:a16="http://schemas.microsoft.com/office/drawing/2014/main" id="{329FB6DA-F8F8-4AD0-9B8C-B964F6D2D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464"/>
              <a:ext cx="155" cy="69"/>
            </a:xfrm>
            <a:custGeom>
              <a:avLst/>
              <a:gdLst>
                <a:gd name="T0" fmla="*/ 925 w 62"/>
                <a:gd name="T1" fmla="*/ 451 h 26"/>
                <a:gd name="T2" fmla="*/ 738 w 62"/>
                <a:gd name="T3" fmla="*/ 374 h 26"/>
                <a:gd name="T4" fmla="*/ 720 w 62"/>
                <a:gd name="T5" fmla="*/ 374 h 26"/>
                <a:gd name="T6" fmla="*/ 425 w 62"/>
                <a:gd name="T7" fmla="*/ 191 h 26"/>
                <a:gd name="T8" fmla="*/ 50 w 62"/>
                <a:gd name="T9" fmla="*/ 0 h 26"/>
                <a:gd name="T10" fmla="*/ 0 w 62"/>
                <a:gd name="T11" fmla="*/ 21 h 26"/>
                <a:gd name="T12" fmla="*/ 158 w 62"/>
                <a:gd name="T13" fmla="*/ 93 h 26"/>
                <a:gd name="T14" fmla="*/ 395 w 62"/>
                <a:gd name="T15" fmla="*/ 247 h 26"/>
                <a:gd name="T16" fmla="*/ 550 w 62"/>
                <a:gd name="T17" fmla="*/ 353 h 26"/>
                <a:gd name="T18" fmla="*/ 583 w 62"/>
                <a:gd name="T19" fmla="*/ 374 h 26"/>
                <a:gd name="T20" fmla="*/ 595 w 62"/>
                <a:gd name="T21" fmla="*/ 374 h 26"/>
                <a:gd name="T22" fmla="*/ 625 w 62"/>
                <a:gd name="T23" fmla="*/ 395 h 26"/>
                <a:gd name="T24" fmla="*/ 658 w 62"/>
                <a:gd name="T25" fmla="*/ 409 h 26"/>
                <a:gd name="T26" fmla="*/ 688 w 62"/>
                <a:gd name="T27" fmla="*/ 430 h 26"/>
                <a:gd name="T28" fmla="*/ 708 w 62"/>
                <a:gd name="T29" fmla="*/ 430 h 26"/>
                <a:gd name="T30" fmla="*/ 750 w 62"/>
                <a:gd name="T31" fmla="*/ 451 h 26"/>
                <a:gd name="T32" fmla="*/ 895 w 62"/>
                <a:gd name="T33" fmla="*/ 486 h 26"/>
                <a:gd name="T34" fmla="*/ 970 w 62"/>
                <a:gd name="T35" fmla="*/ 464 h 26"/>
                <a:gd name="T36" fmla="*/ 925 w 62"/>
                <a:gd name="T37" fmla="*/ 451 h 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6">
                  <a:moveTo>
                    <a:pt x="59" y="24"/>
                  </a:moveTo>
                  <a:cubicBezTo>
                    <a:pt x="54" y="23"/>
                    <a:pt x="50" y="22"/>
                    <a:pt x="47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39" y="17"/>
                    <a:pt x="33" y="13"/>
                    <a:pt x="27" y="10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0"/>
                    <a:pt x="0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15" y="7"/>
                    <a:pt x="20" y="10"/>
                    <a:pt x="25" y="13"/>
                  </a:cubicBezTo>
                  <a:cubicBezTo>
                    <a:pt x="28" y="15"/>
                    <a:pt x="31" y="17"/>
                    <a:pt x="35" y="19"/>
                  </a:cubicBezTo>
                  <a:cubicBezTo>
                    <a:pt x="36" y="19"/>
                    <a:pt x="36" y="19"/>
                    <a:pt x="37" y="20"/>
                  </a:cubicBezTo>
                  <a:cubicBezTo>
                    <a:pt x="37" y="20"/>
                    <a:pt x="38" y="20"/>
                    <a:pt x="38" y="20"/>
                  </a:cubicBezTo>
                  <a:cubicBezTo>
                    <a:pt x="39" y="21"/>
                    <a:pt x="40" y="21"/>
                    <a:pt x="40" y="21"/>
                  </a:cubicBezTo>
                  <a:cubicBezTo>
                    <a:pt x="41" y="21"/>
                    <a:pt x="41" y="22"/>
                    <a:pt x="42" y="22"/>
                  </a:cubicBezTo>
                  <a:cubicBezTo>
                    <a:pt x="42" y="22"/>
                    <a:pt x="43" y="22"/>
                    <a:pt x="44" y="23"/>
                  </a:cubicBezTo>
                  <a:cubicBezTo>
                    <a:pt x="44" y="23"/>
                    <a:pt x="45" y="23"/>
                    <a:pt x="45" y="23"/>
                  </a:cubicBezTo>
                  <a:cubicBezTo>
                    <a:pt x="46" y="24"/>
                    <a:pt x="47" y="24"/>
                    <a:pt x="48" y="24"/>
                  </a:cubicBezTo>
                  <a:cubicBezTo>
                    <a:pt x="50" y="25"/>
                    <a:pt x="53" y="25"/>
                    <a:pt x="57" y="26"/>
                  </a:cubicBezTo>
                  <a:cubicBezTo>
                    <a:pt x="57" y="26"/>
                    <a:pt x="61" y="25"/>
                    <a:pt x="62" y="25"/>
                  </a:cubicBezTo>
                  <a:cubicBezTo>
                    <a:pt x="61" y="24"/>
                    <a:pt x="60" y="24"/>
                    <a:pt x="59" y="2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0" name="Freeform 810">
              <a:extLst>
                <a:ext uri="{FF2B5EF4-FFF2-40B4-BE49-F238E27FC236}">
                  <a16:creationId xmlns:a16="http://schemas.microsoft.com/office/drawing/2014/main" id="{96F57A7B-04A8-42A3-B2BF-90D9A2135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467"/>
              <a:ext cx="147" cy="53"/>
            </a:xfrm>
            <a:custGeom>
              <a:avLst/>
              <a:gdLst>
                <a:gd name="T0" fmla="*/ 807 w 59"/>
                <a:gd name="T1" fmla="*/ 294 h 20"/>
                <a:gd name="T2" fmla="*/ 311 w 59"/>
                <a:gd name="T3" fmla="*/ 111 h 20"/>
                <a:gd name="T4" fmla="*/ 75 w 59"/>
                <a:gd name="T5" fmla="*/ 0 h 20"/>
                <a:gd name="T6" fmla="*/ 30 w 59"/>
                <a:gd name="T7" fmla="*/ 34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37 h 20"/>
                <a:gd name="T14" fmla="*/ 653 w 59"/>
                <a:gd name="T15" fmla="*/ 337 h 20"/>
                <a:gd name="T16" fmla="*/ 837 w 59"/>
                <a:gd name="T17" fmla="*/ 352 h 20"/>
                <a:gd name="T18" fmla="*/ 807 w 59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2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5" y="3"/>
                    <a:pt x="8" y="1"/>
                    <a:pt x="5" y="0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50" y="19"/>
                    <a:pt x="54" y="19"/>
                  </a:cubicBezTo>
                  <a:cubicBezTo>
                    <a:pt x="56" y="20"/>
                    <a:pt x="59" y="17"/>
                    <a:pt x="52" y="1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1" name="Freeform 811">
              <a:extLst>
                <a:ext uri="{FF2B5EF4-FFF2-40B4-BE49-F238E27FC236}">
                  <a16:creationId xmlns:a16="http://schemas.microsoft.com/office/drawing/2014/main" id="{3E8BC10D-8696-4EE7-B8F5-2FDDB36A4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56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92 h 24"/>
                <a:gd name="T12" fmla="*/ 18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2" name="Freeform 812">
              <a:extLst>
                <a:ext uri="{FF2B5EF4-FFF2-40B4-BE49-F238E27FC236}">
                  <a16:creationId xmlns:a16="http://schemas.microsoft.com/office/drawing/2014/main" id="{D0720E04-7253-45B5-A522-D066035D7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459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37 h 23"/>
                <a:gd name="T6" fmla="*/ 434 w 63"/>
                <a:gd name="T7" fmla="*/ 170 h 23"/>
                <a:gd name="T8" fmla="*/ 62 w 63"/>
                <a:gd name="T9" fmla="*/ 0 h 23"/>
                <a:gd name="T10" fmla="*/ 0 w 63"/>
                <a:gd name="T11" fmla="*/ 21 h 23"/>
                <a:gd name="T12" fmla="*/ 167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53 w 63"/>
                <a:gd name="T23" fmla="*/ 374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20"/>
                    <a:pt x="48" y="18"/>
                  </a:cubicBezTo>
                  <a:cubicBezTo>
                    <a:pt x="48" y="18"/>
                    <a:pt x="47" y="18"/>
                    <a:pt x="47" y="18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40" y="19"/>
                    <a:pt x="41" y="19"/>
                    <a:pt x="42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4" y="20"/>
                    <a:pt x="44" y="21"/>
                    <a:pt x="45" y="21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3" name="Freeform 813">
              <a:extLst>
                <a:ext uri="{FF2B5EF4-FFF2-40B4-BE49-F238E27FC236}">
                  <a16:creationId xmlns:a16="http://schemas.microsoft.com/office/drawing/2014/main" id="{88645632-D20E-4903-848A-E4BC7B79B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461"/>
              <a:ext cx="148" cy="48"/>
            </a:xfrm>
            <a:custGeom>
              <a:avLst/>
              <a:gdLst>
                <a:gd name="T0" fmla="*/ 818 w 59"/>
                <a:gd name="T1" fmla="*/ 285 h 18"/>
                <a:gd name="T2" fmla="*/ 314 w 59"/>
                <a:gd name="T3" fmla="*/ 115 h 18"/>
                <a:gd name="T4" fmla="*/ 83 w 59"/>
                <a:gd name="T5" fmla="*/ 21 h 18"/>
                <a:gd name="T6" fmla="*/ 33 w 59"/>
                <a:gd name="T7" fmla="*/ 56 h 18"/>
                <a:gd name="T8" fmla="*/ 251 w 59"/>
                <a:gd name="T9" fmla="*/ 149 h 18"/>
                <a:gd name="T10" fmla="*/ 459 w 59"/>
                <a:gd name="T11" fmla="*/ 264 h 18"/>
                <a:gd name="T12" fmla="*/ 660 w 59"/>
                <a:gd name="T13" fmla="*/ 341 h 18"/>
                <a:gd name="T14" fmla="*/ 660 w 59"/>
                <a:gd name="T15" fmla="*/ 341 h 18"/>
                <a:gd name="T16" fmla="*/ 850 w 59"/>
                <a:gd name="T17" fmla="*/ 341 h 18"/>
                <a:gd name="T18" fmla="*/ 818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6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5"/>
                    <a:pt x="38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8"/>
                    <a:pt x="50" y="18"/>
                    <a:pt x="54" y="18"/>
                  </a:cubicBezTo>
                  <a:cubicBezTo>
                    <a:pt x="57" y="18"/>
                    <a:pt x="59" y="15"/>
                    <a:pt x="52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4" name="Freeform 814">
              <a:extLst>
                <a:ext uri="{FF2B5EF4-FFF2-40B4-BE49-F238E27FC236}">
                  <a16:creationId xmlns:a16="http://schemas.microsoft.com/office/drawing/2014/main" id="{BE2F0ADD-EA02-4A74-9DE0-05C8FF1A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456"/>
              <a:ext cx="172" cy="59"/>
            </a:xfrm>
            <a:custGeom>
              <a:avLst/>
              <a:gdLst>
                <a:gd name="T0" fmla="*/ 125 w 69"/>
                <a:gd name="T1" fmla="*/ 56 h 22"/>
                <a:gd name="T2" fmla="*/ 591 w 69"/>
                <a:gd name="T3" fmla="*/ 252 h 22"/>
                <a:gd name="T4" fmla="*/ 1057 w 69"/>
                <a:gd name="T5" fmla="*/ 402 h 22"/>
                <a:gd name="T6" fmla="*/ 1057 w 69"/>
                <a:gd name="T7" fmla="*/ 402 h 22"/>
                <a:gd name="T8" fmla="*/ 853 w 69"/>
                <a:gd name="T9" fmla="*/ 308 h 22"/>
                <a:gd name="T10" fmla="*/ 558 w 69"/>
                <a:gd name="T11" fmla="*/ 172 h 22"/>
                <a:gd name="T12" fmla="*/ 199 w 69"/>
                <a:gd name="T13" fmla="*/ 0 h 22"/>
                <a:gd name="T14" fmla="*/ 42 w 69"/>
                <a:gd name="T15" fmla="*/ 35 h 22"/>
                <a:gd name="T16" fmla="*/ 125 w 69"/>
                <a:gd name="T17" fmla="*/ 5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3"/>
                  </a:moveTo>
                  <a:cubicBezTo>
                    <a:pt x="17" y="3"/>
                    <a:pt x="26" y="9"/>
                    <a:pt x="38" y="13"/>
                  </a:cubicBezTo>
                  <a:cubicBezTo>
                    <a:pt x="46" y="17"/>
                    <a:pt x="55" y="19"/>
                    <a:pt x="68" y="21"/>
                  </a:cubicBezTo>
                  <a:cubicBezTo>
                    <a:pt x="69" y="21"/>
                    <a:pt x="68" y="22"/>
                    <a:pt x="68" y="21"/>
                  </a:cubicBezTo>
                  <a:cubicBezTo>
                    <a:pt x="63" y="20"/>
                    <a:pt x="59" y="18"/>
                    <a:pt x="55" y="16"/>
                  </a:cubicBezTo>
                  <a:cubicBezTo>
                    <a:pt x="48" y="14"/>
                    <a:pt x="42" y="11"/>
                    <a:pt x="36" y="9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5" name="Freeform 815">
              <a:extLst>
                <a:ext uri="{FF2B5EF4-FFF2-40B4-BE49-F238E27FC236}">
                  <a16:creationId xmlns:a16="http://schemas.microsoft.com/office/drawing/2014/main" id="{D501E590-CE58-4CB0-ACB1-49A9BF942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456"/>
              <a:ext cx="160" cy="59"/>
            </a:xfrm>
            <a:custGeom>
              <a:avLst/>
              <a:gdLst>
                <a:gd name="T0" fmla="*/ 938 w 64"/>
                <a:gd name="T1" fmla="*/ 389 h 22"/>
                <a:gd name="T2" fmla="*/ 750 w 64"/>
                <a:gd name="T3" fmla="*/ 330 h 22"/>
                <a:gd name="T4" fmla="*/ 738 w 64"/>
                <a:gd name="T5" fmla="*/ 330 h 22"/>
                <a:gd name="T6" fmla="*/ 438 w 64"/>
                <a:gd name="T7" fmla="*/ 172 h 22"/>
                <a:gd name="T8" fmla="*/ 50 w 64"/>
                <a:gd name="T9" fmla="*/ 0 h 22"/>
                <a:gd name="T10" fmla="*/ 0 w 64"/>
                <a:gd name="T11" fmla="*/ 35 h 22"/>
                <a:gd name="T12" fmla="*/ 158 w 64"/>
                <a:gd name="T13" fmla="*/ 94 h 22"/>
                <a:gd name="T14" fmla="*/ 408 w 64"/>
                <a:gd name="T15" fmla="*/ 231 h 22"/>
                <a:gd name="T16" fmla="*/ 563 w 64"/>
                <a:gd name="T17" fmla="*/ 308 h 22"/>
                <a:gd name="T18" fmla="*/ 595 w 64"/>
                <a:gd name="T19" fmla="*/ 330 h 22"/>
                <a:gd name="T20" fmla="*/ 613 w 64"/>
                <a:gd name="T21" fmla="*/ 346 h 22"/>
                <a:gd name="T22" fmla="*/ 658 w 64"/>
                <a:gd name="T23" fmla="*/ 346 h 22"/>
                <a:gd name="T24" fmla="*/ 675 w 64"/>
                <a:gd name="T25" fmla="*/ 367 h 22"/>
                <a:gd name="T26" fmla="*/ 708 w 64"/>
                <a:gd name="T27" fmla="*/ 389 h 22"/>
                <a:gd name="T28" fmla="*/ 738 w 64"/>
                <a:gd name="T29" fmla="*/ 389 h 22"/>
                <a:gd name="T30" fmla="*/ 770 w 64"/>
                <a:gd name="T31" fmla="*/ 402 h 22"/>
                <a:gd name="T32" fmla="*/ 908 w 64"/>
                <a:gd name="T33" fmla="*/ 424 h 22"/>
                <a:gd name="T34" fmla="*/ 1000 w 64"/>
                <a:gd name="T35" fmla="*/ 389 h 22"/>
                <a:gd name="T36" fmla="*/ 938 w 64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0" y="20"/>
                  </a:moveTo>
                  <a:cubicBezTo>
                    <a:pt x="56" y="19"/>
                    <a:pt x="52" y="18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0" y="14"/>
                    <a:pt x="33" y="11"/>
                    <a:pt x="28" y="9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3"/>
                    <a:pt x="32" y="15"/>
                    <a:pt x="36" y="16"/>
                  </a:cubicBezTo>
                  <a:cubicBezTo>
                    <a:pt x="37" y="17"/>
                    <a:pt x="37" y="17"/>
                    <a:pt x="38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19"/>
                    <a:pt x="45" y="19"/>
                    <a:pt x="45" y="20"/>
                  </a:cubicBezTo>
                  <a:cubicBezTo>
                    <a:pt x="46" y="20"/>
                    <a:pt x="46" y="20"/>
                    <a:pt x="47" y="20"/>
                  </a:cubicBezTo>
                  <a:cubicBezTo>
                    <a:pt x="48" y="20"/>
                    <a:pt x="48" y="21"/>
                    <a:pt x="49" y="21"/>
                  </a:cubicBezTo>
                  <a:cubicBezTo>
                    <a:pt x="52" y="21"/>
                    <a:pt x="55" y="22"/>
                    <a:pt x="58" y="22"/>
                  </a:cubicBezTo>
                  <a:cubicBezTo>
                    <a:pt x="59" y="22"/>
                    <a:pt x="62" y="21"/>
                    <a:pt x="64" y="20"/>
                  </a:cubicBezTo>
                  <a:cubicBezTo>
                    <a:pt x="62" y="20"/>
                    <a:pt x="61" y="20"/>
                    <a:pt x="60" y="2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9" name="Group 816">
            <a:extLst>
              <a:ext uri="{FF2B5EF4-FFF2-40B4-BE49-F238E27FC236}">
                <a16:creationId xmlns:a16="http://schemas.microsoft.com/office/drawing/2014/main" id="{EF369618-FB8E-49D6-909C-81F016023A51}"/>
              </a:ext>
            </a:extLst>
          </p:cNvPr>
          <p:cNvGrpSpPr>
            <a:grpSpLocks/>
          </p:cNvGrpSpPr>
          <p:nvPr/>
        </p:nvGrpSpPr>
        <p:grpSpPr bwMode="auto">
          <a:xfrm>
            <a:off x="2152650" y="1466850"/>
            <a:ext cx="4191000" cy="350838"/>
            <a:chOff x="1483" y="1443"/>
            <a:chExt cx="1155" cy="77"/>
          </a:xfrm>
        </p:grpSpPr>
        <p:sp>
          <p:nvSpPr>
            <p:cNvPr id="26918" name="Freeform 817">
              <a:extLst>
                <a:ext uri="{FF2B5EF4-FFF2-40B4-BE49-F238E27FC236}">
                  <a16:creationId xmlns:a16="http://schemas.microsoft.com/office/drawing/2014/main" id="{564ED543-78B9-4441-A550-984B77299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1448"/>
              <a:ext cx="140" cy="35"/>
            </a:xfrm>
            <a:custGeom>
              <a:avLst/>
              <a:gdLst>
                <a:gd name="T0" fmla="*/ 770 w 56"/>
                <a:gd name="T1" fmla="*/ 197 h 13"/>
                <a:gd name="T2" fmla="*/ 300 w 56"/>
                <a:gd name="T3" fmla="*/ 59 h 13"/>
                <a:gd name="T4" fmla="*/ 63 w 56"/>
                <a:gd name="T5" fmla="*/ 0 h 13"/>
                <a:gd name="T6" fmla="*/ 33 w 56"/>
                <a:gd name="T7" fmla="*/ 35 h 13"/>
                <a:gd name="T8" fmla="*/ 250 w 56"/>
                <a:gd name="T9" fmla="*/ 116 h 13"/>
                <a:gd name="T10" fmla="*/ 438 w 56"/>
                <a:gd name="T11" fmla="*/ 197 h 13"/>
                <a:gd name="T12" fmla="*/ 625 w 56"/>
                <a:gd name="T13" fmla="*/ 253 h 13"/>
                <a:gd name="T14" fmla="*/ 625 w 56"/>
                <a:gd name="T15" fmla="*/ 253 h 13"/>
                <a:gd name="T16" fmla="*/ 800 w 56"/>
                <a:gd name="T17" fmla="*/ 253 h 13"/>
                <a:gd name="T18" fmla="*/ 770 w 56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13">
                  <a:moveTo>
                    <a:pt x="49" y="10"/>
                  </a:moveTo>
                  <a:cubicBezTo>
                    <a:pt x="37" y="9"/>
                    <a:pt x="27" y="6"/>
                    <a:pt x="19" y="3"/>
                  </a:cubicBezTo>
                  <a:cubicBezTo>
                    <a:pt x="13" y="2"/>
                    <a:pt x="8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6" y="6"/>
                  </a:cubicBezTo>
                  <a:cubicBezTo>
                    <a:pt x="19" y="7"/>
                    <a:pt x="24" y="9"/>
                    <a:pt x="28" y="10"/>
                  </a:cubicBezTo>
                  <a:cubicBezTo>
                    <a:pt x="32" y="11"/>
                    <a:pt x="36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3" y="13"/>
                    <a:pt x="47" y="13"/>
                    <a:pt x="51" y="13"/>
                  </a:cubicBezTo>
                  <a:cubicBezTo>
                    <a:pt x="53" y="12"/>
                    <a:pt x="56" y="10"/>
                    <a:pt x="49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9" name="Freeform 818">
              <a:extLst>
                <a:ext uri="{FF2B5EF4-FFF2-40B4-BE49-F238E27FC236}">
                  <a16:creationId xmlns:a16="http://schemas.microsoft.com/office/drawing/2014/main" id="{77CAF75D-FD9B-4251-B1A3-987BEC4EA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448"/>
              <a:ext cx="160" cy="43"/>
            </a:xfrm>
            <a:custGeom>
              <a:avLst/>
              <a:gdLst>
                <a:gd name="T0" fmla="*/ 113 w 64"/>
                <a:gd name="T1" fmla="*/ 59 h 16"/>
                <a:gd name="T2" fmla="*/ 533 w 64"/>
                <a:gd name="T3" fmla="*/ 196 h 16"/>
                <a:gd name="T4" fmla="*/ 988 w 64"/>
                <a:gd name="T5" fmla="*/ 290 h 16"/>
                <a:gd name="T6" fmla="*/ 988 w 64"/>
                <a:gd name="T7" fmla="*/ 290 h 16"/>
                <a:gd name="T8" fmla="*/ 800 w 64"/>
                <a:gd name="T9" fmla="*/ 231 h 16"/>
                <a:gd name="T10" fmla="*/ 520 w 64"/>
                <a:gd name="T11" fmla="*/ 116 h 16"/>
                <a:gd name="T12" fmla="*/ 175 w 64"/>
                <a:gd name="T13" fmla="*/ 0 h 16"/>
                <a:gd name="T14" fmla="*/ 33 w 64"/>
                <a:gd name="T15" fmla="*/ 35 h 16"/>
                <a:gd name="T16" fmla="*/ 113 w 64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7" y="3"/>
                  </a:moveTo>
                  <a:cubicBezTo>
                    <a:pt x="15" y="2"/>
                    <a:pt x="24" y="7"/>
                    <a:pt x="34" y="10"/>
                  </a:cubicBezTo>
                  <a:cubicBezTo>
                    <a:pt x="43" y="13"/>
                    <a:pt x="50" y="15"/>
                    <a:pt x="63" y="15"/>
                  </a:cubicBezTo>
                  <a:cubicBezTo>
                    <a:pt x="64" y="15"/>
                    <a:pt x="63" y="16"/>
                    <a:pt x="63" y="15"/>
                  </a:cubicBezTo>
                  <a:cubicBezTo>
                    <a:pt x="59" y="15"/>
                    <a:pt x="54" y="13"/>
                    <a:pt x="51" y="12"/>
                  </a:cubicBezTo>
                  <a:cubicBezTo>
                    <a:pt x="44" y="10"/>
                    <a:pt x="38" y="8"/>
                    <a:pt x="33" y="6"/>
                  </a:cubicBezTo>
                  <a:cubicBezTo>
                    <a:pt x="26" y="3"/>
                    <a:pt x="18" y="0"/>
                    <a:pt x="11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5"/>
                    <a:pt x="2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0" name="Freeform 819">
              <a:extLst>
                <a:ext uri="{FF2B5EF4-FFF2-40B4-BE49-F238E27FC236}">
                  <a16:creationId xmlns:a16="http://schemas.microsoft.com/office/drawing/2014/main" id="{11CB86FD-5FF2-460E-B6C7-5344F6102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1443"/>
              <a:ext cx="148" cy="45"/>
            </a:xfrm>
            <a:custGeom>
              <a:avLst/>
              <a:gdLst>
                <a:gd name="T0" fmla="*/ 880 w 59"/>
                <a:gd name="T1" fmla="*/ 281 h 17"/>
                <a:gd name="T2" fmla="*/ 710 w 59"/>
                <a:gd name="T3" fmla="*/ 238 h 17"/>
                <a:gd name="T4" fmla="*/ 692 w 59"/>
                <a:gd name="T5" fmla="*/ 238 h 17"/>
                <a:gd name="T6" fmla="*/ 396 w 59"/>
                <a:gd name="T7" fmla="*/ 132 h 17"/>
                <a:gd name="T8" fmla="*/ 33 w 59"/>
                <a:gd name="T9" fmla="*/ 21 h 17"/>
                <a:gd name="T10" fmla="*/ 0 w 59"/>
                <a:gd name="T11" fmla="*/ 56 h 17"/>
                <a:gd name="T12" fmla="*/ 145 w 59"/>
                <a:gd name="T13" fmla="*/ 90 h 17"/>
                <a:gd name="T14" fmla="*/ 379 w 59"/>
                <a:gd name="T15" fmla="*/ 183 h 17"/>
                <a:gd name="T16" fmla="*/ 534 w 59"/>
                <a:gd name="T17" fmla="*/ 259 h 17"/>
                <a:gd name="T18" fmla="*/ 567 w 59"/>
                <a:gd name="T19" fmla="*/ 259 h 17"/>
                <a:gd name="T20" fmla="*/ 584 w 59"/>
                <a:gd name="T21" fmla="*/ 281 h 17"/>
                <a:gd name="T22" fmla="*/ 617 w 59"/>
                <a:gd name="T23" fmla="*/ 281 h 17"/>
                <a:gd name="T24" fmla="*/ 630 w 59"/>
                <a:gd name="T25" fmla="*/ 281 h 17"/>
                <a:gd name="T26" fmla="*/ 680 w 59"/>
                <a:gd name="T27" fmla="*/ 294 h 17"/>
                <a:gd name="T28" fmla="*/ 692 w 59"/>
                <a:gd name="T29" fmla="*/ 294 h 17"/>
                <a:gd name="T30" fmla="*/ 722 w 59"/>
                <a:gd name="T31" fmla="*/ 315 h 17"/>
                <a:gd name="T32" fmla="*/ 868 w 59"/>
                <a:gd name="T33" fmla="*/ 315 h 17"/>
                <a:gd name="T34" fmla="*/ 931 w 59"/>
                <a:gd name="T35" fmla="*/ 281 h 17"/>
                <a:gd name="T36" fmla="*/ 880 w 59"/>
                <a:gd name="T37" fmla="*/ 281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7">
                  <a:moveTo>
                    <a:pt x="56" y="15"/>
                  </a:moveTo>
                  <a:cubicBezTo>
                    <a:pt x="52" y="14"/>
                    <a:pt x="48" y="14"/>
                    <a:pt x="45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37" y="12"/>
                    <a:pt x="31" y="9"/>
                    <a:pt x="25" y="7"/>
                  </a:cubicBezTo>
                  <a:cubicBezTo>
                    <a:pt x="17" y="4"/>
                    <a:pt x="11" y="0"/>
                    <a:pt x="2" y="1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14" y="6"/>
                    <a:pt x="19" y="8"/>
                    <a:pt x="24" y="10"/>
                  </a:cubicBezTo>
                  <a:cubicBezTo>
                    <a:pt x="27" y="11"/>
                    <a:pt x="30" y="12"/>
                    <a:pt x="34" y="14"/>
                  </a:cubicBezTo>
                  <a:cubicBezTo>
                    <a:pt x="34" y="14"/>
                    <a:pt x="35" y="14"/>
                    <a:pt x="36" y="14"/>
                  </a:cubicBezTo>
                  <a:cubicBezTo>
                    <a:pt x="36" y="14"/>
                    <a:pt x="37" y="14"/>
                    <a:pt x="37" y="15"/>
                  </a:cubicBezTo>
                  <a:cubicBezTo>
                    <a:pt x="38" y="15"/>
                    <a:pt x="38" y="15"/>
                    <a:pt x="3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1" y="16"/>
                    <a:pt x="42" y="16"/>
                    <a:pt x="43" y="16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6"/>
                    <a:pt x="46" y="17"/>
                    <a:pt x="46" y="17"/>
                  </a:cubicBezTo>
                  <a:cubicBezTo>
                    <a:pt x="49" y="17"/>
                    <a:pt x="51" y="17"/>
                    <a:pt x="55" y="17"/>
                  </a:cubicBezTo>
                  <a:cubicBezTo>
                    <a:pt x="55" y="17"/>
                    <a:pt x="58" y="16"/>
                    <a:pt x="59" y="15"/>
                  </a:cubicBezTo>
                  <a:cubicBezTo>
                    <a:pt x="58" y="15"/>
                    <a:pt x="57" y="15"/>
                    <a:pt x="56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1" name="Freeform 820">
              <a:extLst>
                <a:ext uri="{FF2B5EF4-FFF2-40B4-BE49-F238E27FC236}">
                  <a16:creationId xmlns:a16="http://schemas.microsoft.com/office/drawing/2014/main" id="{FF7E44B1-EB22-4797-8B7B-99DCCD279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456"/>
              <a:ext cx="137" cy="37"/>
            </a:xfrm>
            <a:custGeom>
              <a:avLst/>
              <a:gdLst>
                <a:gd name="T0" fmla="*/ 745 w 55"/>
                <a:gd name="T1" fmla="*/ 182 h 14"/>
                <a:gd name="T2" fmla="*/ 291 w 55"/>
                <a:gd name="T3" fmla="*/ 77 h 14"/>
                <a:gd name="T4" fmla="*/ 62 w 55"/>
                <a:gd name="T5" fmla="*/ 0 h 14"/>
                <a:gd name="T6" fmla="*/ 30 w 55"/>
                <a:gd name="T7" fmla="*/ 34 h 14"/>
                <a:gd name="T8" fmla="*/ 249 w 55"/>
                <a:gd name="T9" fmla="*/ 111 h 14"/>
                <a:gd name="T10" fmla="*/ 433 w 55"/>
                <a:gd name="T11" fmla="*/ 182 h 14"/>
                <a:gd name="T12" fmla="*/ 620 w 55"/>
                <a:gd name="T13" fmla="*/ 238 h 14"/>
                <a:gd name="T14" fmla="*/ 620 w 55"/>
                <a:gd name="T15" fmla="*/ 238 h 14"/>
                <a:gd name="T16" fmla="*/ 787 w 55"/>
                <a:gd name="T17" fmla="*/ 238 h 14"/>
                <a:gd name="T18" fmla="*/ 745 w 55"/>
                <a:gd name="T19" fmla="*/ 18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4">
                  <a:moveTo>
                    <a:pt x="48" y="10"/>
                  </a:moveTo>
                  <a:cubicBezTo>
                    <a:pt x="37" y="10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6" y="6"/>
                  </a:cubicBezTo>
                  <a:cubicBezTo>
                    <a:pt x="19" y="8"/>
                    <a:pt x="24" y="9"/>
                    <a:pt x="28" y="10"/>
                  </a:cubicBezTo>
                  <a:cubicBezTo>
                    <a:pt x="31" y="12"/>
                    <a:pt x="36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4"/>
                    <a:pt x="47" y="14"/>
                    <a:pt x="51" y="13"/>
                  </a:cubicBezTo>
                  <a:cubicBezTo>
                    <a:pt x="53" y="13"/>
                    <a:pt x="55" y="10"/>
                    <a:pt x="48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2" name="Freeform 821">
              <a:extLst>
                <a:ext uri="{FF2B5EF4-FFF2-40B4-BE49-F238E27FC236}">
                  <a16:creationId xmlns:a16="http://schemas.microsoft.com/office/drawing/2014/main" id="{0817771A-CFBA-4A63-BDBC-E9B3998E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453"/>
              <a:ext cx="160" cy="48"/>
            </a:xfrm>
            <a:custGeom>
              <a:avLst/>
              <a:gdLst>
                <a:gd name="T0" fmla="*/ 125 w 64"/>
                <a:gd name="T1" fmla="*/ 56 h 18"/>
                <a:gd name="T2" fmla="*/ 550 w 64"/>
                <a:gd name="T3" fmla="*/ 205 h 18"/>
                <a:gd name="T4" fmla="*/ 988 w 64"/>
                <a:gd name="T5" fmla="*/ 320 h 18"/>
                <a:gd name="T6" fmla="*/ 1000 w 64"/>
                <a:gd name="T7" fmla="*/ 320 h 18"/>
                <a:gd name="T8" fmla="*/ 800 w 64"/>
                <a:gd name="T9" fmla="*/ 248 h 18"/>
                <a:gd name="T10" fmla="*/ 533 w 64"/>
                <a:gd name="T11" fmla="*/ 136 h 18"/>
                <a:gd name="T12" fmla="*/ 188 w 64"/>
                <a:gd name="T13" fmla="*/ 0 h 18"/>
                <a:gd name="T14" fmla="*/ 33 w 64"/>
                <a:gd name="T15" fmla="*/ 35 h 18"/>
                <a:gd name="T16" fmla="*/ 125 w 64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8">
                  <a:moveTo>
                    <a:pt x="8" y="3"/>
                  </a:moveTo>
                  <a:cubicBezTo>
                    <a:pt x="15" y="2"/>
                    <a:pt x="25" y="7"/>
                    <a:pt x="35" y="11"/>
                  </a:cubicBezTo>
                  <a:cubicBezTo>
                    <a:pt x="43" y="14"/>
                    <a:pt x="51" y="16"/>
                    <a:pt x="63" y="17"/>
                  </a:cubicBezTo>
                  <a:cubicBezTo>
                    <a:pt x="64" y="17"/>
                    <a:pt x="63" y="18"/>
                    <a:pt x="64" y="17"/>
                  </a:cubicBezTo>
                  <a:cubicBezTo>
                    <a:pt x="59" y="16"/>
                    <a:pt x="55" y="14"/>
                    <a:pt x="51" y="13"/>
                  </a:cubicBezTo>
                  <a:cubicBezTo>
                    <a:pt x="44" y="11"/>
                    <a:pt x="39" y="9"/>
                    <a:pt x="34" y="7"/>
                  </a:cubicBezTo>
                  <a:cubicBezTo>
                    <a:pt x="27" y="4"/>
                    <a:pt x="19" y="1"/>
                    <a:pt x="12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3" name="Freeform 822">
              <a:extLst>
                <a:ext uri="{FF2B5EF4-FFF2-40B4-BE49-F238E27FC236}">
                  <a16:creationId xmlns:a16="http://schemas.microsoft.com/office/drawing/2014/main" id="{97943631-A612-4EC9-8890-F1B2416A5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453"/>
              <a:ext cx="148" cy="48"/>
            </a:xfrm>
            <a:custGeom>
              <a:avLst/>
              <a:gdLst>
                <a:gd name="T0" fmla="*/ 880 w 59"/>
                <a:gd name="T1" fmla="*/ 285 h 18"/>
                <a:gd name="T2" fmla="*/ 660 w 59"/>
                <a:gd name="T3" fmla="*/ 248 h 18"/>
                <a:gd name="T4" fmla="*/ 409 w 59"/>
                <a:gd name="T5" fmla="*/ 136 h 18"/>
                <a:gd name="T6" fmla="*/ 50 w 59"/>
                <a:gd name="T7" fmla="*/ 0 h 18"/>
                <a:gd name="T8" fmla="*/ 0 w 59"/>
                <a:gd name="T9" fmla="*/ 35 h 18"/>
                <a:gd name="T10" fmla="*/ 158 w 59"/>
                <a:gd name="T11" fmla="*/ 93 h 18"/>
                <a:gd name="T12" fmla="*/ 396 w 59"/>
                <a:gd name="T13" fmla="*/ 192 h 18"/>
                <a:gd name="T14" fmla="*/ 534 w 59"/>
                <a:gd name="T15" fmla="*/ 264 h 18"/>
                <a:gd name="T16" fmla="*/ 567 w 59"/>
                <a:gd name="T17" fmla="*/ 285 h 18"/>
                <a:gd name="T18" fmla="*/ 584 w 59"/>
                <a:gd name="T19" fmla="*/ 285 h 18"/>
                <a:gd name="T20" fmla="*/ 617 w 59"/>
                <a:gd name="T21" fmla="*/ 307 h 18"/>
                <a:gd name="T22" fmla="*/ 647 w 59"/>
                <a:gd name="T23" fmla="*/ 320 h 18"/>
                <a:gd name="T24" fmla="*/ 850 w 59"/>
                <a:gd name="T25" fmla="*/ 307 h 18"/>
                <a:gd name="T26" fmla="*/ 931 w 59"/>
                <a:gd name="T27" fmla="*/ 285 h 18"/>
                <a:gd name="T28" fmla="*/ 880 w 59"/>
                <a:gd name="T29" fmla="*/ 285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18">
                  <a:moveTo>
                    <a:pt x="56" y="15"/>
                  </a:moveTo>
                  <a:cubicBezTo>
                    <a:pt x="52" y="14"/>
                    <a:pt x="46" y="15"/>
                    <a:pt x="42" y="13"/>
                  </a:cubicBezTo>
                  <a:cubicBezTo>
                    <a:pt x="42" y="13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5" y="6"/>
                    <a:pt x="20" y="8"/>
                    <a:pt x="25" y="10"/>
                  </a:cubicBezTo>
                  <a:cubicBezTo>
                    <a:pt x="28" y="12"/>
                    <a:pt x="31" y="13"/>
                    <a:pt x="34" y="14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1" y="17"/>
                  </a:cubicBezTo>
                  <a:cubicBezTo>
                    <a:pt x="45" y="18"/>
                    <a:pt x="51" y="17"/>
                    <a:pt x="54" y="16"/>
                  </a:cubicBezTo>
                  <a:cubicBezTo>
                    <a:pt x="55" y="16"/>
                    <a:pt x="58" y="16"/>
                    <a:pt x="59" y="15"/>
                  </a:cubicBezTo>
                  <a:cubicBezTo>
                    <a:pt x="58" y="15"/>
                    <a:pt x="57" y="15"/>
                    <a:pt x="56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4" name="Freeform 823">
              <a:extLst>
                <a:ext uri="{FF2B5EF4-FFF2-40B4-BE49-F238E27FC236}">
                  <a16:creationId xmlns:a16="http://schemas.microsoft.com/office/drawing/2014/main" id="{EF48BA70-1301-4E12-AC08-2DEA28B0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461"/>
              <a:ext cx="137" cy="38"/>
            </a:xfrm>
            <a:custGeom>
              <a:avLst/>
              <a:gdLst>
                <a:gd name="T0" fmla="*/ 745 w 55"/>
                <a:gd name="T1" fmla="*/ 220 h 14"/>
                <a:gd name="T2" fmla="*/ 291 w 55"/>
                <a:gd name="T3" fmla="*/ 81 h 14"/>
                <a:gd name="T4" fmla="*/ 62 w 55"/>
                <a:gd name="T5" fmla="*/ 0 h 14"/>
                <a:gd name="T6" fmla="*/ 30 w 55"/>
                <a:gd name="T7" fmla="*/ 38 h 14"/>
                <a:gd name="T8" fmla="*/ 229 w 55"/>
                <a:gd name="T9" fmla="*/ 117 h 14"/>
                <a:gd name="T10" fmla="*/ 416 w 55"/>
                <a:gd name="T11" fmla="*/ 220 h 14"/>
                <a:gd name="T12" fmla="*/ 620 w 55"/>
                <a:gd name="T13" fmla="*/ 280 h 14"/>
                <a:gd name="T14" fmla="*/ 620 w 55"/>
                <a:gd name="T15" fmla="*/ 280 h 14"/>
                <a:gd name="T16" fmla="*/ 787 w 55"/>
                <a:gd name="T17" fmla="*/ 280 h 14"/>
                <a:gd name="T18" fmla="*/ 745 w 55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4">
                  <a:moveTo>
                    <a:pt x="48" y="11"/>
                  </a:moveTo>
                  <a:cubicBezTo>
                    <a:pt x="36" y="10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2" y="2"/>
                  </a:cubicBezTo>
                  <a:cubicBezTo>
                    <a:pt x="7" y="3"/>
                    <a:pt x="10" y="4"/>
                    <a:pt x="15" y="6"/>
                  </a:cubicBezTo>
                  <a:cubicBezTo>
                    <a:pt x="19" y="8"/>
                    <a:pt x="24" y="9"/>
                    <a:pt x="27" y="11"/>
                  </a:cubicBezTo>
                  <a:cubicBezTo>
                    <a:pt x="31" y="12"/>
                    <a:pt x="35" y="13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7" y="14"/>
                    <a:pt x="51" y="14"/>
                  </a:cubicBezTo>
                  <a:cubicBezTo>
                    <a:pt x="53" y="14"/>
                    <a:pt x="55" y="11"/>
                    <a:pt x="48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5" name="Freeform 824">
              <a:extLst>
                <a:ext uri="{FF2B5EF4-FFF2-40B4-BE49-F238E27FC236}">
                  <a16:creationId xmlns:a16="http://schemas.microsoft.com/office/drawing/2014/main" id="{F9F49A76-E315-4DF8-98F4-13C7FD736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456"/>
              <a:ext cx="160" cy="51"/>
            </a:xfrm>
            <a:custGeom>
              <a:avLst/>
              <a:gdLst>
                <a:gd name="T0" fmla="*/ 125 w 64"/>
                <a:gd name="T1" fmla="*/ 56 h 19"/>
                <a:gd name="T2" fmla="*/ 550 w 64"/>
                <a:gd name="T3" fmla="*/ 231 h 19"/>
                <a:gd name="T4" fmla="*/ 988 w 64"/>
                <a:gd name="T5" fmla="*/ 346 h 19"/>
                <a:gd name="T6" fmla="*/ 988 w 64"/>
                <a:gd name="T7" fmla="*/ 346 h 19"/>
                <a:gd name="T8" fmla="*/ 800 w 64"/>
                <a:gd name="T9" fmla="*/ 274 h 19"/>
                <a:gd name="T10" fmla="*/ 533 w 64"/>
                <a:gd name="T11" fmla="*/ 137 h 19"/>
                <a:gd name="T12" fmla="*/ 188 w 64"/>
                <a:gd name="T13" fmla="*/ 0 h 19"/>
                <a:gd name="T14" fmla="*/ 33 w 64"/>
                <a:gd name="T15" fmla="*/ 35 h 19"/>
                <a:gd name="T16" fmla="*/ 125 w 64"/>
                <a:gd name="T17" fmla="*/ 5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9">
                  <a:moveTo>
                    <a:pt x="8" y="3"/>
                  </a:moveTo>
                  <a:cubicBezTo>
                    <a:pt x="15" y="3"/>
                    <a:pt x="25" y="8"/>
                    <a:pt x="35" y="12"/>
                  </a:cubicBezTo>
                  <a:cubicBezTo>
                    <a:pt x="43" y="15"/>
                    <a:pt x="51" y="17"/>
                    <a:pt x="63" y="18"/>
                  </a:cubicBezTo>
                  <a:cubicBezTo>
                    <a:pt x="64" y="18"/>
                    <a:pt x="63" y="19"/>
                    <a:pt x="63" y="18"/>
                  </a:cubicBezTo>
                  <a:cubicBezTo>
                    <a:pt x="59" y="17"/>
                    <a:pt x="55" y="16"/>
                    <a:pt x="51" y="14"/>
                  </a:cubicBezTo>
                  <a:cubicBezTo>
                    <a:pt x="44" y="12"/>
                    <a:pt x="39" y="10"/>
                    <a:pt x="34" y="7"/>
                  </a:cubicBezTo>
                  <a:cubicBezTo>
                    <a:pt x="27" y="4"/>
                    <a:pt x="19" y="1"/>
                    <a:pt x="12" y="0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4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6" name="Freeform 825">
              <a:extLst>
                <a:ext uri="{FF2B5EF4-FFF2-40B4-BE49-F238E27FC236}">
                  <a16:creationId xmlns:a16="http://schemas.microsoft.com/office/drawing/2014/main" id="{5EE521D1-7D89-4C82-8A5B-64D437584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456"/>
              <a:ext cx="148" cy="51"/>
            </a:xfrm>
            <a:custGeom>
              <a:avLst/>
              <a:gdLst>
                <a:gd name="T0" fmla="*/ 880 w 59"/>
                <a:gd name="T1" fmla="*/ 330 h 19"/>
                <a:gd name="T2" fmla="*/ 710 w 59"/>
                <a:gd name="T3" fmla="*/ 287 h 19"/>
                <a:gd name="T4" fmla="*/ 692 w 59"/>
                <a:gd name="T5" fmla="*/ 274 h 19"/>
                <a:gd name="T6" fmla="*/ 409 w 59"/>
                <a:gd name="T7" fmla="*/ 137 h 19"/>
                <a:gd name="T8" fmla="*/ 50 w 59"/>
                <a:gd name="T9" fmla="*/ 0 h 19"/>
                <a:gd name="T10" fmla="*/ 0 w 59"/>
                <a:gd name="T11" fmla="*/ 21 h 19"/>
                <a:gd name="T12" fmla="*/ 158 w 59"/>
                <a:gd name="T13" fmla="*/ 81 h 19"/>
                <a:gd name="T14" fmla="*/ 396 w 59"/>
                <a:gd name="T15" fmla="*/ 193 h 19"/>
                <a:gd name="T16" fmla="*/ 534 w 59"/>
                <a:gd name="T17" fmla="*/ 274 h 19"/>
                <a:gd name="T18" fmla="*/ 567 w 59"/>
                <a:gd name="T19" fmla="*/ 287 h 19"/>
                <a:gd name="T20" fmla="*/ 584 w 59"/>
                <a:gd name="T21" fmla="*/ 287 h 19"/>
                <a:gd name="T22" fmla="*/ 617 w 59"/>
                <a:gd name="T23" fmla="*/ 309 h 19"/>
                <a:gd name="T24" fmla="*/ 630 w 59"/>
                <a:gd name="T25" fmla="*/ 330 h 19"/>
                <a:gd name="T26" fmla="*/ 680 w 59"/>
                <a:gd name="T27" fmla="*/ 330 h 19"/>
                <a:gd name="T28" fmla="*/ 692 w 59"/>
                <a:gd name="T29" fmla="*/ 346 h 19"/>
                <a:gd name="T30" fmla="*/ 722 w 59"/>
                <a:gd name="T31" fmla="*/ 346 h 19"/>
                <a:gd name="T32" fmla="*/ 850 w 59"/>
                <a:gd name="T33" fmla="*/ 368 h 19"/>
                <a:gd name="T34" fmla="*/ 931 w 59"/>
                <a:gd name="T35" fmla="*/ 330 h 19"/>
                <a:gd name="T36" fmla="*/ 880 w 59"/>
                <a:gd name="T37" fmla="*/ 33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7"/>
                  </a:moveTo>
                  <a:cubicBezTo>
                    <a:pt x="52" y="16"/>
                    <a:pt x="48" y="16"/>
                    <a:pt x="45" y="15"/>
                  </a:cubicBezTo>
                  <a:cubicBezTo>
                    <a:pt x="45" y="15"/>
                    <a:pt x="44" y="14"/>
                    <a:pt x="44" y="14"/>
                  </a:cubicBezTo>
                  <a:cubicBezTo>
                    <a:pt x="37" y="12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15" y="6"/>
                    <a:pt x="20" y="8"/>
                    <a:pt x="25" y="10"/>
                  </a:cubicBezTo>
                  <a:cubicBezTo>
                    <a:pt x="28" y="12"/>
                    <a:pt x="31" y="13"/>
                    <a:pt x="34" y="14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41" y="17"/>
                    <a:pt x="42" y="17"/>
                    <a:pt x="43" y="17"/>
                  </a:cubicBezTo>
                  <a:cubicBezTo>
                    <a:pt x="43" y="17"/>
                    <a:pt x="43" y="18"/>
                    <a:pt x="44" y="18"/>
                  </a:cubicBezTo>
                  <a:cubicBezTo>
                    <a:pt x="45" y="18"/>
                    <a:pt x="45" y="18"/>
                    <a:pt x="46" y="18"/>
                  </a:cubicBezTo>
                  <a:cubicBezTo>
                    <a:pt x="49" y="19"/>
                    <a:pt x="51" y="19"/>
                    <a:pt x="54" y="19"/>
                  </a:cubicBezTo>
                  <a:cubicBezTo>
                    <a:pt x="55" y="19"/>
                    <a:pt x="58" y="18"/>
                    <a:pt x="59" y="17"/>
                  </a:cubicBezTo>
                  <a:cubicBezTo>
                    <a:pt x="58" y="17"/>
                    <a:pt x="57" y="17"/>
                    <a:pt x="56" y="17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7" name="Freeform 826">
              <a:extLst>
                <a:ext uri="{FF2B5EF4-FFF2-40B4-BE49-F238E27FC236}">
                  <a16:creationId xmlns:a16="http://schemas.microsoft.com/office/drawing/2014/main" id="{1F4F995D-82CD-4250-8FEC-21BED59A0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464"/>
              <a:ext cx="138" cy="40"/>
            </a:xfrm>
            <a:custGeom>
              <a:avLst/>
              <a:gdLst>
                <a:gd name="T0" fmla="*/ 755 w 55"/>
                <a:gd name="T1" fmla="*/ 227 h 15"/>
                <a:gd name="T2" fmla="*/ 284 w 55"/>
                <a:gd name="T3" fmla="*/ 77 h 15"/>
                <a:gd name="T4" fmla="*/ 63 w 55"/>
                <a:gd name="T5" fmla="*/ 0 h 15"/>
                <a:gd name="T6" fmla="*/ 20 w 55"/>
                <a:gd name="T7" fmla="*/ 35 h 15"/>
                <a:gd name="T8" fmla="*/ 238 w 55"/>
                <a:gd name="T9" fmla="*/ 136 h 15"/>
                <a:gd name="T10" fmla="*/ 429 w 55"/>
                <a:gd name="T11" fmla="*/ 205 h 15"/>
                <a:gd name="T12" fmla="*/ 617 w 55"/>
                <a:gd name="T13" fmla="*/ 285 h 15"/>
                <a:gd name="T14" fmla="*/ 617 w 55"/>
                <a:gd name="T15" fmla="*/ 285 h 15"/>
                <a:gd name="T16" fmla="*/ 788 w 55"/>
                <a:gd name="T17" fmla="*/ 285 h 15"/>
                <a:gd name="T18" fmla="*/ 755 w 55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5">
                  <a:moveTo>
                    <a:pt x="48" y="12"/>
                  </a:moveTo>
                  <a:cubicBezTo>
                    <a:pt x="36" y="11"/>
                    <a:pt x="26" y="7"/>
                    <a:pt x="18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3"/>
                    <a:pt x="10" y="4"/>
                    <a:pt x="15" y="7"/>
                  </a:cubicBezTo>
                  <a:cubicBezTo>
                    <a:pt x="18" y="8"/>
                    <a:pt x="23" y="10"/>
                    <a:pt x="27" y="11"/>
                  </a:cubicBezTo>
                  <a:cubicBezTo>
                    <a:pt x="30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1" y="15"/>
                    <a:pt x="46" y="15"/>
                    <a:pt x="50" y="15"/>
                  </a:cubicBezTo>
                  <a:cubicBezTo>
                    <a:pt x="52" y="15"/>
                    <a:pt x="55" y="13"/>
                    <a:pt x="48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8" name="Freeform 827">
              <a:extLst>
                <a:ext uri="{FF2B5EF4-FFF2-40B4-BE49-F238E27FC236}">
                  <a16:creationId xmlns:a16="http://schemas.microsoft.com/office/drawing/2014/main" id="{813B8393-645C-4484-BEB3-8FF6838FB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456"/>
              <a:ext cx="158" cy="53"/>
            </a:xfrm>
            <a:custGeom>
              <a:avLst/>
              <a:gdLst>
                <a:gd name="T0" fmla="*/ 113 w 63"/>
                <a:gd name="T1" fmla="*/ 56 h 20"/>
                <a:gd name="T2" fmla="*/ 534 w 63"/>
                <a:gd name="T3" fmla="*/ 239 h 20"/>
                <a:gd name="T4" fmla="*/ 976 w 63"/>
                <a:gd name="T5" fmla="*/ 352 h 20"/>
                <a:gd name="T6" fmla="*/ 993 w 63"/>
                <a:gd name="T7" fmla="*/ 352 h 20"/>
                <a:gd name="T8" fmla="*/ 805 w 63"/>
                <a:gd name="T9" fmla="*/ 281 h 20"/>
                <a:gd name="T10" fmla="*/ 522 w 63"/>
                <a:gd name="T11" fmla="*/ 148 h 20"/>
                <a:gd name="T12" fmla="*/ 188 w 63"/>
                <a:gd name="T13" fmla="*/ 21 h 20"/>
                <a:gd name="T14" fmla="*/ 33 w 63"/>
                <a:gd name="T15" fmla="*/ 34 h 20"/>
                <a:gd name="T16" fmla="*/ 113 w 63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">
                  <a:moveTo>
                    <a:pt x="7" y="3"/>
                  </a:moveTo>
                  <a:cubicBezTo>
                    <a:pt x="15" y="3"/>
                    <a:pt x="24" y="9"/>
                    <a:pt x="34" y="13"/>
                  </a:cubicBezTo>
                  <a:cubicBezTo>
                    <a:pt x="43" y="16"/>
                    <a:pt x="50" y="18"/>
                    <a:pt x="62" y="19"/>
                  </a:cubicBezTo>
                  <a:cubicBezTo>
                    <a:pt x="63" y="19"/>
                    <a:pt x="63" y="20"/>
                    <a:pt x="63" y="19"/>
                  </a:cubicBezTo>
                  <a:cubicBezTo>
                    <a:pt x="58" y="18"/>
                    <a:pt x="54" y="17"/>
                    <a:pt x="51" y="15"/>
                  </a:cubicBezTo>
                  <a:cubicBezTo>
                    <a:pt x="44" y="13"/>
                    <a:pt x="38" y="11"/>
                    <a:pt x="33" y="8"/>
                  </a:cubicBezTo>
                  <a:cubicBezTo>
                    <a:pt x="27" y="5"/>
                    <a:pt x="19" y="1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9" name="Freeform 828">
              <a:extLst>
                <a:ext uri="{FF2B5EF4-FFF2-40B4-BE49-F238E27FC236}">
                  <a16:creationId xmlns:a16="http://schemas.microsoft.com/office/drawing/2014/main" id="{EA2409D1-85ED-4157-8056-1E2E7C2E0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456"/>
              <a:ext cx="147" cy="53"/>
            </a:xfrm>
            <a:custGeom>
              <a:avLst/>
              <a:gdLst>
                <a:gd name="T0" fmla="*/ 870 w 59"/>
                <a:gd name="T1" fmla="*/ 337 h 20"/>
                <a:gd name="T2" fmla="*/ 683 w 59"/>
                <a:gd name="T3" fmla="*/ 294 h 20"/>
                <a:gd name="T4" fmla="*/ 683 w 59"/>
                <a:gd name="T5" fmla="*/ 294 h 20"/>
                <a:gd name="T6" fmla="*/ 404 w 59"/>
                <a:gd name="T7" fmla="*/ 148 h 20"/>
                <a:gd name="T8" fmla="*/ 42 w 59"/>
                <a:gd name="T9" fmla="*/ 0 h 20"/>
                <a:gd name="T10" fmla="*/ 0 w 59"/>
                <a:gd name="T11" fmla="*/ 34 h 20"/>
                <a:gd name="T12" fmla="*/ 154 w 59"/>
                <a:gd name="T13" fmla="*/ 90 h 20"/>
                <a:gd name="T14" fmla="*/ 371 w 59"/>
                <a:gd name="T15" fmla="*/ 204 h 20"/>
                <a:gd name="T16" fmla="*/ 528 w 59"/>
                <a:gd name="T17" fmla="*/ 281 h 20"/>
                <a:gd name="T18" fmla="*/ 558 w 59"/>
                <a:gd name="T19" fmla="*/ 294 h 20"/>
                <a:gd name="T20" fmla="*/ 571 w 59"/>
                <a:gd name="T21" fmla="*/ 315 h 20"/>
                <a:gd name="T22" fmla="*/ 603 w 59"/>
                <a:gd name="T23" fmla="*/ 315 h 20"/>
                <a:gd name="T24" fmla="*/ 620 w 59"/>
                <a:gd name="T25" fmla="*/ 337 h 20"/>
                <a:gd name="T26" fmla="*/ 653 w 59"/>
                <a:gd name="T27" fmla="*/ 337 h 20"/>
                <a:gd name="T28" fmla="*/ 665 w 59"/>
                <a:gd name="T29" fmla="*/ 352 h 20"/>
                <a:gd name="T30" fmla="*/ 715 w 59"/>
                <a:gd name="T31" fmla="*/ 352 h 20"/>
                <a:gd name="T32" fmla="*/ 837 w 59"/>
                <a:gd name="T33" fmla="*/ 371 h 20"/>
                <a:gd name="T34" fmla="*/ 912 w 59"/>
                <a:gd name="T35" fmla="*/ 352 h 20"/>
                <a:gd name="T36" fmla="*/ 870 w 59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20">
                  <a:moveTo>
                    <a:pt x="56" y="18"/>
                  </a:moveTo>
                  <a:cubicBezTo>
                    <a:pt x="52" y="17"/>
                    <a:pt x="48" y="17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7" y="14"/>
                    <a:pt x="31" y="11"/>
                    <a:pt x="26" y="8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0" y="5"/>
                  </a:cubicBezTo>
                  <a:cubicBezTo>
                    <a:pt x="15" y="6"/>
                    <a:pt x="19" y="9"/>
                    <a:pt x="24" y="11"/>
                  </a:cubicBezTo>
                  <a:cubicBezTo>
                    <a:pt x="27" y="12"/>
                    <a:pt x="30" y="14"/>
                    <a:pt x="34" y="15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7"/>
                    <a:pt x="40" y="18"/>
                    <a:pt x="40" y="18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5" y="19"/>
                    <a:pt x="46" y="19"/>
                  </a:cubicBezTo>
                  <a:cubicBezTo>
                    <a:pt x="48" y="20"/>
                    <a:pt x="51" y="20"/>
                    <a:pt x="54" y="20"/>
                  </a:cubicBezTo>
                  <a:cubicBezTo>
                    <a:pt x="55" y="20"/>
                    <a:pt x="58" y="19"/>
                    <a:pt x="59" y="19"/>
                  </a:cubicBezTo>
                  <a:cubicBezTo>
                    <a:pt x="58" y="19"/>
                    <a:pt x="57" y="18"/>
                    <a:pt x="56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0" name="Freeform 829">
              <a:extLst>
                <a:ext uri="{FF2B5EF4-FFF2-40B4-BE49-F238E27FC236}">
                  <a16:creationId xmlns:a16="http://schemas.microsoft.com/office/drawing/2014/main" id="{991E384E-E1F3-4126-974D-59A240F37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464"/>
              <a:ext cx="135" cy="43"/>
            </a:xfrm>
            <a:custGeom>
              <a:avLst/>
              <a:gdLst>
                <a:gd name="T0" fmla="*/ 738 w 54"/>
                <a:gd name="T1" fmla="*/ 253 h 16"/>
                <a:gd name="T2" fmla="*/ 283 w 54"/>
                <a:gd name="T3" fmla="*/ 94 h 16"/>
                <a:gd name="T4" fmla="*/ 63 w 54"/>
                <a:gd name="T5" fmla="*/ 0 h 16"/>
                <a:gd name="T6" fmla="*/ 20 w 54"/>
                <a:gd name="T7" fmla="*/ 35 h 16"/>
                <a:gd name="T8" fmla="*/ 238 w 54"/>
                <a:gd name="T9" fmla="*/ 137 h 16"/>
                <a:gd name="T10" fmla="*/ 408 w 54"/>
                <a:gd name="T11" fmla="*/ 231 h 16"/>
                <a:gd name="T12" fmla="*/ 613 w 54"/>
                <a:gd name="T13" fmla="*/ 312 h 16"/>
                <a:gd name="T14" fmla="*/ 613 w 54"/>
                <a:gd name="T15" fmla="*/ 312 h 16"/>
                <a:gd name="T16" fmla="*/ 783 w 54"/>
                <a:gd name="T17" fmla="*/ 312 h 16"/>
                <a:gd name="T18" fmla="*/ 738 w 54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6">
                  <a:moveTo>
                    <a:pt x="47" y="13"/>
                  </a:moveTo>
                  <a:cubicBezTo>
                    <a:pt x="36" y="12"/>
                    <a:pt x="26" y="8"/>
                    <a:pt x="18" y="5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3"/>
                    <a:pt x="9" y="4"/>
                    <a:pt x="15" y="7"/>
                  </a:cubicBezTo>
                  <a:cubicBezTo>
                    <a:pt x="18" y="9"/>
                    <a:pt x="23" y="10"/>
                    <a:pt x="26" y="12"/>
                  </a:cubicBezTo>
                  <a:cubicBezTo>
                    <a:pt x="30" y="13"/>
                    <a:pt x="34" y="15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6"/>
                    <a:pt x="46" y="16"/>
                    <a:pt x="50" y="16"/>
                  </a:cubicBezTo>
                  <a:cubicBezTo>
                    <a:pt x="52" y="16"/>
                    <a:pt x="54" y="14"/>
                    <a:pt x="47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1" name="Freeform 830">
              <a:extLst>
                <a:ext uri="{FF2B5EF4-FFF2-40B4-BE49-F238E27FC236}">
                  <a16:creationId xmlns:a16="http://schemas.microsoft.com/office/drawing/2014/main" id="{0DA97259-AFFF-4D0F-8F08-3DD607F54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1456"/>
              <a:ext cx="158" cy="56"/>
            </a:xfrm>
            <a:custGeom>
              <a:avLst/>
              <a:gdLst>
                <a:gd name="T0" fmla="*/ 113 w 63"/>
                <a:gd name="T1" fmla="*/ 77 h 21"/>
                <a:gd name="T2" fmla="*/ 534 w 63"/>
                <a:gd name="T3" fmla="*/ 248 h 21"/>
                <a:gd name="T4" fmla="*/ 976 w 63"/>
                <a:gd name="T5" fmla="*/ 376 h 21"/>
                <a:gd name="T6" fmla="*/ 993 w 63"/>
                <a:gd name="T7" fmla="*/ 376 h 21"/>
                <a:gd name="T8" fmla="*/ 785 w 63"/>
                <a:gd name="T9" fmla="*/ 307 h 21"/>
                <a:gd name="T10" fmla="*/ 522 w 63"/>
                <a:gd name="T11" fmla="*/ 149 h 21"/>
                <a:gd name="T12" fmla="*/ 188 w 63"/>
                <a:gd name="T13" fmla="*/ 21 h 21"/>
                <a:gd name="T14" fmla="*/ 33 w 63"/>
                <a:gd name="T15" fmla="*/ 56 h 21"/>
                <a:gd name="T16" fmla="*/ 113 w 63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1">
                  <a:moveTo>
                    <a:pt x="7" y="4"/>
                  </a:moveTo>
                  <a:cubicBezTo>
                    <a:pt x="15" y="3"/>
                    <a:pt x="24" y="9"/>
                    <a:pt x="34" y="13"/>
                  </a:cubicBezTo>
                  <a:cubicBezTo>
                    <a:pt x="42" y="16"/>
                    <a:pt x="50" y="18"/>
                    <a:pt x="62" y="20"/>
                  </a:cubicBezTo>
                  <a:cubicBezTo>
                    <a:pt x="63" y="20"/>
                    <a:pt x="62" y="21"/>
                    <a:pt x="63" y="20"/>
                  </a:cubicBezTo>
                  <a:cubicBezTo>
                    <a:pt x="58" y="19"/>
                    <a:pt x="54" y="17"/>
                    <a:pt x="50" y="16"/>
                  </a:cubicBezTo>
                  <a:cubicBezTo>
                    <a:pt x="44" y="14"/>
                    <a:pt x="38" y="11"/>
                    <a:pt x="33" y="8"/>
                  </a:cubicBezTo>
                  <a:cubicBezTo>
                    <a:pt x="27" y="5"/>
                    <a:pt x="18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2" name="Freeform 831">
              <a:extLst>
                <a:ext uri="{FF2B5EF4-FFF2-40B4-BE49-F238E27FC236}">
                  <a16:creationId xmlns:a16="http://schemas.microsoft.com/office/drawing/2014/main" id="{B4138E72-AFF8-4123-A29C-34B56C6D9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459"/>
              <a:ext cx="147" cy="50"/>
            </a:xfrm>
            <a:custGeom>
              <a:avLst/>
              <a:gdLst>
                <a:gd name="T0" fmla="*/ 870 w 59"/>
                <a:gd name="T1" fmla="*/ 326 h 19"/>
                <a:gd name="T2" fmla="*/ 683 w 59"/>
                <a:gd name="T3" fmla="*/ 271 h 19"/>
                <a:gd name="T4" fmla="*/ 665 w 59"/>
                <a:gd name="T5" fmla="*/ 271 h 19"/>
                <a:gd name="T6" fmla="*/ 404 w 59"/>
                <a:gd name="T7" fmla="*/ 124 h 19"/>
                <a:gd name="T8" fmla="*/ 42 w 59"/>
                <a:gd name="T9" fmla="*/ 0 h 19"/>
                <a:gd name="T10" fmla="*/ 0 w 59"/>
                <a:gd name="T11" fmla="*/ 21 h 19"/>
                <a:gd name="T12" fmla="*/ 154 w 59"/>
                <a:gd name="T13" fmla="*/ 76 h 19"/>
                <a:gd name="T14" fmla="*/ 371 w 59"/>
                <a:gd name="T15" fmla="*/ 179 h 19"/>
                <a:gd name="T16" fmla="*/ 508 w 59"/>
                <a:gd name="T17" fmla="*/ 271 h 19"/>
                <a:gd name="T18" fmla="*/ 541 w 59"/>
                <a:gd name="T19" fmla="*/ 271 h 19"/>
                <a:gd name="T20" fmla="*/ 571 w 59"/>
                <a:gd name="T21" fmla="*/ 292 h 19"/>
                <a:gd name="T22" fmla="*/ 603 w 59"/>
                <a:gd name="T23" fmla="*/ 311 h 19"/>
                <a:gd name="T24" fmla="*/ 620 w 59"/>
                <a:gd name="T25" fmla="*/ 311 h 19"/>
                <a:gd name="T26" fmla="*/ 653 w 59"/>
                <a:gd name="T27" fmla="*/ 326 h 19"/>
                <a:gd name="T28" fmla="*/ 665 w 59"/>
                <a:gd name="T29" fmla="*/ 326 h 19"/>
                <a:gd name="T30" fmla="*/ 715 w 59"/>
                <a:gd name="T31" fmla="*/ 347 h 19"/>
                <a:gd name="T32" fmla="*/ 837 w 59"/>
                <a:gd name="T33" fmla="*/ 347 h 19"/>
                <a:gd name="T34" fmla="*/ 912 w 59"/>
                <a:gd name="T35" fmla="*/ 326 h 19"/>
                <a:gd name="T36" fmla="*/ 870 w 59"/>
                <a:gd name="T37" fmla="*/ 326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8"/>
                  </a:moveTo>
                  <a:cubicBezTo>
                    <a:pt x="52" y="17"/>
                    <a:pt x="48" y="16"/>
                    <a:pt x="44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37" y="13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4"/>
                  </a:cubicBezTo>
                  <a:cubicBezTo>
                    <a:pt x="14" y="6"/>
                    <a:pt x="19" y="8"/>
                    <a:pt x="24" y="10"/>
                  </a:cubicBezTo>
                  <a:cubicBezTo>
                    <a:pt x="27" y="12"/>
                    <a:pt x="30" y="13"/>
                    <a:pt x="33" y="15"/>
                  </a:cubicBezTo>
                  <a:cubicBezTo>
                    <a:pt x="34" y="15"/>
                    <a:pt x="35" y="15"/>
                    <a:pt x="35" y="15"/>
                  </a:cubicBezTo>
                  <a:cubicBezTo>
                    <a:pt x="36" y="16"/>
                    <a:pt x="36" y="16"/>
                    <a:pt x="37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1" y="17"/>
                    <a:pt x="41" y="17"/>
                    <a:pt x="42" y="18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8"/>
                    <a:pt x="45" y="18"/>
                    <a:pt x="46" y="19"/>
                  </a:cubicBezTo>
                  <a:cubicBezTo>
                    <a:pt x="48" y="19"/>
                    <a:pt x="50" y="19"/>
                    <a:pt x="54" y="19"/>
                  </a:cubicBezTo>
                  <a:cubicBezTo>
                    <a:pt x="54" y="19"/>
                    <a:pt x="57" y="19"/>
                    <a:pt x="59" y="18"/>
                  </a:cubicBezTo>
                  <a:cubicBezTo>
                    <a:pt x="57" y="18"/>
                    <a:pt x="56" y="18"/>
                    <a:pt x="56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3" name="Freeform 832">
              <a:extLst>
                <a:ext uri="{FF2B5EF4-FFF2-40B4-BE49-F238E27FC236}">
                  <a16:creationId xmlns:a16="http://schemas.microsoft.com/office/drawing/2014/main" id="{F7324E82-21A9-49BD-A830-04F0D14D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1464"/>
              <a:ext cx="135" cy="43"/>
            </a:xfrm>
            <a:custGeom>
              <a:avLst/>
              <a:gdLst>
                <a:gd name="T0" fmla="*/ 738 w 54"/>
                <a:gd name="T1" fmla="*/ 253 h 16"/>
                <a:gd name="T2" fmla="*/ 283 w 54"/>
                <a:gd name="T3" fmla="*/ 94 h 16"/>
                <a:gd name="T4" fmla="*/ 63 w 54"/>
                <a:gd name="T5" fmla="*/ 22 h 16"/>
                <a:gd name="T6" fmla="*/ 20 w 54"/>
                <a:gd name="T7" fmla="*/ 35 h 16"/>
                <a:gd name="T8" fmla="*/ 220 w 54"/>
                <a:gd name="T9" fmla="*/ 137 h 16"/>
                <a:gd name="T10" fmla="*/ 408 w 54"/>
                <a:gd name="T11" fmla="*/ 231 h 16"/>
                <a:gd name="T12" fmla="*/ 595 w 54"/>
                <a:gd name="T13" fmla="*/ 312 h 16"/>
                <a:gd name="T14" fmla="*/ 595 w 54"/>
                <a:gd name="T15" fmla="*/ 312 h 16"/>
                <a:gd name="T16" fmla="*/ 770 w 54"/>
                <a:gd name="T17" fmla="*/ 312 h 16"/>
                <a:gd name="T18" fmla="*/ 738 w 54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6">
                  <a:moveTo>
                    <a:pt x="47" y="13"/>
                  </a:moveTo>
                  <a:cubicBezTo>
                    <a:pt x="35" y="12"/>
                    <a:pt x="26" y="8"/>
                    <a:pt x="18" y="5"/>
                  </a:cubicBezTo>
                  <a:cubicBezTo>
                    <a:pt x="13" y="2"/>
                    <a:pt x="7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4"/>
                    <a:pt x="9" y="5"/>
                    <a:pt x="14" y="7"/>
                  </a:cubicBezTo>
                  <a:cubicBezTo>
                    <a:pt x="18" y="9"/>
                    <a:pt x="22" y="11"/>
                    <a:pt x="26" y="12"/>
                  </a:cubicBezTo>
                  <a:cubicBezTo>
                    <a:pt x="30" y="14"/>
                    <a:pt x="34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1" y="16"/>
                    <a:pt x="45" y="16"/>
                    <a:pt x="49" y="16"/>
                  </a:cubicBezTo>
                  <a:cubicBezTo>
                    <a:pt x="52" y="16"/>
                    <a:pt x="54" y="14"/>
                    <a:pt x="47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4" name="Freeform 833">
              <a:extLst>
                <a:ext uri="{FF2B5EF4-FFF2-40B4-BE49-F238E27FC236}">
                  <a16:creationId xmlns:a16="http://schemas.microsoft.com/office/drawing/2014/main" id="{56468246-C945-4BEB-9776-EC07C2D96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456"/>
              <a:ext cx="157" cy="56"/>
            </a:xfrm>
            <a:custGeom>
              <a:avLst/>
              <a:gdLst>
                <a:gd name="T0" fmla="*/ 105 w 63"/>
                <a:gd name="T1" fmla="*/ 77 h 21"/>
                <a:gd name="T2" fmla="*/ 528 w 63"/>
                <a:gd name="T3" fmla="*/ 248 h 21"/>
                <a:gd name="T4" fmla="*/ 962 w 63"/>
                <a:gd name="T5" fmla="*/ 376 h 21"/>
                <a:gd name="T6" fmla="*/ 962 w 63"/>
                <a:gd name="T7" fmla="*/ 376 h 21"/>
                <a:gd name="T8" fmla="*/ 778 w 63"/>
                <a:gd name="T9" fmla="*/ 307 h 21"/>
                <a:gd name="T10" fmla="*/ 508 w 63"/>
                <a:gd name="T11" fmla="*/ 171 h 21"/>
                <a:gd name="T12" fmla="*/ 167 w 63"/>
                <a:gd name="T13" fmla="*/ 21 h 21"/>
                <a:gd name="T14" fmla="*/ 30 w 63"/>
                <a:gd name="T15" fmla="*/ 56 h 21"/>
                <a:gd name="T16" fmla="*/ 105 w 63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1">
                  <a:moveTo>
                    <a:pt x="7" y="4"/>
                  </a:moveTo>
                  <a:cubicBezTo>
                    <a:pt x="15" y="4"/>
                    <a:pt x="24" y="9"/>
                    <a:pt x="34" y="13"/>
                  </a:cubicBezTo>
                  <a:cubicBezTo>
                    <a:pt x="42" y="16"/>
                    <a:pt x="50" y="18"/>
                    <a:pt x="62" y="20"/>
                  </a:cubicBezTo>
                  <a:cubicBezTo>
                    <a:pt x="63" y="20"/>
                    <a:pt x="62" y="21"/>
                    <a:pt x="62" y="20"/>
                  </a:cubicBezTo>
                  <a:cubicBezTo>
                    <a:pt x="58" y="19"/>
                    <a:pt x="54" y="17"/>
                    <a:pt x="50" y="16"/>
                  </a:cubicBezTo>
                  <a:cubicBezTo>
                    <a:pt x="43" y="14"/>
                    <a:pt x="38" y="11"/>
                    <a:pt x="33" y="9"/>
                  </a:cubicBezTo>
                  <a:cubicBezTo>
                    <a:pt x="26" y="6"/>
                    <a:pt x="18" y="2"/>
                    <a:pt x="11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5" name="Freeform 834">
              <a:extLst>
                <a:ext uri="{FF2B5EF4-FFF2-40B4-BE49-F238E27FC236}">
                  <a16:creationId xmlns:a16="http://schemas.microsoft.com/office/drawing/2014/main" id="{74FF3C8A-A367-4F94-9A05-00537B88D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459"/>
              <a:ext cx="145" cy="53"/>
            </a:xfrm>
            <a:custGeom>
              <a:avLst/>
              <a:gdLst>
                <a:gd name="T0" fmla="*/ 863 w 58"/>
                <a:gd name="T1" fmla="*/ 337 h 20"/>
                <a:gd name="T2" fmla="*/ 688 w 58"/>
                <a:gd name="T3" fmla="*/ 281 h 20"/>
                <a:gd name="T4" fmla="*/ 675 w 58"/>
                <a:gd name="T5" fmla="*/ 281 h 20"/>
                <a:gd name="T6" fmla="*/ 395 w 58"/>
                <a:gd name="T7" fmla="*/ 148 h 20"/>
                <a:gd name="T8" fmla="*/ 50 w 58"/>
                <a:gd name="T9" fmla="*/ 0 h 20"/>
                <a:gd name="T10" fmla="*/ 0 w 58"/>
                <a:gd name="T11" fmla="*/ 21 h 20"/>
                <a:gd name="T12" fmla="*/ 145 w 58"/>
                <a:gd name="T13" fmla="*/ 90 h 20"/>
                <a:gd name="T14" fmla="*/ 375 w 58"/>
                <a:gd name="T15" fmla="*/ 204 h 20"/>
                <a:gd name="T16" fmla="*/ 520 w 58"/>
                <a:gd name="T17" fmla="*/ 281 h 20"/>
                <a:gd name="T18" fmla="*/ 550 w 58"/>
                <a:gd name="T19" fmla="*/ 294 h 20"/>
                <a:gd name="T20" fmla="*/ 563 w 58"/>
                <a:gd name="T21" fmla="*/ 294 h 20"/>
                <a:gd name="T22" fmla="*/ 595 w 58"/>
                <a:gd name="T23" fmla="*/ 315 h 20"/>
                <a:gd name="T24" fmla="*/ 625 w 58"/>
                <a:gd name="T25" fmla="*/ 315 h 20"/>
                <a:gd name="T26" fmla="*/ 658 w 58"/>
                <a:gd name="T27" fmla="*/ 337 h 20"/>
                <a:gd name="T28" fmla="*/ 675 w 58"/>
                <a:gd name="T29" fmla="*/ 337 h 20"/>
                <a:gd name="T30" fmla="*/ 708 w 58"/>
                <a:gd name="T31" fmla="*/ 352 h 20"/>
                <a:gd name="T32" fmla="*/ 833 w 58"/>
                <a:gd name="T33" fmla="*/ 371 h 20"/>
                <a:gd name="T34" fmla="*/ 908 w 58"/>
                <a:gd name="T35" fmla="*/ 337 h 20"/>
                <a:gd name="T36" fmla="*/ 863 w 58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20">
                  <a:moveTo>
                    <a:pt x="55" y="18"/>
                  </a:moveTo>
                  <a:cubicBezTo>
                    <a:pt x="51" y="17"/>
                    <a:pt x="47" y="17"/>
                    <a:pt x="44" y="15"/>
                  </a:cubicBezTo>
                  <a:cubicBezTo>
                    <a:pt x="44" y="15"/>
                    <a:pt x="43" y="15"/>
                    <a:pt x="43" y="15"/>
                  </a:cubicBezTo>
                  <a:cubicBezTo>
                    <a:pt x="36" y="13"/>
                    <a:pt x="31" y="10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6" y="3"/>
                    <a:pt x="9" y="5"/>
                  </a:cubicBezTo>
                  <a:cubicBezTo>
                    <a:pt x="14" y="6"/>
                    <a:pt x="19" y="8"/>
                    <a:pt x="24" y="11"/>
                  </a:cubicBezTo>
                  <a:cubicBezTo>
                    <a:pt x="27" y="12"/>
                    <a:pt x="30" y="13"/>
                    <a:pt x="33" y="15"/>
                  </a:cubicBezTo>
                  <a:cubicBezTo>
                    <a:pt x="34" y="15"/>
                    <a:pt x="34" y="15"/>
                    <a:pt x="35" y="16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7"/>
                    <a:pt x="41" y="18"/>
                    <a:pt x="42" y="18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9"/>
                    <a:pt x="45" y="19"/>
                    <a:pt x="45" y="19"/>
                  </a:cubicBezTo>
                  <a:cubicBezTo>
                    <a:pt x="48" y="20"/>
                    <a:pt x="50" y="20"/>
                    <a:pt x="53" y="20"/>
                  </a:cubicBezTo>
                  <a:cubicBezTo>
                    <a:pt x="54" y="20"/>
                    <a:pt x="57" y="19"/>
                    <a:pt x="58" y="18"/>
                  </a:cubicBezTo>
                  <a:cubicBezTo>
                    <a:pt x="57" y="18"/>
                    <a:pt x="56" y="18"/>
                    <a:pt x="55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6" name="Freeform 835">
              <a:extLst>
                <a:ext uri="{FF2B5EF4-FFF2-40B4-BE49-F238E27FC236}">
                  <a16:creationId xmlns:a16="http://schemas.microsoft.com/office/drawing/2014/main" id="{BE0B899E-29EF-4B9D-B5F3-0011320BA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464"/>
              <a:ext cx="135" cy="45"/>
            </a:xfrm>
            <a:custGeom>
              <a:avLst/>
              <a:gdLst>
                <a:gd name="T0" fmla="*/ 738 w 54"/>
                <a:gd name="T1" fmla="*/ 259 h 17"/>
                <a:gd name="T2" fmla="*/ 283 w 54"/>
                <a:gd name="T3" fmla="*/ 90 h 17"/>
                <a:gd name="T4" fmla="*/ 63 w 54"/>
                <a:gd name="T5" fmla="*/ 21 h 17"/>
                <a:gd name="T6" fmla="*/ 20 w 54"/>
                <a:gd name="T7" fmla="*/ 56 h 17"/>
                <a:gd name="T8" fmla="*/ 238 w 54"/>
                <a:gd name="T9" fmla="*/ 148 h 17"/>
                <a:gd name="T10" fmla="*/ 408 w 54"/>
                <a:gd name="T11" fmla="*/ 225 h 17"/>
                <a:gd name="T12" fmla="*/ 613 w 54"/>
                <a:gd name="T13" fmla="*/ 294 h 17"/>
                <a:gd name="T14" fmla="*/ 613 w 54"/>
                <a:gd name="T15" fmla="*/ 294 h 17"/>
                <a:gd name="T16" fmla="*/ 783 w 54"/>
                <a:gd name="T17" fmla="*/ 315 h 17"/>
                <a:gd name="T18" fmla="*/ 738 w 54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7">
                  <a:moveTo>
                    <a:pt x="47" y="14"/>
                  </a:moveTo>
                  <a:cubicBezTo>
                    <a:pt x="35" y="12"/>
                    <a:pt x="26" y="9"/>
                    <a:pt x="18" y="5"/>
                  </a:cubicBezTo>
                  <a:cubicBezTo>
                    <a:pt x="13" y="3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6" y="4"/>
                    <a:pt x="9" y="5"/>
                    <a:pt x="15" y="8"/>
                  </a:cubicBezTo>
                  <a:cubicBezTo>
                    <a:pt x="18" y="9"/>
                    <a:pt x="23" y="11"/>
                    <a:pt x="26" y="12"/>
                  </a:cubicBezTo>
                  <a:cubicBezTo>
                    <a:pt x="30" y="14"/>
                    <a:pt x="34" y="15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7"/>
                    <a:pt x="45" y="17"/>
                    <a:pt x="50" y="17"/>
                  </a:cubicBezTo>
                  <a:cubicBezTo>
                    <a:pt x="52" y="17"/>
                    <a:pt x="54" y="14"/>
                    <a:pt x="47" y="14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7" name="Freeform 836">
              <a:extLst>
                <a:ext uri="{FF2B5EF4-FFF2-40B4-BE49-F238E27FC236}">
                  <a16:creationId xmlns:a16="http://schemas.microsoft.com/office/drawing/2014/main" id="{6610DD54-CB6C-495F-B26E-9CA4F1A0D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459"/>
              <a:ext cx="157" cy="53"/>
            </a:xfrm>
            <a:custGeom>
              <a:avLst/>
              <a:gdLst>
                <a:gd name="T0" fmla="*/ 105 w 63"/>
                <a:gd name="T1" fmla="*/ 56 h 20"/>
                <a:gd name="T2" fmla="*/ 528 w 63"/>
                <a:gd name="T3" fmla="*/ 225 h 20"/>
                <a:gd name="T4" fmla="*/ 962 w 63"/>
                <a:gd name="T5" fmla="*/ 352 h 20"/>
                <a:gd name="T6" fmla="*/ 962 w 63"/>
                <a:gd name="T7" fmla="*/ 352 h 20"/>
                <a:gd name="T8" fmla="*/ 778 w 63"/>
                <a:gd name="T9" fmla="*/ 281 h 20"/>
                <a:gd name="T10" fmla="*/ 508 w 63"/>
                <a:gd name="T11" fmla="*/ 148 h 20"/>
                <a:gd name="T12" fmla="*/ 167 w 63"/>
                <a:gd name="T13" fmla="*/ 0 h 20"/>
                <a:gd name="T14" fmla="*/ 30 w 63"/>
                <a:gd name="T15" fmla="*/ 34 h 20"/>
                <a:gd name="T16" fmla="*/ 105 w 63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">
                  <a:moveTo>
                    <a:pt x="7" y="3"/>
                  </a:moveTo>
                  <a:cubicBezTo>
                    <a:pt x="15" y="3"/>
                    <a:pt x="24" y="8"/>
                    <a:pt x="34" y="12"/>
                  </a:cubicBezTo>
                  <a:cubicBezTo>
                    <a:pt x="42" y="16"/>
                    <a:pt x="50" y="18"/>
                    <a:pt x="62" y="19"/>
                  </a:cubicBezTo>
                  <a:cubicBezTo>
                    <a:pt x="63" y="19"/>
                    <a:pt x="62" y="20"/>
                    <a:pt x="62" y="19"/>
                  </a:cubicBezTo>
                  <a:cubicBezTo>
                    <a:pt x="58" y="18"/>
                    <a:pt x="54" y="17"/>
                    <a:pt x="50" y="15"/>
                  </a:cubicBezTo>
                  <a:cubicBezTo>
                    <a:pt x="44" y="13"/>
                    <a:pt x="38" y="10"/>
                    <a:pt x="33" y="8"/>
                  </a:cubicBezTo>
                  <a:cubicBezTo>
                    <a:pt x="26" y="5"/>
                    <a:pt x="18" y="1"/>
                    <a:pt x="11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4"/>
                    <a:pt x="3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8" name="Freeform 837">
              <a:extLst>
                <a:ext uri="{FF2B5EF4-FFF2-40B4-BE49-F238E27FC236}">
                  <a16:creationId xmlns:a16="http://schemas.microsoft.com/office/drawing/2014/main" id="{54651C49-BD94-46C3-AAF3-CAD537798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459"/>
              <a:ext cx="148" cy="53"/>
            </a:xfrm>
            <a:custGeom>
              <a:avLst/>
              <a:gdLst>
                <a:gd name="T0" fmla="*/ 880 w 59"/>
                <a:gd name="T1" fmla="*/ 337 h 20"/>
                <a:gd name="T2" fmla="*/ 692 w 59"/>
                <a:gd name="T3" fmla="*/ 294 h 20"/>
                <a:gd name="T4" fmla="*/ 680 w 59"/>
                <a:gd name="T5" fmla="*/ 281 h 20"/>
                <a:gd name="T6" fmla="*/ 396 w 59"/>
                <a:gd name="T7" fmla="*/ 148 h 20"/>
                <a:gd name="T8" fmla="*/ 50 w 59"/>
                <a:gd name="T9" fmla="*/ 0 h 20"/>
                <a:gd name="T10" fmla="*/ 0 w 59"/>
                <a:gd name="T11" fmla="*/ 34 h 20"/>
                <a:gd name="T12" fmla="*/ 158 w 59"/>
                <a:gd name="T13" fmla="*/ 90 h 20"/>
                <a:gd name="T14" fmla="*/ 379 w 59"/>
                <a:gd name="T15" fmla="*/ 204 h 20"/>
                <a:gd name="T16" fmla="*/ 522 w 59"/>
                <a:gd name="T17" fmla="*/ 281 h 20"/>
                <a:gd name="T18" fmla="*/ 554 w 59"/>
                <a:gd name="T19" fmla="*/ 294 h 20"/>
                <a:gd name="T20" fmla="*/ 567 w 59"/>
                <a:gd name="T21" fmla="*/ 294 h 20"/>
                <a:gd name="T22" fmla="*/ 597 w 59"/>
                <a:gd name="T23" fmla="*/ 315 h 20"/>
                <a:gd name="T24" fmla="*/ 630 w 59"/>
                <a:gd name="T25" fmla="*/ 315 h 20"/>
                <a:gd name="T26" fmla="*/ 660 w 59"/>
                <a:gd name="T27" fmla="*/ 337 h 20"/>
                <a:gd name="T28" fmla="*/ 680 w 59"/>
                <a:gd name="T29" fmla="*/ 352 h 20"/>
                <a:gd name="T30" fmla="*/ 710 w 59"/>
                <a:gd name="T31" fmla="*/ 352 h 20"/>
                <a:gd name="T32" fmla="*/ 850 w 59"/>
                <a:gd name="T33" fmla="*/ 371 h 20"/>
                <a:gd name="T34" fmla="*/ 931 w 59"/>
                <a:gd name="T35" fmla="*/ 352 h 20"/>
                <a:gd name="T36" fmla="*/ 880 w 59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20">
                  <a:moveTo>
                    <a:pt x="56" y="18"/>
                  </a:moveTo>
                  <a:cubicBezTo>
                    <a:pt x="51" y="17"/>
                    <a:pt x="48" y="17"/>
                    <a:pt x="44" y="16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37" y="13"/>
                    <a:pt x="31" y="11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6" y="4"/>
                    <a:pt x="10" y="5"/>
                  </a:cubicBezTo>
                  <a:cubicBezTo>
                    <a:pt x="14" y="6"/>
                    <a:pt x="19" y="8"/>
                    <a:pt x="24" y="11"/>
                  </a:cubicBezTo>
                  <a:cubicBezTo>
                    <a:pt x="27" y="12"/>
                    <a:pt x="30" y="14"/>
                    <a:pt x="33" y="15"/>
                  </a:cubicBezTo>
                  <a:cubicBezTo>
                    <a:pt x="34" y="15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8"/>
                    <a:pt x="43" y="18"/>
                    <a:pt x="43" y="19"/>
                  </a:cubicBezTo>
                  <a:cubicBezTo>
                    <a:pt x="44" y="19"/>
                    <a:pt x="45" y="19"/>
                    <a:pt x="45" y="19"/>
                  </a:cubicBezTo>
                  <a:cubicBezTo>
                    <a:pt x="48" y="20"/>
                    <a:pt x="50" y="20"/>
                    <a:pt x="54" y="20"/>
                  </a:cubicBezTo>
                  <a:cubicBezTo>
                    <a:pt x="54" y="20"/>
                    <a:pt x="57" y="19"/>
                    <a:pt x="59" y="19"/>
                  </a:cubicBezTo>
                  <a:cubicBezTo>
                    <a:pt x="57" y="18"/>
                    <a:pt x="56" y="18"/>
                    <a:pt x="56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9" name="Freeform 838">
              <a:extLst>
                <a:ext uri="{FF2B5EF4-FFF2-40B4-BE49-F238E27FC236}">
                  <a16:creationId xmlns:a16="http://schemas.microsoft.com/office/drawing/2014/main" id="{2ED19E0F-62A0-4F9D-9535-82D1C6F8D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467"/>
              <a:ext cx="137" cy="42"/>
            </a:xfrm>
            <a:custGeom>
              <a:avLst/>
              <a:gdLst>
                <a:gd name="T0" fmla="*/ 745 w 55"/>
                <a:gd name="T1" fmla="*/ 234 h 16"/>
                <a:gd name="T2" fmla="*/ 291 w 55"/>
                <a:gd name="T3" fmla="*/ 76 h 16"/>
                <a:gd name="T4" fmla="*/ 62 w 55"/>
                <a:gd name="T5" fmla="*/ 0 h 16"/>
                <a:gd name="T6" fmla="*/ 30 w 55"/>
                <a:gd name="T7" fmla="*/ 34 h 16"/>
                <a:gd name="T8" fmla="*/ 229 w 55"/>
                <a:gd name="T9" fmla="*/ 123 h 16"/>
                <a:gd name="T10" fmla="*/ 416 w 55"/>
                <a:gd name="T11" fmla="*/ 221 h 16"/>
                <a:gd name="T12" fmla="*/ 603 w 55"/>
                <a:gd name="T13" fmla="*/ 268 h 16"/>
                <a:gd name="T14" fmla="*/ 603 w 55"/>
                <a:gd name="T15" fmla="*/ 268 h 16"/>
                <a:gd name="T16" fmla="*/ 775 w 55"/>
                <a:gd name="T17" fmla="*/ 289 h 16"/>
                <a:gd name="T18" fmla="*/ 745 w 55"/>
                <a:gd name="T19" fmla="*/ 234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6">
                  <a:moveTo>
                    <a:pt x="48" y="13"/>
                  </a:moveTo>
                  <a:cubicBezTo>
                    <a:pt x="36" y="11"/>
                    <a:pt x="27" y="8"/>
                    <a:pt x="19" y="4"/>
                  </a:cubicBezTo>
                  <a:cubicBezTo>
                    <a:pt x="13" y="2"/>
                    <a:pt x="8" y="1"/>
                    <a:pt x="4" y="0"/>
                  </a:cubicBezTo>
                  <a:cubicBezTo>
                    <a:pt x="1" y="0"/>
                    <a:pt x="0" y="1"/>
                    <a:pt x="2" y="2"/>
                  </a:cubicBezTo>
                  <a:cubicBezTo>
                    <a:pt x="7" y="3"/>
                    <a:pt x="10" y="4"/>
                    <a:pt x="15" y="7"/>
                  </a:cubicBezTo>
                  <a:cubicBezTo>
                    <a:pt x="19" y="8"/>
                    <a:pt x="23" y="10"/>
                    <a:pt x="27" y="12"/>
                  </a:cubicBezTo>
                  <a:cubicBezTo>
                    <a:pt x="31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1" y="16"/>
                    <a:pt x="46" y="16"/>
                    <a:pt x="50" y="16"/>
                  </a:cubicBezTo>
                  <a:cubicBezTo>
                    <a:pt x="52" y="16"/>
                    <a:pt x="55" y="13"/>
                    <a:pt x="48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0" name="Freeform 839">
              <a:extLst>
                <a:ext uri="{FF2B5EF4-FFF2-40B4-BE49-F238E27FC236}">
                  <a16:creationId xmlns:a16="http://schemas.microsoft.com/office/drawing/2014/main" id="{E218684B-6E25-47B8-941B-A7A8A5CB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459"/>
              <a:ext cx="160" cy="53"/>
            </a:xfrm>
            <a:custGeom>
              <a:avLst/>
              <a:gdLst>
                <a:gd name="T0" fmla="*/ 125 w 64"/>
                <a:gd name="T1" fmla="*/ 56 h 20"/>
                <a:gd name="T2" fmla="*/ 550 w 64"/>
                <a:gd name="T3" fmla="*/ 239 h 20"/>
                <a:gd name="T4" fmla="*/ 988 w 64"/>
                <a:gd name="T5" fmla="*/ 352 h 20"/>
                <a:gd name="T6" fmla="*/ 988 w 64"/>
                <a:gd name="T7" fmla="*/ 352 h 20"/>
                <a:gd name="T8" fmla="*/ 800 w 64"/>
                <a:gd name="T9" fmla="*/ 281 h 20"/>
                <a:gd name="T10" fmla="*/ 533 w 64"/>
                <a:gd name="T11" fmla="*/ 148 h 20"/>
                <a:gd name="T12" fmla="*/ 188 w 64"/>
                <a:gd name="T13" fmla="*/ 21 h 20"/>
                <a:gd name="T14" fmla="*/ 50 w 64"/>
                <a:gd name="T15" fmla="*/ 34 h 20"/>
                <a:gd name="T16" fmla="*/ 125 w 64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20">
                  <a:moveTo>
                    <a:pt x="8" y="3"/>
                  </a:moveTo>
                  <a:cubicBezTo>
                    <a:pt x="16" y="3"/>
                    <a:pt x="25" y="9"/>
                    <a:pt x="35" y="13"/>
                  </a:cubicBezTo>
                  <a:cubicBezTo>
                    <a:pt x="43" y="16"/>
                    <a:pt x="51" y="18"/>
                    <a:pt x="63" y="19"/>
                  </a:cubicBezTo>
                  <a:cubicBezTo>
                    <a:pt x="64" y="19"/>
                    <a:pt x="63" y="20"/>
                    <a:pt x="63" y="19"/>
                  </a:cubicBezTo>
                  <a:cubicBezTo>
                    <a:pt x="59" y="18"/>
                    <a:pt x="55" y="17"/>
                    <a:pt x="51" y="15"/>
                  </a:cubicBezTo>
                  <a:cubicBezTo>
                    <a:pt x="44" y="13"/>
                    <a:pt x="39" y="11"/>
                    <a:pt x="34" y="8"/>
                  </a:cubicBezTo>
                  <a:cubicBezTo>
                    <a:pt x="27" y="5"/>
                    <a:pt x="19" y="1"/>
                    <a:pt x="12" y="1"/>
                  </a:cubicBezTo>
                  <a:cubicBezTo>
                    <a:pt x="7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1" name="Freeform 840">
              <a:extLst>
                <a:ext uri="{FF2B5EF4-FFF2-40B4-BE49-F238E27FC236}">
                  <a16:creationId xmlns:a16="http://schemas.microsoft.com/office/drawing/2014/main" id="{F2D02AC9-B50E-4216-A445-07032F184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459"/>
              <a:ext cx="145" cy="53"/>
            </a:xfrm>
            <a:custGeom>
              <a:avLst/>
              <a:gdLst>
                <a:gd name="T0" fmla="*/ 863 w 58"/>
                <a:gd name="T1" fmla="*/ 337 h 20"/>
                <a:gd name="T2" fmla="*/ 688 w 58"/>
                <a:gd name="T3" fmla="*/ 294 h 20"/>
                <a:gd name="T4" fmla="*/ 675 w 58"/>
                <a:gd name="T5" fmla="*/ 294 h 20"/>
                <a:gd name="T6" fmla="*/ 395 w 58"/>
                <a:gd name="T7" fmla="*/ 148 h 20"/>
                <a:gd name="T8" fmla="*/ 50 w 58"/>
                <a:gd name="T9" fmla="*/ 0 h 20"/>
                <a:gd name="T10" fmla="*/ 0 w 58"/>
                <a:gd name="T11" fmla="*/ 34 h 20"/>
                <a:gd name="T12" fmla="*/ 145 w 58"/>
                <a:gd name="T13" fmla="*/ 90 h 20"/>
                <a:gd name="T14" fmla="*/ 375 w 58"/>
                <a:gd name="T15" fmla="*/ 204 h 20"/>
                <a:gd name="T16" fmla="*/ 520 w 58"/>
                <a:gd name="T17" fmla="*/ 281 h 20"/>
                <a:gd name="T18" fmla="*/ 550 w 58"/>
                <a:gd name="T19" fmla="*/ 294 h 20"/>
                <a:gd name="T20" fmla="*/ 563 w 58"/>
                <a:gd name="T21" fmla="*/ 315 h 20"/>
                <a:gd name="T22" fmla="*/ 595 w 58"/>
                <a:gd name="T23" fmla="*/ 315 h 20"/>
                <a:gd name="T24" fmla="*/ 613 w 58"/>
                <a:gd name="T25" fmla="*/ 337 h 20"/>
                <a:gd name="T26" fmla="*/ 658 w 58"/>
                <a:gd name="T27" fmla="*/ 337 h 20"/>
                <a:gd name="T28" fmla="*/ 675 w 58"/>
                <a:gd name="T29" fmla="*/ 352 h 20"/>
                <a:gd name="T30" fmla="*/ 708 w 58"/>
                <a:gd name="T31" fmla="*/ 352 h 20"/>
                <a:gd name="T32" fmla="*/ 833 w 58"/>
                <a:gd name="T33" fmla="*/ 371 h 20"/>
                <a:gd name="T34" fmla="*/ 908 w 58"/>
                <a:gd name="T35" fmla="*/ 352 h 20"/>
                <a:gd name="T36" fmla="*/ 863 w 58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20">
                  <a:moveTo>
                    <a:pt x="55" y="18"/>
                  </a:moveTo>
                  <a:cubicBezTo>
                    <a:pt x="51" y="17"/>
                    <a:pt x="47" y="17"/>
                    <a:pt x="44" y="16"/>
                  </a:cubicBezTo>
                  <a:cubicBezTo>
                    <a:pt x="44" y="16"/>
                    <a:pt x="43" y="16"/>
                    <a:pt x="43" y="16"/>
                  </a:cubicBezTo>
                  <a:cubicBezTo>
                    <a:pt x="36" y="14"/>
                    <a:pt x="30" y="11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14" y="6"/>
                    <a:pt x="19" y="9"/>
                    <a:pt x="24" y="11"/>
                  </a:cubicBezTo>
                  <a:cubicBezTo>
                    <a:pt x="27" y="12"/>
                    <a:pt x="30" y="14"/>
                    <a:pt x="33" y="15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6" y="17"/>
                  </a:cubicBezTo>
                  <a:cubicBezTo>
                    <a:pt x="37" y="17"/>
                    <a:pt x="37" y="17"/>
                    <a:pt x="38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4" y="19"/>
                    <a:pt x="44" y="19"/>
                    <a:pt x="45" y="19"/>
                  </a:cubicBezTo>
                  <a:cubicBezTo>
                    <a:pt x="48" y="20"/>
                    <a:pt x="50" y="20"/>
                    <a:pt x="53" y="20"/>
                  </a:cubicBezTo>
                  <a:cubicBezTo>
                    <a:pt x="54" y="20"/>
                    <a:pt x="57" y="20"/>
                    <a:pt x="58" y="19"/>
                  </a:cubicBezTo>
                  <a:cubicBezTo>
                    <a:pt x="57" y="19"/>
                    <a:pt x="56" y="18"/>
                    <a:pt x="55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2" name="Freeform 841">
              <a:extLst>
                <a:ext uri="{FF2B5EF4-FFF2-40B4-BE49-F238E27FC236}">
                  <a16:creationId xmlns:a16="http://schemas.microsoft.com/office/drawing/2014/main" id="{330DCE96-7376-4298-A3A1-D8F78E9C1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469"/>
              <a:ext cx="138" cy="40"/>
            </a:xfrm>
            <a:custGeom>
              <a:avLst/>
              <a:gdLst>
                <a:gd name="T0" fmla="*/ 755 w 55"/>
                <a:gd name="T1" fmla="*/ 227 h 15"/>
                <a:gd name="T2" fmla="*/ 301 w 55"/>
                <a:gd name="T3" fmla="*/ 77 h 15"/>
                <a:gd name="T4" fmla="*/ 63 w 55"/>
                <a:gd name="T5" fmla="*/ 0 h 15"/>
                <a:gd name="T6" fmla="*/ 33 w 55"/>
                <a:gd name="T7" fmla="*/ 35 h 15"/>
                <a:gd name="T8" fmla="*/ 238 w 55"/>
                <a:gd name="T9" fmla="*/ 136 h 15"/>
                <a:gd name="T10" fmla="*/ 429 w 55"/>
                <a:gd name="T11" fmla="*/ 205 h 15"/>
                <a:gd name="T12" fmla="*/ 617 w 55"/>
                <a:gd name="T13" fmla="*/ 285 h 15"/>
                <a:gd name="T14" fmla="*/ 617 w 55"/>
                <a:gd name="T15" fmla="*/ 285 h 15"/>
                <a:gd name="T16" fmla="*/ 788 w 55"/>
                <a:gd name="T17" fmla="*/ 285 h 15"/>
                <a:gd name="T18" fmla="*/ 755 w 55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5">
                  <a:moveTo>
                    <a:pt x="48" y="12"/>
                  </a:moveTo>
                  <a:cubicBezTo>
                    <a:pt x="36" y="11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5" y="7"/>
                  </a:cubicBezTo>
                  <a:cubicBezTo>
                    <a:pt x="18" y="8"/>
                    <a:pt x="23" y="10"/>
                    <a:pt x="27" y="11"/>
                  </a:cubicBezTo>
                  <a:cubicBezTo>
                    <a:pt x="31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15"/>
                    <a:pt x="46" y="15"/>
                    <a:pt x="50" y="15"/>
                  </a:cubicBezTo>
                  <a:cubicBezTo>
                    <a:pt x="52" y="15"/>
                    <a:pt x="55" y="12"/>
                    <a:pt x="48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3" name="Freeform 842">
              <a:extLst>
                <a:ext uri="{FF2B5EF4-FFF2-40B4-BE49-F238E27FC236}">
                  <a16:creationId xmlns:a16="http://schemas.microsoft.com/office/drawing/2014/main" id="{F42D5D1E-B645-40A3-A70B-72E1203B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464"/>
              <a:ext cx="160" cy="51"/>
            </a:xfrm>
            <a:custGeom>
              <a:avLst/>
              <a:gdLst>
                <a:gd name="T0" fmla="*/ 113 w 64"/>
                <a:gd name="T1" fmla="*/ 56 h 19"/>
                <a:gd name="T2" fmla="*/ 550 w 64"/>
                <a:gd name="T3" fmla="*/ 231 h 19"/>
                <a:gd name="T4" fmla="*/ 988 w 64"/>
                <a:gd name="T5" fmla="*/ 346 h 19"/>
                <a:gd name="T6" fmla="*/ 988 w 64"/>
                <a:gd name="T7" fmla="*/ 346 h 19"/>
                <a:gd name="T8" fmla="*/ 800 w 64"/>
                <a:gd name="T9" fmla="*/ 274 h 19"/>
                <a:gd name="T10" fmla="*/ 520 w 64"/>
                <a:gd name="T11" fmla="*/ 137 h 19"/>
                <a:gd name="T12" fmla="*/ 188 w 64"/>
                <a:gd name="T13" fmla="*/ 0 h 19"/>
                <a:gd name="T14" fmla="*/ 33 w 64"/>
                <a:gd name="T15" fmla="*/ 56 h 19"/>
                <a:gd name="T16" fmla="*/ 113 w 64"/>
                <a:gd name="T17" fmla="*/ 5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9">
                  <a:moveTo>
                    <a:pt x="7" y="3"/>
                  </a:moveTo>
                  <a:cubicBezTo>
                    <a:pt x="15" y="3"/>
                    <a:pt x="24" y="8"/>
                    <a:pt x="35" y="12"/>
                  </a:cubicBezTo>
                  <a:cubicBezTo>
                    <a:pt x="43" y="15"/>
                    <a:pt x="51" y="17"/>
                    <a:pt x="63" y="18"/>
                  </a:cubicBezTo>
                  <a:cubicBezTo>
                    <a:pt x="64" y="18"/>
                    <a:pt x="63" y="19"/>
                    <a:pt x="63" y="18"/>
                  </a:cubicBezTo>
                  <a:cubicBezTo>
                    <a:pt x="59" y="17"/>
                    <a:pt x="55" y="16"/>
                    <a:pt x="51" y="14"/>
                  </a:cubicBezTo>
                  <a:cubicBezTo>
                    <a:pt x="44" y="12"/>
                    <a:pt x="39" y="10"/>
                    <a:pt x="33" y="7"/>
                  </a:cubicBezTo>
                  <a:cubicBezTo>
                    <a:pt x="27" y="5"/>
                    <a:pt x="19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4" name="Freeform 843">
              <a:extLst>
                <a:ext uri="{FF2B5EF4-FFF2-40B4-BE49-F238E27FC236}">
                  <a16:creationId xmlns:a16="http://schemas.microsoft.com/office/drawing/2014/main" id="{2C68B7E8-269D-43DB-A722-D8E2CF834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464"/>
              <a:ext cx="147" cy="51"/>
            </a:xfrm>
            <a:custGeom>
              <a:avLst/>
              <a:gdLst>
                <a:gd name="T0" fmla="*/ 870 w 59"/>
                <a:gd name="T1" fmla="*/ 330 h 19"/>
                <a:gd name="T2" fmla="*/ 695 w 59"/>
                <a:gd name="T3" fmla="*/ 274 h 19"/>
                <a:gd name="T4" fmla="*/ 683 w 59"/>
                <a:gd name="T5" fmla="*/ 274 h 19"/>
                <a:gd name="T6" fmla="*/ 404 w 59"/>
                <a:gd name="T7" fmla="*/ 137 h 19"/>
                <a:gd name="T8" fmla="*/ 42 w 59"/>
                <a:gd name="T9" fmla="*/ 0 h 19"/>
                <a:gd name="T10" fmla="*/ 0 w 59"/>
                <a:gd name="T11" fmla="*/ 35 h 19"/>
                <a:gd name="T12" fmla="*/ 154 w 59"/>
                <a:gd name="T13" fmla="*/ 94 h 19"/>
                <a:gd name="T14" fmla="*/ 384 w 59"/>
                <a:gd name="T15" fmla="*/ 193 h 19"/>
                <a:gd name="T16" fmla="*/ 528 w 59"/>
                <a:gd name="T17" fmla="*/ 274 h 19"/>
                <a:gd name="T18" fmla="*/ 558 w 59"/>
                <a:gd name="T19" fmla="*/ 287 h 19"/>
                <a:gd name="T20" fmla="*/ 571 w 59"/>
                <a:gd name="T21" fmla="*/ 287 h 19"/>
                <a:gd name="T22" fmla="*/ 603 w 59"/>
                <a:gd name="T23" fmla="*/ 309 h 19"/>
                <a:gd name="T24" fmla="*/ 620 w 59"/>
                <a:gd name="T25" fmla="*/ 309 h 19"/>
                <a:gd name="T26" fmla="*/ 665 w 59"/>
                <a:gd name="T27" fmla="*/ 330 h 19"/>
                <a:gd name="T28" fmla="*/ 683 w 59"/>
                <a:gd name="T29" fmla="*/ 330 h 19"/>
                <a:gd name="T30" fmla="*/ 715 w 59"/>
                <a:gd name="T31" fmla="*/ 346 h 19"/>
                <a:gd name="T32" fmla="*/ 837 w 59"/>
                <a:gd name="T33" fmla="*/ 346 h 19"/>
                <a:gd name="T34" fmla="*/ 912 w 59"/>
                <a:gd name="T35" fmla="*/ 330 h 19"/>
                <a:gd name="T36" fmla="*/ 870 w 59"/>
                <a:gd name="T37" fmla="*/ 33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7"/>
                  </a:moveTo>
                  <a:cubicBezTo>
                    <a:pt x="52" y="16"/>
                    <a:pt x="48" y="16"/>
                    <a:pt x="45" y="14"/>
                  </a:cubicBezTo>
                  <a:cubicBezTo>
                    <a:pt x="45" y="14"/>
                    <a:pt x="44" y="14"/>
                    <a:pt x="44" y="14"/>
                  </a:cubicBezTo>
                  <a:cubicBezTo>
                    <a:pt x="37" y="12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5" y="6"/>
                    <a:pt x="19" y="8"/>
                    <a:pt x="25" y="10"/>
                  </a:cubicBezTo>
                  <a:cubicBezTo>
                    <a:pt x="28" y="11"/>
                    <a:pt x="31" y="13"/>
                    <a:pt x="34" y="14"/>
                  </a:cubicBezTo>
                  <a:cubicBezTo>
                    <a:pt x="35" y="14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8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7"/>
                    <a:pt x="42" y="17"/>
                    <a:pt x="43" y="17"/>
                  </a:cubicBezTo>
                  <a:cubicBezTo>
                    <a:pt x="43" y="17"/>
                    <a:pt x="43" y="17"/>
                    <a:pt x="44" y="17"/>
                  </a:cubicBezTo>
                  <a:cubicBezTo>
                    <a:pt x="45" y="18"/>
                    <a:pt x="45" y="18"/>
                    <a:pt x="46" y="18"/>
                  </a:cubicBezTo>
                  <a:cubicBezTo>
                    <a:pt x="49" y="19"/>
                    <a:pt x="51" y="19"/>
                    <a:pt x="54" y="18"/>
                  </a:cubicBezTo>
                  <a:cubicBezTo>
                    <a:pt x="55" y="18"/>
                    <a:pt x="58" y="18"/>
                    <a:pt x="59" y="17"/>
                  </a:cubicBezTo>
                  <a:cubicBezTo>
                    <a:pt x="58" y="17"/>
                    <a:pt x="57" y="17"/>
                    <a:pt x="56" y="17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5" name="Freeform 844">
              <a:extLst>
                <a:ext uri="{FF2B5EF4-FFF2-40B4-BE49-F238E27FC236}">
                  <a16:creationId xmlns:a16="http://schemas.microsoft.com/office/drawing/2014/main" id="{2EAE4FF6-59FE-4ED1-B92D-3ADC12B0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475"/>
              <a:ext cx="138" cy="34"/>
            </a:xfrm>
            <a:custGeom>
              <a:avLst/>
              <a:gdLst>
                <a:gd name="T0" fmla="*/ 755 w 55"/>
                <a:gd name="T1" fmla="*/ 178 h 13"/>
                <a:gd name="T2" fmla="*/ 284 w 55"/>
                <a:gd name="T3" fmla="*/ 55 h 13"/>
                <a:gd name="T4" fmla="*/ 63 w 55"/>
                <a:gd name="T5" fmla="*/ 0 h 13"/>
                <a:gd name="T6" fmla="*/ 20 w 55"/>
                <a:gd name="T7" fmla="*/ 34 h 13"/>
                <a:gd name="T8" fmla="*/ 238 w 55"/>
                <a:gd name="T9" fmla="*/ 110 h 13"/>
                <a:gd name="T10" fmla="*/ 429 w 55"/>
                <a:gd name="T11" fmla="*/ 178 h 13"/>
                <a:gd name="T12" fmla="*/ 630 w 55"/>
                <a:gd name="T13" fmla="*/ 233 h 13"/>
                <a:gd name="T14" fmla="*/ 630 w 55"/>
                <a:gd name="T15" fmla="*/ 233 h 13"/>
                <a:gd name="T16" fmla="*/ 805 w 55"/>
                <a:gd name="T17" fmla="*/ 212 h 13"/>
                <a:gd name="T18" fmla="*/ 755 w 55"/>
                <a:gd name="T19" fmla="*/ 17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3">
                  <a:moveTo>
                    <a:pt x="48" y="10"/>
                  </a:moveTo>
                  <a:cubicBezTo>
                    <a:pt x="36" y="9"/>
                    <a:pt x="26" y="6"/>
                    <a:pt x="18" y="3"/>
                  </a:cubicBezTo>
                  <a:cubicBezTo>
                    <a:pt x="13" y="1"/>
                    <a:pt x="7" y="0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3"/>
                    <a:pt x="10" y="4"/>
                    <a:pt x="15" y="6"/>
                  </a:cubicBezTo>
                  <a:cubicBezTo>
                    <a:pt x="18" y="7"/>
                    <a:pt x="23" y="9"/>
                    <a:pt x="27" y="10"/>
                  </a:cubicBezTo>
                  <a:cubicBezTo>
                    <a:pt x="31" y="11"/>
                    <a:pt x="35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3"/>
                    <a:pt x="47" y="13"/>
                    <a:pt x="51" y="12"/>
                  </a:cubicBezTo>
                  <a:cubicBezTo>
                    <a:pt x="53" y="12"/>
                    <a:pt x="55" y="9"/>
                    <a:pt x="48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6" name="Freeform 845">
              <a:extLst>
                <a:ext uri="{FF2B5EF4-FFF2-40B4-BE49-F238E27FC236}">
                  <a16:creationId xmlns:a16="http://schemas.microsoft.com/office/drawing/2014/main" id="{1FBFFB85-C022-4D8F-856E-856E5E1DB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475"/>
              <a:ext cx="160" cy="40"/>
            </a:xfrm>
            <a:custGeom>
              <a:avLst/>
              <a:gdLst>
                <a:gd name="T0" fmla="*/ 113 w 64"/>
                <a:gd name="T1" fmla="*/ 56 h 15"/>
                <a:gd name="T2" fmla="*/ 550 w 64"/>
                <a:gd name="T3" fmla="*/ 192 h 15"/>
                <a:gd name="T4" fmla="*/ 988 w 64"/>
                <a:gd name="T5" fmla="*/ 264 h 15"/>
                <a:gd name="T6" fmla="*/ 1000 w 64"/>
                <a:gd name="T7" fmla="*/ 285 h 15"/>
                <a:gd name="T8" fmla="*/ 800 w 64"/>
                <a:gd name="T9" fmla="*/ 205 h 15"/>
                <a:gd name="T10" fmla="*/ 520 w 64"/>
                <a:gd name="T11" fmla="*/ 115 h 15"/>
                <a:gd name="T12" fmla="*/ 175 w 64"/>
                <a:gd name="T13" fmla="*/ 0 h 15"/>
                <a:gd name="T14" fmla="*/ 33 w 64"/>
                <a:gd name="T15" fmla="*/ 35 h 15"/>
                <a:gd name="T16" fmla="*/ 113 w 64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7" y="3"/>
                  </a:moveTo>
                  <a:cubicBezTo>
                    <a:pt x="15" y="2"/>
                    <a:pt x="24" y="7"/>
                    <a:pt x="35" y="10"/>
                  </a:cubicBezTo>
                  <a:cubicBezTo>
                    <a:pt x="43" y="13"/>
                    <a:pt x="51" y="14"/>
                    <a:pt x="63" y="1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59" y="14"/>
                    <a:pt x="55" y="13"/>
                    <a:pt x="51" y="11"/>
                  </a:cubicBezTo>
                  <a:cubicBezTo>
                    <a:pt x="44" y="10"/>
                    <a:pt x="39" y="8"/>
                    <a:pt x="33" y="6"/>
                  </a:cubicBezTo>
                  <a:cubicBezTo>
                    <a:pt x="27" y="3"/>
                    <a:pt x="18" y="0"/>
                    <a:pt x="11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7" name="Freeform 846">
              <a:extLst>
                <a:ext uri="{FF2B5EF4-FFF2-40B4-BE49-F238E27FC236}">
                  <a16:creationId xmlns:a16="http://schemas.microsoft.com/office/drawing/2014/main" id="{BD31BF5E-5A66-4AAF-84DD-ABCB1EF6C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1469"/>
              <a:ext cx="151" cy="46"/>
            </a:xfrm>
            <a:custGeom>
              <a:avLst/>
              <a:gdLst>
                <a:gd name="T0" fmla="*/ 906 w 60"/>
                <a:gd name="T1" fmla="*/ 300 h 17"/>
                <a:gd name="T2" fmla="*/ 715 w 60"/>
                <a:gd name="T3" fmla="*/ 257 h 17"/>
                <a:gd name="T4" fmla="*/ 702 w 60"/>
                <a:gd name="T5" fmla="*/ 257 h 17"/>
                <a:gd name="T6" fmla="*/ 413 w 60"/>
                <a:gd name="T7" fmla="*/ 138 h 17"/>
                <a:gd name="T8" fmla="*/ 50 w 60"/>
                <a:gd name="T9" fmla="*/ 22 h 17"/>
                <a:gd name="T10" fmla="*/ 0 w 60"/>
                <a:gd name="T11" fmla="*/ 38 h 17"/>
                <a:gd name="T12" fmla="*/ 159 w 60"/>
                <a:gd name="T13" fmla="*/ 103 h 17"/>
                <a:gd name="T14" fmla="*/ 400 w 60"/>
                <a:gd name="T15" fmla="*/ 198 h 17"/>
                <a:gd name="T16" fmla="*/ 544 w 60"/>
                <a:gd name="T17" fmla="*/ 257 h 17"/>
                <a:gd name="T18" fmla="*/ 576 w 60"/>
                <a:gd name="T19" fmla="*/ 279 h 17"/>
                <a:gd name="T20" fmla="*/ 589 w 60"/>
                <a:gd name="T21" fmla="*/ 279 h 17"/>
                <a:gd name="T22" fmla="*/ 639 w 60"/>
                <a:gd name="T23" fmla="*/ 300 h 17"/>
                <a:gd name="T24" fmla="*/ 652 w 60"/>
                <a:gd name="T25" fmla="*/ 300 h 17"/>
                <a:gd name="T26" fmla="*/ 685 w 60"/>
                <a:gd name="T27" fmla="*/ 314 h 17"/>
                <a:gd name="T28" fmla="*/ 702 w 60"/>
                <a:gd name="T29" fmla="*/ 314 h 17"/>
                <a:gd name="T30" fmla="*/ 747 w 60"/>
                <a:gd name="T31" fmla="*/ 336 h 17"/>
                <a:gd name="T32" fmla="*/ 873 w 60"/>
                <a:gd name="T33" fmla="*/ 336 h 17"/>
                <a:gd name="T34" fmla="*/ 956 w 60"/>
                <a:gd name="T35" fmla="*/ 300 h 17"/>
                <a:gd name="T36" fmla="*/ 906 w 60"/>
                <a:gd name="T37" fmla="*/ 30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7">
                  <a:moveTo>
                    <a:pt x="57" y="15"/>
                  </a:moveTo>
                  <a:cubicBezTo>
                    <a:pt x="53" y="14"/>
                    <a:pt x="49" y="14"/>
                    <a:pt x="45" y="13"/>
                  </a:cubicBezTo>
                  <a:cubicBezTo>
                    <a:pt x="45" y="13"/>
                    <a:pt x="45" y="13"/>
                    <a:pt x="44" y="13"/>
                  </a:cubicBezTo>
                  <a:cubicBezTo>
                    <a:pt x="37" y="11"/>
                    <a:pt x="31" y="9"/>
                    <a:pt x="26" y="7"/>
                  </a:cubicBezTo>
                  <a:cubicBezTo>
                    <a:pt x="18" y="4"/>
                    <a:pt x="11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6"/>
                    <a:pt x="19" y="8"/>
                    <a:pt x="25" y="10"/>
                  </a:cubicBezTo>
                  <a:cubicBezTo>
                    <a:pt x="28" y="11"/>
                    <a:pt x="31" y="12"/>
                    <a:pt x="34" y="13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5"/>
                    <a:pt x="40" y="15"/>
                    <a:pt x="41" y="15"/>
                  </a:cubicBezTo>
                  <a:cubicBezTo>
                    <a:pt x="42" y="15"/>
                    <a:pt x="42" y="16"/>
                    <a:pt x="43" y="16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6"/>
                    <a:pt x="46" y="16"/>
                    <a:pt x="47" y="17"/>
                  </a:cubicBezTo>
                  <a:cubicBezTo>
                    <a:pt x="49" y="17"/>
                    <a:pt x="52" y="17"/>
                    <a:pt x="55" y="17"/>
                  </a:cubicBezTo>
                  <a:cubicBezTo>
                    <a:pt x="56" y="17"/>
                    <a:pt x="58" y="16"/>
                    <a:pt x="60" y="15"/>
                  </a:cubicBezTo>
                  <a:cubicBezTo>
                    <a:pt x="59" y="15"/>
                    <a:pt x="57" y="15"/>
                    <a:pt x="57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8" name="Freeform 847">
              <a:extLst>
                <a:ext uri="{FF2B5EF4-FFF2-40B4-BE49-F238E27FC236}">
                  <a16:creationId xmlns:a16="http://schemas.microsoft.com/office/drawing/2014/main" id="{E3B05635-EEA6-40ED-A4B2-D8B10EC4D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483"/>
              <a:ext cx="138" cy="32"/>
            </a:xfrm>
            <a:custGeom>
              <a:avLst/>
              <a:gdLst>
                <a:gd name="T0" fmla="*/ 755 w 55"/>
                <a:gd name="T1" fmla="*/ 149 h 12"/>
                <a:gd name="T2" fmla="*/ 284 w 55"/>
                <a:gd name="T3" fmla="*/ 56 h 12"/>
                <a:gd name="T4" fmla="*/ 63 w 55"/>
                <a:gd name="T5" fmla="*/ 0 h 12"/>
                <a:gd name="T6" fmla="*/ 20 w 55"/>
                <a:gd name="T7" fmla="*/ 35 h 12"/>
                <a:gd name="T8" fmla="*/ 238 w 55"/>
                <a:gd name="T9" fmla="*/ 115 h 12"/>
                <a:gd name="T10" fmla="*/ 442 w 55"/>
                <a:gd name="T11" fmla="*/ 171 h 12"/>
                <a:gd name="T12" fmla="*/ 630 w 55"/>
                <a:gd name="T13" fmla="*/ 205 h 12"/>
                <a:gd name="T14" fmla="*/ 630 w 55"/>
                <a:gd name="T15" fmla="*/ 205 h 12"/>
                <a:gd name="T16" fmla="*/ 805 w 55"/>
                <a:gd name="T17" fmla="*/ 205 h 12"/>
                <a:gd name="T18" fmla="*/ 755 w 55"/>
                <a:gd name="T19" fmla="*/ 149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2">
                  <a:moveTo>
                    <a:pt x="48" y="8"/>
                  </a:moveTo>
                  <a:cubicBezTo>
                    <a:pt x="37" y="8"/>
                    <a:pt x="27" y="5"/>
                    <a:pt x="18" y="3"/>
                  </a:cubicBezTo>
                  <a:cubicBezTo>
                    <a:pt x="13" y="1"/>
                    <a:pt x="7" y="0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3"/>
                    <a:pt x="10" y="4"/>
                    <a:pt x="15" y="6"/>
                  </a:cubicBezTo>
                  <a:cubicBezTo>
                    <a:pt x="19" y="7"/>
                    <a:pt x="24" y="8"/>
                    <a:pt x="28" y="9"/>
                  </a:cubicBezTo>
                  <a:cubicBezTo>
                    <a:pt x="31" y="10"/>
                    <a:pt x="36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2"/>
                    <a:pt x="47" y="11"/>
                    <a:pt x="51" y="11"/>
                  </a:cubicBezTo>
                  <a:cubicBezTo>
                    <a:pt x="53" y="10"/>
                    <a:pt x="55" y="8"/>
                    <a:pt x="48" y="8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9" name="Freeform 848">
              <a:extLst>
                <a:ext uri="{FF2B5EF4-FFF2-40B4-BE49-F238E27FC236}">
                  <a16:creationId xmlns:a16="http://schemas.microsoft.com/office/drawing/2014/main" id="{E00FE738-FB0A-40D5-993B-726C12671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485"/>
              <a:ext cx="162" cy="35"/>
            </a:xfrm>
            <a:custGeom>
              <a:avLst/>
              <a:gdLst>
                <a:gd name="T0" fmla="*/ 105 w 65"/>
                <a:gd name="T1" fmla="*/ 59 h 13"/>
                <a:gd name="T2" fmla="*/ 541 w 65"/>
                <a:gd name="T3" fmla="*/ 175 h 13"/>
                <a:gd name="T4" fmla="*/ 994 w 65"/>
                <a:gd name="T5" fmla="*/ 253 h 13"/>
                <a:gd name="T6" fmla="*/ 994 w 65"/>
                <a:gd name="T7" fmla="*/ 253 h 13"/>
                <a:gd name="T8" fmla="*/ 808 w 65"/>
                <a:gd name="T9" fmla="*/ 197 h 13"/>
                <a:gd name="T10" fmla="*/ 528 w 65"/>
                <a:gd name="T11" fmla="*/ 94 h 13"/>
                <a:gd name="T12" fmla="*/ 167 w 65"/>
                <a:gd name="T13" fmla="*/ 0 h 13"/>
                <a:gd name="T14" fmla="*/ 30 w 65"/>
                <a:gd name="T15" fmla="*/ 59 h 13"/>
                <a:gd name="T16" fmla="*/ 105 w 65"/>
                <a:gd name="T17" fmla="*/ 59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3">
                  <a:moveTo>
                    <a:pt x="7" y="3"/>
                  </a:moveTo>
                  <a:cubicBezTo>
                    <a:pt x="15" y="2"/>
                    <a:pt x="25" y="6"/>
                    <a:pt x="35" y="9"/>
                  </a:cubicBezTo>
                  <a:cubicBezTo>
                    <a:pt x="44" y="11"/>
                    <a:pt x="52" y="12"/>
                    <a:pt x="64" y="13"/>
                  </a:cubicBezTo>
                  <a:cubicBezTo>
                    <a:pt x="65" y="13"/>
                    <a:pt x="64" y="13"/>
                    <a:pt x="64" y="13"/>
                  </a:cubicBezTo>
                  <a:cubicBezTo>
                    <a:pt x="60" y="12"/>
                    <a:pt x="55" y="11"/>
                    <a:pt x="52" y="10"/>
                  </a:cubicBezTo>
                  <a:cubicBezTo>
                    <a:pt x="45" y="9"/>
                    <a:pt x="39" y="7"/>
                    <a:pt x="34" y="5"/>
                  </a:cubicBezTo>
                  <a:cubicBezTo>
                    <a:pt x="27" y="2"/>
                    <a:pt x="18" y="0"/>
                    <a:pt x="11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0" name="Freeform 849">
              <a:extLst>
                <a:ext uri="{FF2B5EF4-FFF2-40B4-BE49-F238E27FC236}">
                  <a16:creationId xmlns:a16="http://schemas.microsoft.com/office/drawing/2014/main" id="{D1D5F42A-4C49-4B44-9D28-5D2A03A19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480"/>
              <a:ext cx="150" cy="40"/>
            </a:xfrm>
            <a:custGeom>
              <a:avLst/>
              <a:gdLst>
                <a:gd name="T0" fmla="*/ 895 w 60"/>
                <a:gd name="T1" fmla="*/ 227 h 15"/>
                <a:gd name="T2" fmla="*/ 720 w 60"/>
                <a:gd name="T3" fmla="*/ 205 h 15"/>
                <a:gd name="T4" fmla="*/ 708 w 60"/>
                <a:gd name="T5" fmla="*/ 205 h 15"/>
                <a:gd name="T6" fmla="*/ 408 w 60"/>
                <a:gd name="T7" fmla="*/ 115 h 15"/>
                <a:gd name="T8" fmla="*/ 50 w 60"/>
                <a:gd name="T9" fmla="*/ 21 h 15"/>
                <a:gd name="T10" fmla="*/ 0 w 60"/>
                <a:gd name="T11" fmla="*/ 35 h 15"/>
                <a:gd name="T12" fmla="*/ 158 w 60"/>
                <a:gd name="T13" fmla="*/ 93 h 15"/>
                <a:gd name="T14" fmla="*/ 395 w 60"/>
                <a:gd name="T15" fmla="*/ 171 h 15"/>
                <a:gd name="T16" fmla="*/ 550 w 60"/>
                <a:gd name="T17" fmla="*/ 227 h 15"/>
                <a:gd name="T18" fmla="*/ 583 w 60"/>
                <a:gd name="T19" fmla="*/ 227 h 15"/>
                <a:gd name="T20" fmla="*/ 595 w 60"/>
                <a:gd name="T21" fmla="*/ 248 h 15"/>
                <a:gd name="T22" fmla="*/ 625 w 60"/>
                <a:gd name="T23" fmla="*/ 248 h 15"/>
                <a:gd name="T24" fmla="*/ 645 w 60"/>
                <a:gd name="T25" fmla="*/ 264 h 15"/>
                <a:gd name="T26" fmla="*/ 688 w 60"/>
                <a:gd name="T27" fmla="*/ 264 h 15"/>
                <a:gd name="T28" fmla="*/ 708 w 60"/>
                <a:gd name="T29" fmla="*/ 264 h 15"/>
                <a:gd name="T30" fmla="*/ 738 w 60"/>
                <a:gd name="T31" fmla="*/ 285 h 15"/>
                <a:gd name="T32" fmla="*/ 863 w 60"/>
                <a:gd name="T33" fmla="*/ 264 h 15"/>
                <a:gd name="T34" fmla="*/ 938 w 60"/>
                <a:gd name="T35" fmla="*/ 248 h 15"/>
                <a:gd name="T36" fmla="*/ 895 w 60"/>
                <a:gd name="T37" fmla="*/ 227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5">
                  <a:moveTo>
                    <a:pt x="57" y="12"/>
                  </a:moveTo>
                  <a:cubicBezTo>
                    <a:pt x="53" y="12"/>
                    <a:pt x="49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8" y="10"/>
                    <a:pt x="32" y="8"/>
                    <a:pt x="26" y="6"/>
                  </a:cubicBezTo>
                  <a:cubicBezTo>
                    <a:pt x="18" y="3"/>
                    <a:pt x="11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5"/>
                    <a:pt x="20" y="7"/>
                    <a:pt x="25" y="9"/>
                  </a:cubicBezTo>
                  <a:cubicBezTo>
                    <a:pt x="28" y="10"/>
                    <a:pt x="31" y="11"/>
                    <a:pt x="35" y="12"/>
                  </a:cubicBezTo>
                  <a:cubicBezTo>
                    <a:pt x="35" y="12"/>
                    <a:pt x="36" y="12"/>
                    <a:pt x="37" y="12"/>
                  </a:cubicBezTo>
                  <a:cubicBezTo>
                    <a:pt x="37" y="13"/>
                    <a:pt x="37" y="13"/>
                    <a:pt x="38" y="13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4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6" y="14"/>
                    <a:pt x="46" y="15"/>
                    <a:pt x="47" y="15"/>
                  </a:cubicBezTo>
                  <a:cubicBezTo>
                    <a:pt x="50" y="15"/>
                    <a:pt x="52" y="15"/>
                    <a:pt x="55" y="14"/>
                  </a:cubicBezTo>
                  <a:cubicBezTo>
                    <a:pt x="56" y="14"/>
                    <a:pt x="59" y="13"/>
                    <a:pt x="60" y="13"/>
                  </a:cubicBezTo>
                  <a:cubicBezTo>
                    <a:pt x="59" y="12"/>
                    <a:pt x="58" y="12"/>
                    <a:pt x="57" y="1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1" name="Freeform 850">
              <a:extLst>
                <a:ext uri="{FF2B5EF4-FFF2-40B4-BE49-F238E27FC236}">
                  <a16:creationId xmlns:a16="http://schemas.microsoft.com/office/drawing/2014/main" id="{BDA7C168-C893-45E5-BE24-A675C9057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1448"/>
              <a:ext cx="140" cy="35"/>
            </a:xfrm>
            <a:custGeom>
              <a:avLst/>
              <a:gdLst>
                <a:gd name="T0" fmla="*/ 770 w 56"/>
                <a:gd name="T1" fmla="*/ 197 h 13"/>
                <a:gd name="T2" fmla="*/ 300 w 56"/>
                <a:gd name="T3" fmla="*/ 59 h 13"/>
                <a:gd name="T4" fmla="*/ 63 w 56"/>
                <a:gd name="T5" fmla="*/ 0 h 13"/>
                <a:gd name="T6" fmla="*/ 33 w 56"/>
                <a:gd name="T7" fmla="*/ 35 h 13"/>
                <a:gd name="T8" fmla="*/ 250 w 56"/>
                <a:gd name="T9" fmla="*/ 116 h 13"/>
                <a:gd name="T10" fmla="*/ 438 w 56"/>
                <a:gd name="T11" fmla="*/ 197 h 13"/>
                <a:gd name="T12" fmla="*/ 625 w 56"/>
                <a:gd name="T13" fmla="*/ 253 h 13"/>
                <a:gd name="T14" fmla="*/ 625 w 56"/>
                <a:gd name="T15" fmla="*/ 253 h 13"/>
                <a:gd name="T16" fmla="*/ 800 w 56"/>
                <a:gd name="T17" fmla="*/ 253 h 13"/>
                <a:gd name="T18" fmla="*/ 770 w 56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13">
                  <a:moveTo>
                    <a:pt x="49" y="10"/>
                  </a:moveTo>
                  <a:cubicBezTo>
                    <a:pt x="37" y="9"/>
                    <a:pt x="27" y="6"/>
                    <a:pt x="19" y="3"/>
                  </a:cubicBezTo>
                  <a:cubicBezTo>
                    <a:pt x="13" y="2"/>
                    <a:pt x="8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6" y="6"/>
                  </a:cubicBezTo>
                  <a:cubicBezTo>
                    <a:pt x="19" y="7"/>
                    <a:pt x="24" y="9"/>
                    <a:pt x="28" y="10"/>
                  </a:cubicBezTo>
                  <a:cubicBezTo>
                    <a:pt x="32" y="11"/>
                    <a:pt x="36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3" y="13"/>
                    <a:pt x="47" y="13"/>
                    <a:pt x="51" y="13"/>
                  </a:cubicBezTo>
                  <a:cubicBezTo>
                    <a:pt x="53" y="12"/>
                    <a:pt x="56" y="10"/>
                    <a:pt x="49" y="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2" name="Freeform 851">
              <a:extLst>
                <a:ext uri="{FF2B5EF4-FFF2-40B4-BE49-F238E27FC236}">
                  <a16:creationId xmlns:a16="http://schemas.microsoft.com/office/drawing/2014/main" id="{B7724636-5597-4EF6-A85F-EC2D5564F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448"/>
              <a:ext cx="160" cy="43"/>
            </a:xfrm>
            <a:custGeom>
              <a:avLst/>
              <a:gdLst>
                <a:gd name="T0" fmla="*/ 113 w 64"/>
                <a:gd name="T1" fmla="*/ 59 h 16"/>
                <a:gd name="T2" fmla="*/ 533 w 64"/>
                <a:gd name="T3" fmla="*/ 196 h 16"/>
                <a:gd name="T4" fmla="*/ 988 w 64"/>
                <a:gd name="T5" fmla="*/ 290 h 16"/>
                <a:gd name="T6" fmla="*/ 988 w 64"/>
                <a:gd name="T7" fmla="*/ 290 h 16"/>
                <a:gd name="T8" fmla="*/ 800 w 64"/>
                <a:gd name="T9" fmla="*/ 231 h 16"/>
                <a:gd name="T10" fmla="*/ 520 w 64"/>
                <a:gd name="T11" fmla="*/ 116 h 16"/>
                <a:gd name="T12" fmla="*/ 175 w 64"/>
                <a:gd name="T13" fmla="*/ 0 h 16"/>
                <a:gd name="T14" fmla="*/ 33 w 64"/>
                <a:gd name="T15" fmla="*/ 35 h 16"/>
                <a:gd name="T16" fmla="*/ 113 w 64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7" y="3"/>
                  </a:moveTo>
                  <a:cubicBezTo>
                    <a:pt x="15" y="2"/>
                    <a:pt x="24" y="7"/>
                    <a:pt x="34" y="10"/>
                  </a:cubicBezTo>
                  <a:cubicBezTo>
                    <a:pt x="43" y="13"/>
                    <a:pt x="50" y="15"/>
                    <a:pt x="63" y="15"/>
                  </a:cubicBezTo>
                  <a:cubicBezTo>
                    <a:pt x="64" y="15"/>
                    <a:pt x="63" y="16"/>
                    <a:pt x="63" y="15"/>
                  </a:cubicBezTo>
                  <a:cubicBezTo>
                    <a:pt x="59" y="15"/>
                    <a:pt x="54" y="13"/>
                    <a:pt x="51" y="12"/>
                  </a:cubicBezTo>
                  <a:cubicBezTo>
                    <a:pt x="44" y="10"/>
                    <a:pt x="38" y="8"/>
                    <a:pt x="33" y="6"/>
                  </a:cubicBezTo>
                  <a:cubicBezTo>
                    <a:pt x="26" y="3"/>
                    <a:pt x="18" y="0"/>
                    <a:pt x="11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5"/>
                    <a:pt x="2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3" name="Freeform 852">
              <a:extLst>
                <a:ext uri="{FF2B5EF4-FFF2-40B4-BE49-F238E27FC236}">
                  <a16:creationId xmlns:a16="http://schemas.microsoft.com/office/drawing/2014/main" id="{CE984BA7-8197-402E-A057-2A224F79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1443"/>
              <a:ext cx="148" cy="45"/>
            </a:xfrm>
            <a:custGeom>
              <a:avLst/>
              <a:gdLst>
                <a:gd name="T0" fmla="*/ 880 w 59"/>
                <a:gd name="T1" fmla="*/ 281 h 17"/>
                <a:gd name="T2" fmla="*/ 710 w 59"/>
                <a:gd name="T3" fmla="*/ 238 h 17"/>
                <a:gd name="T4" fmla="*/ 692 w 59"/>
                <a:gd name="T5" fmla="*/ 238 h 17"/>
                <a:gd name="T6" fmla="*/ 396 w 59"/>
                <a:gd name="T7" fmla="*/ 132 h 17"/>
                <a:gd name="T8" fmla="*/ 33 w 59"/>
                <a:gd name="T9" fmla="*/ 21 h 17"/>
                <a:gd name="T10" fmla="*/ 0 w 59"/>
                <a:gd name="T11" fmla="*/ 56 h 17"/>
                <a:gd name="T12" fmla="*/ 145 w 59"/>
                <a:gd name="T13" fmla="*/ 90 h 17"/>
                <a:gd name="T14" fmla="*/ 379 w 59"/>
                <a:gd name="T15" fmla="*/ 183 h 17"/>
                <a:gd name="T16" fmla="*/ 534 w 59"/>
                <a:gd name="T17" fmla="*/ 259 h 17"/>
                <a:gd name="T18" fmla="*/ 567 w 59"/>
                <a:gd name="T19" fmla="*/ 259 h 17"/>
                <a:gd name="T20" fmla="*/ 584 w 59"/>
                <a:gd name="T21" fmla="*/ 281 h 17"/>
                <a:gd name="T22" fmla="*/ 617 w 59"/>
                <a:gd name="T23" fmla="*/ 281 h 17"/>
                <a:gd name="T24" fmla="*/ 630 w 59"/>
                <a:gd name="T25" fmla="*/ 281 h 17"/>
                <a:gd name="T26" fmla="*/ 680 w 59"/>
                <a:gd name="T27" fmla="*/ 294 h 17"/>
                <a:gd name="T28" fmla="*/ 692 w 59"/>
                <a:gd name="T29" fmla="*/ 294 h 17"/>
                <a:gd name="T30" fmla="*/ 722 w 59"/>
                <a:gd name="T31" fmla="*/ 315 h 17"/>
                <a:gd name="T32" fmla="*/ 868 w 59"/>
                <a:gd name="T33" fmla="*/ 315 h 17"/>
                <a:gd name="T34" fmla="*/ 931 w 59"/>
                <a:gd name="T35" fmla="*/ 281 h 17"/>
                <a:gd name="T36" fmla="*/ 880 w 59"/>
                <a:gd name="T37" fmla="*/ 281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7">
                  <a:moveTo>
                    <a:pt x="56" y="15"/>
                  </a:moveTo>
                  <a:cubicBezTo>
                    <a:pt x="52" y="14"/>
                    <a:pt x="48" y="14"/>
                    <a:pt x="45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37" y="12"/>
                    <a:pt x="31" y="9"/>
                    <a:pt x="25" y="7"/>
                  </a:cubicBezTo>
                  <a:cubicBezTo>
                    <a:pt x="17" y="4"/>
                    <a:pt x="11" y="0"/>
                    <a:pt x="2" y="1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14" y="6"/>
                    <a:pt x="19" y="8"/>
                    <a:pt x="24" y="10"/>
                  </a:cubicBezTo>
                  <a:cubicBezTo>
                    <a:pt x="27" y="11"/>
                    <a:pt x="30" y="12"/>
                    <a:pt x="34" y="14"/>
                  </a:cubicBezTo>
                  <a:cubicBezTo>
                    <a:pt x="34" y="14"/>
                    <a:pt x="35" y="14"/>
                    <a:pt x="36" y="14"/>
                  </a:cubicBezTo>
                  <a:cubicBezTo>
                    <a:pt x="36" y="14"/>
                    <a:pt x="37" y="14"/>
                    <a:pt x="37" y="15"/>
                  </a:cubicBezTo>
                  <a:cubicBezTo>
                    <a:pt x="38" y="15"/>
                    <a:pt x="38" y="15"/>
                    <a:pt x="3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1" y="16"/>
                    <a:pt x="42" y="16"/>
                    <a:pt x="43" y="16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6"/>
                    <a:pt x="46" y="17"/>
                    <a:pt x="46" y="17"/>
                  </a:cubicBezTo>
                  <a:cubicBezTo>
                    <a:pt x="49" y="17"/>
                    <a:pt x="51" y="17"/>
                    <a:pt x="55" y="17"/>
                  </a:cubicBezTo>
                  <a:cubicBezTo>
                    <a:pt x="55" y="17"/>
                    <a:pt x="58" y="16"/>
                    <a:pt x="59" y="15"/>
                  </a:cubicBezTo>
                  <a:cubicBezTo>
                    <a:pt x="58" y="15"/>
                    <a:pt x="57" y="15"/>
                    <a:pt x="56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4" name="Freeform 853">
              <a:extLst>
                <a:ext uri="{FF2B5EF4-FFF2-40B4-BE49-F238E27FC236}">
                  <a16:creationId xmlns:a16="http://schemas.microsoft.com/office/drawing/2014/main" id="{C1EE9BD8-D819-4324-A77A-805E7FA0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456"/>
              <a:ext cx="137" cy="37"/>
            </a:xfrm>
            <a:custGeom>
              <a:avLst/>
              <a:gdLst>
                <a:gd name="T0" fmla="*/ 745 w 55"/>
                <a:gd name="T1" fmla="*/ 182 h 14"/>
                <a:gd name="T2" fmla="*/ 291 w 55"/>
                <a:gd name="T3" fmla="*/ 77 h 14"/>
                <a:gd name="T4" fmla="*/ 62 w 55"/>
                <a:gd name="T5" fmla="*/ 0 h 14"/>
                <a:gd name="T6" fmla="*/ 30 w 55"/>
                <a:gd name="T7" fmla="*/ 34 h 14"/>
                <a:gd name="T8" fmla="*/ 249 w 55"/>
                <a:gd name="T9" fmla="*/ 111 h 14"/>
                <a:gd name="T10" fmla="*/ 433 w 55"/>
                <a:gd name="T11" fmla="*/ 182 h 14"/>
                <a:gd name="T12" fmla="*/ 620 w 55"/>
                <a:gd name="T13" fmla="*/ 238 h 14"/>
                <a:gd name="T14" fmla="*/ 620 w 55"/>
                <a:gd name="T15" fmla="*/ 238 h 14"/>
                <a:gd name="T16" fmla="*/ 787 w 55"/>
                <a:gd name="T17" fmla="*/ 238 h 14"/>
                <a:gd name="T18" fmla="*/ 745 w 55"/>
                <a:gd name="T19" fmla="*/ 18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4">
                  <a:moveTo>
                    <a:pt x="48" y="10"/>
                  </a:moveTo>
                  <a:cubicBezTo>
                    <a:pt x="37" y="10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6" y="6"/>
                  </a:cubicBezTo>
                  <a:cubicBezTo>
                    <a:pt x="19" y="8"/>
                    <a:pt x="24" y="9"/>
                    <a:pt x="28" y="10"/>
                  </a:cubicBezTo>
                  <a:cubicBezTo>
                    <a:pt x="31" y="12"/>
                    <a:pt x="36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4"/>
                    <a:pt x="47" y="14"/>
                    <a:pt x="51" y="13"/>
                  </a:cubicBezTo>
                  <a:cubicBezTo>
                    <a:pt x="53" y="13"/>
                    <a:pt x="55" y="10"/>
                    <a:pt x="48" y="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5" name="Freeform 854">
              <a:extLst>
                <a:ext uri="{FF2B5EF4-FFF2-40B4-BE49-F238E27FC236}">
                  <a16:creationId xmlns:a16="http://schemas.microsoft.com/office/drawing/2014/main" id="{776CDEFB-1DAA-4C2E-B580-F84447B82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453"/>
              <a:ext cx="160" cy="48"/>
            </a:xfrm>
            <a:custGeom>
              <a:avLst/>
              <a:gdLst>
                <a:gd name="T0" fmla="*/ 125 w 64"/>
                <a:gd name="T1" fmla="*/ 56 h 18"/>
                <a:gd name="T2" fmla="*/ 550 w 64"/>
                <a:gd name="T3" fmla="*/ 205 h 18"/>
                <a:gd name="T4" fmla="*/ 988 w 64"/>
                <a:gd name="T5" fmla="*/ 320 h 18"/>
                <a:gd name="T6" fmla="*/ 1000 w 64"/>
                <a:gd name="T7" fmla="*/ 320 h 18"/>
                <a:gd name="T8" fmla="*/ 800 w 64"/>
                <a:gd name="T9" fmla="*/ 248 h 18"/>
                <a:gd name="T10" fmla="*/ 533 w 64"/>
                <a:gd name="T11" fmla="*/ 136 h 18"/>
                <a:gd name="T12" fmla="*/ 188 w 64"/>
                <a:gd name="T13" fmla="*/ 0 h 18"/>
                <a:gd name="T14" fmla="*/ 33 w 64"/>
                <a:gd name="T15" fmla="*/ 35 h 18"/>
                <a:gd name="T16" fmla="*/ 125 w 64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8">
                  <a:moveTo>
                    <a:pt x="8" y="3"/>
                  </a:moveTo>
                  <a:cubicBezTo>
                    <a:pt x="15" y="2"/>
                    <a:pt x="25" y="7"/>
                    <a:pt x="35" y="11"/>
                  </a:cubicBezTo>
                  <a:cubicBezTo>
                    <a:pt x="43" y="14"/>
                    <a:pt x="51" y="16"/>
                    <a:pt x="63" y="17"/>
                  </a:cubicBezTo>
                  <a:cubicBezTo>
                    <a:pt x="64" y="17"/>
                    <a:pt x="63" y="18"/>
                    <a:pt x="64" y="17"/>
                  </a:cubicBezTo>
                  <a:cubicBezTo>
                    <a:pt x="59" y="16"/>
                    <a:pt x="55" y="14"/>
                    <a:pt x="51" y="13"/>
                  </a:cubicBezTo>
                  <a:cubicBezTo>
                    <a:pt x="44" y="11"/>
                    <a:pt x="39" y="9"/>
                    <a:pt x="34" y="7"/>
                  </a:cubicBezTo>
                  <a:cubicBezTo>
                    <a:pt x="27" y="4"/>
                    <a:pt x="19" y="1"/>
                    <a:pt x="12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6" name="Freeform 855">
              <a:extLst>
                <a:ext uri="{FF2B5EF4-FFF2-40B4-BE49-F238E27FC236}">
                  <a16:creationId xmlns:a16="http://schemas.microsoft.com/office/drawing/2014/main" id="{0B104AB4-7931-4E01-9AD3-A111DAB81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453"/>
              <a:ext cx="148" cy="48"/>
            </a:xfrm>
            <a:custGeom>
              <a:avLst/>
              <a:gdLst>
                <a:gd name="T0" fmla="*/ 880 w 59"/>
                <a:gd name="T1" fmla="*/ 285 h 18"/>
                <a:gd name="T2" fmla="*/ 660 w 59"/>
                <a:gd name="T3" fmla="*/ 248 h 18"/>
                <a:gd name="T4" fmla="*/ 409 w 59"/>
                <a:gd name="T5" fmla="*/ 136 h 18"/>
                <a:gd name="T6" fmla="*/ 50 w 59"/>
                <a:gd name="T7" fmla="*/ 0 h 18"/>
                <a:gd name="T8" fmla="*/ 0 w 59"/>
                <a:gd name="T9" fmla="*/ 35 h 18"/>
                <a:gd name="T10" fmla="*/ 158 w 59"/>
                <a:gd name="T11" fmla="*/ 93 h 18"/>
                <a:gd name="T12" fmla="*/ 396 w 59"/>
                <a:gd name="T13" fmla="*/ 192 h 18"/>
                <a:gd name="T14" fmla="*/ 534 w 59"/>
                <a:gd name="T15" fmla="*/ 264 h 18"/>
                <a:gd name="T16" fmla="*/ 567 w 59"/>
                <a:gd name="T17" fmla="*/ 285 h 18"/>
                <a:gd name="T18" fmla="*/ 584 w 59"/>
                <a:gd name="T19" fmla="*/ 285 h 18"/>
                <a:gd name="T20" fmla="*/ 617 w 59"/>
                <a:gd name="T21" fmla="*/ 307 h 18"/>
                <a:gd name="T22" fmla="*/ 647 w 59"/>
                <a:gd name="T23" fmla="*/ 320 h 18"/>
                <a:gd name="T24" fmla="*/ 850 w 59"/>
                <a:gd name="T25" fmla="*/ 307 h 18"/>
                <a:gd name="T26" fmla="*/ 931 w 59"/>
                <a:gd name="T27" fmla="*/ 285 h 18"/>
                <a:gd name="T28" fmla="*/ 880 w 59"/>
                <a:gd name="T29" fmla="*/ 285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18">
                  <a:moveTo>
                    <a:pt x="56" y="15"/>
                  </a:moveTo>
                  <a:cubicBezTo>
                    <a:pt x="52" y="14"/>
                    <a:pt x="46" y="15"/>
                    <a:pt x="42" y="13"/>
                  </a:cubicBezTo>
                  <a:cubicBezTo>
                    <a:pt x="42" y="13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5" y="6"/>
                    <a:pt x="20" y="8"/>
                    <a:pt x="25" y="10"/>
                  </a:cubicBezTo>
                  <a:cubicBezTo>
                    <a:pt x="28" y="12"/>
                    <a:pt x="31" y="13"/>
                    <a:pt x="34" y="14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1" y="17"/>
                  </a:cubicBezTo>
                  <a:cubicBezTo>
                    <a:pt x="45" y="18"/>
                    <a:pt x="51" y="17"/>
                    <a:pt x="54" y="16"/>
                  </a:cubicBezTo>
                  <a:cubicBezTo>
                    <a:pt x="55" y="16"/>
                    <a:pt x="58" y="16"/>
                    <a:pt x="59" y="15"/>
                  </a:cubicBezTo>
                  <a:cubicBezTo>
                    <a:pt x="58" y="15"/>
                    <a:pt x="57" y="15"/>
                    <a:pt x="56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7" name="Freeform 856">
              <a:extLst>
                <a:ext uri="{FF2B5EF4-FFF2-40B4-BE49-F238E27FC236}">
                  <a16:creationId xmlns:a16="http://schemas.microsoft.com/office/drawing/2014/main" id="{46A9453D-10B6-4626-98DA-72C69E0C7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461"/>
              <a:ext cx="137" cy="38"/>
            </a:xfrm>
            <a:custGeom>
              <a:avLst/>
              <a:gdLst>
                <a:gd name="T0" fmla="*/ 745 w 55"/>
                <a:gd name="T1" fmla="*/ 220 h 14"/>
                <a:gd name="T2" fmla="*/ 291 w 55"/>
                <a:gd name="T3" fmla="*/ 81 h 14"/>
                <a:gd name="T4" fmla="*/ 62 w 55"/>
                <a:gd name="T5" fmla="*/ 0 h 14"/>
                <a:gd name="T6" fmla="*/ 30 w 55"/>
                <a:gd name="T7" fmla="*/ 38 h 14"/>
                <a:gd name="T8" fmla="*/ 229 w 55"/>
                <a:gd name="T9" fmla="*/ 117 h 14"/>
                <a:gd name="T10" fmla="*/ 416 w 55"/>
                <a:gd name="T11" fmla="*/ 220 h 14"/>
                <a:gd name="T12" fmla="*/ 620 w 55"/>
                <a:gd name="T13" fmla="*/ 280 h 14"/>
                <a:gd name="T14" fmla="*/ 620 w 55"/>
                <a:gd name="T15" fmla="*/ 280 h 14"/>
                <a:gd name="T16" fmla="*/ 787 w 55"/>
                <a:gd name="T17" fmla="*/ 280 h 14"/>
                <a:gd name="T18" fmla="*/ 745 w 55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4">
                  <a:moveTo>
                    <a:pt x="48" y="11"/>
                  </a:moveTo>
                  <a:cubicBezTo>
                    <a:pt x="36" y="10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2" y="2"/>
                  </a:cubicBezTo>
                  <a:cubicBezTo>
                    <a:pt x="7" y="3"/>
                    <a:pt x="10" y="4"/>
                    <a:pt x="15" y="6"/>
                  </a:cubicBezTo>
                  <a:cubicBezTo>
                    <a:pt x="19" y="8"/>
                    <a:pt x="24" y="9"/>
                    <a:pt x="27" y="11"/>
                  </a:cubicBezTo>
                  <a:cubicBezTo>
                    <a:pt x="31" y="12"/>
                    <a:pt x="35" y="13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7" y="14"/>
                    <a:pt x="51" y="14"/>
                  </a:cubicBezTo>
                  <a:cubicBezTo>
                    <a:pt x="53" y="14"/>
                    <a:pt x="55" y="11"/>
                    <a:pt x="48" y="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8" name="Freeform 857">
              <a:extLst>
                <a:ext uri="{FF2B5EF4-FFF2-40B4-BE49-F238E27FC236}">
                  <a16:creationId xmlns:a16="http://schemas.microsoft.com/office/drawing/2014/main" id="{2C43BBF0-C296-479F-880D-C89363273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456"/>
              <a:ext cx="160" cy="51"/>
            </a:xfrm>
            <a:custGeom>
              <a:avLst/>
              <a:gdLst>
                <a:gd name="T0" fmla="*/ 125 w 64"/>
                <a:gd name="T1" fmla="*/ 56 h 19"/>
                <a:gd name="T2" fmla="*/ 550 w 64"/>
                <a:gd name="T3" fmla="*/ 231 h 19"/>
                <a:gd name="T4" fmla="*/ 988 w 64"/>
                <a:gd name="T5" fmla="*/ 346 h 19"/>
                <a:gd name="T6" fmla="*/ 988 w 64"/>
                <a:gd name="T7" fmla="*/ 346 h 19"/>
                <a:gd name="T8" fmla="*/ 800 w 64"/>
                <a:gd name="T9" fmla="*/ 274 h 19"/>
                <a:gd name="T10" fmla="*/ 533 w 64"/>
                <a:gd name="T11" fmla="*/ 137 h 19"/>
                <a:gd name="T12" fmla="*/ 188 w 64"/>
                <a:gd name="T13" fmla="*/ 0 h 19"/>
                <a:gd name="T14" fmla="*/ 33 w 64"/>
                <a:gd name="T15" fmla="*/ 35 h 19"/>
                <a:gd name="T16" fmla="*/ 125 w 64"/>
                <a:gd name="T17" fmla="*/ 5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9">
                  <a:moveTo>
                    <a:pt x="8" y="3"/>
                  </a:moveTo>
                  <a:cubicBezTo>
                    <a:pt x="15" y="3"/>
                    <a:pt x="25" y="8"/>
                    <a:pt x="35" y="12"/>
                  </a:cubicBezTo>
                  <a:cubicBezTo>
                    <a:pt x="43" y="15"/>
                    <a:pt x="51" y="17"/>
                    <a:pt x="63" y="18"/>
                  </a:cubicBezTo>
                  <a:cubicBezTo>
                    <a:pt x="64" y="18"/>
                    <a:pt x="63" y="19"/>
                    <a:pt x="63" y="18"/>
                  </a:cubicBezTo>
                  <a:cubicBezTo>
                    <a:pt x="59" y="17"/>
                    <a:pt x="55" y="16"/>
                    <a:pt x="51" y="14"/>
                  </a:cubicBezTo>
                  <a:cubicBezTo>
                    <a:pt x="44" y="12"/>
                    <a:pt x="39" y="10"/>
                    <a:pt x="34" y="7"/>
                  </a:cubicBezTo>
                  <a:cubicBezTo>
                    <a:pt x="27" y="4"/>
                    <a:pt x="19" y="1"/>
                    <a:pt x="12" y="0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4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9" name="Freeform 858">
              <a:extLst>
                <a:ext uri="{FF2B5EF4-FFF2-40B4-BE49-F238E27FC236}">
                  <a16:creationId xmlns:a16="http://schemas.microsoft.com/office/drawing/2014/main" id="{C8AD3D3D-ECF8-4790-9677-0A61F315D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456"/>
              <a:ext cx="148" cy="51"/>
            </a:xfrm>
            <a:custGeom>
              <a:avLst/>
              <a:gdLst>
                <a:gd name="T0" fmla="*/ 880 w 59"/>
                <a:gd name="T1" fmla="*/ 330 h 19"/>
                <a:gd name="T2" fmla="*/ 710 w 59"/>
                <a:gd name="T3" fmla="*/ 287 h 19"/>
                <a:gd name="T4" fmla="*/ 692 w 59"/>
                <a:gd name="T5" fmla="*/ 274 h 19"/>
                <a:gd name="T6" fmla="*/ 409 w 59"/>
                <a:gd name="T7" fmla="*/ 137 h 19"/>
                <a:gd name="T8" fmla="*/ 50 w 59"/>
                <a:gd name="T9" fmla="*/ 0 h 19"/>
                <a:gd name="T10" fmla="*/ 0 w 59"/>
                <a:gd name="T11" fmla="*/ 21 h 19"/>
                <a:gd name="T12" fmla="*/ 158 w 59"/>
                <a:gd name="T13" fmla="*/ 81 h 19"/>
                <a:gd name="T14" fmla="*/ 396 w 59"/>
                <a:gd name="T15" fmla="*/ 193 h 19"/>
                <a:gd name="T16" fmla="*/ 534 w 59"/>
                <a:gd name="T17" fmla="*/ 274 h 19"/>
                <a:gd name="T18" fmla="*/ 567 w 59"/>
                <a:gd name="T19" fmla="*/ 287 h 19"/>
                <a:gd name="T20" fmla="*/ 584 w 59"/>
                <a:gd name="T21" fmla="*/ 287 h 19"/>
                <a:gd name="T22" fmla="*/ 617 w 59"/>
                <a:gd name="T23" fmla="*/ 309 h 19"/>
                <a:gd name="T24" fmla="*/ 630 w 59"/>
                <a:gd name="T25" fmla="*/ 330 h 19"/>
                <a:gd name="T26" fmla="*/ 680 w 59"/>
                <a:gd name="T27" fmla="*/ 330 h 19"/>
                <a:gd name="T28" fmla="*/ 692 w 59"/>
                <a:gd name="T29" fmla="*/ 346 h 19"/>
                <a:gd name="T30" fmla="*/ 722 w 59"/>
                <a:gd name="T31" fmla="*/ 346 h 19"/>
                <a:gd name="T32" fmla="*/ 850 w 59"/>
                <a:gd name="T33" fmla="*/ 368 h 19"/>
                <a:gd name="T34" fmla="*/ 931 w 59"/>
                <a:gd name="T35" fmla="*/ 330 h 19"/>
                <a:gd name="T36" fmla="*/ 880 w 59"/>
                <a:gd name="T37" fmla="*/ 33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7"/>
                  </a:moveTo>
                  <a:cubicBezTo>
                    <a:pt x="52" y="16"/>
                    <a:pt x="48" y="16"/>
                    <a:pt x="45" y="15"/>
                  </a:cubicBezTo>
                  <a:cubicBezTo>
                    <a:pt x="45" y="15"/>
                    <a:pt x="44" y="14"/>
                    <a:pt x="44" y="14"/>
                  </a:cubicBezTo>
                  <a:cubicBezTo>
                    <a:pt x="37" y="12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15" y="6"/>
                    <a:pt x="20" y="8"/>
                    <a:pt x="25" y="10"/>
                  </a:cubicBezTo>
                  <a:cubicBezTo>
                    <a:pt x="28" y="12"/>
                    <a:pt x="31" y="13"/>
                    <a:pt x="34" y="14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41" y="17"/>
                    <a:pt x="42" y="17"/>
                    <a:pt x="43" y="17"/>
                  </a:cubicBezTo>
                  <a:cubicBezTo>
                    <a:pt x="43" y="17"/>
                    <a:pt x="43" y="18"/>
                    <a:pt x="44" y="18"/>
                  </a:cubicBezTo>
                  <a:cubicBezTo>
                    <a:pt x="45" y="18"/>
                    <a:pt x="45" y="18"/>
                    <a:pt x="46" y="18"/>
                  </a:cubicBezTo>
                  <a:cubicBezTo>
                    <a:pt x="49" y="19"/>
                    <a:pt x="51" y="19"/>
                    <a:pt x="54" y="19"/>
                  </a:cubicBezTo>
                  <a:cubicBezTo>
                    <a:pt x="55" y="19"/>
                    <a:pt x="58" y="18"/>
                    <a:pt x="59" y="17"/>
                  </a:cubicBezTo>
                  <a:cubicBezTo>
                    <a:pt x="58" y="17"/>
                    <a:pt x="57" y="17"/>
                    <a:pt x="56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0" name="Freeform 859">
              <a:extLst>
                <a:ext uri="{FF2B5EF4-FFF2-40B4-BE49-F238E27FC236}">
                  <a16:creationId xmlns:a16="http://schemas.microsoft.com/office/drawing/2014/main" id="{FA97C4BD-9233-4B8A-8267-5C4DB01C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464"/>
              <a:ext cx="138" cy="40"/>
            </a:xfrm>
            <a:custGeom>
              <a:avLst/>
              <a:gdLst>
                <a:gd name="T0" fmla="*/ 755 w 55"/>
                <a:gd name="T1" fmla="*/ 227 h 15"/>
                <a:gd name="T2" fmla="*/ 284 w 55"/>
                <a:gd name="T3" fmla="*/ 77 h 15"/>
                <a:gd name="T4" fmla="*/ 63 w 55"/>
                <a:gd name="T5" fmla="*/ 0 h 15"/>
                <a:gd name="T6" fmla="*/ 20 w 55"/>
                <a:gd name="T7" fmla="*/ 35 h 15"/>
                <a:gd name="T8" fmla="*/ 238 w 55"/>
                <a:gd name="T9" fmla="*/ 136 h 15"/>
                <a:gd name="T10" fmla="*/ 429 w 55"/>
                <a:gd name="T11" fmla="*/ 205 h 15"/>
                <a:gd name="T12" fmla="*/ 617 w 55"/>
                <a:gd name="T13" fmla="*/ 285 h 15"/>
                <a:gd name="T14" fmla="*/ 617 w 55"/>
                <a:gd name="T15" fmla="*/ 285 h 15"/>
                <a:gd name="T16" fmla="*/ 788 w 55"/>
                <a:gd name="T17" fmla="*/ 285 h 15"/>
                <a:gd name="T18" fmla="*/ 755 w 55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5">
                  <a:moveTo>
                    <a:pt x="48" y="12"/>
                  </a:moveTo>
                  <a:cubicBezTo>
                    <a:pt x="36" y="11"/>
                    <a:pt x="26" y="7"/>
                    <a:pt x="18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3"/>
                    <a:pt x="10" y="4"/>
                    <a:pt x="15" y="7"/>
                  </a:cubicBezTo>
                  <a:cubicBezTo>
                    <a:pt x="18" y="8"/>
                    <a:pt x="23" y="10"/>
                    <a:pt x="27" y="11"/>
                  </a:cubicBezTo>
                  <a:cubicBezTo>
                    <a:pt x="30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1" y="15"/>
                    <a:pt x="46" y="15"/>
                    <a:pt x="50" y="15"/>
                  </a:cubicBezTo>
                  <a:cubicBezTo>
                    <a:pt x="52" y="15"/>
                    <a:pt x="55" y="13"/>
                    <a:pt x="48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1" name="Freeform 860">
              <a:extLst>
                <a:ext uri="{FF2B5EF4-FFF2-40B4-BE49-F238E27FC236}">
                  <a16:creationId xmlns:a16="http://schemas.microsoft.com/office/drawing/2014/main" id="{CE29CD3E-3054-4DEC-A4F4-5575A8AC0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456"/>
              <a:ext cx="158" cy="53"/>
            </a:xfrm>
            <a:custGeom>
              <a:avLst/>
              <a:gdLst>
                <a:gd name="T0" fmla="*/ 113 w 63"/>
                <a:gd name="T1" fmla="*/ 56 h 20"/>
                <a:gd name="T2" fmla="*/ 534 w 63"/>
                <a:gd name="T3" fmla="*/ 239 h 20"/>
                <a:gd name="T4" fmla="*/ 976 w 63"/>
                <a:gd name="T5" fmla="*/ 352 h 20"/>
                <a:gd name="T6" fmla="*/ 993 w 63"/>
                <a:gd name="T7" fmla="*/ 352 h 20"/>
                <a:gd name="T8" fmla="*/ 805 w 63"/>
                <a:gd name="T9" fmla="*/ 281 h 20"/>
                <a:gd name="T10" fmla="*/ 522 w 63"/>
                <a:gd name="T11" fmla="*/ 148 h 20"/>
                <a:gd name="T12" fmla="*/ 188 w 63"/>
                <a:gd name="T13" fmla="*/ 21 h 20"/>
                <a:gd name="T14" fmla="*/ 33 w 63"/>
                <a:gd name="T15" fmla="*/ 34 h 20"/>
                <a:gd name="T16" fmla="*/ 113 w 63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">
                  <a:moveTo>
                    <a:pt x="7" y="3"/>
                  </a:moveTo>
                  <a:cubicBezTo>
                    <a:pt x="15" y="3"/>
                    <a:pt x="24" y="9"/>
                    <a:pt x="34" y="13"/>
                  </a:cubicBezTo>
                  <a:cubicBezTo>
                    <a:pt x="43" y="16"/>
                    <a:pt x="50" y="18"/>
                    <a:pt x="62" y="19"/>
                  </a:cubicBezTo>
                  <a:cubicBezTo>
                    <a:pt x="63" y="19"/>
                    <a:pt x="63" y="20"/>
                    <a:pt x="63" y="19"/>
                  </a:cubicBezTo>
                  <a:cubicBezTo>
                    <a:pt x="58" y="18"/>
                    <a:pt x="54" y="17"/>
                    <a:pt x="51" y="15"/>
                  </a:cubicBezTo>
                  <a:cubicBezTo>
                    <a:pt x="44" y="13"/>
                    <a:pt x="38" y="11"/>
                    <a:pt x="33" y="8"/>
                  </a:cubicBezTo>
                  <a:cubicBezTo>
                    <a:pt x="27" y="5"/>
                    <a:pt x="19" y="1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2" name="Freeform 861">
              <a:extLst>
                <a:ext uri="{FF2B5EF4-FFF2-40B4-BE49-F238E27FC236}">
                  <a16:creationId xmlns:a16="http://schemas.microsoft.com/office/drawing/2014/main" id="{C3D65FAC-DF53-4F2D-97FB-91CDA8D5B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456"/>
              <a:ext cx="147" cy="53"/>
            </a:xfrm>
            <a:custGeom>
              <a:avLst/>
              <a:gdLst>
                <a:gd name="T0" fmla="*/ 870 w 59"/>
                <a:gd name="T1" fmla="*/ 337 h 20"/>
                <a:gd name="T2" fmla="*/ 683 w 59"/>
                <a:gd name="T3" fmla="*/ 294 h 20"/>
                <a:gd name="T4" fmla="*/ 683 w 59"/>
                <a:gd name="T5" fmla="*/ 294 h 20"/>
                <a:gd name="T6" fmla="*/ 404 w 59"/>
                <a:gd name="T7" fmla="*/ 148 h 20"/>
                <a:gd name="T8" fmla="*/ 42 w 59"/>
                <a:gd name="T9" fmla="*/ 0 h 20"/>
                <a:gd name="T10" fmla="*/ 0 w 59"/>
                <a:gd name="T11" fmla="*/ 34 h 20"/>
                <a:gd name="T12" fmla="*/ 154 w 59"/>
                <a:gd name="T13" fmla="*/ 90 h 20"/>
                <a:gd name="T14" fmla="*/ 371 w 59"/>
                <a:gd name="T15" fmla="*/ 204 h 20"/>
                <a:gd name="T16" fmla="*/ 528 w 59"/>
                <a:gd name="T17" fmla="*/ 281 h 20"/>
                <a:gd name="T18" fmla="*/ 558 w 59"/>
                <a:gd name="T19" fmla="*/ 294 h 20"/>
                <a:gd name="T20" fmla="*/ 571 w 59"/>
                <a:gd name="T21" fmla="*/ 315 h 20"/>
                <a:gd name="T22" fmla="*/ 603 w 59"/>
                <a:gd name="T23" fmla="*/ 315 h 20"/>
                <a:gd name="T24" fmla="*/ 620 w 59"/>
                <a:gd name="T25" fmla="*/ 337 h 20"/>
                <a:gd name="T26" fmla="*/ 653 w 59"/>
                <a:gd name="T27" fmla="*/ 337 h 20"/>
                <a:gd name="T28" fmla="*/ 665 w 59"/>
                <a:gd name="T29" fmla="*/ 352 h 20"/>
                <a:gd name="T30" fmla="*/ 715 w 59"/>
                <a:gd name="T31" fmla="*/ 352 h 20"/>
                <a:gd name="T32" fmla="*/ 837 w 59"/>
                <a:gd name="T33" fmla="*/ 371 h 20"/>
                <a:gd name="T34" fmla="*/ 912 w 59"/>
                <a:gd name="T35" fmla="*/ 352 h 20"/>
                <a:gd name="T36" fmla="*/ 870 w 59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20">
                  <a:moveTo>
                    <a:pt x="56" y="18"/>
                  </a:moveTo>
                  <a:cubicBezTo>
                    <a:pt x="52" y="17"/>
                    <a:pt x="48" y="17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7" y="14"/>
                    <a:pt x="31" y="11"/>
                    <a:pt x="26" y="8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0" y="5"/>
                  </a:cubicBezTo>
                  <a:cubicBezTo>
                    <a:pt x="15" y="6"/>
                    <a:pt x="19" y="9"/>
                    <a:pt x="24" y="11"/>
                  </a:cubicBezTo>
                  <a:cubicBezTo>
                    <a:pt x="27" y="12"/>
                    <a:pt x="30" y="14"/>
                    <a:pt x="34" y="15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7"/>
                    <a:pt x="40" y="18"/>
                    <a:pt x="40" y="18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5" y="19"/>
                    <a:pt x="46" y="19"/>
                  </a:cubicBezTo>
                  <a:cubicBezTo>
                    <a:pt x="48" y="20"/>
                    <a:pt x="51" y="20"/>
                    <a:pt x="54" y="20"/>
                  </a:cubicBezTo>
                  <a:cubicBezTo>
                    <a:pt x="55" y="20"/>
                    <a:pt x="58" y="19"/>
                    <a:pt x="59" y="19"/>
                  </a:cubicBezTo>
                  <a:cubicBezTo>
                    <a:pt x="58" y="19"/>
                    <a:pt x="57" y="18"/>
                    <a:pt x="56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3" name="Freeform 862">
              <a:extLst>
                <a:ext uri="{FF2B5EF4-FFF2-40B4-BE49-F238E27FC236}">
                  <a16:creationId xmlns:a16="http://schemas.microsoft.com/office/drawing/2014/main" id="{29AB8EB6-408A-49A0-A500-F259B32A9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464"/>
              <a:ext cx="135" cy="43"/>
            </a:xfrm>
            <a:custGeom>
              <a:avLst/>
              <a:gdLst>
                <a:gd name="T0" fmla="*/ 738 w 54"/>
                <a:gd name="T1" fmla="*/ 253 h 16"/>
                <a:gd name="T2" fmla="*/ 283 w 54"/>
                <a:gd name="T3" fmla="*/ 94 h 16"/>
                <a:gd name="T4" fmla="*/ 63 w 54"/>
                <a:gd name="T5" fmla="*/ 0 h 16"/>
                <a:gd name="T6" fmla="*/ 20 w 54"/>
                <a:gd name="T7" fmla="*/ 35 h 16"/>
                <a:gd name="T8" fmla="*/ 238 w 54"/>
                <a:gd name="T9" fmla="*/ 137 h 16"/>
                <a:gd name="T10" fmla="*/ 408 w 54"/>
                <a:gd name="T11" fmla="*/ 231 h 16"/>
                <a:gd name="T12" fmla="*/ 613 w 54"/>
                <a:gd name="T13" fmla="*/ 312 h 16"/>
                <a:gd name="T14" fmla="*/ 613 w 54"/>
                <a:gd name="T15" fmla="*/ 312 h 16"/>
                <a:gd name="T16" fmla="*/ 783 w 54"/>
                <a:gd name="T17" fmla="*/ 312 h 16"/>
                <a:gd name="T18" fmla="*/ 738 w 54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6">
                  <a:moveTo>
                    <a:pt x="47" y="13"/>
                  </a:moveTo>
                  <a:cubicBezTo>
                    <a:pt x="36" y="12"/>
                    <a:pt x="26" y="8"/>
                    <a:pt x="18" y="5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3"/>
                    <a:pt x="9" y="4"/>
                    <a:pt x="15" y="7"/>
                  </a:cubicBezTo>
                  <a:cubicBezTo>
                    <a:pt x="18" y="9"/>
                    <a:pt x="23" y="10"/>
                    <a:pt x="26" y="12"/>
                  </a:cubicBezTo>
                  <a:cubicBezTo>
                    <a:pt x="30" y="13"/>
                    <a:pt x="34" y="15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6"/>
                    <a:pt x="46" y="16"/>
                    <a:pt x="50" y="16"/>
                  </a:cubicBezTo>
                  <a:cubicBezTo>
                    <a:pt x="52" y="16"/>
                    <a:pt x="54" y="14"/>
                    <a:pt x="47" y="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4" name="Freeform 863">
              <a:extLst>
                <a:ext uri="{FF2B5EF4-FFF2-40B4-BE49-F238E27FC236}">
                  <a16:creationId xmlns:a16="http://schemas.microsoft.com/office/drawing/2014/main" id="{607D7A87-E4DD-4094-8FC4-B33A9D796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1456"/>
              <a:ext cx="158" cy="56"/>
            </a:xfrm>
            <a:custGeom>
              <a:avLst/>
              <a:gdLst>
                <a:gd name="T0" fmla="*/ 113 w 63"/>
                <a:gd name="T1" fmla="*/ 77 h 21"/>
                <a:gd name="T2" fmla="*/ 534 w 63"/>
                <a:gd name="T3" fmla="*/ 248 h 21"/>
                <a:gd name="T4" fmla="*/ 976 w 63"/>
                <a:gd name="T5" fmla="*/ 376 h 21"/>
                <a:gd name="T6" fmla="*/ 993 w 63"/>
                <a:gd name="T7" fmla="*/ 376 h 21"/>
                <a:gd name="T8" fmla="*/ 785 w 63"/>
                <a:gd name="T9" fmla="*/ 307 h 21"/>
                <a:gd name="T10" fmla="*/ 522 w 63"/>
                <a:gd name="T11" fmla="*/ 149 h 21"/>
                <a:gd name="T12" fmla="*/ 188 w 63"/>
                <a:gd name="T13" fmla="*/ 21 h 21"/>
                <a:gd name="T14" fmla="*/ 33 w 63"/>
                <a:gd name="T15" fmla="*/ 56 h 21"/>
                <a:gd name="T16" fmla="*/ 113 w 63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1">
                  <a:moveTo>
                    <a:pt x="7" y="4"/>
                  </a:moveTo>
                  <a:cubicBezTo>
                    <a:pt x="15" y="3"/>
                    <a:pt x="24" y="9"/>
                    <a:pt x="34" y="13"/>
                  </a:cubicBezTo>
                  <a:cubicBezTo>
                    <a:pt x="42" y="16"/>
                    <a:pt x="50" y="18"/>
                    <a:pt x="62" y="20"/>
                  </a:cubicBezTo>
                  <a:cubicBezTo>
                    <a:pt x="63" y="20"/>
                    <a:pt x="62" y="21"/>
                    <a:pt x="63" y="20"/>
                  </a:cubicBezTo>
                  <a:cubicBezTo>
                    <a:pt x="58" y="19"/>
                    <a:pt x="54" y="17"/>
                    <a:pt x="50" y="16"/>
                  </a:cubicBezTo>
                  <a:cubicBezTo>
                    <a:pt x="44" y="14"/>
                    <a:pt x="38" y="11"/>
                    <a:pt x="33" y="8"/>
                  </a:cubicBezTo>
                  <a:cubicBezTo>
                    <a:pt x="27" y="5"/>
                    <a:pt x="18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7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5" name="Freeform 864">
              <a:extLst>
                <a:ext uri="{FF2B5EF4-FFF2-40B4-BE49-F238E27FC236}">
                  <a16:creationId xmlns:a16="http://schemas.microsoft.com/office/drawing/2014/main" id="{AFCE0F6D-9069-4FB6-B030-5FF25A8EC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459"/>
              <a:ext cx="147" cy="50"/>
            </a:xfrm>
            <a:custGeom>
              <a:avLst/>
              <a:gdLst>
                <a:gd name="T0" fmla="*/ 870 w 59"/>
                <a:gd name="T1" fmla="*/ 326 h 19"/>
                <a:gd name="T2" fmla="*/ 683 w 59"/>
                <a:gd name="T3" fmla="*/ 271 h 19"/>
                <a:gd name="T4" fmla="*/ 665 w 59"/>
                <a:gd name="T5" fmla="*/ 271 h 19"/>
                <a:gd name="T6" fmla="*/ 404 w 59"/>
                <a:gd name="T7" fmla="*/ 124 h 19"/>
                <a:gd name="T8" fmla="*/ 42 w 59"/>
                <a:gd name="T9" fmla="*/ 0 h 19"/>
                <a:gd name="T10" fmla="*/ 0 w 59"/>
                <a:gd name="T11" fmla="*/ 21 h 19"/>
                <a:gd name="T12" fmla="*/ 154 w 59"/>
                <a:gd name="T13" fmla="*/ 76 h 19"/>
                <a:gd name="T14" fmla="*/ 371 w 59"/>
                <a:gd name="T15" fmla="*/ 179 h 19"/>
                <a:gd name="T16" fmla="*/ 508 w 59"/>
                <a:gd name="T17" fmla="*/ 271 h 19"/>
                <a:gd name="T18" fmla="*/ 541 w 59"/>
                <a:gd name="T19" fmla="*/ 271 h 19"/>
                <a:gd name="T20" fmla="*/ 571 w 59"/>
                <a:gd name="T21" fmla="*/ 292 h 19"/>
                <a:gd name="T22" fmla="*/ 603 w 59"/>
                <a:gd name="T23" fmla="*/ 311 h 19"/>
                <a:gd name="T24" fmla="*/ 620 w 59"/>
                <a:gd name="T25" fmla="*/ 311 h 19"/>
                <a:gd name="T26" fmla="*/ 653 w 59"/>
                <a:gd name="T27" fmla="*/ 326 h 19"/>
                <a:gd name="T28" fmla="*/ 665 w 59"/>
                <a:gd name="T29" fmla="*/ 326 h 19"/>
                <a:gd name="T30" fmla="*/ 715 w 59"/>
                <a:gd name="T31" fmla="*/ 347 h 19"/>
                <a:gd name="T32" fmla="*/ 837 w 59"/>
                <a:gd name="T33" fmla="*/ 347 h 19"/>
                <a:gd name="T34" fmla="*/ 912 w 59"/>
                <a:gd name="T35" fmla="*/ 326 h 19"/>
                <a:gd name="T36" fmla="*/ 870 w 59"/>
                <a:gd name="T37" fmla="*/ 326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8"/>
                  </a:moveTo>
                  <a:cubicBezTo>
                    <a:pt x="52" y="17"/>
                    <a:pt x="48" y="16"/>
                    <a:pt x="44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37" y="13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4"/>
                  </a:cubicBezTo>
                  <a:cubicBezTo>
                    <a:pt x="14" y="6"/>
                    <a:pt x="19" y="8"/>
                    <a:pt x="24" y="10"/>
                  </a:cubicBezTo>
                  <a:cubicBezTo>
                    <a:pt x="27" y="12"/>
                    <a:pt x="30" y="13"/>
                    <a:pt x="33" y="15"/>
                  </a:cubicBezTo>
                  <a:cubicBezTo>
                    <a:pt x="34" y="15"/>
                    <a:pt x="35" y="15"/>
                    <a:pt x="35" y="15"/>
                  </a:cubicBezTo>
                  <a:cubicBezTo>
                    <a:pt x="36" y="16"/>
                    <a:pt x="36" y="16"/>
                    <a:pt x="37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1" y="17"/>
                    <a:pt x="41" y="17"/>
                    <a:pt x="42" y="18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8"/>
                    <a:pt x="45" y="18"/>
                    <a:pt x="46" y="19"/>
                  </a:cubicBezTo>
                  <a:cubicBezTo>
                    <a:pt x="48" y="19"/>
                    <a:pt x="50" y="19"/>
                    <a:pt x="54" y="19"/>
                  </a:cubicBezTo>
                  <a:cubicBezTo>
                    <a:pt x="54" y="19"/>
                    <a:pt x="57" y="19"/>
                    <a:pt x="59" y="18"/>
                  </a:cubicBezTo>
                  <a:cubicBezTo>
                    <a:pt x="57" y="18"/>
                    <a:pt x="56" y="18"/>
                    <a:pt x="56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6" name="Freeform 865">
              <a:extLst>
                <a:ext uri="{FF2B5EF4-FFF2-40B4-BE49-F238E27FC236}">
                  <a16:creationId xmlns:a16="http://schemas.microsoft.com/office/drawing/2014/main" id="{3893BB5A-A9CC-4D87-B35C-4872C515B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1464"/>
              <a:ext cx="135" cy="43"/>
            </a:xfrm>
            <a:custGeom>
              <a:avLst/>
              <a:gdLst>
                <a:gd name="T0" fmla="*/ 738 w 54"/>
                <a:gd name="T1" fmla="*/ 253 h 16"/>
                <a:gd name="T2" fmla="*/ 283 w 54"/>
                <a:gd name="T3" fmla="*/ 94 h 16"/>
                <a:gd name="T4" fmla="*/ 63 w 54"/>
                <a:gd name="T5" fmla="*/ 22 h 16"/>
                <a:gd name="T6" fmla="*/ 20 w 54"/>
                <a:gd name="T7" fmla="*/ 35 h 16"/>
                <a:gd name="T8" fmla="*/ 220 w 54"/>
                <a:gd name="T9" fmla="*/ 137 h 16"/>
                <a:gd name="T10" fmla="*/ 408 w 54"/>
                <a:gd name="T11" fmla="*/ 231 h 16"/>
                <a:gd name="T12" fmla="*/ 595 w 54"/>
                <a:gd name="T13" fmla="*/ 312 h 16"/>
                <a:gd name="T14" fmla="*/ 595 w 54"/>
                <a:gd name="T15" fmla="*/ 312 h 16"/>
                <a:gd name="T16" fmla="*/ 770 w 54"/>
                <a:gd name="T17" fmla="*/ 312 h 16"/>
                <a:gd name="T18" fmla="*/ 738 w 54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6">
                  <a:moveTo>
                    <a:pt x="47" y="13"/>
                  </a:moveTo>
                  <a:cubicBezTo>
                    <a:pt x="35" y="12"/>
                    <a:pt x="26" y="8"/>
                    <a:pt x="18" y="5"/>
                  </a:cubicBezTo>
                  <a:cubicBezTo>
                    <a:pt x="13" y="2"/>
                    <a:pt x="7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4"/>
                    <a:pt x="9" y="5"/>
                    <a:pt x="14" y="7"/>
                  </a:cubicBezTo>
                  <a:cubicBezTo>
                    <a:pt x="18" y="9"/>
                    <a:pt x="22" y="11"/>
                    <a:pt x="26" y="12"/>
                  </a:cubicBezTo>
                  <a:cubicBezTo>
                    <a:pt x="30" y="14"/>
                    <a:pt x="34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1" y="16"/>
                    <a:pt x="45" y="16"/>
                    <a:pt x="49" y="16"/>
                  </a:cubicBezTo>
                  <a:cubicBezTo>
                    <a:pt x="52" y="16"/>
                    <a:pt x="54" y="14"/>
                    <a:pt x="47" y="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7" name="Freeform 866">
              <a:extLst>
                <a:ext uri="{FF2B5EF4-FFF2-40B4-BE49-F238E27FC236}">
                  <a16:creationId xmlns:a16="http://schemas.microsoft.com/office/drawing/2014/main" id="{A7024631-8DB1-4211-B813-EF8585AD3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456"/>
              <a:ext cx="157" cy="56"/>
            </a:xfrm>
            <a:custGeom>
              <a:avLst/>
              <a:gdLst>
                <a:gd name="T0" fmla="*/ 105 w 63"/>
                <a:gd name="T1" fmla="*/ 77 h 21"/>
                <a:gd name="T2" fmla="*/ 528 w 63"/>
                <a:gd name="T3" fmla="*/ 248 h 21"/>
                <a:gd name="T4" fmla="*/ 962 w 63"/>
                <a:gd name="T5" fmla="*/ 376 h 21"/>
                <a:gd name="T6" fmla="*/ 962 w 63"/>
                <a:gd name="T7" fmla="*/ 376 h 21"/>
                <a:gd name="T8" fmla="*/ 778 w 63"/>
                <a:gd name="T9" fmla="*/ 307 h 21"/>
                <a:gd name="T10" fmla="*/ 508 w 63"/>
                <a:gd name="T11" fmla="*/ 171 h 21"/>
                <a:gd name="T12" fmla="*/ 167 w 63"/>
                <a:gd name="T13" fmla="*/ 21 h 21"/>
                <a:gd name="T14" fmla="*/ 30 w 63"/>
                <a:gd name="T15" fmla="*/ 56 h 21"/>
                <a:gd name="T16" fmla="*/ 105 w 63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1">
                  <a:moveTo>
                    <a:pt x="7" y="4"/>
                  </a:moveTo>
                  <a:cubicBezTo>
                    <a:pt x="15" y="4"/>
                    <a:pt x="24" y="9"/>
                    <a:pt x="34" y="13"/>
                  </a:cubicBezTo>
                  <a:cubicBezTo>
                    <a:pt x="42" y="16"/>
                    <a:pt x="50" y="18"/>
                    <a:pt x="62" y="20"/>
                  </a:cubicBezTo>
                  <a:cubicBezTo>
                    <a:pt x="63" y="20"/>
                    <a:pt x="62" y="21"/>
                    <a:pt x="62" y="20"/>
                  </a:cubicBezTo>
                  <a:cubicBezTo>
                    <a:pt x="58" y="19"/>
                    <a:pt x="54" y="17"/>
                    <a:pt x="50" y="16"/>
                  </a:cubicBezTo>
                  <a:cubicBezTo>
                    <a:pt x="43" y="14"/>
                    <a:pt x="38" y="11"/>
                    <a:pt x="33" y="9"/>
                  </a:cubicBezTo>
                  <a:cubicBezTo>
                    <a:pt x="26" y="6"/>
                    <a:pt x="18" y="2"/>
                    <a:pt x="11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7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8" name="Freeform 867">
              <a:extLst>
                <a:ext uri="{FF2B5EF4-FFF2-40B4-BE49-F238E27FC236}">
                  <a16:creationId xmlns:a16="http://schemas.microsoft.com/office/drawing/2014/main" id="{52648707-99D3-4631-97EF-19B13731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459"/>
              <a:ext cx="145" cy="53"/>
            </a:xfrm>
            <a:custGeom>
              <a:avLst/>
              <a:gdLst>
                <a:gd name="T0" fmla="*/ 863 w 58"/>
                <a:gd name="T1" fmla="*/ 337 h 20"/>
                <a:gd name="T2" fmla="*/ 688 w 58"/>
                <a:gd name="T3" fmla="*/ 281 h 20"/>
                <a:gd name="T4" fmla="*/ 675 w 58"/>
                <a:gd name="T5" fmla="*/ 281 h 20"/>
                <a:gd name="T6" fmla="*/ 395 w 58"/>
                <a:gd name="T7" fmla="*/ 148 h 20"/>
                <a:gd name="T8" fmla="*/ 50 w 58"/>
                <a:gd name="T9" fmla="*/ 0 h 20"/>
                <a:gd name="T10" fmla="*/ 0 w 58"/>
                <a:gd name="T11" fmla="*/ 21 h 20"/>
                <a:gd name="T12" fmla="*/ 145 w 58"/>
                <a:gd name="T13" fmla="*/ 90 h 20"/>
                <a:gd name="T14" fmla="*/ 375 w 58"/>
                <a:gd name="T15" fmla="*/ 204 h 20"/>
                <a:gd name="T16" fmla="*/ 520 w 58"/>
                <a:gd name="T17" fmla="*/ 281 h 20"/>
                <a:gd name="T18" fmla="*/ 550 w 58"/>
                <a:gd name="T19" fmla="*/ 294 h 20"/>
                <a:gd name="T20" fmla="*/ 563 w 58"/>
                <a:gd name="T21" fmla="*/ 294 h 20"/>
                <a:gd name="T22" fmla="*/ 595 w 58"/>
                <a:gd name="T23" fmla="*/ 315 h 20"/>
                <a:gd name="T24" fmla="*/ 625 w 58"/>
                <a:gd name="T25" fmla="*/ 315 h 20"/>
                <a:gd name="T26" fmla="*/ 658 w 58"/>
                <a:gd name="T27" fmla="*/ 337 h 20"/>
                <a:gd name="T28" fmla="*/ 675 w 58"/>
                <a:gd name="T29" fmla="*/ 337 h 20"/>
                <a:gd name="T30" fmla="*/ 708 w 58"/>
                <a:gd name="T31" fmla="*/ 352 h 20"/>
                <a:gd name="T32" fmla="*/ 833 w 58"/>
                <a:gd name="T33" fmla="*/ 371 h 20"/>
                <a:gd name="T34" fmla="*/ 908 w 58"/>
                <a:gd name="T35" fmla="*/ 337 h 20"/>
                <a:gd name="T36" fmla="*/ 863 w 58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20">
                  <a:moveTo>
                    <a:pt x="55" y="18"/>
                  </a:moveTo>
                  <a:cubicBezTo>
                    <a:pt x="51" y="17"/>
                    <a:pt x="47" y="17"/>
                    <a:pt x="44" y="15"/>
                  </a:cubicBezTo>
                  <a:cubicBezTo>
                    <a:pt x="44" y="15"/>
                    <a:pt x="43" y="15"/>
                    <a:pt x="43" y="15"/>
                  </a:cubicBezTo>
                  <a:cubicBezTo>
                    <a:pt x="36" y="13"/>
                    <a:pt x="31" y="10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6" y="3"/>
                    <a:pt x="9" y="5"/>
                  </a:cubicBezTo>
                  <a:cubicBezTo>
                    <a:pt x="14" y="6"/>
                    <a:pt x="19" y="8"/>
                    <a:pt x="24" y="11"/>
                  </a:cubicBezTo>
                  <a:cubicBezTo>
                    <a:pt x="27" y="12"/>
                    <a:pt x="30" y="13"/>
                    <a:pt x="33" y="15"/>
                  </a:cubicBezTo>
                  <a:cubicBezTo>
                    <a:pt x="34" y="15"/>
                    <a:pt x="34" y="15"/>
                    <a:pt x="35" y="16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7"/>
                    <a:pt x="41" y="18"/>
                    <a:pt x="42" y="18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9"/>
                    <a:pt x="45" y="19"/>
                    <a:pt x="45" y="19"/>
                  </a:cubicBezTo>
                  <a:cubicBezTo>
                    <a:pt x="48" y="20"/>
                    <a:pt x="50" y="20"/>
                    <a:pt x="53" y="20"/>
                  </a:cubicBezTo>
                  <a:cubicBezTo>
                    <a:pt x="54" y="20"/>
                    <a:pt x="57" y="19"/>
                    <a:pt x="58" y="18"/>
                  </a:cubicBezTo>
                  <a:cubicBezTo>
                    <a:pt x="57" y="18"/>
                    <a:pt x="56" y="18"/>
                    <a:pt x="55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9" name="Freeform 868">
              <a:extLst>
                <a:ext uri="{FF2B5EF4-FFF2-40B4-BE49-F238E27FC236}">
                  <a16:creationId xmlns:a16="http://schemas.microsoft.com/office/drawing/2014/main" id="{908D5783-B2E0-4659-AB98-E8B4C9830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464"/>
              <a:ext cx="135" cy="45"/>
            </a:xfrm>
            <a:custGeom>
              <a:avLst/>
              <a:gdLst>
                <a:gd name="T0" fmla="*/ 738 w 54"/>
                <a:gd name="T1" fmla="*/ 259 h 17"/>
                <a:gd name="T2" fmla="*/ 283 w 54"/>
                <a:gd name="T3" fmla="*/ 90 h 17"/>
                <a:gd name="T4" fmla="*/ 63 w 54"/>
                <a:gd name="T5" fmla="*/ 21 h 17"/>
                <a:gd name="T6" fmla="*/ 20 w 54"/>
                <a:gd name="T7" fmla="*/ 56 h 17"/>
                <a:gd name="T8" fmla="*/ 238 w 54"/>
                <a:gd name="T9" fmla="*/ 148 h 17"/>
                <a:gd name="T10" fmla="*/ 408 w 54"/>
                <a:gd name="T11" fmla="*/ 225 h 17"/>
                <a:gd name="T12" fmla="*/ 613 w 54"/>
                <a:gd name="T13" fmla="*/ 294 h 17"/>
                <a:gd name="T14" fmla="*/ 613 w 54"/>
                <a:gd name="T15" fmla="*/ 294 h 17"/>
                <a:gd name="T16" fmla="*/ 783 w 54"/>
                <a:gd name="T17" fmla="*/ 315 h 17"/>
                <a:gd name="T18" fmla="*/ 738 w 54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7">
                  <a:moveTo>
                    <a:pt x="47" y="14"/>
                  </a:moveTo>
                  <a:cubicBezTo>
                    <a:pt x="35" y="12"/>
                    <a:pt x="26" y="9"/>
                    <a:pt x="18" y="5"/>
                  </a:cubicBezTo>
                  <a:cubicBezTo>
                    <a:pt x="13" y="3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6" y="4"/>
                    <a:pt x="9" y="5"/>
                    <a:pt x="15" y="8"/>
                  </a:cubicBezTo>
                  <a:cubicBezTo>
                    <a:pt x="18" y="9"/>
                    <a:pt x="23" y="11"/>
                    <a:pt x="26" y="12"/>
                  </a:cubicBezTo>
                  <a:cubicBezTo>
                    <a:pt x="30" y="14"/>
                    <a:pt x="34" y="15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7"/>
                    <a:pt x="45" y="17"/>
                    <a:pt x="50" y="17"/>
                  </a:cubicBezTo>
                  <a:cubicBezTo>
                    <a:pt x="52" y="17"/>
                    <a:pt x="54" y="14"/>
                    <a:pt x="47" y="1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0" name="Freeform 869">
              <a:extLst>
                <a:ext uri="{FF2B5EF4-FFF2-40B4-BE49-F238E27FC236}">
                  <a16:creationId xmlns:a16="http://schemas.microsoft.com/office/drawing/2014/main" id="{B539504C-343C-4AEB-A3F6-27544F197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459"/>
              <a:ext cx="157" cy="53"/>
            </a:xfrm>
            <a:custGeom>
              <a:avLst/>
              <a:gdLst>
                <a:gd name="T0" fmla="*/ 105 w 63"/>
                <a:gd name="T1" fmla="*/ 56 h 20"/>
                <a:gd name="T2" fmla="*/ 528 w 63"/>
                <a:gd name="T3" fmla="*/ 225 h 20"/>
                <a:gd name="T4" fmla="*/ 962 w 63"/>
                <a:gd name="T5" fmla="*/ 352 h 20"/>
                <a:gd name="T6" fmla="*/ 962 w 63"/>
                <a:gd name="T7" fmla="*/ 352 h 20"/>
                <a:gd name="T8" fmla="*/ 778 w 63"/>
                <a:gd name="T9" fmla="*/ 281 h 20"/>
                <a:gd name="T10" fmla="*/ 508 w 63"/>
                <a:gd name="T11" fmla="*/ 148 h 20"/>
                <a:gd name="T12" fmla="*/ 167 w 63"/>
                <a:gd name="T13" fmla="*/ 0 h 20"/>
                <a:gd name="T14" fmla="*/ 30 w 63"/>
                <a:gd name="T15" fmla="*/ 34 h 20"/>
                <a:gd name="T16" fmla="*/ 105 w 63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">
                  <a:moveTo>
                    <a:pt x="7" y="3"/>
                  </a:moveTo>
                  <a:cubicBezTo>
                    <a:pt x="15" y="3"/>
                    <a:pt x="24" y="8"/>
                    <a:pt x="34" y="12"/>
                  </a:cubicBezTo>
                  <a:cubicBezTo>
                    <a:pt x="42" y="16"/>
                    <a:pt x="50" y="18"/>
                    <a:pt x="62" y="19"/>
                  </a:cubicBezTo>
                  <a:cubicBezTo>
                    <a:pt x="63" y="19"/>
                    <a:pt x="62" y="20"/>
                    <a:pt x="62" y="19"/>
                  </a:cubicBezTo>
                  <a:cubicBezTo>
                    <a:pt x="58" y="18"/>
                    <a:pt x="54" y="17"/>
                    <a:pt x="50" y="15"/>
                  </a:cubicBezTo>
                  <a:cubicBezTo>
                    <a:pt x="44" y="13"/>
                    <a:pt x="38" y="10"/>
                    <a:pt x="33" y="8"/>
                  </a:cubicBezTo>
                  <a:cubicBezTo>
                    <a:pt x="26" y="5"/>
                    <a:pt x="18" y="1"/>
                    <a:pt x="11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4"/>
                    <a:pt x="3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1" name="Freeform 870">
              <a:extLst>
                <a:ext uri="{FF2B5EF4-FFF2-40B4-BE49-F238E27FC236}">
                  <a16:creationId xmlns:a16="http://schemas.microsoft.com/office/drawing/2014/main" id="{675A3934-A45F-42E7-9566-880D786CE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459"/>
              <a:ext cx="148" cy="53"/>
            </a:xfrm>
            <a:custGeom>
              <a:avLst/>
              <a:gdLst>
                <a:gd name="T0" fmla="*/ 880 w 59"/>
                <a:gd name="T1" fmla="*/ 337 h 20"/>
                <a:gd name="T2" fmla="*/ 692 w 59"/>
                <a:gd name="T3" fmla="*/ 294 h 20"/>
                <a:gd name="T4" fmla="*/ 680 w 59"/>
                <a:gd name="T5" fmla="*/ 281 h 20"/>
                <a:gd name="T6" fmla="*/ 396 w 59"/>
                <a:gd name="T7" fmla="*/ 148 h 20"/>
                <a:gd name="T8" fmla="*/ 50 w 59"/>
                <a:gd name="T9" fmla="*/ 0 h 20"/>
                <a:gd name="T10" fmla="*/ 0 w 59"/>
                <a:gd name="T11" fmla="*/ 34 h 20"/>
                <a:gd name="T12" fmla="*/ 158 w 59"/>
                <a:gd name="T13" fmla="*/ 90 h 20"/>
                <a:gd name="T14" fmla="*/ 379 w 59"/>
                <a:gd name="T15" fmla="*/ 204 h 20"/>
                <a:gd name="T16" fmla="*/ 522 w 59"/>
                <a:gd name="T17" fmla="*/ 281 h 20"/>
                <a:gd name="T18" fmla="*/ 554 w 59"/>
                <a:gd name="T19" fmla="*/ 294 h 20"/>
                <a:gd name="T20" fmla="*/ 567 w 59"/>
                <a:gd name="T21" fmla="*/ 294 h 20"/>
                <a:gd name="T22" fmla="*/ 597 w 59"/>
                <a:gd name="T23" fmla="*/ 315 h 20"/>
                <a:gd name="T24" fmla="*/ 630 w 59"/>
                <a:gd name="T25" fmla="*/ 315 h 20"/>
                <a:gd name="T26" fmla="*/ 660 w 59"/>
                <a:gd name="T27" fmla="*/ 337 h 20"/>
                <a:gd name="T28" fmla="*/ 680 w 59"/>
                <a:gd name="T29" fmla="*/ 352 h 20"/>
                <a:gd name="T30" fmla="*/ 710 w 59"/>
                <a:gd name="T31" fmla="*/ 352 h 20"/>
                <a:gd name="T32" fmla="*/ 850 w 59"/>
                <a:gd name="T33" fmla="*/ 371 h 20"/>
                <a:gd name="T34" fmla="*/ 931 w 59"/>
                <a:gd name="T35" fmla="*/ 352 h 20"/>
                <a:gd name="T36" fmla="*/ 880 w 59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20">
                  <a:moveTo>
                    <a:pt x="56" y="18"/>
                  </a:moveTo>
                  <a:cubicBezTo>
                    <a:pt x="51" y="17"/>
                    <a:pt x="48" y="17"/>
                    <a:pt x="44" y="16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37" y="13"/>
                    <a:pt x="31" y="11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6" y="4"/>
                    <a:pt x="10" y="5"/>
                  </a:cubicBezTo>
                  <a:cubicBezTo>
                    <a:pt x="14" y="6"/>
                    <a:pt x="19" y="8"/>
                    <a:pt x="24" y="11"/>
                  </a:cubicBezTo>
                  <a:cubicBezTo>
                    <a:pt x="27" y="12"/>
                    <a:pt x="30" y="14"/>
                    <a:pt x="33" y="15"/>
                  </a:cubicBezTo>
                  <a:cubicBezTo>
                    <a:pt x="34" y="15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8"/>
                    <a:pt x="43" y="18"/>
                    <a:pt x="43" y="19"/>
                  </a:cubicBezTo>
                  <a:cubicBezTo>
                    <a:pt x="44" y="19"/>
                    <a:pt x="45" y="19"/>
                    <a:pt x="45" y="19"/>
                  </a:cubicBezTo>
                  <a:cubicBezTo>
                    <a:pt x="48" y="20"/>
                    <a:pt x="50" y="20"/>
                    <a:pt x="54" y="20"/>
                  </a:cubicBezTo>
                  <a:cubicBezTo>
                    <a:pt x="54" y="20"/>
                    <a:pt x="57" y="19"/>
                    <a:pt x="59" y="19"/>
                  </a:cubicBezTo>
                  <a:cubicBezTo>
                    <a:pt x="57" y="18"/>
                    <a:pt x="56" y="18"/>
                    <a:pt x="56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2" name="Freeform 871">
              <a:extLst>
                <a:ext uri="{FF2B5EF4-FFF2-40B4-BE49-F238E27FC236}">
                  <a16:creationId xmlns:a16="http://schemas.microsoft.com/office/drawing/2014/main" id="{C9ED1D17-2EEF-4842-AC1F-9670737E3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467"/>
              <a:ext cx="137" cy="42"/>
            </a:xfrm>
            <a:custGeom>
              <a:avLst/>
              <a:gdLst>
                <a:gd name="T0" fmla="*/ 745 w 55"/>
                <a:gd name="T1" fmla="*/ 234 h 16"/>
                <a:gd name="T2" fmla="*/ 291 w 55"/>
                <a:gd name="T3" fmla="*/ 76 h 16"/>
                <a:gd name="T4" fmla="*/ 62 w 55"/>
                <a:gd name="T5" fmla="*/ 0 h 16"/>
                <a:gd name="T6" fmla="*/ 30 w 55"/>
                <a:gd name="T7" fmla="*/ 34 h 16"/>
                <a:gd name="T8" fmla="*/ 229 w 55"/>
                <a:gd name="T9" fmla="*/ 123 h 16"/>
                <a:gd name="T10" fmla="*/ 416 w 55"/>
                <a:gd name="T11" fmla="*/ 221 h 16"/>
                <a:gd name="T12" fmla="*/ 603 w 55"/>
                <a:gd name="T13" fmla="*/ 268 h 16"/>
                <a:gd name="T14" fmla="*/ 603 w 55"/>
                <a:gd name="T15" fmla="*/ 268 h 16"/>
                <a:gd name="T16" fmla="*/ 775 w 55"/>
                <a:gd name="T17" fmla="*/ 289 h 16"/>
                <a:gd name="T18" fmla="*/ 745 w 55"/>
                <a:gd name="T19" fmla="*/ 234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6">
                  <a:moveTo>
                    <a:pt x="48" y="13"/>
                  </a:moveTo>
                  <a:cubicBezTo>
                    <a:pt x="36" y="11"/>
                    <a:pt x="27" y="8"/>
                    <a:pt x="19" y="4"/>
                  </a:cubicBezTo>
                  <a:cubicBezTo>
                    <a:pt x="13" y="2"/>
                    <a:pt x="8" y="1"/>
                    <a:pt x="4" y="0"/>
                  </a:cubicBezTo>
                  <a:cubicBezTo>
                    <a:pt x="1" y="0"/>
                    <a:pt x="0" y="1"/>
                    <a:pt x="2" y="2"/>
                  </a:cubicBezTo>
                  <a:cubicBezTo>
                    <a:pt x="7" y="3"/>
                    <a:pt x="10" y="4"/>
                    <a:pt x="15" y="7"/>
                  </a:cubicBezTo>
                  <a:cubicBezTo>
                    <a:pt x="19" y="8"/>
                    <a:pt x="23" y="10"/>
                    <a:pt x="27" y="12"/>
                  </a:cubicBezTo>
                  <a:cubicBezTo>
                    <a:pt x="31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1" y="16"/>
                    <a:pt x="46" y="16"/>
                    <a:pt x="50" y="16"/>
                  </a:cubicBezTo>
                  <a:cubicBezTo>
                    <a:pt x="52" y="16"/>
                    <a:pt x="55" y="13"/>
                    <a:pt x="48" y="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3" name="Freeform 872">
              <a:extLst>
                <a:ext uri="{FF2B5EF4-FFF2-40B4-BE49-F238E27FC236}">
                  <a16:creationId xmlns:a16="http://schemas.microsoft.com/office/drawing/2014/main" id="{00B2A82E-F31B-4946-B451-C6ADFFB96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459"/>
              <a:ext cx="160" cy="53"/>
            </a:xfrm>
            <a:custGeom>
              <a:avLst/>
              <a:gdLst>
                <a:gd name="T0" fmla="*/ 125 w 64"/>
                <a:gd name="T1" fmla="*/ 56 h 20"/>
                <a:gd name="T2" fmla="*/ 550 w 64"/>
                <a:gd name="T3" fmla="*/ 239 h 20"/>
                <a:gd name="T4" fmla="*/ 988 w 64"/>
                <a:gd name="T5" fmla="*/ 352 h 20"/>
                <a:gd name="T6" fmla="*/ 988 w 64"/>
                <a:gd name="T7" fmla="*/ 352 h 20"/>
                <a:gd name="T8" fmla="*/ 800 w 64"/>
                <a:gd name="T9" fmla="*/ 281 h 20"/>
                <a:gd name="T10" fmla="*/ 533 w 64"/>
                <a:gd name="T11" fmla="*/ 148 h 20"/>
                <a:gd name="T12" fmla="*/ 188 w 64"/>
                <a:gd name="T13" fmla="*/ 21 h 20"/>
                <a:gd name="T14" fmla="*/ 50 w 64"/>
                <a:gd name="T15" fmla="*/ 34 h 20"/>
                <a:gd name="T16" fmla="*/ 125 w 64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20">
                  <a:moveTo>
                    <a:pt x="8" y="3"/>
                  </a:moveTo>
                  <a:cubicBezTo>
                    <a:pt x="16" y="3"/>
                    <a:pt x="25" y="9"/>
                    <a:pt x="35" y="13"/>
                  </a:cubicBezTo>
                  <a:cubicBezTo>
                    <a:pt x="43" y="16"/>
                    <a:pt x="51" y="18"/>
                    <a:pt x="63" y="19"/>
                  </a:cubicBezTo>
                  <a:cubicBezTo>
                    <a:pt x="64" y="19"/>
                    <a:pt x="63" y="20"/>
                    <a:pt x="63" y="19"/>
                  </a:cubicBezTo>
                  <a:cubicBezTo>
                    <a:pt x="59" y="18"/>
                    <a:pt x="55" y="17"/>
                    <a:pt x="51" y="15"/>
                  </a:cubicBezTo>
                  <a:cubicBezTo>
                    <a:pt x="44" y="13"/>
                    <a:pt x="39" y="11"/>
                    <a:pt x="34" y="8"/>
                  </a:cubicBezTo>
                  <a:cubicBezTo>
                    <a:pt x="27" y="5"/>
                    <a:pt x="19" y="1"/>
                    <a:pt x="12" y="1"/>
                  </a:cubicBezTo>
                  <a:cubicBezTo>
                    <a:pt x="7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4" name="Freeform 873">
              <a:extLst>
                <a:ext uri="{FF2B5EF4-FFF2-40B4-BE49-F238E27FC236}">
                  <a16:creationId xmlns:a16="http://schemas.microsoft.com/office/drawing/2014/main" id="{49F23D7E-39DA-4497-970E-4EE307BAF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459"/>
              <a:ext cx="145" cy="53"/>
            </a:xfrm>
            <a:custGeom>
              <a:avLst/>
              <a:gdLst>
                <a:gd name="T0" fmla="*/ 863 w 58"/>
                <a:gd name="T1" fmla="*/ 337 h 20"/>
                <a:gd name="T2" fmla="*/ 688 w 58"/>
                <a:gd name="T3" fmla="*/ 294 h 20"/>
                <a:gd name="T4" fmla="*/ 675 w 58"/>
                <a:gd name="T5" fmla="*/ 294 h 20"/>
                <a:gd name="T6" fmla="*/ 395 w 58"/>
                <a:gd name="T7" fmla="*/ 148 h 20"/>
                <a:gd name="T8" fmla="*/ 50 w 58"/>
                <a:gd name="T9" fmla="*/ 0 h 20"/>
                <a:gd name="T10" fmla="*/ 0 w 58"/>
                <a:gd name="T11" fmla="*/ 34 h 20"/>
                <a:gd name="T12" fmla="*/ 145 w 58"/>
                <a:gd name="T13" fmla="*/ 90 h 20"/>
                <a:gd name="T14" fmla="*/ 375 w 58"/>
                <a:gd name="T15" fmla="*/ 204 h 20"/>
                <a:gd name="T16" fmla="*/ 520 w 58"/>
                <a:gd name="T17" fmla="*/ 281 h 20"/>
                <a:gd name="T18" fmla="*/ 550 w 58"/>
                <a:gd name="T19" fmla="*/ 294 h 20"/>
                <a:gd name="T20" fmla="*/ 563 w 58"/>
                <a:gd name="T21" fmla="*/ 315 h 20"/>
                <a:gd name="T22" fmla="*/ 595 w 58"/>
                <a:gd name="T23" fmla="*/ 315 h 20"/>
                <a:gd name="T24" fmla="*/ 613 w 58"/>
                <a:gd name="T25" fmla="*/ 337 h 20"/>
                <a:gd name="T26" fmla="*/ 658 w 58"/>
                <a:gd name="T27" fmla="*/ 337 h 20"/>
                <a:gd name="T28" fmla="*/ 675 w 58"/>
                <a:gd name="T29" fmla="*/ 352 h 20"/>
                <a:gd name="T30" fmla="*/ 708 w 58"/>
                <a:gd name="T31" fmla="*/ 352 h 20"/>
                <a:gd name="T32" fmla="*/ 833 w 58"/>
                <a:gd name="T33" fmla="*/ 371 h 20"/>
                <a:gd name="T34" fmla="*/ 908 w 58"/>
                <a:gd name="T35" fmla="*/ 352 h 20"/>
                <a:gd name="T36" fmla="*/ 863 w 58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20">
                  <a:moveTo>
                    <a:pt x="55" y="18"/>
                  </a:moveTo>
                  <a:cubicBezTo>
                    <a:pt x="51" y="17"/>
                    <a:pt x="47" y="17"/>
                    <a:pt x="44" y="16"/>
                  </a:cubicBezTo>
                  <a:cubicBezTo>
                    <a:pt x="44" y="16"/>
                    <a:pt x="43" y="16"/>
                    <a:pt x="43" y="16"/>
                  </a:cubicBezTo>
                  <a:cubicBezTo>
                    <a:pt x="36" y="14"/>
                    <a:pt x="30" y="11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14" y="6"/>
                    <a:pt x="19" y="9"/>
                    <a:pt x="24" y="11"/>
                  </a:cubicBezTo>
                  <a:cubicBezTo>
                    <a:pt x="27" y="12"/>
                    <a:pt x="30" y="14"/>
                    <a:pt x="33" y="15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6" y="17"/>
                  </a:cubicBezTo>
                  <a:cubicBezTo>
                    <a:pt x="37" y="17"/>
                    <a:pt x="37" y="17"/>
                    <a:pt x="38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4" y="19"/>
                    <a:pt x="44" y="19"/>
                    <a:pt x="45" y="19"/>
                  </a:cubicBezTo>
                  <a:cubicBezTo>
                    <a:pt x="48" y="20"/>
                    <a:pt x="50" y="20"/>
                    <a:pt x="53" y="20"/>
                  </a:cubicBezTo>
                  <a:cubicBezTo>
                    <a:pt x="54" y="20"/>
                    <a:pt x="57" y="20"/>
                    <a:pt x="58" y="19"/>
                  </a:cubicBezTo>
                  <a:cubicBezTo>
                    <a:pt x="57" y="19"/>
                    <a:pt x="56" y="18"/>
                    <a:pt x="55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5" name="Freeform 874">
              <a:extLst>
                <a:ext uri="{FF2B5EF4-FFF2-40B4-BE49-F238E27FC236}">
                  <a16:creationId xmlns:a16="http://schemas.microsoft.com/office/drawing/2014/main" id="{1C3A4749-9B08-41A1-AC71-8576A4F75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469"/>
              <a:ext cx="138" cy="40"/>
            </a:xfrm>
            <a:custGeom>
              <a:avLst/>
              <a:gdLst>
                <a:gd name="T0" fmla="*/ 755 w 55"/>
                <a:gd name="T1" fmla="*/ 227 h 15"/>
                <a:gd name="T2" fmla="*/ 301 w 55"/>
                <a:gd name="T3" fmla="*/ 77 h 15"/>
                <a:gd name="T4" fmla="*/ 63 w 55"/>
                <a:gd name="T5" fmla="*/ 0 h 15"/>
                <a:gd name="T6" fmla="*/ 33 w 55"/>
                <a:gd name="T7" fmla="*/ 35 h 15"/>
                <a:gd name="T8" fmla="*/ 238 w 55"/>
                <a:gd name="T9" fmla="*/ 136 h 15"/>
                <a:gd name="T10" fmla="*/ 429 w 55"/>
                <a:gd name="T11" fmla="*/ 205 h 15"/>
                <a:gd name="T12" fmla="*/ 617 w 55"/>
                <a:gd name="T13" fmla="*/ 285 h 15"/>
                <a:gd name="T14" fmla="*/ 617 w 55"/>
                <a:gd name="T15" fmla="*/ 285 h 15"/>
                <a:gd name="T16" fmla="*/ 788 w 55"/>
                <a:gd name="T17" fmla="*/ 285 h 15"/>
                <a:gd name="T18" fmla="*/ 755 w 55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5">
                  <a:moveTo>
                    <a:pt x="48" y="12"/>
                  </a:moveTo>
                  <a:cubicBezTo>
                    <a:pt x="36" y="11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5" y="7"/>
                  </a:cubicBezTo>
                  <a:cubicBezTo>
                    <a:pt x="18" y="8"/>
                    <a:pt x="23" y="10"/>
                    <a:pt x="27" y="11"/>
                  </a:cubicBezTo>
                  <a:cubicBezTo>
                    <a:pt x="31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15"/>
                    <a:pt x="46" y="15"/>
                    <a:pt x="50" y="15"/>
                  </a:cubicBezTo>
                  <a:cubicBezTo>
                    <a:pt x="52" y="15"/>
                    <a:pt x="55" y="12"/>
                    <a:pt x="48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6" name="Freeform 875">
              <a:extLst>
                <a:ext uri="{FF2B5EF4-FFF2-40B4-BE49-F238E27FC236}">
                  <a16:creationId xmlns:a16="http://schemas.microsoft.com/office/drawing/2014/main" id="{B7D430D3-D919-49CF-AD43-35CF4B78E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464"/>
              <a:ext cx="160" cy="51"/>
            </a:xfrm>
            <a:custGeom>
              <a:avLst/>
              <a:gdLst>
                <a:gd name="T0" fmla="*/ 113 w 64"/>
                <a:gd name="T1" fmla="*/ 56 h 19"/>
                <a:gd name="T2" fmla="*/ 550 w 64"/>
                <a:gd name="T3" fmla="*/ 231 h 19"/>
                <a:gd name="T4" fmla="*/ 988 w 64"/>
                <a:gd name="T5" fmla="*/ 346 h 19"/>
                <a:gd name="T6" fmla="*/ 988 w 64"/>
                <a:gd name="T7" fmla="*/ 346 h 19"/>
                <a:gd name="T8" fmla="*/ 800 w 64"/>
                <a:gd name="T9" fmla="*/ 274 h 19"/>
                <a:gd name="T10" fmla="*/ 520 w 64"/>
                <a:gd name="T11" fmla="*/ 137 h 19"/>
                <a:gd name="T12" fmla="*/ 188 w 64"/>
                <a:gd name="T13" fmla="*/ 0 h 19"/>
                <a:gd name="T14" fmla="*/ 33 w 64"/>
                <a:gd name="T15" fmla="*/ 56 h 19"/>
                <a:gd name="T16" fmla="*/ 113 w 64"/>
                <a:gd name="T17" fmla="*/ 5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9">
                  <a:moveTo>
                    <a:pt x="7" y="3"/>
                  </a:moveTo>
                  <a:cubicBezTo>
                    <a:pt x="15" y="3"/>
                    <a:pt x="24" y="8"/>
                    <a:pt x="35" y="12"/>
                  </a:cubicBezTo>
                  <a:cubicBezTo>
                    <a:pt x="43" y="15"/>
                    <a:pt x="51" y="17"/>
                    <a:pt x="63" y="18"/>
                  </a:cubicBezTo>
                  <a:cubicBezTo>
                    <a:pt x="64" y="18"/>
                    <a:pt x="63" y="19"/>
                    <a:pt x="63" y="18"/>
                  </a:cubicBezTo>
                  <a:cubicBezTo>
                    <a:pt x="59" y="17"/>
                    <a:pt x="55" y="16"/>
                    <a:pt x="51" y="14"/>
                  </a:cubicBezTo>
                  <a:cubicBezTo>
                    <a:pt x="44" y="12"/>
                    <a:pt x="39" y="10"/>
                    <a:pt x="33" y="7"/>
                  </a:cubicBezTo>
                  <a:cubicBezTo>
                    <a:pt x="27" y="5"/>
                    <a:pt x="19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7" name="Freeform 876">
              <a:extLst>
                <a:ext uri="{FF2B5EF4-FFF2-40B4-BE49-F238E27FC236}">
                  <a16:creationId xmlns:a16="http://schemas.microsoft.com/office/drawing/2014/main" id="{17C65792-98F1-4422-AC56-94EB6460F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464"/>
              <a:ext cx="147" cy="51"/>
            </a:xfrm>
            <a:custGeom>
              <a:avLst/>
              <a:gdLst>
                <a:gd name="T0" fmla="*/ 870 w 59"/>
                <a:gd name="T1" fmla="*/ 330 h 19"/>
                <a:gd name="T2" fmla="*/ 695 w 59"/>
                <a:gd name="T3" fmla="*/ 274 h 19"/>
                <a:gd name="T4" fmla="*/ 683 w 59"/>
                <a:gd name="T5" fmla="*/ 274 h 19"/>
                <a:gd name="T6" fmla="*/ 404 w 59"/>
                <a:gd name="T7" fmla="*/ 137 h 19"/>
                <a:gd name="T8" fmla="*/ 42 w 59"/>
                <a:gd name="T9" fmla="*/ 0 h 19"/>
                <a:gd name="T10" fmla="*/ 0 w 59"/>
                <a:gd name="T11" fmla="*/ 35 h 19"/>
                <a:gd name="T12" fmla="*/ 154 w 59"/>
                <a:gd name="T13" fmla="*/ 94 h 19"/>
                <a:gd name="T14" fmla="*/ 384 w 59"/>
                <a:gd name="T15" fmla="*/ 193 h 19"/>
                <a:gd name="T16" fmla="*/ 528 w 59"/>
                <a:gd name="T17" fmla="*/ 274 h 19"/>
                <a:gd name="T18" fmla="*/ 558 w 59"/>
                <a:gd name="T19" fmla="*/ 287 h 19"/>
                <a:gd name="T20" fmla="*/ 571 w 59"/>
                <a:gd name="T21" fmla="*/ 287 h 19"/>
                <a:gd name="T22" fmla="*/ 603 w 59"/>
                <a:gd name="T23" fmla="*/ 309 h 19"/>
                <a:gd name="T24" fmla="*/ 620 w 59"/>
                <a:gd name="T25" fmla="*/ 309 h 19"/>
                <a:gd name="T26" fmla="*/ 665 w 59"/>
                <a:gd name="T27" fmla="*/ 330 h 19"/>
                <a:gd name="T28" fmla="*/ 683 w 59"/>
                <a:gd name="T29" fmla="*/ 330 h 19"/>
                <a:gd name="T30" fmla="*/ 715 w 59"/>
                <a:gd name="T31" fmla="*/ 346 h 19"/>
                <a:gd name="T32" fmla="*/ 837 w 59"/>
                <a:gd name="T33" fmla="*/ 346 h 19"/>
                <a:gd name="T34" fmla="*/ 912 w 59"/>
                <a:gd name="T35" fmla="*/ 330 h 19"/>
                <a:gd name="T36" fmla="*/ 870 w 59"/>
                <a:gd name="T37" fmla="*/ 33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7"/>
                  </a:moveTo>
                  <a:cubicBezTo>
                    <a:pt x="52" y="16"/>
                    <a:pt x="48" y="16"/>
                    <a:pt x="45" y="14"/>
                  </a:cubicBezTo>
                  <a:cubicBezTo>
                    <a:pt x="45" y="14"/>
                    <a:pt x="44" y="14"/>
                    <a:pt x="44" y="14"/>
                  </a:cubicBezTo>
                  <a:cubicBezTo>
                    <a:pt x="37" y="12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5" y="6"/>
                    <a:pt x="19" y="8"/>
                    <a:pt x="25" y="10"/>
                  </a:cubicBezTo>
                  <a:cubicBezTo>
                    <a:pt x="28" y="11"/>
                    <a:pt x="31" y="13"/>
                    <a:pt x="34" y="14"/>
                  </a:cubicBezTo>
                  <a:cubicBezTo>
                    <a:pt x="35" y="14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8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7"/>
                    <a:pt x="42" y="17"/>
                    <a:pt x="43" y="17"/>
                  </a:cubicBezTo>
                  <a:cubicBezTo>
                    <a:pt x="43" y="17"/>
                    <a:pt x="43" y="17"/>
                    <a:pt x="44" y="17"/>
                  </a:cubicBezTo>
                  <a:cubicBezTo>
                    <a:pt x="45" y="18"/>
                    <a:pt x="45" y="18"/>
                    <a:pt x="46" y="18"/>
                  </a:cubicBezTo>
                  <a:cubicBezTo>
                    <a:pt x="49" y="19"/>
                    <a:pt x="51" y="19"/>
                    <a:pt x="54" y="18"/>
                  </a:cubicBezTo>
                  <a:cubicBezTo>
                    <a:pt x="55" y="18"/>
                    <a:pt x="58" y="18"/>
                    <a:pt x="59" y="17"/>
                  </a:cubicBezTo>
                  <a:cubicBezTo>
                    <a:pt x="58" y="17"/>
                    <a:pt x="57" y="17"/>
                    <a:pt x="56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8" name="Freeform 877">
              <a:extLst>
                <a:ext uri="{FF2B5EF4-FFF2-40B4-BE49-F238E27FC236}">
                  <a16:creationId xmlns:a16="http://schemas.microsoft.com/office/drawing/2014/main" id="{5F1A065C-1AEE-4F81-96AB-67F82DE00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475"/>
              <a:ext cx="138" cy="34"/>
            </a:xfrm>
            <a:custGeom>
              <a:avLst/>
              <a:gdLst>
                <a:gd name="T0" fmla="*/ 755 w 55"/>
                <a:gd name="T1" fmla="*/ 178 h 13"/>
                <a:gd name="T2" fmla="*/ 284 w 55"/>
                <a:gd name="T3" fmla="*/ 55 h 13"/>
                <a:gd name="T4" fmla="*/ 63 w 55"/>
                <a:gd name="T5" fmla="*/ 0 h 13"/>
                <a:gd name="T6" fmla="*/ 20 w 55"/>
                <a:gd name="T7" fmla="*/ 34 h 13"/>
                <a:gd name="T8" fmla="*/ 238 w 55"/>
                <a:gd name="T9" fmla="*/ 110 h 13"/>
                <a:gd name="T10" fmla="*/ 429 w 55"/>
                <a:gd name="T11" fmla="*/ 178 h 13"/>
                <a:gd name="T12" fmla="*/ 630 w 55"/>
                <a:gd name="T13" fmla="*/ 233 h 13"/>
                <a:gd name="T14" fmla="*/ 630 w 55"/>
                <a:gd name="T15" fmla="*/ 233 h 13"/>
                <a:gd name="T16" fmla="*/ 805 w 55"/>
                <a:gd name="T17" fmla="*/ 212 h 13"/>
                <a:gd name="T18" fmla="*/ 755 w 55"/>
                <a:gd name="T19" fmla="*/ 17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3">
                  <a:moveTo>
                    <a:pt x="48" y="10"/>
                  </a:moveTo>
                  <a:cubicBezTo>
                    <a:pt x="36" y="9"/>
                    <a:pt x="26" y="6"/>
                    <a:pt x="18" y="3"/>
                  </a:cubicBezTo>
                  <a:cubicBezTo>
                    <a:pt x="13" y="1"/>
                    <a:pt x="7" y="0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3"/>
                    <a:pt x="10" y="4"/>
                    <a:pt x="15" y="6"/>
                  </a:cubicBezTo>
                  <a:cubicBezTo>
                    <a:pt x="18" y="7"/>
                    <a:pt x="23" y="9"/>
                    <a:pt x="27" y="10"/>
                  </a:cubicBezTo>
                  <a:cubicBezTo>
                    <a:pt x="31" y="11"/>
                    <a:pt x="35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3"/>
                    <a:pt x="47" y="13"/>
                    <a:pt x="51" y="12"/>
                  </a:cubicBezTo>
                  <a:cubicBezTo>
                    <a:pt x="53" y="12"/>
                    <a:pt x="55" y="9"/>
                    <a:pt x="48" y="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9" name="Freeform 878">
              <a:extLst>
                <a:ext uri="{FF2B5EF4-FFF2-40B4-BE49-F238E27FC236}">
                  <a16:creationId xmlns:a16="http://schemas.microsoft.com/office/drawing/2014/main" id="{78CDC548-76CE-4B7E-AF1C-B22179C12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475"/>
              <a:ext cx="160" cy="40"/>
            </a:xfrm>
            <a:custGeom>
              <a:avLst/>
              <a:gdLst>
                <a:gd name="T0" fmla="*/ 113 w 64"/>
                <a:gd name="T1" fmla="*/ 56 h 15"/>
                <a:gd name="T2" fmla="*/ 550 w 64"/>
                <a:gd name="T3" fmla="*/ 192 h 15"/>
                <a:gd name="T4" fmla="*/ 988 w 64"/>
                <a:gd name="T5" fmla="*/ 264 h 15"/>
                <a:gd name="T6" fmla="*/ 1000 w 64"/>
                <a:gd name="T7" fmla="*/ 285 h 15"/>
                <a:gd name="T8" fmla="*/ 800 w 64"/>
                <a:gd name="T9" fmla="*/ 205 h 15"/>
                <a:gd name="T10" fmla="*/ 520 w 64"/>
                <a:gd name="T11" fmla="*/ 115 h 15"/>
                <a:gd name="T12" fmla="*/ 175 w 64"/>
                <a:gd name="T13" fmla="*/ 0 h 15"/>
                <a:gd name="T14" fmla="*/ 33 w 64"/>
                <a:gd name="T15" fmla="*/ 35 h 15"/>
                <a:gd name="T16" fmla="*/ 113 w 64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7" y="3"/>
                  </a:moveTo>
                  <a:cubicBezTo>
                    <a:pt x="15" y="2"/>
                    <a:pt x="24" y="7"/>
                    <a:pt x="35" y="10"/>
                  </a:cubicBezTo>
                  <a:cubicBezTo>
                    <a:pt x="43" y="13"/>
                    <a:pt x="51" y="14"/>
                    <a:pt x="63" y="1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59" y="14"/>
                    <a:pt x="55" y="13"/>
                    <a:pt x="51" y="11"/>
                  </a:cubicBezTo>
                  <a:cubicBezTo>
                    <a:pt x="44" y="10"/>
                    <a:pt x="39" y="8"/>
                    <a:pt x="33" y="6"/>
                  </a:cubicBezTo>
                  <a:cubicBezTo>
                    <a:pt x="27" y="3"/>
                    <a:pt x="18" y="0"/>
                    <a:pt x="11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0" name="Freeform 879">
              <a:extLst>
                <a:ext uri="{FF2B5EF4-FFF2-40B4-BE49-F238E27FC236}">
                  <a16:creationId xmlns:a16="http://schemas.microsoft.com/office/drawing/2014/main" id="{7455BCDF-59A1-4D06-96E0-1FA349CFB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1469"/>
              <a:ext cx="151" cy="46"/>
            </a:xfrm>
            <a:custGeom>
              <a:avLst/>
              <a:gdLst>
                <a:gd name="T0" fmla="*/ 906 w 60"/>
                <a:gd name="T1" fmla="*/ 300 h 17"/>
                <a:gd name="T2" fmla="*/ 715 w 60"/>
                <a:gd name="T3" fmla="*/ 257 h 17"/>
                <a:gd name="T4" fmla="*/ 702 w 60"/>
                <a:gd name="T5" fmla="*/ 257 h 17"/>
                <a:gd name="T6" fmla="*/ 413 w 60"/>
                <a:gd name="T7" fmla="*/ 138 h 17"/>
                <a:gd name="T8" fmla="*/ 50 w 60"/>
                <a:gd name="T9" fmla="*/ 22 h 17"/>
                <a:gd name="T10" fmla="*/ 0 w 60"/>
                <a:gd name="T11" fmla="*/ 38 h 17"/>
                <a:gd name="T12" fmla="*/ 159 w 60"/>
                <a:gd name="T13" fmla="*/ 103 h 17"/>
                <a:gd name="T14" fmla="*/ 400 w 60"/>
                <a:gd name="T15" fmla="*/ 198 h 17"/>
                <a:gd name="T16" fmla="*/ 544 w 60"/>
                <a:gd name="T17" fmla="*/ 257 h 17"/>
                <a:gd name="T18" fmla="*/ 576 w 60"/>
                <a:gd name="T19" fmla="*/ 279 h 17"/>
                <a:gd name="T20" fmla="*/ 589 w 60"/>
                <a:gd name="T21" fmla="*/ 279 h 17"/>
                <a:gd name="T22" fmla="*/ 639 w 60"/>
                <a:gd name="T23" fmla="*/ 300 h 17"/>
                <a:gd name="T24" fmla="*/ 652 w 60"/>
                <a:gd name="T25" fmla="*/ 300 h 17"/>
                <a:gd name="T26" fmla="*/ 685 w 60"/>
                <a:gd name="T27" fmla="*/ 314 h 17"/>
                <a:gd name="T28" fmla="*/ 702 w 60"/>
                <a:gd name="T29" fmla="*/ 314 h 17"/>
                <a:gd name="T30" fmla="*/ 747 w 60"/>
                <a:gd name="T31" fmla="*/ 336 h 17"/>
                <a:gd name="T32" fmla="*/ 873 w 60"/>
                <a:gd name="T33" fmla="*/ 336 h 17"/>
                <a:gd name="T34" fmla="*/ 956 w 60"/>
                <a:gd name="T35" fmla="*/ 300 h 17"/>
                <a:gd name="T36" fmla="*/ 906 w 60"/>
                <a:gd name="T37" fmla="*/ 30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7">
                  <a:moveTo>
                    <a:pt x="57" y="15"/>
                  </a:moveTo>
                  <a:cubicBezTo>
                    <a:pt x="53" y="14"/>
                    <a:pt x="49" y="14"/>
                    <a:pt x="45" y="13"/>
                  </a:cubicBezTo>
                  <a:cubicBezTo>
                    <a:pt x="45" y="13"/>
                    <a:pt x="45" y="13"/>
                    <a:pt x="44" y="13"/>
                  </a:cubicBezTo>
                  <a:cubicBezTo>
                    <a:pt x="37" y="11"/>
                    <a:pt x="31" y="9"/>
                    <a:pt x="26" y="7"/>
                  </a:cubicBezTo>
                  <a:cubicBezTo>
                    <a:pt x="18" y="4"/>
                    <a:pt x="11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6"/>
                    <a:pt x="19" y="8"/>
                    <a:pt x="25" y="10"/>
                  </a:cubicBezTo>
                  <a:cubicBezTo>
                    <a:pt x="28" y="11"/>
                    <a:pt x="31" y="12"/>
                    <a:pt x="34" y="13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5"/>
                    <a:pt x="40" y="15"/>
                    <a:pt x="41" y="15"/>
                  </a:cubicBezTo>
                  <a:cubicBezTo>
                    <a:pt x="42" y="15"/>
                    <a:pt x="42" y="16"/>
                    <a:pt x="43" y="16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6"/>
                    <a:pt x="46" y="16"/>
                    <a:pt x="47" y="17"/>
                  </a:cubicBezTo>
                  <a:cubicBezTo>
                    <a:pt x="49" y="17"/>
                    <a:pt x="52" y="17"/>
                    <a:pt x="55" y="17"/>
                  </a:cubicBezTo>
                  <a:cubicBezTo>
                    <a:pt x="56" y="17"/>
                    <a:pt x="58" y="16"/>
                    <a:pt x="60" y="15"/>
                  </a:cubicBezTo>
                  <a:cubicBezTo>
                    <a:pt x="59" y="15"/>
                    <a:pt x="57" y="15"/>
                    <a:pt x="57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1" name="Freeform 880">
              <a:extLst>
                <a:ext uri="{FF2B5EF4-FFF2-40B4-BE49-F238E27FC236}">
                  <a16:creationId xmlns:a16="http://schemas.microsoft.com/office/drawing/2014/main" id="{31FCD71F-356E-41BA-A135-4D03D25E3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483"/>
              <a:ext cx="138" cy="32"/>
            </a:xfrm>
            <a:custGeom>
              <a:avLst/>
              <a:gdLst>
                <a:gd name="T0" fmla="*/ 755 w 55"/>
                <a:gd name="T1" fmla="*/ 149 h 12"/>
                <a:gd name="T2" fmla="*/ 284 w 55"/>
                <a:gd name="T3" fmla="*/ 56 h 12"/>
                <a:gd name="T4" fmla="*/ 63 w 55"/>
                <a:gd name="T5" fmla="*/ 0 h 12"/>
                <a:gd name="T6" fmla="*/ 20 w 55"/>
                <a:gd name="T7" fmla="*/ 35 h 12"/>
                <a:gd name="T8" fmla="*/ 238 w 55"/>
                <a:gd name="T9" fmla="*/ 115 h 12"/>
                <a:gd name="T10" fmla="*/ 442 w 55"/>
                <a:gd name="T11" fmla="*/ 171 h 12"/>
                <a:gd name="T12" fmla="*/ 630 w 55"/>
                <a:gd name="T13" fmla="*/ 205 h 12"/>
                <a:gd name="T14" fmla="*/ 630 w 55"/>
                <a:gd name="T15" fmla="*/ 205 h 12"/>
                <a:gd name="T16" fmla="*/ 805 w 55"/>
                <a:gd name="T17" fmla="*/ 205 h 12"/>
                <a:gd name="T18" fmla="*/ 755 w 55"/>
                <a:gd name="T19" fmla="*/ 149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2">
                  <a:moveTo>
                    <a:pt x="48" y="8"/>
                  </a:moveTo>
                  <a:cubicBezTo>
                    <a:pt x="37" y="8"/>
                    <a:pt x="27" y="5"/>
                    <a:pt x="18" y="3"/>
                  </a:cubicBezTo>
                  <a:cubicBezTo>
                    <a:pt x="13" y="1"/>
                    <a:pt x="7" y="0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3"/>
                    <a:pt x="10" y="4"/>
                    <a:pt x="15" y="6"/>
                  </a:cubicBezTo>
                  <a:cubicBezTo>
                    <a:pt x="19" y="7"/>
                    <a:pt x="24" y="8"/>
                    <a:pt x="28" y="9"/>
                  </a:cubicBezTo>
                  <a:cubicBezTo>
                    <a:pt x="31" y="10"/>
                    <a:pt x="36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2"/>
                    <a:pt x="47" y="11"/>
                    <a:pt x="51" y="11"/>
                  </a:cubicBezTo>
                  <a:cubicBezTo>
                    <a:pt x="53" y="10"/>
                    <a:pt x="55" y="8"/>
                    <a:pt x="48" y="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2" name="Freeform 881">
              <a:extLst>
                <a:ext uri="{FF2B5EF4-FFF2-40B4-BE49-F238E27FC236}">
                  <a16:creationId xmlns:a16="http://schemas.microsoft.com/office/drawing/2014/main" id="{13230012-55D3-43C0-8C17-3380A0E4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485"/>
              <a:ext cx="162" cy="35"/>
            </a:xfrm>
            <a:custGeom>
              <a:avLst/>
              <a:gdLst>
                <a:gd name="T0" fmla="*/ 105 w 65"/>
                <a:gd name="T1" fmla="*/ 59 h 13"/>
                <a:gd name="T2" fmla="*/ 541 w 65"/>
                <a:gd name="T3" fmla="*/ 175 h 13"/>
                <a:gd name="T4" fmla="*/ 994 w 65"/>
                <a:gd name="T5" fmla="*/ 253 h 13"/>
                <a:gd name="T6" fmla="*/ 994 w 65"/>
                <a:gd name="T7" fmla="*/ 253 h 13"/>
                <a:gd name="T8" fmla="*/ 808 w 65"/>
                <a:gd name="T9" fmla="*/ 197 h 13"/>
                <a:gd name="T10" fmla="*/ 528 w 65"/>
                <a:gd name="T11" fmla="*/ 94 h 13"/>
                <a:gd name="T12" fmla="*/ 167 w 65"/>
                <a:gd name="T13" fmla="*/ 0 h 13"/>
                <a:gd name="T14" fmla="*/ 30 w 65"/>
                <a:gd name="T15" fmla="*/ 59 h 13"/>
                <a:gd name="T16" fmla="*/ 105 w 65"/>
                <a:gd name="T17" fmla="*/ 59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3">
                  <a:moveTo>
                    <a:pt x="7" y="3"/>
                  </a:moveTo>
                  <a:cubicBezTo>
                    <a:pt x="15" y="2"/>
                    <a:pt x="25" y="6"/>
                    <a:pt x="35" y="9"/>
                  </a:cubicBezTo>
                  <a:cubicBezTo>
                    <a:pt x="44" y="11"/>
                    <a:pt x="52" y="12"/>
                    <a:pt x="64" y="13"/>
                  </a:cubicBezTo>
                  <a:cubicBezTo>
                    <a:pt x="65" y="13"/>
                    <a:pt x="64" y="13"/>
                    <a:pt x="64" y="13"/>
                  </a:cubicBezTo>
                  <a:cubicBezTo>
                    <a:pt x="60" y="12"/>
                    <a:pt x="55" y="11"/>
                    <a:pt x="52" y="10"/>
                  </a:cubicBezTo>
                  <a:cubicBezTo>
                    <a:pt x="45" y="9"/>
                    <a:pt x="39" y="7"/>
                    <a:pt x="34" y="5"/>
                  </a:cubicBezTo>
                  <a:cubicBezTo>
                    <a:pt x="27" y="2"/>
                    <a:pt x="18" y="0"/>
                    <a:pt x="11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3" name="Freeform 882">
              <a:extLst>
                <a:ext uri="{FF2B5EF4-FFF2-40B4-BE49-F238E27FC236}">
                  <a16:creationId xmlns:a16="http://schemas.microsoft.com/office/drawing/2014/main" id="{AEB04E29-39CB-4010-A83C-6098F6CE4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480"/>
              <a:ext cx="150" cy="40"/>
            </a:xfrm>
            <a:custGeom>
              <a:avLst/>
              <a:gdLst>
                <a:gd name="T0" fmla="*/ 895 w 60"/>
                <a:gd name="T1" fmla="*/ 227 h 15"/>
                <a:gd name="T2" fmla="*/ 720 w 60"/>
                <a:gd name="T3" fmla="*/ 205 h 15"/>
                <a:gd name="T4" fmla="*/ 708 w 60"/>
                <a:gd name="T5" fmla="*/ 205 h 15"/>
                <a:gd name="T6" fmla="*/ 408 w 60"/>
                <a:gd name="T7" fmla="*/ 115 h 15"/>
                <a:gd name="T8" fmla="*/ 50 w 60"/>
                <a:gd name="T9" fmla="*/ 21 h 15"/>
                <a:gd name="T10" fmla="*/ 0 w 60"/>
                <a:gd name="T11" fmla="*/ 35 h 15"/>
                <a:gd name="T12" fmla="*/ 158 w 60"/>
                <a:gd name="T13" fmla="*/ 93 h 15"/>
                <a:gd name="T14" fmla="*/ 395 w 60"/>
                <a:gd name="T15" fmla="*/ 171 h 15"/>
                <a:gd name="T16" fmla="*/ 550 w 60"/>
                <a:gd name="T17" fmla="*/ 227 h 15"/>
                <a:gd name="T18" fmla="*/ 583 w 60"/>
                <a:gd name="T19" fmla="*/ 227 h 15"/>
                <a:gd name="T20" fmla="*/ 595 w 60"/>
                <a:gd name="T21" fmla="*/ 248 h 15"/>
                <a:gd name="T22" fmla="*/ 625 w 60"/>
                <a:gd name="T23" fmla="*/ 248 h 15"/>
                <a:gd name="T24" fmla="*/ 645 w 60"/>
                <a:gd name="T25" fmla="*/ 264 h 15"/>
                <a:gd name="T26" fmla="*/ 688 w 60"/>
                <a:gd name="T27" fmla="*/ 264 h 15"/>
                <a:gd name="T28" fmla="*/ 708 w 60"/>
                <a:gd name="T29" fmla="*/ 264 h 15"/>
                <a:gd name="T30" fmla="*/ 738 w 60"/>
                <a:gd name="T31" fmla="*/ 285 h 15"/>
                <a:gd name="T32" fmla="*/ 863 w 60"/>
                <a:gd name="T33" fmla="*/ 264 h 15"/>
                <a:gd name="T34" fmla="*/ 938 w 60"/>
                <a:gd name="T35" fmla="*/ 248 h 15"/>
                <a:gd name="T36" fmla="*/ 895 w 60"/>
                <a:gd name="T37" fmla="*/ 227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5">
                  <a:moveTo>
                    <a:pt x="57" y="12"/>
                  </a:moveTo>
                  <a:cubicBezTo>
                    <a:pt x="53" y="12"/>
                    <a:pt x="49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8" y="10"/>
                    <a:pt x="32" y="8"/>
                    <a:pt x="26" y="6"/>
                  </a:cubicBezTo>
                  <a:cubicBezTo>
                    <a:pt x="18" y="3"/>
                    <a:pt x="11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5"/>
                    <a:pt x="20" y="7"/>
                    <a:pt x="25" y="9"/>
                  </a:cubicBezTo>
                  <a:cubicBezTo>
                    <a:pt x="28" y="10"/>
                    <a:pt x="31" y="11"/>
                    <a:pt x="35" y="12"/>
                  </a:cubicBezTo>
                  <a:cubicBezTo>
                    <a:pt x="35" y="12"/>
                    <a:pt x="36" y="12"/>
                    <a:pt x="37" y="12"/>
                  </a:cubicBezTo>
                  <a:cubicBezTo>
                    <a:pt x="37" y="13"/>
                    <a:pt x="37" y="13"/>
                    <a:pt x="38" y="13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4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6" y="14"/>
                    <a:pt x="46" y="15"/>
                    <a:pt x="47" y="15"/>
                  </a:cubicBezTo>
                  <a:cubicBezTo>
                    <a:pt x="50" y="15"/>
                    <a:pt x="52" y="15"/>
                    <a:pt x="55" y="14"/>
                  </a:cubicBezTo>
                  <a:cubicBezTo>
                    <a:pt x="56" y="14"/>
                    <a:pt x="59" y="13"/>
                    <a:pt x="60" y="13"/>
                  </a:cubicBezTo>
                  <a:cubicBezTo>
                    <a:pt x="59" y="12"/>
                    <a:pt x="58" y="12"/>
                    <a:pt x="57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30" name="Group 883">
            <a:extLst>
              <a:ext uri="{FF2B5EF4-FFF2-40B4-BE49-F238E27FC236}">
                <a16:creationId xmlns:a16="http://schemas.microsoft.com/office/drawing/2014/main" id="{C2355FFE-E6F4-4604-BA9F-613B8DA52078}"/>
              </a:ext>
            </a:extLst>
          </p:cNvPr>
          <p:cNvGrpSpPr>
            <a:grpSpLocks/>
          </p:cNvGrpSpPr>
          <p:nvPr/>
        </p:nvGrpSpPr>
        <p:grpSpPr bwMode="auto">
          <a:xfrm>
            <a:off x="2117725" y="4495800"/>
            <a:ext cx="3425825" cy="242888"/>
            <a:chOff x="2157" y="2685"/>
            <a:chExt cx="1438" cy="86"/>
          </a:xfrm>
        </p:grpSpPr>
        <p:sp>
          <p:nvSpPr>
            <p:cNvPr id="26852" name="Freeform 884">
              <a:extLst>
                <a:ext uri="{FF2B5EF4-FFF2-40B4-BE49-F238E27FC236}">
                  <a16:creationId xmlns:a16="http://schemas.microsoft.com/office/drawing/2014/main" id="{D4B36ACE-FD95-4CBD-9EB7-6B065BE5D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693"/>
              <a:ext cx="170" cy="43"/>
            </a:xfrm>
            <a:custGeom>
              <a:avLst/>
              <a:gdLst>
                <a:gd name="T0" fmla="*/ 938 w 68"/>
                <a:gd name="T1" fmla="*/ 231 h 16"/>
                <a:gd name="T2" fmla="*/ 363 w 68"/>
                <a:gd name="T3" fmla="*/ 81 h 16"/>
                <a:gd name="T4" fmla="*/ 83 w 68"/>
                <a:gd name="T5" fmla="*/ 0 h 16"/>
                <a:gd name="T6" fmla="*/ 33 w 68"/>
                <a:gd name="T7" fmla="*/ 35 h 16"/>
                <a:gd name="T8" fmla="*/ 300 w 68"/>
                <a:gd name="T9" fmla="*/ 137 h 16"/>
                <a:gd name="T10" fmla="*/ 533 w 68"/>
                <a:gd name="T11" fmla="*/ 231 h 16"/>
                <a:gd name="T12" fmla="*/ 770 w 68"/>
                <a:gd name="T13" fmla="*/ 312 h 16"/>
                <a:gd name="T14" fmla="*/ 770 w 68"/>
                <a:gd name="T15" fmla="*/ 312 h 16"/>
                <a:gd name="T16" fmla="*/ 988 w 68"/>
                <a:gd name="T17" fmla="*/ 312 h 16"/>
                <a:gd name="T18" fmla="*/ 938 w 68"/>
                <a:gd name="T19" fmla="*/ 23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6">
                  <a:moveTo>
                    <a:pt x="60" y="12"/>
                  </a:moveTo>
                  <a:cubicBezTo>
                    <a:pt x="45" y="11"/>
                    <a:pt x="33" y="8"/>
                    <a:pt x="23" y="4"/>
                  </a:cubicBezTo>
                  <a:cubicBezTo>
                    <a:pt x="16" y="2"/>
                    <a:pt x="9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3"/>
                    <a:pt x="12" y="5"/>
                    <a:pt x="19" y="7"/>
                  </a:cubicBezTo>
                  <a:cubicBezTo>
                    <a:pt x="23" y="9"/>
                    <a:pt x="29" y="11"/>
                    <a:pt x="34" y="12"/>
                  </a:cubicBezTo>
                  <a:cubicBezTo>
                    <a:pt x="39" y="14"/>
                    <a:pt x="44" y="15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2" y="16"/>
                    <a:pt x="58" y="16"/>
                    <a:pt x="63" y="16"/>
                  </a:cubicBezTo>
                  <a:cubicBezTo>
                    <a:pt x="66" y="16"/>
                    <a:pt x="68" y="12"/>
                    <a:pt x="60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3" name="Freeform 885">
              <a:extLst>
                <a:ext uri="{FF2B5EF4-FFF2-40B4-BE49-F238E27FC236}">
                  <a16:creationId xmlns:a16="http://schemas.microsoft.com/office/drawing/2014/main" id="{3083A6CA-D35E-45D9-AAAD-D7C061A53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91"/>
              <a:ext cx="198" cy="56"/>
            </a:xfrm>
            <a:custGeom>
              <a:avLst/>
              <a:gdLst>
                <a:gd name="T0" fmla="*/ 145 w 79"/>
                <a:gd name="T1" fmla="*/ 77 h 21"/>
                <a:gd name="T2" fmla="*/ 679 w 79"/>
                <a:gd name="T3" fmla="*/ 248 h 21"/>
                <a:gd name="T4" fmla="*/ 1226 w 79"/>
                <a:gd name="T5" fmla="*/ 376 h 21"/>
                <a:gd name="T6" fmla="*/ 1243 w 79"/>
                <a:gd name="T7" fmla="*/ 376 h 21"/>
                <a:gd name="T8" fmla="*/ 993 w 79"/>
                <a:gd name="T9" fmla="*/ 307 h 21"/>
                <a:gd name="T10" fmla="*/ 647 w 79"/>
                <a:gd name="T11" fmla="*/ 149 h 21"/>
                <a:gd name="T12" fmla="*/ 221 w 79"/>
                <a:gd name="T13" fmla="*/ 0 h 21"/>
                <a:gd name="T14" fmla="*/ 33 w 79"/>
                <a:gd name="T15" fmla="*/ 56 h 21"/>
                <a:gd name="T16" fmla="*/ 145 w 7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1">
                  <a:moveTo>
                    <a:pt x="9" y="4"/>
                  </a:moveTo>
                  <a:cubicBezTo>
                    <a:pt x="18" y="3"/>
                    <a:pt x="30" y="9"/>
                    <a:pt x="43" y="13"/>
                  </a:cubicBezTo>
                  <a:cubicBezTo>
                    <a:pt x="53" y="17"/>
                    <a:pt x="63" y="19"/>
                    <a:pt x="78" y="20"/>
                  </a:cubicBezTo>
                  <a:cubicBezTo>
                    <a:pt x="79" y="20"/>
                    <a:pt x="79" y="21"/>
                    <a:pt x="79" y="20"/>
                  </a:cubicBezTo>
                  <a:cubicBezTo>
                    <a:pt x="73" y="19"/>
                    <a:pt x="68" y="17"/>
                    <a:pt x="63" y="16"/>
                  </a:cubicBezTo>
                  <a:cubicBezTo>
                    <a:pt x="55" y="14"/>
                    <a:pt x="48" y="11"/>
                    <a:pt x="41" y="8"/>
                  </a:cubicBezTo>
                  <a:cubicBezTo>
                    <a:pt x="33" y="4"/>
                    <a:pt x="22" y="1"/>
                    <a:pt x="14" y="0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3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4" name="Freeform 886">
              <a:extLst>
                <a:ext uri="{FF2B5EF4-FFF2-40B4-BE49-F238E27FC236}">
                  <a16:creationId xmlns:a16="http://schemas.microsoft.com/office/drawing/2014/main" id="{BF5E80B0-3411-4D6F-AF16-61B607CE3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685"/>
              <a:ext cx="185" cy="59"/>
            </a:xfrm>
            <a:custGeom>
              <a:avLst/>
              <a:gdLst>
                <a:gd name="T0" fmla="*/ 1095 w 74"/>
                <a:gd name="T1" fmla="*/ 367 h 22"/>
                <a:gd name="T2" fmla="*/ 875 w 74"/>
                <a:gd name="T3" fmla="*/ 330 h 22"/>
                <a:gd name="T4" fmla="*/ 863 w 74"/>
                <a:gd name="T5" fmla="*/ 330 h 22"/>
                <a:gd name="T6" fmla="*/ 500 w 74"/>
                <a:gd name="T7" fmla="*/ 172 h 22"/>
                <a:gd name="T8" fmla="*/ 50 w 74"/>
                <a:gd name="T9" fmla="*/ 21 h 22"/>
                <a:gd name="T10" fmla="*/ 0 w 74"/>
                <a:gd name="T11" fmla="*/ 56 h 22"/>
                <a:gd name="T12" fmla="*/ 188 w 74"/>
                <a:gd name="T13" fmla="*/ 115 h 22"/>
                <a:gd name="T14" fmla="*/ 488 w 74"/>
                <a:gd name="T15" fmla="*/ 252 h 22"/>
                <a:gd name="T16" fmla="*/ 658 w 74"/>
                <a:gd name="T17" fmla="*/ 330 h 22"/>
                <a:gd name="T18" fmla="*/ 708 w 74"/>
                <a:gd name="T19" fmla="*/ 346 h 22"/>
                <a:gd name="T20" fmla="*/ 720 w 74"/>
                <a:gd name="T21" fmla="*/ 346 h 22"/>
                <a:gd name="T22" fmla="*/ 770 w 74"/>
                <a:gd name="T23" fmla="*/ 367 h 22"/>
                <a:gd name="T24" fmla="*/ 800 w 74"/>
                <a:gd name="T25" fmla="*/ 389 h 22"/>
                <a:gd name="T26" fmla="*/ 833 w 74"/>
                <a:gd name="T27" fmla="*/ 389 h 22"/>
                <a:gd name="T28" fmla="*/ 863 w 74"/>
                <a:gd name="T29" fmla="*/ 402 h 22"/>
                <a:gd name="T30" fmla="*/ 908 w 74"/>
                <a:gd name="T31" fmla="*/ 402 h 22"/>
                <a:gd name="T32" fmla="*/ 1063 w 74"/>
                <a:gd name="T33" fmla="*/ 402 h 22"/>
                <a:gd name="T34" fmla="*/ 1158 w 74"/>
                <a:gd name="T35" fmla="*/ 367 h 22"/>
                <a:gd name="T36" fmla="*/ 1095 w 74"/>
                <a:gd name="T37" fmla="*/ 367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22">
                  <a:moveTo>
                    <a:pt x="70" y="19"/>
                  </a:moveTo>
                  <a:cubicBezTo>
                    <a:pt x="65" y="18"/>
                    <a:pt x="60" y="18"/>
                    <a:pt x="56" y="17"/>
                  </a:cubicBezTo>
                  <a:cubicBezTo>
                    <a:pt x="56" y="17"/>
                    <a:pt x="55" y="17"/>
                    <a:pt x="55" y="17"/>
                  </a:cubicBezTo>
                  <a:cubicBezTo>
                    <a:pt x="46" y="15"/>
                    <a:pt x="39" y="12"/>
                    <a:pt x="32" y="9"/>
                  </a:cubicBezTo>
                  <a:cubicBezTo>
                    <a:pt x="22" y="5"/>
                    <a:pt x="14" y="0"/>
                    <a:pt x="3" y="1"/>
                  </a:cubicBezTo>
                  <a:cubicBezTo>
                    <a:pt x="3" y="1"/>
                    <a:pt x="0" y="2"/>
                    <a:pt x="0" y="3"/>
                  </a:cubicBezTo>
                  <a:cubicBezTo>
                    <a:pt x="4" y="4"/>
                    <a:pt x="8" y="5"/>
                    <a:pt x="12" y="6"/>
                  </a:cubicBezTo>
                  <a:cubicBezTo>
                    <a:pt x="18" y="8"/>
                    <a:pt x="24" y="10"/>
                    <a:pt x="31" y="13"/>
                  </a:cubicBezTo>
                  <a:cubicBezTo>
                    <a:pt x="34" y="14"/>
                    <a:pt x="38" y="16"/>
                    <a:pt x="42" y="17"/>
                  </a:cubicBezTo>
                  <a:cubicBezTo>
                    <a:pt x="43" y="17"/>
                    <a:pt x="44" y="18"/>
                    <a:pt x="45" y="18"/>
                  </a:cubicBezTo>
                  <a:cubicBezTo>
                    <a:pt x="45" y="18"/>
                    <a:pt x="46" y="18"/>
                    <a:pt x="46" y="18"/>
                  </a:cubicBezTo>
                  <a:cubicBezTo>
                    <a:pt x="47" y="19"/>
                    <a:pt x="48" y="19"/>
                    <a:pt x="49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4" y="20"/>
                    <a:pt x="54" y="20"/>
                    <a:pt x="55" y="21"/>
                  </a:cubicBezTo>
                  <a:cubicBezTo>
                    <a:pt x="56" y="21"/>
                    <a:pt x="57" y="21"/>
                    <a:pt x="58" y="21"/>
                  </a:cubicBezTo>
                  <a:cubicBezTo>
                    <a:pt x="61" y="22"/>
                    <a:pt x="64" y="22"/>
                    <a:pt x="68" y="21"/>
                  </a:cubicBezTo>
                  <a:cubicBezTo>
                    <a:pt x="69" y="21"/>
                    <a:pt x="73" y="20"/>
                    <a:pt x="74" y="19"/>
                  </a:cubicBezTo>
                  <a:cubicBezTo>
                    <a:pt x="73" y="19"/>
                    <a:pt x="71" y="19"/>
                    <a:pt x="70" y="19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5" name="Freeform 887">
              <a:extLst>
                <a:ext uri="{FF2B5EF4-FFF2-40B4-BE49-F238E27FC236}">
                  <a16:creationId xmlns:a16="http://schemas.microsoft.com/office/drawing/2014/main" id="{B49CE5BD-69FC-4927-82C2-C91828C0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701"/>
              <a:ext cx="172" cy="46"/>
            </a:xfrm>
            <a:custGeom>
              <a:avLst/>
              <a:gdLst>
                <a:gd name="T0" fmla="*/ 932 w 69"/>
                <a:gd name="T1" fmla="*/ 257 h 17"/>
                <a:gd name="T2" fmla="*/ 354 w 69"/>
                <a:gd name="T3" fmla="*/ 81 h 17"/>
                <a:gd name="T4" fmla="*/ 75 w 69"/>
                <a:gd name="T5" fmla="*/ 0 h 17"/>
                <a:gd name="T6" fmla="*/ 30 w 69"/>
                <a:gd name="T7" fmla="*/ 38 h 17"/>
                <a:gd name="T8" fmla="*/ 292 w 69"/>
                <a:gd name="T9" fmla="*/ 162 h 17"/>
                <a:gd name="T10" fmla="*/ 528 w 69"/>
                <a:gd name="T11" fmla="*/ 257 h 17"/>
                <a:gd name="T12" fmla="*/ 778 w 69"/>
                <a:gd name="T13" fmla="*/ 336 h 17"/>
                <a:gd name="T14" fmla="*/ 778 w 69"/>
                <a:gd name="T15" fmla="*/ 336 h 17"/>
                <a:gd name="T16" fmla="*/ 995 w 69"/>
                <a:gd name="T17" fmla="*/ 336 h 17"/>
                <a:gd name="T18" fmla="*/ 932 w 69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7">
                  <a:moveTo>
                    <a:pt x="60" y="13"/>
                  </a:moveTo>
                  <a:cubicBezTo>
                    <a:pt x="46" y="12"/>
                    <a:pt x="34" y="8"/>
                    <a:pt x="23" y="4"/>
                  </a:cubicBezTo>
                  <a:cubicBezTo>
                    <a:pt x="17" y="2"/>
                    <a:pt x="9" y="1"/>
                    <a:pt x="5" y="0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9" y="4"/>
                    <a:pt x="13" y="5"/>
                    <a:pt x="19" y="8"/>
                  </a:cubicBezTo>
                  <a:cubicBezTo>
                    <a:pt x="23" y="9"/>
                    <a:pt x="30" y="11"/>
                    <a:pt x="34" y="13"/>
                  </a:cubicBezTo>
                  <a:cubicBezTo>
                    <a:pt x="39" y="15"/>
                    <a:pt x="44" y="16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3" y="17"/>
                    <a:pt x="58" y="17"/>
                    <a:pt x="64" y="17"/>
                  </a:cubicBezTo>
                  <a:cubicBezTo>
                    <a:pt x="66" y="17"/>
                    <a:pt x="69" y="13"/>
                    <a:pt x="60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6" name="Freeform 888">
              <a:extLst>
                <a:ext uri="{FF2B5EF4-FFF2-40B4-BE49-F238E27FC236}">
                  <a16:creationId xmlns:a16="http://schemas.microsoft.com/office/drawing/2014/main" id="{35ACC850-E630-4B0A-B1C4-FF9B1B63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696"/>
              <a:ext cx="200" cy="61"/>
            </a:xfrm>
            <a:custGeom>
              <a:avLst/>
              <a:gdLst>
                <a:gd name="T0" fmla="*/ 158 w 80"/>
                <a:gd name="T1" fmla="*/ 77 h 23"/>
                <a:gd name="T2" fmla="*/ 688 w 80"/>
                <a:gd name="T3" fmla="*/ 260 h 23"/>
                <a:gd name="T4" fmla="*/ 1238 w 80"/>
                <a:gd name="T5" fmla="*/ 408 h 23"/>
                <a:gd name="T6" fmla="*/ 1238 w 80"/>
                <a:gd name="T7" fmla="*/ 408 h 23"/>
                <a:gd name="T8" fmla="*/ 1000 w 80"/>
                <a:gd name="T9" fmla="*/ 316 h 23"/>
                <a:gd name="T10" fmla="*/ 658 w 80"/>
                <a:gd name="T11" fmla="*/ 170 h 23"/>
                <a:gd name="T12" fmla="*/ 238 w 80"/>
                <a:gd name="T13" fmla="*/ 0 h 23"/>
                <a:gd name="T14" fmla="*/ 50 w 80"/>
                <a:gd name="T15" fmla="*/ 56 h 23"/>
                <a:gd name="T16" fmla="*/ 158 w 80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3">
                  <a:moveTo>
                    <a:pt x="10" y="4"/>
                  </a:moveTo>
                  <a:cubicBezTo>
                    <a:pt x="19" y="3"/>
                    <a:pt x="31" y="10"/>
                    <a:pt x="44" y="14"/>
                  </a:cubicBezTo>
                  <a:cubicBezTo>
                    <a:pt x="54" y="18"/>
                    <a:pt x="63" y="20"/>
                    <a:pt x="79" y="22"/>
                  </a:cubicBezTo>
                  <a:cubicBezTo>
                    <a:pt x="80" y="22"/>
                    <a:pt x="79" y="23"/>
                    <a:pt x="79" y="22"/>
                  </a:cubicBezTo>
                  <a:cubicBezTo>
                    <a:pt x="74" y="20"/>
                    <a:pt x="68" y="19"/>
                    <a:pt x="64" y="17"/>
                  </a:cubicBezTo>
                  <a:cubicBezTo>
                    <a:pt x="55" y="15"/>
                    <a:pt x="48" y="12"/>
                    <a:pt x="42" y="9"/>
                  </a:cubicBezTo>
                  <a:cubicBezTo>
                    <a:pt x="34" y="5"/>
                    <a:pt x="23" y="1"/>
                    <a:pt x="15" y="0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10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7" name="Freeform 889">
              <a:extLst>
                <a:ext uri="{FF2B5EF4-FFF2-40B4-BE49-F238E27FC236}">
                  <a16:creationId xmlns:a16="http://schemas.microsoft.com/office/drawing/2014/main" id="{07A703BB-FDA0-4039-9876-AB81929C7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696"/>
              <a:ext cx="182" cy="64"/>
            </a:xfrm>
            <a:custGeom>
              <a:avLst/>
              <a:gdLst>
                <a:gd name="T0" fmla="*/ 1070 w 73"/>
                <a:gd name="T1" fmla="*/ 363 h 24"/>
                <a:gd name="T2" fmla="*/ 808 w 73"/>
                <a:gd name="T3" fmla="*/ 341 h 24"/>
                <a:gd name="T4" fmla="*/ 496 w 73"/>
                <a:gd name="T5" fmla="*/ 192 h 24"/>
                <a:gd name="T6" fmla="*/ 62 w 73"/>
                <a:gd name="T7" fmla="*/ 21 h 24"/>
                <a:gd name="T8" fmla="*/ 0 w 73"/>
                <a:gd name="T9" fmla="*/ 35 h 24"/>
                <a:gd name="T10" fmla="*/ 187 w 73"/>
                <a:gd name="T11" fmla="*/ 115 h 24"/>
                <a:gd name="T12" fmla="*/ 466 w 73"/>
                <a:gd name="T13" fmla="*/ 264 h 24"/>
                <a:gd name="T14" fmla="*/ 653 w 73"/>
                <a:gd name="T15" fmla="*/ 363 h 24"/>
                <a:gd name="T16" fmla="*/ 683 w 73"/>
                <a:gd name="T17" fmla="*/ 376 h 24"/>
                <a:gd name="T18" fmla="*/ 716 w 73"/>
                <a:gd name="T19" fmla="*/ 376 h 24"/>
                <a:gd name="T20" fmla="*/ 745 w 73"/>
                <a:gd name="T21" fmla="*/ 397 h 24"/>
                <a:gd name="T22" fmla="*/ 778 w 73"/>
                <a:gd name="T23" fmla="*/ 397 h 24"/>
                <a:gd name="T24" fmla="*/ 1037 w 73"/>
                <a:gd name="T25" fmla="*/ 419 h 24"/>
                <a:gd name="T26" fmla="*/ 1132 w 73"/>
                <a:gd name="T27" fmla="*/ 376 h 24"/>
                <a:gd name="T28" fmla="*/ 1070 w 73"/>
                <a:gd name="T29" fmla="*/ 363 h 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3" h="24">
                  <a:moveTo>
                    <a:pt x="69" y="19"/>
                  </a:moveTo>
                  <a:cubicBezTo>
                    <a:pt x="64" y="18"/>
                    <a:pt x="56" y="19"/>
                    <a:pt x="52" y="18"/>
                  </a:cubicBezTo>
                  <a:cubicBezTo>
                    <a:pt x="52" y="18"/>
                    <a:pt x="38" y="13"/>
                    <a:pt x="32" y="10"/>
                  </a:cubicBezTo>
                  <a:cubicBezTo>
                    <a:pt x="22" y="5"/>
                    <a:pt x="14" y="0"/>
                    <a:pt x="4" y="1"/>
                  </a:cubicBezTo>
                  <a:cubicBezTo>
                    <a:pt x="3" y="1"/>
                    <a:pt x="0" y="2"/>
                    <a:pt x="0" y="2"/>
                  </a:cubicBezTo>
                  <a:cubicBezTo>
                    <a:pt x="4" y="3"/>
                    <a:pt x="8" y="5"/>
                    <a:pt x="12" y="6"/>
                  </a:cubicBezTo>
                  <a:cubicBezTo>
                    <a:pt x="18" y="8"/>
                    <a:pt x="24" y="11"/>
                    <a:pt x="30" y="14"/>
                  </a:cubicBezTo>
                  <a:cubicBezTo>
                    <a:pt x="34" y="15"/>
                    <a:pt x="38" y="17"/>
                    <a:pt x="42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7" y="21"/>
                    <a:pt x="48" y="21"/>
                  </a:cubicBezTo>
                  <a:cubicBezTo>
                    <a:pt x="49" y="21"/>
                    <a:pt x="49" y="21"/>
                    <a:pt x="50" y="21"/>
                  </a:cubicBezTo>
                  <a:cubicBezTo>
                    <a:pt x="55" y="24"/>
                    <a:pt x="62" y="22"/>
                    <a:pt x="67" y="22"/>
                  </a:cubicBezTo>
                  <a:cubicBezTo>
                    <a:pt x="67" y="21"/>
                    <a:pt x="71" y="21"/>
                    <a:pt x="73" y="20"/>
                  </a:cubicBezTo>
                  <a:cubicBezTo>
                    <a:pt x="71" y="20"/>
                    <a:pt x="70" y="19"/>
                    <a:pt x="69" y="19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8" name="Freeform 890">
              <a:extLst>
                <a:ext uri="{FF2B5EF4-FFF2-40B4-BE49-F238E27FC236}">
                  <a16:creationId xmlns:a16="http://schemas.microsoft.com/office/drawing/2014/main" id="{FC5317C5-3C3F-4CDE-AA7C-1AF0275D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704"/>
              <a:ext cx="173" cy="51"/>
            </a:xfrm>
            <a:custGeom>
              <a:avLst/>
              <a:gdLst>
                <a:gd name="T0" fmla="*/ 943 w 69"/>
                <a:gd name="T1" fmla="*/ 287 h 19"/>
                <a:gd name="T2" fmla="*/ 376 w 69"/>
                <a:gd name="T3" fmla="*/ 115 h 19"/>
                <a:gd name="T4" fmla="*/ 95 w 69"/>
                <a:gd name="T5" fmla="*/ 21 h 19"/>
                <a:gd name="T6" fmla="*/ 33 w 69"/>
                <a:gd name="T7" fmla="*/ 56 h 19"/>
                <a:gd name="T8" fmla="*/ 301 w 69"/>
                <a:gd name="T9" fmla="*/ 172 h 19"/>
                <a:gd name="T10" fmla="*/ 534 w 69"/>
                <a:gd name="T11" fmla="*/ 274 h 19"/>
                <a:gd name="T12" fmla="*/ 785 w 69"/>
                <a:gd name="T13" fmla="*/ 368 h 19"/>
                <a:gd name="T14" fmla="*/ 785 w 69"/>
                <a:gd name="T15" fmla="*/ 368 h 19"/>
                <a:gd name="T16" fmla="*/ 993 w 69"/>
                <a:gd name="T17" fmla="*/ 368 h 19"/>
                <a:gd name="T18" fmla="*/ 943 w 6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9">
                  <a:moveTo>
                    <a:pt x="60" y="15"/>
                  </a:moveTo>
                  <a:cubicBezTo>
                    <a:pt x="46" y="14"/>
                    <a:pt x="33" y="10"/>
                    <a:pt x="24" y="6"/>
                  </a:cubicBezTo>
                  <a:cubicBezTo>
                    <a:pt x="17" y="3"/>
                    <a:pt x="10" y="2"/>
                    <a:pt x="6" y="1"/>
                  </a:cubicBezTo>
                  <a:cubicBezTo>
                    <a:pt x="2" y="0"/>
                    <a:pt x="0" y="3"/>
                    <a:pt x="2" y="3"/>
                  </a:cubicBezTo>
                  <a:cubicBezTo>
                    <a:pt x="9" y="5"/>
                    <a:pt x="13" y="6"/>
                    <a:pt x="19" y="9"/>
                  </a:cubicBezTo>
                  <a:cubicBezTo>
                    <a:pt x="23" y="11"/>
                    <a:pt x="29" y="13"/>
                    <a:pt x="34" y="14"/>
                  </a:cubicBezTo>
                  <a:cubicBezTo>
                    <a:pt x="39" y="16"/>
                    <a:pt x="44" y="18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2" y="19"/>
                    <a:pt x="58" y="19"/>
                    <a:pt x="63" y="19"/>
                  </a:cubicBezTo>
                  <a:cubicBezTo>
                    <a:pt x="66" y="19"/>
                    <a:pt x="69" y="16"/>
                    <a:pt x="60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9" name="Freeform 891">
              <a:extLst>
                <a:ext uri="{FF2B5EF4-FFF2-40B4-BE49-F238E27FC236}">
                  <a16:creationId xmlns:a16="http://schemas.microsoft.com/office/drawing/2014/main" id="{656B71C3-7161-40F8-A3F9-21AB19313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696"/>
              <a:ext cx="198" cy="67"/>
            </a:xfrm>
            <a:custGeom>
              <a:avLst/>
              <a:gdLst>
                <a:gd name="T0" fmla="*/ 145 w 79"/>
                <a:gd name="T1" fmla="*/ 94 h 25"/>
                <a:gd name="T2" fmla="*/ 679 w 79"/>
                <a:gd name="T3" fmla="*/ 308 h 25"/>
                <a:gd name="T4" fmla="*/ 1226 w 79"/>
                <a:gd name="T5" fmla="*/ 461 h 25"/>
                <a:gd name="T6" fmla="*/ 1226 w 79"/>
                <a:gd name="T7" fmla="*/ 461 h 25"/>
                <a:gd name="T8" fmla="*/ 993 w 79"/>
                <a:gd name="T9" fmla="*/ 367 h 25"/>
                <a:gd name="T10" fmla="*/ 659 w 79"/>
                <a:gd name="T11" fmla="*/ 193 h 25"/>
                <a:gd name="T12" fmla="*/ 238 w 79"/>
                <a:gd name="T13" fmla="*/ 21 h 25"/>
                <a:gd name="T14" fmla="*/ 50 w 79"/>
                <a:gd name="T15" fmla="*/ 56 h 25"/>
                <a:gd name="T16" fmla="*/ 145 w 79"/>
                <a:gd name="T17" fmla="*/ 94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5">
                  <a:moveTo>
                    <a:pt x="9" y="5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3" y="22"/>
                    <a:pt x="78" y="24"/>
                  </a:cubicBezTo>
                  <a:cubicBezTo>
                    <a:pt x="79" y="24"/>
                    <a:pt x="78" y="25"/>
                    <a:pt x="78" y="24"/>
                  </a:cubicBezTo>
                  <a:cubicBezTo>
                    <a:pt x="73" y="23"/>
                    <a:pt x="68" y="21"/>
                    <a:pt x="63" y="19"/>
                  </a:cubicBezTo>
                  <a:cubicBezTo>
                    <a:pt x="55" y="17"/>
                    <a:pt x="48" y="14"/>
                    <a:pt x="42" y="10"/>
                  </a:cubicBezTo>
                  <a:cubicBezTo>
                    <a:pt x="34" y="7"/>
                    <a:pt x="23" y="2"/>
                    <a:pt x="15" y="1"/>
                  </a:cubicBezTo>
                  <a:cubicBezTo>
                    <a:pt x="9" y="1"/>
                    <a:pt x="6" y="0"/>
                    <a:pt x="3" y="3"/>
                  </a:cubicBezTo>
                  <a:cubicBezTo>
                    <a:pt x="0" y="6"/>
                    <a:pt x="4" y="5"/>
                    <a:pt x="9" y="5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0" name="Freeform 892">
              <a:extLst>
                <a:ext uri="{FF2B5EF4-FFF2-40B4-BE49-F238E27FC236}">
                  <a16:creationId xmlns:a16="http://schemas.microsoft.com/office/drawing/2014/main" id="{8FB65A38-BA3E-4CCA-98BD-4A1AE071E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699"/>
              <a:ext cx="183" cy="64"/>
            </a:xfrm>
            <a:custGeom>
              <a:avLst/>
              <a:gdLst>
                <a:gd name="T0" fmla="*/ 1088 w 73"/>
                <a:gd name="T1" fmla="*/ 419 h 24"/>
                <a:gd name="T2" fmla="*/ 867 w 73"/>
                <a:gd name="T3" fmla="*/ 363 h 24"/>
                <a:gd name="T4" fmla="*/ 847 w 73"/>
                <a:gd name="T5" fmla="*/ 363 h 24"/>
                <a:gd name="T6" fmla="*/ 491 w 73"/>
                <a:gd name="T7" fmla="*/ 192 h 24"/>
                <a:gd name="T8" fmla="*/ 50 w 73"/>
                <a:gd name="T9" fmla="*/ 0 h 24"/>
                <a:gd name="T10" fmla="*/ 0 w 73"/>
                <a:gd name="T11" fmla="*/ 35 h 24"/>
                <a:gd name="T12" fmla="*/ 188 w 73"/>
                <a:gd name="T13" fmla="*/ 115 h 24"/>
                <a:gd name="T14" fmla="*/ 471 w 73"/>
                <a:gd name="T15" fmla="*/ 248 h 24"/>
                <a:gd name="T16" fmla="*/ 647 w 73"/>
                <a:gd name="T17" fmla="*/ 341 h 24"/>
                <a:gd name="T18" fmla="*/ 692 w 73"/>
                <a:gd name="T19" fmla="*/ 363 h 24"/>
                <a:gd name="T20" fmla="*/ 709 w 73"/>
                <a:gd name="T21" fmla="*/ 376 h 24"/>
                <a:gd name="T22" fmla="*/ 755 w 73"/>
                <a:gd name="T23" fmla="*/ 397 h 24"/>
                <a:gd name="T24" fmla="*/ 772 w 73"/>
                <a:gd name="T25" fmla="*/ 397 h 24"/>
                <a:gd name="T26" fmla="*/ 817 w 73"/>
                <a:gd name="T27" fmla="*/ 419 h 24"/>
                <a:gd name="T28" fmla="*/ 847 w 73"/>
                <a:gd name="T29" fmla="*/ 435 h 24"/>
                <a:gd name="T30" fmla="*/ 880 w 73"/>
                <a:gd name="T31" fmla="*/ 435 h 24"/>
                <a:gd name="T32" fmla="*/ 1055 w 73"/>
                <a:gd name="T33" fmla="*/ 456 h 24"/>
                <a:gd name="T34" fmla="*/ 1151 w 73"/>
                <a:gd name="T35" fmla="*/ 435 h 24"/>
                <a:gd name="T36" fmla="*/ 1088 w 7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4">
                  <a:moveTo>
                    <a:pt x="69" y="22"/>
                  </a:moveTo>
                  <a:cubicBezTo>
                    <a:pt x="64" y="21"/>
                    <a:pt x="59" y="20"/>
                    <a:pt x="55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5" y="16"/>
                    <a:pt x="38" y="13"/>
                    <a:pt x="31" y="10"/>
                  </a:cubicBezTo>
                  <a:cubicBezTo>
                    <a:pt x="21" y="5"/>
                    <a:pt x="14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3" y="10"/>
                    <a:pt x="30" y="13"/>
                  </a:cubicBezTo>
                  <a:cubicBezTo>
                    <a:pt x="33" y="15"/>
                    <a:pt x="37" y="17"/>
                    <a:pt x="41" y="18"/>
                  </a:cubicBezTo>
                  <a:cubicBezTo>
                    <a:pt x="42" y="19"/>
                    <a:pt x="43" y="19"/>
                    <a:pt x="44" y="19"/>
                  </a:cubicBezTo>
                  <a:cubicBezTo>
                    <a:pt x="44" y="19"/>
                    <a:pt x="45" y="20"/>
                    <a:pt x="45" y="20"/>
                  </a:cubicBezTo>
                  <a:cubicBezTo>
                    <a:pt x="46" y="20"/>
                    <a:pt x="47" y="20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2"/>
                    <a:pt x="51" y="22"/>
                    <a:pt x="52" y="22"/>
                  </a:cubicBezTo>
                  <a:cubicBezTo>
                    <a:pt x="52" y="22"/>
                    <a:pt x="53" y="22"/>
                    <a:pt x="54" y="23"/>
                  </a:cubicBezTo>
                  <a:cubicBezTo>
                    <a:pt x="55" y="23"/>
                    <a:pt x="55" y="23"/>
                    <a:pt x="56" y="23"/>
                  </a:cubicBezTo>
                  <a:cubicBezTo>
                    <a:pt x="60" y="24"/>
                    <a:pt x="62" y="24"/>
                    <a:pt x="67" y="24"/>
                  </a:cubicBezTo>
                  <a:cubicBezTo>
                    <a:pt x="67" y="24"/>
                    <a:pt x="71" y="23"/>
                    <a:pt x="73" y="23"/>
                  </a:cubicBezTo>
                  <a:cubicBezTo>
                    <a:pt x="71" y="22"/>
                    <a:pt x="70" y="22"/>
                    <a:pt x="69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1" name="Freeform 893">
              <a:extLst>
                <a:ext uri="{FF2B5EF4-FFF2-40B4-BE49-F238E27FC236}">
                  <a16:creationId xmlns:a16="http://schemas.microsoft.com/office/drawing/2014/main" id="{1872A120-C0A4-4255-8C36-1D2CF3F92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707"/>
              <a:ext cx="170" cy="53"/>
            </a:xfrm>
            <a:custGeom>
              <a:avLst/>
              <a:gdLst>
                <a:gd name="T0" fmla="*/ 925 w 68"/>
                <a:gd name="T1" fmla="*/ 294 h 20"/>
                <a:gd name="T2" fmla="*/ 363 w 68"/>
                <a:gd name="T3" fmla="*/ 111 h 20"/>
                <a:gd name="T4" fmla="*/ 83 w 68"/>
                <a:gd name="T5" fmla="*/ 21 h 20"/>
                <a:gd name="T6" fmla="*/ 33 w 68"/>
                <a:gd name="T7" fmla="*/ 56 h 20"/>
                <a:gd name="T8" fmla="*/ 300 w 68"/>
                <a:gd name="T9" fmla="*/ 170 h 20"/>
                <a:gd name="T10" fmla="*/ 520 w 68"/>
                <a:gd name="T11" fmla="*/ 281 h 20"/>
                <a:gd name="T12" fmla="*/ 770 w 68"/>
                <a:gd name="T13" fmla="*/ 352 h 20"/>
                <a:gd name="T14" fmla="*/ 770 w 68"/>
                <a:gd name="T15" fmla="*/ 352 h 20"/>
                <a:gd name="T16" fmla="*/ 970 w 68"/>
                <a:gd name="T17" fmla="*/ 371 h 20"/>
                <a:gd name="T18" fmla="*/ 925 w 68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0">
                  <a:moveTo>
                    <a:pt x="59" y="16"/>
                  </a:moveTo>
                  <a:cubicBezTo>
                    <a:pt x="45" y="15"/>
                    <a:pt x="33" y="10"/>
                    <a:pt x="23" y="6"/>
                  </a:cubicBezTo>
                  <a:cubicBezTo>
                    <a:pt x="16" y="3"/>
                    <a:pt x="9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6"/>
                    <a:pt x="19" y="9"/>
                  </a:cubicBezTo>
                  <a:cubicBezTo>
                    <a:pt x="23" y="11"/>
                    <a:pt x="29" y="13"/>
                    <a:pt x="33" y="15"/>
                  </a:cubicBezTo>
                  <a:cubicBezTo>
                    <a:pt x="38" y="17"/>
                    <a:pt x="43" y="18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20"/>
                    <a:pt x="57" y="20"/>
                    <a:pt x="62" y="20"/>
                  </a:cubicBezTo>
                  <a:cubicBezTo>
                    <a:pt x="65" y="20"/>
                    <a:pt x="68" y="17"/>
                    <a:pt x="59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2" name="Freeform 894">
              <a:extLst>
                <a:ext uri="{FF2B5EF4-FFF2-40B4-BE49-F238E27FC236}">
                  <a16:creationId xmlns:a16="http://schemas.microsoft.com/office/drawing/2014/main" id="{7FF53651-17E4-456C-886E-2B66A2BA6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696"/>
              <a:ext cx="195" cy="69"/>
            </a:xfrm>
            <a:custGeom>
              <a:avLst/>
              <a:gdLst>
                <a:gd name="T0" fmla="*/ 145 w 78"/>
                <a:gd name="T1" fmla="*/ 93 h 26"/>
                <a:gd name="T2" fmla="*/ 658 w 78"/>
                <a:gd name="T3" fmla="*/ 316 h 26"/>
                <a:gd name="T4" fmla="*/ 1208 w 78"/>
                <a:gd name="T5" fmla="*/ 464 h 26"/>
                <a:gd name="T6" fmla="*/ 1220 w 78"/>
                <a:gd name="T7" fmla="*/ 464 h 26"/>
                <a:gd name="T8" fmla="*/ 970 w 78"/>
                <a:gd name="T9" fmla="*/ 374 h 26"/>
                <a:gd name="T10" fmla="*/ 645 w 78"/>
                <a:gd name="T11" fmla="*/ 204 h 26"/>
                <a:gd name="T12" fmla="*/ 220 w 78"/>
                <a:gd name="T13" fmla="*/ 21 h 26"/>
                <a:gd name="T14" fmla="*/ 33 w 78"/>
                <a:gd name="T15" fmla="*/ 56 h 26"/>
                <a:gd name="T16" fmla="*/ 145 w 78"/>
                <a:gd name="T17" fmla="*/ 9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5"/>
                  </a:moveTo>
                  <a:cubicBezTo>
                    <a:pt x="19" y="5"/>
                    <a:pt x="30" y="11"/>
                    <a:pt x="42" y="17"/>
                  </a:cubicBezTo>
                  <a:cubicBezTo>
                    <a:pt x="53" y="21"/>
                    <a:pt x="62" y="23"/>
                    <a:pt x="77" y="25"/>
                  </a:cubicBezTo>
                  <a:cubicBezTo>
                    <a:pt x="78" y="25"/>
                    <a:pt x="78" y="26"/>
                    <a:pt x="78" y="25"/>
                  </a:cubicBezTo>
                  <a:cubicBezTo>
                    <a:pt x="72" y="24"/>
                    <a:pt x="67" y="22"/>
                    <a:pt x="62" y="20"/>
                  </a:cubicBezTo>
                  <a:cubicBezTo>
                    <a:pt x="54" y="18"/>
                    <a:pt x="47" y="14"/>
                    <a:pt x="41" y="11"/>
                  </a:cubicBezTo>
                  <a:cubicBezTo>
                    <a:pt x="33" y="7"/>
                    <a:pt x="23" y="2"/>
                    <a:pt x="14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6"/>
                    <a:pt x="3" y="5"/>
                    <a:pt x="9" y="5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3" name="Freeform 895">
              <a:extLst>
                <a:ext uri="{FF2B5EF4-FFF2-40B4-BE49-F238E27FC236}">
                  <a16:creationId xmlns:a16="http://schemas.microsoft.com/office/drawing/2014/main" id="{46CDC0F1-9789-4D3D-9FA9-8498BDB03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699"/>
              <a:ext cx="182" cy="66"/>
            </a:xfrm>
            <a:custGeom>
              <a:avLst/>
              <a:gdLst>
                <a:gd name="T0" fmla="*/ 1070 w 73"/>
                <a:gd name="T1" fmla="*/ 425 h 25"/>
                <a:gd name="T2" fmla="*/ 853 w 73"/>
                <a:gd name="T3" fmla="*/ 370 h 25"/>
                <a:gd name="T4" fmla="*/ 840 w 73"/>
                <a:gd name="T5" fmla="*/ 370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59 h 25"/>
                <a:gd name="T16" fmla="*/ 633 w 73"/>
                <a:gd name="T17" fmla="*/ 348 h 25"/>
                <a:gd name="T18" fmla="*/ 683 w 73"/>
                <a:gd name="T19" fmla="*/ 370 h 25"/>
                <a:gd name="T20" fmla="*/ 696 w 73"/>
                <a:gd name="T21" fmla="*/ 383 h 25"/>
                <a:gd name="T22" fmla="*/ 745 w 73"/>
                <a:gd name="T23" fmla="*/ 404 h 25"/>
                <a:gd name="T24" fmla="*/ 778 w 73"/>
                <a:gd name="T25" fmla="*/ 404 h 25"/>
                <a:gd name="T26" fmla="*/ 808 w 73"/>
                <a:gd name="T27" fmla="*/ 425 h 25"/>
                <a:gd name="T28" fmla="*/ 840 w 73"/>
                <a:gd name="T29" fmla="*/ 438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70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2"/>
                    <a:pt x="59" y="21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46" y="17"/>
                    <a:pt x="38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8"/>
                    <a:pt x="24" y="11"/>
                    <a:pt x="30" y="14"/>
                  </a:cubicBezTo>
                  <a:cubicBezTo>
                    <a:pt x="34" y="15"/>
                    <a:pt x="37" y="17"/>
                    <a:pt x="41" y="19"/>
                  </a:cubicBezTo>
                  <a:cubicBezTo>
                    <a:pt x="42" y="19"/>
                    <a:pt x="43" y="20"/>
                    <a:pt x="44" y="20"/>
                  </a:cubicBezTo>
                  <a:cubicBezTo>
                    <a:pt x="45" y="20"/>
                    <a:pt x="45" y="21"/>
                    <a:pt x="45" y="21"/>
                  </a:cubicBezTo>
                  <a:cubicBezTo>
                    <a:pt x="46" y="21"/>
                    <a:pt x="47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3"/>
                    <a:pt x="51" y="23"/>
                    <a:pt x="52" y="23"/>
                  </a:cubicBezTo>
                  <a:cubicBezTo>
                    <a:pt x="53" y="23"/>
                    <a:pt x="53" y="23"/>
                    <a:pt x="54" y="24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1" y="25"/>
                    <a:pt x="73" y="24"/>
                  </a:cubicBezTo>
                  <a:cubicBezTo>
                    <a:pt x="72" y="24"/>
                    <a:pt x="70" y="23"/>
                    <a:pt x="69" y="2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4" name="Freeform 896">
              <a:extLst>
                <a:ext uri="{FF2B5EF4-FFF2-40B4-BE49-F238E27FC236}">
                  <a16:creationId xmlns:a16="http://schemas.microsoft.com/office/drawing/2014/main" id="{7CEBFB50-36E6-4222-A068-B76DF6E4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707"/>
              <a:ext cx="170" cy="56"/>
            </a:xfrm>
            <a:custGeom>
              <a:avLst/>
              <a:gdLst>
                <a:gd name="T0" fmla="*/ 925 w 68"/>
                <a:gd name="T1" fmla="*/ 320 h 21"/>
                <a:gd name="T2" fmla="*/ 363 w 68"/>
                <a:gd name="T3" fmla="*/ 115 h 21"/>
                <a:gd name="T4" fmla="*/ 95 w 68"/>
                <a:gd name="T5" fmla="*/ 21 h 21"/>
                <a:gd name="T6" fmla="*/ 33 w 68"/>
                <a:gd name="T7" fmla="*/ 56 h 21"/>
                <a:gd name="T8" fmla="*/ 300 w 68"/>
                <a:gd name="T9" fmla="*/ 171 h 21"/>
                <a:gd name="T10" fmla="*/ 520 w 68"/>
                <a:gd name="T11" fmla="*/ 285 h 21"/>
                <a:gd name="T12" fmla="*/ 770 w 68"/>
                <a:gd name="T13" fmla="*/ 376 h 21"/>
                <a:gd name="T14" fmla="*/ 770 w 68"/>
                <a:gd name="T15" fmla="*/ 376 h 21"/>
                <a:gd name="T16" fmla="*/ 970 w 68"/>
                <a:gd name="T17" fmla="*/ 397 h 21"/>
                <a:gd name="T18" fmla="*/ 925 w 6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7"/>
                  </a:moveTo>
                  <a:cubicBezTo>
                    <a:pt x="45" y="15"/>
                    <a:pt x="33" y="10"/>
                    <a:pt x="23" y="6"/>
                  </a:cubicBezTo>
                  <a:cubicBezTo>
                    <a:pt x="17" y="3"/>
                    <a:pt x="9" y="1"/>
                    <a:pt x="6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8" y="4"/>
                    <a:pt x="12" y="6"/>
                    <a:pt x="19" y="9"/>
                  </a:cubicBezTo>
                  <a:cubicBezTo>
                    <a:pt x="23" y="11"/>
                    <a:pt x="29" y="13"/>
                    <a:pt x="33" y="15"/>
                  </a:cubicBezTo>
                  <a:cubicBezTo>
                    <a:pt x="38" y="17"/>
                    <a:pt x="43" y="19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1"/>
                    <a:pt x="57" y="21"/>
                    <a:pt x="62" y="21"/>
                  </a:cubicBezTo>
                  <a:cubicBezTo>
                    <a:pt x="65" y="21"/>
                    <a:pt x="68" y="18"/>
                    <a:pt x="59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5" name="Freeform 897">
              <a:extLst>
                <a:ext uri="{FF2B5EF4-FFF2-40B4-BE49-F238E27FC236}">
                  <a16:creationId xmlns:a16="http://schemas.microsoft.com/office/drawing/2014/main" id="{48CD718B-3959-4EB9-A2DD-4AFC262CA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696"/>
              <a:ext cx="198" cy="69"/>
            </a:xfrm>
            <a:custGeom>
              <a:avLst/>
              <a:gdLst>
                <a:gd name="T0" fmla="*/ 145 w 79"/>
                <a:gd name="T1" fmla="*/ 77 h 26"/>
                <a:gd name="T2" fmla="*/ 679 w 79"/>
                <a:gd name="T3" fmla="*/ 295 h 26"/>
                <a:gd name="T4" fmla="*/ 1226 w 79"/>
                <a:gd name="T5" fmla="*/ 464 h 26"/>
                <a:gd name="T6" fmla="*/ 1226 w 79"/>
                <a:gd name="T7" fmla="*/ 464 h 26"/>
                <a:gd name="T8" fmla="*/ 993 w 79"/>
                <a:gd name="T9" fmla="*/ 374 h 26"/>
                <a:gd name="T10" fmla="*/ 647 w 79"/>
                <a:gd name="T11" fmla="*/ 204 h 26"/>
                <a:gd name="T12" fmla="*/ 238 w 79"/>
                <a:gd name="T13" fmla="*/ 21 h 26"/>
                <a:gd name="T14" fmla="*/ 50 w 79"/>
                <a:gd name="T15" fmla="*/ 56 h 26"/>
                <a:gd name="T16" fmla="*/ 145 w 79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1"/>
                    <a:pt x="62" y="23"/>
                    <a:pt x="78" y="25"/>
                  </a:cubicBezTo>
                  <a:cubicBezTo>
                    <a:pt x="79" y="25"/>
                    <a:pt x="78" y="26"/>
                    <a:pt x="78" y="25"/>
                  </a:cubicBezTo>
                  <a:cubicBezTo>
                    <a:pt x="73" y="24"/>
                    <a:pt x="67" y="22"/>
                    <a:pt x="63" y="20"/>
                  </a:cubicBezTo>
                  <a:cubicBezTo>
                    <a:pt x="55" y="17"/>
                    <a:pt x="48" y="14"/>
                    <a:pt x="41" y="11"/>
                  </a:cubicBezTo>
                  <a:cubicBezTo>
                    <a:pt x="33" y="7"/>
                    <a:pt x="23" y="2"/>
                    <a:pt x="15" y="1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6" name="Freeform 898">
              <a:extLst>
                <a:ext uri="{FF2B5EF4-FFF2-40B4-BE49-F238E27FC236}">
                  <a16:creationId xmlns:a16="http://schemas.microsoft.com/office/drawing/2014/main" id="{D4BAB95B-51C7-4599-B05C-FE223920E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699"/>
              <a:ext cx="182" cy="66"/>
            </a:xfrm>
            <a:custGeom>
              <a:avLst/>
              <a:gdLst>
                <a:gd name="T0" fmla="*/ 1087 w 73"/>
                <a:gd name="T1" fmla="*/ 425 h 25"/>
                <a:gd name="T2" fmla="*/ 853 w 73"/>
                <a:gd name="T3" fmla="*/ 370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59 h 25"/>
                <a:gd name="T16" fmla="*/ 653 w 73"/>
                <a:gd name="T17" fmla="*/ 348 h 25"/>
                <a:gd name="T18" fmla="*/ 683 w 73"/>
                <a:gd name="T19" fmla="*/ 370 h 25"/>
                <a:gd name="T20" fmla="*/ 716 w 73"/>
                <a:gd name="T21" fmla="*/ 383 h 25"/>
                <a:gd name="T22" fmla="*/ 745 w 73"/>
                <a:gd name="T23" fmla="*/ 404 h 25"/>
                <a:gd name="T24" fmla="*/ 778 w 73"/>
                <a:gd name="T25" fmla="*/ 404 h 25"/>
                <a:gd name="T26" fmla="*/ 820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87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70" y="23"/>
                  </a:moveTo>
                  <a:cubicBezTo>
                    <a:pt x="65" y="22"/>
                    <a:pt x="60" y="21"/>
                    <a:pt x="55" y="20"/>
                  </a:cubicBezTo>
                  <a:cubicBezTo>
                    <a:pt x="55" y="20"/>
                    <a:pt x="55" y="20"/>
                    <a:pt x="54" y="19"/>
                  </a:cubicBezTo>
                  <a:cubicBezTo>
                    <a:pt x="46" y="17"/>
                    <a:pt x="39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5" y="3"/>
                    <a:pt x="9" y="4"/>
                    <a:pt x="12" y="6"/>
                  </a:cubicBezTo>
                  <a:cubicBezTo>
                    <a:pt x="18" y="8"/>
                    <a:pt x="24" y="10"/>
                    <a:pt x="30" y="14"/>
                  </a:cubicBezTo>
                  <a:cubicBezTo>
                    <a:pt x="34" y="15"/>
                    <a:pt x="38" y="17"/>
                    <a:pt x="42" y="19"/>
                  </a:cubicBezTo>
                  <a:cubicBezTo>
                    <a:pt x="43" y="19"/>
                    <a:pt x="44" y="20"/>
                    <a:pt x="44" y="20"/>
                  </a:cubicBezTo>
                  <a:cubicBezTo>
                    <a:pt x="45" y="20"/>
                    <a:pt x="45" y="20"/>
                    <a:pt x="46" y="21"/>
                  </a:cubicBezTo>
                  <a:cubicBezTo>
                    <a:pt x="47" y="21"/>
                    <a:pt x="47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1" y="22"/>
                    <a:pt x="52" y="23"/>
                    <a:pt x="53" y="23"/>
                  </a:cubicBezTo>
                  <a:cubicBezTo>
                    <a:pt x="53" y="23"/>
                    <a:pt x="54" y="23"/>
                    <a:pt x="54" y="23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2" y="24"/>
                    <a:pt x="73" y="24"/>
                  </a:cubicBezTo>
                  <a:cubicBezTo>
                    <a:pt x="72" y="23"/>
                    <a:pt x="71" y="23"/>
                    <a:pt x="70" y="2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7" name="Freeform 899">
              <a:extLst>
                <a:ext uri="{FF2B5EF4-FFF2-40B4-BE49-F238E27FC236}">
                  <a16:creationId xmlns:a16="http://schemas.microsoft.com/office/drawing/2014/main" id="{0FF1FBAF-86DE-4D23-B0AD-05967D77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707"/>
              <a:ext cx="170" cy="56"/>
            </a:xfrm>
            <a:custGeom>
              <a:avLst/>
              <a:gdLst>
                <a:gd name="T0" fmla="*/ 925 w 68"/>
                <a:gd name="T1" fmla="*/ 320 h 21"/>
                <a:gd name="T2" fmla="*/ 363 w 68"/>
                <a:gd name="T3" fmla="*/ 115 h 21"/>
                <a:gd name="T4" fmla="*/ 83 w 68"/>
                <a:gd name="T5" fmla="*/ 0 h 21"/>
                <a:gd name="T6" fmla="*/ 33 w 68"/>
                <a:gd name="T7" fmla="*/ 56 h 21"/>
                <a:gd name="T8" fmla="*/ 283 w 68"/>
                <a:gd name="T9" fmla="*/ 171 h 21"/>
                <a:gd name="T10" fmla="*/ 520 w 68"/>
                <a:gd name="T11" fmla="*/ 285 h 21"/>
                <a:gd name="T12" fmla="*/ 750 w 68"/>
                <a:gd name="T13" fmla="*/ 376 h 21"/>
                <a:gd name="T14" fmla="*/ 750 w 68"/>
                <a:gd name="T15" fmla="*/ 376 h 21"/>
                <a:gd name="T16" fmla="*/ 970 w 68"/>
                <a:gd name="T17" fmla="*/ 397 h 21"/>
                <a:gd name="T18" fmla="*/ 925 w 6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7"/>
                  </a:moveTo>
                  <a:cubicBezTo>
                    <a:pt x="44" y="15"/>
                    <a:pt x="33" y="10"/>
                    <a:pt x="23" y="6"/>
                  </a:cubicBezTo>
                  <a:cubicBezTo>
                    <a:pt x="16" y="3"/>
                    <a:pt x="9" y="1"/>
                    <a:pt x="5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6"/>
                    <a:pt x="18" y="9"/>
                  </a:cubicBezTo>
                  <a:cubicBezTo>
                    <a:pt x="22" y="11"/>
                    <a:pt x="28" y="13"/>
                    <a:pt x="33" y="15"/>
                  </a:cubicBezTo>
                  <a:cubicBezTo>
                    <a:pt x="38" y="17"/>
                    <a:pt x="43" y="19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20"/>
                    <a:pt x="57" y="21"/>
                    <a:pt x="62" y="21"/>
                  </a:cubicBezTo>
                  <a:cubicBezTo>
                    <a:pt x="65" y="21"/>
                    <a:pt x="68" y="18"/>
                    <a:pt x="59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8" name="Freeform 900">
              <a:extLst>
                <a:ext uri="{FF2B5EF4-FFF2-40B4-BE49-F238E27FC236}">
                  <a16:creationId xmlns:a16="http://schemas.microsoft.com/office/drawing/2014/main" id="{AF2FA4E4-355F-4F6A-98CC-7EC593245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696"/>
              <a:ext cx="195" cy="69"/>
            </a:xfrm>
            <a:custGeom>
              <a:avLst/>
              <a:gdLst>
                <a:gd name="T0" fmla="*/ 145 w 78"/>
                <a:gd name="T1" fmla="*/ 77 h 26"/>
                <a:gd name="T2" fmla="*/ 658 w 78"/>
                <a:gd name="T3" fmla="*/ 295 h 26"/>
                <a:gd name="T4" fmla="*/ 1208 w 78"/>
                <a:gd name="T5" fmla="*/ 464 h 26"/>
                <a:gd name="T6" fmla="*/ 1220 w 78"/>
                <a:gd name="T7" fmla="*/ 464 h 26"/>
                <a:gd name="T8" fmla="*/ 970 w 78"/>
                <a:gd name="T9" fmla="*/ 374 h 26"/>
                <a:gd name="T10" fmla="*/ 645 w 78"/>
                <a:gd name="T11" fmla="*/ 204 h 26"/>
                <a:gd name="T12" fmla="*/ 220 w 78"/>
                <a:gd name="T13" fmla="*/ 21 h 26"/>
                <a:gd name="T14" fmla="*/ 33 w 78"/>
                <a:gd name="T15" fmla="*/ 56 h 26"/>
                <a:gd name="T16" fmla="*/ 145 w 78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4"/>
                  </a:moveTo>
                  <a:cubicBezTo>
                    <a:pt x="18" y="4"/>
                    <a:pt x="30" y="11"/>
                    <a:pt x="42" y="16"/>
                  </a:cubicBezTo>
                  <a:cubicBezTo>
                    <a:pt x="53" y="20"/>
                    <a:pt x="62" y="23"/>
                    <a:pt x="77" y="25"/>
                  </a:cubicBezTo>
                  <a:cubicBezTo>
                    <a:pt x="78" y="25"/>
                    <a:pt x="77" y="26"/>
                    <a:pt x="78" y="25"/>
                  </a:cubicBezTo>
                  <a:cubicBezTo>
                    <a:pt x="72" y="24"/>
                    <a:pt x="67" y="22"/>
                    <a:pt x="62" y="20"/>
                  </a:cubicBezTo>
                  <a:cubicBezTo>
                    <a:pt x="54" y="17"/>
                    <a:pt x="47" y="14"/>
                    <a:pt x="41" y="11"/>
                  </a:cubicBezTo>
                  <a:cubicBezTo>
                    <a:pt x="33" y="7"/>
                    <a:pt x="23" y="2"/>
                    <a:pt x="14" y="1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3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9" name="Freeform 901">
              <a:extLst>
                <a:ext uri="{FF2B5EF4-FFF2-40B4-BE49-F238E27FC236}">
                  <a16:creationId xmlns:a16="http://schemas.microsoft.com/office/drawing/2014/main" id="{A34B568D-7442-452A-B49B-02D1D0F55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699"/>
              <a:ext cx="182" cy="66"/>
            </a:xfrm>
            <a:custGeom>
              <a:avLst/>
              <a:gdLst>
                <a:gd name="T0" fmla="*/ 1070 w 73"/>
                <a:gd name="T1" fmla="*/ 425 h 25"/>
                <a:gd name="T2" fmla="*/ 853 w 73"/>
                <a:gd name="T3" fmla="*/ 370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38 h 25"/>
                <a:gd name="T16" fmla="*/ 633 w 73"/>
                <a:gd name="T17" fmla="*/ 348 h 25"/>
                <a:gd name="T18" fmla="*/ 683 w 73"/>
                <a:gd name="T19" fmla="*/ 370 h 25"/>
                <a:gd name="T20" fmla="*/ 696 w 73"/>
                <a:gd name="T21" fmla="*/ 370 h 25"/>
                <a:gd name="T22" fmla="*/ 745 w 73"/>
                <a:gd name="T23" fmla="*/ 383 h 25"/>
                <a:gd name="T24" fmla="*/ 758 w 73"/>
                <a:gd name="T25" fmla="*/ 404 h 25"/>
                <a:gd name="T26" fmla="*/ 808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70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2"/>
                    <a:pt x="59" y="21"/>
                    <a:pt x="55" y="20"/>
                  </a:cubicBezTo>
                  <a:cubicBezTo>
                    <a:pt x="55" y="19"/>
                    <a:pt x="54" y="19"/>
                    <a:pt x="54" y="19"/>
                  </a:cubicBezTo>
                  <a:cubicBezTo>
                    <a:pt x="46" y="17"/>
                    <a:pt x="38" y="13"/>
                    <a:pt x="32" y="10"/>
                  </a:cubicBezTo>
                  <a:cubicBezTo>
                    <a:pt x="22" y="5"/>
                    <a:pt x="14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7" y="17"/>
                    <a:pt x="41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50" y="22"/>
                    <a:pt x="51" y="23"/>
                    <a:pt x="52" y="23"/>
                  </a:cubicBezTo>
                  <a:cubicBezTo>
                    <a:pt x="53" y="23"/>
                    <a:pt x="53" y="23"/>
                    <a:pt x="54" y="23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1" y="24"/>
                    <a:pt x="73" y="24"/>
                  </a:cubicBezTo>
                  <a:cubicBezTo>
                    <a:pt x="71" y="23"/>
                    <a:pt x="70" y="23"/>
                    <a:pt x="69" y="2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0" name="Freeform 902">
              <a:extLst>
                <a:ext uri="{FF2B5EF4-FFF2-40B4-BE49-F238E27FC236}">
                  <a16:creationId xmlns:a16="http://schemas.microsoft.com/office/drawing/2014/main" id="{E1874B3B-FD1E-4E22-B968-32911D507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707"/>
              <a:ext cx="167" cy="56"/>
            </a:xfrm>
            <a:custGeom>
              <a:avLst/>
              <a:gdLst>
                <a:gd name="T0" fmla="*/ 912 w 67"/>
                <a:gd name="T1" fmla="*/ 320 h 21"/>
                <a:gd name="T2" fmla="*/ 341 w 67"/>
                <a:gd name="T3" fmla="*/ 115 h 21"/>
                <a:gd name="T4" fmla="*/ 75 w 67"/>
                <a:gd name="T5" fmla="*/ 0 h 21"/>
                <a:gd name="T6" fmla="*/ 12 w 67"/>
                <a:gd name="T7" fmla="*/ 35 h 21"/>
                <a:gd name="T8" fmla="*/ 279 w 67"/>
                <a:gd name="T9" fmla="*/ 171 h 21"/>
                <a:gd name="T10" fmla="*/ 508 w 67"/>
                <a:gd name="T11" fmla="*/ 285 h 21"/>
                <a:gd name="T12" fmla="*/ 745 w 67"/>
                <a:gd name="T13" fmla="*/ 376 h 21"/>
                <a:gd name="T14" fmla="*/ 745 w 67"/>
                <a:gd name="T15" fmla="*/ 376 h 21"/>
                <a:gd name="T16" fmla="*/ 962 w 67"/>
                <a:gd name="T17" fmla="*/ 397 h 21"/>
                <a:gd name="T18" fmla="*/ 912 w 67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21">
                  <a:moveTo>
                    <a:pt x="59" y="17"/>
                  </a:moveTo>
                  <a:cubicBezTo>
                    <a:pt x="44" y="15"/>
                    <a:pt x="32" y="10"/>
                    <a:pt x="22" y="6"/>
                  </a:cubicBezTo>
                  <a:cubicBezTo>
                    <a:pt x="16" y="3"/>
                    <a:pt x="9" y="1"/>
                    <a:pt x="5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8" y="4"/>
                    <a:pt x="12" y="5"/>
                    <a:pt x="18" y="9"/>
                  </a:cubicBezTo>
                  <a:cubicBezTo>
                    <a:pt x="22" y="11"/>
                    <a:pt x="28" y="13"/>
                    <a:pt x="33" y="15"/>
                  </a:cubicBezTo>
                  <a:cubicBezTo>
                    <a:pt x="37" y="17"/>
                    <a:pt x="43" y="18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20"/>
                    <a:pt x="57" y="21"/>
                    <a:pt x="62" y="21"/>
                  </a:cubicBezTo>
                  <a:cubicBezTo>
                    <a:pt x="64" y="21"/>
                    <a:pt x="67" y="17"/>
                    <a:pt x="59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1" name="Freeform 903">
              <a:extLst>
                <a:ext uri="{FF2B5EF4-FFF2-40B4-BE49-F238E27FC236}">
                  <a16:creationId xmlns:a16="http://schemas.microsoft.com/office/drawing/2014/main" id="{3A46D57B-9A46-4DA9-B786-0B85E7657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96"/>
              <a:ext cx="198" cy="69"/>
            </a:xfrm>
            <a:custGeom>
              <a:avLst/>
              <a:gdLst>
                <a:gd name="T0" fmla="*/ 145 w 79"/>
                <a:gd name="T1" fmla="*/ 77 h 26"/>
                <a:gd name="T2" fmla="*/ 679 w 79"/>
                <a:gd name="T3" fmla="*/ 295 h 26"/>
                <a:gd name="T4" fmla="*/ 1226 w 79"/>
                <a:gd name="T5" fmla="*/ 464 h 26"/>
                <a:gd name="T6" fmla="*/ 1226 w 79"/>
                <a:gd name="T7" fmla="*/ 464 h 26"/>
                <a:gd name="T8" fmla="*/ 993 w 79"/>
                <a:gd name="T9" fmla="*/ 374 h 26"/>
                <a:gd name="T10" fmla="*/ 659 w 79"/>
                <a:gd name="T11" fmla="*/ 191 h 26"/>
                <a:gd name="T12" fmla="*/ 238 w 79"/>
                <a:gd name="T13" fmla="*/ 21 h 26"/>
                <a:gd name="T14" fmla="*/ 50 w 79"/>
                <a:gd name="T15" fmla="*/ 56 h 26"/>
                <a:gd name="T16" fmla="*/ 145 w 79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3" y="23"/>
                    <a:pt x="78" y="25"/>
                  </a:cubicBezTo>
                  <a:cubicBezTo>
                    <a:pt x="79" y="25"/>
                    <a:pt x="78" y="26"/>
                    <a:pt x="78" y="25"/>
                  </a:cubicBezTo>
                  <a:cubicBezTo>
                    <a:pt x="73" y="24"/>
                    <a:pt x="68" y="22"/>
                    <a:pt x="63" y="20"/>
                  </a:cubicBezTo>
                  <a:cubicBezTo>
                    <a:pt x="55" y="17"/>
                    <a:pt x="48" y="14"/>
                    <a:pt x="42" y="10"/>
                  </a:cubicBezTo>
                  <a:cubicBezTo>
                    <a:pt x="34" y="7"/>
                    <a:pt x="23" y="2"/>
                    <a:pt x="15" y="1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2" name="Freeform 904">
              <a:extLst>
                <a:ext uri="{FF2B5EF4-FFF2-40B4-BE49-F238E27FC236}">
                  <a16:creationId xmlns:a16="http://schemas.microsoft.com/office/drawing/2014/main" id="{B2EAB1B5-C066-4F69-988F-B22E92DAC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699"/>
              <a:ext cx="183" cy="66"/>
            </a:xfrm>
            <a:custGeom>
              <a:avLst/>
              <a:gdLst>
                <a:gd name="T0" fmla="*/ 1088 w 73"/>
                <a:gd name="T1" fmla="*/ 425 h 25"/>
                <a:gd name="T2" fmla="*/ 867 w 73"/>
                <a:gd name="T3" fmla="*/ 348 h 25"/>
                <a:gd name="T4" fmla="*/ 847 w 73"/>
                <a:gd name="T5" fmla="*/ 348 h 25"/>
                <a:gd name="T6" fmla="*/ 491 w 73"/>
                <a:gd name="T7" fmla="*/ 182 h 25"/>
                <a:gd name="T8" fmla="*/ 63 w 73"/>
                <a:gd name="T9" fmla="*/ 0 h 25"/>
                <a:gd name="T10" fmla="*/ 0 w 73"/>
                <a:gd name="T11" fmla="*/ 21 h 25"/>
                <a:gd name="T12" fmla="*/ 188 w 73"/>
                <a:gd name="T13" fmla="*/ 111 h 25"/>
                <a:gd name="T14" fmla="*/ 471 w 73"/>
                <a:gd name="T15" fmla="*/ 238 h 25"/>
                <a:gd name="T16" fmla="*/ 647 w 73"/>
                <a:gd name="T17" fmla="*/ 348 h 25"/>
                <a:gd name="T18" fmla="*/ 692 w 73"/>
                <a:gd name="T19" fmla="*/ 370 h 25"/>
                <a:gd name="T20" fmla="*/ 709 w 73"/>
                <a:gd name="T21" fmla="*/ 370 h 25"/>
                <a:gd name="T22" fmla="*/ 755 w 73"/>
                <a:gd name="T23" fmla="*/ 383 h 25"/>
                <a:gd name="T24" fmla="*/ 772 w 73"/>
                <a:gd name="T25" fmla="*/ 404 h 25"/>
                <a:gd name="T26" fmla="*/ 817 w 73"/>
                <a:gd name="T27" fmla="*/ 425 h 25"/>
                <a:gd name="T28" fmla="*/ 835 w 73"/>
                <a:gd name="T29" fmla="*/ 425 h 25"/>
                <a:gd name="T30" fmla="*/ 880 w 73"/>
                <a:gd name="T31" fmla="*/ 438 h 25"/>
                <a:gd name="T32" fmla="*/ 1038 w 73"/>
                <a:gd name="T33" fmla="*/ 459 h 25"/>
                <a:gd name="T34" fmla="*/ 1151 w 73"/>
                <a:gd name="T35" fmla="*/ 425 h 25"/>
                <a:gd name="T36" fmla="*/ 1088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1"/>
                    <a:pt x="59" y="21"/>
                    <a:pt x="55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5" y="17"/>
                    <a:pt x="38" y="13"/>
                    <a:pt x="31" y="10"/>
                  </a:cubicBezTo>
                  <a:cubicBezTo>
                    <a:pt x="22" y="5"/>
                    <a:pt x="14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8" y="4"/>
                    <a:pt x="12" y="6"/>
                  </a:cubicBezTo>
                  <a:cubicBezTo>
                    <a:pt x="18" y="7"/>
                    <a:pt x="23" y="10"/>
                    <a:pt x="30" y="13"/>
                  </a:cubicBezTo>
                  <a:cubicBezTo>
                    <a:pt x="33" y="15"/>
                    <a:pt x="37" y="17"/>
                    <a:pt x="41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50" y="22"/>
                    <a:pt x="51" y="22"/>
                    <a:pt x="52" y="23"/>
                  </a:cubicBezTo>
                  <a:cubicBezTo>
                    <a:pt x="52" y="23"/>
                    <a:pt x="53" y="23"/>
                    <a:pt x="53" y="23"/>
                  </a:cubicBezTo>
                  <a:cubicBezTo>
                    <a:pt x="54" y="23"/>
                    <a:pt x="55" y="24"/>
                    <a:pt x="56" y="24"/>
                  </a:cubicBezTo>
                  <a:cubicBezTo>
                    <a:pt x="60" y="25"/>
                    <a:pt x="62" y="25"/>
                    <a:pt x="66" y="25"/>
                  </a:cubicBezTo>
                  <a:cubicBezTo>
                    <a:pt x="67" y="25"/>
                    <a:pt x="71" y="24"/>
                    <a:pt x="73" y="23"/>
                  </a:cubicBezTo>
                  <a:cubicBezTo>
                    <a:pt x="71" y="23"/>
                    <a:pt x="70" y="23"/>
                    <a:pt x="69" y="2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3" name="Freeform 905">
              <a:extLst>
                <a:ext uri="{FF2B5EF4-FFF2-40B4-BE49-F238E27FC236}">
                  <a16:creationId xmlns:a16="http://schemas.microsoft.com/office/drawing/2014/main" id="{0BF8C368-FA47-4610-BBA5-4D07207A5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704"/>
              <a:ext cx="170" cy="56"/>
            </a:xfrm>
            <a:custGeom>
              <a:avLst/>
              <a:gdLst>
                <a:gd name="T0" fmla="*/ 925 w 68"/>
                <a:gd name="T1" fmla="*/ 341 h 21"/>
                <a:gd name="T2" fmla="*/ 363 w 68"/>
                <a:gd name="T3" fmla="*/ 136 h 21"/>
                <a:gd name="T4" fmla="*/ 83 w 68"/>
                <a:gd name="T5" fmla="*/ 21 h 21"/>
                <a:gd name="T6" fmla="*/ 33 w 68"/>
                <a:gd name="T7" fmla="*/ 56 h 21"/>
                <a:gd name="T8" fmla="*/ 300 w 68"/>
                <a:gd name="T9" fmla="*/ 192 h 21"/>
                <a:gd name="T10" fmla="*/ 520 w 68"/>
                <a:gd name="T11" fmla="*/ 307 h 21"/>
                <a:gd name="T12" fmla="*/ 770 w 68"/>
                <a:gd name="T13" fmla="*/ 397 h 21"/>
                <a:gd name="T14" fmla="*/ 770 w 68"/>
                <a:gd name="T15" fmla="*/ 397 h 21"/>
                <a:gd name="T16" fmla="*/ 970 w 68"/>
                <a:gd name="T17" fmla="*/ 397 h 21"/>
                <a:gd name="T18" fmla="*/ 925 w 68"/>
                <a:gd name="T19" fmla="*/ 341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8"/>
                  </a:moveTo>
                  <a:cubicBezTo>
                    <a:pt x="45" y="16"/>
                    <a:pt x="33" y="11"/>
                    <a:pt x="23" y="7"/>
                  </a:cubicBezTo>
                  <a:cubicBezTo>
                    <a:pt x="16" y="4"/>
                    <a:pt x="9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5"/>
                    <a:pt x="12" y="6"/>
                    <a:pt x="19" y="10"/>
                  </a:cubicBezTo>
                  <a:cubicBezTo>
                    <a:pt x="23" y="12"/>
                    <a:pt x="29" y="14"/>
                    <a:pt x="33" y="16"/>
                  </a:cubicBezTo>
                  <a:cubicBezTo>
                    <a:pt x="38" y="18"/>
                    <a:pt x="43" y="19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1" y="21"/>
                    <a:pt x="57" y="21"/>
                    <a:pt x="62" y="21"/>
                  </a:cubicBezTo>
                  <a:cubicBezTo>
                    <a:pt x="65" y="21"/>
                    <a:pt x="68" y="18"/>
                    <a:pt x="59" y="18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4" name="Freeform 906">
              <a:extLst>
                <a:ext uri="{FF2B5EF4-FFF2-40B4-BE49-F238E27FC236}">
                  <a16:creationId xmlns:a16="http://schemas.microsoft.com/office/drawing/2014/main" id="{CBA8DB80-117B-411F-95FE-8697C55D1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696"/>
              <a:ext cx="195" cy="69"/>
            </a:xfrm>
            <a:custGeom>
              <a:avLst/>
              <a:gdLst>
                <a:gd name="T0" fmla="*/ 145 w 78"/>
                <a:gd name="T1" fmla="*/ 77 h 26"/>
                <a:gd name="T2" fmla="*/ 675 w 78"/>
                <a:gd name="T3" fmla="*/ 295 h 26"/>
                <a:gd name="T4" fmla="*/ 1208 w 78"/>
                <a:gd name="T5" fmla="*/ 464 h 26"/>
                <a:gd name="T6" fmla="*/ 1220 w 78"/>
                <a:gd name="T7" fmla="*/ 464 h 26"/>
                <a:gd name="T8" fmla="*/ 988 w 78"/>
                <a:gd name="T9" fmla="*/ 353 h 26"/>
                <a:gd name="T10" fmla="*/ 645 w 78"/>
                <a:gd name="T11" fmla="*/ 191 h 26"/>
                <a:gd name="T12" fmla="*/ 220 w 78"/>
                <a:gd name="T13" fmla="*/ 21 h 26"/>
                <a:gd name="T14" fmla="*/ 50 w 78"/>
                <a:gd name="T15" fmla="*/ 56 h 26"/>
                <a:gd name="T16" fmla="*/ 145 w 78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2" y="23"/>
                    <a:pt x="77" y="25"/>
                  </a:cubicBezTo>
                  <a:cubicBezTo>
                    <a:pt x="78" y="25"/>
                    <a:pt x="78" y="26"/>
                    <a:pt x="78" y="25"/>
                  </a:cubicBezTo>
                  <a:cubicBezTo>
                    <a:pt x="72" y="23"/>
                    <a:pt x="67" y="21"/>
                    <a:pt x="63" y="19"/>
                  </a:cubicBezTo>
                  <a:cubicBezTo>
                    <a:pt x="54" y="17"/>
                    <a:pt x="48" y="14"/>
                    <a:pt x="41" y="10"/>
                  </a:cubicBezTo>
                  <a:cubicBezTo>
                    <a:pt x="33" y="6"/>
                    <a:pt x="23" y="2"/>
                    <a:pt x="14" y="1"/>
                  </a:cubicBezTo>
                  <a:cubicBezTo>
                    <a:pt x="9" y="0"/>
                    <a:pt x="5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5" name="Freeform 907">
              <a:extLst>
                <a:ext uri="{FF2B5EF4-FFF2-40B4-BE49-F238E27FC236}">
                  <a16:creationId xmlns:a16="http://schemas.microsoft.com/office/drawing/2014/main" id="{612B10CD-10AA-45FD-BA09-06E1C8C4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699"/>
              <a:ext cx="182" cy="66"/>
            </a:xfrm>
            <a:custGeom>
              <a:avLst/>
              <a:gdLst>
                <a:gd name="T0" fmla="*/ 1087 w 73"/>
                <a:gd name="T1" fmla="*/ 425 h 25"/>
                <a:gd name="T2" fmla="*/ 853 w 73"/>
                <a:gd name="T3" fmla="*/ 348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21 h 25"/>
                <a:gd name="T12" fmla="*/ 187 w 73"/>
                <a:gd name="T13" fmla="*/ 111 h 25"/>
                <a:gd name="T14" fmla="*/ 466 w 73"/>
                <a:gd name="T15" fmla="*/ 238 h 25"/>
                <a:gd name="T16" fmla="*/ 653 w 73"/>
                <a:gd name="T17" fmla="*/ 335 h 25"/>
                <a:gd name="T18" fmla="*/ 683 w 73"/>
                <a:gd name="T19" fmla="*/ 370 h 25"/>
                <a:gd name="T20" fmla="*/ 716 w 73"/>
                <a:gd name="T21" fmla="*/ 370 h 25"/>
                <a:gd name="T22" fmla="*/ 745 w 73"/>
                <a:gd name="T23" fmla="*/ 383 h 25"/>
                <a:gd name="T24" fmla="*/ 778 w 73"/>
                <a:gd name="T25" fmla="*/ 404 h 25"/>
                <a:gd name="T26" fmla="*/ 808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25 h 25"/>
                <a:gd name="T36" fmla="*/ 1087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70" y="23"/>
                  </a:moveTo>
                  <a:cubicBezTo>
                    <a:pt x="64" y="21"/>
                    <a:pt x="60" y="21"/>
                    <a:pt x="55" y="19"/>
                  </a:cubicBezTo>
                  <a:cubicBezTo>
                    <a:pt x="55" y="19"/>
                    <a:pt x="55" y="19"/>
                    <a:pt x="54" y="19"/>
                  </a:cubicBezTo>
                  <a:cubicBezTo>
                    <a:pt x="46" y="16"/>
                    <a:pt x="39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8" y="17"/>
                    <a:pt x="42" y="18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7" y="21"/>
                    <a:pt x="48" y="21"/>
                  </a:cubicBezTo>
                  <a:cubicBezTo>
                    <a:pt x="49" y="21"/>
                    <a:pt x="49" y="21"/>
                    <a:pt x="50" y="22"/>
                  </a:cubicBezTo>
                  <a:cubicBezTo>
                    <a:pt x="51" y="22"/>
                    <a:pt x="51" y="22"/>
                    <a:pt x="52" y="23"/>
                  </a:cubicBezTo>
                  <a:cubicBezTo>
                    <a:pt x="53" y="23"/>
                    <a:pt x="53" y="23"/>
                    <a:pt x="54" y="23"/>
                  </a:cubicBezTo>
                  <a:cubicBezTo>
                    <a:pt x="55" y="23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2" y="24"/>
                    <a:pt x="73" y="23"/>
                  </a:cubicBezTo>
                  <a:cubicBezTo>
                    <a:pt x="72" y="23"/>
                    <a:pt x="70" y="23"/>
                    <a:pt x="70" y="2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6" name="Freeform 908">
              <a:extLst>
                <a:ext uri="{FF2B5EF4-FFF2-40B4-BE49-F238E27FC236}">
                  <a16:creationId xmlns:a16="http://schemas.microsoft.com/office/drawing/2014/main" id="{F239AD8B-A02F-414A-8E72-BF0BA3FB8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709"/>
              <a:ext cx="170" cy="51"/>
            </a:xfrm>
            <a:custGeom>
              <a:avLst/>
              <a:gdLst>
                <a:gd name="T0" fmla="*/ 938 w 68"/>
                <a:gd name="T1" fmla="*/ 287 h 19"/>
                <a:gd name="T2" fmla="*/ 363 w 68"/>
                <a:gd name="T3" fmla="*/ 94 h 19"/>
                <a:gd name="T4" fmla="*/ 83 w 68"/>
                <a:gd name="T5" fmla="*/ 0 h 19"/>
                <a:gd name="T6" fmla="*/ 33 w 68"/>
                <a:gd name="T7" fmla="*/ 35 h 19"/>
                <a:gd name="T8" fmla="*/ 300 w 68"/>
                <a:gd name="T9" fmla="*/ 150 h 19"/>
                <a:gd name="T10" fmla="*/ 533 w 68"/>
                <a:gd name="T11" fmla="*/ 274 h 19"/>
                <a:gd name="T12" fmla="*/ 770 w 68"/>
                <a:gd name="T13" fmla="*/ 346 h 19"/>
                <a:gd name="T14" fmla="*/ 770 w 68"/>
                <a:gd name="T15" fmla="*/ 346 h 19"/>
                <a:gd name="T16" fmla="*/ 988 w 68"/>
                <a:gd name="T17" fmla="*/ 368 h 19"/>
                <a:gd name="T18" fmla="*/ 938 w 68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9">
                  <a:moveTo>
                    <a:pt x="60" y="15"/>
                  </a:moveTo>
                  <a:cubicBezTo>
                    <a:pt x="45" y="14"/>
                    <a:pt x="33" y="9"/>
                    <a:pt x="23" y="5"/>
                  </a:cubicBezTo>
                  <a:cubicBezTo>
                    <a:pt x="16" y="2"/>
                    <a:pt x="9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4"/>
                    <a:pt x="12" y="5"/>
                    <a:pt x="19" y="8"/>
                  </a:cubicBezTo>
                  <a:cubicBezTo>
                    <a:pt x="23" y="10"/>
                    <a:pt x="29" y="12"/>
                    <a:pt x="34" y="14"/>
                  </a:cubicBezTo>
                  <a:cubicBezTo>
                    <a:pt x="38" y="16"/>
                    <a:pt x="43" y="17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2" y="19"/>
                    <a:pt x="58" y="19"/>
                    <a:pt x="63" y="19"/>
                  </a:cubicBezTo>
                  <a:cubicBezTo>
                    <a:pt x="65" y="19"/>
                    <a:pt x="68" y="16"/>
                    <a:pt x="60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7" name="Freeform 909">
              <a:extLst>
                <a:ext uri="{FF2B5EF4-FFF2-40B4-BE49-F238E27FC236}">
                  <a16:creationId xmlns:a16="http://schemas.microsoft.com/office/drawing/2014/main" id="{127B4494-8E6A-4B71-817D-C274A9893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701"/>
              <a:ext cx="198" cy="64"/>
            </a:xfrm>
            <a:custGeom>
              <a:avLst/>
              <a:gdLst>
                <a:gd name="T0" fmla="*/ 145 w 79"/>
                <a:gd name="T1" fmla="*/ 77 h 24"/>
                <a:gd name="T2" fmla="*/ 679 w 79"/>
                <a:gd name="T3" fmla="*/ 285 h 24"/>
                <a:gd name="T4" fmla="*/ 1226 w 79"/>
                <a:gd name="T5" fmla="*/ 435 h 24"/>
                <a:gd name="T6" fmla="*/ 1226 w 79"/>
                <a:gd name="T7" fmla="*/ 435 h 24"/>
                <a:gd name="T8" fmla="*/ 993 w 79"/>
                <a:gd name="T9" fmla="*/ 341 h 24"/>
                <a:gd name="T10" fmla="*/ 647 w 79"/>
                <a:gd name="T11" fmla="*/ 192 h 24"/>
                <a:gd name="T12" fmla="*/ 221 w 79"/>
                <a:gd name="T13" fmla="*/ 21 h 24"/>
                <a:gd name="T14" fmla="*/ 33 w 79"/>
                <a:gd name="T15" fmla="*/ 56 h 24"/>
                <a:gd name="T16" fmla="*/ 145 w 79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4">
                  <a:moveTo>
                    <a:pt x="9" y="4"/>
                  </a:moveTo>
                  <a:cubicBezTo>
                    <a:pt x="19" y="4"/>
                    <a:pt x="30" y="10"/>
                    <a:pt x="43" y="15"/>
                  </a:cubicBezTo>
                  <a:cubicBezTo>
                    <a:pt x="53" y="19"/>
                    <a:pt x="63" y="21"/>
                    <a:pt x="78" y="23"/>
                  </a:cubicBezTo>
                  <a:cubicBezTo>
                    <a:pt x="79" y="23"/>
                    <a:pt x="78" y="24"/>
                    <a:pt x="78" y="23"/>
                  </a:cubicBezTo>
                  <a:cubicBezTo>
                    <a:pt x="73" y="22"/>
                    <a:pt x="68" y="20"/>
                    <a:pt x="63" y="18"/>
                  </a:cubicBezTo>
                  <a:cubicBezTo>
                    <a:pt x="55" y="16"/>
                    <a:pt x="48" y="13"/>
                    <a:pt x="41" y="10"/>
                  </a:cubicBezTo>
                  <a:cubicBezTo>
                    <a:pt x="33" y="6"/>
                    <a:pt x="23" y="2"/>
                    <a:pt x="14" y="1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8" name="Freeform 910">
              <a:extLst>
                <a:ext uri="{FF2B5EF4-FFF2-40B4-BE49-F238E27FC236}">
                  <a16:creationId xmlns:a16="http://schemas.microsoft.com/office/drawing/2014/main" id="{61332754-6D7E-4431-9334-B9C17BF0A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701"/>
              <a:ext cx="185" cy="64"/>
            </a:xfrm>
            <a:custGeom>
              <a:avLst/>
              <a:gdLst>
                <a:gd name="T0" fmla="*/ 1095 w 74"/>
                <a:gd name="T1" fmla="*/ 397 h 24"/>
                <a:gd name="T2" fmla="*/ 875 w 74"/>
                <a:gd name="T3" fmla="*/ 363 h 24"/>
                <a:gd name="T4" fmla="*/ 863 w 74"/>
                <a:gd name="T5" fmla="*/ 341 h 24"/>
                <a:gd name="T6" fmla="*/ 500 w 74"/>
                <a:gd name="T7" fmla="*/ 171 h 24"/>
                <a:gd name="T8" fmla="*/ 63 w 74"/>
                <a:gd name="T9" fmla="*/ 0 h 24"/>
                <a:gd name="T10" fmla="*/ 0 w 74"/>
                <a:gd name="T11" fmla="*/ 35 h 24"/>
                <a:gd name="T12" fmla="*/ 188 w 74"/>
                <a:gd name="T13" fmla="*/ 115 h 24"/>
                <a:gd name="T14" fmla="*/ 470 w 74"/>
                <a:gd name="T15" fmla="*/ 248 h 24"/>
                <a:gd name="T16" fmla="*/ 658 w 74"/>
                <a:gd name="T17" fmla="*/ 341 h 24"/>
                <a:gd name="T18" fmla="*/ 708 w 74"/>
                <a:gd name="T19" fmla="*/ 363 h 24"/>
                <a:gd name="T20" fmla="*/ 720 w 74"/>
                <a:gd name="T21" fmla="*/ 376 h 24"/>
                <a:gd name="T22" fmla="*/ 770 w 74"/>
                <a:gd name="T23" fmla="*/ 376 h 24"/>
                <a:gd name="T24" fmla="*/ 783 w 74"/>
                <a:gd name="T25" fmla="*/ 397 h 24"/>
                <a:gd name="T26" fmla="*/ 833 w 74"/>
                <a:gd name="T27" fmla="*/ 419 h 24"/>
                <a:gd name="T28" fmla="*/ 845 w 74"/>
                <a:gd name="T29" fmla="*/ 419 h 24"/>
                <a:gd name="T30" fmla="*/ 895 w 74"/>
                <a:gd name="T31" fmla="*/ 435 h 24"/>
                <a:gd name="T32" fmla="*/ 1063 w 74"/>
                <a:gd name="T33" fmla="*/ 456 h 24"/>
                <a:gd name="T34" fmla="*/ 1158 w 74"/>
                <a:gd name="T35" fmla="*/ 419 h 24"/>
                <a:gd name="T36" fmla="*/ 1095 w 74"/>
                <a:gd name="T37" fmla="*/ 397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24">
                  <a:moveTo>
                    <a:pt x="70" y="21"/>
                  </a:moveTo>
                  <a:cubicBezTo>
                    <a:pt x="65" y="20"/>
                    <a:pt x="60" y="20"/>
                    <a:pt x="56" y="19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46" y="16"/>
                    <a:pt x="39" y="13"/>
                    <a:pt x="32" y="9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8" y="16"/>
                    <a:pt x="42" y="18"/>
                  </a:cubicBezTo>
                  <a:cubicBezTo>
                    <a:pt x="43" y="18"/>
                    <a:pt x="44" y="19"/>
                    <a:pt x="45" y="19"/>
                  </a:cubicBezTo>
                  <a:cubicBezTo>
                    <a:pt x="45" y="19"/>
                    <a:pt x="46" y="19"/>
                    <a:pt x="46" y="20"/>
                  </a:cubicBezTo>
                  <a:cubicBezTo>
                    <a:pt x="47" y="20"/>
                    <a:pt x="48" y="20"/>
                    <a:pt x="49" y="20"/>
                  </a:cubicBezTo>
                  <a:cubicBezTo>
                    <a:pt x="49" y="21"/>
                    <a:pt x="50" y="21"/>
                    <a:pt x="50" y="21"/>
                  </a:cubicBezTo>
                  <a:cubicBezTo>
                    <a:pt x="51" y="21"/>
                    <a:pt x="52" y="22"/>
                    <a:pt x="53" y="22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5" y="22"/>
                    <a:pt x="56" y="23"/>
                    <a:pt x="57" y="23"/>
                  </a:cubicBezTo>
                  <a:cubicBezTo>
                    <a:pt x="61" y="24"/>
                    <a:pt x="63" y="24"/>
                    <a:pt x="68" y="24"/>
                  </a:cubicBezTo>
                  <a:cubicBezTo>
                    <a:pt x="68" y="24"/>
                    <a:pt x="72" y="23"/>
                    <a:pt x="74" y="22"/>
                  </a:cubicBezTo>
                  <a:cubicBezTo>
                    <a:pt x="72" y="22"/>
                    <a:pt x="71" y="22"/>
                    <a:pt x="7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9" name="Freeform 911">
              <a:extLst>
                <a:ext uri="{FF2B5EF4-FFF2-40B4-BE49-F238E27FC236}">
                  <a16:creationId xmlns:a16="http://schemas.microsoft.com/office/drawing/2014/main" id="{9FEDE429-717E-4DCB-B3E9-1C083F2DE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715"/>
              <a:ext cx="173" cy="42"/>
            </a:xfrm>
            <a:custGeom>
              <a:avLst/>
              <a:gdLst>
                <a:gd name="T0" fmla="*/ 943 w 69"/>
                <a:gd name="T1" fmla="*/ 221 h 16"/>
                <a:gd name="T2" fmla="*/ 376 w 69"/>
                <a:gd name="T3" fmla="*/ 76 h 16"/>
                <a:gd name="T4" fmla="*/ 83 w 69"/>
                <a:gd name="T5" fmla="*/ 0 h 16"/>
                <a:gd name="T6" fmla="*/ 33 w 69"/>
                <a:gd name="T7" fmla="*/ 34 h 16"/>
                <a:gd name="T8" fmla="*/ 301 w 69"/>
                <a:gd name="T9" fmla="*/ 123 h 16"/>
                <a:gd name="T10" fmla="*/ 534 w 69"/>
                <a:gd name="T11" fmla="*/ 221 h 16"/>
                <a:gd name="T12" fmla="*/ 785 w 69"/>
                <a:gd name="T13" fmla="*/ 289 h 16"/>
                <a:gd name="T14" fmla="*/ 785 w 69"/>
                <a:gd name="T15" fmla="*/ 289 h 16"/>
                <a:gd name="T16" fmla="*/ 1005 w 69"/>
                <a:gd name="T17" fmla="*/ 289 h 16"/>
                <a:gd name="T18" fmla="*/ 943 w 69"/>
                <a:gd name="T19" fmla="*/ 22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6">
                  <a:moveTo>
                    <a:pt x="60" y="12"/>
                  </a:moveTo>
                  <a:cubicBezTo>
                    <a:pt x="46" y="11"/>
                    <a:pt x="34" y="8"/>
                    <a:pt x="24" y="4"/>
                  </a:cubicBezTo>
                  <a:cubicBezTo>
                    <a:pt x="17" y="2"/>
                    <a:pt x="9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9" y="3"/>
                    <a:pt x="13" y="5"/>
                    <a:pt x="19" y="7"/>
                  </a:cubicBezTo>
                  <a:cubicBezTo>
                    <a:pt x="24" y="9"/>
                    <a:pt x="30" y="11"/>
                    <a:pt x="34" y="12"/>
                  </a:cubicBezTo>
                  <a:cubicBezTo>
                    <a:pt x="39" y="14"/>
                    <a:pt x="44" y="15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3" y="16"/>
                    <a:pt x="59" y="16"/>
                    <a:pt x="64" y="16"/>
                  </a:cubicBezTo>
                  <a:cubicBezTo>
                    <a:pt x="66" y="16"/>
                    <a:pt x="69" y="12"/>
                    <a:pt x="60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0" name="Freeform 912">
              <a:extLst>
                <a:ext uri="{FF2B5EF4-FFF2-40B4-BE49-F238E27FC236}">
                  <a16:creationId xmlns:a16="http://schemas.microsoft.com/office/drawing/2014/main" id="{E1CE7C97-57F7-4546-95B2-B5F120489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712"/>
              <a:ext cx="200" cy="53"/>
            </a:xfrm>
            <a:custGeom>
              <a:avLst/>
              <a:gdLst>
                <a:gd name="T0" fmla="*/ 145 w 80"/>
                <a:gd name="T1" fmla="*/ 77 h 20"/>
                <a:gd name="T2" fmla="*/ 688 w 80"/>
                <a:gd name="T3" fmla="*/ 239 h 20"/>
                <a:gd name="T4" fmla="*/ 1238 w 80"/>
                <a:gd name="T5" fmla="*/ 352 h 20"/>
                <a:gd name="T6" fmla="*/ 1250 w 80"/>
                <a:gd name="T7" fmla="*/ 352 h 20"/>
                <a:gd name="T8" fmla="*/ 1000 w 80"/>
                <a:gd name="T9" fmla="*/ 281 h 20"/>
                <a:gd name="T10" fmla="*/ 658 w 80"/>
                <a:gd name="T11" fmla="*/ 148 h 20"/>
                <a:gd name="T12" fmla="*/ 220 w 80"/>
                <a:gd name="T13" fmla="*/ 0 h 20"/>
                <a:gd name="T14" fmla="*/ 50 w 80"/>
                <a:gd name="T15" fmla="*/ 56 h 20"/>
                <a:gd name="T16" fmla="*/ 145 w 80"/>
                <a:gd name="T17" fmla="*/ 7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0">
                  <a:moveTo>
                    <a:pt x="9" y="4"/>
                  </a:moveTo>
                  <a:cubicBezTo>
                    <a:pt x="19" y="3"/>
                    <a:pt x="31" y="9"/>
                    <a:pt x="44" y="13"/>
                  </a:cubicBezTo>
                  <a:cubicBezTo>
                    <a:pt x="54" y="17"/>
                    <a:pt x="64" y="18"/>
                    <a:pt x="79" y="19"/>
                  </a:cubicBezTo>
                  <a:cubicBezTo>
                    <a:pt x="80" y="19"/>
                    <a:pt x="79" y="20"/>
                    <a:pt x="80" y="19"/>
                  </a:cubicBezTo>
                  <a:cubicBezTo>
                    <a:pt x="74" y="18"/>
                    <a:pt x="69" y="17"/>
                    <a:pt x="64" y="15"/>
                  </a:cubicBezTo>
                  <a:cubicBezTo>
                    <a:pt x="56" y="13"/>
                    <a:pt x="48" y="10"/>
                    <a:pt x="42" y="8"/>
                  </a:cubicBezTo>
                  <a:cubicBezTo>
                    <a:pt x="34" y="4"/>
                    <a:pt x="23" y="1"/>
                    <a:pt x="14" y="0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1" name="Freeform 913">
              <a:extLst>
                <a:ext uri="{FF2B5EF4-FFF2-40B4-BE49-F238E27FC236}">
                  <a16:creationId xmlns:a16="http://schemas.microsoft.com/office/drawing/2014/main" id="{9541D91B-3D0A-489A-AAEE-F9FB98ABD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707"/>
              <a:ext cx="187" cy="58"/>
            </a:xfrm>
            <a:custGeom>
              <a:avLst/>
              <a:gdLst>
                <a:gd name="T0" fmla="*/ 1100 w 75"/>
                <a:gd name="T1" fmla="*/ 348 h 22"/>
                <a:gd name="T2" fmla="*/ 883 w 75"/>
                <a:gd name="T3" fmla="*/ 314 h 22"/>
                <a:gd name="T4" fmla="*/ 870 w 75"/>
                <a:gd name="T5" fmla="*/ 314 h 22"/>
                <a:gd name="T6" fmla="*/ 509 w 75"/>
                <a:gd name="T7" fmla="*/ 166 h 22"/>
                <a:gd name="T8" fmla="*/ 62 w 75"/>
                <a:gd name="T9" fmla="*/ 21 h 22"/>
                <a:gd name="T10" fmla="*/ 0 w 75"/>
                <a:gd name="T11" fmla="*/ 55 h 22"/>
                <a:gd name="T12" fmla="*/ 199 w 75"/>
                <a:gd name="T13" fmla="*/ 111 h 22"/>
                <a:gd name="T14" fmla="*/ 479 w 75"/>
                <a:gd name="T15" fmla="*/ 237 h 22"/>
                <a:gd name="T16" fmla="*/ 666 w 75"/>
                <a:gd name="T17" fmla="*/ 314 h 22"/>
                <a:gd name="T18" fmla="*/ 696 w 75"/>
                <a:gd name="T19" fmla="*/ 327 h 22"/>
                <a:gd name="T20" fmla="*/ 728 w 75"/>
                <a:gd name="T21" fmla="*/ 327 h 22"/>
                <a:gd name="T22" fmla="*/ 778 w 75"/>
                <a:gd name="T23" fmla="*/ 348 h 22"/>
                <a:gd name="T24" fmla="*/ 790 w 75"/>
                <a:gd name="T25" fmla="*/ 369 h 22"/>
                <a:gd name="T26" fmla="*/ 840 w 75"/>
                <a:gd name="T27" fmla="*/ 369 h 22"/>
                <a:gd name="T28" fmla="*/ 870 w 75"/>
                <a:gd name="T29" fmla="*/ 382 h 22"/>
                <a:gd name="T30" fmla="*/ 915 w 75"/>
                <a:gd name="T31" fmla="*/ 382 h 22"/>
                <a:gd name="T32" fmla="*/ 1070 w 75"/>
                <a:gd name="T33" fmla="*/ 382 h 22"/>
                <a:gd name="T34" fmla="*/ 1162 w 75"/>
                <a:gd name="T35" fmla="*/ 348 h 22"/>
                <a:gd name="T36" fmla="*/ 1100 w 75"/>
                <a:gd name="T37" fmla="*/ 348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" h="22">
                  <a:moveTo>
                    <a:pt x="71" y="19"/>
                  </a:moveTo>
                  <a:cubicBezTo>
                    <a:pt x="66" y="18"/>
                    <a:pt x="61" y="18"/>
                    <a:pt x="57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47" y="15"/>
                    <a:pt x="39" y="12"/>
                    <a:pt x="33" y="9"/>
                  </a:cubicBezTo>
                  <a:cubicBezTo>
                    <a:pt x="22" y="5"/>
                    <a:pt x="15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5" y="4"/>
                    <a:pt x="9" y="5"/>
                    <a:pt x="13" y="6"/>
                  </a:cubicBezTo>
                  <a:cubicBezTo>
                    <a:pt x="19" y="8"/>
                    <a:pt x="25" y="10"/>
                    <a:pt x="31" y="13"/>
                  </a:cubicBezTo>
                  <a:cubicBezTo>
                    <a:pt x="35" y="14"/>
                    <a:pt x="39" y="16"/>
                    <a:pt x="43" y="17"/>
                  </a:cubicBezTo>
                  <a:cubicBezTo>
                    <a:pt x="44" y="17"/>
                    <a:pt x="45" y="18"/>
                    <a:pt x="45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0" y="19"/>
                    <a:pt x="51" y="19"/>
                    <a:pt x="51" y="20"/>
                  </a:cubicBezTo>
                  <a:cubicBezTo>
                    <a:pt x="52" y="20"/>
                    <a:pt x="53" y="20"/>
                    <a:pt x="54" y="20"/>
                  </a:cubicBezTo>
                  <a:cubicBezTo>
                    <a:pt x="54" y="20"/>
                    <a:pt x="55" y="21"/>
                    <a:pt x="56" y="21"/>
                  </a:cubicBezTo>
                  <a:cubicBezTo>
                    <a:pt x="57" y="21"/>
                    <a:pt x="57" y="21"/>
                    <a:pt x="59" y="21"/>
                  </a:cubicBezTo>
                  <a:cubicBezTo>
                    <a:pt x="62" y="22"/>
                    <a:pt x="64" y="22"/>
                    <a:pt x="69" y="21"/>
                  </a:cubicBezTo>
                  <a:cubicBezTo>
                    <a:pt x="70" y="21"/>
                    <a:pt x="73" y="20"/>
                    <a:pt x="75" y="19"/>
                  </a:cubicBezTo>
                  <a:cubicBezTo>
                    <a:pt x="73" y="19"/>
                    <a:pt x="72" y="19"/>
                    <a:pt x="71" y="19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2" name="Freeform 914">
              <a:extLst>
                <a:ext uri="{FF2B5EF4-FFF2-40B4-BE49-F238E27FC236}">
                  <a16:creationId xmlns:a16="http://schemas.microsoft.com/office/drawing/2014/main" id="{9E303823-30FE-4BFE-ACE2-F33E3301C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723"/>
              <a:ext cx="172" cy="40"/>
            </a:xfrm>
            <a:custGeom>
              <a:avLst/>
              <a:gdLst>
                <a:gd name="T0" fmla="*/ 932 w 69"/>
                <a:gd name="T1" fmla="*/ 205 h 15"/>
                <a:gd name="T2" fmla="*/ 354 w 69"/>
                <a:gd name="T3" fmla="*/ 77 h 15"/>
                <a:gd name="T4" fmla="*/ 75 w 69"/>
                <a:gd name="T5" fmla="*/ 0 h 15"/>
                <a:gd name="T6" fmla="*/ 30 w 69"/>
                <a:gd name="T7" fmla="*/ 56 h 15"/>
                <a:gd name="T8" fmla="*/ 292 w 69"/>
                <a:gd name="T9" fmla="*/ 136 h 15"/>
                <a:gd name="T10" fmla="*/ 528 w 69"/>
                <a:gd name="T11" fmla="*/ 227 h 15"/>
                <a:gd name="T12" fmla="*/ 778 w 69"/>
                <a:gd name="T13" fmla="*/ 285 h 15"/>
                <a:gd name="T14" fmla="*/ 778 w 69"/>
                <a:gd name="T15" fmla="*/ 285 h 15"/>
                <a:gd name="T16" fmla="*/ 995 w 69"/>
                <a:gd name="T17" fmla="*/ 264 h 15"/>
                <a:gd name="T18" fmla="*/ 932 w 69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5">
                  <a:moveTo>
                    <a:pt x="60" y="11"/>
                  </a:moveTo>
                  <a:cubicBezTo>
                    <a:pt x="46" y="10"/>
                    <a:pt x="33" y="7"/>
                    <a:pt x="23" y="4"/>
                  </a:cubicBezTo>
                  <a:cubicBezTo>
                    <a:pt x="16" y="2"/>
                    <a:pt x="9" y="1"/>
                    <a:pt x="5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5"/>
                    <a:pt x="19" y="7"/>
                  </a:cubicBezTo>
                  <a:cubicBezTo>
                    <a:pt x="23" y="9"/>
                    <a:pt x="30" y="10"/>
                    <a:pt x="34" y="12"/>
                  </a:cubicBezTo>
                  <a:cubicBezTo>
                    <a:pt x="39" y="13"/>
                    <a:pt x="45" y="14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3" y="15"/>
                    <a:pt x="59" y="15"/>
                    <a:pt x="64" y="14"/>
                  </a:cubicBezTo>
                  <a:cubicBezTo>
                    <a:pt x="66" y="14"/>
                    <a:pt x="69" y="10"/>
                    <a:pt x="60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3" name="Freeform 915">
              <a:extLst>
                <a:ext uri="{FF2B5EF4-FFF2-40B4-BE49-F238E27FC236}">
                  <a16:creationId xmlns:a16="http://schemas.microsoft.com/office/drawing/2014/main" id="{8AD6613C-191F-4725-85A2-9C5D6FD2B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725"/>
              <a:ext cx="201" cy="46"/>
            </a:xfrm>
            <a:custGeom>
              <a:avLst/>
              <a:gdLst>
                <a:gd name="T0" fmla="*/ 146 w 80"/>
                <a:gd name="T1" fmla="*/ 81 h 17"/>
                <a:gd name="T2" fmla="*/ 701 w 80"/>
                <a:gd name="T3" fmla="*/ 235 h 17"/>
                <a:gd name="T4" fmla="*/ 1249 w 80"/>
                <a:gd name="T5" fmla="*/ 314 h 17"/>
                <a:gd name="T6" fmla="*/ 1269 w 80"/>
                <a:gd name="T7" fmla="*/ 314 h 17"/>
                <a:gd name="T8" fmla="*/ 1018 w 80"/>
                <a:gd name="T9" fmla="*/ 257 h 17"/>
                <a:gd name="T10" fmla="*/ 668 w 80"/>
                <a:gd name="T11" fmla="*/ 116 h 17"/>
                <a:gd name="T12" fmla="*/ 221 w 80"/>
                <a:gd name="T13" fmla="*/ 0 h 17"/>
                <a:gd name="T14" fmla="*/ 33 w 80"/>
                <a:gd name="T15" fmla="*/ 60 h 17"/>
                <a:gd name="T16" fmla="*/ 146 w 80"/>
                <a:gd name="T17" fmla="*/ 8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17">
                  <a:moveTo>
                    <a:pt x="9" y="4"/>
                  </a:moveTo>
                  <a:cubicBezTo>
                    <a:pt x="19" y="3"/>
                    <a:pt x="31" y="8"/>
                    <a:pt x="44" y="12"/>
                  </a:cubicBezTo>
                  <a:cubicBezTo>
                    <a:pt x="54" y="15"/>
                    <a:pt x="64" y="16"/>
                    <a:pt x="79" y="16"/>
                  </a:cubicBezTo>
                  <a:cubicBezTo>
                    <a:pt x="80" y="16"/>
                    <a:pt x="80" y="17"/>
                    <a:pt x="80" y="16"/>
                  </a:cubicBezTo>
                  <a:cubicBezTo>
                    <a:pt x="74" y="16"/>
                    <a:pt x="69" y="14"/>
                    <a:pt x="64" y="13"/>
                  </a:cubicBezTo>
                  <a:cubicBezTo>
                    <a:pt x="56" y="11"/>
                    <a:pt x="48" y="9"/>
                    <a:pt x="42" y="6"/>
                  </a:cubicBezTo>
                  <a:cubicBezTo>
                    <a:pt x="33" y="3"/>
                    <a:pt x="22" y="0"/>
                    <a:pt x="14" y="0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4" name="Freeform 916">
              <a:extLst>
                <a:ext uri="{FF2B5EF4-FFF2-40B4-BE49-F238E27FC236}">
                  <a16:creationId xmlns:a16="http://schemas.microsoft.com/office/drawing/2014/main" id="{280926C3-E357-4A1D-99D4-FF6C9AFCF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717"/>
              <a:ext cx="188" cy="54"/>
            </a:xfrm>
            <a:custGeom>
              <a:avLst/>
              <a:gdLst>
                <a:gd name="T0" fmla="*/ 1118 w 75"/>
                <a:gd name="T1" fmla="*/ 335 h 20"/>
                <a:gd name="T2" fmla="*/ 897 w 75"/>
                <a:gd name="T3" fmla="*/ 300 h 20"/>
                <a:gd name="T4" fmla="*/ 880 w 75"/>
                <a:gd name="T5" fmla="*/ 300 h 20"/>
                <a:gd name="T6" fmla="*/ 504 w 75"/>
                <a:gd name="T7" fmla="*/ 159 h 20"/>
                <a:gd name="T8" fmla="*/ 63 w 75"/>
                <a:gd name="T9" fmla="*/ 22 h 20"/>
                <a:gd name="T10" fmla="*/ 0 w 75"/>
                <a:gd name="T11" fmla="*/ 59 h 20"/>
                <a:gd name="T12" fmla="*/ 188 w 75"/>
                <a:gd name="T13" fmla="*/ 116 h 20"/>
                <a:gd name="T14" fmla="*/ 491 w 75"/>
                <a:gd name="T15" fmla="*/ 232 h 20"/>
                <a:gd name="T16" fmla="*/ 679 w 75"/>
                <a:gd name="T17" fmla="*/ 313 h 20"/>
                <a:gd name="T18" fmla="*/ 722 w 75"/>
                <a:gd name="T19" fmla="*/ 335 h 20"/>
                <a:gd name="T20" fmla="*/ 742 w 75"/>
                <a:gd name="T21" fmla="*/ 335 h 20"/>
                <a:gd name="T22" fmla="*/ 785 w 75"/>
                <a:gd name="T23" fmla="*/ 356 h 20"/>
                <a:gd name="T24" fmla="*/ 805 w 75"/>
                <a:gd name="T25" fmla="*/ 356 h 20"/>
                <a:gd name="T26" fmla="*/ 847 w 75"/>
                <a:gd name="T27" fmla="*/ 373 h 20"/>
                <a:gd name="T28" fmla="*/ 880 w 75"/>
                <a:gd name="T29" fmla="*/ 373 h 20"/>
                <a:gd name="T30" fmla="*/ 930 w 75"/>
                <a:gd name="T31" fmla="*/ 373 h 20"/>
                <a:gd name="T32" fmla="*/ 1088 w 75"/>
                <a:gd name="T33" fmla="*/ 373 h 20"/>
                <a:gd name="T34" fmla="*/ 1181 w 75"/>
                <a:gd name="T35" fmla="*/ 335 h 20"/>
                <a:gd name="T36" fmla="*/ 1118 w 75"/>
                <a:gd name="T37" fmla="*/ 335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" h="20">
                  <a:moveTo>
                    <a:pt x="71" y="17"/>
                  </a:moveTo>
                  <a:cubicBezTo>
                    <a:pt x="66" y="16"/>
                    <a:pt x="61" y="16"/>
                    <a:pt x="57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47" y="13"/>
                    <a:pt x="39" y="11"/>
                    <a:pt x="32" y="8"/>
                  </a:cubicBezTo>
                  <a:cubicBezTo>
                    <a:pt x="22" y="4"/>
                    <a:pt x="14" y="0"/>
                    <a:pt x="4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4" y="4"/>
                    <a:pt x="8" y="5"/>
                    <a:pt x="12" y="6"/>
                  </a:cubicBezTo>
                  <a:cubicBezTo>
                    <a:pt x="18" y="7"/>
                    <a:pt x="24" y="9"/>
                    <a:pt x="31" y="12"/>
                  </a:cubicBezTo>
                  <a:cubicBezTo>
                    <a:pt x="35" y="13"/>
                    <a:pt x="39" y="15"/>
                    <a:pt x="43" y="16"/>
                  </a:cubicBezTo>
                  <a:cubicBezTo>
                    <a:pt x="44" y="16"/>
                    <a:pt x="45" y="16"/>
                    <a:pt x="46" y="17"/>
                  </a:cubicBezTo>
                  <a:cubicBezTo>
                    <a:pt x="46" y="17"/>
                    <a:pt x="47" y="17"/>
                    <a:pt x="47" y="17"/>
                  </a:cubicBezTo>
                  <a:cubicBezTo>
                    <a:pt x="48" y="17"/>
                    <a:pt x="49" y="17"/>
                    <a:pt x="50" y="18"/>
                  </a:cubicBezTo>
                  <a:cubicBezTo>
                    <a:pt x="50" y="18"/>
                    <a:pt x="51" y="18"/>
                    <a:pt x="51" y="18"/>
                  </a:cubicBezTo>
                  <a:cubicBezTo>
                    <a:pt x="52" y="18"/>
                    <a:pt x="53" y="18"/>
                    <a:pt x="54" y="19"/>
                  </a:cubicBezTo>
                  <a:cubicBezTo>
                    <a:pt x="55" y="19"/>
                    <a:pt x="55" y="19"/>
                    <a:pt x="56" y="19"/>
                  </a:cubicBezTo>
                  <a:cubicBezTo>
                    <a:pt x="57" y="19"/>
                    <a:pt x="58" y="19"/>
                    <a:pt x="59" y="19"/>
                  </a:cubicBezTo>
                  <a:cubicBezTo>
                    <a:pt x="62" y="20"/>
                    <a:pt x="65" y="20"/>
                    <a:pt x="69" y="19"/>
                  </a:cubicBezTo>
                  <a:cubicBezTo>
                    <a:pt x="70" y="19"/>
                    <a:pt x="73" y="18"/>
                    <a:pt x="75" y="17"/>
                  </a:cubicBezTo>
                  <a:cubicBezTo>
                    <a:pt x="73" y="17"/>
                    <a:pt x="72" y="17"/>
                    <a:pt x="71" y="17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5" name="Freeform 917">
              <a:extLst>
                <a:ext uri="{FF2B5EF4-FFF2-40B4-BE49-F238E27FC236}">
                  <a16:creationId xmlns:a16="http://schemas.microsoft.com/office/drawing/2014/main" id="{644145F8-9C31-4A3D-8BF7-29E35705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693"/>
              <a:ext cx="170" cy="43"/>
            </a:xfrm>
            <a:custGeom>
              <a:avLst/>
              <a:gdLst>
                <a:gd name="T0" fmla="*/ 938 w 68"/>
                <a:gd name="T1" fmla="*/ 231 h 16"/>
                <a:gd name="T2" fmla="*/ 363 w 68"/>
                <a:gd name="T3" fmla="*/ 81 h 16"/>
                <a:gd name="T4" fmla="*/ 83 w 68"/>
                <a:gd name="T5" fmla="*/ 0 h 16"/>
                <a:gd name="T6" fmla="*/ 33 w 68"/>
                <a:gd name="T7" fmla="*/ 35 h 16"/>
                <a:gd name="T8" fmla="*/ 300 w 68"/>
                <a:gd name="T9" fmla="*/ 137 h 16"/>
                <a:gd name="T10" fmla="*/ 533 w 68"/>
                <a:gd name="T11" fmla="*/ 231 h 16"/>
                <a:gd name="T12" fmla="*/ 770 w 68"/>
                <a:gd name="T13" fmla="*/ 312 h 16"/>
                <a:gd name="T14" fmla="*/ 770 w 68"/>
                <a:gd name="T15" fmla="*/ 312 h 16"/>
                <a:gd name="T16" fmla="*/ 988 w 68"/>
                <a:gd name="T17" fmla="*/ 312 h 16"/>
                <a:gd name="T18" fmla="*/ 938 w 68"/>
                <a:gd name="T19" fmla="*/ 23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6">
                  <a:moveTo>
                    <a:pt x="60" y="12"/>
                  </a:moveTo>
                  <a:cubicBezTo>
                    <a:pt x="45" y="11"/>
                    <a:pt x="33" y="8"/>
                    <a:pt x="23" y="4"/>
                  </a:cubicBezTo>
                  <a:cubicBezTo>
                    <a:pt x="16" y="2"/>
                    <a:pt x="9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3"/>
                    <a:pt x="12" y="5"/>
                    <a:pt x="19" y="7"/>
                  </a:cubicBezTo>
                  <a:cubicBezTo>
                    <a:pt x="23" y="9"/>
                    <a:pt x="29" y="11"/>
                    <a:pt x="34" y="12"/>
                  </a:cubicBezTo>
                  <a:cubicBezTo>
                    <a:pt x="39" y="14"/>
                    <a:pt x="44" y="15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2" y="16"/>
                    <a:pt x="58" y="16"/>
                    <a:pt x="63" y="16"/>
                  </a:cubicBezTo>
                  <a:cubicBezTo>
                    <a:pt x="66" y="16"/>
                    <a:pt x="68" y="12"/>
                    <a:pt x="60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6" name="Freeform 918">
              <a:extLst>
                <a:ext uri="{FF2B5EF4-FFF2-40B4-BE49-F238E27FC236}">
                  <a16:creationId xmlns:a16="http://schemas.microsoft.com/office/drawing/2014/main" id="{FAEBA75D-DBA1-4092-AEFB-6165978F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91"/>
              <a:ext cx="198" cy="56"/>
            </a:xfrm>
            <a:custGeom>
              <a:avLst/>
              <a:gdLst>
                <a:gd name="T0" fmla="*/ 145 w 79"/>
                <a:gd name="T1" fmla="*/ 77 h 21"/>
                <a:gd name="T2" fmla="*/ 679 w 79"/>
                <a:gd name="T3" fmla="*/ 248 h 21"/>
                <a:gd name="T4" fmla="*/ 1226 w 79"/>
                <a:gd name="T5" fmla="*/ 376 h 21"/>
                <a:gd name="T6" fmla="*/ 1243 w 79"/>
                <a:gd name="T7" fmla="*/ 376 h 21"/>
                <a:gd name="T8" fmla="*/ 993 w 79"/>
                <a:gd name="T9" fmla="*/ 307 h 21"/>
                <a:gd name="T10" fmla="*/ 647 w 79"/>
                <a:gd name="T11" fmla="*/ 149 h 21"/>
                <a:gd name="T12" fmla="*/ 221 w 79"/>
                <a:gd name="T13" fmla="*/ 0 h 21"/>
                <a:gd name="T14" fmla="*/ 33 w 79"/>
                <a:gd name="T15" fmla="*/ 56 h 21"/>
                <a:gd name="T16" fmla="*/ 145 w 7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1">
                  <a:moveTo>
                    <a:pt x="9" y="4"/>
                  </a:moveTo>
                  <a:cubicBezTo>
                    <a:pt x="18" y="3"/>
                    <a:pt x="30" y="9"/>
                    <a:pt x="43" y="13"/>
                  </a:cubicBezTo>
                  <a:cubicBezTo>
                    <a:pt x="53" y="17"/>
                    <a:pt x="63" y="19"/>
                    <a:pt x="78" y="20"/>
                  </a:cubicBezTo>
                  <a:cubicBezTo>
                    <a:pt x="79" y="20"/>
                    <a:pt x="79" y="21"/>
                    <a:pt x="79" y="20"/>
                  </a:cubicBezTo>
                  <a:cubicBezTo>
                    <a:pt x="73" y="19"/>
                    <a:pt x="68" y="17"/>
                    <a:pt x="63" y="16"/>
                  </a:cubicBezTo>
                  <a:cubicBezTo>
                    <a:pt x="55" y="14"/>
                    <a:pt x="48" y="11"/>
                    <a:pt x="41" y="8"/>
                  </a:cubicBezTo>
                  <a:cubicBezTo>
                    <a:pt x="33" y="4"/>
                    <a:pt x="22" y="1"/>
                    <a:pt x="14" y="0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3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7" name="Freeform 919">
              <a:extLst>
                <a:ext uri="{FF2B5EF4-FFF2-40B4-BE49-F238E27FC236}">
                  <a16:creationId xmlns:a16="http://schemas.microsoft.com/office/drawing/2014/main" id="{123CA908-F195-4B2E-A7A8-094FFCD54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685"/>
              <a:ext cx="185" cy="59"/>
            </a:xfrm>
            <a:custGeom>
              <a:avLst/>
              <a:gdLst>
                <a:gd name="T0" fmla="*/ 1095 w 74"/>
                <a:gd name="T1" fmla="*/ 367 h 22"/>
                <a:gd name="T2" fmla="*/ 875 w 74"/>
                <a:gd name="T3" fmla="*/ 330 h 22"/>
                <a:gd name="T4" fmla="*/ 863 w 74"/>
                <a:gd name="T5" fmla="*/ 330 h 22"/>
                <a:gd name="T6" fmla="*/ 500 w 74"/>
                <a:gd name="T7" fmla="*/ 172 h 22"/>
                <a:gd name="T8" fmla="*/ 50 w 74"/>
                <a:gd name="T9" fmla="*/ 21 h 22"/>
                <a:gd name="T10" fmla="*/ 0 w 74"/>
                <a:gd name="T11" fmla="*/ 56 h 22"/>
                <a:gd name="T12" fmla="*/ 188 w 74"/>
                <a:gd name="T13" fmla="*/ 115 h 22"/>
                <a:gd name="T14" fmla="*/ 488 w 74"/>
                <a:gd name="T15" fmla="*/ 252 h 22"/>
                <a:gd name="T16" fmla="*/ 658 w 74"/>
                <a:gd name="T17" fmla="*/ 330 h 22"/>
                <a:gd name="T18" fmla="*/ 708 w 74"/>
                <a:gd name="T19" fmla="*/ 346 h 22"/>
                <a:gd name="T20" fmla="*/ 720 w 74"/>
                <a:gd name="T21" fmla="*/ 346 h 22"/>
                <a:gd name="T22" fmla="*/ 770 w 74"/>
                <a:gd name="T23" fmla="*/ 367 h 22"/>
                <a:gd name="T24" fmla="*/ 800 w 74"/>
                <a:gd name="T25" fmla="*/ 389 h 22"/>
                <a:gd name="T26" fmla="*/ 833 w 74"/>
                <a:gd name="T27" fmla="*/ 389 h 22"/>
                <a:gd name="T28" fmla="*/ 863 w 74"/>
                <a:gd name="T29" fmla="*/ 402 h 22"/>
                <a:gd name="T30" fmla="*/ 908 w 74"/>
                <a:gd name="T31" fmla="*/ 402 h 22"/>
                <a:gd name="T32" fmla="*/ 1063 w 74"/>
                <a:gd name="T33" fmla="*/ 402 h 22"/>
                <a:gd name="T34" fmla="*/ 1158 w 74"/>
                <a:gd name="T35" fmla="*/ 367 h 22"/>
                <a:gd name="T36" fmla="*/ 1095 w 74"/>
                <a:gd name="T37" fmla="*/ 367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22">
                  <a:moveTo>
                    <a:pt x="70" y="19"/>
                  </a:moveTo>
                  <a:cubicBezTo>
                    <a:pt x="65" y="18"/>
                    <a:pt x="60" y="18"/>
                    <a:pt x="56" y="17"/>
                  </a:cubicBezTo>
                  <a:cubicBezTo>
                    <a:pt x="56" y="17"/>
                    <a:pt x="55" y="17"/>
                    <a:pt x="55" y="17"/>
                  </a:cubicBezTo>
                  <a:cubicBezTo>
                    <a:pt x="46" y="15"/>
                    <a:pt x="39" y="12"/>
                    <a:pt x="32" y="9"/>
                  </a:cubicBezTo>
                  <a:cubicBezTo>
                    <a:pt x="22" y="5"/>
                    <a:pt x="14" y="0"/>
                    <a:pt x="3" y="1"/>
                  </a:cubicBezTo>
                  <a:cubicBezTo>
                    <a:pt x="3" y="1"/>
                    <a:pt x="0" y="2"/>
                    <a:pt x="0" y="3"/>
                  </a:cubicBezTo>
                  <a:cubicBezTo>
                    <a:pt x="4" y="4"/>
                    <a:pt x="8" y="5"/>
                    <a:pt x="12" y="6"/>
                  </a:cubicBezTo>
                  <a:cubicBezTo>
                    <a:pt x="18" y="8"/>
                    <a:pt x="24" y="10"/>
                    <a:pt x="31" y="13"/>
                  </a:cubicBezTo>
                  <a:cubicBezTo>
                    <a:pt x="34" y="14"/>
                    <a:pt x="38" y="16"/>
                    <a:pt x="42" y="17"/>
                  </a:cubicBezTo>
                  <a:cubicBezTo>
                    <a:pt x="43" y="17"/>
                    <a:pt x="44" y="18"/>
                    <a:pt x="45" y="18"/>
                  </a:cubicBezTo>
                  <a:cubicBezTo>
                    <a:pt x="45" y="18"/>
                    <a:pt x="46" y="18"/>
                    <a:pt x="46" y="18"/>
                  </a:cubicBezTo>
                  <a:cubicBezTo>
                    <a:pt x="47" y="19"/>
                    <a:pt x="48" y="19"/>
                    <a:pt x="49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4" y="20"/>
                    <a:pt x="54" y="20"/>
                    <a:pt x="55" y="21"/>
                  </a:cubicBezTo>
                  <a:cubicBezTo>
                    <a:pt x="56" y="21"/>
                    <a:pt x="57" y="21"/>
                    <a:pt x="58" y="21"/>
                  </a:cubicBezTo>
                  <a:cubicBezTo>
                    <a:pt x="61" y="22"/>
                    <a:pt x="64" y="22"/>
                    <a:pt x="68" y="21"/>
                  </a:cubicBezTo>
                  <a:cubicBezTo>
                    <a:pt x="69" y="21"/>
                    <a:pt x="73" y="20"/>
                    <a:pt x="74" y="19"/>
                  </a:cubicBezTo>
                  <a:cubicBezTo>
                    <a:pt x="73" y="19"/>
                    <a:pt x="71" y="19"/>
                    <a:pt x="70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8" name="Freeform 920">
              <a:extLst>
                <a:ext uri="{FF2B5EF4-FFF2-40B4-BE49-F238E27FC236}">
                  <a16:creationId xmlns:a16="http://schemas.microsoft.com/office/drawing/2014/main" id="{16349894-6485-4B2F-A37F-9BBF33133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701"/>
              <a:ext cx="172" cy="46"/>
            </a:xfrm>
            <a:custGeom>
              <a:avLst/>
              <a:gdLst>
                <a:gd name="T0" fmla="*/ 932 w 69"/>
                <a:gd name="T1" fmla="*/ 257 h 17"/>
                <a:gd name="T2" fmla="*/ 354 w 69"/>
                <a:gd name="T3" fmla="*/ 81 h 17"/>
                <a:gd name="T4" fmla="*/ 75 w 69"/>
                <a:gd name="T5" fmla="*/ 0 h 17"/>
                <a:gd name="T6" fmla="*/ 30 w 69"/>
                <a:gd name="T7" fmla="*/ 38 h 17"/>
                <a:gd name="T8" fmla="*/ 292 w 69"/>
                <a:gd name="T9" fmla="*/ 162 h 17"/>
                <a:gd name="T10" fmla="*/ 528 w 69"/>
                <a:gd name="T11" fmla="*/ 257 h 17"/>
                <a:gd name="T12" fmla="*/ 778 w 69"/>
                <a:gd name="T13" fmla="*/ 336 h 17"/>
                <a:gd name="T14" fmla="*/ 778 w 69"/>
                <a:gd name="T15" fmla="*/ 336 h 17"/>
                <a:gd name="T16" fmla="*/ 995 w 69"/>
                <a:gd name="T17" fmla="*/ 336 h 17"/>
                <a:gd name="T18" fmla="*/ 932 w 69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7">
                  <a:moveTo>
                    <a:pt x="60" y="13"/>
                  </a:moveTo>
                  <a:cubicBezTo>
                    <a:pt x="46" y="12"/>
                    <a:pt x="34" y="8"/>
                    <a:pt x="23" y="4"/>
                  </a:cubicBezTo>
                  <a:cubicBezTo>
                    <a:pt x="17" y="2"/>
                    <a:pt x="9" y="1"/>
                    <a:pt x="5" y="0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9" y="4"/>
                    <a:pt x="13" y="5"/>
                    <a:pt x="19" y="8"/>
                  </a:cubicBezTo>
                  <a:cubicBezTo>
                    <a:pt x="23" y="9"/>
                    <a:pt x="30" y="11"/>
                    <a:pt x="34" y="13"/>
                  </a:cubicBezTo>
                  <a:cubicBezTo>
                    <a:pt x="39" y="15"/>
                    <a:pt x="44" y="16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3" y="17"/>
                    <a:pt x="58" y="17"/>
                    <a:pt x="64" y="17"/>
                  </a:cubicBezTo>
                  <a:cubicBezTo>
                    <a:pt x="66" y="17"/>
                    <a:pt x="69" y="13"/>
                    <a:pt x="60" y="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9" name="Freeform 921">
              <a:extLst>
                <a:ext uri="{FF2B5EF4-FFF2-40B4-BE49-F238E27FC236}">
                  <a16:creationId xmlns:a16="http://schemas.microsoft.com/office/drawing/2014/main" id="{66D7CEDC-E992-4521-9703-EFCA04469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696"/>
              <a:ext cx="200" cy="61"/>
            </a:xfrm>
            <a:custGeom>
              <a:avLst/>
              <a:gdLst>
                <a:gd name="T0" fmla="*/ 158 w 80"/>
                <a:gd name="T1" fmla="*/ 77 h 23"/>
                <a:gd name="T2" fmla="*/ 688 w 80"/>
                <a:gd name="T3" fmla="*/ 260 h 23"/>
                <a:gd name="T4" fmla="*/ 1238 w 80"/>
                <a:gd name="T5" fmla="*/ 408 h 23"/>
                <a:gd name="T6" fmla="*/ 1238 w 80"/>
                <a:gd name="T7" fmla="*/ 408 h 23"/>
                <a:gd name="T8" fmla="*/ 1000 w 80"/>
                <a:gd name="T9" fmla="*/ 316 h 23"/>
                <a:gd name="T10" fmla="*/ 658 w 80"/>
                <a:gd name="T11" fmla="*/ 170 h 23"/>
                <a:gd name="T12" fmla="*/ 238 w 80"/>
                <a:gd name="T13" fmla="*/ 0 h 23"/>
                <a:gd name="T14" fmla="*/ 50 w 80"/>
                <a:gd name="T15" fmla="*/ 56 h 23"/>
                <a:gd name="T16" fmla="*/ 158 w 80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3">
                  <a:moveTo>
                    <a:pt x="10" y="4"/>
                  </a:moveTo>
                  <a:cubicBezTo>
                    <a:pt x="19" y="3"/>
                    <a:pt x="31" y="10"/>
                    <a:pt x="44" y="14"/>
                  </a:cubicBezTo>
                  <a:cubicBezTo>
                    <a:pt x="54" y="18"/>
                    <a:pt x="63" y="20"/>
                    <a:pt x="79" y="22"/>
                  </a:cubicBezTo>
                  <a:cubicBezTo>
                    <a:pt x="80" y="22"/>
                    <a:pt x="79" y="23"/>
                    <a:pt x="79" y="22"/>
                  </a:cubicBezTo>
                  <a:cubicBezTo>
                    <a:pt x="74" y="20"/>
                    <a:pt x="68" y="19"/>
                    <a:pt x="64" y="17"/>
                  </a:cubicBezTo>
                  <a:cubicBezTo>
                    <a:pt x="55" y="15"/>
                    <a:pt x="48" y="12"/>
                    <a:pt x="42" y="9"/>
                  </a:cubicBezTo>
                  <a:cubicBezTo>
                    <a:pt x="34" y="5"/>
                    <a:pt x="23" y="1"/>
                    <a:pt x="15" y="0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10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0" name="Freeform 922">
              <a:extLst>
                <a:ext uri="{FF2B5EF4-FFF2-40B4-BE49-F238E27FC236}">
                  <a16:creationId xmlns:a16="http://schemas.microsoft.com/office/drawing/2014/main" id="{24BD68AB-1A66-4B9F-A7D9-BEA4C34C8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696"/>
              <a:ext cx="182" cy="64"/>
            </a:xfrm>
            <a:custGeom>
              <a:avLst/>
              <a:gdLst>
                <a:gd name="T0" fmla="*/ 1070 w 73"/>
                <a:gd name="T1" fmla="*/ 363 h 24"/>
                <a:gd name="T2" fmla="*/ 808 w 73"/>
                <a:gd name="T3" fmla="*/ 341 h 24"/>
                <a:gd name="T4" fmla="*/ 496 w 73"/>
                <a:gd name="T5" fmla="*/ 192 h 24"/>
                <a:gd name="T6" fmla="*/ 62 w 73"/>
                <a:gd name="T7" fmla="*/ 21 h 24"/>
                <a:gd name="T8" fmla="*/ 0 w 73"/>
                <a:gd name="T9" fmla="*/ 35 h 24"/>
                <a:gd name="T10" fmla="*/ 187 w 73"/>
                <a:gd name="T11" fmla="*/ 115 h 24"/>
                <a:gd name="T12" fmla="*/ 466 w 73"/>
                <a:gd name="T13" fmla="*/ 264 h 24"/>
                <a:gd name="T14" fmla="*/ 653 w 73"/>
                <a:gd name="T15" fmla="*/ 363 h 24"/>
                <a:gd name="T16" fmla="*/ 683 w 73"/>
                <a:gd name="T17" fmla="*/ 376 h 24"/>
                <a:gd name="T18" fmla="*/ 716 w 73"/>
                <a:gd name="T19" fmla="*/ 376 h 24"/>
                <a:gd name="T20" fmla="*/ 745 w 73"/>
                <a:gd name="T21" fmla="*/ 397 h 24"/>
                <a:gd name="T22" fmla="*/ 778 w 73"/>
                <a:gd name="T23" fmla="*/ 397 h 24"/>
                <a:gd name="T24" fmla="*/ 1037 w 73"/>
                <a:gd name="T25" fmla="*/ 419 h 24"/>
                <a:gd name="T26" fmla="*/ 1132 w 73"/>
                <a:gd name="T27" fmla="*/ 376 h 24"/>
                <a:gd name="T28" fmla="*/ 1070 w 73"/>
                <a:gd name="T29" fmla="*/ 363 h 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3" h="24">
                  <a:moveTo>
                    <a:pt x="69" y="19"/>
                  </a:moveTo>
                  <a:cubicBezTo>
                    <a:pt x="64" y="18"/>
                    <a:pt x="56" y="19"/>
                    <a:pt x="52" y="18"/>
                  </a:cubicBezTo>
                  <a:cubicBezTo>
                    <a:pt x="52" y="18"/>
                    <a:pt x="38" y="13"/>
                    <a:pt x="32" y="10"/>
                  </a:cubicBezTo>
                  <a:cubicBezTo>
                    <a:pt x="22" y="5"/>
                    <a:pt x="14" y="0"/>
                    <a:pt x="4" y="1"/>
                  </a:cubicBezTo>
                  <a:cubicBezTo>
                    <a:pt x="3" y="1"/>
                    <a:pt x="0" y="2"/>
                    <a:pt x="0" y="2"/>
                  </a:cubicBezTo>
                  <a:cubicBezTo>
                    <a:pt x="4" y="3"/>
                    <a:pt x="8" y="5"/>
                    <a:pt x="12" y="6"/>
                  </a:cubicBezTo>
                  <a:cubicBezTo>
                    <a:pt x="18" y="8"/>
                    <a:pt x="24" y="11"/>
                    <a:pt x="30" y="14"/>
                  </a:cubicBezTo>
                  <a:cubicBezTo>
                    <a:pt x="34" y="15"/>
                    <a:pt x="38" y="17"/>
                    <a:pt x="42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7" y="21"/>
                    <a:pt x="48" y="21"/>
                  </a:cubicBezTo>
                  <a:cubicBezTo>
                    <a:pt x="49" y="21"/>
                    <a:pt x="49" y="21"/>
                    <a:pt x="50" y="21"/>
                  </a:cubicBezTo>
                  <a:cubicBezTo>
                    <a:pt x="55" y="24"/>
                    <a:pt x="62" y="22"/>
                    <a:pt x="67" y="22"/>
                  </a:cubicBezTo>
                  <a:cubicBezTo>
                    <a:pt x="67" y="21"/>
                    <a:pt x="71" y="21"/>
                    <a:pt x="73" y="20"/>
                  </a:cubicBezTo>
                  <a:cubicBezTo>
                    <a:pt x="71" y="20"/>
                    <a:pt x="70" y="19"/>
                    <a:pt x="69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1" name="Freeform 923">
              <a:extLst>
                <a:ext uri="{FF2B5EF4-FFF2-40B4-BE49-F238E27FC236}">
                  <a16:creationId xmlns:a16="http://schemas.microsoft.com/office/drawing/2014/main" id="{4283DF77-8519-4EF9-AE31-ED1A0662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704"/>
              <a:ext cx="173" cy="51"/>
            </a:xfrm>
            <a:custGeom>
              <a:avLst/>
              <a:gdLst>
                <a:gd name="T0" fmla="*/ 943 w 69"/>
                <a:gd name="T1" fmla="*/ 287 h 19"/>
                <a:gd name="T2" fmla="*/ 376 w 69"/>
                <a:gd name="T3" fmla="*/ 115 h 19"/>
                <a:gd name="T4" fmla="*/ 95 w 69"/>
                <a:gd name="T5" fmla="*/ 21 h 19"/>
                <a:gd name="T6" fmla="*/ 33 w 69"/>
                <a:gd name="T7" fmla="*/ 56 h 19"/>
                <a:gd name="T8" fmla="*/ 301 w 69"/>
                <a:gd name="T9" fmla="*/ 172 h 19"/>
                <a:gd name="T10" fmla="*/ 534 w 69"/>
                <a:gd name="T11" fmla="*/ 274 h 19"/>
                <a:gd name="T12" fmla="*/ 785 w 69"/>
                <a:gd name="T13" fmla="*/ 368 h 19"/>
                <a:gd name="T14" fmla="*/ 785 w 69"/>
                <a:gd name="T15" fmla="*/ 368 h 19"/>
                <a:gd name="T16" fmla="*/ 993 w 69"/>
                <a:gd name="T17" fmla="*/ 368 h 19"/>
                <a:gd name="T18" fmla="*/ 943 w 6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9">
                  <a:moveTo>
                    <a:pt x="60" y="15"/>
                  </a:moveTo>
                  <a:cubicBezTo>
                    <a:pt x="46" y="14"/>
                    <a:pt x="33" y="10"/>
                    <a:pt x="24" y="6"/>
                  </a:cubicBezTo>
                  <a:cubicBezTo>
                    <a:pt x="17" y="3"/>
                    <a:pt x="10" y="2"/>
                    <a:pt x="6" y="1"/>
                  </a:cubicBezTo>
                  <a:cubicBezTo>
                    <a:pt x="2" y="0"/>
                    <a:pt x="0" y="3"/>
                    <a:pt x="2" y="3"/>
                  </a:cubicBezTo>
                  <a:cubicBezTo>
                    <a:pt x="9" y="5"/>
                    <a:pt x="13" y="6"/>
                    <a:pt x="19" y="9"/>
                  </a:cubicBezTo>
                  <a:cubicBezTo>
                    <a:pt x="23" y="11"/>
                    <a:pt x="29" y="13"/>
                    <a:pt x="34" y="14"/>
                  </a:cubicBezTo>
                  <a:cubicBezTo>
                    <a:pt x="39" y="16"/>
                    <a:pt x="44" y="18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2" y="19"/>
                    <a:pt x="58" y="19"/>
                    <a:pt x="63" y="19"/>
                  </a:cubicBezTo>
                  <a:cubicBezTo>
                    <a:pt x="66" y="19"/>
                    <a:pt x="69" y="16"/>
                    <a:pt x="60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2" name="Freeform 924">
              <a:extLst>
                <a:ext uri="{FF2B5EF4-FFF2-40B4-BE49-F238E27FC236}">
                  <a16:creationId xmlns:a16="http://schemas.microsoft.com/office/drawing/2014/main" id="{C75E1666-7D64-45A1-A9F0-D55333B28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696"/>
              <a:ext cx="198" cy="67"/>
            </a:xfrm>
            <a:custGeom>
              <a:avLst/>
              <a:gdLst>
                <a:gd name="T0" fmla="*/ 145 w 79"/>
                <a:gd name="T1" fmla="*/ 94 h 25"/>
                <a:gd name="T2" fmla="*/ 679 w 79"/>
                <a:gd name="T3" fmla="*/ 308 h 25"/>
                <a:gd name="T4" fmla="*/ 1226 w 79"/>
                <a:gd name="T5" fmla="*/ 461 h 25"/>
                <a:gd name="T6" fmla="*/ 1226 w 79"/>
                <a:gd name="T7" fmla="*/ 461 h 25"/>
                <a:gd name="T8" fmla="*/ 993 w 79"/>
                <a:gd name="T9" fmla="*/ 367 h 25"/>
                <a:gd name="T10" fmla="*/ 659 w 79"/>
                <a:gd name="T11" fmla="*/ 193 h 25"/>
                <a:gd name="T12" fmla="*/ 238 w 79"/>
                <a:gd name="T13" fmla="*/ 21 h 25"/>
                <a:gd name="T14" fmla="*/ 50 w 79"/>
                <a:gd name="T15" fmla="*/ 56 h 25"/>
                <a:gd name="T16" fmla="*/ 145 w 79"/>
                <a:gd name="T17" fmla="*/ 94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5">
                  <a:moveTo>
                    <a:pt x="9" y="5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3" y="22"/>
                    <a:pt x="78" y="24"/>
                  </a:cubicBezTo>
                  <a:cubicBezTo>
                    <a:pt x="79" y="24"/>
                    <a:pt x="78" y="25"/>
                    <a:pt x="78" y="24"/>
                  </a:cubicBezTo>
                  <a:cubicBezTo>
                    <a:pt x="73" y="23"/>
                    <a:pt x="68" y="21"/>
                    <a:pt x="63" y="19"/>
                  </a:cubicBezTo>
                  <a:cubicBezTo>
                    <a:pt x="55" y="17"/>
                    <a:pt x="48" y="14"/>
                    <a:pt x="42" y="10"/>
                  </a:cubicBezTo>
                  <a:cubicBezTo>
                    <a:pt x="34" y="7"/>
                    <a:pt x="23" y="2"/>
                    <a:pt x="15" y="1"/>
                  </a:cubicBezTo>
                  <a:cubicBezTo>
                    <a:pt x="9" y="1"/>
                    <a:pt x="6" y="0"/>
                    <a:pt x="3" y="3"/>
                  </a:cubicBezTo>
                  <a:cubicBezTo>
                    <a:pt x="0" y="6"/>
                    <a:pt x="4" y="5"/>
                    <a:pt x="9" y="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3" name="Freeform 925">
              <a:extLst>
                <a:ext uri="{FF2B5EF4-FFF2-40B4-BE49-F238E27FC236}">
                  <a16:creationId xmlns:a16="http://schemas.microsoft.com/office/drawing/2014/main" id="{1527BB2D-1BF4-41F5-B32F-A7F7FD44D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699"/>
              <a:ext cx="183" cy="64"/>
            </a:xfrm>
            <a:custGeom>
              <a:avLst/>
              <a:gdLst>
                <a:gd name="T0" fmla="*/ 1088 w 73"/>
                <a:gd name="T1" fmla="*/ 419 h 24"/>
                <a:gd name="T2" fmla="*/ 867 w 73"/>
                <a:gd name="T3" fmla="*/ 363 h 24"/>
                <a:gd name="T4" fmla="*/ 847 w 73"/>
                <a:gd name="T5" fmla="*/ 363 h 24"/>
                <a:gd name="T6" fmla="*/ 491 w 73"/>
                <a:gd name="T7" fmla="*/ 192 h 24"/>
                <a:gd name="T8" fmla="*/ 50 w 73"/>
                <a:gd name="T9" fmla="*/ 0 h 24"/>
                <a:gd name="T10" fmla="*/ 0 w 73"/>
                <a:gd name="T11" fmla="*/ 35 h 24"/>
                <a:gd name="T12" fmla="*/ 188 w 73"/>
                <a:gd name="T13" fmla="*/ 115 h 24"/>
                <a:gd name="T14" fmla="*/ 471 w 73"/>
                <a:gd name="T15" fmla="*/ 248 h 24"/>
                <a:gd name="T16" fmla="*/ 647 w 73"/>
                <a:gd name="T17" fmla="*/ 341 h 24"/>
                <a:gd name="T18" fmla="*/ 692 w 73"/>
                <a:gd name="T19" fmla="*/ 363 h 24"/>
                <a:gd name="T20" fmla="*/ 709 w 73"/>
                <a:gd name="T21" fmla="*/ 376 h 24"/>
                <a:gd name="T22" fmla="*/ 755 w 73"/>
                <a:gd name="T23" fmla="*/ 397 h 24"/>
                <a:gd name="T24" fmla="*/ 772 w 73"/>
                <a:gd name="T25" fmla="*/ 397 h 24"/>
                <a:gd name="T26" fmla="*/ 817 w 73"/>
                <a:gd name="T27" fmla="*/ 419 h 24"/>
                <a:gd name="T28" fmla="*/ 847 w 73"/>
                <a:gd name="T29" fmla="*/ 435 h 24"/>
                <a:gd name="T30" fmla="*/ 880 w 73"/>
                <a:gd name="T31" fmla="*/ 435 h 24"/>
                <a:gd name="T32" fmla="*/ 1055 w 73"/>
                <a:gd name="T33" fmla="*/ 456 h 24"/>
                <a:gd name="T34" fmla="*/ 1151 w 73"/>
                <a:gd name="T35" fmla="*/ 435 h 24"/>
                <a:gd name="T36" fmla="*/ 1088 w 7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4">
                  <a:moveTo>
                    <a:pt x="69" y="22"/>
                  </a:moveTo>
                  <a:cubicBezTo>
                    <a:pt x="64" y="21"/>
                    <a:pt x="59" y="20"/>
                    <a:pt x="55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5" y="16"/>
                    <a:pt x="38" y="13"/>
                    <a:pt x="31" y="10"/>
                  </a:cubicBezTo>
                  <a:cubicBezTo>
                    <a:pt x="21" y="5"/>
                    <a:pt x="14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3" y="10"/>
                    <a:pt x="30" y="13"/>
                  </a:cubicBezTo>
                  <a:cubicBezTo>
                    <a:pt x="33" y="15"/>
                    <a:pt x="37" y="17"/>
                    <a:pt x="41" y="18"/>
                  </a:cubicBezTo>
                  <a:cubicBezTo>
                    <a:pt x="42" y="19"/>
                    <a:pt x="43" y="19"/>
                    <a:pt x="44" y="19"/>
                  </a:cubicBezTo>
                  <a:cubicBezTo>
                    <a:pt x="44" y="19"/>
                    <a:pt x="45" y="20"/>
                    <a:pt x="45" y="20"/>
                  </a:cubicBezTo>
                  <a:cubicBezTo>
                    <a:pt x="46" y="20"/>
                    <a:pt x="47" y="20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2"/>
                    <a:pt x="51" y="22"/>
                    <a:pt x="52" y="22"/>
                  </a:cubicBezTo>
                  <a:cubicBezTo>
                    <a:pt x="52" y="22"/>
                    <a:pt x="53" y="22"/>
                    <a:pt x="54" y="23"/>
                  </a:cubicBezTo>
                  <a:cubicBezTo>
                    <a:pt x="55" y="23"/>
                    <a:pt x="55" y="23"/>
                    <a:pt x="56" y="23"/>
                  </a:cubicBezTo>
                  <a:cubicBezTo>
                    <a:pt x="60" y="24"/>
                    <a:pt x="62" y="24"/>
                    <a:pt x="67" y="24"/>
                  </a:cubicBezTo>
                  <a:cubicBezTo>
                    <a:pt x="67" y="24"/>
                    <a:pt x="71" y="23"/>
                    <a:pt x="73" y="23"/>
                  </a:cubicBezTo>
                  <a:cubicBezTo>
                    <a:pt x="71" y="22"/>
                    <a:pt x="70" y="22"/>
                    <a:pt x="69" y="2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4" name="Freeform 926">
              <a:extLst>
                <a:ext uri="{FF2B5EF4-FFF2-40B4-BE49-F238E27FC236}">
                  <a16:creationId xmlns:a16="http://schemas.microsoft.com/office/drawing/2014/main" id="{4CF65E2E-86D0-4A21-9D85-2E72527B3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707"/>
              <a:ext cx="170" cy="53"/>
            </a:xfrm>
            <a:custGeom>
              <a:avLst/>
              <a:gdLst>
                <a:gd name="T0" fmla="*/ 925 w 68"/>
                <a:gd name="T1" fmla="*/ 294 h 20"/>
                <a:gd name="T2" fmla="*/ 363 w 68"/>
                <a:gd name="T3" fmla="*/ 111 h 20"/>
                <a:gd name="T4" fmla="*/ 83 w 68"/>
                <a:gd name="T5" fmla="*/ 21 h 20"/>
                <a:gd name="T6" fmla="*/ 33 w 68"/>
                <a:gd name="T7" fmla="*/ 56 h 20"/>
                <a:gd name="T8" fmla="*/ 300 w 68"/>
                <a:gd name="T9" fmla="*/ 170 h 20"/>
                <a:gd name="T10" fmla="*/ 520 w 68"/>
                <a:gd name="T11" fmla="*/ 281 h 20"/>
                <a:gd name="T12" fmla="*/ 770 w 68"/>
                <a:gd name="T13" fmla="*/ 352 h 20"/>
                <a:gd name="T14" fmla="*/ 770 w 68"/>
                <a:gd name="T15" fmla="*/ 352 h 20"/>
                <a:gd name="T16" fmla="*/ 970 w 68"/>
                <a:gd name="T17" fmla="*/ 371 h 20"/>
                <a:gd name="T18" fmla="*/ 925 w 68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0">
                  <a:moveTo>
                    <a:pt x="59" y="16"/>
                  </a:moveTo>
                  <a:cubicBezTo>
                    <a:pt x="45" y="15"/>
                    <a:pt x="33" y="10"/>
                    <a:pt x="23" y="6"/>
                  </a:cubicBezTo>
                  <a:cubicBezTo>
                    <a:pt x="16" y="3"/>
                    <a:pt x="9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6"/>
                    <a:pt x="19" y="9"/>
                  </a:cubicBezTo>
                  <a:cubicBezTo>
                    <a:pt x="23" y="11"/>
                    <a:pt x="29" y="13"/>
                    <a:pt x="33" y="15"/>
                  </a:cubicBezTo>
                  <a:cubicBezTo>
                    <a:pt x="38" y="17"/>
                    <a:pt x="43" y="18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20"/>
                    <a:pt x="57" y="20"/>
                    <a:pt x="62" y="20"/>
                  </a:cubicBezTo>
                  <a:cubicBezTo>
                    <a:pt x="65" y="20"/>
                    <a:pt x="68" y="17"/>
                    <a:pt x="59" y="1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5" name="Freeform 927">
              <a:extLst>
                <a:ext uri="{FF2B5EF4-FFF2-40B4-BE49-F238E27FC236}">
                  <a16:creationId xmlns:a16="http://schemas.microsoft.com/office/drawing/2014/main" id="{EA2DE312-B776-4AED-921F-C6DBB445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696"/>
              <a:ext cx="195" cy="69"/>
            </a:xfrm>
            <a:custGeom>
              <a:avLst/>
              <a:gdLst>
                <a:gd name="T0" fmla="*/ 145 w 78"/>
                <a:gd name="T1" fmla="*/ 93 h 26"/>
                <a:gd name="T2" fmla="*/ 658 w 78"/>
                <a:gd name="T3" fmla="*/ 316 h 26"/>
                <a:gd name="T4" fmla="*/ 1208 w 78"/>
                <a:gd name="T5" fmla="*/ 464 h 26"/>
                <a:gd name="T6" fmla="*/ 1220 w 78"/>
                <a:gd name="T7" fmla="*/ 464 h 26"/>
                <a:gd name="T8" fmla="*/ 970 w 78"/>
                <a:gd name="T9" fmla="*/ 374 h 26"/>
                <a:gd name="T10" fmla="*/ 645 w 78"/>
                <a:gd name="T11" fmla="*/ 204 h 26"/>
                <a:gd name="T12" fmla="*/ 220 w 78"/>
                <a:gd name="T13" fmla="*/ 21 h 26"/>
                <a:gd name="T14" fmla="*/ 33 w 78"/>
                <a:gd name="T15" fmla="*/ 56 h 26"/>
                <a:gd name="T16" fmla="*/ 145 w 78"/>
                <a:gd name="T17" fmla="*/ 9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5"/>
                  </a:moveTo>
                  <a:cubicBezTo>
                    <a:pt x="19" y="5"/>
                    <a:pt x="30" y="11"/>
                    <a:pt x="42" y="17"/>
                  </a:cubicBezTo>
                  <a:cubicBezTo>
                    <a:pt x="53" y="21"/>
                    <a:pt x="62" y="23"/>
                    <a:pt x="77" y="25"/>
                  </a:cubicBezTo>
                  <a:cubicBezTo>
                    <a:pt x="78" y="25"/>
                    <a:pt x="78" y="26"/>
                    <a:pt x="78" y="25"/>
                  </a:cubicBezTo>
                  <a:cubicBezTo>
                    <a:pt x="72" y="24"/>
                    <a:pt x="67" y="22"/>
                    <a:pt x="62" y="20"/>
                  </a:cubicBezTo>
                  <a:cubicBezTo>
                    <a:pt x="54" y="18"/>
                    <a:pt x="47" y="14"/>
                    <a:pt x="41" y="11"/>
                  </a:cubicBezTo>
                  <a:cubicBezTo>
                    <a:pt x="33" y="7"/>
                    <a:pt x="23" y="2"/>
                    <a:pt x="14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6"/>
                    <a:pt x="3" y="5"/>
                    <a:pt x="9" y="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6" name="Freeform 928">
              <a:extLst>
                <a:ext uri="{FF2B5EF4-FFF2-40B4-BE49-F238E27FC236}">
                  <a16:creationId xmlns:a16="http://schemas.microsoft.com/office/drawing/2014/main" id="{085C1445-17EC-4861-8EA6-64FC3B97E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699"/>
              <a:ext cx="182" cy="66"/>
            </a:xfrm>
            <a:custGeom>
              <a:avLst/>
              <a:gdLst>
                <a:gd name="T0" fmla="*/ 1070 w 73"/>
                <a:gd name="T1" fmla="*/ 425 h 25"/>
                <a:gd name="T2" fmla="*/ 853 w 73"/>
                <a:gd name="T3" fmla="*/ 370 h 25"/>
                <a:gd name="T4" fmla="*/ 840 w 73"/>
                <a:gd name="T5" fmla="*/ 370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59 h 25"/>
                <a:gd name="T16" fmla="*/ 633 w 73"/>
                <a:gd name="T17" fmla="*/ 348 h 25"/>
                <a:gd name="T18" fmla="*/ 683 w 73"/>
                <a:gd name="T19" fmla="*/ 370 h 25"/>
                <a:gd name="T20" fmla="*/ 696 w 73"/>
                <a:gd name="T21" fmla="*/ 383 h 25"/>
                <a:gd name="T22" fmla="*/ 745 w 73"/>
                <a:gd name="T23" fmla="*/ 404 h 25"/>
                <a:gd name="T24" fmla="*/ 778 w 73"/>
                <a:gd name="T25" fmla="*/ 404 h 25"/>
                <a:gd name="T26" fmla="*/ 808 w 73"/>
                <a:gd name="T27" fmla="*/ 425 h 25"/>
                <a:gd name="T28" fmla="*/ 840 w 73"/>
                <a:gd name="T29" fmla="*/ 438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70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2"/>
                    <a:pt x="59" y="21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46" y="17"/>
                    <a:pt x="38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8"/>
                    <a:pt x="24" y="11"/>
                    <a:pt x="30" y="14"/>
                  </a:cubicBezTo>
                  <a:cubicBezTo>
                    <a:pt x="34" y="15"/>
                    <a:pt x="37" y="17"/>
                    <a:pt x="41" y="19"/>
                  </a:cubicBezTo>
                  <a:cubicBezTo>
                    <a:pt x="42" y="19"/>
                    <a:pt x="43" y="20"/>
                    <a:pt x="44" y="20"/>
                  </a:cubicBezTo>
                  <a:cubicBezTo>
                    <a:pt x="45" y="20"/>
                    <a:pt x="45" y="21"/>
                    <a:pt x="45" y="21"/>
                  </a:cubicBezTo>
                  <a:cubicBezTo>
                    <a:pt x="46" y="21"/>
                    <a:pt x="47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3"/>
                    <a:pt x="51" y="23"/>
                    <a:pt x="52" y="23"/>
                  </a:cubicBezTo>
                  <a:cubicBezTo>
                    <a:pt x="53" y="23"/>
                    <a:pt x="53" y="23"/>
                    <a:pt x="54" y="24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1" y="25"/>
                    <a:pt x="73" y="24"/>
                  </a:cubicBezTo>
                  <a:cubicBezTo>
                    <a:pt x="72" y="24"/>
                    <a:pt x="70" y="23"/>
                    <a:pt x="69" y="2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7" name="Freeform 929">
              <a:extLst>
                <a:ext uri="{FF2B5EF4-FFF2-40B4-BE49-F238E27FC236}">
                  <a16:creationId xmlns:a16="http://schemas.microsoft.com/office/drawing/2014/main" id="{EFA80FDB-E0EA-45DA-BF32-6197A8900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707"/>
              <a:ext cx="170" cy="56"/>
            </a:xfrm>
            <a:custGeom>
              <a:avLst/>
              <a:gdLst>
                <a:gd name="T0" fmla="*/ 925 w 68"/>
                <a:gd name="T1" fmla="*/ 320 h 21"/>
                <a:gd name="T2" fmla="*/ 363 w 68"/>
                <a:gd name="T3" fmla="*/ 115 h 21"/>
                <a:gd name="T4" fmla="*/ 95 w 68"/>
                <a:gd name="T5" fmla="*/ 21 h 21"/>
                <a:gd name="T6" fmla="*/ 33 w 68"/>
                <a:gd name="T7" fmla="*/ 56 h 21"/>
                <a:gd name="T8" fmla="*/ 300 w 68"/>
                <a:gd name="T9" fmla="*/ 171 h 21"/>
                <a:gd name="T10" fmla="*/ 520 w 68"/>
                <a:gd name="T11" fmla="*/ 285 h 21"/>
                <a:gd name="T12" fmla="*/ 770 w 68"/>
                <a:gd name="T13" fmla="*/ 376 h 21"/>
                <a:gd name="T14" fmla="*/ 770 w 68"/>
                <a:gd name="T15" fmla="*/ 376 h 21"/>
                <a:gd name="T16" fmla="*/ 970 w 68"/>
                <a:gd name="T17" fmla="*/ 397 h 21"/>
                <a:gd name="T18" fmla="*/ 925 w 6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7"/>
                  </a:moveTo>
                  <a:cubicBezTo>
                    <a:pt x="45" y="15"/>
                    <a:pt x="33" y="10"/>
                    <a:pt x="23" y="6"/>
                  </a:cubicBezTo>
                  <a:cubicBezTo>
                    <a:pt x="17" y="3"/>
                    <a:pt x="9" y="1"/>
                    <a:pt x="6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8" y="4"/>
                    <a:pt x="12" y="6"/>
                    <a:pt x="19" y="9"/>
                  </a:cubicBezTo>
                  <a:cubicBezTo>
                    <a:pt x="23" y="11"/>
                    <a:pt x="29" y="13"/>
                    <a:pt x="33" y="15"/>
                  </a:cubicBezTo>
                  <a:cubicBezTo>
                    <a:pt x="38" y="17"/>
                    <a:pt x="43" y="19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1"/>
                    <a:pt x="57" y="21"/>
                    <a:pt x="62" y="21"/>
                  </a:cubicBezTo>
                  <a:cubicBezTo>
                    <a:pt x="65" y="21"/>
                    <a:pt x="68" y="18"/>
                    <a:pt x="59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8" name="Freeform 930">
              <a:extLst>
                <a:ext uri="{FF2B5EF4-FFF2-40B4-BE49-F238E27FC236}">
                  <a16:creationId xmlns:a16="http://schemas.microsoft.com/office/drawing/2014/main" id="{1F09B640-9CEA-4C98-B04D-B8348100B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696"/>
              <a:ext cx="198" cy="69"/>
            </a:xfrm>
            <a:custGeom>
              <a:avLst/>
              <a:gdLst>
                <a:gd name="T0" fmla="*/ 145 w 79"/>
                <a:gd name="T1" fmla="*/ 77 h 26"/>
                <a:gd name="T2" fmla="*/ 679 w 79"/>
                <a:gd name="T3" fmla="*/ 295 h 26"/>
                <a:gd name="T4" fmla="*/ 1226 w 79"/>
                <a:gd name="T5" fmla="*/ 464 h 26"/>
                <a:gd name="T6" fmla="*/ 1226 w 79"/>
                <a:gd name="T7" fmla="*/ 464 h 26"/>
                <a:gd name="T8" fmla="*/ 993 w 79"/>
                <a:gd name="T9" fmla="*/ 374 h 26"/>
                <a:gd name="T10" fmla="*/ 647 w 79"/>
                <a:gd name="T11" fmla="*/ 204 h 26"/>
                <a:gd name="T12" fmla="*/ 238 w 79"/>
                <a:gd name="T13" fmla="*/ 21 h 26"/>
                <a:gd name="T14" fmla="*/ 50 w 79"/>
                <a:gd name="T15" fmla="*/ 56 h 26"/>
                <a:gd name="T16" fmla="*/ 145 w 79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1"/>
                    <a:pt x="62" y="23"/>
                    <a:pt x="78" y="25"/>
                  </a:cubicBezTo>
                  <a:cubicBezTo>
                    <a:pt x="79" y="25"/>
                    <a:pt x="78" y="26"/>
                    <a:pt x="78" y="25"/>
                  </a:cubicBezTo>
                  <a:cubicBezTo>
                    <a:pt x="73" y="24"/>
                    <a:pt x="67" y="22"/>
                    <a:pt x="63" y="20"/>
                  </a:cubicBezTo>
                  <a:cubicBezTo>
                    <a:pt x="55" y="17"/>
                    <a:pt x="48" y="14"/>
                    <a:pt x="41" y="11"/>
                  </a:cubicBezTo>
                  <a:cubicBezTo>
                    <a:pt x="33" y="7"/>
                    <a:pt x="23" y="2"/>
                    <a:pt x="15" y="1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9" name="Freeform 931">
              <a:extLst>
                <a:ext uri="{FF2B5EF4-FFF2-40B4-BE49-F238E27FC236}">
                  <a16:creationId xmlns:a16="http://schemas.microsoft.com/office/drawing/2014/main" id="{73703FC6-35DA-4FCE-A9F3-C79CFF82A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699"/>
              <a:ext cx="182" cy="66"/>
            </a:xfrm>
            <a:custGeom>
              <a:avLst/>
              <a:gdLst>
                <a:gd name="T0" fmla="*/ 1087 w 73"/>
                <a:gd name="T1" fmla="*/ 425 h 25"/>
                <a:gd name="T2" fmla="*/ 853 w 73"/>
                <a:gd name="T3" fmla="*/ 370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59 h 25"/>
                <a:gd name="T16" fmla="*/ 653 w 73"/>
                <a:gd name="T17" fmla="*/ 348 h 25"/>
                <a:gd name="T18" fmla="*/ 683 w 73"/>
                <a:gd name="T19" fmla="*/ 370 h 25"/>
                <a:gd name="T20" fmla="*/ 716 w 73"/>
                <a:gd name="T21" fmla="*/ 383 h 25"/>
                <a:gd name="T22" fmla="*/ 745 w 73"/>
                <a:gd name="T23" fmla="*/ 404 h 25"/>
                <a:gd name="T24" fmla="*/ 778 w 73"/>
                <a:gd name="T25" fmla="*/ 404 h 25"/>
                <a:gd name="T26" fmla="*/ 820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87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70" y="23"/>
                  </a:moveTo>
                  <a:cubicBezTo>
                    <a:pt x="65" y="22"/>
                    <a:pt x="60" y="21"/>
                    <a:pt x="55" y="20"/>
                  </a:cubicBezTo>
                  <a:cubicBezTo>
                    <a:pt x="55" y="20"/>
                    <a:pt x="55" y="20"/>
                    <a:pt x="54" y="19"/>
                  </a:cubicBezTo>
                  <a:cubicBezTo>
                    <a:pt x="46" y="17"/>
                    <a:pt x="39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5" y="3"/>
                    <a:pt x="9" y="4"/>
                    <a:pt x="12" y="6"/>
                  </a:cubicBezTo>
                  <a:cubicBezTo>
                    <a:pt x="18" y="8"/>
                    <a:pt x="24" y="10"/>
                    <a:pt x="30" y="14"/>
                  </a:cubicBezTo>
                  <a:cubicBezTo>
                    <a:pt x="34" y="15"/>
                    <a:pt x="38" y="17"/>
                    <a:pt x="42" y="19"/>
                  </a:cubicBezTo>
                  <a:cubicBezTo>
                    <a:pt x="43" y="19"/>
                    <a:pt x="44" y="20"/>
                    <a:pt x="44" y="20"/>
                  </a:cubicBezTo>
                  <a:cubicBezTo>
                    <a:pt x="45" y="20"/>
                    <a:pt x="45" y="20"/>
                    <a:pt x="46" y="21"/>
                  </a:cubicBezTo>
                  <a:cubicBezTo>
                    <a:pt x="47" y="21"/>
                    <a:pt x="47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1" y="22"/>
                    <a:pt x="52" y="23"/>
                    <a:pt x="53" y="23"/>
                  </a:cubicBezTo>
                  <a:cubicBezTo>
                    <a:pt x="53" y="23"/>
                    <a:pt x="54" y="23"/>
                    <a:pt x="54" y="23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2" y="24"/>
                    <a:pt x="73" y="24"/>
                  </a:cubicBezTo>
                  <a:cubicBezTo>
                    <a:pt x="72" y="23"/>
                    <a:pt x="71" y="23"/>
                    <a:pt x="70" y="2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0" name="Freeform 932">
              <a:extLst>
                <a:ext uri="{FF2B5EF4-FFF2-40B4-BE49-F238E27FC236}">
                  <a16:creationId xmlns:a16="http://schemas.microsoft.com/office/drawing/2014/main" id="{86B32856-48BC-44DE-8AF0-CCE5136F7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707"/>
              <a:ext cx="170" cy="56"/>
            </a:xfrm>
            <a:custGeom>
              <a:avLst/>
              <a:gdLst>
                <a:gd name="T0" fmla="*/ 925 w 68"/>
                <a:gd name="T1" fmla="*/ 320 h 21"/>
                <a:gd name="T2" fmla="*/ 363 w 68"/>
                <a:gd name="T3" fmla="*/ 115 h 21"/>
                <a:gd name="T4" fmla="*/ 83 w 68"/>
                <a:gd name="T5" fmla="*/ 0 h 21"/>
                <a:gd name="T6" fmla="*/ 33 w 68"/>
                <a:gd name="T7" fmla="*/ 56 h 21"/>
                <a:gd name="T8" fmla="*/ 283 w 68"/>
                <a:gd name="T9" fmla="*/ 171 h 21"/>
                <a:gd name="T10" fmla="*/ 520 w 68"/>
                <a:gd name="T11" fmla="*/ 285 h 21"/>
                <a:gd name="T12" fmla="*/ 750 w 68"/>
                <a:gd name="T13" fmla="*/ 376 h 21"/>
                <a:gd name="T14" fmla="*/ 750 w 68"/>
                <a:gd name="T15" fmla="*/ 376 h 21"/>
                <a:gd name="T16" fmla="*/ 970 w 68"/>
                <a:gd name="T17" fmla="*/ 397 h 21"/>
                <a:gd name="T18" fmla="*/ 925 w 6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7"/>
                  </a:moveTo>
                  <a:cubicBezTo>
                    <a:pt x="44" y="15"/>
                    <a:pt x="33" y="10"/>
                    <a:pt x="23" y="6"/>
                  </a:cubicBezTo>
                  <a:cubicBezTo>
                    <a:pt x="16" y="3"/>
                    <a:pt x="9" y="1"/>
                    <a:pt x="5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6"/>
                    <a:pt x="18" y="9"/>
                  </a:cubicBezTo>
                  <a:cubicBezTo>
                    <a:pt x="22" y="11"/>
                    <a:pt x="28" y="13"/>
                    <a:pt x="33" y="15"/>
                  </a:cubicBezTo>
                  <a:cubicBezTo>
                    <a:pt x="38" y="17"/>
                    <a:pt x="43" y="19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20"/>
                    <a:pt x="57" y="21"/>
                    <a:pt x="62" y="21"/>
                  </a:cubicBezTo>
                  <a:cubicBezTo>
                    <a:pt x="65" y="21"/>
                    <a:pt x="68" y="18"/>
                    <a:pt x="59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1" name="Freeform 933">
              <a:extLst>
                <a:ext uri="{FF2B5EF4-FFF2-40B4-BE49-F238E27FC236}">
                  <a16:creationId xmlns:a16="http://schemas.microsoft.com/office/drawing/2014/main" id="{0530D26F-A898-44CE-8629-1ECE5ECC8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696"/>
              <a:ext cx="195" cy="69"/>
            </a:xfrm>
            <a:custGeom>
              <a:avLst/>
              <a:gdLst>
                <a:gd name="T0" fmla="*/ 145 w 78"/>
                <a:gd name="T1" fmla="*/ 77 h 26"/>
                <a:gd name="T2" fmla="*/ 658 w 78"/>
                <a:gd name="T3" fmla="*/ 295 h 26"/>
                <a:gd name="T4" fmla="*/ 1208 w 78"/>
                <a:gd name="T5" fmla="*/ 464 h 26"/>
                <a:gd name="T6" fmla="*/ 1220 w 78"/>
                <a:gd name="T7" fmla="*/ 464 h 26"/>
                <a:gd name="T8" fmla="*/ 970 w 78"/>
                <a:gd name="T9" fmla="*/ 374 h 26"/>
                <a:gd name="T10" fmla="*/ 645 w 78"/>
                <a:gd name="T11" fmla="*/ 204 h 26"/>
                <a:gd name="T12" fmla="*/ 220 w 78"/>
                <a:gd name="T13" fmla="*/ 21 h 26"/>
                <a:gd name="T14" fmla="*/ 33 w 78"/>
                <a:gd name="T15" fmla="*/ 56 h 26"/>
                <a:gd name="T16" fmla="*/ 145 w 78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4"/>
                  </a:moveTo>
                  <a:cubicBezTo>
                    <a:pt x="18" y="4"/>
                    <a:pt x="30" y="11"/>
                    <a:pt x="42" y="16"/>
                  </a:cubicBezTo>
                  <a:cubicBezTo>
                    <a:pt x="53" y="20"/>
                    <a:pt x="62" y="23"/>
                    <a:pt x="77" y="25"/>
                  </a:cubicBezTo>
                  <a:cubicBezTo>
                    <a:pt x="78" y="25"/>
                    <a:pt x="77" y="26"/>
                    <a:pt x="78" y="25"/>
                  </a:cubicBezTo>
                  <a:cubicBezTo>
                    <a:pt x="72" y="24"/>
                    <a:pt x="67" y="22"/>
                    <a:pt x="62" y="20"/>
                  </a:cubicBezTo>
                  <a:cubicBezTo>
                    <a:pt x="54" y="17"/>
                    <a:pt x="47" y="14"/>
                    <a:pt x="41" y="11"/>
                  </a:cubicBezTo>
                  <a:cubicBezTo>
                    <a:pt x="33" y="7"/>
                    <a:pt x="23" y="2"/>
                    <a:pt x="14" y="1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3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2" name="Freeform 934">
              <a:extLst>
                <a:ext uri="{FF2B5EF4-FFF2-40B4-BE49-F238E27FC236}">
                  <a16:creationId xmlns:a16="http://schemas.microsoft.com/office/drawing/2014/main" id="{14CB7F36-FDFA-47C6-9772-8084E6F6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699"/>
              <a:ext cx="182" cy="66"/>
            </a:xfrm>
            <a:custGeom>
              <a:avLst/>
              <a:gdLst>
                <a:gd name="T0" fmla="*/ 1070 w 73"/>
                <a:gd name="T1" fmla="*/ 425 h 25"/>
                <a:gd name="T2" fmla="*/ 853 w 73"/>
                <a:gd name="T3" fmla="*/ 370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38 h 25"/>
                <a:gd name="T16" fmla="*/ 633 w 73"/>
                <a:gd name="T17" fmla="*/ 348 h 25"/>
                <a:gd name="T18" fmla="*/ 683 w 73"/>
                <a:gd name="T19" fmla="*/ 370 h 25"/>
                <a:gd name="T20" fmla="*/ 696 w 73"/>
                <a:gd name="T21" fmla="*/ 370 h 25"/>
                <a:gd name="T22" fmla="*/ 745 w 73"/>
                <a:gd name="T23" fmla="*/ 383 h 25"/>
                <a:gd name="T24" fmla="*/ 758 w 73"/>
                <a:gd name="T25" fmla="*/ 404 h 25"/>
                <a:gd name="T26" fmla="*/ 808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70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2"/>
                    <a:pt x="59" y="21"/>
                    <a:pt x="55" y="20"/>
                  </a:cubicBezTo>
                  <a:cubicBezTo>
                    <a:pt x="55" y="19"/>
                    <a:pt x="54" y="19"/>
                    <a:pt x="54" y="19"/>
                  </a:cubicBezTo>
                  <a:cubicBezTo>
                    <a:pt x="46" y="17"/>
                    <a:pt x="38" y="13"/>
                    <a:pt x="32" y="10"/>
                  </a:cubicBezTo>
                  <a:cubicBezTo>
                    <a:pt x="22" y="5"/>
                    <a:pt x="14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7" y="17"/>
                    <a:pt x="41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50" y="22"/>
                    <a:pt x="51" y="23"/>
                    <a:pt x="52" y="23"/>
                  </a:cubicBezTo>
                  <a:cubicBezTo>
                    <a:pt x="53" y="23"/>
                    <a:pt x="53" y="23"/>
                    <a:pt x="54" y="23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1" y="24"/>
                    <a:pt x="73" y="24"/>
                  </a:cubicBezTo>
                  <a:cubicBezTo>
                    <a:pt x="71" y="23"/>
                    <a:pt x="70" y="23"/>
                    <a:pt x="69" y="2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3" name="Freeform 935">
              <a:extLst>
                <a:ext uri="{FF2B5EF4-FFF2-40B4-BE49-F238E27FC236}">
                  <a16:creationId xmlns:a16="http://schemas.microsoft.com/office/drawing/2014/main" id="{5951B817-A558-49A1-A031-CA266BB0E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707"/>
              <a:ext cx="167" cy="56"/>
            </a:xfrm>
            <a:custGeom>
              <a:avLst/>
              <a:gdLst>
                <a:gd name="T0" fmla="*/ 912 w 67"/>
                <a:gd name="T1" fmla="*/ 320 h 21"/>
                <a:gd name="T2" fmla="*/ 341 w 67"/>
                <a:gd name="T3" fmla="*/ 115 h 21"/>
                <a:gd name="T4" fmla="*/ 75 w 67"/>
                <a:gd name="T5" fmla="*/ 0 h 21"/>
                <a:gd name="T6" fmla="*/ 12 w 67"/>
                <a:gd name="T7" fmla="*/ 35 h 21"/>
                <a:gd name="T8" fmla="*/ 279 w 67"/>
                <a:gd name="T9" fmla="*/ 171 h 21"/>
                <a:gd name="T10" fmla="*/ 508 w 67"/>
                <a:gd name="T11" fmla="*/ 285 h 21"/>
                <a:gd name="T12" fmla="*/ 745 w 67"/>
                <a:gd name="T13" fmla="*/ 376 h 21"/>
                <a:gd name="T14" fmla="*/ 745 w 67"/>
                <a:gd name="T15" fmla="*/ 376 h 21"/>
                <a:gd name="T16" fmla="*/ 962 w 67"/>
                <a:gd name="T17" fmla="*/ 397 h 21"/>
                <a:gd name="T18" fmla="*/ 912 w 67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21">
                  <a:moveTo>
                    <a:pt x="59" y="17"/>
                  </a:moveTo>
                  <a:cubicBezTo>
                    <a:pt x="44" y="15"/>
                    <a:pt x="32" y="10"/>
                    <a:pt x="22" y="6"/>
                  </a:cubicBezTo>
                  <a:cubicBezTo>
                    <a:pt x="16" y="3"/>
                    <a:pt x="9" y="1"/>
                    <a:pt x="5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8" y="4"/>
                    <a:pt x="12" y="5"/>
                    <a:pt x="18" y="9"/>
                  </a:cubicBezTo>
                  <a:cubicBezTo>
                    <a:pt x="22" y="11"/>
                    <a:pt x="28" y="13"/>
                    <a:pt x="33" y="15"/>
                  </a:cubicBezTo>
                  <a:cubicBezTo>
                    <a:pt x="37" y="17"/>
                    <a:pt x="43" y="18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20"/>
                    <a:pt x="57" y="21"/>
                    <a:pt x="62" y="21"/>
                  </a:cubicBezTo>
                  <a:cubicBezTo>
                    <a:pt x="64" y="21"/>
                    <a:pt x="67" y="17"/>
                    <a:pt x="59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4" name="Freeform 936">
              <a:extLst>
                <a:ext uri="{FF2B5EF4-FFF2-40B4-BE49-F238E27FC236}">
                  <a16:creationId xmlns:a16="http://schemas.microsoft.com/office/drawing/2014/main" id="{9FBF9BBE-12F5-4707-84DA-30F50B5F5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96"/>
              <a:ext cx="198" cy="69"/>
            </a:xfrm>
            <a:custGeom>
              <a:avLst/>
              <a:gdLst>
                <a:gd name="T0" fmla="*/ 145 w 79"/>
                <a:gd name="T1" fmla="*/ 77 h 26"/>
                <a:gd name="T2" fmla="*/ 679 w 79"/>
                <a:gd name="T3" fmla="*/ 295 h 26"/>
                <a:gd name="T4" fmla="*/ 1226 w 79"/>
                <a:gd name="T5" fmla="*/ 464 h 26"/>
                <a:gd name="T6" fmla="*/ 1226 w 79"/>
                <a:gd name="T7" fmla="*/ 464 h 26"/>
                <a:gd name="T8" fmla="*/ 993 w 79"/>
                <a:gd name="T9" fmla="*/ 374 h 26"/>
                <a:gd name="T10" fmla="*/ 659 w 79"/>
                <a:gd name="T11" fmla="*/ 191 h 26"/>
                <a:gd name="T12" fmla="*/ 238 w 79"/>
                <a:gd name="T13" fmla="*/ 21 h 26"/>
                <a:gd name="T14" fmla="*/ 50 w 79"/>
                <a:gd name="T15" fmla="*/ 56 h 26"/>
                <a:gd name="T16" fmla="*/ 145 w 79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3" y="23"/>
                    <a:pt x="78" y="25"/>
                  </a:cubicBezTo>
                  <a:cubicBezTo>
                    <a:pt x="79" y="25"/>
                    <a:pt x="78" y="26"/>
                    <a:pt x="78" y="25"/>
                  </a:cubicBezTo>
                  <a:cubicBezTo>
                    <a:pt x="73" y="24"/>
                    <a:pt x="68" y="22"/>
                    <a:pt x="63" y="20"/>
                  </a:cubicBezTo>
                  <a:cubicBezTo>
                    <a:pt x="55" y="17"/>
                    <a:pt x="48" y="14"/>
                    <a:pt x="42" y="10"/>
                  </a:cubicBezTo>
                  <a:cubicBezTo>
                    <a:pt x="34" y="7"/>
                    <a:pt x="23" y="2"/>
                    <a:pt x="15" y="1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5" name="Freeform 937">
              <a:extLst>
                <a:ext uri="{FF2B5EF4-FFF2-40B4-BE49-F238E27FC236}">
                  <a16:creationId xmlns:a16="http://schemas.microsoft.com/office/drawing/2014/main" id="{6696FBDD-C13C-437A-89DF-A9D5604B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699"/>
              <a:ext cx="183" cy="66"/>
            </a:xfrm>
            <a:custGeom>
              <a:avLst/>
              <a:gdLst>
                <a:gd name="T0" fmla="*/ 1088 w 73"/>
                <a:gd name="T1" fmla="*/ 425 h 25"/>
                <a:gd name="T2" fmla="*/ 867 w 73"/>
                <a:gd name="T3" fmla="*/ 348 h 25"/>
                <a:gd name="T4" fmla="*/ 847 w 73"/>
                <a:gd name="T5" fmla="*/ 348 h 25"/>
                <a:gd name="T6" fmla="*/ 491 w 73"/>
                <a:gd name="T7" fmla="*/ 182 h 25"/>
                <a:gd name="T8" fmla="*/ 63 w 73"/>
                <a:gd name="T9" fmla="*/ 0 h 25"/>
                <a:gd name="T10" fmla="*/ 0 w 73"/>
                <a:gd name="T11" fmla="*/ 21 h 25"/>
                <a:gd name="T12" fmla="*/ 188 w 73"/>
                <a:gd name="T13" fmla="*/ 111 h 25"/>
                <a:gd name="T14" fmla="*/ 471 w 73"/>
                <a:gd name="T15" fmla="*/ 238 h 25"/>
                <a:gd name="T16" fmla="*/ 647 w 73"/>
                <a:gd name="T17" fmla="*/ 348 h 25"/>
                <a:gd name="T18" fmla="*/ 692 w 73"/>
                <a:gd name="T19" fmla="*/ 370 h 25"/>
                <a:gd name="T20" fmla="*/ 709 w 73"/>
                <a:gd name="T21" fmla="*/ 370 h 25"/>
                <a:gd name="T22" fmla="*/ 755 w 73"/>
                <a:gd name="T23" fmla="*/ 383 h 25"/>
                <a:gd name="T24" fmla="*/ 772 w 73"/>
                <a:gd name="T25" fmla="*/ 404 h 25"/>
                <a:gd name="T26" fmla="*/ 817 w 73"/>
                <a:gd name="T27" fmla="*/ 425 h 25"/>
                <a:gd name="T28" fmla="*/ 835 w 73"/>
                <a:gd name="T29" fmla="*/ 425 h 25"/>
                <a:gd name="T30" fmla="*/ 880 w 73"/>
                <a:gd name="T31" fmla="*/ 438 h 25"/>
                <a:gd name="T32" fmla="*/ 1038 w 73"/>
                <a:gd name="T33" fmla="*/ 459 h 25"/>
                <a:gd name="T34" fmla="*/ 1151 w 73"/>
                <a:gd name="T35" fmla="*/ 425 h 25"/>
                <a:gd name="T36" fmla="*/ 1088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1"/>
                    <a:pt x="59" y="21"/>
                    <a:pt x="55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5" y="17"/>
                    <a:pt x="38" y="13"/>
                    <a:pt x="31" y="10"/>
                  </a:cubicBezTo>
                  <a:cubicBezTo>
                    <a:pt x="22" y="5"/>
                    <a:pt x="14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8" y="4"/>
                    <a:pt x="12" y="6"/>
                  </a:cubicBezTo>
                  <a:cubicBezTo>
                    <a:pt x="18" y="7"/>
                    <a:pt x="23" y="10"/>
                    <a:pt x="30" y="13"/>
                  </a:cubicBezTo>
                  <a:cubicBezTo>
                    <a:pt x="33" y="15"/>
                    <a:pt x="37" y="17"/>
                    <a:pt x="41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50" y="22"/>
                    <a:pt x="51" y="22"/>
                    <a:pt x="52" y="23"/>
                  </a:cubicBezTo>
                  <a:cubicBezTo>
                    <a:pt x="52" y="23"/>
                    <a:pt x="53" y="23"/>
                    <a:pt x="53" y="23"/>
                  </a:cubicBezTo>
                  <a:cubicBezTo>
                    <a:pt x="54" y="23"/>
                    <a:pt x="55" y="24"/>
                    <a:pt x="56" y="24"/>
                  </a:cubicBezTo>
                  <a:cubicBezTo>
                    <a:pt x="60" y="25"/>
                    <a:pt x="62" y="25"/>
                    <a:pt x="66" y="25"/>
                  </a:cubicBezTo>
                  <a:cubicBezTo>
                    <a:pt x="67" y="25"/>
                    <a:pt x="71" y="24"/>
                    <a:pt x="73" y="23"/>
                  </a:cubicBezTo>
                  <a:cubicBezTo>
                    <a:pt x="71" y="23"/>
                    <a:pt x="70" y="23"/>
                    <a:pt x="69" y="2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6" name="Freeform 938">
              <a:extLst>
                <a:ext uri="{FF2B5EF4-FFF2-40B4-BE49-F238E27FC236}">
                  <a16:creationId xmlns:a16="http://schemas.microsoft.com/office/drawing/2014/main" id="{81E80383-3671-4915-AEA7-F2E26BCC1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704"/>
              <a:ext cx="170" cy="56"/>
            </a:xfrm>
            <a:custGeom>
              <a:avLst/>
              <a:gdLst>
                <a:gd name="T0" fmla="*/ 925 w 68"/>
                <a:gd name="T1" fmla="*/ 341 h 21"/>
                <a:gd name="T2" fmla="*/ 363 w 68"/>
                <a:gd name="T3" fmla="*/ 136 h 21"/>
                <a:gd name="T4" fmla="*/ 83 w 68"/>
                <a:gd name="T5" fmla="*/ 21 h 21"/>
                <a:gd name="T6" fmla="*/ 33 w 68"/>
                <a:gd name="T7" fmla="*/ 56 h 21"/>
                <a:gd name="T8" fmla="*/ 300 w 68"/>
                <a:gd name="T9" fmla="*/ 192 h 21"/>
                <a:gd name="T10" fmla="*/ 520 w 68"/>
                <a:gd name="T11" fmla="*/ 307 h 21"/>
                <a:gd name="T12" fmla="*/ 770 w 68"/>
                <a:gd name="T13" fmla="*/ 397 h 21"/>
                <a:gd name="T14" fmla="*/ 770 w 68"/>
                <a:gd name="T15" fmla="*/ 397 h 21"/>
                <a:gd name="T16" fmla="*/ 970 w 68"/>
                <a:gd name="T17" fmla="*/ 397 h 21"/>
                <a:gd name="T18" fmla="*/ 925 w 68"/>
                <a:gd name="T19" fmla="*/ 341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8"/>
                  </a:moveTo>
                  <a:cubicBezTo>
                    <a:pt x="45" y="16"/>
                    <a:pt x="33" y="11"/>
                    <a:pt x="23" y="7"/>
                  </a:cubicBezTo>
                  <a:cubicBezTo>
                    <a:pt x="16" y="4"/>
                    <a:pt x="9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5"/>
                    <a:pt x="12" y="6"/>
                    <a:pt x="19" y="10"/>
                  </a:cubicBezTo>
                  <a:cubicBezTo>
                    <a:pt x="23" y="12"/>
                    <a:pt x="29" y="14"/>
                    <a:pt x="33" y="16"/>
                  </a:cubicBezTo>
                  <a:cubicBezTo>
                    <a:pt x="38" y="18"/>
                    <a:pt x="43" y="19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1" y="21"/>
                    <a:pt x="57" y="21"/>
                    <a:pt x="62" y="21"/>
                  </a:cubicBezTo>
                  <a:cubicBezTo>
                    <a:pt x="65" y="21"/>
                    <a:pt x="68" y="18"/>
                    <a:pt x="59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7" name="Freeform 939">
              <a:extLst>
                <a:ext uri="{FF2B5EF4-FFF2-40B4-BE49-F238E27FC236}">
                  <a16:creationId xmlns:a16="http://schemas.microsoft.com/office/drawing/2014/main" id="{9CB15B18-E2EF-48E7-BEA7-FCD702339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696"/>
              <a:ext cx="195" cy="69"/>
            </a:xfrm>
            <a:custGeom>
              <a:avLst/>
              <a:gdLst>
                <a:gd name="T0" fmla="*/ 145 w 78"/>
                <a:gd name="T1" fmla="*/ 77 h 26"/>
                <a:gd name="T2" fmla="*/ 675 w 78"/>
                <a:gd name="T3" fmla="*/ 295 h 26"/>
                <a:gd name="T4" fmla="*/ 1208 w 78"/>
                <a:gd name="T5" fmla="*/ 464 h 26"/>
                <a:gd name="T6" fmla="*/ 1220 w 78"/>
                <a:gd name="T7" fmla="*/ 464 h 26"/>
                <a:gd name="T8" fmla="*/ 988 w 78"/>
                <a:gd name="T9" fmla="*/ 353 h 26"/>
                <a:gd name="T10" fmla="*/ 645 w 78"/>
                <a:gd name="T11" fmla="*/ 191 h 26"/>
                <a:gd name="T12" fmla="*/ 220 w 78"/>
                <a:gd name="T13" fmla="*/ 21 h 26"/>
                <a:gd name="T14" fmla="*/ 50 w 78"/>
                <a:gd name="T15" fmla="*/ 56 h 26"/>
                <a:gd name="T16" fmla="*/ 145 w 78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2" y="23"/>
                    <a:pt x="77" y="25"/>
                  </a:cubicBezTo>
                  <a:cubicBezTo>
                    <a:pt x="78" y="25"/>
                    <a:pt x="78" y="26"/>
                    <a:pt x="78" y="25"/>
                  </a:cubicBezTo>
                  <a:cubicBezTo>
                    <a:pt x="72" y="23"/>
                    <a:pt x="67" y="21"/>
                    <a:pt x="63" y="19"/>
                  </a:cubicBezTo>
                  <a:cubicBezTo>
                    <a:pt x="54" y="17"/>
                    <a:pt x="48" y="14"/>
                    <a:pt x="41" y="10"/>
                  </a:cubicBezTo>
                  <a:cubicBezTo>
                    <a:pt x="33" y="6"/>
                    <a:pt x="23" y="2"/>
                    <a:pt x="14" y="1"/>
                  </a:cubicBezTo>
                  <a:cubicBezTo>
                    <a:pt x="9" y="0"/>
                    <a:pt x="5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8" name="Freeform 940">
              <a:extLst>
                <a:ext uri="{FF2B5EF4-FFF2-40B4-BE49-F238E27FC236}">
                  <a16:creationId xmlns:a16="http://schemas.microsoft.com/office/drawing/2014/main" id="{496246B4-CBB0-4044-B843-E54029E62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699"/>
              <a:ext cx="182" cy="66"/>
            </a:xfrm>
            <a:custGeom>
              <a:avLst/>
              <a:gdLst>
                <a:gd name="T0" fmla="*/ 1087 w 73"/>
                <a:gd name="T1" fmla="*/ 425 h 25"/>
                <a:gd name="T2" fmla="*/ 853 w 73"/>
                <a:gd name="T3" fmla="*/ 348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21 h 25"/>
                <a:gd name="T12" fmla="*/ 187 w 73"/>
                <a:gd name="T13" fmla="*/ 111 h 25"/>
                <a:gd name="T14" fmla="*/ 466 w 73"/>
                <a:gd name="T15" fmla="*/ 238 h 25"/>
                <a:gd name="T16" fmla="*/ 653 w 73"/>
                <a:gd name="T17" fmla="*/ 335 h 25"/>
                <a:gd name="T18" fmla="*/ 683 w 73"/>
                <a:gd name="T19" fmla="*/ 370 h 25"/>
                <a:gd name="T20" fmla="*/ 716 w 73"/>
                <a:gd name="T21" fmla="*/ 370 h 25"/>
                <a:gd name="T22" fmla="*/ 745 w 73"/>
                <a:gd name="T23" fmla="*/ 383 h 25"/>
                <a:gd name="T24" fmla="*/ 778 w 73"/>
                <a:gd name="T25" fmla="*/ 404 h 25"/>
                <a:gd name="T26" fmla="*/ 808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25 h 25"/>
                <a:gd name="T36" fmla="*/ 1087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70" y="23"/>
                  </a:moveTo>
                  <a:cubicBezTo>
                    <a:pt x="64" y="21"/>
                    <a:pt x="60" y="21"/>
                    <a:pt x="55" y="19"/>
                  </a:cubicBezTo>
                  <a:cubicBezTo>
                    <a:pt x="55" y="19"/>
                    <a:pt x="55" y="19"/>
                    <a:pt x="54" y="19"/>
                  </a:cubicBezTo>
                  <a:cubicBezTo>
                    <a:pt x="46" y="16"/>
                    <a:pt x="39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8" y="17"/>
                    <a:pt x="42" y="18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7" y="21"/>
                    <a:pt x="48" y="21"/>
                  </a:cubicBezTo>
                  <a:cubicBezTo>
                    <a:pt x="49" y="21"/>
                    <a:pt x="49" y="21"/>
                    <a:pt x="50" y="22"/>
                  </a:cubicBezTo>
                  <a:cubicBezTo>
                    <a:pt x="51" y="22"/>
                    <a:pt x="51" y="22"/>
                    <a:pt x="52" y="23"/>
                  </a:cubicBezTo>
                  <a:cubicBezTo>
                    <a:pt x="53" y="23"/>
                    <a:pt x="53" y="23"/>
                    <a:pt x="54" y="23"/>
                  </a:cubicBezTo>
                  <a:cubicBezTo>
                    <a:pt x="55" y="23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2" y="24"/>
                    <a:pt x="73" y="23"/>
                  </a:cubicBezTo>
                  <a:cubicBezTo>
                    <a:pt x="72" y="23"/>
                    <a:pt x="70" y="23"/>
                    <a:pt x="70" y="2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9" name="Freeform 941">
              <a:extLst>
                <a:ext uri="{FF2B5EF4-FFF2-40B4-BE49-F238E27FC236}">
                  <a16:creationId xmlns:a16="http://schemas.microsoft.com/office/drawing/2014/main" id="{5C5D821E-EA2D-4DFB-A441-415A7E4CA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709"/>
              <a:ext cx="170" cy="51"/>
            </a:xfrm>
            <a:custGeom>
              <a:avLst/>
              <a:gdLst>
                <a:gd name="T0" fmla="*/ 938 w 68"/>
                <a:gd name="T1" fmla="*/ 287 h 19"/>
                <a:gd name="T2" fmla="*/ 363 w 68"/>
                <a:gd name="T3" fmla="*/ 94 h 19"/>
                <a:gd name="T4" fmla="*/ 83 w 68"/>
                <a:gd name="T5" fmla="*/ 0 h 19"/>
                <a:gd name="T6" fmla="*/ 33 w 68"/>
                <a:gd name="T7" fmla="*/ 35 h 19"/>
                <a:gd name="T8" fmla="*/ 300 w 68"/>
                <a:gd name="T9" fmla="*/ 150 h 19"/>
                <a:gd name="T10" fmla="*/ 533 w 68"/>
                <a:gd name="T11" fmla="*/ 274 h 19"/>
                <a:gd name="T12" fmla="*/ 770 w 68"/>
                <a:gd name="T13" fmla="*/ 346 h 19"/>
                <a:gd name="T14" fmla="*/ 770 w 68"/>
                <a:gd name="T15" fmla="*/ 346 h 19"/>
                <a:gd name="T16" fmla="*/ 988 w 68"/>
                <a:gd name="T17" fmla="*/ 368 h 19"/>
                <a:gd name="T18" fmla="*/ 938 w 68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9">
                  <a:moveTo>
                    <a:pt x="60" y="15"/>
                  </a:moveTo>
                  <a:cubicBezTo>
                    <a:pt x="45" y="14"/>
                    <a:pt x="33" y="9"/>
                    <a:pt x="23" y="5"/>
                  </a:cubicBezTo>
                  <a:cubicBezTo>
                    <a:pt x="16" y="2"/>
                    <a:pt x="9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4"/>
                    <a:pt x="12" y="5"/>
                    <a:pt x="19" y="8"/>
                  </a:cubicBezTo>
                  <a:cubicBezTo>
                    <a:pt x="23" y="10"/>
                    <a:pt x="29" y="12"/>
                    <a:pt x="34" y="14"/>
                  </a:cubicBezTo>
                  <a:cubicBezTo>
                    <a:pt x="38" y="16"/>
                    <a:pt x="43" y="17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2" y="19"/>
                    <a:pt x="58" y="19"/>
                    <a:pt x="63" y="19"/>
                  </a:cubicBezTo>
                  <a:cubicBezTo>
                    <a:pt x="65" y="19"/>
                    <a:pt x="68" y="16"/>
                    <a:pt x="60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0" name="Freeform 942">
              <a:extLst>
                <a:ext uri="{FF2B5EF4-FFF2-40B4-BE49-F238E27FC236}">
                  <a16:creationId xmlns:a16="http://schemas.microsoft.com/office/drawing/2014/main" id="{1C381971-3E8B-4165-AD62-CAFFCEC8A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701"/>
              <a:ext cx="198" cy="64"/>
            </a:xfrm>
            <a:custGeom>
              <a:avLst/>
              <a:gdLst>
                <a:gd name="T0" fmla="*/ 145 w 79"/>
                <a:gd name="T1" fmla="*/ 77 h 24"/>
                <a:gd name="T2" fmla="*/ 679 w 79"/>
                <a:gd name="T3" fmla="*/ 285 h 24"/>
                <a:gd name="T4" fmla="*/ 1226 w 79"/>
                <a:gd name="T5" fmla="*/ 435 h 24"/>
                <a:gd name="T6" fmla="*/ 1226 w 79"/>
                <a:gd name="T7" fmla="*/ 435 h 24"/>
                <a:gd name="T8" fmla="*/ 993 w 79"/>
                <a:gd name="T9" fmla="*/ 341 h 24"/>
                <a:gd name="T10" fmla="*/ 647 w 79"/>
                <a:gd name="T11" fmla="*/ 192 h 24"/>
                <a:gd name="T12" fmla="*/ 221 w 79"/>
                <a:gd name="T13" fmla="*/ 21 h 24"/>
                <a:gd name="T14" fmla="*/ 33 w 79"/>
                <a:gd name="T15" fmla="*/ 56 h 24"/>
                <a:gd name="T16" fmla="*/ 145 w 79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4">
                  <a:moveTo>
                    <a:pt x="9" y="4"/>
                  </a:moveTo>
                  <a:cubicBezTo>
                    <a:pt x="19" y="4"/>
                    <a:pt x="30" y="10"/>
                    <a:pt x="43" y="15"/>
                  </a:cubicBezTo>
                  <a:cubicBezTo>
                    <a:pt x="53" y="19"/>
                    <a:pt x="63" y="21"/>
                    <a:pt x="78" y="23"/>
                  </a:cubicBezTo>
                  <a:cubicBezTo>
                    <a:pt x="79" y="23"/>
                    <a:pt x="78" y="24"/>
                    <a:pt x="78" y="23"/>
                  </a:cubicBezTo>
                  <a:cubicBezTo>
                    <a:pt x="73" y="22"/>
                    <a:pt x="68" y="20"/>
                    <a:pt x="63" y="18"/>
                  </a:cubicBezTo>
                  <a:cubicBezTo>
                    <a:pt x="55" y="16"/>
                    <a:pt x="48" y="13"/>
                    <a:pt x="41" y="10"/>
                  </a:cubicBezTo>
                  <a:cubicBezTo>
                    <a:pt x="33" y="6"/>
                    <a:pt x="23" y="2"/>
                    <a:pt x="14" y="1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1" name="Freeform 943">
              <a:extLst>
                <a:ext uri="{FF2B5EF4-FFF2-40B4-BE49-F238E27FC236}">
                  <a16:creationId xmlns:a16="http://schemas.microsoft.com/office/drawing/2014/main" id="{D50BCBEE-445E-4CD8-A65D-FBEBC2C68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701"/>
              <a:ext cx="185" cy="64"/>
            </a:xfrm>
            <a:custGeom>
              <a:avLst/>
              <a:gdLst>
                <a:gd name="T0" fmla="*/ 1095 w 74"/>
                <a:gd name="T1" fmla="*/ 397 h 24"/>
                <a:gd name="T2" fmla="*/ 875 w 74"/>
                <a:gd name="T3" fmla="*/ 363 h 24"/>
                <a:gd name="T4" fmla="*/ 863 w 74"/>
                <a:gd name="T5" fmla="*/ 341 h 24"/>
                <a:gd name="T6" fmla="*/ 500 w 74"/>
                <a:gd name="T7" fmla="*/ 171 h 24"/>
                <a:gd name="T8" fmla="*/ 63 w 74"/>
                <a:gd name="T9" fmla="*/ 0 h 24"/>
                <a:gd name="T10" fmla="*/ 0 w 74"/>
                <a:gd name="T11" fmla="*/ 35 h 24"/>
                <a:gd name="T12" fmla="*/ 188 w 74"/>
                <a:gd name="T13" fmla="*/ 115 h 24"/>
                <a:gd name="T14" fmla="*/ 470 w 74"/>
                <a:gd name="T15" fmla="*/ 248 h 24"/>
                <a:gd name="T16" fmla="*/ 658 w 74"/>
                <a:gd name="T17" fmla="*/ 341 h 24"/>
                <a:gd name="T18" fmla="*/ 708 w 74"/>
                <a:gd name="T19" fmla="*/ 363 h 24"/>
                <a:gd name="T20" fmla="*/ 720 w 74"/>
                <a:gd name="T21" fmla="*/ 376 h 24"/>
                <a:gd name="T22" fmla="*/ 770 w 74"/>
                <a:gd name="T23" fmla="*/ 376 h 24"/>
                <a:gd name="T24" fmla="*/ 783 w 74"/>
                <a:gd name="T25" fmla="*/ 397 h 24"/>
                <a:gd name="T26" fmla="*/ 833 w 74"/>
                <a:gd name="T27" fmla="*/ 419 h 24"/>
                <a:gd name="T28" fmla="*/ 845 w 74"/>
                <a:gd name="T29" fmla="*/ 419 h 24"/>
                <a:gd name="T30" fmla="*/ 895 w 74"/>
                <a:gd name="T31" fmla="*/ 435 h 24"/>
                <a:gd name="T32" fmla="*/ 1063 w 74"/>
                <a:gd name="T33" fmla="*/ 456 h 24"/>
                <a:gd name="T34" fmla="*/ 1158 w 74"/>
                <a:gd name="T35" fmla="*/ 419 h 24"/>
                <a:gd name="T36" fmla="*/ 1095 w 74"/>
                <a:gd name="T37" fmla="*/ 397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24">
                  <a:moveTo>
                    <a:pt x="70" y="21"/>
                  </a:moveTo>
                  <a:cubicBezTo>
                    <a:pt x="65" y="20"/>
                    <a:pt x="60" y="20"/>
                    <a:pt x="56" y="19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46" y="16"/>
                    <a:pt x="39" y="13"/>
                    <a:pt x="32" y="9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8" y="16"/>
                    <a:pt x="42" y="18"/>
                  </a:cubicBezTo>
                  <a:cubicBezTo>
                    <a:pt x="43" y="18"/>
                    <a:pt x="44" y="19"/>
                    <a:pt x="45" y="19"/>
                  </a:cubicBezTo>
                  <a:cubicBezTo>
                    <a:pt x="45" y="19"/>
                    <a:pt x="46" y="19"/>
                    <a:pt x="46" y="20"/>
                  </a:cubicBezTo>
                  <a:cubicBezTo>
                    <a:pt x="47" y="20"/>
                    <a:pt x="48" y="20"/>
                    <a:pt x="49" y="20"/>
                  </a:cubicBezTo>
                  <a:cubicBezTo>
                    <a:pt x="49" y="21"/>
                    <a:pt x="50" y="21"/>
                    <a:pt x="50" y="21"/>
                  </a:cubicBezTo>
                  <a:cubicBezTo>
                    <a:pt x="51" y="21"/>
                    <a:pt x="52" y="22"/>
                    <a:pt x="53" y="22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5" y="22"/>
                    <a:pt x="56" y="23"/>
                    <a:pt x="57" y="23"/>
                  </a:cubicBezTo>
                  <a:cubicBezTo>
                    <a:pt x="61" y="24"/>
                    <a:pt x="63" y="24"/>
                    <a:pt x="68" y="24"/>
                  </a:cubicBezTo>
                  <a:cubicBezTo>
                    <a:pt x="68" y="24"/>
                    <a:pt x="72" y="23"/>
                    <a:pt x="74" y="22"/>
                  </a:cubicBezTo>
                  <a:cubicBezTo>
                    <a:pt x="72" y="22"/>
                    <a:pt x="71" y="22"/>
                    <a:pt x="70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2" name="Freeform 944">
              <a:extLst>
                <a:ext uri="{FF2B5EF4-FFF2-40B4-BE49-F238E27FC236}">
                  <a16:creationId xmlns:a16="http://schemas.microsoft.com/office/drawing/2014/main" id="{2B4722F9-9C4F-4471-A16D-558FB2777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715"/>
              <a:ext cx="173" cy="42"/>
            </a:xfrm>
            <a:custGeom>
              <a:avLst/>
              <a:gdLst>
                <a:gd name="T0" fmla="*/ 943 w 69"/>
                <a:gd name="T1" fmla="*/ 221 h 16"/>
                <a:gd name="T2" fmla="*/ 376 w 69"/>
                <a:gd name="T3" fmla="*/ 76 h 16"/>
                <a:gd name="T4" fmla="*/ 83 w 69"/>
                <a:gd name="T5" fmla="*/ 0 h 16"/>
                <a:gd name="T6" fmla="*/ 33 w 69"/>
                <a:gd name="T7" fmla="*/ 34 h 16"/>
                <a:gd name="T8" fmla="*/ 301 w 69"/>
                <a:gd name="T9" fmla="*/ 123 h 16"/>
                <a:gd name="T10" fmla="*/ 534 w 69"/>
                <a:gd name="T11" fmla="*/ 221 h 16"/>
                <a:gd name="T12" fmla="*/ 785 w 69"/>
                <a:gd name="T13" fmla="*/ 289 h 16"/>
                <a:gd name="T14" fmla="*/ 785 w 69"/>
                <a:gd name="T15" fmla="*/ 289 h 16"/>
                <a:gd name="T16" fmla="*/ 1005 w 69"/>
                <a:gd name="T17" fmla="*/ 289 h 16"/>
                <a:gd name="T18" fmla="*/ 943 w 69"/>
                <a:gd name="T19" fmla="*/ 22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6">
                  <a:moveTo>
                    <a:pt x="60" y="12"/>
                  </a:moveTo>
                  <a:cubicBezTo>
                    <a:pt x="46" y="11"/>
                    <a:pt x="34" y="8"/>
                    <a:pt x="24" y="4"/>
                  </a:cubicBezTo>
                  <a:cubicBezTo>
                    <a:pt x="17" y="2"/>
                    <a:pt x="9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9" y="3"/>
                    <a:pt x="13" y="5"/>
                    <a:pt x="19" y="7"/>
                  </a:cubicBezTo>
                  <a:cubicBezTo>
                    <a:pt x="24" y="9"/>
                    <a:pt x="30" y="11"/>
                    <a:pt x="34" y="12"/>
                  </a:cubicBezTo>
                  <a:cubicBezTo>
                    <a:pt x="39" y="14"/>
                    <a:pt x="44" y="15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3" y="16"/>
                    <a:pt x="59" y="16"/>
                    <a:pt x="64" y="16"/>
                  </a:cubicBezTo>
                  <a:cubicBezTo>
                    <a:pt x="66" y="16"/>
                    <a:pt x="69" y="12"/>
                    <a:pt x="60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3" name="Freeform 945">
              <a:extLst>
                <a:ext uri="{FF2B5EF4-FFF2-40B4-BE49-F238E27FC236}">
                  <a16:creationId xmlns:a16="http://schemas.microsoft.com/office/drawing/2014/main" id="{61AB0B9E-C904-4475-8580-A9383B3C7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712"/>
              <a:ext cx="200" cy="53"/>
            </a:xfrm>
            <a:custGeom>
              <a:avLst/>
              <a:gdLst>
                <a:gd name="T0" fmla="*/ 145 w 80"/>
                <a:gd name="T1" fmla="*/ 77 h 20"/>
                <a:gd name="T2" fmla="*/ 688 w 80"/>
                <a:gd name="T3" fmla="*/ 239 h 20"/>
                <a:gd name="T4" fmla="*/ 1238 w 80"/>
                <a:gd name="T5" fmla="*/ 352 h 20"/>
                <a:gd name="T6" fmla="*/ 1250 w 80"/>
                <a:gd name="T7" fmla="*/ 352 h 20"/>
                <a:gd name="T8" fmla="*/ 1000 w 80"/>
                <a:gd name="T9" fmla="*/ 281 h 20"/>
                <a:gd name="T10" fmla="*/ 658 w 80"/>
                <a:gd name="T11" fmla="*/ 148 h 20"/>
                <a:gd name="T12" fmla="*/ 220 w 80"/>
                <a:gd name="T13" fmla="*/ 0 h 20"/>
                <a:gd name="T14" fmla="*/ 50 w 80"/>
                <a:gd name="T15" fmla="*/ 56 h 20"/>
                <a:gd name="T16" fmla="*/ 145 w 80"/>
                <a:gd name="T17" fmla="*/ 7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0">
                  <a:moveTo>
                    <a:pt x="9" y="4"/>
                  </a:moveTo>
                  <a:cubicBezTo>
                    <a:pt x="19" y="3"/>
                    <a:pt x="31" y="9"/>
                    <a:pt x="44" y="13"/>
                  </a:cubicBezTo>
                  <a:cubicBezTo>
                    <a:pt x="54" y="17"/>
                    <a:pt x="64" y="18"/>
                    <a:pt x="79" y="19"/>
                  </a:cubicBezTo>
                  <a:cubicBezTo>
                    <a:pt x="80" y="19"/>
                    <a:pt x="79" y="20"/>
                    <a:pt x="80" y="19"/>
                  </a:cubicBezTo>
                  <a:cubicBezTo>
                    <a:pt x="74" y="18"/>
                    <a:pt x="69" y="17"/>
                    <a:pt x="64" y="15"/>
                  </a:cubicBezTo>
                  <a:cubicBezTo>
                    <a:pt x="56" y="13"/>
                    <a:pt x="48" y="10"/>
                    <a:pt x="42" y="8"/>
                  </a:cubicBezTo>
                  <a:cubicBezTo>
                    <a:pt x="34" y="4"/>
                    <a:pt x="23" y="1"/>
                    <a:pt x="14" y="0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4" name="Freeform 946">
              <a:extLst>
                <a:ext uri="{FF2B5EF4-FFF2-40B4-BE49-F238E27FC236}">
                  <a16:creationId xmlns:a16="http://schemas.microsoft.com/office/drawing/2014/main" id="{9B60BF24-A5A1-4E44-A45A-56A4FAD2A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707"/>
              <a:ext cx="187" cy="58"/>
            </a:xfrm>
            <a:custGeom>
              <a:avLst/>
              <a:gdLst>
                <a:gd name="T0" fmla="*/ 1100 w 75"/>
                <a:gd name="T1" fmla="*/ 348 h 22"/>
                <a:gd name="T2" fmla="*/ 883 w 75"/>
                <a:gd name="T3" fmla="*/ 314 h 22"/>
                <a:gd name="T4" fmla="*/ 870 w 75"/>
                <a:gd name="T5" fmla="*/ 314 h 22"/>
                <a:gd name="T6" fmla="*/ 509 w 75"/>
                <a:gd name="T7" fmla="*/ 166 h 22"/>
                <a:gd name="T8" fmla="*/ 62 w 75"/>
                <a:gd name="T9" fmla="*/ 21 h 22"/>
                <a:gd name="T10" fmla="*/ 0 w 75"/>
                <a:gd name="T11" fmla="*/ 55 h 22"/>
                <a:gd name="T12" fmla="*/ 199 w 75"/>
                <a:gd name="T13" fmla="*/ 111 h 22"/>
                <a:gd name="T14" fmla="*/ 479 w 75"/>
                <a:gd name="T15" fmla="*/ 237 h 22"/>
                <a:gd name="T16" fmla="*/ 666 w 75"/>
                <a:gd name="T17" fmla="*/ 314 h 22"/>
                <a:gd name="T18" fmla="*/ 696 w 75"/>
                <a:gd name="T19" fmla="*/ 327 h 22"/>
                <a:gd name="T20" fmla="*/ 728 w 75"/>
                <a:gd name="T21" fmla="*/ 327 h 22"/>
                <a:gd name="T22" fmla="*/ 778 w 75"/>
                <a:gd name="T23" fmla="*/ 348 h 22"/>
                <a:gd name="T24" fmla="*/ 790 w 75"/>
                <a:gd name="T25" fmla="*/ 369 h 22"/>
                <a:gd name="T26" fmla="*/ 840 w 75"/>
                <a:gd name="T27" fmla="*/ 369 h 22"/>
                <a:gd name="T28" fmla="*/ 870 w 75"/>
                <a:gd name="T29" fmla="*/ 382 h 22"/>
                <a:gd name="T30" fmla="*/ 915 w 75"/>
                <a:gd name="T31" fmla="*/ 382 h 22"/>
                <a:gd name="T32" fmla="*/ 1070 w 75"/>
                <a:gd name="T33" fmla="*/ 382 h 22"/>
                <a:gd name="T34" fmla="*/ 1162 w 75"/>
                <a:gd name="T35" fmla="*/ 348 h 22"/>
                <a:gd name="T36" fmla="*/ 1100 w 75"/>
                <a:gd name="T37" fmla="*/ 348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" h="22">
                  <a:moveTo>
                    <a:pt x="71" y="19"/>
                  </a:moveTo>
                  <a:cubicBezTo>
                    <a:pt x="66" y="18"/>
                    <a:pt x="61" y="18"/>
                    <a:pt x="57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47" y="15"/>
                    <a:pt x="39" y="12"/>
                    <a:pt x="33" y="9"/>
                  </a:cubicBezTo>
                  <a:cubicBezTo>
                    <a:pt x="22" y="5"/>
                    <a:pt x="15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5" y="4"/>
                    <a:pt x="9" y="5"/>
                    <a:pt x="13" y="6"/>
                  </a:cubicBezTo>
                  <a:cubicBezTo>
                    <a:pt x="19" y="8"/>
                    <a:pt x="25" y="10"/>
                    <a:pt x="31" y="13"/>
                  </a:cubicBezTo>
                  <a:cubicBezTo>
                    <a:pt x="35" y="14"/>
                    <a:pt x="39" y="16"/>
                    <a:pt x="43" y="17"/>
                  </a:cubicBezTo>
                  <a:cubicBezTo>
                    <a:pt x="44" y="17"/>
                    <a:pt x="45" y="18"/>
                    <a:pt x="45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0" y="19"/>
                    <a:pt x="51" y="19"/>
                    <a:pt x="51" y="20"/>
                  </a:cubicBezTo>
                  <a:cubicBezTo>
                    <a:pt x="52" y="20"/>
                    <a:pt x="53" y="20"/>
                    <a:pt x="54" y="20"/>
                  </a:cubicBezTo>
                  <a:cubicBezTo>
                    <a:pt x="54" y="20"/>
                    <a:pt x="55" y="21"/>
                    <a:pt x="56" y="21"/>
                  </a:cubicBezTo>
                  <a:cubicBezTo>
                    <a:pt x="57" y="21"/>
                    <a:pt x="57" y="21"/>
                    <a:pt x="59" y="21"/>
                  </a:cubicBezTo>
                  <a:cubicBezTo>
                    <a:pt x="62" y="22"/>
                    <a:pt x="64" y="22"/>
                    <a:pt x="69" y="21"/>
                  </a:cubicBezTo>
                  <a:cubicBezTo>
                    <a:pt x="70" y="21"/>
                    <a:pt x="73" y="20"/>
                    <a:pt x="75" y="19"/>
                  </a:cubicBezTo>
                  <a:cubicBezTo>
                    <a:pt x="73" y="19"/>
                    <a:pt x="72" y="19"/>
                    <a:pt x="71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5" name="Freeform 947">
              <a:extLst>
                <a:ext uri="{FF2B5EF4-FFF2-40B4-BE49-F238E27FC236}">
                  <a16:creationId xmlns:a16="http://schemas.microsoft.com/office/drawing/2014/main" id="{A9CC54C7-93B8-485F-9B5A-4856641AE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723"/>
              <a:ext cx="172" cy="40"/>
            </a:xfrm>
            <a:custGeom>
              <a:avLst/>
              <a:gdLst>
                <a:gd name="T0" fmla="*/ 932 w 69"/>
                <a:gd name="T1" fmla="*/ 205 h 15"/>
                <a:gd name="T2" fmla="*/ 354 w 69"/>
                <a:gd name="T3" fmla="*/ 77 h 15"/>
                <a:gd name="T4" fmla="*/ 75 w 69"/>
                <a:gd name="T5" fmla="*/ 0 h 15"/>
                <a:gd name="T6" fmla="*/ 30 w 69"/>
                <a:gd name="T7" fmla="*/ 56 h 15"/>
                <a:gd name="T8" fmla="*/ 292 w 69"/>
                <a:gd name="T9" fmla="*/ 136 h 15"/>
                <a:gd name="T10" fmla="*/ 528 w 69"/>
                <a:gd name="T11" fmla="*/ 227 h 15"/>
                <a:gd name="T12" fmla="*/ 778 w 69"/>
                <a:gd name="T13" fmla="*/ 285 h 15"/>
                <a:gd name="T14" fmla="*/ 778 w 69"/>
                <a:gd name="T15" fmla="*/ 285 h 15"/>
                <a:gd name="T16" fmla="*/ 995 w 69"/>
                <a:gd name="T17" fmla="*/ 264 h 15"/>
                <a:gd name="T18" fmla="*/ 932 w 69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5">
                  <a:moveTo>
                    <a:pt x="60" y="11"/>
                  </a:moveTo>
                  <a:cubicBezTo>
                    <a:pt x="46" y="10"/>
                    <a:pt x="33" y="7"/>
                    <a:pt x="23" y="4"/>
                  </a:cubicBezTo>
                  <a:cubicBezTo>
                    <a:pt x="16" y="2"/>
                    <a:pt x="9" y="1"/>
                    <a:pt x="5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5"/>
                    <a:pt x="19" y="7"/>
                  </a:cubicBezTo>
                  <a:cubicBezTo>
                    <a:pt x="23" y="9"/>
                    <a:pt x="30" y="10"/>
                    <a:pt x="34" y="12"/>
                  </a:cubicBezTo>
                  <a:cubicBezTo>
                    <a:pt x="39" y="13"/>
                    <a:pt x="45" y="14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3" y="15"/>
                    <a:pt x="59" y="15"/>
                    <a:pt x="64" y="14"/>
                  </a:cubicBezTo>
                  <a:cubicBezTo>
                    <a:pt x="66" y="14"/>
                    <a:pt x="69" y="10"/>
                    <a:pt x="60" y="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6" name="Freeform 948">
              <a:extLst>
                <a:ext uri="{FF2B5EF4-FFF2-40B4-BE49-F238E27FC236}">
                  <a16:creationId xmlns:a16="http://schemas.microsoft.com/office/drawing/2014/main" id="{7A36AFB7-6C9E-4D64-AB3A-214571582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725"/>
              <a:ext cx="201" cy="46"/>
            </a:xfrm>
            <a:custGeom>
              <a:avLst/>
              <a:gdLst>
                <a:gd name="T0" fmla="*/ 146 w 80"/>
                <a:gd name="T1" fmla="*/ 81 h 17"/>
                <a:gd name="T2" fmla="*/ 701 w 80"/>
                <a:gd name="T3" fmla="*/ 235 h 17"/>
                <a:gd name="T4" fmla="*/ 1249 w 80"/>
                <a:gd name="T5" fmla="*/ 314 h 17"/>
                <a:gd name="T6" fmla="*/ 1269 w 80"/>
                <a:gd name="T7" fmla="*/ 314 h 17"/>
                <a:gd name="T8" fmla="*/ 1018 w 80"/>
                <a:gd name="T9" fmla="*/ 257 h 17"/>
                <a:gd name="T10" fmla="*/ 668 w 80"/>
                <a:gd name="T11" fmla="*/ 116 h 17"/>
                <a:gd name="T12" fmla="*/ 221 w 80"/>
                <a:gd name="T13" fmla="*/ 0 h 17"/>
                <a:gd name="T14" fmla="*/ 33 w 80"/>
                <a:gd name="T15" fmla="*/ 60 h 17"/>
                <a:gd name="T16" fmla="*/ 146 w 80"/>
                <a:gd name="T17" fmla="*/ 8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17">
                  <a:moveTo>
                    <a:pt x="9" y="4"/>
                  </a:moveTo>
                  <a:cubicBezTo>
                    <a:pt x="19" y="3"/>
                    <a:pt x="31" y="8"/>
                    <a:pt x="44" y="12"/>
                  </a:cubicBezTo>
                  <a:cubicBezTo>
                    <a:pt x="54" y="15"/>
                    <a:pt x="64" y="16"/>
                    <a:pt x="79" y="16"/>
                  </a:cubicBezTo>
                  <a:cubicBezTo>
                    <a:pt x="80" y="16"/>
                    <a:pt x="80" y="17"/>
                    <a:pt x="80" y="16"/>
                  </a:cubicBezTo>
                  <a:cubicBezTo>
                    <a:pt x="74" y="16"/>
                    <a:pt x="69" y="14"/>
                    <a:pt x="64" y="13"/>
                  </a:cubicBezTo>
                  <a:cubicBezTo>
                    <a:pt x="56" y="11"/>
                    <a:pt x="48" y="9"/>
                    <a:pt x="42" y="6"/>
                  </a:cubicBezTo>
                  <a:cubicBezTo>
                    <a:pt x="33" y="3"/>
                    <a:pt x="22" y="0"/>
                    <a:pt x="14" y="0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7" name="Freeform 949">
              <a:extLst>
                <a:ext uri="{FF2B5EF4-FFF2-40B4-BE49-F238E27FC236}">
                  <a16:creationId xmlns:a16="http://schemas.microsoft.com/office/drawing/2014/main" id="{DEBFC17D-7208-49A5-9FE0-C18FF8B1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717"/>
              <a:ext cx="188" cy="54"/>
            </a:xfrm>
            <a:custGeom>
              <a:avLst/>
              <a:gdLst>
                <a:gd name="T0" fmla="*/ 1118 w 75"/>
                <a:gd name="T1" fmla="*/ 335 h 20"/>
                <a:gd name="T2" fmla="*/ 897 w 75"/>
                <a:gd name="T3" fmla="*/ 300 h 20"/>
                <a:gd name="T4" fmla="*/ 880 w 75"/>
                <a:gd name="T5" fmla="*/ 300 h 20"/>
                <a:gd name="T6" fmla="*/ 504 w 75"/>
                <a:gd name="T7" fmla="*/ 159 h 20"/>
                <a:gd name="T8" fmla="*/ 63 w 75"/>
                <a:gd name="T9" fmla="*/ 22 h 20"/>
                <a:gd name="T10" fmla="*/ 0 w 75"/>
                <a:gd name="T11" fmla="*/ 59 h 20"/>
                <a:gd name="T12" fmla="*/ 188 w 75"/>
                <a:gd name="T13" fmla="*/ 116 h 20"/>
                <a:gd name="T14" fmla="*/ 491 w 75"/>
                <a:gd name="T15" fmla="*/ 232 h 20"/>
                <a:gd name="T16" fmla="*/ 679 w 75"/>
                <a:gd name="T17" fmla="*/ 313 h 20"/>
                <a:gd name="T18" fmla="*/ 722 w 75"/>
                <a:gd name="T19" fmla="*/ 335 h 20"/>
                <a:gd name="T20" fmla="*/ 742 w 75"/>
                <a:gd name="T21" fmla="*/ 335 h 20"/>
                <a:gd name="T22" fmla="*/ 785 w 75"/>
                <a:gd name="T23" fmla="*/ 356 h 20"/>
                <a:gd name="T24" fmla="*/ 805 w 75"/>
                <a:gd name="T25" fmla="*/ 356 h 20"/>
                <a:gd name="T26" fmla="*/ 847 w 75"/>
                <a:gd name="T27" fmla="*/ 373 h 20"/>
                <a:gd name="T28" fmla="*/ 880 w 75"/>
                <a:gd name="T29" fmla="*/ 373 h 20"/>
                <a:gd name="T30" fmla="*/ 930 w 75"/>
                <a:gd name="T31" fmla="*/ 373 h 20"/>
                <a:gd name="T32" fmla="*/ 1088 w 75"/>
                <a:gd name="T33" fmla="*/ 373 h 20"/>
                <a:gd name="T34" fmla="*/ 1181 w 75"/>
                <a:gd name="T35" fmla="*/ 335 h 20"/>
                <a:gd name="T36" fmla="*/ 1118 w 75"/>
                <a:gd name="T37" fmla="*/ 335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" h="20">
                  <a:moveTo>
                    <a:pt x="71" y="17"/>
                  </a:moveTo>
                  <a:cubicBezTo>
                    <a:pt x="66" y="16"/>
                    <a:pt x="61" y="16"/>
                    <a:pt x="57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47" y="13"/>
                    <a:pt x="39" y="11"/>
                    <a:pt x="32" y="8"/>
                  </a:cubicBezTo>
                  <a:cubicBezTo>
                    <a:pt x="22" y="4"/>
                    <a:pt x="14" y="0"/>
                    <a:pt x="4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4" y="4"/>
                    <a:pt x="8" y="5"/>
                    <a:pt x="12" y="6"/>
                  </a:cubicBezTo>
                  <a:cubicBezTo>
                    <a:pt x="18" y="7"/>
                    <a:pt x="24" y="9"/>
                    <a:pt x="31" y="12"/>
                  </a:cubicBezTo>
                  <a:cubicBezTo>
                    <a:pt x="35" y="13"/>
                    <a:pt x="39" y="15"/>
                    <a:pt x="43" y="16"/>
                  </a:cubicBezTo>
                  <a:cubicBezTo>
                    <a:pt x="44" y="16"/>
                    <a:pt x="45" y="16"/>
                    <a:pt x="46" y="17"/>
                  </a:cubicBezTo>
                  <a:cubicBezTo>
                    <a:pt x="46" y="17"/>
                    <a:pt x="47" y="17"/>
                    <a:pt x="47" y="17"/>
                  </a:cubicBezTo>
                  <a:cubicBezTo>
                    <a:pt x="48" y="17"/>
                    <a:pt x="49" y="17"/>
                    <a:pt x="50" y="18"/>
                  </a:cubicBezTo>
                  <a:cubicBezTo>
                    <a:pt x="50" y="18"/>
                    <a:pt x="51" y="18"/>
                    <a:pt x="51" y="18"/>
                  </a:cubicBezTo>
                  <a:cubicBezTo>
                    <a:pt x="52" y="18"/>
                    <a:pt x="53" y="18"/>
                    <a:pt x="54" y="19"/>
                  </a:cubicBezTo>
                  <a:cubicBezTo>
                    <a:pt x="55" y="19"/>
                    <a:pt x="55" y="19"/>
                    <a:pt x="56" y="19"/>
                  </a:cubicBezTo>
                  <a:cubicBezTo>
                    <a:pt x="57" y="19"/>
                    <a:pt x="58" y="19"/>
                    <a:pt x="59" y="19"/>
                  </a:cubicBezTo>
                  <a:cubicBezTo>
                    <a:pt x="62" y="20"/>
                    <a:pt x="65" y="20"/>
                    <a:pt x="69" y="19"/>
                  </a:cubicBezTo>
                  <a:cubicBezTo>
                    <a:pt x="70" y="19"/>
                    <a:pt x="73" y="18"/>
                    <a:pt x="75" y="17"/>
                  </a:cubicBezTo>
                  <a:cubicBezTo>
                    <a:pt x="73" y="17"/>
                    <a:pt x="72" y="17"/>
                    <a:pt x="71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31" name="Group 950">
            <a:extLst>
              <a:ext uri="{FF2B5EF4-FFF2-40B4-BE49-F238E27FC236}">
                <a16:creationId xmlns:a16="http://schemas.microsoft.com/office/drawing/2014/main" id="{2DA218DC-66FC-4B6E-8764-5CF612CDA23A}"/>
              </a:ext>
            </a:extLst>
          </p:cNvPr>
          <p:cNvGrpSpPr>
            <a:grpSpLocks/>
          </p:cNvGrpSpPr>
          <p:nvPr/>
        </p:nvGrpSpPr>
        <p:grpSpPr bwMode="auto">
          <a:xfrm>
            <a:off x="2952750" y="5162550"/>
            <a:ext cx="5029200" cy="639763"/>
            <a:chOff x="2347" y="2979"/>
            <a:chExt cx="1570" cy="106"/>
          </a:xfrm>
        </p:grpSpPr>
        <p:sp>
          <p:nvSpPr>
            <p:cNvPr id="26720" name="Freeform 951">
              <a:extLst>
                <a:ext uri="{FF2B5EF4-FFF2-40B4-BE49-F238E27FC236}">
                  <a16:creationId xmlns:a16="http://schemas.microsoft.com/office/drawing/2014/main" id="{3F31FE53-5E6B-42D7-AC16-56BBB178E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048"/>
              <a:ext cx="98" cy="29"/>
            </a:xfrm>
            <a:custGeom>
              <a:avLst/>
              <a:gdLst>
                <a:gd name="T0" fmla="*/ 538 w 39"/>
                <a:gd name="T1" fmla="*/ 166 h 11"/>
                <a:gd name="T2" fmla="*/ 209 w 39"/>
                <a:gd name="T3" fmla="*/ 55 h 11"/>
                <a:gd name="T4" fmla="*/ 50 w 39"/>
                <a:gd name="T5" fmla="*/ 0 h 11"/>
                <a:gd name="T6" fmla="*/ 20 w 39"/>
                <a:gd name="T7" fmla="*/ 21 h 11"/>
                <a:gd name="T8" fmla="*/ 158 w 39"/>
                <a:gd name="T9" fmla="*/ 90 h 11"/>
                <a:gd name="T10" fmla="*/ 304 w 39"/>
                <a:gd name="T11" fmla="*/ 145 h 11"/>
                <a:gd name="T12" fmla="*/ 442 w 39"/>
                <a:gd name="T13" fmla="*/ 200 h 11"/>
                <a:gd name="T14" fmla="*/ 442 w 39"/>
                <a:gd name="T15" fmla="*/ 200 h 11"/>
                <a:gd name="T16" fmla="*/ 568 w 39"/>
                <a:gd name="T17" fmla="*/ 200 h 11"/>
                <a:gd name="T18" fmla="*/ 538 w 39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1">
                  <a:moveTo>
                    <a:pt x="34" y="9"/>
                  </a:moveTo>
                  <a:cubicBezTo>
                    <a:pt x="25" y="8"/>
                    <a:pt x="19" y="6"/>
                    <a:pt x="13" y="3"/>
                  </a:cubicBezTo>
                  <a:cubicBezTo>
                    <a:pt x="9" y="1"/>
                    <a:pt x="5" y="0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8"/>
                  </a:cubicBezTo>
                  <a:cubicBezTo>
                    <a:pt x="21" y="9"/>
                    <a:pt x="24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33" y="11"/>
                    <a:pt x="36" y="11"/>
                  </a:cubicBezTo>
                  <a:cubicBezTo>
                    <a:pt x="37" y="11"/>
                    <a:pt x="39" y="10"/>
                    <a:pt x="34" y="9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Freeform 952">
              <a:extLst>
                <a:ext uri="{FF2B5EF4-FFF2-40B4-BE49-F238E27FC236}">
                  <a16:creationId xmlns:a16="http://schemas.microsoft.com/office/drawing/2014/main" id="{33A48002-93BD-4100-88C3-5891DF637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3043"/>
              <a:ext cx="115" cy="40"/>
            </a:xfrm>
            <a:custGeom>
              <a:avLst/>
              <a:gdLst>
                <a:gd name="T0" fmla="*/ 83 w 46"/>
                <a:gd name="T1" fmla="*/ 35 h 15"/>
                <a:gd name="T2" fmla="*/ 395 w 46"/>
                <a:gd name="T3" fmla="*/ 171 h 15"/>
                <a:gd name="T4" fmla="*/ 708 w 46"/>
                <a:gd name="T5" fmla="*/ 264 h 15"/>
                <a:gd name="T6" fmla="*/ 708 w 46"/>
                <a:gd name="T7" fmla="*/ 264 h 15"/>
                <a:gd name="T8" fmla="*/ 563 w 46"/>
                <a:gd name="T9" fmla="*/ 205 h 15"/>
                <a:gd name="T10" fmla="*/ 375 w 46"/>
                <a:gd name="T11" fmla="*/ 115 h 15"/>
                <a:gd name="T12" fmla="*/ 145 w 46"/>
                <a:gd name="T13" fmla="*/ 0 h 15"/>
                <a:gd name="T14" fmla="*/ 33 w 46"/>
                <a:gd name="T15" fmla="*/ 21 h 15"/>
                <a:gd name="T16" fmla="*/ 83 w 46"/>
                <a:gd name="T17" fmla="*/ 3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5" y="2"/>
                  </a:moveTo>
                  <a:cubicBezTo>
                    <a:pt x="11" y="2"/>
                    <a:pt x="18" y="6"/>
                    <a:pt x="25" y="9"/>
                  </a:cubicBezTo>
                  <a:cubicBezTo>
                    <a:pt x="31" y="12"/>
                    <a:pt x="36" y="13"/>
                    <a:pt x="45" y="14"/>
                  </a:cubicBezTo>
                  <a:cubicBezTo>
                    <a:pt x="46" y="14"/>
                    <a:pt x="45" y="15"/>
                    <a:pt x="45" y="14"/>
                  </a:cubicBezTo>
                  <a:cubicBezTo>
                    <a:pt x="42" y="13"/>
                    <a:pt x="39" y="12"/>
                    <a:pt x="36" y="11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19" y="4"/>
                    <a:pt x="13" y="1"/>
                    <a:pt x="9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Freeform 953">
              <a:extLst>
                <a:ext uri="{FF2B5EF4-FFF2-40B4-BE49-F238E27FC236}">
                  <a16:creationId xmlns:a16="http://schemas.microsoft.com/office/drawing/2014/main" id="{B97BB9DE-95FD-402A-AAEE-522019820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3043"/>
              <a:ext cx="105" cy="37"/>
            </a:xfrm>
            <a:custGeom>
              <a:avLst/>
              <a:gdLst>
                <a:gd name="T0" fmla="*/ 625 w 42"/>
                <a:gd name="T1" fmla="*/ 238 h 14"/>
                <a:gd name="T2" fmla="*/ 488 w 42"/>
                <a:gd name="T3" fmla="*/ 204 h 14"/>
                <a:gd name="T4" fmla="*/ 488 w 42"/>
                <a:gd name="T5" fmla="*/ 204 h 14"/>
                <a:gd name="T6" fmla="*/ 283 w 42"/>
                <a:gd name="T7" fmla="*/ 111 h 14"/>
                <a:gd name="T8" fmla="*/ 33 w 42"/>
                <a:gd name="T9" fmla="*/ 0 h 14"/>
                <a:gd name="T10" fmla="*/ 0 w 42"/>
                <a:gd name="T11" fmla="*/ 21 h 14"/>
                <a:gd name="T12" fmla="*/ 113 w 42"/>
                <a:gd name="T13" fmla="*/ 77 h 14"/>
                <a:gd name="T14" fmla="*/ 270 w 42"/>
                <a:gd name="T15" fmla="*/ 148 h 14"/>
                <a:gd name="T16" fmla="*/ 375 w 42"/>
                <a:gd name="T17" fmla="*/ 204 h 14"/>
                <a:gd name="T18" fmla="*/ 395 w 42"/>
                <a:gd name="T19" fmla="*/ 204 h 14"/>
                <a:gd name="T20" fmla="*/ 408 w 42"/>
                <a:gd name="T21" fmla="*/ 225 h 14"/>
                <a:gd name="T22" fmla="*/ 425 w 42"/>
                <a:gd name="T23" fmla="*/ 225 h 14"/>
                <a:gd name="T24" fmla="*/ 438 w 42"/>
                <a:gd name="T25" fmla="*/ 238 h 14"/>
                <a:gd name="T26" fmla="*/ 470 w 42"/>
                <a:gd name="T27" fmla="*/ 238 h 14"/>
                <a:gd name="T28" fmla="*/ 488 w 42"/>
                <a:gd name="T29" fmla="*/ 238 h 14"/>
                <a:gd name="T30" fmla="*/ 500 w 42"/>
                <a:gd name="T31" fmla="*/ 259 h 14"/>
                <a:gd name="T32" fmla="*/ 595 w 42"/>
                <a:gd name="T33" fmla="*/ 259 h 14"/>
                <a:gd name="T34" fmla="*/ 658 w 42"/>
                <a:gd name="T35" fmla="*/ 238 h 14"/>
                <a:gd name="T36" fmla="*/ 625 w 42"/>
                <a:gd name="T37" fmla="*/ 23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6" y="10"/>
                    <a:pt x="22" y="8"/>
                    <a:pt x="18" y="6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4"/>
                    <a:pt x="13" y="6"/>
                    <a:pt x="17" y="8"/>
                  </a:cubicBezTo>
                  <a:cubicBezTo>
                    <a:pt x="19" y="9"/>
                    <a:pt x="21" y="10"/>
                    <a:pt x="24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0" y="13"/>
                    <a:pt x="30" y="13"/>
                    <a:pt x="31" y="13"/>
                  </a:cubicBezTo>
                  <a:cubicBezTo>
                    <a:pt x="31" y="14"/>
                    <a:pt x="32" y="14"/>
                    <a:pt x="32" y="14"/>
                  </a:cubicBezTo>
                  <a:cubicBezTo>
                    <a:pt x="34" y="14"/>
                    <a:pt x="36" y="14"/>
                    <a:pt x="38" y="14"/>
                  </a:cubicBezTo>
                  <a:cubicBezTo>
                    <a:pt x="39" y="14"/>
                    <a:pt x="41" y="14"/>
                    <a:pt x="42" y="13"/>
                  </a:cubicBezTo>
                  <a:cubicBezTo>
                    <a:pt x="41" y="13"/>
                    <a:pt x="40" y="13"/>
                    <a:pt x="40" y="1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Freeform 954">
              <a:extLst>
                <a:ext uri="{FF2B5EF4-FFF2-40B4-BE49-F238E27FC236}">
                  <a16:creationId xmlns:a16="http://schemas.microsoft.com/office/drawing/2014/main" id="{E0B2F9DA-F638-423A-847C-2C22FA831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048"/>
              <a:ext cx="97" cy="32"/>
            </a:xfrm>
            <a:custGeom>
              <a:avLst/>
              <a:gdLst>
                <a:gd name="T0" fmla="*/ 525 w 39"/>
                <a:gd name="T1" fmla="*/ 192 h 12"/>
                <a:gd name="T2" fmla="*/ 199 w 39"/>
                <a:gd name="T3" fmla="*/ 56 h 12"/>
                <a:gd name="T4" fmla="*/ 42 w 39"/>
                <a:gd name="T5" fmla="*/ 0 h 12"/>
                <a:gd name="T6" fmla="*/ 12 w 39"/>
                <a:gd name="T7" fmla="*/ 21 h 12"/>
                <a:gd name="T8" fmla="*/ 154 w 39"/>
                <a:gd name="T9" fmla="*/ 93 h 12"/>
                <a:gd name="T10" fmla="*/ 291 w 39"/>
                <a:gd name="T11" fmla="*/ 171 h 12"/>
                <a:gd name="T12" fmla="*/ 433 w 39"/>
                <a:gd name="T13" fmla="*/ 205 h 12"/>
                <a:gd name="T14" fmla="*/ 433 w 39"/>
                <a:gd name="T15" fmla="*/ 205 h 12"/>
                <a:gd name="T16" fmla="*/ 557 w 39"/>
                <a:gd name="T17" fmla="*/ 227 h 12"/>
                <a:gd name="T18" fmla="*/ 525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5" y="9"/>
                    <a:pt x="19" y="6"/>
                    <a:pt x="13" y="3"/>
                  </a:cubicBezTo>
                  <a:cubicBezTo>
                    <a:pt x="9" y="2"/>
                    <a:pt x="5" y="0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9"/>
                  </a:cubicBezTo>
                  <a:cubicBezTo>
                    <a:pt x="21" y="10"/>
                    <a:pt x="24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955">
              <a:extLst>
                <a:ext uri="{FF2B5EF4-FFF2-40B4-BE49-F238E27FC236}">
                  <a16:creationId xmlns:a16="http://schemas.microsoft.com/office/drawing/2014/main" id="{EED32055-FA34-4767-833B-493CE722F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040"/>
              <a:ext cx="113" cy="43"/>
            </a:xfrm>
            <a:custGeom>
              <a:avLst/>
              <a:gdLst>
                <a:gd name="T0" fmla="*/ 83 w 45"/>
                <a:gd name="T1" fmla="*/ 59 h 16"/>
                <a:gd name="T2" fmla="*/ 379 w 45"/>
                <a:gd name="T3" fmla="*/ 196 h 16"/>
                <a:gd name="T4" fmla="*/ 693 w 45"/>
                <a:gd name="T5" fmla="*/ 312 h 16"/>
                <a:gd name="T6" fmla="*/ 693 w 45"/>
                <a:gd name="T7" fmla="*/ 312 h 16"/>
                <a:gd name="T8" fmla="*/ 568 w 45"/>
                <a:gd name="T9" fmla="*/ 231 h 16"/>
                <a:gd name="T10" fmla="*/ 367 w 45"/>
                <a:gd name="T11" fmla="*/ 137 h 16"/>
                <a:gd name="T12" fmla="*/ 126 w 45"/>
                <a:gd name="T13" fmla="*/ 22 h 16"/>
                <a:gd name="T14" fmla="*/ 20 w 45"/>
                <a:gd name="T15" fmla="*/ 35 h 16"/>
                <a:gd name="T16" fmla="*/ 83 w 45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3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5" y="14"/>
                    <a:pt x="44" y="16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1" y="15"/>
                    <a:pt x="38" y="14"/>
                    <a:pt x="36" y="12"/>
                  </a:cubicBezTo>
                  <a:cubicBezTo>
                    <a:pt x="31" y="11"/>
                    <a:pt x="27" y="9"/>
                    <a:pt x="23" y="7"/>
                  </a:cubicBezTo>
                  <a:cubicBezTo>
                    <a:pt x="19" y="4"/>
                    <a:pt x="13" y="2"/>
                    <a:pt x="8" y="1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2" y="2"/>
                    <a:pt x="5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956">
              <a:extLst>
                <a:ext uri="{FF2B5EF4-FFF2-40B4-BE49-F238E27FC236}">
                  <a16:creationId xmlns:a16="http://schemas.microsoft.com/office/drawing/2014/main" id="{94C46F78-C730-4EEE-B28A-05F61FDF7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043"/>
              <a:ext cx="103" cy="42"/>
            </a:xfrm>
            <a:custGeom>
              <a:avLst/>
              <a:gdLst>
                <a:gd name="T0" fmla="*/ 618 w 41"/>
                <a:gd name="T1" fmla="*/ 255 h 16"/>
                <a:gd name="T2" fmla="*/ 460 w 41"/>
                <a:gd name="T3" fmla="*/ 221 h 16"/>
                <a:gd name="T4" fmla="*/ 284 w 41"/>
                <a:gd name="T5" fmla="*/ 123 h 16"/>
                <a:gd name="T6" fmla="*/ 33 w 41"/>
                <a:gd name="T7" fmla="*/ 0 h 16"/>
                <a:gd name="T8" fmla="*/ 0 w 41"/>
                <a:gd name="T9" fmla="*/ 21 h 16"/>
                <a:gd name="T10" fmla="*/ 113 w 41"/>
                <a:gd name="T11" fmla="*/ 76 h 16"/>
                <a:gd name="T12" fmla="*/ 271 w 41"/>
                <a:gd name="T13" fmla="*/ 165 h 16"/>
                <a:gd name="T14" fmla="*/ 379 w 41"/>
                <a:gd name="T15" fmla="*/ 221 h 16"/>
                <a:gd name="T16" fmla="*/ 397 w 41"/>
                <a:gd name="T17" fmla="*/ 234 h 16"/>
                <a:gd name="T18" fmla="*/ 409 w 41"/>
                <a:gd name="T19" fmla="*/ 234 h 16"/>
                <a:gd name="T20" fmla="*/ 430 w 41"/>
                <a:gd name="T21" fmla="*/ 255 h 16"/>
                <a:gd name="T22" fmla="*/ 442 w 41"/>
                <a:gd name="T23" fmla="*/ 255 h 16"/>
                <a:gd name="T24" fmla="*/ 600 w 41"/>
                <a:gd name="T25" fmla="*/ 268 h 16"/>
                <a:gd name="T26" fmla="*/ 651 w 41"/>
                <a:gd name="T27" fmla="*/ 255 h 16"/>
                <a:gd name="T28" fmla="*/ 618 w 41"/>
                <a:gd name="T29" fmla="*/ 255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6">
                  <a:moveTo>
                    <a:pt x="39" y="14"/>
                  </a:moveTo>
                  <a:cubicBezTo>
                    <a:pt x="36" y="13"/>
                    <a:pt x="32" y="13"/>
                    <a:pt x="29" y="12"/>
                  </a:cubicBezTo>
                  <a:cubicBezTo>
                    <a:pt x="29" y="12"/>
                    <a:pt x="22" y="9"/>
                    <a:pt x="18" y="7"/>
                  </a:cubicBezTo>
                  <a:cubicBezTo>
                    <a:pt x="13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4" y="7"/>
                    <a:pt x="17" y="9"/>
                  </a:cubicBezTo>
                  <a:cubicBezTo>
                    <a:pt x="19" y="10"/>
                    <a:pt x="21" y="11"/>
                    <a:pt x="24" y="12"/>
                  </a:cubicBezTo>
                  <a:cubicBezTo>
                    <a:pt x="24" y="12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7" y="14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6"/>
                    <a:pt x="35" y="15"/>
                    <a:pt x="38" y="15"/>
                  </a:cubicBezTo>
                  <a:cubicBezTo>
                    <a:pt x="38" y="15"/>
                    <a:pt x="40" y="15"/>
                    <a:pt x="41" y="14"/>
                  </a:cubicBezTo>
                  <a:cubicBezTo>
                    <a:pt x="41" y="14"/>
                    <a:pt x="40" y="14"/>
                    <a:pt x="39" y="14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Freeform 957">
              <a:extLst>
                <a:ext uri="{FF2B5EF4-FFF2-40B4-BE49-F238E27FC236}">
                  <a16:creationId xmlns:a16="http://schemas.microsoft.com/office/drawing/2014/main" id="{0FE6691D-26AD-4BC3-842D-732F72AC0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3045"/>
              <a:ext cx="97" cy="35"/>
            </a:xfrm>
            <a:custGeom>
              <a:avLst/>
              <a:gdLst>
                <a:gd name="T0" fmla="*/ 525 w 39"/>
                <a:gd name="T1" fmla="*/ 218 h 13"/>
                <a:gd name="T2" fmla="*/ 199 w 39"/>
                <a:gd name="T3" fmla="*/ 81 h 13"/>
                <a:gd name="T4" fmla="*/ 42 w 39"/>
                <a:gd name="T5" fmla="*/ 0 h 13"/>
                <a:gd name="T6" fmla="*/ 12 w 39"/>
                <a:gd name="T7" fmla="*/ 35 h 13"/>
                <a:gd name="T8" fmla="*/ 154 w 39"/>
                <a:gd name="T9" fmla="*/ 94 h 13"/>
                <a:gd name="T10" fmla="*/ 291 w 39"/>
                <a:gd name="T11" fmla="*/ 175 h 13"/>
                <a:gd name="T12" fmla="*/ 415 w 39"/>
                <a:gd name="T13" fmla="*/ 232 h 13"/>
                <a:gd name="T14" fmla="*/ 415 w 39"/>
                <a:gd name="T15" fmla="*/ 232 h 13"/>
                <a:gd name="T16" fmla="*/ 537 w 39"/>
                <a:gd name="T17" fmla="*/ 253 h 13"/>
                <a:gd name="T18" fmla="*/ 525 w 39"/>
                <a:gd name="T19" fmla="*/ 21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1"/>
                  </a:moveTo>
                  <a:cubicBezTo>
                    <a:pt x="25" y="9"/>
                    <a:pt x="19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5"/>
                  </a:cubicBezTo>
                  <a:cubicBezTo>
                    <a:pt x="13" y="7"/>
                    <a:pt x="16" y="8"/>
                    <a:pt x="19" y="9"/>
                  </a:cubicBezTo>
                  <a:cubicBezTo>
                    <a:pt x="21" y="10"/>
                    <a:pt x="24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3"/>
                    <a:pt x="32" y="13"/>
                    <a:pt x="35" y="13"/>
                  </a:cubicBezTo>
                  <a:cubicBezTo>
                    <a:pt x="37" y="13"/>
                    <a:pt x="39" y="11"/>
                    <a:pt x="34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Freeform 958">
              <a:extLst>
                <a:ext uri="{FF2B5EF4-FFF2-40B4-BE49-F238E27FC236}">
                  <a16:creationId xmlns:a16="http://schemas.microsoft.com/office/drawing/2014/main" id="{3150D07D-DE68-44C8-AF92-4989B61B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3037"/>
              <a:ext cx="113" cy="46"/>
            </a:xfrm>
            <a:custGeom>
              <a:avLst/>
              <a:gdLst>
                <a:gd name="T0" fmla="*/ 95 w 45"/>
                <a:gd name="T1" fmla="*/ 38 h 17"/>
                <a:gd name="T2" fmla="*/ 397 w 45"/>
                <a:gd name="T3" fmla="*/ 198 h 17"/>
                <a:gd name="T4" fmla="*/ 713 w 45"/>
                <a:gd name="T5" fmla="*/ 314 h 17"/>
                <a:gd name="T6" fmla="*/ 713 w 45"/>
                <a:gd name="T7" fmla="*/ 314 h 17"/>
                <a:gd name="T8" fmla="*/ 568 w 45"/>
                <a:gd name="T9" fmla="*/ 257 h 17"/>
                <a:gd name="T10" fmla="*/ 379 w 45"/>
                <a:gd name="T11" fmla="*/ 138 h 17"/>
                <a:gd name="T12" fmla="*/ 146 w 45"/>
                <a:gd name="T13" fmla="*/ 0 h 17"/>
                <a:gd name="T14" fmla="*/ 33 w 45"/>
                <a:gd name="T15" fmla="*/ 22 h 17"/>
                <a:gd name="T16" fmla="*/ 95 w 45"/>
                <a:gd name="T17" fmla="*/ 3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6" y="2"/>
                  </a:moveTo>
                  <a:cubicBezTo>
                    <a:pt x="11" y="3"/>
                    <a:pt x="18" y="7"/>
                    <a:pt x="25" y="10"/>
                  </a:cubicBezTo>
                  <a:cubicBezTo>
                    <a:pt x="30" y="13"/>
                    <a:pt x="36" y="15"/>
                    <a:pt x="45" y="16"/>
                  </a:cubicBezTo>
                  <a:cubicBezTo>
                    <a:pt x="45" y="16"/>
                    <a:pt x="45" y="17"/>
                    <a:pt x="45" y="16"/>
                  </a:cubicBezTo>
                  <a:cubicBezTo>
                    <a:pt x="42" y="15"/>
                    <a:pt x="39" y="14"/>
                    <a:pt x="36" y="13"/>
                  </a:cubicBezTo>
                  <a:cubicBezTo>
                    <a:pt x="32" y="11"/>
                    <a:pt x="28" y="9"/>
                    <a:pt x="24" y="7"/>
                  </a:cubicBezTo>
                  <a:cubicBezTo>
                    <a:pt x="20" y="4"/>
                    <a:pt x="14" y="1"/>
                    <a:pt x="9" y="0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3" y="2"/>
                    <a:pt x="6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8" name="Freeform 959">
              <a:extLst>
                <a:ext uri="{FF2B5EF4-FFF2-40B4-BE49-F238E27FC236}">
                  <a16:creationId xmlns:a16="http://schemas.microsoft.com/office/drawing/2014/main" id="{968AFBEB-2180-425D-ABEB-8D43B437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3040"/>
              <a:ext cx="102" cy="43"/>
            </a:xfrm>
            <a:custGeom>
              <a:avLst/>
              <a:gdLst>
                <a:gd name="T0" fmla="*/ 600 w 41"/>
                <a:gd name="T1" fmla="*/ 290 h 16"/>
                <a:gd name="T2" fmla="*/ 478 w 41"/>
                <a:gd name="T3" fmla="*/ 253 h 16"/>
                <a:gd name="T4" fmla="*/ 465 w 41"/>
                <a:gd name="T5" fmla="*/ 231 h 16"/>
                <a:gd name="T6" fmla="*/ 279 w 41"/>
                <a:gd name="T7" fmla="*/ 116 h 16"/>
                <a:gd name="T8" fmla="*/ 30 w 41"/>
                <a:gd name="T9" fmla="*/ 0 h 16"/>
                <a:gd name="T10" fmla="*/ 0 w 41"/>
                <a:gd name="T11" fmla="*/ 22 h 16"/>
                <a:gd name="T12" fmla="*/ 104 w 41"/>
                <a:gd name="T13" fmla="*/ 59 h 16"/>
                <a:gd name="T14" fmla="*/ 259 w 41"/>
                <a:gd name="T15" fmla="*/ 159 h 16"/>
                <a:gd name="T16" fmla="*/ 353 w 41"/>
                <a:gd name="T17" fmla="*/ 231 h 16"/>
                <a:gd name="T18" fmla="*/ 383 w 41"/>
                <a:gd name="T19" fmla="*/ 231 h 16"/>
                <a:gd name="T20" fmla="*/ 383 w 41"/>
                <a:gd name="T21" fmla="*/ 253 h 16"/>
                <a:gd name="T22" fmla="*/ 415 w 41"/>
                <a:gd name="T23" fmla="*/ 274 h 16"/>
                <a:gd name="T24" fmla="*/ 433 w 41"/>
                <a:gd name="T25" fmla="*/ 274 h 16"/>
                <a:gd name="T26" fmla="*/ 445 w 41"/>
                <a:gd name="T27" fmla="*/ 274 h 16"/>
                <a:gd name="T28" fmla="*/ 465 w 41"/>
                <a:gd name="T29" fmla="*/ 290 h 16"/>
                <a:gd name="T30" fmla="*/ 495 w 41"/>
                <a:gd name="T31" fmla="*/ 290 h 16"/>
                <a:gd name="T32" fmla="*/ 587 w 41"/>
                <a:gd name="T33" fmla="*/ 312 h 16"/>
                <a:gd name="T34" fmla="*/ 632 w 41"/>
                <a:gd name="T35" fmla="*/ 312 h 16"/>
                <a:gd name="T36" fmla="*/ 600 w 41"/>
                <a:gd name="T37" fmla="*/ 290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6">
                  <a:moveTo>
                    <a:pt x="39" y="15"/>
                  </a:moveTo>
                  <a:cubicBezTo>
                    <a:pt x="36" y="14"/>
                    <a:pt x="33" y="14"/>
                    <a:pt x="31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6" y="11"/>
                    <a:pt x="22" y="8"/>
                    <a:pt x="18" y="6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5"/>
                    <a:pt x="13" y="6"/>
                    <a:pt x="17" y="8"/>
                  </a:cubicBezTo>
                  <a:cubicBezTo>
                    <a:pt x="19" y="9"/>
                    <a:pt x="21" y="11"/>
                    <a:pt x="23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4"/>
                    <a:pt x="29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4" y="16"/>
                    <a:pt x="35" y="16"/>
                    <a:pt x="38" y="16"/>
                  </a:cubicBezTo>
                  <a:cubicBezTo>
                    <a:pt x="38" y="16"/>
                    <a:pt x="40" y="16"/>
                    <a:pt x="41" y="16"/>
                  </a:cubicBezTo>
                  <a:cubicBezTo>
                    <a:pt x="40" y="15"/>
                    <a:pt x="40" y="15"/>
                    <a:pt x="39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Freeform 960">
              <a:extLst>
                <a:ext uri="{FF2B5EF4-FFF2-40B4-BE49-F238E27FC236}">
                  <a16:creationId xmlns:a16="http://schemas.microsoft.com/office/drawing/2014/main" id="{F1F0F6C4-727C-4A2A-B04D-D6A18A637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3040"/>
              <a:ext cx="98" cy="40"/>
            </a:xfrm>
            <a:custGeom>
              <a:avLst/>
              <a:gdLst>
                <a:gd name="T0" fmla="*/ 538 w 39"/>
                <a:gd name="T1" fmla="*/ 227 h 15"/>
                <a:gd name="T2" fmla="*/ 209 w 39"/>
                <a:gd name="T3" fmla="*/ 93 h 15"/>
                <a:gd name="T4" fmla="*/ 50 w 39"/>
                <a:gd name="T5" fmla="*/ 21 h 15"/>
                <a:gd name="T6" fmla="*/ 20 w 39"/>
                <a:gd name="T7" fmla="*/ 35 h 15"/>
                <a:gd name="T8" fmla="*/ 158 w 39"/>
                <a:gd name="T9" fmla="*/ 115 h 15"/>
                <a:gd name="T10" fmla="*/ 304 w 39"/>
                <a:gd name="T11" fmla="*/ 192 h 15"/>
                <a:gd name="T12" fmla="*/ 430 w 39"/>
                <a:gd name="T13" fmla="*/ 248 h 15"/>
                <a:gd name="T14" fmla="*/ 430 w 39"/>
                <a:gd name="T15" fmla="*/ 248 h 15"/>
                <a:gd name="T16" fmla="*/ 555 w 39"/>
                <a:gd name="T17" fmla="*/ 264 h 15"/>
                <a:gd name="T18" fmla="*/ 538 w 39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5">
                  <a:moveTo>
                    <a:pt x="34" y="12"/>
                  </a:moveTo>
                  <a:cubicBezTo>
                    <a:pt x="25" y="11"/>
                    <a:pt x="19" y="8"/>
                    <a:pt x="13" y="5"/>
                  </a:cubicBezTo>
                  <a:cubicBezTo>
                    <a:pt x="9" y="3"/>
                    <a:pt x="5" y="2"/>
                    <a:pt x="3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3"/>
                    <a:pt x="7" y="4"/>
                    <a:pt x="10" y="6"/>
                  </a:cubicBezTo>
                  <a:cubicBezTo>
                    <a:pt x="13" y="8"/>
                    <a:pt x="16" y="9"/>
                    <a:pt x="19" y="10"/>
                  </a:cubicBezTo>
                  <a:cubicBezTo>
                    <a:pt x="21" y="11"/>
                    <a:pt x="24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4"/>
                    <a:pt x="32" y="14"/>
                    <a:pt x="35" y="14"/>
                  </a:cubicBezTo>
                  <a:cubicBezTo>
                    <a:pt x="37" y="15"/>
                    <a:pt x="39" y="13"/>
                    <a:pt x="34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Freeform 961">
              <a:extLst>
                <a:ext uri="{FF2B5EF4-FFF2-40B4-BE49-F238E27FC236}">
                  <a16:creationId xmlns:a16="http://schemas.microsoft.com/office/drawing/2014/main" id="{54DD7D69-CE72-473D-9307-A1EACB5E3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032"/>
              <a:ext cx="110" cy="48"/>
            </a:xfrm>
            <a:custGeom>
              <a:avLst/>
              <a:gdLst>
                <a:gd name="T0" fmla="*/ 83 w 44"/>
                <a:gd name="T1" fmla="*/ 35 h 18"/>
                <a:gd name="T2" fmla="*/ 375 w 44"/>
                <a:gd name="T3" fmla="*/ 205 h 18"/>
                <a:gd name="T4" fmla="*/ 688 w 44"/>
                <a:gd name="T5" fmla="*/ 320 h 18"/>
                <a:gd name="T6" fmla="*/ 688 w 44"/>
                <a:gd name="T7" fmla="*/ 320 h 18"/>
                <a:gd name="T8" fmla="*/ 550 w 44"/>
                <a:gd name="T9" fmla="*/ 248 h 18"/>
                <a:gd name="T10" fmla="*/ 363 w 44"/>
                <a:gd name="T11" fmla="*/ 136 h 18"/>
                <a:gd name="T12" fmla="*/ 125 w 44"/>
                <a:gd name="T13" fmla="*/ 21 h 18"/>
                <a:gd name="T14" fmla="*/ 20 w 44"/>
                <a:gd name="T15" fmla="*/ 21 h 18"/>
                <a:gd name="T16" fmla="*/ 83 w 44"/>
                <a:gd name="T17" fmla="*/ 35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2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8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Freeform 962">
              <a:extLst>
                <a:ext uri="{FF2B5EF4-FFF2-40B4-BE49-F238E27FC236}">
                  <a16:creationId xmlns:a16="http://schemas.microsoft.com/office/drawing/2014/main" id="{62976D82-4055-42E9-BED2-E77D858CF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035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9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409 w 41"/>
                <a:gd name="T21" fmla="*/ 259 h 17"/>
                <a:gd name="T22" fmla="*/ 430 w 41"/>
                <a:gd name="T23" fmla="*/ 259 h 17"/>
                <a:gd name="T24" fmla="*/ 442 w 41"/>
                <a:gd name="T25" fmla="*/ 281 h 17"/>
                <a:gd name="T26" fmla="*/ 460 w 41"/>
                <a:gd name="T27" fmla="*/ 281 h 17"/>
                <a:gd name="T28" fmla="*/ 472 w 41"/>
                <a:gd name="T29" fmla="*/ 294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4" y="15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3" y="4"/>
                    <a:pt x="9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6" y="14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8" y="14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7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Freeform 963">
              <a:extLst>
                <a:ext uri="{FF2B5EF4-FFF2-40B4-BE49-F238E27FC236}">
                  <a16:creationId xmlns:a16="http://schemas.microsoft.com/office/drawing/2014/main" id="{4C6192ED-B24C-4E81-99D4-ED22C6A61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3035"/>
              <a:ext cx="95" cy="40"/>
            </a:xfrm>
            <a:custGeom>
              <a:avLst/>
              <a:gdLst>
                <a:gd name="T0" fmla="*/ 520 w 38"/>
                <a:gd name="T1" fmla="*/ 248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205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4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3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2"/>
                    <a:pt x="3" y="1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8"/>
                    <a:pt x="16" y="9"/>
                    <a:pt x="18" y="11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Freeform 964">
              <a:extLst>
                <a:ext uri="{FF2B5EF4-FFF2-40B4-BE49-F238E27FC236}">
                  <a16:creationId xmlns:a16="http://schemas.microsoft.com/office/drawing/2014/main" id="{8B7E007A-96D0-408A-B336-9884B4DF6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027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79 w 45"/>
                <a:gd name="T3" fmla="*/ 205 h 18"/>
                <a:gd name="T4" fmla="*/ 693 w 45"/>
                <a:gd name="T5" fmla="*/ 320 h 18"/>
                <a:gd name="T6" fmla="*/ 693 w 45"/>
                <a:gd name="T7" fmla="*/ 320 h 18"/>
                <a:gd name="T8" fmla="*/ 568 w 45"/>
                <a:gd name="T9" fmla="*/ 248 h 18"/>
                <a:gd name="T10" fmla="*/ 379 w 45"/>
                <a:gd name="T11" fmla="*/ 136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5" y="17"/>
                    <a:pt x="44" y="18"/>
                    <a:pt x="44" y="17"/>
                  </a:cubicBezTo>
                  <a:cubicBezTo>
                    <a:pt x="41" y="16"/>
                    <a:pt x="38" y="15"/>
                    <a:pt x="36" y="13"/>
                  </a:cubicBezTo>
                  <a:cubicBezTo>
                    <a:pt x="31" y="12"/>
                    <a:pt x="27" y="9"/>
                    <a:pt x="24" y="7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3"/>
                    <a:pt x="2" y="2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Freeform 965">
              <a:extLst>
                <a:ext uri="{FF2B5EF4-FFF2-40B4-BE49-F238E27FC236}">
                  <a16:creationId xmlns:a16="http://schemas.microsoft.com/office/drawing/2014/main" id="{24FCD854-0B6E-4DD5-B2D0-068119C1A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029"/>
              <a:ext cx="102" cy="46"/>
            </a:xfrm>
            <a:custGeom>
              <a:avLst/>
              <a:gdLst>
                <a:gd name="T0" fmla="*/ 600 w 41"/>
                <a:gd name="T1" fmla="*/ 314 h 17"/>
                <a:gd name="T2" fmla="*/ 478 w 41"/>
                <a:gd name="T3" fmla="*/ 279 h 17"/>
                <a:gd name="T4" fmla="*/ 465 w 41"/>
                <a:gd name="T5" fmla="*/ 257 h 17"/>
                <a:gd name="T6" fmla="*/ 279 w 41"/>
                <a:gd name="T7" fmla="*/ 138 h 17"/>
                <a:gd name="T8" fmla="*/ 30 w 41"/>
                <a:gd name="T9" fmla="*/ 0 h 17"/>
                <a:gd name="T10" fmla="*/ 0 w 41"/>
                <a:gd name="T11" fmla="*/ 22 h 17"/>
                <a:gd name="T12" fmla="*/ 92 w 41"/>
                <a:gd name="T13" fmla="*/ 81 h 17"/>
                <a:gd name="T14" fmla="*/ 249 w 41"/>
                <a:gd name="T15" fmla="*/ 176 h 17"/>
                <a:gd name="T16" fmla="*/ 353 w 41"/>
                <a:gd name="T17" fmla="*/ 257 h 17"/>
                <a:gd name="T18" fmla="*/ 371 w 41"/>
                <a:gd name="T19" fmla="*/ 257 h 17"/>
                <a:gd name="T20" fmla="*/ 383 w 41"/>
                <a:gd name="T21" fmla="*/ 279 h 17"/>
                <a:gd name="T22" fmla="*/ 403 w 41"/>
                <a:gd name="T23" fmla="*/ 279 h 17"/>
                <a:gd name="T24" fmla="*/ 415 w 41"/>
                <a:gd name="T25" fmla="*/ 300 h 17"/>
                <a:gd name="T26" fmla="*/ 445 w 41"/>
                <a:gd name="T27" fmla="*/ 300 h 17"/>
                <a:gd name="T28" fmla="*/ 465 w 41"/>
                <a:gd name="T29" fmla="*/ 314 h 17"/>
                <a:gd name="T30" fmla="*/ 478 w 41"/>
                <a:gd name="T31" fmla="*/ 314 h 17"/>
                <a:gd name="T32" fmla="*/ 570 w 41"/>
                <a:gd name="T33" fmla="*/ 336 h 17"/>
                <a:gd name="T34" fmla="*/ 632 w 41"/>
                <a:gd name="T35" fmla="*/ 314 h 17"/>
                <a:gd name="T36" fmla="*/ 600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6" y="9"/>
                  </a:cubicBezTo>
                  <a:cubicBezTo>
                    <a:pt x="18" y="10"/>
                    <a:pt x="21" y="11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ubicBezTo>
                    <a:pt x="29" y="15"/>
                    <a:pt x="29" y="15"/>
                    <a:pt x="30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Freeform 966">
              <a:extLst>
                <a:ext uri="{FF2B5EF4-FFF2-40B4-BE49-F238E27FC236}">
                  <a16:creationId xmlns:a16="http://schemas.microsoft.com/office/drawing/2014/main" id="{44931CB5-2ABB-4336-A420-C0D3FC08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3032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0 h 14"/>
                <a:gd name="T6" fmla="*/ 20 w 38"/>
                <a:gd name="T7" fmla="*/ 21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2"/>
                    <a:pt x="7" y="3"/>
                    <a:pt x="10" y="6"/>
                  </a:cubicBezTo>
                  <a:cubicBezTo>
                    <a:pt x="12" y="7"/>
                    <a:pt x="16" y="8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2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Freeform 967">
              <a:extLst>
                <a:ext uri="{FF2B5EF4-FFF2-40B4-BE49-F238E27FC236}">
                  <a16:creationId xmlns:a16="http://schemas.microsoft.com/office/drawing/2014/main" id="{DA3D36FB-D0D2-4E83-9FA0-C95930984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3021"/>
              <a:ext cx="112" cy="48"/>
            </a:xfrm>
            <a:custGeom>
              <a:avLst/>
              <a:gdLst>
                <a:gd name="T0" fmla="*/ 92 w 45"/>
                <a:gd name="T1" fmla="*/ 56 h 18"/>
                <a:gd name="T2" fmla="*/ 383 w 45"/>
                <a:gd name="T3" fmla="*/ 205 h 18"/>
                <a:gd name="T4" fmla="*/ 682 w 45"/>
                <a:gd name="T5" fmla="*/ 320 h 18"/>
                <a:gd name="T6" fmla="*/ 694 w 45"/>
                <a:gd name="T7" fmla="*/ 320 h 18"/>
                <a:gd name="T8" fmla="*/ 558 w 45"/>
                <a:gd name="T9" fmla="*/ 264 h 18"/>
                <a:gd name="T10" fmla="*/ 371 w 45"/>
                <a:gd name="T11" fmla="*/ 149 h 18"/>
                <a:gd name="T12" fmla="*/ 137 w 45"/>
                <a:gd name="T13" fmla="*/ 21 h 18"/>
                <a:gd name="T14" fmla="*/ 30 w 45"/>
                <a:gd name="T15" fmla="*/ 35 h 18"/>
                <a:gd name="T16" fmla="*/ 92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8" y="7"/>
                    <a:pt x="25" y="11"/>
                  </a:cubicBezTo>
                  <a:cubicBezTo>
                    <a:pt x="30" y="14"/>
                    <a:pt x="36" y="15"/>
                    <a:pt x="44" y="17"/>
                  </a:cubicBezTo>
                  <a:cubicBezTo>
                    <a:pt x="45" y="17"/>
                    <a:pt x="44" y="18"/>
                    <a:pt x="45" y="17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3" y="2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Freeform 968">
              <a:extLst>
                <a:ext uri="{FF2B5EF4-FFF2-40B4-BE49-F238E27FC236}">
                  <a16:creationId xmlns:a16="http://schemas.microsoft.com/office/drawing/2014/main" id="{0603E5E7-37E1-4DF7-8181-7F506064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024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59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38 h 17"/>
                <a:gd name="T18" fmla="*/ 379 w 41"/>
                <a:gd name="T19" fmla="*/ 238 h 17"/>
                <a:gd name="T20" fmla="*/ 397 w 41"/>
                <a:gd name="T21" fmla="*/ 259 h 17"/>
                <a:gd name="T22" fmla="*/ 430 w 41"/>
                <a:gd name="T23" fmla="*/ 259 h 17"/>
                <a:gd name="T24" fmla="*/ 442 w 41"/>
                <a:gd name="T25" fmla="*/ 281 h 17"/>
                <a:gd name="T26" fmla="*/ 460 w 41"/>
                <a:gd name="T27" fmla="*/ 281 h 17"/>
                <a:gd name="T28" fmla="*/ 472 w 41"/>
                <a:gd name="T29" fmla="*/ 294 h 17"/>
                <a:gd name="T30" fmla="*/ 505 w 41"/>
                <a:gd name="T31" fmla="*/ 294 h 17"/>
                <a:gd name="T32" fmla="*/ 588 w 41"/>
                <a:gd name="T33" fmla="*/ 315 h 17"/>
                <a:gd name="T34" fmla="*/ 651 w 41"/>
                <a:gd name="T35" fmla="*/ 315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1" y="14"/>
                    <a:pt x="30" y="13"/>
                    <a:pt x="30" y="13"/>
                  </a:cubicBezTo>
                  <a:cubicBezTo>
                    <a:pt x="26" y="12"/>
                    <a:pt x="22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9" y="15"/>
                    <a:pt x="30" y="16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Freeform 969">
              <a:extLst>
                <a:ext uri="{FF2B5EF4-FFF2-40B4-BE49-F238E27FC236}">
                  <a16:creationId xmlns:a16="http://schemas.microsoft.com/office/drawing/2014/main" id="{659756EA-B031-4F72-B9CF-CC5D8EEAF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027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0 h 14"/>
                <a:gd name="T6" fmla="*/ 20 w 38"/>
                <a:gd name="T7" fmla="*/ 21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6" y="4"/>
                    <a:pt x="10" y="6"/>
                  </a:cubicBezTo>
                  <a:cubicBezTo>
                    <a:pt x="12" y="7"/>
                    <a:pt x="16" y="8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3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Freeform 970">
              <a:extLst>
                <a:ext uri="{FF2B5EF4-FFF2-40B4-BE49-F238E27FC236}">
                  <a16:creationId xmlns:a16="http://schemas.microsoft.com/office/drawing/2014/main" id="{2D40B537-761A-49BA-BB2F-220221B8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3016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79 w 45"/>
                <a:gd name="T3" fmla="*/ 205 h 18"/>
                <a:gd name="T4" fmla="*/ 693 w 45"/>
                <a:gd name="T5" fmla="*/ 320 h 18"/>
                <a:gd name="T6" fmla="*/ 693 w 45"/>
                <a:gd name="T7" fmla="*/ 320 h 18"/>
                <a:gd name="T8" fmla="*/ 568 w 45"/>
                <a:gd name="T9" fmla="*/ 264 h 18"/>
                <a:gd name="T10" fmla="*/ 379 w 45"/>
                <a:gd name="T11" fmla="*/ 149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4"/>
                    <a:pt x="35" y="15"/>
                    <a:pt x="44" y="17"/>
                  </a:cubicBezTo>
                  <a:cubicBezTo>
                    <a:pt x="45" y="17"/>
                    <a:pt x="44" y="18"/>
                    <a:pt x="44" y="17"/>
                  </a:cubicBezTo>
                  <a:cubicBezTo>
                    <a:pt x="41" y="16"/>
                    <a:pt x="38" y="15"/>
                    <a:pt x="36" y="14"/>
                  </a:cubicBezTo>
                  <a:cubicBezTo>
                    <a:pt x="31" y="12"/>
                    <a:pt x="27" y="10"/>
                    <a:pt x="24" y="8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3"/>
                    <a:pt x="2" y="2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971">
              <a:extLst>
                <a:ext uri="{FF2B5EF4-FFF2-40B4-BE49-F238E27FC236}">
                  <a16:creationId xmlns:a16="http://schemas.microsoft.com/office/drawing/2014/main" id="{35B83AEF-F5E6-4369-859A-1A9916936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3019"/>
              <a:ext cx="102" cy="45"/>
            </a:xfrm>
            <a:custGeom>
              <a:avLst/>
              <a:gdLst>
                <a:gd name="T0" fmla="*/ 600 w 41"/>
                <a:gd name="T1" fmla="*/ 294 h 17"/>
                <a:gd name="T2" fmla="*/ 478 w 41"/>
                <a:gd name="T3" fmla="*/ 259 h 17"/>
                <a:gd name="T4" fmla="*/ 465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21 h 17"/>
                <a:gd name="T12" fmla="*/ 92 w 41"/>
                <a:gd name="T13" fmla="*/ 77 h 17"/>
                <a:gd name="T14" fmla="*/ 249 w 41"/>
                <a:gd name="T15" fmla="*/ 169 h 17"/>
                <a:gd name="T16" fmla="*/ 353 w 41"/>
                <a:gd name="T17" fmla="*/ 238 h 17"/>
                <a:gd name="T18" fmla="*/ 371 w 41"/>
                <a:gd name="T19" fmla="*/ 238 h 17"/>
                <a:gd name="T20" fmla="*/ 383 w 41"/>
                <a:gd name="T21" fmla="*/ 259 h 17"/>
                <a:gd name="T22" fmla="*/ 403 w 41"/>
                <a:gd name="T23" fmla="*/ 259 h 17"/>
                <a:gd name="T24" fmla="*/ 415 w 41"/>
                <a:gd name="T25" fmla="*/ 281 h 17"/>
                <a:gd name="T26" fmla="*/ 445 w 41"/>
                <a:gd name="T27" fmla="*/ 281 h 17"/>
                <a:gd name="T28" fmla="*/ 465 w 41"/>
                <a:gd name="T29" fmla="*/ 294 h 17"/>
                <a:gd name="T30" fmla="*/ 478 w 41"/>
                <a:gd name="T31" fmla="*/ 294 h 17"/>
                <a:gd name="T32" fmla="*/ 570 w 41"/>
                <a:gd name="T33" fmla="*/ 315 h 17"/>
                <a:gd name="T34" fmla="*/ 632 w 41"/>
                <a:gd name="T35" fmla="*/ 315 h 17"/>
                <a:gd name="T36" fmla="*/ 600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5" y="12"/>
                    <a:pt x="21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6" y="9"/>
                  </a:cubicBezTo>
                  <a:cubicBezTo>
                    <a:pt x="18" y="10"/>
                    <a:pt x="21" y="12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ubicBezTo>
                    <a:pt x="29" y="16"/>
                    <a:pt x="29" y="16"/>
                    <a:pt x="30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Freeform 972">
              <a:extLst>
                <a:ext uri="{FF2B5EF4-FFF2-40B4-BE49-F238E27FC236}">
                  <a16:creationId xmlns:a16="http://schemas.microsoft.com/office/drawing/2014/main" id="{4ACCC340-757A-4A7E-9C1F-B3999F13D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021"/>
              <a:ext cx="95" cy="38"/>
            </a:xfrm>
            <a:custGeom>
              <a:avLst/>
              <a:gdLst>
                <a:gd name="T0" fmla="*/ 520 w 38"/>
                <a:gd name="T1" fmla="*/ 244 h 14"/>
                <a:gd name="T2" fmla="*/ 208 w 38"/>
                <a:gd name="T3" fmla="*/ 81 h 14"/>
                <a:gd name="T4" fmla="*/ 50 w 38"/>
                <a:gd name="T5" fmla="*/ 0 h 14"/>
                <a:gd name="T6" fmla="*/ 20 w 38"/>
                <a:gd name="T7" fmla="*/ 22 h 14"/>
                <a:gd name="T8" fmla="*/ 158 w 38"/>
                <a:gd name="T9" fmla="*/ 117 h 14"/>
                <a:gd name="T10" fmla="*/ 283 w 38"/>
                <a:gd name="T11" fmla="*/ 198 h 14"/>
                <a:gd name="T12" fmla="*/ 425 w 38"/>
                <a:gd name="T13" fmla="*/ 258 h 14"/>
                <a:gd name="T14" fmla="*/ 425 w 38"/>
                <a:gd name="T15" fmla="*/ 258 h 14"/>
                <a:gd name="T16" fmla="*/ 550 w 38"/>
                <a:gd name="T17" fmla="*/ 280 h 14"/>
                <a:gd name="T18" fmla="*/ 520 w 38"/>
                <a:gd name="T19" fmla="*/ 24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3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Freeform 973">
              <a:extLst>
                <a:ext uri="{FF2B5EF4-FFF2-40B4-BE49-F238E27FC236}">
                  <a16:creationId xmlns:a16="http://schemas.microsoft.com/office/drawing/2014/main" id="{9AAE01B6-52CF-48A2-B84E-C95FD2CE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011"/>
              <a:ext cx="112" cy="48"/>
            </a:xfrm>
            <a:custGeom>
              <a:avLst/>
              <a:gdLst>
                <a:gd name="T0" fmla="*/ 92 w 45"/>
                <a:gd name="T1" fmla="*/ 56 h 18"/>
                <a:gd name="T2" fmla="*/ 383 w 45"/>
                <a:gd name="T3" fmla="*/ 205 h 18"/>
                <a:gd name="T4" fmla="*/ 682 w 45"/>
                <a:gd name="T5" fmla="*/ 320 h 18"/>
                <a:gd name="T6" fmla="*/ 694 w 45"/>
                <a:gd name="T7" fmla="*/ 320 h 18"/>
                <a:gd name="T8" fmla="*/ 558 w 45"/>
                <a:gd name="T9" fmla="*/ 264 h 18"/>
                <a:gd name="T10" fmla="*/ 371 w 45"/>
                <a:gd name="T11" fmla="*/ 149 h 18"/>
                <a:gd name="T12" fmla="*/ 137 w 45"/>
                <a:gd name="T13" fmla="*/ 21 h 18"/>
                <a:gd name="T14" fmla="*/ 30 w 45"/>
                <a:gd name="T15" fmla="*/ 35 h 18"/>
                <a:gd name="T16" fmla="*/ 92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8" y="8"/>
                    <a:pt x="25" y="11"/>
                  </a:cubicBezTo>
                  <a:cubicBezTo>
                    <a:pt x="30" y="14"/>
                    <a:pt x="36" y="16"/>
                    <a:pt x="44" y="17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3" y="3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Freeform 974">
              <a:extLst>
                <a:ext uri="{FF2B5EF4-FFF2-40B4-BE49-F238E27FC236}">
                  <a16:creationId xmlns:a16="http://schemas.microsoft.com/office/drawing/2014/main" id="{0A01E916-D55F-4F77-9B54-1EDB331CD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3013"/>
              <a:ext cx="103" cy="46"/>
            </a:xfrm>
            <a:custGeom>
              <a:avLst/>
              <a:gdLst>
                <a:gd name="T0" fmla="*/ 618 w 41"/>
                <a:gd name="T1" fmla="*/ 314 h 17"/>
                <a:gd name="T2" fmla="*/ 492 w 41"/>
                <a:gd name="T3" fmla="*/ 279 h 17"/>
                <a:gd name="T4" fmla="*/ 472 w 41"/>
                <a:gd name="T5" fmla="*/ 279 h 17"/>
                <a:gd name="T6" fmla="*/ 284 w 41"/>
                <a:gd name="T7" fmla="*/ 138 h 17"/>
                <a:gd name="T8" fmla="*/ 33 w 41"/>
                <a:gd name="T9" fmla="*/ 0 h 17"/>
                <a:gd name="T10" fmla="*/ 0 w 41"/>
                <a:gd name="T11" fmla="*/ 22 h 17"/>
                <a:gd name="T12" fmla="*/ 113 w 41"/>
                <a:gd name="T13" fmla="*/ 81 h 17"/>
                <a:gd name="T14" fmla="*/ 271 w 41"/>
                <a:gd name="T15" fmla="*/ 176 h 17"/>
                <a:gd name="T16" fmla="*/ 367 w 41"/>
                <a:gd name="T17" fmla="*/ 257 h 17"/>
                <a:gd name="T18" fmla="*/ 379 w 41"/>
                <a:gd name="T19" fmla="*/ 257 h 17"/>
                <a:gd name="T20" fmla="*/ 397 w 41"/>
                <a:gd name="T21" fmla="*/ 279 h 17"/>
                <a:gd name="T22" fmla="*/ 430 w 41"/>
                <a:gd name="T23" fmla="*/ 300 h 17"/>
                <a:gd name="T24" fmla="*/ 442 w 41"/>
                <a:gd name="T25" fmla="*/ 300 h 17"/>
                <a:gd name="T26" fmla="*/ 460 w 41"/>
                <a:gd name="T27" fmla="*/ 314 h 17"/>
                <a:gd name="T28" fmla="*/ 472 w 41"/>
                <a:gd name="T29" fmla="*/ 314 h 17"/>
                <a:gd name="T30" fmla="*/ 505 w 41"/>
                <a:gd name="T31" fmla="*/ 314 h 17"/>
                <a:gd name="T32" fmla="*/ 588 w 41"/>
                <a:gd name="T33" fmla="*/ 336 h 17"/>
                <a:gd name="T34" fmla="*/ 651 w 41"/>
                <a:gd name="T35" fmla="*/ 336 h 17"/>
                <a:gd name="T36" fmla="*/ 618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26" y="12"/>
                    <a:pt x="22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2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7" y="15"/>
                  </a:cubicBezTo>
                  <a:cubicBezTo>
                    <a:pt x="27" y="15"/>
                    <a:pt x="27" y="15"/>
                    <a:pt x="28" y="15"/>
                  </a:cubicBezTo>
                  <a:cubicBezTo>
                    <a:pt x="28" y="15"/>
                    <a:pt x="29" y="15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7"/>
                    <a:pt x="39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Freeform 975">
              <a:extLst>
                <a:ext uri="{FF2B5EF4-FFF2-40B4-BE49-F238E27FC236}">
                  <a16:creationId xmlns:a16="http://schemas.microsoft.com/office/drawing/2014/main" id="{CAD017A6-9A72-48E9-A7A0-4EC744D8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3019"/>
              <a:ext cx="98" cy="34"/>
            </a:xfrm>
            <a:custGeom>
              <a:avLst/>
              <a:gdLst>
                <a:gd name="T0" fmla="*/ 538 w 39"/>
                <a:gd name="T1" fmla="*/ 199 h 13"/>
                <a:gd name="T2" fmla="*/ 209 w 39"/>
                <a:gd name="T3" fmla="*/ 68 h 13"/>
                <a:gd name="T4" fmla="*/ 50 w 39"/>
                <a:gd name="T5" fmla="*/ 0 h 13"/>
                <a:gd name="T6" fmla="*/ 20 w 39"/>
                <a:gd name="T7" fmla="*/ 21 h 13"/>
                <a:gd name="T8" fmla="*/ 176 w 39"/>
                <a:gd name="T9" fmla="*/ 89 h 13"/>
                <a:gd name="T10" fmla="*/ 304 w 39"/>
                <a:gd name="T11" fmla="*/ 165 h 13"/>
                <a:gd name="T12" fmla="*/ 442 w 39"/>
                <a:gd name="T13" fmla="*/ 212 h 13"/>
                <a:gd name="T14" fmla="*/ 442 w 39"/>
                <a:gd name="T15" fmla="*/ 212 h 13"/>
                <a:gd name="T16" fmla="*/ 568 w 39"/>
                <a:gd name="T17" fmla="*/ 233 h 13"/>
                <a:gd name="T18" fmla="*/ 538 w 39"/>
                <a:gd name="T19" fmla="*/ 19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1"/>
                  </a:moveTo>
                  <a:cubicBezTo>
                    <a:pt x="26" y="10"/>
                    <a:pt x="19" y="7"/>
                    <a:pt x="13" y="4"/>
                  </a:cubicBezTo>
                  <a:cubicBezTo>
                    <a:pt x="10" y="2"/>
                    <a:pt x="6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"/>
                    <a:pt x="7" y="3"/>
                    <a:pt x="11" y="5"/>
                  </a:cubicBezTo>
                  <a:cubicBezTo>
                    <a:pt x="13" y="7"/>
                    <a:pt x="17" y="8"/>
                    <a:pt x="19" y="9"/>
                  </a:cubicBezTo>
                  <a:cubicBezTo>
                    <a:pt x="22" y="10"/>
                    <a:pt x="25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3"/>
                    <a:pt x="33" y="13"/>
                    <a:pt x="36" y="13"/>
                  </a:cubicBezTo>
                  <a:cubicBezTo>
                    <a:pt x="37" y="13"/>
                    <a:pt x="39" y="12"/>
                    <a:pt x="34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Freeform 976">
              <a:extLst>
                <a:ext uri="{FF2B5EF4-FFF2-40B4-BE49-F238E27FC236}">
                  <a16:creationId xmlns:a16="http://schemas.microsoft.com/office/drawing/2014/main" id="{4D96157A-D1D8-4BB9-9CC0-F7852EE2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3011"/>
              <a:ext cx="113" cy="42"/>
            </a:xfrm>
            <a:custGeom>
              <a:avLst/>
              <a:gdLst>
                <a:gd name="T0" fmla="*/ 83 w 45"/>
                <a:gd name="T1" fmla="*/ 34 h 16"/>
                <a:gd name="T2" fmla="*/ 379 w 45"/>
                <a:gd name="T3" fmla="*/ 179 h 16"/>
                <a:gd name="T4" fmla="*/ 693 w 45"/>
                <a:gd name="T5" fmla="*/ 289 h 16"/>
                <a:gd name="T6" fmla="*/ 713 w 45"/>
                <a:gd name="T7" fmla="*/ 289 h 16"/>
                <a:gd name="T8" fmla="*/ 568 w 45"/>
                <a:gd name="T9" fmla="*/ 221 h 16"/>
                <a:gd name="T10" fmla="*/ 379 w 45"/>
                <a:gd name="T11" fmla="*/ 123 h 16"/>
                <a:gd name="T12" fmla="*/ 146 w 45"/>
                <a:gd name="T13" fmla="*/ 0 h 16"/>
                <a:gd name="T14" fmla="*/ 33 w 45"/>
                <a:gd name="T15" fmla="*/ 21 h 16"/>
                <a:gd name="T16" fmla="*/ 83 w 45"/>
                <a:gd name="T17" fmla="*/ 3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2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6" y="14"/>
                    <a:pt x="44" y="16"/>
                  </a:cubicBezTo>
                  <a:cubicBezTo>
                    <a:pt x="45" y="16"/>
                    <a:pt x="44" y="16"/>
                    <a:pt x="45" y="16"/>
                  </a:cubicBezTo>
                  <a:cubicBezTo>
                    <a:pt x="41" y="15"/>
                    <a:pt x="39" y="14"/>
                    <a:pt x="36" y="12"/>
                  </a:cubicBezTo>
                  <a:cubicBezTo>
                    <a:pt x="31" y="11"/>
                    <a:pt x="27" y="9"/>
                    <a:pt x="24" y="7"/>
                  </a:cubicBezTo>
                  <a:cubicBezTo>
                    <a:pt x="19" y="4"/>
                    <a:pt x="13" y="1"/>
                    <a:pt x="9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Freeform 977">
              <a:extLst>
                <a:ext uri="{FF2B5EF4-FFF2-40B4-BE49-F238E27FC236}">
                  <a16:creationId xmlns:a16="http://schemas.microsoft.com/office/drawing/2014/main" id="{CEEBA19D-039E-4B38-8CAA-623DB3D3B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3013"/>
              <a:ext cx="105" cy="43"/>
            </a:xfrm>
            <a:custGeom>
              <a:avLst/>
              <a:gdLst>
                <a:gd name="T0" fmla="*/ 625 w 42"/>
                <a:gd name="T1" fmla="*/ 274 h 16"/>
                <a:gd name="T2" fmla="*/ 500 w 42"/>
                <a:gd name="T3" fmla="*/ 231 h 16"/>
                <a:gd name="T4" fmla="*/ 488 w 42"/>
                <a:gd name="T5" fmla="*/ 231 h 16"/>
                <a:gd name="T6" fmla="*/ 300 w 42"/>
                <a:gd name="T7" fmla="*/ 116 h 16"/>
                <a:gd name="T8" fmla="*/ 50 w 42"/>
                <a:gd name="T9" fmla="*/ 0 h 16"/>
                <a:gd name="T10" fmla="*/ 0 w 42"/>
                <a:gd name="T11" fmla="*/ 22 h 16"/>
                <a:gd name="T12" fmla="*/ 113 w 42"/>
                <a:gd name="T13" fmla="*/ 59 h 16"/>
                <a:gd name="T14" fmla="*/ 270 w 42"/>
                <a:gd name="T15" fmla="*/ 159 h 16"/>
                <a:gd name="T16" fmla="*/ 375 w 42"/>
                <a:gd name="T17" fmla="*/ 218 h 16"/>
                <a:gd name="T18" fmla="*/ 395 w 42"/>
                <a:gd name="T19" fmla="*/ 231 h 16"/>
                <a:gd name="T20" fmla="*/ 408 w 42"/>
                <a:gd name="T21" fmla="*/ 231 h 16"/>
                <a:gd name="T22" fmla="*/ 438 w 42"/>
                <a:gd name="T23" fmla="*/ 253 h 16"/>
                <a:gd name="T24" fmla="*/ 438 w 42"/>
                <a:gd name="T25" fmla="*/ 253 h 16"/>
                <a:gd name="T26" fmla="*/ 470 w 42"/>
                <a:gd name="T27" fmla="*/ 274 h 16"/>
                <a:gd name="T28" fmla="*/ 488 w 42"/>
                <a:gd name="T29" fmla="*/ 274 h 16"/>
                <a:gd name="T30" fmla="*/ 520 w 42"/>
                <a:gd name="T31" fmla="*/ 290 h 16"/>
                <a:gd name="T32" fmla="*/ 595 w 42"/>
                <a:gd name="T33" fmla="*/ 312 h 16"/>
                <a:gd name="T34" fmla="*/ 658 w 42"/>
                <a:gd name="T35" fmla="*/ 290 h 16"/>
                <a:gd name="T36" fmla="*/ 625 w 42"/>
                <a:gd name="T37" fmla="*/ 274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6">
                  <a:moveTo>
                    <a:pt x="40" y="14"/>
                  </a:moveTo>
                  <a:cubicBezTo>
                    <a:pt x="37" y="14"/>
                    <a:pt x="34" y="13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26" y="10"/>
                    <a:pt x="22" y="8"/>
                    <a:pt x="19" y="6"/>
                  </a:cubicBezTo>
                  <a:cubicBezTo>
                    <a:pt x="13" y="3"/>
                    <a:pt x="9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11" y="4"/>
                    <a:pt x="14" y="6"/>
                    <a:pt x="17" y="8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3"/>
                    <a:pt x="27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5"/>
                    <a:pt x="32" y="15"/>
                    <a:pt x="33" y="15"/>
                  </a:cubicBezTo>
                  <a:cubicBezTo>
                    <a:pt x="34" y="15"/>
                    <a:pt x="36" y="16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cubicBezTo>
                    <a:pt x="41" y="15"/>
                    <a:pt x="40" y="15"/>
                    <a:pt x="40" y="14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Freeform 978">
              <a:extLst>
                <a:ext uri="{FF2B5EF4-FFF2-40B4-BE49-F238E27FC236}">
                  <a16:creationId xmlns:a16="http://schemas.microsoft.com/office/drawing/2014/main" id="{CDAC69CC-5976-46C9-8DAD-9F6032543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3016"/>
              <a:ext cx="97" cy="32"/>
            </a:xfrm>
            <a:custGeom>
              <a:avLst/>
              <a:gdLst>
                <a:gd name="T0" fmla="*/ 525 w 39"/>
                <a:gd name="T1" fmla="*/ 192 h 12"/>
                <a:gd name="T2" fmla="*/ 199 w 39"/>
                <a:gd name="T3" fmla="*/ 56 h 12"/>
                <a:gd name="T4" fmla="*/ 42 w 39"/>
                <a:gd name="T5" fmla="*/ 0 h 12"/>
                <a:gd name="T6" fmla="*/ 12 w 39"/>
                <a:gd name="T7" fmla="*/ 35 h 12"/>
                <a:gd name="T8" fmla="*/ 167 w 39"/>
                <a:gd name="T9" fmla="*/ 93 h 12"/>
                <a:gd name="T10" fmla="*/ 291 w 39"/>
                <a:gd name="T11" fmla="*/ 171 h 12"/>
                <a:gd name="T12" fmla="*/ 433 w 39"/>
                <a:gd name="T13" fmla="*/ 205 h 12"/>
                <a:gd name="T14" fmla="*/ 433 w 39"/>
                <a:gd name="T15" fmla="*/ 205 h 12"/>
                <a:gd name="T16" fmla="*/ 557 w 39"/>
                <a:gd name="T17" fmla="*/ 227 h 12"/>
                <a:gd name="T18" fmla="*/ 525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6" y="9"/>
                    <a:pt x="19" y="6"/>
                    <a:pt x="13" y="3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3"/>
                    <a:pt x="11" y="5"/>
                  </a:cubicBezTo>
                  <a:cubicBezTo>
                    <a:pt x="13" y="6"/>
                    <a:pt x="16" y="8"/>
                    <a:pt x="19" y="9"/>
                  </a:cubicBezTo>
                  <a:cubicBezTo>
                    <a:pt x="22" y="10"/>
                    <a:pt x="25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Freeform 979">
              <a:extLst>
                <a:ext uri="{FF2B5EF4-FFF2-40B4-BE49-F238E27FC236}">
                  <a16:creationId xmlns:a16="http://schemas.microsoft.com/office/drawing/2014/main" id="{00A8BC04-ADB6-4A35-9893-4CC8B803A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011"/>
              <a:ext cx="115" cy="40"/>
            </a:xfrm>
            <a:custGeom>
              <a:avLst/>
              <a:gdLst>
                <a:gd name="T0" fmla="*/ 95 w 46"/>
                <a:gd name="T1" fmla="*/ 56 h 15"/>
                <a:gd name="T2" fmla="*/ 395 w 46"/>
                <a:gd name="T3" fmla="*/ 171 h 15"/>
                <a:gd name="T4" fmla="*/ 708 w 46"/>
                <a:gd name="T5" fmla="*/ 264 h 15"/>
                <a:gd name="T6" fmla="*/ 720 w 46"/>
                <a:gd name="T7" fmla="*/ 264 h 15"/>
                <a:gd name="T8" fmla="*/ 583 w 46"/>
                <a:gd name="T9" fmla="*/ 205 h 15"/>
                <a:gd name="T10" fmla="*/ 375 w 46"/>
                <a:gd name="T11" fmla="*/ 115 h 15"/>
                <a:gd name="T12" fmla="*/ 145 w 46"/>
                <a:gd name="T13" fmla="*/ 21 h 15"/>
                <a:gd name="T14" fmla="*/ 33 w 46"/>
                <a:gd name="T15" fmla="*/ 35 h 15"/>
                <a:gd name="T16" fmla="*/ 95 w 46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6" y="3"/>
                  </a:moveTo>
                  <a:cubicBezTo>
                    <a:pt x="11" y="3"/>
                    <a:pt x="18" y="6"/>
                    <a:pt x="25" y="9"/>
                  </a:cubicBezTo>
                  <a:cubicBezTo>
                    <a:pt x="31" y="12"/>
                    <a:pt x="36" y="13"/>
                    <a:pt x="45" y="14"/>
                  </a:cubicBezTo>
                  <a:cubicBezTo>
                    <a:pt x="46" y="14"/>
                    <a:pt x="45" y="15"/>
                    <a:pt x="46" y="14"/>
                  </a:cubicBezTo>
                  <a:cubicBezTo>
                    <a:pt x="42" y="13"/>
                    <a:pt x="39" y="12"/>
                    <a:pt x="37" y="11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20" y="4"/>
                    <a:pt x="14" y="1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3" y="3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Freeform 980">
              <a:extLst>
                <a:ext uri="{FF2B5EF4-FFF2-40B4-BE49-F238E27FC236}">
                  <a16:creationId xmlns:a16="http://schemas.microsoft.com/office/drawing/2014/main" id="{F0366ACA-E738-4507-AB45-51EE43A9E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011"/>
              <a:ext cx="105" cy="40"/>
            </a:xfrm>
            <a:custGeom>
              <a:avLst/>
              <a:gdLst>
                <a:gd name="T0" fmla="*/ 625 w 42"/>
                <a:gd name="T1" fmla="*/ 248 h 15"/>
                <a:gd name="T2" fmla="*/ 500 w 42"/>
                <a:gd name="T3" fmla="*/ 227 h 15"/>
                <a:gd name="T4" fmla="*/ 488 w 42"/>
                <a:gd name="T5" fmla="*/ 205 h 15"/>
                <a:gd name="T6" fmla="*/ 283 w 42"/>
                <a:gd name="T7" fmla="*/ 115 h 15"/>
                <a:gd name="T8" fmla="*/ 33 w 42"/>
                <a:gd name="T9" fmla="*/ 21 h 15"/>
                <a:gd name="T10" fmla="*/ 0 w 42"/>
                <a:gd name="T11" fmla="*/ 21 h 15"/>
                <a:gd name="T12" fmla="*/ 113 w 42"/>
                <a:gd name="T13" fmla="*/ 77 h 15"/>
                <a:gd name="T14" fmla="*/ 270 w 42"/>
                <a:gd name="T15" fmla="*/ 149 h 15"/>
                <a:gd name="T16" fmla="*/ 375 w 42"/>
                <a:gd name="T17" fmla="*/ 205 h 15"/>
                <a:gd name="T18" fmla="*/ 395 w 42"/>
                <a:gd name="T19" fmla="*/ 227 h 15"/>
                <a:gd name="T20" fmla="*/ 408 w 42"/>
                <a:gd name="T21" fmla="*/ 227 h 15"/>
                <a:gd name="T22" fmla="*/ 425 w 42"/>
                <a:gd name="T23" fmla="*/ 248 h 15"/>
                <a:gd name="T24" fmla="*/ 438 w 42"/>
                <a:gd name="T25" fmla="*/ 248 h 15"/>
                <a:gd name="T26" fmla="*/ 470 w 42"/>
                <a:gd name="T27" fmla="*/ 248 h 15"/>
                <a:gd name="T28" fmla="*/ 488 w 42"/>
                <a:gd name="T29" fmla="*/ 264 h 15"/>
                <a:gd name="T30" fmla="*/ 520 w 42"/>
                <a:gd name="T31" fmla="*/ 264 h 15"/>
                <a:gd name="T32" fmla="*/ 595 w 42"/>
                <a:gd name="T33" fmla="*/ 285 h 15"/>
                <a:gd name="T34" fmla="*/ 658 w 42"/>
                <a:gd name="T35" fmla="*/ 264 h 15"/>
                <a:gd name="T36" fmla="*/ 625 w 42"/>
                <a:gd name="T37" fmla="*/ 248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5">
                  <a:moveTo>
                    <a:pt x="40" y="13"/>
                  </a:moveTo>
                  <a:cubicBezTo>
                    <a:pt x="37" y="13"/>
                    <a:pt x="34" y="12"/>
                    <a:pt x="32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26" y="10"/>
                    <a:pt x="22" y="8"/>
                    <a:pt x="18" y="6"/>
                  </a:cubicBezTo>
                  <a:cubicBezTo>
                    <a:pt x="12" y="3"/>
                    <a:pt x="8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6"/>
                    <a:pt x="17" y="8"/>
                  </a:cubicBezTo>
                  <a:cubicBezTo>
                    <a:pt x="19" y="9"/>
                    <a:pt x="21" y="10"/>
                    <a:pt x="24" y="11"/>
                  </a:cubicBezTo>
                  <a:cubicBezTo>
                    <a:pt x="24" y="11"/>
                    <a:pt x="25" y="12"/>
                    <a:pt x="25" y="12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4" y="15"/>
                    <a:pt x="36" y="15"/>
                    <a:pt x="38" y="15"/>
                  </a:cubicBezTo>
                  <a:cubicBezTo>
                    <a:pt x="39" y="15"/>
                    <a:pt x="41" y="14"/>
                    <a:pt x="42" y="14"/>
                  </a:cubicBezTo>
                  <a:cubicBezTo>
                    <a:pt x="41" y="14"/>
                    <a:pt x="40" y="14"/>
                    <a:pt x="40" y="1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Freeform 981">
              <a:extLst>
                <a:ext uri="{FF2B5EF4-FFF2-40B4-BE49-F238E27FC236}">
                  <a16:creationId xmlns:a16="http://schemas.microsoft.com/office/drawing/2014/main" id="{7389D0D2-FAE9-4E37-A40C-9AB6ADC97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016"/>
              <a:ext cx="100" cy="29"/>
            </a:xfrm>
            <a:custGeom>
              <a:avLst/>
              <a:gdLst>
                <a:gd name="T0" fmla="*/ 550 w 40"/>
                <a:gd name="T1" fmla="*/ 166 h 11"/>
                <a:gd name="T2" fmla="*/ 220 w 40"/>
                <a:gd name="T3" fmla="*/ 55 h 11"/>
                <a:gd name="T4" fmla="*/ 50 w 40"/>
                <a:gd name="T5" fmla="*/ 21 h 11"/>
                <a:gd name="T6" fmla="*/ 20 w 40"/>
                <a:gd name="T7" fmla="*/ 34 h 11"/>
                <a:gd name="T8" fmla="*/ 175 w 40"/>
                <a:gd name="T9" fmla="*/ 90 h 11"/>
                <a:gd name="T10" fmla="*/ 313 w 40"/>
                <a:gd name="T11" fmla="*/ 145 h 11"/>
                <a:gd name="T12" fmla="*/ 458 w 40"/>
                <a:gd name="T13" fmla="*/ 200 h 11"/>
                <a:gd name="T14" fmla="*/ 458 w 40"/>
                <a:gd name="T15" fmla="*/ 200 h 11"/>
                <a:gd name="T16" fmla="*/ 583 w 40"/>
                <a:gd name="T17" fmla="*/ 200 h 11"/>
                <a:gd name="T18" fmla="*/ 550 w 40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11">
                  <a:moveTo>
                    <a:pt x="35" y="9"/>
                  </a:moveTo>
                  <a:cubicBezTo>
                    <a:pt x="26" y="8"/>
                    <a:pt x="19" y="5"/>
                    <a:pt x="14" y="3"/>
                  </a:cubicBezTo>
                  <a:cubicBezTo>
                    <a:pt x="10" y="2"/>
                    <a:pt x="6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3"/>
                    <a:pt x="11" y="5"/>
                  </a:cubicBezTo>
                  <a:cubicBezTo>
                    <a:pt x="14" y="6"/>
                    <a:pt x="17" y="7"/>
                    <a:pt x="20" y="8"/>
                  </a:cubicBezTo>
                  <a:cubicBezTo>
                    <a:pt x="23" y="9"/>
                    <a:pt x="26" y="10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1"/>
                    <a:pt x="34" y="11"/>
                    <a:pt x="37" y="11"/>
                  </a:cubicBezTo>
                  <a:cubicBezTo>
                    <a:pt x="38" y="11"/>
                    <a:pt x="40" y="9"/>
                    <a:pt x="35" y="9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Freeform 982">
              <a:extLst>
                <a:ext uri="{FF2B5EF4-FFF2-40B4-BE49-F238E27FC236}">
                  <a16:creationId xmlns:a16="http://schemas.microsoft.com/office/drawing/2014/main" id="{3B3F1D37-17FA-4AAF-B525-BA3C7BFCD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3013"/>
              <a:ext cx="115" cy="35"/>
            </a:xfrm>
            <a:custGeom>
              <a:avLst/>
              <a:gdLst>
                <a:gd name="T0" fmla="*/ 83 w 46"/>
                <a:gd name="T1" fmla="*/ 35 h 13"/>
                <a:gd name="T2" fmla="*/ 395 w 46"/>
                <a:gd name="T3" fmla="*/ 159 h 13"/>
                <a:gd name="T4" fmla="*/ 708 w 46"/>
                <a:gd name="T5" fmla="*/ 253 h 13"/>
                <a:gd name="T6" fmla="*/ 720 w 46"/>
                <a:gd name="T7" fmla="*/ 253 h 13"/>
                <a:gd name="T8" fmla="*/ 583 w 46"/>
                <a:gd name="T9" fmla="*/ 197 h 13"/>
                <a:gd name="T10" fmla="*/ 375 w 46"/>
                <a:gd name="T11" fmla="*/ 94 h 13"/>
                <a:gd name="T12" fmla="*/ 125 w 46"/>
                <a:gd name="T13" fmla="*/ 0 h 13"/>
                <a:gd name="T14" fmla="*/ 20 w 46"/>
                <a:gd name="T15" fmla="*/ 35 h 13"/>
                <a:gd name="T16" fmla="*/ 83 w 46"/>
                <a:gd name="T17" fmla="*/ 35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3">
                  <a:moveTo>
                    <a:pt x="5" y="2"/>
                  </a:moveTo>
                  <a:cubicBezTo>
                    <a:pt x="11" y="2"/>
                    <a:pt x="17" y="6"/>
                    <a:pt x="25" y="8"/>
                  </a:cubicBezTo>
                  <a:cubicBezTo>
                    <a:pt x="31" y="11"/>
                    <a:pt x="36" y="12"/>
                    <a:pt x="45" y="13"/>
                  </a:cubicBezTo>
                  <a:cubicBezTo>
                    <a:pt x="46" y="13"/>
                    <a:pt x="45" y="13"/>
                    <a:pt x="46" y="13"/>
                  </a:cubicBezTo>
                  <a:cubicBezTo>
                    <a:pt x="42" y="12"/>
                    <a:pt x="39" y="11"/>
                    <a:pt x="37" y="10"/>
                  </a:cubicBezTo>
                  <a:cubicBezTo>
                    <a:pt x="32" y="9"/>
                    <a:pt x="28" y="7"/>
                    <a:pt x="24" y="5"/>
                  </a:cubicBezTo>
                  <a:cubicBezTo>
                    <a:pt x="19" y="3"/>
                    <a:pt x="13" y="1"/>
                    <a:pt x="8" y="0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4"/>
                    <a:pt x="2" y="3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Freeform 983">
              <a:extLst>
                <a:ext uri="{FF2B5EF4-FFF2-40B4-BE49-F238E27FC236}">
                  <a16:creationId xmlns:a16="http://schemas.microsoft.com/office/drawing/2014/main" id="{8A8F3899-2164-4701-9B96-2D08BC035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3013"/>
              <a:ext cx="107" cy="35"/>
            </a:xfrm>
            <a:custGeom>
              <a:avLst/>
              <a:gdLst>
                <a:gd name="T0" fmla="*/ 632 w 43"/>
                <a:gd name="T1" fmla="*/ 232 h 13"/>
                <a:gd name="T2" fmla="*/ 495 w 43"/>
                <a:gd name="T3" fmla="*/ 197 h 13"/>
                <a:gd name="T4" fmla="*/ 495 w 43"/>
                <a:gd name="T5" fmla="*/ 197 h 13"/>
                <a:gd name="T6" fmla="*/ 291 w 43"/>
                <a:gd name="T7" fmla="*/ 94 h 13"/>
                <a:gd name="T8" fmla="*/ 30 w 43"/>
                <a:gd name="T9" fmla="*/ 0 h 13"/>
                <a:gd name="T10" fmla="*/ 0 w 43"/>
                <a:gd name="T11" fmla="*/ 22 h 13"/>
                <a:gd name="T12" fmla="*/ 105 w 43"/>
                <a:gd name="T13" fmla="*/ 59 h 13"/>
                <a:gd name="T14" fmla="*/ 279 w 43"/>
                <a:gd name="T15" fmla="*/ 137 h 13"/>
                <a:gd name="T16" fmla="*/ 383 w 43"/>
                <a:gd name="T17" fmla="*/ 197 h 13"/>
                <a:gd name="T18" fmla="*/ 403 w 43"/>
                <a:gd name="T19" fmla="*/ 197 h 13"/>
                <a:gd name="T20" fmla="*/ 416 w 43"/>
                <a:gd name="T21" fmla="*/ 218 h 13"/>
                <a:gd name="T22" fmla="*/ 433 w 43"/>
                <a:gd name="T23" fmla="*/ 218 h 13"/>
                <a:gd name="T24" fmla="*/ 445 w 43"/>
                <a:gd name="T25" fmla="*/ 232 h 13"/>
                <a:gd name="T26" fmla="*/ 478 w 43"/>
                <a:gd name="T27" fmla="*/ 232 h 13"/>
                <a:gd name="T28" fmla="*/ 495 w 43"/>
                <a:gd name="T29" fmla="*/ 232 h 13"/>
                <a:gd name="T30" fmla="*/ 528 w 43"/>
                <a:gd name="T31" fmla="*/ 253 h 13"/>
                <a:gd name="T32" fmla="*/ 600 w 43"/>
                <a:gd name="T33" fmla="*/ 253 h 13"/>
                <a:gd name="T34" fmla="*/ 662 w 43"/>
                <a:gd name="T35" fmla="*/ 232 h 13"/>
                <a:gd name="T36" fmla="*/ 632 w 43"/>
                <a:gd name="T37" fmla="*/ 232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3" h="13">
                  <a:moveTo>
                    <a:pt x="41" y="12"/>
                  </a:moveTo>
                  <a:cubicBezTo>
                    <a:pt x="38" y="11"/>
                    <a:pt x="35" y="11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7" y="9"/>
                    <a:pt x="23" y="7"/>
                    <a:pt x="19" y="5"/>
                  </a:cubicBezTo>
                  <a:cubicBezTo>
                    <a:pt x="13" y="3"/>
                    <a:pt x="9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11" y="4"/>
                    <a:pt x="14" y="6"/>
                    <a:pt x="18" y="7"/>
                  </a:cubicBezTo>
                  <a:cubicBezTo>
                    <a:pt x="20" y="8"/>
                    <a:pt x="22" y="9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3" y="12"/>
                    <a:pt x="34" y="13"/>
                  </a:cubicBezTo>
                  <a:cubicBezTo>
                    <a:pt x="35" y="13"/>
                    <a:pt x="37" y="13"/>
                    <a:pt x="39" y="13"/>
                  </a:cubicBezTo>
                  <a:cubicBezTo>
                    <a:pt x="40" y="13"/>
                    <a:pt x="42" y="12"/>
                    <a:pt x="43" y="12"/>
                  </a:cubicBezTo>
                  <a:cubicBezTo>
                    <a:pt x="42" y="12"/>
                    <a:pt x="41" y="12"/>
                    <a:pt x="41" y="1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3" name="Freeform 984">
              <a:extLst>
                <a:ext uri="{FF2B5EF4-FFF2-40B4-BE49-F238E27FC236}">
                  <a16:creationId xmlns:a16="http://schemas.microsoft.com/office/drawing/2014/main" id="{54BD7F8D-FEC6-481F-8E4A-E61CA8EC5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3016"/>
              <a:ext cx="98" cy="32"/>
            </a:xfrm>
            <a:custGeom>
              <a:avLst/>
              <a:gdLst>
                <a:gd name="T0" fmla="*/ 538 w 39"/>
                <a:gd name="T1" fmla="*/ 192 h 12"/>
                <a:gd name="T2" fmla="*/ 209 w 39"/>
                <a:gd name="T3" fmla="*/ 77 h 12"/>
                <a:gd name="T4" fmla="*/ 50 w 39"/>
                <a:gd name="T5" fmla="*/ 21 h 12"/>
                <a:gd name="T6" fmla="*/ 20 w 39"/>
                <a:gd name="T7" fmla="*/ 35 h 12"/>
                <a:gd name="T8" fmla="*/ 176 w 39"/>
                <a:gd name="T9" fmla="*/ 93 h 12"/>
                <a:gd name="T10" fmla="*/ 304 w 39"/>
                <a:gd name="T11" fmla="*/ 171 h 12"/>
                <a:gd name="T12" fmla="*/ 442 w 39"/>
                <a:gd name="T13" fmla="*/ 227 h 12"/>
                <a:gd name="T14" fmla="*/ 442 w 39"/>
                <a:gd name="T15" fmla="*/ 227 h 12"/>
                <a:gd name="T16" fmla="*/ 568 w 39"/>
                <a:gd name="T17" fmla="*/ 227 h 12"/>
                <a:gd name="T18" fmla="*/ 538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6" y="9"/>
                    <a:pt x="19" y="6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3" y="6"/>
                    <a:pt x="16" y="8"/>
                    <a:pt x="19" y="9"/>
                  </a:cubicBezTo>
                  <a:cubicBezTo>
                    <a:pt x="22" y="10"/>
                    <a:pt x="25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Freeform 985">
              <a:extLst>
                <a:ext uri="{FF2B5EF4-FFF2-40B4-BE49-F238E27FC236}">
                  <a16:creationId xmlns:a16="http://schemas.microsoft.com/office/drawing/2014/main" id="{43FF9323-13D4-44A6-B7A8-E5BEF0075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011"/>
              <a:ext cx="115" cy="40"/>
            </a:xfrm>
            <a:custGeom>
              <a:avLst/>
              <a:gdLst>
                <a:gd name="T0" fmla="*/ 95 w 46"/>
                <a:gd name="T1" fmla="*/ 56 h 15"/>
                <a:gd name="T2" fmla="*/ 395 w 46"/>
                <a:gd name="T3" fmla="*/ 192 h 15"/>
                <a:gd name="T4" fmla="*/ 708 w 46"/>
                <a:gd name="T5" fmla="*/ 285 h 15"/>
                <a:gd name="T6" fmla="*/ 708 w 46"/>
                <a:gd name="T7" fmla="*/ 285 h 15"/>
                <a:gd name="T8" fmla="*/ 583 w 46"/>
                <a:gd name="T9" fmla="*/ 227 h 15"/>
                <a:gd name="T10" fmla="*/ 375 w 46"/>
                <a:gd name="T11" fmla="*/ 115 h 15"/>
                <a:gd name="T12" fmla="*/ 145 w 46"/>
                <a:gd name="T13" fmla="*/ 21 h 15"/>
                <a:gd name="T14" fmla="*/ 33 w 46"/>
                <a:gd name="T15" fmla="*/ 35 h 15"/>
                <a:gd name="T16" fmla="*/ 95 w 46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6" y="3"/>
                  </a:moveTo>
                  <a:cubicBezTo>
                    <a:pt x="11" y="3"/>
                    <a:pt x="18" y="7"/>
                    <a:pt x="25" y="10"/>
                  </a:cubicBezTo>
                  <a:cubicBezTo>
                    <a:pt x="31" y="12"/>
                    <a:pt x="36" y="14"/>
                    <a:pt x="45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2" y="14"/>
                    <a:pt x="39" y="13"/>
                    <a:pt x="37" y="12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20" y="4"/>
                    <a:pt x="14" y="1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2" y="3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Freeform 986">
              <a:extLst>
                <a:ext uri="{FF2B5EF4-FFF2-40B4-BE49-F238E27FC236}">
                  <a16:creationId xmlns:a16="http://schemas.microsoft.com/office/drawing/2014/main" id="{54332B80-B042-4078-98AF-9614B66FF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13"/>
              <a:ext cx="105" cy="38"/>
            </a:xfrm>
            <a:custGeom>
              <a:avLst/>
              <a:gdLst>
                <a:gd name="T0" fmla="*/ 625 w 42"/>
                <a:gd name="T1" fmla="*/ 258 h 14"/>
                <a:gd name="T2" fmla="*/ 500 w 42"/>
                <a:gd name="T3" fmla="*/ 220 h 14"/>
                <a:gd name="T4" fmla="*/ 488 w 42"/>
                <a:gd name="T5" fmla="*/ 220 h 14"/>
                <a:gd name="T6" fmla="*/ 283 w 42"/>
                <a:gd name="T7" fmla="*/ 103 h 14"/>
                <a:gd name="T8" fmla="*/ 33 w 42"/>
                <a:gd name="T9" fmla="*/ 0 h 14"/>
                <a:gd name="T10" fmla="*/ 0 w 42"/>
                <a:gd name="T11" fmla="*/ 22 h 14"/>
                <a:gd name="T12" fmla="*/ 113 w 42"/>
                <a:gd name="T13" fmla="*/ 60 h 14"/>
                <a:gd name="T14" fmla="*/ 270 w 42"/>
                <a:gd name="T15" fmla="*/ 141 h 14"/>
                <a:gd name="T16" fmla="*/ 375 w 42"/>
                <a:gd name="T17" fmla="*/ 198 h 14"/>
                <a:gd name="T18" fmla="*/ 395 w 42"/>
                <a:gd name="T19" fmla="*/ 220 h 14"/>
                <a:gd name="T20" fmla="*/ 408 w 42"/>
                <a:gd name="T21" fmla="*/ 220 h 14"/>
                <a:gd name="T22" fmla="*/ 425 w 42"/>
                <a:gd name="T23" fmla="*/ 244 h 14"/>
                <a:gd name="T24" fmla="*/ 438 w 42"/>
                <a:gd name="T25" fmla="*/ 244 h 14"/>
                <a:gd name="T26" fmla="*/ 470 w 42"/>
                <a:gd name="T27" fmla="*/ 258 h 14"/>
                <a:gd name="T28" fmla="*/ 488 w 42"/>
                <a:gd name="T29" fmla="*/ 258 h 14"/>
                <a:gd name="T30" fmla="*/ 520 w 42"/>
                <a:gd name="T31" fmla="*/ 258 h 14"/>
                <a:gd name="T32" fmla="*/ 595 w 42"/>
                <a:gd name="T33" fmla="*/ 280 h 14"/>
                <a:gd name="T34" fmla="*/ 658 w 42"/>
                <a:gd name="T35" fmla="*/ 258 h 14"/>
                <a:gd name="T36" fmla="*/ 625 w 42"/>
                <a:gd name="T37" fmla="*/ 25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6" y="9"/>
                    <a:pt x="22" y="7"/>
                    <a:pt x="18" y="5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4"/>
                    <a:pt x="13" y="6"/>
                    <a:pt x="17" y="7"/>
                  </a:cubicBezTo>
                  <a:cubicBezTo>
                    <a:pt x="19" y="8"/>
                    <a:pt x="21" y="9"/>
                    <a:pt x="24" y="10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4" y="14"/>
                    <a:pt x="36" y="14"/>
                    <a:pt x="38" y="14"/>
                  </a:cubicBezTo>
                  <a:cubicBezTo>
                    <a:pt x="39" y="14"/>
                    <a:pt x="41" y="13"/>
                    <a:pt x="42" y="13"/>
                  </a:cubicBezTo>
                  <a:cubicBezTo>
                    <a:pt x="41" y="13"/>
                    <a:pt x="40" y="13"/>
                    <a:pt x="40" y="1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Freeform 987">
              <a:extLst>
                <a:ext uri="{FF2B5EF4-FFF2-40B4-BE49-F238E27FC236}">
                  <a16:creationId xmlns:a16="http://schemas.microsoft.com/office/drawing/2014/main" id="{3882B5DC-5E0B-4CF4-BFEE-14D11A669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16"/>
              <a:ext cx="97" cy="35"/>
            </a:xfrm>
            <a:custGeom>
              <a:avLst/>
              <a:gdLst>
                <a:gd name="T0" fmla="*/ 525 w 39"/>
                <a:gd name="T1" fmla="*/ 197 h 13"/>
                <a:gd name="T2" fmla="*/ 199 w 39"/>
                <a:gd name="T3" fmla="*/ 81 h 13"/>
                <a:gd name="T4" fmla="*/ 42 w 39"/>
                <a:gd name="T5" fmla="*/ 22 h 13"/>
                <a:gd name="T6" fmla="*/ 12 w 39"/>
                <a:gd name="T7" fmla="*/ 35 h 13"/>
                <a:gd name="T8" fmla="*/ 167 w 39"/>
                <a:gd name="T9" fmla="*/ 94 h 13"/>
                <a:gd name="T10" fmla="*/ 291 w 39"/>
                <a:gd name="T11" fmla="*/ 175 h 13"/>
                <a:gd name="T12" fmla="*/ 433 w 39"/>
                <a:gd name="T13" fmla="*/ 232 h 13"/>
                <a:gd name="T14" fmla="*/ 433 w 39"/>
                <a:gd name="T15" fmla="*/ 232 h 13"/>
                <a:gd name="T16" fmla="*/ 557 w 39"/>
                <a:gd name="T17" fmla="*/ 253 h 13"/>
                <a:gd name="T18" fmla="*/ 525 w 39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0"/>
                  </a:moveTo>
                  <a:cubicBezTo>
                    <a:pt x="26" y="9"/>
                    <a:pt x="19" y="6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4"/>
                    <a:pt x="11" y="5"/>
                  </a:cubicBezTo>
                  <a:cubicBezTo>
                    <a:pt x="13" y="7"/>
                    <a:pt x="16" y="8"/>
                    <a:pt x="19" y="9"/>
                  </a:cubicBezTo>
                  <a:cubicBezTo>
                    <a:pt x="22" y="10"/>
                    <a:pt x="25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33" y="12"/>
                    <a:pt x="36" y="13"/>
                  </a:cubicBezTo>
                  <a:cubicBezTo>
                    <a:pt x="37" y="13"/>
                    <a:pt x="39" y="11"/>
                    <a:pt x="34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Freeform 988">
              <a:extLst>
                <a:ext uri="{FF2B5EF4-FFF2-40B4-BE49-F238E27FC236}">
                  <a16:creationId xmlns:a16="http://schemas.microsoft.com/office/drawing/2014/main" id="{D72129EB-1E08-4364-9659-9E5F321EE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3011"/>
              <a:ext cx="113" cy="42"/>
            </a:xfrm>
            <a:custGeom>
              <a:avLst/>
              <a:gdLst>
                <a:gd name="T0" fmla="*/ 83 w 45"/>
                <a:gd name="T1" fmla="*/ 34 h 16"/>
                <a:gd name="T2" fmla="*/ 379 w 45"/>
                <a:gd name="T3" fmla="*/ 179 h 16"/>
                <a:gd name="T4" fmla="*/ 693 w 45"/>
                <a:gd name="T5" fmla="*/ 268 h 16"/>
                <a:gd name="T6" fmla="*/ 713 w 45"/>
                <a:gd name="T7" fmla="*/ 268 h 16"/>
                <a:gd name="T8" fmla="*/ 568 w 45"/>
                <a:gd name="T9" fmla="*/ 221 h 16"/>
                <a:gd name="T10" fmla="*/ 379 w 45"/>
                <a:gd name="T11" fmla="*/ 110 h 16"/>
                <a:gd name="T12" fmla="*/ 126 w 45"/>
                <a:gd name="T13" fmla="*/ 0 h 16"/>
                <a:gd name="T14" fmla="*/ 20 w 45"/>
                <a:gd name="T15" fmla="*/ 21 h 16"/>
                <a:gd name="T16" fmla="*/ 83 w 45"/>
                <a:gd name="T17" fmla="*/ 3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2"/>
                  </a:moveTo>
                  <a:cubicBezTo>
                    <a:pt x="11" y="2"/>
                    <a:pt x="17" y="6"/>
                    <a:pt x="24" y="10"/>
                  </a:cubicBezTo>
                  <a:cubicBezTo>
                    <a:pt x="30" y="12"/>
                    <a:pt x="36" y="14"/>
                    <a:pt x="44" y="15"/>
                  </a:cubicBezTo>
                  <a:cubicBezTo>
                    <a:pt x="45" y="15"/>
                    <a:pt x="44" y="16"/>
                    <a:pt x="45" y="15"/>
                  </a:cubicBezTo>
                  <a:cubicBezTo>
                    <a:pt x="41" y="14"/>
                    <a:pt x="39" y="13"/>
                    <a:pt x="36" y="12"/>
                  </a:cubicBezTo>
                  <a:cubicBezTo>
                    <a:pt x="31" y="10"/>
                    <a:pt x="27" y="8"/>
                    <a:pt x="24" y="6"/>
                  </a:cubicBezTo>
                  <a:cubicBezTo>
                    <a:pt x="19" y="4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Freeform 989">
              <a:extLst>
                <a:ext uri="{FF2B5EF4-FFF2-40B4-BE49-F238E27FC236}">
                  <a16:creationId xmlns:a16="http://schemas.microsoft.com/office/drawing/2014/main" id="{22815834-7C79-43F5-88A7-E95A68CE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3013"/>
              <a:ext cx="105" cy="40"/>
            </a:xfrm>
            <a:custGeom>
              <a:avLst/>
              <a:gdLst>
                <a:gd name="T0" fmla="*/ 613 w 42"/>
                <a:gd name="T1" fmla="*/ 248 h 15"/>
                <a:gd name="T2" fmla="*/ 470 w 42"/>
                <a:gd name="T3" fmla="*/ 227 h 15"/>
                <a:gd name="T4" fmla="*/ 283 w 42"/>
                <a:gd name="T5" fmla="*/ 115 h 15"/>
                <a:gd name="T6" fmla="*/ 33 w 42"/>
                <a:gd name="T7" fmla="*/ 0 h 15"/>
                <a:gd name="T8" fmla="*/ 0 w 42"/>
                <a:gd name="T9" fmla="*/ 21 h 15"/>
                <a:gd name="T10" fmla="*/ 113 w 42"/>
                <a:gd name="T11" fmla="*/ 77 h 15"/>
                <a:gd name="T12" fmla="*/ 270 w 42"/>
                <a:gd name="T13" fmla="*/ 149 h 15"/>
                <a:gd name="T14" fmla="*/ 375 w 42"/>
                <a:gd name="T15" fmla="*/ 227 h 15"/>
                <a:gd name="T16" fmla="*/ 395 w 42"/>
                <a:gd name="T17" fmla="*/ 227 h 15"/>
                <a:gd name="T18" fmla="*/ 408 w 42"/>
                <a:gd name="T19" fmla="*/ 248 h 15"/>
                <a:gd name="T20" fmla="*/ 425 w 42"/>
                <a:gd name="T21" fmla="*/ 248 h 15"/>
                <a:gd name="T22" fmla="*/ 438 w 42"/>
                <a:gd name="T23" fmla="*/ 264 h 15"/>
                <a:gd name="T24" fmla="*/ 595 w 42"/>
                <a:gd name="T25" fmla="*/ 264 h 15"/>
                <a:gd name="T26" fmla="*/ 658 w 42"/>
                <a:gd name="T27" fmla="*/ 264 h 15"/>
                <a:gd name="T28" fmla="*/ 613 w 42"/>
                <a:gd name="T29" fmla="*/ 248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15">
                  <a:moveTo>
                    <a:pt x="39" y="13"/>
                  </a:moveTo>
                  <a:cubicBezTo>
                    <a:pt x="37" y="12"/>
                    <a:pt x="32" y="13"/>
                    <a:pt x="30" y="12"/>
                  </a:cubicBezTo>
                  <a:cubicBezTo>
                    <a:pt x="29" y="12"/>
                    <a:pt x="22" y="8"/>
                    <a:pt x="18" y="6"/>
                  </a:cubicBezTo>
                  <a:cubicBezTo>
                    <a:pt x="13" y="3"/>
                    <a:pt x="9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5" y="2"/>
                    <a:pt x="7" y="4"/>
                  </a:cubicBezTo>
                  <a:cubicBezTo>
                    <a:pt x="10" y="5"/>
                    <a:pt x="14" y="6"/>
                    <a:pt x="17" y="8"/>
                  </a:cubicBezTo>
                  <a:cubicBezTo>
                    <a:pt x="19" y="10"/>
                    <a:pt x="21" y="11"/>
                    <a:pt x="24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6" y="14"/>
                    <a:pt x="38" y="14"/>
                  </a:cubicBezTo>
                  <a:cubicBezTo>
                    <a:pt x="38" y="14"/>
                    <a:pt x="41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Freeform 990">
              <a:extLst>
                <a:ext uri="{FF2B5EF4-FFF2-40B4-BE49-F238E27FC236}">
                  <a16:creationId xmlns:a16="http://schemas.microsoft.com/office/drawing/2014/main" id="{7B05A760-D31C-433F-9DBB-9E805B0CD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3013"/>
              <a:ext cx="97" cy="38"/>
            </a:xfrm>
            <a:custGeom>
              <a:avLst/>
              <a:gdLst>
                <a:gd name="T0" fmla="*/ 525 w 39"/>
                <a:gd name="T1" fmla="*/ 220 h 14"/>
                <a:gd name="T2" fmla="*/ 199 w 39"/>
                <a:gd name="T3" fmla="*/ 81 h 14"/>
                <a:gd name="T4" fmla="*/ 42 w 39"/>
                <a:gd name="T5" fmla="*/ 22 h 14"/>
                <a:gd name="T6" fmla="*/ 12 w 39"/>
                <a:gd name="T7" fmla="*/ 38 h 14"/>
                <a:gd name="T8" fmla="*/ 167 w 39"/>
                <a:gd name="T9" fmla="*/ 117 h 14"/>
                <a:gd name="T10" fmla="*/ 291 w 39"/>
                <a:gd name="T11" fmla="*/ 198 h 14"/>
                <a:gd name="T12" fmla="*/ 433 w 39"/>
                <a:gd name="T13" fmla="*/ 258 h 14"/>
                <a:gd name="T14" fmla="*/ 433 w 39"/>
                <a:gd name="T15" fmla="*/ 258 h 14"/>
                <a:gd name="T16" fmla="*/ 537 w 39"/>
                <a:gd name="T17" fmla="*/ 280 h 14"/>
                <a:gd name="T18" fmla="*/ 525 w 39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4">
                  <a:moveTo>
                    <a:pt x="34" y="11"/>
                  </a:moveTo>
                  <a:cubicBezTo>
                    <a:pt x="25" y="10"/>
                    <a:pt x="19" y="7"/>
                    <a:pt x="13" y="4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3"/>
                    <a:pt x="7" y="4"/>
                    <a:pt x="11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33" y="13"/>
                    <a:pt x="35" y="14"/>
                  </a:cubicBezTo>
                  <a:cubicBezTo>
                    <a:pt x="37" y="14"/>
                    <a:pt x="39" y="12"/>
                    <a:pt x="34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0" name="Freeform 991">
              <a:extLst>
                <a:ext uri="{FF2B5EF4-FFF2-40B4-BE49-F238E27FC236}">
                  <a16:creationId xmlns:a16="http://schemas.microsoft.com/office/drawing/2014/main" id="{9336D998-73B7-418E-8356-EEC0CB9DE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3005"/>
              <a:ext cx="110" cy="46"/>
            </a:xfrm>
            <a:custGeom>
              <a:avLst/>
              <a:gdLst>
                <a:gd name="T0" fmla="*/ 83 w 44"/>
                <a:gd name="T1" fmla="*/ 60 h 17"/>
                <a:gd name="T2" fmla="*/ 375 w 44"/>
                <a:gd name="T3" fmla="*/ 219 h 17"/>
                <a:gd name="T4" fmla="*/ 688 w 44"/>
                <a:gd name="T5" fmla="*/ 336 h 17"/>
                <a:gd name="T6" fmla="*/ 688 w 44"/>
                <a:gd name="T7" fmla="*/ 336 h 17"/>
                <a:gd name="T8" fmla="*/ 550 w 44"/>
                <a:gd name="T9" fmla="*/ 257 h 17"/>
                <a:gd name="T10" fmla="*/ 363 w 44"/>
                <a:gd name="T11" fmla="*/ 138 h 17"/>
                <a:gd name="T12" fmla="*/ 125 w 44"/>
                <a:gd name="T13" fmla="*/ 22 h 17"/>
                <a:gd name="T14" fmla="*/ 20 w 44"/>
                <a:gd name="T15" fmla="*/ 38 h 17"/>
                <a:gd name="T16" fmla="*/ 83 w 44"/>
                <a:gd name="T17" fmla="*/ 6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7">
                  <a:moveTo>
                    <a:pt x="5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2" y="3"/>
                    <a:pt x="5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1" name="Freeform 992">
              <a:extLst>
                <a:ext uri="{FF2B5EF4-FFF2-40B4-BE49-F238E27FC236}">
                  <a16:creationId xmlns:a16="http://schemas.microsoft.com/office/drawing/2014/main" id="{31BE4122-77B6-4446-9DF2-AB09BA0EE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008"/>
              <a:ext cx="102" cy="45"/>
            </a:xfrm>
            <a:custGeom>
              <a:avLst/>
              <a:gdLst>
                <a:gd name="T0" fmla="*/ 600 w 41"/>
                <a:gd name="T1" fmla="*/ 294 h 17"/>
                <a:gd name="T2" fmla="*/ 478 w 41"/>
                <a:gd name="T3" fmla="*/ 238 h 17"/>
                <a:gd name="T4" fmla="*/ 478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21 h 17"/>
                <a:gd name="T12" fmla="*/ 104 w 41"/>
                <a:gd name="T13" fmla="*/ 77 h 17"/>
                <a:gd name="T14" fmla="*/ 259 w 41"/>
                <a:gd name="T15" fmla="*/ 169 h 17"/>
                <a:gd name="T16" fmla="*/ 353 w 41"/>
                <a:gd name="T17" fmla="*/ 225 h 17"/>
                <a:gd name="T18" fmla="*/ 383 w 41"/>
                <a:gd name="T19" fmla="*/ 238 h 17"/>
                <a:gd name="T20" fmla="*/ 403 w 41"/>
                <a:gd name="T21" fmla="*/ 238 h 17"/>
                <a:gd name="T22" fmla="*/ 415 w 41"/>
                <a:gd name="T23" fmla="*/ 259 h 17"/>
                <a:gd name="T24" fmla="*/ 433 w 41"/>
                <a:gd name="T25" fmla="*/ 259 h 17"/>
                <a:gd name="T26" fmla="*/ 445 w 41"/>
                <a:gd name="T27" fmla="*/ 281 h 17"/>
                <a:gd name="T28" fmla="*/ 465 w 41"/>
                <a:gd name="T29" fmla="*/ 281 h 17"/>
                <a:gd name="T30" fmla="*/ 495 w 41"/>
                <a:gd name="T31" fmla="*/ 294 h 17"/>
                <a:gd name="T32" fmla="*/ 587 w 41"/>
                <a:gd name="T33" fmla="*/ 315 h 17"/>
                <a:gd name="T34" fmla="*/ 632 w 41"/>
                <a:gd name="T35" fmla="*/ 294 h 17"/>
                <a:gd name="T36" fmla="*/ 600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4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3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6"/>
                    <a:pt x="35" y="17"/>
                    <a:pt x="38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1" y="16"/>
                    <a:pt x="40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2" name="Freeform 993">
              <a:extLst>
                <a:ext uri="{FF2B5EF4-FFF2-40B4-BE49-F238E27FC236}">
                  <a16:creationId xmlns:a16="http://schemas.microsoft.com/office/drawing/2014/main" id="{D2D10743-858B-41FE-B36E-D185FAD4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3011"/>
              <a:ext cx="98" cy="37"/>
            </a:xfrm>
            <a:custGeom>
              <a:avLst/>
              <a:gdLst>
                <a:gd name="T0" fmla="*/ 538 w 39"/>
                <a:gd name="T1" fmla="*/ 225 h 14"/>
                <a:gd name="T2" fmla="*/ 209 w 39"/>
                <a:gd name="T3" fmla="*/ 77 h 14"/>
                <a:gd name="T4" fmla="*/ 50 w 39"/>
                <a:gd name="T5" fmla="*/ 0 h 14"/>
                <a:gd name="T6" fmla="*/ 20 w 39"/>
                <a:gd name="T7" fmla="*/ 34 h 14"/>
                <a:gd name="T8" fmla="*/ 176 w 39"/>
                <a:gd name="T9" fmla="*/ 111 h 14"/>
                <a:gd name="T10" fmla="*/ 304 w 39"/>
                <a:gd name="T11" fmla="*/ 182 h 14"/>
                <a:gd name="T12" fmla="*/ 430 w 39"/>
                <a:gd name="T13" fmla="*/ 238 h 14"/>
                <a:gd name="T14" fmla="*/ 430 w 39"/>
                <a:gd name="T15" fmla="*/ 238 h 14"/>
                <a:gd name="T16" fmla="*/ 555 w 39"/>
                <a:gd name="T17" fmla="*/ 259 h 14"/>
                <a:gd name="T18" fmla="*/ 538 w 39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4">
                  <a:moveTo>
                    <a:pt x="34" y="12"/>
                  </a:moveTo>
                  <a:cubicBezTo>
                    <a:pt x="25" y="10"/>
                    <a:pt x="19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4"/>
                    <a:pt x="11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3"/>
                    <a:pt x="32" y="14"/>
                    <a:pt x="35" y="14"/>
                  </a:cubicBezTo>
                  <a:cubicBezTo>
                    <a:pt x="37" y="14"/>
                    <a:pt x="39" y="12"/>
                    <a:pt x="34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3" name="Freeform 994">
              <a:extLst>
                <a:ext uri="{FF2B5EF4-FFF2-40B4-BE49-F238E27FC236}">
                  <a16:creationId xmlns:a16="http://schemas.microsoft.com/office/drawing/2014/main" id="{169460D0-A05C-4D4D-B8D0-CBF1483D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3000"/>
              <a:ext cx="110" cy="48"/>
            </a:xfrm>
            <a:custGeom>
              <a:avLst/>
              <a:gdLst>
                <a:gd name="T0" fmla="*/ 83 w 44"/>
                <a:gd name="T1" fmla="*/ 56 h 18"/>
                <a:gd name="T2" fmla="*/ 375 w 44"/>
                <a:gd name="T3" fmla="*/ 205 h 18"/>
                <a:gd name="T4" fmla="*/ 688 w 44"/>
                <a:gd name="T5" fmla="*/ 341 h 18"/>
                <a:gd name="T6" fmla="*/ 688 w 44"/>
                <a:gd name="T7" fmla="*/ 341 h 18"/>
                <a:gd name="T8" fmla="*/ 550 w 44"/>
                <a:gd name="T9" fmla="*/ 264 h 18"/>
                <a:gd name="T10" fmla="*/ 363 w 44"/>
                <a:gd name="T11" fmla="*/ 149 h 18"/>
                <a:gd name="T12" fmla="*/ 125 w 44"/>
                <a:gd name="T13" fmla="*/ 21 h 18"/>
                <a:gd name="T14" fmla="*/ 20 w 44"/>
                <a:gd name="T15" fmla="*/ 35 h 18"/>
                <a:gd name="T16" fmla="*/ 83 w 44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3"/>
                  </a:moveTo>
                  <a:cubicBezTo>
                    <a:pt x="11" y="3"/>
                    <a:pt x="17" y="8"/>
                    <a:pt x="24" y="11"/>
                  </a:cubicBezTo>
                  <a:cubicBezTo>
                    <a:pt x="30" y="14"/>
                    <a:pt x="35" y="16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1" y="12"/>
                    <a:pt x="27" y="10"/>
                    <a:pt x="23" y="8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1"/>
                    <a:pt x="3" y="0"/>
                    <a:pt x="1" y="2"/>
                  </a:cubicBezTo>
                  <a:cubicBezTo>
                    <a:pt x="0" y="4"/>
                    <a:pt x="2" y="3"/>
                    <a:pt x="5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4" name="Freeform 995">
              <a:extLst>
                <a:ext uri="{FF2B5EF4-FFF2-40B4-BE49-F238E27FC236}">
                  <a16:creationId xmlns:a16="http://schemas.microsoft.com/office/drawing/2014/main" id="{D2DBCB78-033B-48D9-92AD-79A0B85C0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3005"/>
              <a:ext cx="103" cy="46"/>
            </a:xfrm>
            <a:custGeom>
              <a:avLst/>
              <a:gdLst>
                <a:gd name="T0" fmla="*/ 618 w 41"/>
                <a:gd name="T1" fmla="*/ 300 h 17"/>
                <a:gd name="T2" fmla="*/ 492 w 41"/>
                <a:gd name="T3" fmla="*/ 257 h 17"/>
                <a:gd name="T4" fmla="*/ 492 w 41"/>
                <a:gd name="T5" fmla="*/ 257 h 17"/>
                <a:gd name="T6" fmla="*/ 284 w 41"/>
                <a:gd name="T7" fmla="*/ 116 h 17"/>
                <a:gd name="T8" fmla="*/ 50 w 41"/>
                <a:gd name="T9" fmla="*/ 0 h 17"/>
                <a:gd name="T10" fmla="*/ 0 w 41"/>
                <a:gd name="T11" fmla="*/ 0 h 17"/>
                <a:gd name="T12" fmla="*/ 113 w 41"/>
                <a:gd name="T13" fmla="*/ 60 h 17"/>
                <a:gd name="T14" fmla="*/ 271 w 41"/>
                <a:gd name="T15" fmla="*/ 162 h 17"/>
                <a:gd name="T16" fmla="*/ 367 w 41"/>
                <a:gd name="T17" fmla="*/ 235 h 17"/>
                <a:gd name="T18" fmla="*/ 397 w 41"/>
                <a:gd name="T19" fmla="*/ 257 h 17"/>
                <a:gd name="T20" fmla="*/ 409 w 41"/>
                <a:gd name="T21" fmla="*/ 257 h 17"/>
                <a:gd name="T22" fmla="*/ 430 w 41"/>
                <a:gd name="T23" fmla="*/ 279 h 17"/>
                <a:gd name="T24" fmla="*/ 442 w 41"/>
                <a:gd name="T25" fmla="*/ 279 h 17"/>
                <a:gd name="T26" fmla="*/ 460 w 41"/>
                <a:gd name="T27" fmla="*/ 300 h 17"/>
                <a:gd name="T28" fmla="*/ 472 w 41"/>
                <a:gd name="T29" fmla="*/ 300 h 17"/>
                <a:gd name="T30" fmla="*/ 505 w 41"/>
                <a:gd name="T31" fmla="*/ 314 h 17"/>
                <a:gd name="T32" fmla="*/ 600 w 41"/>
                <a:gd name="T33" fmla="*/ 336 h 17"/>
                <a:gd name="T34" fmla="*/ 651 w 41"/>
                <a:gd name="T35" fmla="*/ 314 h 17"/>
                <a:gd name="T36" fmla="*/ 618 w 41"/>
                <a:gd name="T37" fmla="*/ 30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5"/>
                  </a:moveTo>
                  <a:cubicBezTo>
                    <a:pt x="36" y="14"/>
                    <a:pt x="34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6"/>
                  </a:cubicBezTo>
                  <a:cubicBezTo>
                    <a:pt x="13" y="3"/>
                    <a:pt x="9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10" y="5"/>
                    <a:pt x="14" y="6"/>
                    <a:pt x="17" y="8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2"/>
                    <a:pt x="25" y="13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3"/>
                    <a:pt x="27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6"/>
                  </a:cubicBezTo>
                  <a:cubicBezTo>
                    <a:pt x="34" y="16"/>
                    <a:pt x="35" y="16"/>
                    <a:pt x="38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1" y="16"/>
                    <a:pt x="40" y="16"/>
                    <a:pt x="39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5" name="Freeform 996">
              <a:extLst>
                <a:ext uri="{FF2B5EF4-FFF2-40B4-BE49-F238E27FC236}">
                  <a16:creationId xmlns:a16="http://schemas.microsoft.com/office/drawing/2014/main" id="{906581F2-EEB8-49AC-B122-84D3AD73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005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77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192 h 15"/>
                <a:gd name="T12" fmla="*/ 425 w 38"/>
                <a:gd name="T13" fmla="*/ 248 h 15"/>
                <a:gd name="T14" fmla="*/ 425 w 38"/>
                <a:gd name="T15" fmla="*/ 248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7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6" name="Freeform 997">
              <a:extLst>
                <a:ext uri="{FF2B5EF4-FFF2-40B4-BE49-F238E27FC236}">
                  <a16:creationId xmlns:a16="http://schemas.microsoft.com/office/drawing/2014/main" id="{495292D5-71A2-4EA6-BBDA-3B987805B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995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97 w 45"/>
                <a:gd name="T3" fmla="*/ 205 h 18"/>
                <a:gd name="T4" fmla="*/ 693 w 45"/>
                <a:gd name="T5" fmla="*/ 341 h 18"/>
                <a:gd name="T6" fmla="*/ 713 w 45"/>
                <a:gd name="T7" fmla="*/ 341 h 18"/>
                <a:gd name="T8" fmla="*/ 568 w 45"/>
                <a:gd name="T9" fmla="*/ 264 h 18"/>
                <a:gd name="T10" fmla="*/ 379 w 45"/>
                <a:gd name="T11" fmla="*/ 149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8"/>
                    <a:pt x="25" y="11"/>
                  </a:cubicBezTo>
                  <a:cubicBezTo>
                    <a:pt x="30" y="14"/>
                    <a:pt x="36" y="16"/>
                    <a:pt x="44" y="18"/>
                  </a:cubicBezTo>
                  <a:cubicBezTo>
                    <a:pt x="45" y="18"/>
                    <a:pt x="44" y="18"/>
                    <a:pt x="45" y="18"/>
                  </a:cubicBezTo>
                  <a:cubicBezTo>
                    <a:pt x="41" y="17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1"/>
                    <a:pt x="4" y="0"/>
                    <a:pt x="2" y="2"/>
                  </a:cubicBezTo>
                  <a:cubicBezTo>
                    <a:pt x="0" y="4"/>
                    <a:pt x="3" y="3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7" name="Freeform 998">
              <a:extLst>
                <a:ext uri="{FF2B5EF4-FFF2-40B4-BE49-F238E27FC236}">
                  <a16:creationId xmlns:a16="http://schemas.microsoft.com/office/drawing/2014/main" id="{92D40C36-D366-4B9B-9FC5-E05E432AA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000"/>
              <a:ext cx="102" cy="45"/>
            </a:xfrm>
            <a:custGeom>
              <a:avLst/>
              <a:gdLst>
                <a:gd name="T0" fmla="*/ 600 w 41"/>
                <a:gd name="T1" fmla="*/ 281 h 17"/>
                <a:gd name="T2" fmla="*/ 478 w 41"/>
                <a:gd name="T3" fmla="*/ 238 h 17"/>
                <a:gd name="T4" fmla="*/ 465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0 h 17"/>
                <a:gd name="T12" fmla="*/ 104 w 41"/>
                <a:gd name="T13" fmla="*/ 56 h 17"/>
                <a:gd name="T14" fmla="*/ 259 w 41"/>
                <a:gd name="T15" fmla="*/ 169 h 17"/>
                <a:gd name="T16" fmla="*/ 353 w 41"/>
                <a:gd name="T17" fmla="*/ 225 h 17"/>
                <a:gd name="T18" fmla="*/ 371 w 41"/>
                <a:gd name="T19" fmla="*/ 238 h 17"/>
                <a:gd name="T20" fmla="*/ 383 w 41"/>
                <a:gd name="T21" fmla="*/ 238 h 17"/>
                <a:gd name="T22" fmla="*/ 415 w 41"/>
                <a:gd name="T23" fmla="*/ 259 h 17"/>
                <a:gd name="T24" fmla="*/ 433 w 41"/>
                <a:gd name="T25" fmla="*/ 259 h 17"/>
                <a:gd name="T26" fmla="*/ 445 w 41"/>
                <a:gd name="T27" fmla="*/ 281 h 17"/>
                <a:gd name="T28" fmla="*/ 465 w 41"/>
                <a:gd name="T29" fmla="*/ 281 h 17"/>
                <a:gd name="T30" fmla="*/ 495 w 41"/>
                <a:gd name="T31" fmla="*/ 294 h 17"/>
                <a:gd name="T32" fmla="*/ 570 w 41"/>
                <a:gd name="T33" fmla="*/ 315 h 17"/>
                <a:gd name="T34" fmla="*/ 632 w 41"/>
                <a:gd name="T35" fmla="*/ 294 h 17"/>
                <a:gd name="T36" fmla="*/ 600 w 41"/>
                <a:gd name="T37" fmla="*/ 281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5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5"/>
                    <a:pt x="13" y="6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3" y="16"/>
                    <a:pt x="35" y="16"/>
                    <a:pt x="37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0" y="16"/>
                    <a:pt x="39" y="16"/>
                    <a:pt x="39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8" name="Freeform 999">
              <a:extLst>
                <a:ext uri="{FF2B5EF4-FFF2-40B4-BE49-F238E27FC236}">
                  <a16:creationId xmlns:a16="http://schemas.microsoft.com/office/drawing/2014/main" id="{8B052EB2-1E63-48C8-9F6A-FEA958601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000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300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7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9" y="14"/>
                    <a:pt x="32" y="14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9" name="Freeform 1000">
              <a:extLst>
                <a:ext uri="{FF2B5EF4-FFF2-40B4-BE49-F238E27FC236}">
                  <a16:creationId xmlns:a16="http://schemas.microsoft.com/office/drawing/2014/main" id="{3BEE4E1F-41EC-4A3A-9A06-27FBB05F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992"/>
              <a:ext cx="110" cy="45"/>
            </a:xfrm>
            <a:custGeom>
              <a:avLst/>
              <a:gdLst>
                <a:gd name="T0" fmla="*/ 83 w 44"/>
                <a:gd name="T1" fmla="*/ 34 h 17"/>
                <a:gd name="T2" fmla="*/ 375 w 44"/>
                <a:gd name="T3" fmla="*/ 183 h 17"/>
                <a:gd name="T4" fmla="*/ 688 w 44"/>
                <a:gd name="T5" fmla="*/ 315 h 17"/>
                <a:gd name="T6" fmla="*/ 688 w 44"/>
                <a:gd name="T7" fmla="*/ 315 h 17"/>
                <a:gd name="T8" fmla="*/ 550 w 44"/>
                <a:gd name="T9" fmla="*/ 238 h 17"/>
                <a:gd name="T10" fmla="*/ 363 w 44"/>
                <a:gd name="T11" fmla="*/ 132 h 17"/>
                <a:gd name="T12" fmla="*/ 125 w 44"/>
                <a:gd name="T13" fmla="*/ 0 h 17"/>
                <a:gd name="T14" fmla="*/ 20 w 44"/>
                <a:gd name="T15" fmla="*/ 21 h 17"/>
                <a:gd name="T16" fmla="*/ 83 w 44"/>
                <a:gd name="T17" fmla="*/ 3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7">
                  <a:moveTo>
                    <a:pt x="5" y="2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1" y="16"/>
                    <a:pt x="38" y="14"/>
                    <a:pt x="35" y="13"/>
                  </a:cubicBezTo>
                  <a:cubicBezTo>
                    <a:pt x="31" y="11"/>
                    <a:pt x="27" y="9"/>
                    <a:pt x="23" y="7"/>
                  </a:cubicBezTo>
                  <a:cubicBezTo>
                    <a:pt x="19" y="4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0" name="Freeform 1001">
              <a:extLst>
                <a:ext uri="{FF2B5EF4-FFF2-40B4-BE49-F238E27FC236}">
                  <a16:creationId xmlns:a16="http://schemas.microsoft.com/office/drawing/2014/main" id="{81A11F64-4AE3-4C7A-BB41-E15EECF01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995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397 w 41"/>
                <a:gd name="T21" fmla="*/ 238 h 17"/>
                <a:gd name="T22" fmla="*/ 430 w 41"/>
                <a:gd name="T23" fmla="*/ 259 h 17"/>
                <a:gd name="T24" fmla="*/ 442 w 41"/>
                <a:gd name="T25" fmla="*/ 259 h 17"/>
                <a:gd name="T26" fmla="*/ 460 w 41"/>
                <a:gd name="T27" fmla="*/ 281 h 17"/>
                <a:gd name="T28" fmla="*/ 472 w 41"/>
                <a:gd name="T29" fmla="*/ 281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5" y="2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4" y="16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1" name="Freeform 1002">
              <a:extLst>
                <a:ext uri="{FF2B5EF4-FFF2-40B4-BE49-F238E27FC236}">
                  <a16:creationId xmlns:a16="http://schemas.microsoft.com/office/drawing/2014/main" id="{EA3B42F7-820F-4948-86E0-F34941D3D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995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2" name="Freeform 1003">
              <a:extLst>
                <a:ext uri="{FF2B5EF4-FFF2-40B4-BE49-F238E27FC236}">
                  <a16:creationId xmlns:a16="http://schemas.microsoft.com/office/drawing/2014/main" id="{7101CCE8-D8D5-49B2-AE0A-303E1692E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987"/>
              <a:ext cx="113" cy="45"/>
            </a:xfrm>
            <a:custGeom>
              <a:avLst/>
              <a:gdLst>
                <a:gd name="T0" fmla="*/ 95 w 45"/>
                <a:gd name="T1" fmla="*/ 34 h 17"/>
                <a:gd name="T2" fmla="*/ 397 w 45"/>
                <a:gd name="T3" fmla="*/ 183 h 17"/>
                <a:gd name="T4" fmla="*/ 693 w 45"/>
                <a:gd name="T5" fmla="*/ 315 h 17"/>
                <a:gd name="T6" fmla="*/ 713 w 45"/>
                <a:gd name="T7" fmla="*/ 315 h 17"/>
                <a:gd name="T8" fmla="*/ 568 w 45"/>
                <a:gd name="T9" fmla="*/ 238 h 17"/>
                <a:gd name="T10" fmla="*/ 379 w 45"/>
                <a:gd name="T11" fmla="*/ 132 h 17"/>
                <a:gd name="T12" fmla="*/ 146 w 45"/>
                <a:gd name="T13" fmla="*/ 21 h 17"/>
                <a:gd name="T14" fmla="*/ 33 w 45"/>
                <a:gd name="T15" fmla="*/ 21 h 17"/>
                <a:gd name="T16" fmla="*/ 95 w 45"/>
                <a:gd name="T17" fmla="*/ 3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6" y="2"/>
                  </a:moveTo>
                  <a:cubicBezTo>
                    <a:pt x="11" y="3"/>
                    <a:pt x="17" y="7"/>
                    <a:pt x="25" y="10"/>
                  </a:cubicBezTo>
                  <a:cubicBezTo>
                    <a:pt x="30" y="13"/>
                    <a:pt x="36" y="15"/>
                    <a:pt x="44" y="17"/>
                  </a:cubicBezTo>
                  <a:cubicBezTo>
                    <a:pt x="45" y="17"/>
                    <a:pt x="44" y="17"/>
                    <a:pt x="45" y="17"/>
                  </a:cubicBezTo>
                  <a:cubicBezTo>
                    <a:pt x="41" y="16"/>
                    <a:pt x="39" y="15"/>
                    <a:pt x="36" y="13"/>
                  </a:cubicBezTo>
                  <a:cubicBezTo>
                    <a:pt x="31" y="11"/>
                    <a:pt x="28" y="9"/>
                    <a:pt x="24" y="7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3" y="2"/>
                    <a:pt x="6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3" name="Freeform 1004">
              <a:extLst>
                <a:ext uri="{FF2B5EF4-FFF2-40B4-BE49-F238E27FC236}">
                  <a16:creationId xmlns:a16="http://schemas.microsoft.com/office/drawing/2014/main" id="{90C6EC1D-CACC-4916-A67C-7A93A7B0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989"/>
              <a:ext cx="102" cy="46"/>
            </a:xfrm>
            <a:custGeom>
              <a:avLst/>
              <a:gdLst>
                <a:gd name="T0" fmla="*/ 600 w 41"/>
                <a:gd name="T1" fmla="*/ 314 h 17"/>
                <a:gd name="T2" fmla="*/ 478 w 41"/>
                <a:gd name="T3" fmla="*/ 257 h 17"/>
                <a:gd name="T4" fmla="*/ 465 w 41"/>
                <a:gd name="T5" fmla="*/ 257 h 17"/>
                <a:gd name="T6" fmla="*/ 279 w 41"/>
                <a:gd name="T7" fmla="*/ 138 h 17"/>
                <a:gd name="T8" fmla="*/ 30 w 41"/>
                <a:gd name="T9" fmla="*/ 0 h 17"/>
                <a:gd name="T10" fmla="*/ 0 w 41"/>
                <a:gd name="T11" fmla="*/ 22 h 17"/>
                <a:gd name="T12" fmla="*/ 104 w 41"/>
                <a:gd name="T13" fmla="*/ 81 h 17"/>
                <a:gd name="T14" fmla="*/ 259 w 41"/>
                <a:gd name="T15" fmla="*/ 176 h 17"/>
                <a:gd name="T16" fmla="*/ 353 w 41"/>
                <a:gd name="T17" fmla="*/ 235 h 17"/>
                <a:gd name="T18" fmla="*/ 371 w 41"/>
                <a:gd name="T19" fmla="*/ 257 h 17"/>
                <a:gd name="T20" fmla="*/ 383 w 41"/>
                <a:gd name="T21" fmla="*/ 257 h 17"/>
                <a:gd name="T22" fmla="*/ 415 w 41"/>
                <a:gd name="T23" fmla="*/ 279 h 17"/>
                <a:gd name="T24" fmla="*/ 433 w 41"/>
                <a:gd name="T25" fmla="*/ 279 h 17"/>
                <a:gd name="T26" fmla="*/ 445 w 41"/>
                <a:gd name="T27" fmla="*/ 300 h 17"/>
                <a:gd name="T28" fmla="*/ 465 w 41"/>
                <a:gd name="T29" fmla="*/ 300 h 17"/>
                <a:gd name="T30" fmla="*/ 495 w 41"/>
                <a:gd name="T31" fmla="*/ 314 h 17"/>
                <a:gd name="T32" fmla="*/ 570 w 41"/>
                <a:gd name="T33" fmla="*/ 336 h 17"/>
                <a:gd name="T34" fmla="*/ 632 w 41"/>
                <a:gd name="T35" fmla="*/ 314 h 17"/>
                <a:gd name="T36" fmla="*/ 600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3" y="16"/>
                    <a:pt x="35" y="17"/>
                    <a:pt x="37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4" name="Freeform 1005">
              <a:extLst>
                <a:ext uri="{FF2B5EF4-FFF2-40B4-BE49-F238E27FC236}">
                  <a16:creationId xmlns:a16="http://schemas.microsoft.com/office/drawing/2014/main" id="{4684E35F-87A0-4343-A3EE-E73F769CB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989"/>
              <a:ext cx="95" cy="40"/>
            </a:xfrm>
            <a:custGeom>
              <a:avLst/>
              <a:gdLst>
                <a:gd name="T0" fmla="*/ 520 w 38"/>
                <a:gd name="T1" fmla="*/ 248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300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4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3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3" y="8"/>
                    <a:pt x="16" y="9"/>
                    <a:pt x="19" y="10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9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5" name="Freeform 1006">
              <a:extLst>
                <a:ext uri="{FF2B5EF4-FFF2-40B4-BE49-F238E27FC236}">
                  <a16:creationId xmlns:a16="http://schemas.microsoft.com/office/drawing/2014/main" id="{A5F3BD64-F537-4A0A-8F5B-4AFA92A3D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981"/>
              <a:ext cx="110" cy="48"/>
            </a:xfrm>
            <a:custGeom>
              <a:avLst/>
              <a:gdLst>
                <a:gd name="T0" fmla="*/ 83 w 44"/>
                <a:gd name="T1" fmla="*/ 35 h 18"/>
                <a:gd name="T2" fmla="*/ 375 w 44"/>
                <a:gd name="T3" fmla="*/ 205 h 18"/>
                <a:gd name="T4" fmla="*/ 688 w 44"/>
                <a:gd name="T5" fmla="*/ 320 h 18"/>
                <a:gd name="T6" fmla="*/ 688 w 44"/>
                <a:gd name="T7" fmla="*/ 320 h 18"/>
                <a:gd name="T8" fmla="*/ 550 w 44"/>
                <a:gd name="T9" fmla="*/ 248 h 18"/>
                <a:gd name="T10" fmla="*/ 363 w 44"/>
                <a:gd name="T11" fmla="*/ 136 h 18"/>
                <a:gd name="T12" fmla="*/ 125 w 44"/>
                <a:gd name="T13" fmla="*/ 21 h 18"/>
                <a:gd name="T14" fmla="*/ 20 w 44"/>
                <a:gd name="T15" fmla="*/ 21 h 18"/>
                <a:gd name="T16" fmla="*/ 83 w 44"/>
                <a:gd name="T17" fmla="*/ 35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2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8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6" name="Freeform 1007">
              <a:extLst>
                <a:ext uri="{FF2B5EF4-FFF2-40B4-BE49-F238E27FC236}">
                  <a16:creationId xmlns:a16="http://schemas.microsoft.com/office/drawing/2014/main" id="{D5748A68-BD61-4422-B0C5-E69D54C01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984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397 w 41"/>
                <a:gd name="T21" fmla="*/ 238 h 17"/>
                <a:gd name="T22" fmla="*/ 430 w 41"/>
                <a:gd name="T23" fmla="*/ 259 h 17"/>
                <a:gd name="T24" fmla="*/ 442 w 41"/>
                <a:gd name="T25" fmla="*/ 259 h 17"/>
                <a:gd name="T26" fmla="*/ 460 w 41"/>
                <a:gd name="T27" fmla="*/ 281 h 17"/>
                <a:gd name="T28" fmla="*/ 472 w 41"/>
                <a:gd name="T29" fmla="*/ 281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7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7" name="Freeform 1008">
              <a:extLst>
                <a:ext uri="{FF2B5EF4-FFF2-40B4-BE49-F238E27FC236}">
                  <a16:creationId xmlns:a16="http://schemas.microsoft.com/office/drawing/2014/main" id="{DFFAEAAE-3E67-4254-95F7-2DDF40FCA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987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21 h 14"/>
                <a:gd name="T6" fmla="*/ 20 w 38"/>
                <a:gd name="T7" fmla="*/ 34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3"/>
                    <a:pt x="32" y="14"/>
                    <a:pt x="35" y="14"/>
                  </a:cubicBezTo>
                  <a:cubicBezTo>
                    <a:pt x="36" y="14"/>
                    <a:pt x="38" y="12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8" name="Freeform 1009">
              <a:extLst>
                <a:ext uri="{FF2B5EF4-FFF2-40B4-BE49-F238E27FC236}">
                  <a16:creationId xmlns:a16="http://schemas.microsoft.com/office/drawing/2014/main" id="{823348FD-AD17-468C-B195-1AFBE0C7B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79"/>
              <a:ext cx="113" cy="45"/>
            </a:xfrm>
            <a:custGeom>
              <a:avLst/>
              <a:gdLst>
                <a:gd name="T0" fmla="*/ 83 w 45"/>
                <a:gd name="T1" fmla="*/ 56 h 17"/>
                <a:gd name="T2" fmla="*/ 397 w 45"/>
                <a:gd name="T3" fmla="*/ 183 h 17"/>
                <a:gd name="T4" fmla="*/ 693 w 45"/>
                <a:gd name="T5" fmla="*/ 294 h 17"/>
                <a:gd name="T6" fmla="*/ 713 w 45"/>
                <a:gd name="T7" fmla="*/ 294 h 17"/>
                <a:gd name="T8" fmla="*/ 568 w 45"/>
                <a:gd name="T9" fmla="*/ 238 h 17"/>
                <a:gd name="T10" fmla="*/ 379 w 45"/>
                <a:gd name="T11" fmla="*/ 132 h 17"/>
                <a:gd name="T12" fmla="*/ 146 w 45"/>
                <a:gd name="T13" fmla="*/ 21 h 17"/>
                <a:gd name="T14" fmla="*/ 33 w 45"/>
                <a:gd name="T15" fmla="*/ 34 h 17"/>
                <a:gd name="T16" fmla="*/ 83 w 45"/>
                <a:gd name="T17" fmla="*/ 5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5" y="3"/>
                  </a:moveTo>
                  <a:cubicBezTo>
                    <a:pt x="11" y="3"/>
                    <a:pt x="17" y="7"/>
                    <a:pt x="25" y="10"/>
                  </a:cubicBezTo>
                  <a:cubicBezTo>
                    <a:pt x="30" y="13"/>
                    <a:pt x="36" y="15"/>
                    <a:pt x="44" y="16"/>
                  </a:cubicBezTo>
                  <a:cubicBezTo>
                    <a:pt x="45" y="16"/>
                    <a:pt x="45" y="17"/>
                    <a:pt x="45" y="16"/>
                  </a:cubicBezTo>
                  <a:cubicBezTo>
                    <a:pt x="42" y="15"/>
                    <a:pt x="39" y="14"/>
                    <a:pt x="36" y="13"/>
                  </a:cubicBezTo>
                  <a:cubicBezTo>
                    <a:pt x="31" y="11"/>
                    <a:pt x="27" y="9"/>
                    <a:pt x="24" y="7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2" y="3"/>
                    <a:pt x="5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9" name="Freeform 1010">
              <a:extLst>
                <a:ext uri="{FF2B5EF4-FFF2-40B4-BE49-F238E27FC236}">
                  <a16:creationId xmlns:a16="http://schemas.microsoft.com/office/drawing/2014/main" id="{A176C45B-49CA-49DF-B2F8-377544F8B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981"/>
              <a:ext cx="102" cy="43"/>
            </a:xfrm>
            <a:custGeom>
              <a:avLst/>
              <a:gdLst>
                <a:gd name="T0" fmla="*/ 600 w 41"/>
                <a:gd name="T1" fmla="*/ 290 h 16"/>
                <a:gd name="T2" fmla="*/ 478 w 41"/>
                <a:gd name="T3" fmla="*/ 253 h 16"/>
                <a:gd name="T4" fmla="*/ 465 w 41"/>
                <a:gd name="T5" fmla="*/ 253 h 16"/>
                <a:gd name="T6" fmla="*/ 279 w 41"/>
                <a:gd name="T7" fmla="*/ 137 h 16"/>
                <a:gd name="T8" fmla="*/ 30 w 41"/>
                <a:gd name="T9" fmla="*/ 0 h 16"/>
                <a:gd name="T10" fmla="*/ 0 w 41"/>
                <a:gd name="T11" fmla="*/ 22 h 16"/>
                <a:gd name="T12" fmla="*/ 92 w 41"/>
                <a:gd name="T13" fmla="*/ 81 h 16"/>
                <a:gd name="T14" fmla="*/ 259 w 41"/>
                <a:gd name="T15" fmla="*/ 175 h 16"/>
                <a:gd name="T16" fmla="*/ 353 w 41"/>
                <a:gd name="T17" fmla="*/ 231 h 16"/>
                <a:gd name="T18" fmla="*/ 371 w 41"/>
                <a:gd name="T19" fmla="*/ 253 h 16"/>
                <a:gd name="T20" fmla="*/ 383 w 41"/>
                <a:gd name="T21" fmla="*/ 253 h 16"/>
                <a:gd name="T22" fmla="*/ 415 w 41"/>
                <a:gd name="T23" fmla="*/ 274 h 16"/>
                <a:gd name="T24" fmla="*/ 433 w 41"/>
                <a:gd name="T25" fmla="*/ 274 h 16"/>
                <a:gd name="T26" fmla="*/ 445 w 41"/>
                <a:gd name="T27" fmla="*/ 290 h 16"/>
                <a:gd name="T28" fmla="*/ 465 w 41"/>
                <a:gd name="T29" fmla="*/ 290 h 16"/>
                <a:gd name="T30" fmla="*/ 495 w 41"/>
                <a:gd name="T31" fmla="*/ 290 h 16"/>
                <a:gd name="T32" fmla="*/ 587 w 41"/>
                <a:gd name="T33" fmla="*/ 312 h 16"/>
                <a:gd name="T34" fmla="*/ 632 w 41"/>
                <a:gd name="T35" fmla="*/ 290 h 16"/>
                <a:gd name="T36" fmla="*/ 600 w 41"/>
                <a:gd name="T37" fmla="*/ 290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6">
                  <a:moveTo>
                    <a:pt x="39" y="15"/>
                  </a:moveTo>
                  <a:cubicBezTo>
                    <a:pt x="36" y="14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1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2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4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4" y="16"/>
                    <a:pt x="35" y="16"/>
                    <a:pt x="38" y="16"/>
                  </a:cubicBezTo>
                  <a:cubicBezTo>
                    <a:pt x="38" y="16"/>
                    <a:pt x="40" y="16"/>
                    <a:pt x="41" y="15"/>
                  </a:cubicBezTo>
                  <a:cubicBezTo>
                    <a:pt x="40" y="15"/>
                    <a:pt x="40" y="15"/>
                    <a:pt x="39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0" name="Freeform 1011">
              <a:extLst>
                <a:ext uri="{FF2B5EF4-FFF2-40B4-BE49-F238E27FC236}">
                  <a16:creationId xmlns:a16="http://schemas.microsoft.com/office/drawing/2014/main" id="{3767795D-F716-41B9-BD64-CB9608624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987"/>
              <a:ext cx="97" cy="29"/>
            </a:xfrm>
            <a:custGeom>
              <a:avLst/>
              <a:gdLst>
                <a:gd name="T0" fmla="*/ 525 w 39"/>
                <a:gd name="T1" fmla="*/ 166 h 11"/>
                <a:gd name="T2" fmla="*/ 199 w 39"/>
                <a:gd name="T3" fmla="*/ 55 h 11"/>
                <a:gd name="T4" fmla="*/ 42 w 39"/>
                <a:gd name="T5" fmla="*/ 0 h 11"/>
                <a:gd name="T6" fmla="*/ 12 w 39"/>
                <a:gd name="T7" fmla="*/ 21 h 11"/>
                <a:gd name="T8" fmla="*/ 167 w 39"/>
                <a:gd name="T9" fmla="*/ 90 h 11"/>
                <a:gd name="T10" fmla="*/ 291 w 39"/>
                <a:gd name="T11" fmla="*/ 145 h 11"/>
                <a:gd name="T12" fmla="*/ 433 w 39"/>
                <a:gd name="T13" fmla="*/ 200 h 11"/>
                <a:gd name="T14" fmla="*/ 433 w 39"/>
                <a:gd name="T15" fmla="*/ 200 h 11"/>
                <a:gd name="T16" fmla="*/ 557 w 39"/>
                <a:gd name="T17" fmla="*/ 200 h 11"/>
                <a:gd name="T18" fmla="*/ 525 w 39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1">
                  <a:moveTo>
                    <a:pt x="34" y="9"/>
                  </a:moveTo>
                  <a:cubicBezTo>
                    <a:pt x="26" y="8"/>
                    <a:pt x="19" y="5"/>
                    <a:pt x="13" y="3"/>
                  </a:cubicBezTo>
                  <a:cubicBezTo>
                    <a:pt x="9" y="1"/>
                    <a:pt x="5" y="0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"/>
                    <a:pt x="7" y="3"/>
                    <a:pt x="11" y="5"/>
                  </a:cubicBezTo>
                  <a:cubicBezTo>
                    <a:pt x="13" y="6"/>
                    <a:pt x="17" y="7"/>
                    <a:pt x="19" y="8"/>
                  </a:cubicBezTo>
                  <a:cubicBezTo>
                    <a:pt x="22" y="9"/>
                    <a:pt x="25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11"/>
                    <a:pt x="33" y="11"/>
                    <a:pt x="36" y="11"/>
                  </a:cubicBezTo>
                  <a:cubicBezTo>
                    <a:pt x="37" y="11"/>
                    <a:pt x="39" y="9"/>
                    <a:pt x="34" y="9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1" name="Freeform 1012">
              <a:extLst>
                <a:ext uri="{FF2B5EF4-FFF2-40B4-BE49-F238E27FC236}">
                  <a16:creationId xmlns:a16="http://schemas.microsoft.com/office/drawing/2014/main" id="{E695D45B-BA75-4235-8855-5F998662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981"/>
              <a:ext cx="112" cy="38"/>
            </a:xfrm>
            <a:custGeom>
              <a:avLst/>
              <a:gdLst>
                <a:gd name="T0" fmla="*/ 75 w 45"/>
                <a:gd name="T1" fmla="*/ 38 h 14"/>
                <a:gd name="T2" fmla="*/ 371 w 45"/>
                <a:gd name="T3" fmla="*/ 176 h 14"/>
                <a:gd name="T4" fmla="*/ 682 w 45"/>
                <a:gd name="T5" fmla="*/ 280 h 14"/>
                <a:gd name="T6" fmla="*/ 694 w 45"/>
                <a:gd name="T7" fmla="*/ 280 h 14"/>
                <a:gd name="T8" fmla="*/ 558 w 45"/>
                <a:gd name="T9" fmla="*/ 220 h 14"/>
                <a:gd name="T10" fmla="*/ 353 w 45"/>
                <a:gd name="T11" fmla="*/ 117 h 14"/>
                <a:gd name="T12" fmla="*/ 124 w 45"/>
                <a:gd name="T13" fmla="*/ 0 h 14"/>
                <a:gd name="T14" fmla="*/ 12 w 45"/>
                <a:gd name="T15" fmla="*/ 22 h 14"/>
                <a:gd name="T16" fmla="*/ 75 w 45"/>
                <a:gd name="T17" fmla="*/ 3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4">
                  <a:moveTo>
                    <a:pt x="5" y="2"/>
                  </a:moveTo>
                  <a:cubicBezTo>
                    <a:pt x="10" y="2"/>
                    <a:pt x="17" y="6"/>
                    <a:pt x="24" y="9"/>
                  </a:cubicBezTo>
                  <a:cubicBezTo>
                    <a:pt x="30" y="11"/>
                    <a:pt x="36" y="13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1" y="13"/>
                    <a:pt x="39" y="12"/>
                    <a:pt x="36" y="11"/>
                  </a:cubicBezTo>
                  <a:cubicBezTo>
                    <a:pt x="31" y="9"/>
                    <a:pt x="27" y="7"/>
                    <a:pt x="23" y="6"/>
                  </a:cubicBezTo>
                  <a:cubicBezTo>
                    <a:pt x="19" y="3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2" name="Freeform 1013">
              <a:extLst>
                <a:ext uri="{FF2B5EF4-FFF2-40B4-BE49-F238E27FC236}">
                  <a16:creationId xmlns:a16="http://schemas.microsoft.com/office/drawing/2014/main" id="{7D7B6A70-F0AD-404D-ABAA-5FB74CED5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981"/>
              <a:ext cx="105" cy="38"/>
            </a:xfrm>
            <a:custGeom>
              <a:avLst/>
              <a:gdLst>
                <a:gd name="T0" fmla="*/ 625 w 42"/>
                <a:gd name="T1" fmla="*/ 258 h 14"/>
                <a:gd name="T2" fmla="*/ 500 w 42"/>
                <a:gd name="T3" fmla="*/ 220 h 14"/>
                <a:gd name="T4" fmla="*/ 488 w 42"/>
                <a:gd name="T5" fmla="*/ 220 h 14"/>
                <a:gd name="T6" fmla="*/ 283 w 42"/>
                <a:gd name="T7" fmla="*/ 117 h 14"/>
                <a:gd name="T8" fmla="*/ 33 w 42"/>
                <a:gd name="T9" fmla="*/ 0 h 14"/>
                <a:gd name="T10" fmla="*/ 0 w 42"/>
                <a:gd name="T11" fmla="*/ 22 h 14"/>
                <a:gd name="T12" fmla="*/ 113 w 42"/>
                <a:gd name="T13" fmla="*/ 60 h 14"/>
                <a:gd name="T14" fmla="*/ 270 w 42"/>
                <a:gd name="T15" fmla="*/ 163 h 14"/>
                <a:gd name="T16" fmla="*/ 375 w 42"/>
                <a:gd name="T17" fmla="*/ 220 h 14"/>
                <a:gd name="T18" fmla="*/ 395 w 42"/>
                <a:gd name="T19" fmla="*/ 220 h 14"/>
                <a:gd name="T20" fmla="*/ 408 w 42"/>
                <a:gd name="T21" fmla="*/ 244 h 14"/>
                <a:gd name="T22" fmla="*/ 438 w 42"/>
                <a:gd name="T23" fmla="*/ 244 h 14"/>
                <a:gd name="T24" fmla="*/ 458 w 42"/>
                <a:gd name="T25" fmla="*/ 258 h 14"/>
                <a:gd name="T26" fmla="*/ 470 w 42"/>
                <a:gd name="T27" fmla="*/ 258 h 14"/>
                <a:gd name="T28" fmla="*/ 488 w 42"/>
                <a:gd name="T29" fmla="*/ 258 h 14"/>
                <a:gd name="T30" fmla="*/ 520 w 42"/>
                <a:gd name="T31" fmla="*/ 280 h 14"/>
                <a:gd name="T32" fmla="*/ 613 w 42"/>
                <a:gd name="T33" fmla="*/ 280 h 14"/>
                <a:gd name="T34" fmla="*/ 658 w 42"/>
                <a:gd name="T35" fmla="*/ 258 h 14"/>
                <a:gd name="T36" fmla="*/ 625 w 42"/>
                <a:gd name="T37" fmla="*/ 25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26" y="9"/>
                    <a:pt x="22" y="7"/>
                    <a:pt x="18" y="6"/>
                  </a:cubicBezTo>
                  <a:cubicBezTo>
                    <a:pt x="13" y="3"/>
                    <a:pt x="8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2"/>
                    <a:pt x="7" y="3"/>
                  </a:cubicBezTo>
                  <a:cubicBezTo>
                    <a:pt x="10" y="4"/>
                    <a:pt x="14" y="6"/>
                    <a:pt x="17" y="8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7" y="12"/>
                    <a:pt x="27" y="12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3"/>
                    <a:pt x="32" y="14"/>
                    <a:pt x="33" y="14"/>
                  </a:cubicBezTo>
                  <a:cubicBezTo>
                    <a:pt x="35" y="14"/>
                    <a:pt x="36" y="14"/>
                    <a:pt x="39" y="14"/>
                  </a:cubicBezTo>
                  <a:cubicBezTo>
                    <a:pt x="39" y="14"/>
                    <a:pt x="41" y="14"/>
                    <a:pt x="42" y="13"/>
                  </a:cubicBezTo>
                  <a:cubicBezTo>
                    <a:pt x="41" y="13"/>
                    <a:pt x="41" y="13"/>
                    <a:pt x="40" y="1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3" name="Freeform 1014">
              <a:extLst>
                <a:ext uri="{FF2B5EF4-FFF2-40B4-BE49-F238E27FC236}">
                  <a16:creationId xmlns:a16="http://schemas.microsoft.com/office/drawing/2014/main" id="{49F9C678-D95E-4F0D-8B4B-AD5F6B5B3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987"/>
              <a:ext cx="98" cy="26"/>
            </a:xfrm>
            <a:custGeom>
              <a:avLst/>
              <a:gdLst>
                <a:gd name="T0" fmla="*/ 538 w 39"/>
                <a:gd name="T1" fmla="*/ 143 h 10"/>
                <a:gd name="T2" fmla="*/ 209 w 39"/>
                <a:gd name="T3" fmla="*/ 55 h 10"/>
                <a:gd name="T4" fmla="*/ 33 w 39"/>
                <a:gd name="T5" fmla="*/ 0 h 10"/>
                <a:gd name="T6" fmla="*/ 20 w 39"/>
                <a:gd name="T7" fmla="*/ 21 h 10"/>
                <a:gd name="T8" fmla="*/ 158 w 39"/>
                <a:gd name="T9" fmla="*/ 88 h 10"/>
                <a:gd name="T10" fmla="*/ 304 w 39"/>
                <a:gd name="T11" fmla="*/ 143 h 10"/>
                <a:gd name="T12" fmla="*/ 442 w 39"/>
                <a:gd name="T13" fmla="*/ 177 h 10"/>
                <a:gd name="T14" fmla="*/ 442 w 39"/>
                <a:gd name="T15" fmla="*/ 177 h 10"/>
                <a:gd name="T16" fmla="*/ 568 w 39"/>
                <a:gd name="T17" fmla="*/ 177 h 10"/>
                <a:gd name="T18" fmla="*/ 538 w 39"/>
                <a:gd name="T19" fmla="*/ 14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0">
                  <a:moveTo>
                    <a:pt x="34" y="8"/>
                  </a:moveTo>
                  <a:cubicBezTo>
                    <a:pt x="26" y="7"/>
                    <a:pt x="19" y="5"/>
                    <a:pt x="13" y="3"/>
                  </a:cubicBezTo>
                  <a:cubicBezTo>
                    <a:pt x="9" y="1"/>
                    <a:pt x="5" y="0"/>
                    <a:pt x="2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8"/>
                  </a:cubicBezTo>
                  <a:cubicBezTo>
                    <a:pt x="22" y="9"/>
                    <a:pt x="25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0" y="10"/>
                    <a:pt x="33" y="10"/>
                    <a:pt x="36" y="10"/>
                  </a:cubicBezTo>
                  <a:cubicBezTo>
                    <a:pt x="37" y="10"/>
                    <a:pt x="39" y="8"/>
                    <a:pt x="34" y="8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4" name="Freeform 1015">
              <a:extLst>
                <a:ext uri="{FF2B5EF4-FFF2-40B4-BE49-F238E27FC236}">
                  <a16:creationId xmlns:a16="http://schemas.microsoft.com/office/drawing/2014/main" id="{7E63F0F1-EEDB-4238-A78C-FB23F7A2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984"/>
              <a:ext cx="115" cy="35"/>
            </a:xfrm>
            <a:custGeom>
              <a:avLst/>
              <a:gdLst>
                <a:gd name="T0" fmla="*/ 83 w 46"/>
                <a:gd name="T1" fmla="*/ 35 h 13"/>
                <a:gd name="T2" fmla="*/ 395 w 46"/>
                <a:gd name="T3" fmla="*/ 159 h 13"/>
                <a:gd name="T4" fmla="*/ 708 w 46"/>
                <a:gd name="T5" fmla="*/ 232 h 13"/>
                <a:gd name="T6" fmla="*/ 720 w 46"/>
                <a:gd name="T7" fmla="*/ 232 h 13"/>
                <a:gd name="T8" fmla="*/ 583 w 46"/>
                <a:gd name="T9" fmla="*/ 175 h 13"/>
                <a:gd name="T10" fmla="*/ 375 w 46"/>
                <a:gd name="T11" fmla="*/ 94 h 13"/>
                <a:gd name="T12" fmla="*/ 125 w 46"/>
                <a:gd name="T13" fmla="*/ 0 h 13"/>
                <a:gd name="T14" fmla="*/ 33 w 46"/>
                <a:gd name="T15" fmla="*/ 22 h 13"/>
                <a:gd name="T16" fmla="*/ 83 w 46"/>
                <a:gd name="T17" fmla="*/ 35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3">
                  <a:moveTo>
                    <a:pt x="5" y="2"/>
                  </a:moveTo>
                  <a:cubicBezTo>
                    <a:pt x="11" y="2"/>
                    <a:pt x="18" y="5"/>
                    <a:pt x="25" y="8"/>
                  </a:cubicBezTo>
                  <a:cubicBezTo>
                    <a:pt x="31" y="10"/>
                    <a:pt x="37" y="11"/>
                    <a:pt x="45" y="12"/>
                  </a:cubicBezTo>
                  <a:cubicBezTo>
                    <a:pt x="46" y="12"/>
                    <a:pt x="46" y="13"/>
                    <a:pt x="46" y="12"/>
                  </a:cubicBezTo>
                  <a:cubicBezTo>
                    <a:pt x="42" y="11"/>
                    <a:pt x="39" y="11"/>
                    <a:pt x="37" y="9"/>
                  </a:cubicBezTo>
                  <a:cubicBezTo>
                    <a:pt x="32" y="8"/>
                    <a:pt x="28" y="6"/>
                    <a:pt x="24" y="5"/>
                  </a:cubicBezTo>
                  <a:cubicBezTo>
                    <a:pt x="19" y="3"/>
                    <a:pt x="13" y="0"/>
                    <a:pt x="8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5" name="Freeform 1016">
              <a:extLst>
                <a:ext uri="{FF2B5EF4-FFF2-40B4-BE49-F238E27FC236}">
                  <a16:creationId xmlns:a16="http://schemas.microsoft.com/office/drawing/2014/main" id="{8D11088C-3632-4119-A53B-C9725BE1E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981"/>
              <a:ext cx="107" cy="38"/>
            </a:xfrm>
            <a:custGeom>
              <a:avLst/>
              <a:gdLst>
                <a:gd name="T0" fmla="*/ 632 w 43"/>
                <a:gd name="T1" fmla="*/ 244 h 14"/>
                <a:gd name="T2" fmla="*/ 508 w 43"/>
                <a:gd name="T3" fmla="*/ 220 h 14"/>
                <a:gd name="T4" fmla="*/ 495 w 43"/>
                <a:gd name="T5" fmla="*/ 198 h 14"/>
                <a:gd name="T6" fmla="*/ 291 w 43"/>
                <a:gd name="T7" fmla="*/ 117 h 14"/>
                <a:gd name="T8" fmla="*/ 42 w 43"/>
                <a:gd name="T9" fmla="*/ 22 h 14"/>
                <a:gd name="T10" fmla="*/ 0 w 43"/>
                <a:gd name="T11" fmla="*/ 38 h 14"/>
                <a:gd name="T12" fmla="*/ 105 w 43"/>
                <a:gd name="T13" fmla="*/ 81 h 14"/>
                <a:gd name="T14" fmla="*/ 279 w 43"/>
                <a:gd name="T15" fmla="*/ 163 h 14"/>
                <a:gd name="T16" fmla="*/ 383 w 43"/>
                <a:gd name="T17" fmla="*/ 198 h 14"/>
                <a:gd name="T18" fmla="*/ 403 w 43"/>
                <a:gd name="T19" fmla="*/ 220 h 14"/>
                <a:gd name="T20" fmla="*/ 416 w 43"/>
                <a:gd name="T21" fmla="*/ 220 h 14"/>
                <a:gd name="T22" fmla="*/ 445 w 43"/>
                <a:gd name="T23" fmla="*/ 244 h 14"/>
                <a:gd name="T24" fmla="*/ 445 w 43"/>
                <a:gd name="T25" fmla="*/ 244 h 14"/>
                <a:gd name="T26" fmla="*/ 478 w 43"/>
                <a:gd name="T27" fmla="*/ 258 h 14"/>
                <a:gd name="T28" fmla="*/ 495 w 43"/>
                <a:gd name="T29" fmla="*/ 258 h 14"/>
                <a:gd name="T30" fmla="*/ 528 w 43"/>
                <a:gd name="T31" fmla="*/ 258 h 14"/>
                <a:gd name="T32" fmla="*/ 620 w 43"/>
                <a:gd name="T33" fmla="*/ 258 h 14"/>
                <a:gd name="T34" fmla="*/ 662 w 43"/>
                <a:gd name="T35" fmla="*/ 244 h 14"/>
                <a:gd name="T36" fmla="*/ 632 w 43"/>
                <a:gd name="T37" fmla="*/ 244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3" h="14">
                  <a:moveTo>
                    <a:pt x="41" y="12"/>
                  </a:moveTo>
                  <a:cubicBezTo>
                    <a:pt x="38" y="11"/>
                    <a:pt x="35" y="11"/>
                    <a:pt x="33" y="11"/>
                  </a:cubicBezTo>
                  <a:cubicBezTo>
                    <a:pt x="32" y="11"/>
                    <a:pt x="32" y="10"/>
                    <a:pt x="32" y="10"/>
                  </a:cubicBezTo>
                  <a:cubicBezTo>
                    <a:pt x="27" y="9"/>
                    <a:pt x="23" y="7"/>
                    <a:pt x="19" y="6"/>
                  </a:cubicBezTo>
                  <a:cubicBezTo>
                    <a:pt x="13" y="3"/>
                    <a:pt x="9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11" y="5"/>
                    <a:pt x="14" y="6"/>
                    <a:pt x="18" y="8"/>
                  </a:cubicBezTo>
                  <a:cubicBezTo>
                    <a:pt x="20" y="9"/>
                    <a:pt x="22" y="10"/>
                    <a:pt x="25" y="10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6" y="14"/>
                    <a:pt x="37" y="14"/>
                    <a:pt x="40" y="13"/>
                  </a:cubicBezTo>
                  <a:cubicBezTo>
                    <a:pt x="40" y="13"/>
                    <a:pt x="42" y="13"/>
                    <a:pt x="43" y="12"/>
                  </a:cubicBezTo>
                  <a:cubicBezTo>
                    <a:pt x="42" y="12"/>
                    <a:pt x="41" y="12"/>
                    <a:pt x="41" y="1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6" name="Freeform 1017">
              <a:extLst>
                <a:ext uri="{FF2B5EF4-FFF2-40B4-BE49-F238E27FC236}">
                  <a16:creationId xmlns:a16="http://schemas.microsoft.com/office/drawing/2014/main" id="{B4144302-1537-4B33-9785-5DB75D65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048"/>
              <a:ext cx="98" cy="29"/>
            </a:xfrm>
            <a:custGeom>
              <a:avLst/>
              <a:gdLst>
                <a:gd name="T0" fmla="*/ 538 w 39"/>
                <a:gd name="T1" fmla="*/ 166 h 11"/>
                <a:gd name="T2" fmla="*/ 209 w 39"/>
                <a:gd name="T3" fmla="*/ 55 h 11"/>
                <a:gd name="T4" fmla="*/ 50 w 39"/>
                <a:gd name="T5" fmla="*/ 0 h 11"/>
                <a:gd name="T6" fmla="*/ 20 w 39"/>
                <a:gd name="T7" fmla="*/ 21 h 11"/>
                <a:gd name="T8" fmla="*/ 158 w 39"/>
                <a:gd name="T9" fmla="*/ 90 h 11"/>
                <a:gd name="T10" fmla="*/ 304 w 39"/>
                <a:gd name="T11" fmla="*/ 145 h 11"/>
                <a:gd name="T12" fmla="*/ 442 w 39"/>
                <a:gd name="T13" fmla="*/ 200 h 11"/>
                <a:gd name="T14" fmla="*/ 442 w 39"/>
                <a:gd name="T15" fmla="*/ 200 h 11"/>
                <a:gd name="T16" fmla="*/ 568 w 39"/>
                <a:gd name="T17" fmla="*/ 200 h 11"/>
                <a:gd name="T18" fmla="*/ 538 w 39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1">
                  <a:moveTo>
                    <a:pt x="34" y="9"/>
                  </a:moveTo>
                  <a:cubicBezTo>
                    <a:pt x="25" y="8"/>
                    <a:pt x="19" y="6"/>
                    <a:pt x="13" y="3"/>
                  </a:cubicBezTo>
                  <a:cubicBezTo>
                    <a:pt x="9" y="1"/>
                    <a:pt x="5" y="0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8"/>
                  </a:cubicBezTo>
                  <a:cubicBezTo>
                    <a:pt x="21" y="9"/>
                    <a:pt x="24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33" y="11"/>
                    <a:pt x="36" y="11"/>
                  </a:cubicBezTo>
                  <a:cubicBezTo>
                    <a:pt x="37" y="11"/>
                    <a:pt x="39" y="10"/>
                    <a:pt x="34" y="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7" name="Freeform 1018">
              <a:extLst>
                <a:ext uri="{FF2B5EF4-FFF2-40B4-BE49-F238E27FC236}">
                  <a16:creationId xmlns:a16="http://schemas.microsoft.com/office/drawing/2014/main" id="{A45760D0-B2BD-48D9-B061-79BB8CA8B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3043"/>
              <a:ext cx="115" cy="40"/>
            </a:xfrm>
            <a:custGeom>
              <a:avLst/>
              <a:gdLst>
                <a:gd name="T0" fmla="*/ 83 w 46"/>
                <a:gd name="T1" fmla="*/ 35 h 15"/>
                <a:gd name="T2" fmla="*/ 395 w 46"/>
                <a:gd name="T3" fmla="*/ 171 h 15"/>
                <a:gd name="T4" fmla="*/ 708 w 46"/>
                <a:gd name="T5" fmla="*/ 264 h 15"/>
                <a:gd name="T6" fmla="*/ 708 w 46"/>
                <a:gd name="T7" fmla="*/ 264 h 15"/>
                <a:gd name="T8" fmla="*/ 563 w 46"/>
                <a:gd name="T9" fmla="*/ 205 h 15"/>
                <a:gd name="T10" fmla="*/ 375 w 46"/>
                <a:gd name="T11" fmla="*/ 115 h 15"/>
                <a:gd name="T12" fmla="*/ 145 w 46"/>
                <a:gd name="T13" fmla="*/ 0 h 15"/>
                <a:gd name="T14" fmla="*/ 33 w 46"/>
                <a:gd name="T15" fmla="*/ 21 h 15"/>
                <a:gd name="T16" fmla="*/ 83 w 46"/>
                <a:gd name="T17" fmla="*/ 3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5" y="2"/>
                  </a:moveTo>
                  <a:cubicBezTo>
                    <a:pt x="11" y="2"/>
                    <a:pt x="18" y="6"/>
                    <a:pt x="25" y="9"/>
                  </a:cubicBezTo>
                  <a:cubicBezTo>
                    <a:pt x="31" y="12"/>
                    <a:pt x="36" y="13"/>
                    <a:pt x="45" y="14"/>
                  </a:cubicBezTo>
                  <a:cubicBezTo>
                    <a:pt x="46" y="14"/>
                    <a:pt x="45" y="15"/>
                    <a:pt x="45" y="14"/>
                  </a:cubicBezTo>
                  <a:cubicBezTo>
                    <a:pt x="42" y="13"/>
                    <a:pt x="39" y="12"/>
                    <a:pt x="36" y="11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19" y="4"/>
                    <a:pt x="13" y="1"/>
                    <a:pt x="9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8" name="Freeform 1019">
              <a:extLst>
                <a:ext uri="{FF2B5EF4-FFF2-40B4-BE49-F238E27FC236}">
                  <a16:creationId xmlns:a16="http://schemas.microsoft.com/office/drawing/2014/main" id="{BC80FD6C-DD67-4E6C-93C5-947235CF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3043"/>
              <a:ext cx="105" cy="37"/>
            </a:xfrm>
            <a:custGeom>
              <a:avLst/>
              <a:gdLst>
                <a:gd name="T0" fmla="*/ 625 w 42"/>
                <a:gd name="T1" fmla="*/ 238 h 14"/>
                <a:gd name="T2" fmla="*/ 488 w 42"/>
                <a:gd name="T3" fmla="*/ 204 h 14"/>
                <a:gd name="T4" fmla="*/ 488 w 42"/>
                <a:gd name="T5" fmla="*/ 204 h 14"/>
                <a:gd name="T6" fmla="*/ 283 w 42"/>
                <a:gd name="T7" fmla="*/ 111 h 14"/>
                <a:gd name="T8" fmla="*/ 33 w 42"/>
                <a:gd name="T9" fmla="*/ 0 h 14"/>
                <a:gd name="T10" fmla="*/ 0 w 42"/>
                <a:gd name="T11" fmla="*/ 21 h 14"/>
                <a:gd name="T12" fmla="*/ 113 w 42"/>
                <a:gd name="T13" fmla="*/ 77 h 14"/>
                <a:gd name="T14" fmla="*/ 270 w 42"/>
                <a:gd name="T15" fmla="*/ 148 h 14"/>
                <a:gd name="T16" fmla="*/ 375 w 42"/>
                <a:gd name="T17" fmla="*/ 204 h 14"/>
                <a:gd name="T18" fmla="*/ 395 w 42"/>
                <a:gd name="T19" fmla="*/ 204 h 14"/>
                <a:gd name="T20" fmla="*/ 408 w 42"/>
                <a:gd name="T21" fmla="*/ 225 h 14"/>
                <a:gd name="T22" fmla="*/ 425 w 42"/>
                <a:gd name="T23" fmla="*/ 225 h 14"/>
                <a:gd name="T24" fmla="*/ 438 w 42"/>
                <a:gd name="T25" fmla="*/ 238 h 14"/>
                <a:gd name="T26" fmla="*/ 470 w 42"/>
                <a:gd name="T27" fmla="*/ 238 h 14"/>
                <a:gd name="T28" fmla="*/ 488 w 42"/>
                <a:gd name="T29" fmla="*/ 238 h 14"/>
                <a:gd name="T30" fmla="*/ 500 w 42"/>
                <a:gd name="T31" fmla="*/ 259 h 14"/>
                <a:gd name="T32" fmla="*/ 595 w 42"/>
                <a:gd name="T33" fmla="*/ 259 h 14"/>
                <a:gd name="T34" fmla="*/ 658 w 42"/>
                <a:gd name="T35" fmla="*/ 238 h 14"/>
                <a:gd name="T36" fmla="*/ 625 w 42"/>
                <a:gd name="T37" fmla="*/ 23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6" y="10"/>
                    <a:pt x="22" y="8"/>
                    <a:pt x="18" y="6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4"/>
                    <a:pt x="13" y="6"/>
                    <a:pt x="17" y="8"/>
                  </a:cubicBezTo>
                  <a:cubicBezTo>
                    <a:pt x="19" y="9"/>
                    <a:pt x="21" y="10"/>
                    <a:pt x="24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0" y="13"/>
                    <a:pt x="30" y="13"/>
                    <a:pt x="31" y="13"/>
                  </a:cubicBezTo>
                  <a:cubicBezTo>
                    <a:pt x="31" y="14"/>
                    <a:pt x="32" y="14"/>
                    <a:pt x="32" y="14"/>
                  </a:cubicBezTo>
                  <a:cubicBezTo>
                    <a:pt x="34" y="14"/>
                    <a:pt x="36" y="14"/>
                    <a:pt x="38" y="14"/>
                  </a:cubicBezTo>
                  <a:cubicBezTo>
                    <a:pt x="39" y="14"/>
                    <a:pt x="41" y="14"/>
                    <a:pt x="42" y="13"/>
                  </a:cubicBezTo>
                  <a:cubicBezTo>
                    <a:pt x="41" y="13"/>
                    <a:pt x="40" y="13"/>
                    <a:pt x="4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9" name="Freeform 1020">
              <a:extLst>
                <a:ext uri="{FF2B5EF4-FFF2-40B4-BE49-F238E27FC236}">
                  <a16:creationId xmlns:a16="http://schemas.microsoft.com/office/drawing/2014/main" id="{DB54BE32-F5B0-43C5-B396-7CFD38906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048"/>
              <a:ext cx="97" cy="32"/>
            </a:xfrm>
            <a:custGeom>
              <a:avLst/>
              <a:gdLst>
                <a:gd name="T0" fmla="*/ 525 w 39"/>
                <a:gd name="T1" fmla="*/ 192 h 12"/>
                <a:gd name="T2" fmla="*/ 199 w 39"/>
                <a:gd name="T3" fmla="*/ 56 h 12"/>
                <a:gd name="T4" fmla="*/ 42 w 39"/>
                <a:gd name="T5" fmla="*/ 0 h 12"/>
                <a:gd name="T6" fmla="*/ 12 w 39"/>
                <a:gd name="T7" fmla="*/ 21 h 12"/>
                <a:gd name="T8" fmla="*/ 154 w 39"/>
                <a:gd name="T9" fmla="*/ 93 h 12"/>
                <a:gd name="T10" fmla="*/ 291 w 39"/>
                <a:gd name="T11" fmla="*/ 171 h 12"/>
                <a:gd name="T12" fmla="*/ 433 w 39"/>
                <a:gd name="T13" fmla="*/ 205 h 12"/>
                <a:gd name="T14" fmla="*/ 433 w 39"/>
                <a:gd name="T15" fmla="*/ 205 h 12"/>
                <a:gd name="T16" fmla="*/ 557 w 39"/>
                <a:gd name="T17" fmla="*/ 227 h 12"/>
                <a:gd name="T18" fmla="*/ 525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5" y="9"/>
                    <a:pt x="19" y="6"/>
                    <a:pt x="13" y="3"/>
                  </a:cubicBezTo>
                  <a:cubicBezTo>
                    <a:pt x="9" y="2"/>
                    <a:pt x="5" y="0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9"/>
                  </a:cubicBezTo>
                  <a:cubicBezTo>
                    <a:pt x="21" y="10"/>
                    <a:pt x="24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0" name="Freeform 1021">
              <a:extLst>
                <a:ext uri="{FF2B5EF4-FFF2-40B4-BE49-F238E27FC236}">
                  <a16:creationId xmlns:a16="http://schemas.microsoft.com/office/drawing/2014/main" id="{8ADA764E-2378-40BC-96D6-39B8C4647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040"/>
              <a:ext cx="113" cy="43"/>
            </a:xfrm>
            <a:custGeom>
              <a:avLst/>
              <a:gdLst>
                <a:gd name="T0" fmla="*/ 83 w 45"/>
                <a:gd name="T1" fmla="*/ 59 h 16"/>
                <a:gd name="T2" fmla="*/ 379 w 45"/>
                <a:gd name="T3" fmla="*/ 196 h 16"/>
                <a:gd name="T4" fmla="*/ 693 w 45"/>
                <a:gd name="T5" fmla="*/ 312 h 16"/>
                <a:gd name="T6" fmla="*/ 693 w 45"/>
                <a:gd name="T7" fmla="*/ 312 h 16"/>
                <a:gd name="T8" fmla="*/ 568 w 45"/>
                <a:gd name="T9" fmla="*/ 231 h 16"/>
                <a:gd name="T10" fmla="*/ 367 w 45"/>
                <a:gd name="T11" fmla="*/ 137 h 16"/>
                <a:gd name="T12" fmla="*/ 126 w 45"/>
                <a:gd name="T13" fmla="*/ 22 h 16"/>
                <a:gd name="T14" fmla="*/ 20 w 45"/>
                <a:gd name="T15" fmla="*/ 35 h 16"/>
                <a:gd name="T16" fmla="*/ 83 w 45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3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5" y="14"/>
                    <a:pt x="44" y="16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1" y="15"/>
                    <a:pt x="38" y="14"/>
                    <a:pt x="36" y="12"/>
                  </a:cubicBezTo>
                  <a:cubicBezTo>
                    <a:pt x="31" y="11"/>
                    <a:pt x="27" y="9"/>
                    <a:pt x="23" y="7"/>
                  </a:cubicBezTo>
                  <a:cubicBezTo>
                    <a:pt x="19" y="4"/>
                    <a:pt x="13" y="2"/>
                    <a:pt x="8" y="1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2" y="2"/>
                    <a:pt x="5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1" name="Freeform 1022">
              <a:extLst>
                <a:ext uri="{FF2B5EF4-FFF2-40B4-BE49-F238E27FC236}">
                  <a16:creationId xmlns:a16="http://schemas.microsoft.com/office/drawing/2014/main" id="{D8472851-8BF4-4034-AD1B-98F24BE46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043"/>
              <a:ext cx="103" cy="42"/>
            </a:xfrm>
            <a:custGeom>
              <a:avLst/>
              <a:gdLst>
                <a:gd name="T0" fmla="*/ 618 w 41"/>
                <a:gd name="T1" fmla="*/ 255 h 16"/>
                <a:gd name="T2" fmla="*/ 460 w 41"/>
                <a:gd name="T3" fmla="*/ 221 h 16"/>
                <a:gd name="T4" fmla="*/ 284 w 41"/>
                <a:gd name="T5" fmla="*/ 123 h 16"/>
                <a:gd name="T6" fmla="*/ 33 w 41"/>
                <a:gd name="T7" fmla="*/ 0 h 16"/>
                <a:gd name="T8" fmla="*/ 0 w 41"/>
                <a:gd name="T9" fmla="*/ 21 h 16"/>
                <a:gd name="T10" fmla="*/ 113 w 41"/>
                <a:gd name="T11" fmla="*/ 76 h 16"/>
                <a:gd name="T12" fmla="*/ 271 w 41"/>
                <a:gd name="T13" fmla="*/ 165 h 16"/>
                <a:gd name="T14" fmla="*/ 379 w 41"/>
                <a:gd name="T15" fmla="*/ 221 h 16"/>
                <a:gd name="T16" fmla="*/ 397 w 41"/>
                <a:gd name="T17" fmla="*/ 234 h 16"/>
                <a:gd name="T18" fmla="*/ 409 w 41"/>
                <a:gd name="T19" fmla="*/ 234 h 16"/>
                <a:gd name="T20" fmla="*/ 430 w 41"/>
                <a:gd name="T21" fmla="*/ 255 h 16"/>
                <a:gd name="T22" fmla="*/ 442 w 41"/>
                <a:gd name="T23" fmla="*/ 255 h 16"/>
                <a:gd name="T24" fmla="*/ 600 w 41"/>
                <a:gd name="T25" fmla="*/ 268 h 16"/>
                <a:gd name="T26" fmla="*/ 651 w 41"/>
                <a:gd name="T27" fmla="*/ 255 h 16"/>
                <a:gd name="T28" fmla="*/ 618 w 41"/>
                <a:gd name="T29" fmla="*/ 255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6">
                  <a:moveTo>
                    <a:pt x="39" y="14"/>
                  </a:moveTo>
                  <a:cubicBezTo>
                    <a:pt x="36" y="13"/>
                    <a:pt x="32" y="13"/>
                    <a:pt x="29" y="12"/>
                  </a:cubicBezTo>
                  <a:cubicBezTo>
                    <a:pt x="29" y="12"/>
                    <a:pt x="22" y="9"/>
                    <a:pt x="18" y="7"/>
                  </a:cubicBezTo>
                  <a:cubicBezTo>
                    <a:pt x="13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4" y="7"/>
                    <a:pt x="17" y="9"/>
                  </a:cubicBezTo>
                  <a:cubicBezTo>
                    <a:pt x="19" y="10"/>
                    <a:pt x="21" y="11"/>
                    <a:pt x="24" y="12"/>
                  </a:cubicBezTo>
                  <a:cubicBezTo>
                    <a:pt x="24" y="12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7" y="14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6"/>
                    <a:pt x="35" y="15"/>
                    <a:pt x="38" y="15"/>
                  </a:cubicBezTo>
                  <a:cubicBezTo>
                    <a:pt x="38" y="15"/>
                    <a:pt x="40" y="15"/>
                    <a:pt x="41" y="14"/>
                  </a:cubicBezTo>
                  <a:cubicBezTo>
                    <a:pt x="41" y="14"/>
                    <a:pt x="40" y="14"/>
                    <a:pt x="39" y="1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2" name="Freeform 1023">
              <a:extLst>
                <a:ext uri="{FF2B5EF4-FFF2-40B4-BE49-F238E27FC236}">
                  <a16:creationId xmlns:a16="http://schemas.microsoft.com/office/drawing/2014/main" id="{E4EBCC60-B9A4-42DB-AA8E-4117C21C6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3045"/>
              <a:ext cx="97" cy="35"/>
            </a:xfrm>
            <a:custGeom>
              <a:avLst/>
              <a:gdLst>
                <a:gd name="T0" fmla="*/ 525 w 39"/>
                <a:gd name="T1" fmla="*/ 218 h 13"/>
                <a:gd name="T2" fmla="*/ 199 w 39"/>
                <a:gd name="T3" fmla="*/ 81 h 13"/>
                <a:gd name="T4" fmla="*/ 42 w 39"/>
                <a:gd name="T5" fmla="*/ 0 h 13"/>
                <a:gd name="T6" fmla="*/ 12 w 39"/>
                <a:gd name="T7" fmla="*/ 35 h 13"/>
                <a:gd name="T8" fmla="*/ 154 w 39"/>
                <a:gd name="T9" fmla="*/ 94 h 13"/>
                <a:gd name="T10" fmla="*/ 291 w 39"/>
                <a:gd name="T11" fmla="*/ 175 h 13"/>
                <a:gd name="T12" fmla="*/ 415 w 39"/>
                <a:gd name="T13" fmla="*/ 232 h 13"/>
                <a:gd name="T14" fmla="*/ 415 w 39"/>
                <a:gd name="T15" fmla="*/ 232 h 13"/>
                <a:gd name="T16" fmla="*/ 537 w 39"/>
                <a:gd name="T17" fmla="*/ 253 h 13"/>
                <a:gd name="T18" fmla="*/ 525 w 39"/>
                <a:gd name="T19" fmla="*/ 21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1"/>
                  </a:moveTo>
                  <a:cubicBezTo>
                    <a:pt x="25" y="9"/>
                    <a:pt x="19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5"/>
                  </a:cubicBezTo>
                  <a:cubicBezTo>
                    <a:pt x="13" y="7"/>
                    <a:pt x="16" y="8"/>
                    <a:pt x="19" y="9"/>
                  </a:cubicBezTo>
                  <a:cubicBezTo>
                    <a:pt x="21" y="10"/>
                    <a:pt x="24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3"/>
                    <a:pt x="32" y="13"/>
                    <a:pt x="35" y="13"/>
                  </a:cubicBezTo>
                  <a:cubicBezTo>
                    <a:pt x="37" y="13"/>
                    <a:pt x="39" y="11"/>
                    <a:pt x="34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3" name="Freeform 1024">
              <a:extLst>
                <a:ext uri="{FF2B5EF4-FFF2-40B4-BE49-F238E27FC236}">
                  <a16:creationId xmlns:a16="http://schemas.microsoft.com/office/drawing/2014/main" id="{68A5F52C-1BF4-4C78-AE19-A39C3D46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3037"/>
              <a:ext cx="113" cy="46"/>
            </a:xfrm>
            <a:custGeom>
              <a:avLst/>
              <a:gdLst>
                <a:gd name="T0" fmla="*/ 95 w 45"/>
                <a:gd name="T1" fmla="*/ 38 h 17"/>
                <a:gd name="T2" fmla="*/ 397 w 45"/>
                <a:gd name="T3" fmla="*/ 198 h 17"/>
                <a:gd name="T4" fmla="*/ 713 w 45"/>
                <a:gd name="T5" fmla="*/ 314 h 17"/>
                <a:gd name="T6" fmla="*/ 713 w 45"/>
                <a:gd name="T7" fmla="*/ 314 h 17"/>
                <a:gd name="T8" fmla="*/ 568 w 45"/>
                <a:gd name="T9" fmla="*/ 257 h 17"/>
                <a:gd name="T10" fmla="*/ 379 w 45"/>
                <a:gd name="T11" fmla="*/ 138 h 17"/>
                <a:gd name="T12" fmla="*/ 146 w 45"/>
                <a:gd name="T13" fmla="*/ 0 h 17"/>
                <a:gd name="T14" fmla="*/ 33 w 45"/>
                <a:gd name="T15" fmla="*/ 22 h 17"/>
                <a:gd name="T16" fmla="*/ 95 w 45"/>
                <a:gd name="T17" fmla="*/ 3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6" y="2"/>
                  </a:moveTo>
                  <a:cubicBezTo>
                    <a:pt x="11" y="3"/>
                    <a:pt x="18" y="7"/>
                    <a:pt x="25" y="10"/>
                  </a:cubicBezTo>
                  <a:cubicBezTo>
                    <a:pt x="30" y="13"/>
                    <a:pt x="36" y="15"/>
                    <a:pt x="45" y="16"/>
                  </a:cubicBezTo>
                  <a:cubicBezTo>
                    <a:pt x="45" y="16"/>
                    <a:pt x="45" y="17"/>
                    <a:pt x="45" y="16"/>
                  </a:cubicBezTo>
                  <a:cubicBezTo>
                    <a:pt x="42" y="15"/>
                    <a:pt x="39" y="14"/>
                    <a:pt x="36" y="13"/>
                  </a:cubicBezTo>
                  <a:cubicBezTo>
                    <a:pt x="32" y="11"/>
                    <a:pt x="28" y="9"/>
                    <a:pt x="24" y="7"/>
                  </a:cubicBezTo>
                  <a:cubicBezTo>
                    <a:pt x="20" y="4"/>
                    <a:pt x="14" y="1"/>
                    <a:pt x="9" y="0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3" y="2"/>
                    <a:pt x="6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4" name="Freeform 1025">
              <a:extLst>
                <a:ext uri="{FF2B5EF4-FFF2-40B4-BE49-F238E27FC236}">
                  <a16:creationId xmlns:a16="http://schemas.microsoft.com/office/drawing/2014/main" id="{C3FD3757-9C87-4735-9883-612CD579E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3040"/>
              <a:ext cx="102" cy="43"/>
            </a:xfrm>
            <a:custGeom>
              <a:avLst/>
              <a:gdLst>
                <a:gd name="T0" fmla="*/ 600 w 41"/>
                <a:gd name="T1" fmla="*/ 290 h 16"/>
                <a:gd name="T2" fmla="*/ 478 w 41"/>
                <a:gd name="T3" fmla="*/ 253 h 16"/>
                <a:gd name="T4" fmla="*/ 465 w 41"/>
                <a:gd name="T5" fmla="*/ 231 h 16"/>
                <a:gd name="T6" fmla="*/ 279 w 41"/>
                <a:gd name="T7" fmla="*/ 116 h 16"/>
                <a:gd name="T8" fmla="*/ 30 w 41"/>
                <a:gd name="T9" fmla="*/ 0 h 16"/>
                <a:gd name="T10" fmla="*/ 0 w 41"/>
                <a:gd name="T11" fmla="*/ 22 h 16"/>
                <a:gd name="T12" fmla="*/ 104 w 41"/>
                <a:gd name="T13" fmla="*/ 59 h 16"/>
                <a:gd name="T14" fmla="*/ 259 w 41"/>
                <a:gd name="T15" fmla="*/ 159 h 16"/>
                <a:gd name="T16" fmla="*/ 353 w 41"/>
                <a:gd name="T17" fmla="*/ 231 h 16"/>
                <a:gd name="T18" fmla="*/ 383 w 41"/>
                <a:gd name="T19" fmla="*/ 231 h 16"/>
                <a:gd name="T20" fmla="*/ 383 w 41"/>
                <a:gd name="T21" fmla="*/ 253 h 16"/>
                <a:gd name="T22" fmla="*/ 415 w 41"/>
                <a:gd name="T23" fmla="*/ 274 h 16"/>
                <a:gd name="T24" fmla="*/ 433 w 41"/>
                <a:gd name="T25" fmla="*/ 274 h 16"/>
                <a:gd name="T26" fmla="*/ 445 w 41"/>
                <a:gd name="T27" fmla="*/ 274 h 16"/>
                <a:gd name="T28" fmla="*/ 465 w 41"/>
                <a:gd name="T29" fmla="*/ 290 h 16"/>
                <a:gd name="T30" fmla="*/ 495 w 41"/>
                <a:gd name="T31" fmla="*/ 290 h 16"/>
                <a:gd name="T32" fmla="*/ 587 w 41"/>
                <a:gd name="T33" fmla="*/ 312 h 16"/>
                <a:gd name="T34" fmla="*/ 632 w 41"/>
                <a:gd name="T35" fmla="*/ 312 h 16"/>
                <a:gd name="T36" fmla="*/ 600 w 41"/>
                <a:gd name="T37" fmla="*/ 290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6">
                  <a:moveTo>
                    <a:pt x="39" y="15"/>
                  </a:moveTo>
                  <a:cubicBezTo>
                    <a:pt x="36" y="14"/>
                    <a:pt x="33" y="14"/>
                    <a:pt x="31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6" y="11"/>
                    <a:pt x="22" y="8"/>
                    <a:pt x="18" y="6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5"/>
                    <a:pt x="13" y="6"/>
                    <a:pt x="17" y="8"/>
                  </a:cubicBezTo>
                  <a:cubicBezTo>
                    <a:pt x="19" y="9"/>
                    <a:pt x="21" y="11"/>
                    <a:pt x="23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4"/>
                    <a:pt x="29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4" y="16"/>
                    <a:pt x="35" y="16"/>
                    <a:pt x="38" y="16"/>
                  </a:cubicBezTo>
                  <a:cubicBezTo>
                    <a:pt x="38" y="16"/>
                    <a:pt x="40" y="16"/>
                    <a:pt x="41" y="16"/>
                  </a:cubicBezTo>
                  <a:cubicBezTo>
                    <a:pt x="40" y="15"/>
                    <a:pt x="40" y="15"/>
                    <a:pt x="39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5" name="Freeform 1026">
              <a:extLst>
                <a:ext uri="{FF2B5EF4-FFF2-40B4-BE49-F238E27FC236}">
                  <a16:creationId xmlns:a16="http://schemas.microsoft.com/office/drawing/2014/main" id="{8C4F7B84-7966-47F6-98AD-8427B632D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3040"/>
              <a:ext cx="98" cy="40"/>
            </a:xfrm>
            <a:custGeom>
              <a:avLst/>
              <a:gdLst>
                <a:gd name="T0" fmla="*/ 538 w 39"/>
                <a:gd name="T1" fmla="*/ 227 h 15"/>
                <a:gd name="T2" fmla="*/ 209 w 39"/>
                <a:gd name="T3" fmla="*/ 93 h 15"/>
                <a:gd name="T4" fmla="*/ 50 w 39"/>
                <a:gd name="T5" fmla="*/ 21 h 15"/>
                <a:gd name="T6" fmla="*/ 20 w 39"/>
                <a:gd name="T7" fmla="*/ 35 h 15"/>
                <a:gd name="T8" fmla="*/ 158 w 39"/>
                <a:gd name="T9" fmla="*/ 115 h 15"/>
                <a:gd name="T10" fmla="*/ 304 w 39"/>
                <a:gd name="T11" fmla="*/ 192 h 15"/>
                <a:gd name="T12" fmla="*/ 430 w 39"/>
                <a:gd name="T13" fmla="*/ 248 h 15"/>
                <a:gd name="T14" fmla="*/ 430 w 39"/>
                <a:gd name="T15" fmla="*/ 248 h 15"/>
                <a:gd name="T16" fmla="*/ 555 w 39"/>
                <a:gd name="T17" fmla="*/ 264 h 15"/>
                <a:gd name="T18" fmla="*/ 538 w 39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5">
                  <a:moveTo>
                    <a:pt x="34" y="12"/>
                  </a:moveTo>
                  <a:cubicBezTo>
                    <a:pt x="25" y="11"/>
                    <a:pt x="19" y="8"/>
                    <a:pt x="13" y="5"/>
                  </a:cubicBezTo>
                  <a:cubicBezTo>
                    <a:pt x="9" y="3"/>
                    <a:pt x="5" y="2"/>
                    <a:pt x="3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3"/>
                    <a:pt x="7" y="4"/>
                    <a:pt x="10" y="6"/>
                  </a:cubicBezTo>
                  <a:cubicBezTo>
                    <a:pt x="13" y="8"/>
                    <a:pt x="16" y="9"/>
                    <a:pt x="19" y="10"/>
                  </a:cubicBezTo>
                  <a:cubicBezTo>
                    <a:pt x="21" y="11"/>
                    <a:pt x="24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4"/>
                    <a:pt x="32" y="14"/>
                    <a:pt x="35" y="14"/>
                  </a:cubicBezTo>
                  <a:cubicBezTo>
                    <a:pt x="37" y="15"/>
                    <a:pt x="39" y="13"/>
                    <a:pt x="34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6" name="Freeform 1027">
              <a:extLst>
                <a:ext uri="{FF2B5EF4-FFF2-40B4-BE49-F238E27FC236}">
                  <a16:creationId xmlns:a16="http://schemas.microsoft.com/office/drawing/2014/main" id="{5BDE1DE9-772E-4727-86B1-341D77656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032"/>
              <a:ext cx="110" cy="48"/>
            </a:xfrm>
            <a:custGeom>
              <a:avLst/>
              <a:gdLst>
                <a:gd name="T0" fmla="*/ 83 w 44"/>
                <a:gd name="T1" fmla="*/ 35 h 18"/>
                <a:gd name="T2" fmla="*/ 375 w 44"/>
                <a:gd name="T3" fmla="*/ 205 h 18"/>
                <a:gd name="T4" fmla="*/ 688 w 44"/>
                <a:gd name="T5" fmla="*/ 320 h 18"/>
                <a:gd name="T6" fmla="*/ 688 w 44"/>
                <a:gd name="T7" fmla="*/ 320 h 18"/>
                <a:gd name="T8" fmla="*/ 550 w 44"/>
                <a:gd name="T9" fmla="*/ 248 h 18"/>
                <a:gd name="T10" fmla="*/ 363 w 44"/>
                <a:gd name="T11" fmla="*/ 136 h 18"/>
                <a:gd name="T12" fmla="*/ 125 w 44"/>
                <a:gd name="T13" fmla="*/ 21 h 18"/>
                <a:gd name="T14" fmla="*/ 20 w 44"/>
                <a:gd name="T15" fmla="*/ 21 h 18"/>
                <a:gd name="T16" fmla="*/ 83 w 44"/>
                <a:gd name="T17" fmla="*/ 35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2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8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7" name="Freeform 1028">
              <a:extLst>
                <a:ext uri="{FF2B5EF4-FFF2-40B4-BE49-F238E27FC236}">
                  <a16:creationId xmlns:a16="http://schemas.microsoft.com/office/drawing/2014/main" id="{2D55137D-A63A-4807-813E-35DB33D5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035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9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409 w 41"/>
                <a:gd name="T21" fmla="*/ 259 h 17"/>
                <a:gd name="T22" fmla="*/ 430 w 41"/>
                <a:gd name="T23" fmla="*/ 259 h 17"/>
                <a:gd name="T24" fmla="*/ 442 w 41"/>
                <a:gd name="T25" fmla="*/ 281 h 17"/>
                <a:gd name="T26" fmla="*/ 460 w 41"/>
                <a:gd name="T27" fmla="*/ 281 h 17"/>
                <a:gd name="T28" fmla="*/ 472 w 41"/>
                <a:gd name="T29" fmla="*/ 294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4" y="15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3" y="4"/>
                    <a:pt x="9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6" y="14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8" y="14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7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8" name="Freeform 1029">
              <a:extLst>
                <a:ext uri="{FF2B5EF4-FFF2-40B4-BE49-F238E27FC236}">
                  <a16:creationId xmlns:a16="http://schemas.microsoft.com/office/drawing/2014/main" id="{4C93ED54-3CBD-46E6-810A-5E7D9BCCA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3035"/>
              <a:ext cx="95" cy="40"/>
            </a:xfrm>
            <a:custGeom>
              <a:avLst/>
              <a:gdLst>
                <a:gd name="T0" fmla="*/ 520 w 38"/>
                <a:gd name="T1" fmla="*/ 248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205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4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3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2"/>
                    <a:pt x="3" y="1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8"/>
                    <a:pt x="16" y="9"/>
                    <a:pt x="18" y="11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9" name="Freeform 1030">
              <a:extLst>
                <a:ext uri="{FF2B5EF4-FFF2-40B4-BE49-F238E27FC236}">
                  <a16:creationId xmlns:a16="http://schemas.microsoft.com/office/drawing/2014/main" id="{04646899-5F55-48B1-8CF2-3394C1D62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027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79 w 45"/>
                <a:gd name="T3" fmla="*/ 205 h 18"/>
                <a:gd name="T4" fmla="*/ 693 w 45"/>
                <a:gd name="T5" fmla="*/ 320 h 18"/>
                <a:gd name="T6" fmla="*/ 693 w 45"/>
                <a:gd name="T7" fmla="*/ 320 h 18"/>
                <a:gd name="T8" fmla="*/ 568 w 45"/>
                <a:gd name="T9" fmla="*/ 248 h 18"/>
                <a:gd name="T10" fmla="*/ 379 w 45"/>
                <a:gd name="T11" fmla="*/ 136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5" y="17"/>
                    <a:pt x="44" y="18"/>
                    <a:pt x="44" y="17"/>
                  </a:cubicBezTo>
                  <a:cubicBezTo>
                    <a:pt x="41" y="16"/>
                    <a:pt x="38" y="15"/>
                    <a:pt x="36" y="13"/>
                  </a:cubicBezTo>
                  <a:cubicBezTo>
                    <a:pt x="31" y="12"/>
                    <a:pt x="27" y="9"/>
                    <a:pt x="24" y="7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3"/>
                    <a:pt x="2" y="2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0" name="Freeform 1031">
              <a:extLst>
                <a:ext uri="{FF2B5EF4-FFF2-40B4-BE49-F238E27FC236}">
                  <a16:creationId xmlns:a16="http://schemas.microsoft.com/office/drawing/2014/main" id="{549606BB-2E27-4953-8983-B326DE71C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029"/>
              <a:ext cx="102" cy="46"/>
            </a:xfrm>
            <a:custGeom>
              <a:avLst/>
              <a:gdLst>
                <a:gd name="T0" fmla="*/ 600 w 41"/>
                <a:gd name="T1" fmla="*/ 314 h 17"/>
                <a:gd name="T2" fmla="*/ 478 w 41"/>
                <a:gd name="T3" fmla="*/ 279 h 17"/>
                <a:gd name="T4" fmla="*/ 465 w 41"/>
                <a:gd name="T5" fmla="*/ 257 h 17"/>
                <a:gd name="T6" fmla="*/ 279 w 41"/>
                <a:gd name="T7" fmla="*/ 138 h 17"/>
                <a:gd name="T8" fmla="*/ 30 w 41"/>
                <a:gd name="T9" fmla="*/ 0 h 17"/>
                <a:gd name="T10" fmla="*/ 0 w 41"/>
                <a:gd name="T11" fmla="*/ 22 h 17"/>
                <a:gd name="T12" fmla="*/ 92 w 41"/>
                <a:gd name="T13" fmla="*/ 81 h 17"/>
                <a:gd name="T14" fmla="*/ 249 w 41"/>
                <a:gd name="T15" fmla="*/ 176 h 17"/>
                <a:gd name="T16" fmla="*/ 353 w 41"/>
                <a:gd name="T17" fmla="*/ 257 h 17"/>
                <a:gd name="T18" fmla="*/ 371 w 41"/>
                <a:gd name="T19" fmla="*/ 257 h 17"/>
                <a:gd name="T20" fmla="*/ 383 w 41"/>
                <a:gd name="T21" fmla="*/ 279 h 17"/>
                <a:gd name="T22" fmla="*/ 403 w 41"/>
                <a:gd name="T23" fmla="*/ 279 h 17"/>
                <a:gd name="T24" fmla="*/ 415 w 41"/>
                <a:gd name="T25" fmla="*/ 300 h 17"/>
                <a:gd name="T26" fmla="*/ 445 w 41"/>
                <a:gd name="T27" fmla="*/ 300 h 17"/>
                <a:gd name="T28" fmla="*/ 465 w 41"/>
                <a:gd name="T29" fmla="*/ 314 h 17"/>
                <a:gd name="T30" fmla="*/ 478 w 41"/>
                <a:gd name="T31" fmla="*/ 314 h 17"/>
                <a:gd name="T32" fmla="*/ 570 w 41"/>
                <a:gd name="T33" fmla="*/ 336 h 17"/>
                <a:gd name="T34" fmla="*/ 632 w 41"/>
                <a:gd name="T35" fmla="*/ 314 h 17"/>
                <a:gd name="T36" fmla="*/ 600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6" y="9"/>
                  </a:cubicBezTo>
                  <a:cubicBezTo>
                    <a:pt x="18" y="10"/>
                    <a:pt x="21" y="11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ubicBezTo>
                    <a:pt x="29" y="15"/>
                    <a:pt x="29" y="15"/>
                    <a:pt x="30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1" name="Freeform 1032">
              <a:extLst>
                <a:ext uri="{FF2B5EF4-FFF2-40B4-BE49-F238E27FC236}">
                  <a16:creationId xmlns:a16="http://schemas.microsoft.com/office/drawing/2014/main" id="{D419E6B9-CC92-49D8-B3CF-9F7580781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3032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0 h 14"/>
                <a:gd name="T6" fmla="*/ 20 w 38"/>
                <a:gd name="T7" fmla="*/ 21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2"/>
                    <a:pt x="7" y="3"/>
                    <a:pt x="10" y="6"/>
                  </a:cubicBezTo>
                  <a:cubicBezTo>
                    <a:pt x="12" y="7"/>
                    <a:pt x="16" y="8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2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2" name="Freeform 1033">
              <a:extLst>
                <a:ext uri="{FF2B5EF4-FFF2-40B4-BE49-F238E27FC236}">
                  <a16:creationId xmlns:a16="http://schemas.microsoft.com/office/drawing/2014/main" id="{301C494E-1A5D-482C-825B-E47A7E0BF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3021"/>
              <a:ext cx="112" cy="48"/>
            </a:xfrm>
            <a:custGeom>
              <a:avLst/>
              <a:gdLst>
                <a:gd name="T0" fmla="*/ 92 w 45"/>
                <a:gd name="T1" fmla="*/ 56 h 18"/>
                <a:gd name="T2" fmla="*/ 383 w 45"/>
                <a:gd name="T3" fmla="*/ 205 h 18"/>
                <a:gd name="T4" fmla="*/ 682 w 45"/>
                <a:gd name="T5" fmla="*/ 320 h 18"/>
                <a:gd name="T6" fmla="*/ 694 w 45"/>
                <a:gd name="T7" fmla="*/ 320 h 18"/>
                <a:gd name="T8" fmla="*/ 558 w 45"/>
                <a:gd name="T9" fmla="*/ 264 h 18"/>
                <a:gd name="T10" fmla="*/ 371 w 45"/>
                <a:gd name="T11" fmla="*/ 149 h 18"/>
                <a:gd name="T12" fmla="*/ 137 w 45"/>
                <a:gd name="T13" fmla="*/ 21 h 18"/>
                <a:gd name="T14" fmla="*/ 30 w 45"/>
                <a:gd name="T15" fmla="*/ 35 h 18"/>
                <a:gd name="T16" fmla="*/ 92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8" y="7"/>
                    <a:pt x="25" y="11"/>
                  </a:cubicBezTo>
                  <a:cubicBezTo>
                    <a:pt x="30" y="14"/>
                    <a:pt x="36" y="15"/>
                    <a:pt x="44" y="17"/>
                  </a:cubicBezTo>
                  <a:cubicBezTo>
                    <a:pt x="45" y="17"/>
                    <a:pt x="44" y="18"/>
                    <a:pt x="45" y="17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3" y="2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3" name="Freeform 1034">
              <a:extLst>
                <a:ext uri="{FF2B5EF4-FFF2-40B4-BE49-F238E27FC236}">
                  <a16:creationId xmlns:a16="http://schemas.microsoft.com/office/drawing/2014/main" id="{600C48E3-8528-42A2-A432-8E3DA2C97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024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59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38 h 17"/>
                <a:gd name="T18" fmla="*/ 379 w 41"/>
                <a:gd name="T19" fmla="*/ 238 h 17"/>
                <a:gd name="T20" fmla="*/ 397 w 41"/>
                <a:gd name="T21" fmla="*/ 259 h 17"/>
                <a:gd name="T22" fmla="*/ 430 w 41"/>
                <a:gd name="T23" fmla="*/ 259 h 17"/>
                <a:gd name="T24" fmla="*/ 442 w 41"/>
                <a:gd name="T25" fmla="*/ 281 h 17"/>
                <a:gd name="T26" fmla="*/ 460 w 41"/>
                <a:gd name="T27" fmla="*/ 281 h 17"/>
                <a:gd name="T28" fmla="*/ 472 w 41"/>
                <a:gd name="T29" fmla="*/ 294 h 17"/>
                <a:gd name="T30" fmla="*/ 505 w 41"/>
                <a:gd name="T31" fmla="*/ 294 h 17"/>
                <a:gd name="T32" fmla="*/ 588 w 41"/>
                <a:gd name="T33" fmla="*/ 315 h 17"/>
                <a:gd name="T34" fmla="*/ 651 w 41"/>
                <a:gd name="T35" fmla="*/ 315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1" y="14"/>
                    <a:pt x="30" y="13"/>
                    <a:pt x="30" y="13"/>
                  </a:cubicBezTo>
                  <a:cubicBezTo>
                    <a:pt x="26" y="12"/>
                    <a:pt x="22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9" y="15"/>
                    <a:pt x="30" y="16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4" name="Freeform 1035">
              <a:extLst>
                <a:ext uri="{FF2B5EF4-FFF2-40B4-BE49-F238E27FC236}">
                  <a16:creationId xmlns:a16="http://schemas.microsoft.com/office/drawing/2014/main" id="{57994319-D601-4CD7-A59C-5C8E089A4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027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0 h 14"/>
                <a:gd name="T6" fmla="*/ 20 w 38"/>
                <a:gd name="T7" fmla="*/ 21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6" y="4"/>
                    <a:pt x="10" y="6"/>
                  </a:cubicBezTo>
                  <a:cubicBezTo>
                    <a:pt x="12" y="7"/>
                    <a:pt x="16" y="8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3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5" name="Freeform 1036">
              <a:extLst>
                <a:ext uri="{FF2B5EF4-FFF2-40B4-BE49-F238E27FC236}">
                  <a16:creationId xmlns:a16="http://schemas.microsoft.com/office/drawing/2014/main" id="{A5B1F62F-4B12-4D2A-82F3-6B4713893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3016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79 w 45"/>
                <a:gd name="T3" fmla="*/ 205 h 18"/>
                <a:gd name="T4" fmla="*/ 693 w 45"/>
                <a:gd name="T5" fmla="*/ 320 h 18"/>
                <a:gd name="T6" fmla="*/ 693 w 45"/>
                <a:gd name="T7" fmla="*/ 320 h 18"/>
                <a:gd name="T8" fmla="*/ 568 w 45"/>
                <a:gd name="T9" fmla="*/ 264 h 18"/>
                <a:gd name="T10" fmla="*/ 379 w 45"/>
                <a:gd name="T11" fmla="*/ 149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4"/>
                    <a:pt x="35" y="15"/>
                    <a:pt x="44" y="17"/>
                  </a:cubicBezTo>
                  <a:cubicBezTo>
                    <a:pt x="45" y="17"/>
                    <a:pt x="44" y="18"/>
                    <a:pt x="44" y="17"/>
                  </a:cubicBezTo>
                  <a:cubicBezTo>
                    <a:pt x="41" y="16"/>
                    <a:pt x="38" y="15"/>
                    <a:pt x="36" y="14"/>
                  </a:cubicBezTo>
                  <a:cubicBezTo>
                    <a:pt x="31" y="12"/>
                    <a:pt x="27" y="10"/>
                    <a:pt x="24" y="8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3"/>
                    <a:pt x="2" y="2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6" name="Freeform 1037">
              <a:extLst>
                <a:ext uri="{FF2B5EF4-FFF2-40B4-BE49-F238E27FC236}">
                  <a16:creationId xmlns:a16="http://schemas.microsoft.com/office/drawing/2014/main" id="{A16D008F-7273-44F2-9582-A0E7BEDAB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3019"/>
              <a:ext cx="102" cy="45"/>
            </a:xfrm>
            <a:custGeom>
              <a:avLst/>
              <a:gdLst>
                <a:gd name="T0" fmla="*/ 600 w 41"/>
                <a:gd name="T1" fmla="*/ 294 h 17"/>
                <a:gd name="T2" fmla="*/ 478 w 41"/>
                <a:gd name="T3" fmla="*/ 259 h 17"/>
                <a:gd name="T4" fmla="*/ 465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21 h 17"/>
                <a:gd name="T12" fmla="*/ 92 w 41"/>
                <a:gd name="T13" fmla="*/ 77 h 17"/>
                <a:gd name="T14" fmla="*/ 249 w 41"/>
                <a:gd name="T15" fmla="*/ 169 h 17"/>
                <a:gd name="T16" fmla="*/ 353 w 41"/>
                <a:gd name="T17" fmla="*/ 238 h 17"/>
                <a:gd name="T18" fmla="*/ 371 w 41"/>
                <a:gd name="T19" fmla="*/ 238 h 17"/>
                <a:gd name="T20" fmla="*/ 383 w 41"/>
                <a:gd name="T21" fmla="*/ 259 h 17"/>
                <a:gd name="T22" fmla="*/ 403 w 41"/>
                <a:gd name="T23" fmla="*/ 259 h 17"/>
                <a:gd name="T24" fmla="*/ 415 w 41"/>
                <a:gd name="T25" fmla="*/ 281 h 17"/>
                <a:gd name="T26" fmla="*/ 445 w 41"/>
                <a:gd name="T27" fmla="*/ 281 h 17"/>
                <a:gd name="T28" fmla="*/ 465 w 41"/>
                <a:gd name="T29" fmla="*/ 294 h 17"/>
                <a:gd name="T30" fmla="*/ 478 w 41"/>
                <a:gd name="T31" fmla="*/ 294 h 17"/>
                <a:gd name="T32" fmla="*/ 570 w 41"/>
                <a:gd name="T33" fmla="*/ 315 h 17"/>
                <a:gd name="T34" fmla="*/ 632 w 41"/>
                <a:gd name="T35" fmla="*/ 315 h 17"/>
                <a:gd name="T36" fmla="*/ 600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5" y="12"/>
                    <a:pt x="21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6" y="9"/>
                  </a:cubicBezTo>
                  <a:cubicBezTo>
                    <a:pt x="18" y="10"/>
                    <a:pt x="21" y="12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ubicBezTo>
                    <a:pt x="29" y="16"/>
                    <a:pt x="29" y="16"/>
                    <a:pt x="30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7" name="Freeform 1038">
              <a:extLst>
                <a:ext uri="{FF2B5EF4-FFF2-40B4-BE49-F238E27FC236}">
                  <a16:creationId xmlns:a16="http://schemas.microsoft.com/office/drawing/2014/main" id="{BF26BB8D-5D9F-4A09-8930-A636E105C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021"/>
              <a:ext cx="95" cy="38"/>
            </a:xfrm>
            <a:custGeom>
              <a:avLst/>
              <a:gdLst>
                <a:gd name="T0" fmla="*/ 520 w 38"/>
                <a:gd name="T1" fmla="*/ 244 h 14"/>
                <a:gd name="T2" fmla="*/ 208 w 38"/>
                <a:gd name="T3" fmla="*/ 81 h 14"/>
                <a:gd name="T4" fmla="*/ 50 w 38"/>
                <a:gd name="T5" fmla="*/ 0 h 14"/>
                <a:gd name="T6" fmla="*/ 20 w 38"/>
                <a:gd name="T7" fmla="*/ 22 h 14"/>
                <a:gd name="T8" fmla="*/ 158 w 38"/>
                <a:gd name="T9" fmla="*/ 117 h 14"/>
                <a:gd name="T10" fmla="*/ 283 w 38"/>
                <a:gd name="T11" fmla="*/ 198 h 14"/>
                <a:gd name="T12" fmla="*/ 425 w 38"/>
                <a:gd name="T13" fmla="*/ 258 h 14"/>
                <a:gd name="T14" fmla="*/ 425 w 38"/>
                <a:gd name="T15" fmla="*/ 258 h 14"/>
                <a:gd name="T16" fmla="*/ 550 w 38"/>
                <a:gd name="T17" fmla="*/ 280 h 14"/>
                <a:gd name="T18" fmla="*/ 520 w 38"/>
                <a:gd name="T19" fmla="*/ 24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3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8" name="Freeform 1039">
              <a:extLst>
                <a:ext uri="{FF2B5EF4-FFF2-40B4-BE49-F238E27FC236}">
                  <a16:creationId xmlns:a16="http://schemas.microsoft.com/office/drawing/2014/main" id="{2224F71D-3958-45F1-BA9B-A2B7F1A2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011"/>
              <a:ext cx="112" cy="48"/>
            </a:xfrm>
            <a:custGeom>
              <a:avLst/>
              <a:gdLst>
                <a:gd name="T0" fmla="*/ 92 w 45"/>
                <a:gd name="T1" fmla="*/ 56 h 18"/>
                <a:gd name="T2" fmla="*/ 383 w 45"/>
                <a:gd name="T3" fmla="*/ 205 h 18"/>
                <a:gd name="T4" fmla="*/ 682 w 45"/>
                <a:gd name="T5" fmla="*/ 320 h 18"/>
                <a:gd name="T6" fmla="*/ 694 w 45"/>
                <a:gd name="T7" fmla="*/ 320 h 18"/>
                <a:gd name="T8" fmla="*/ 558 w 45"/>
                <a:gd name="T9" fmla="*/ 264 h 18"/>
                <a:gd name="T10" fmla="*/ 371 w 45"/>
                <a:gd name="T11" fmla="*/ 149 h 18"/>
                <a:gd name="T12" fmla="*/ 137 w 45"/>
                <a:gd name="T13" fmla="*/ 21 h 18"/>
                <a:gd name="T14" fmla="*/ 30 w 45"/>
                <a:gd name="T15" fmla="*/ 35 h 18"/>
                <a:gd name="T16" fmla="*/ 92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8" y="8"/>
                    <a:pt x="25" y="11"/>
                  </a:cubicBezTo>
                  <a:cubicBezTo>
                    <a:pt x="30" y="14"/>
                    <a:pt x="36" y="16"/>
                    <a:pt x="44" y="17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3" y="3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9" name="Freeform 1040">
              <a:extLst>
                <a:ext uri="{FF2B5EF4-FFF2-40B4-BE49-F238E27FC236}">
                  <a16:creationId xmlns:a16="http://schemas.microsoft.com/office/drawing/2014/main" id="{76FA1603-C69D-441E-9366-0BF49E89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3013"/>
              <a:ext cx="103" cy="46"/>
            </a:xfrm>
            <a:custGeom>
              <a:avLst/>
              <a:gdLst>
                <a:gd name="T0" fmla="*/ 618 w 41"/>
                <a:gd name="T1" fmla="*/ 314 h 17"/>
                <a:gd name="T2" fmla="*/ 492 w 41"/>
                <a:gd name="T3" fmla="*/ 279 h 17"/>
                <a:gd name="T4" fmla="*/ 472 w 41"/>
                <a:gd name="T5" fmla="*/ 279 h 17"/>
                <a:gd name="T6" fmla="*/ 284 w 41"/>
                <a:gd name="T7" fmla="*/ 138 h 17"/>
                <a:gd name="T8" fmla="*/ 33 w 41"/>
                <a:gd name="T9" fmla="*/ 0 h 17"/>
                <a:gd name="T10" fmla="*/ 0 w 41"/>
                <a:gd name="T11" fmla="*/ 22 h 17"/>
                <a:gd name="T12" fmla="*/ 113 w 41"/>
                <a:gd name="T13" fmla="*/ 81 h 17"/>
                <a:gd name="T14" fmla="*/ 271 w 41"/>
                <a:gd name="T15" fmla="*/ 176 h 17"/>
                <a:gd name="T16" fmla="*/ 367 w 41"/>
                <a:gd name="T17" fmla="*/ 257 h 17"/>
                <a:gd name="T18" fmla="*/ 379 w 41"/>
                <a:gd name="T19" fmla="*/ 257 h 17"/>
                <a:gd name="T20" fmla="*/ 397 w 41"/>
                <a:gd name="T21" fmla="*/ 279 h 17"/>
                <a:gd name="T22" fmla="*/ 430 w 41"/>
                <a:gd name="T23" fmla="*/ 300 h 17"/>
                <a:gd name="T24" fmla="*/ 442 w 41"/>
                <a:gd name="T25" fmla="*/ 300 h 17"/>
                <a:gd name="T26" fmla="*/ 460 w 41"/>
                <a:gd name="T27" fmla="*/ 314 h 17"/>
                <a:gd name="T28" fmla="*/ 472 w 41"/>
                <a:gd name="T29" fmla="*/ 314 h 17"/>
                <a:gd name="T30" fmla="*/ 505 w 41"/>
                <a:gd name="T31" fmla="*/ 314 h 17"/>
                <a:gd name="T32" fmla="*/ 588 w 41"/>
                <a:gd name="T33" fmla="*/ 336 h 17"/>
                <a:gd name="T34" fmla="*/ 651 w 41"/>
                <a:gd name="T35" fmla="*/ 336 h 17"/>
                <a:gd name="T36" fmla="*/ 618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26" y="12"/>
                    <a:pt x="22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2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7" y="15"/>
                  </a:cubicBezTo>
                  <a:cubicBezTo>
                    <a:pt x="27" y="15"/>
                    <a:pt x="27" y="15"/>
                    <a:pt x="28" y="15"/>
                  </a:cubicBezTo>
                  <a:cubicBezTo>
                    <a:pt x="28" y="15"/>
                    <a:pt x="29" y="15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7"/>
                    <a:pt x="39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0" name="Freeform 1041">
              <a:extLst>
                <a:ext uri="{FF2B5EF4-FFF2-40B4-BE49-F238E27FC236}">
                  <a16:creationId xmlns:a16="http://schemas.microsoft.com/office/drawing/2014/main" id="{E5758828-D7DB-472C-86E9-236F768B2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3019"/>
              <a:ext cx="98" cy="34"/>
            </a:xfrm>
            <a:custGeom>
              <a:avLst/>
              <a:gdLst>
                <a:gd name="T0" fmla="*/ 538 w 39"/>
                <a:gd name="T1" fmla="*/ 199 h 13"/>
                <a:gd name="T2" fmla="*/ 209 w 39"/>
                <a:gd name="T3" fmla="*/ 68 h 13"/>
                <a:gd name="T4" fmla="*/ 50 w 39"/>
                <a:gd name="T5" fmla="*/ 0 h 13"/>
                <a:gd name="T6" fmla="*/ 20 w 39"/>
                <a:gd name="T7" fmla="*/ 21 h 13"/>
                <a:gd name="T8" fmla="*/ 176 w 39"/>
                <a:gd name="T9" fmla="*/ 89 h 13"/>
                <a:gd name="T10" fmla="*/ 304 w 39"/>
                <a:gd name="T11" fmla="*/ 165 h 13"/>
                <a:gd name="T12" fmla="*/ 442 w 39"/>
                <a:gd name="T13" fmla="*/ 212 h 13"/>
                <a:gd name="T14" fmla="*/ 442 w 39"/>
                <a:gd name="T15" fmla="*/ 212 h 13"/>
                <a:gd name="T16" fmla="*/ 568 w 39"/>
                <a:gd name="T17" fmla="*/ 233 h 13"/>
                <a:gd name="T18" fmla="*/ 538 w 39"/>
                <a:gd name="T19" fmla="*/ 19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1"/>
                  </a:moveTo>
                  <a:cubicBezTo>
                    <a:pt x="26" y="10"/>
                    <a:pt x="19" y="7"/>
                    <a:pt x="13" y="4"/>
                  </a:cubicBezTo>
                  <a:cubicBezTo>
                    <a:pt x="10" y="2"/>
                    <a:pt x="6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"/>
                    <a:pt x="7" y="3"/>
                    <a:pt x="11" y="5"/>
                  </a:cubicBezTo>
                  <a:cubicBezTo>
                    <a:pt x="13" y="7"/>
                    <a:pt x="17" y="8"/>
                    <a:pt x="19" y="9"/>
                  </a:cubicBezTo>
                  <a:cubicBezTo>
                    <a:pt x="22" y="10"/>
                    <a:pt x="25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3"/>
                    <a:pt x="33" y="13"/>
                    <a:pt x="36" y="13"/>
                  </a:cubicBezTo>
                  <a:cubicBezTo>
                    <a:pt x="37" y="13"/>
                    <a:pt x="39" y="12"/>
                    <a:pt x="34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1" name="Freeform 1042">
              <a:extLst>
                <a:ext uri="{FF2B5EF4-FFF2-40B4-BE49-F238E27FC236}">
                  <a16:creationId xmlns:a16="http://schemas.microsoft.com/office/drawing/2014/main" id="{B71EFCF0-496A-4381-82C4-198E5B873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3011"/>
              <a:ext cx="113" cy="42"/>
            </a:xfrm>
            <a:custGeom>
              <a:avLst/>
              <a:gdLst>
                <a:gd name="T0" fmla="*/ 83 w 45"/>
                <a:gd name="T1" fmla="*/ 34 h 16"/>
                <a:gd name="T2" fmla="*/ 379 w 45"/>
                <a:gd name="T3" fmla="*/ 179 h 16"/>
                <a:gd name="T4" fmla="*/ 693 w 45"/>
                <a:gd name="T5" fmla="*/ 289 h 16"/>
                <a:gd name="T6" fmla="*/ 713 w 45"/>
                <a:gd name="T7" fmla="*/ 289 h 16"/>
                <a:gd name="T8" fmla="*/ 568 w 45"/>
                <a:gd name="T9" fmla="*/ 221 h 16"/>
                <a:gd name="T10" fmla="*/ 379 w 45"/>
                <a:gd name="T11" fmla="*/ 123 h 16"/>
                <a:gd name="T12" fmla="*/ 146 w 45"/>
                <a:gd name="T13" fmla="*/ 0 h 16"/>
                <a:gd name="T14" fmla="*/ 33 w 45"/>
                <a:gd name="T15" fmla="*/ 21 h 16"/>
                <a:gd name="T16" fmla="*/ 83 w 45"/>
                <a:gd name="T17" fmla="*/ 3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2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6" y="14"/>
                    <a:pt x="44" y="16"/>
                  </a:cubicBezTo>
                  <a:cubicBezTo>
                    <a:pt x="45" y="16"/>
                    <a:pt x="44" y="16"/>
                    <a:pt x="45" y="16"/>
                  </a:cubicBezTo>
                  <a:cubicBezTo>
                    <a:pt x="41" y="15"/>
                    <a:pt x="39" y="14"/>
                    <a:pt x="36" y="12"/>
                  </a:cubicBezTo>
                  <a:cubicBezTo>
                    <a:pt x="31" y="11"/>
                    <a:pt x="27" y="9"/>
                    <a:pt x="24" y="7"/>
                  </a:cubicBezTo>
                  <a:cubicBezTo>
                    <a:pt x="19" y="4"/>
                    <a:pt x="13" y="1"/>
                    <a:pt x="9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2" name="Freeform 1043">
              <a:extLst>
                <a:ext uri="{FF2B5EF4-FFF2-40B4-BE49-F238E27FC236}">
                  <a16:creationId xmlns:a16="http://schemas.microsoft.com/office/drawing/2014/main" id="{CE20ADF8-5863-489B-A392-C32C16D69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3013"/>
              <a:ext cx="105" cy="43"/>
            </a:xfrm>
            <a:custGeom>
              <a:avLst/>
              <a:gdLst>
                <a:gd name="T0" fmla="*/ 625 w 42"/>
                <a:gd name="T1" fmla="*/ 274 h 16"/>
                <a:gd name="T2" fmla="*/ 500 w 42"/>
                <a:gd name="T3" fmla="*/ 231 h 16"/>
                <a:gd name="T4" fmla="*/ 488 w 42"/>
                <a:gd name="T5" fmla="*/ 231 h 16"/>
                <a:gd name="T6" fmla="*/ 300 w 42"/>
                <a:gd name="T7" fmla="*/ 116 h 16"/>
                <a:gd name="T8" fmla="*/ 50 w 42"/>
                <a:gd name="T9" fmla="*/ 0 h 16"/>
                <a:gd name="T10" fmla="*/ 0 w 42"/>
                <a:gd name="T11" fmla="*/ 22 h 16"/>
                <a:gd name="T12" fmla="*/ 113 w 42"/>
                <a:gd name="T13" fmla="*/ 59 h 16"/>
                <a:gd name="T14" fmla="*/ 270 w 42"/>
                <a:gd name="T15" fmla="*/ 159 h 16"/>
                <a:gd name="T16" fmla="*/ 375 w 42"/>
                <a:gd name="T17" fmla="*/ 218 h 16"/>
                <a:gd name="T18" fmla="*/ 395 w 42"/>
                <a:gd name="T19" fmla="*/ 231 h 16"/>
                <a:gd name="T20" fmla="*/ 408 w 42"/>
                <a:gd name="T21" fmla="*/ 231 h 16"/>
                <a:gd name="T22" fmla="*/ 438 w 42"/>
                <a:gd name="T23" fmla="*/ 253 h 16"/>
                <a:gd name="T24" fmla="*/ 438 w 42"/>
                <a:gd name="T25" fmla="*/ 253 h 16"/>
                <a:gd name="T26" fmla="*/ 470 w 42"/>
                <a:gd name="T27" fmla="*/ 274 h 16"/>
                <a:gd name="T28" fmla="*/ 488 w 42"/>
                <a:gd name="T29" fmla="*/ 274 h 16"/>
                <a:gd name="T30" fmla="*/ 520 w 42"/>
                <a:gd name="T31" fmla="*/ 290 h 16"/>
                <a:gd name="T32" fmla="*/ 595 w 42"/>
                <a:gd name="T33" fmla="*/ 312 h 16"/>
                <a:gd name="T34" fmla="*/ 658 w 42"/>
                <a:gd name="T35" fmla="*/ 290 h 16"/>
                <a:gd name="T36" fmla="*/ 625 w 42"/>
                <a:gd name="T37" fmla="*/ 274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6">
                  <a:moveTo>
                    <a:pt x="40" y="14"/>
                  </a:moveTo>
                  <a:cubicBezTo>
                    <a:pt x="37" y="14"/>
                    <a:pt x="34" y="13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26" y="10"/>
                    <a:pt x="22" y="8"/>
                    <a:pt x="19" y="6"/>
                  </a:cubicBezTo>
                  <a:cubicBezTo>
                    <a:pt x="13" y="3"/>
                    <a:pt x="9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11" y="4"/>
                    <a:pt x="14" y="6"/>
                    <a:pt x="17" y="8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3"/>
                    <a:pt x="27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5"/>
                    <a:pt x="32" y="15"/>
                    <a:pt x="33" y="15"/>
                  </a:cubicBezTo>
                  <a:cubicBezTo>
                    <a:pt x="34" y="15"/>
                    <a:pt x="36" y="16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cubicBezTo>
                    <a:pt x="41" y="15"/>
                    <a:pt x="40" y="15"/>
                    <a:pt x="40" y="1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3" name="Freeform 1044">
              <a:extLst>
                <a:ext uri="{FF2B5EF4-FFF2-40B4-BE49-F238E27FC236}">
                  <a16:creationId xmlns:a16="http://schemas.microsoft.com/office/drawing/2014/main" id="{40C80798-99E0-436A-8BC0-367BCE56E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3016"/>
              <a:ext cx="97" cy="32"/>
            </a:xfrm>
            <a:custGeom>
              <a:avLst/>
              <a:gdLst>
                <a:gd name="T0" fmla="*/ 525 w 39"/>
                <a:gd name="T1" fmla="*/ 192 h 12"/>
                <a:gd name="T2" fmla="*/ 199 w 39"/>
                <a:gd name="T3" fmla="*/ 56 h 12"/>
                <a:gd name="T4" fmla="*/ 42 w 39"/>
                <a:gd name="T5" fmla="*/ 0 h 12"/>
                <a:gd name="T6" fmla="*/ 12 w 39"/>
                <a:gd name="T7" fmla="*/ 35 h 12"/>
                <a:gd name="T8" fmla="*/ 167 w 39"/>
                <a:gd name="T9" fmla="*/ 93 h 12"/>
                <a:gd name="T10" fmla="*/ 291 w 39"/>
                <a:gd name="T11" fmla="*/ 171 h 12"/>
                <a:gd name="T12" fmla="*/ 433 w 39"/>
                <a:gd name="T13" fmla="*/ 205 h 12"/>
                <a:gd name="T14" fmla="*/ 433 w 39"/>
                <a:gd name="T15" fmla="*/ 205 h 12"/>
                <a:gd name="T16" fmla="*/ 557 w 39"/>
                <a:gd name="T17" fmla="*/ 227 h 12"/>
                <a:gd name="T18" fmla="*/ 525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6" y="9"/>
                    <a:pt x="19" y="6"/>
                    <a:pt x="13" y="3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3"/>
                    <a:pt x="11" y="5"/>
                  </a:cubicBezTo>
                  <a:cubicBezTo>
                    <a:pt x="13" y="6"/>
                    <a:pt x="16" y="8"/>
                    <a:pt x="19" y="9"/>
                  </a:cubicBezTo>
                  <a:cubicBezTo>
                    <a:pt x="22" y="10"/>
                    <a:pt x="25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4" name="Freeform 1045">
              <a:extLst>
                <a:ext uri="{FF2B5EF4-FFF2-40B4-BE49-F238E27FC236}">
                  <a16:creationId xmlns:a16="http://schemas.microsoft.com/office/drawing/2014/main" id="{4FDE8E8C-BEA2-4CEA-841D-F238CA0E0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011"/>
              <a:ext cx="115" cy="40"/>
            </a:xfrm>
            <a:custGeom>
              <a:avLst/>
              <a:gdLst>
                <a:gd name="T0" fmla="*/ 95 w 46"/>
                <a:gd name="T1" fmla="*/ 56 h 15"/>
                <a:gd name="T2" fmla="*/ 395 w 46"/>
                <a:gd name="T3" fmla="*/ 171 h 15"/>
                <a:gd name="T4" fmla="*/ 708 w 46"/>
                <a:gd name="T5" fmla="*/ 264 h 15"/>
                <a:gd name="T6" fmla="*/ 720 w 46"/>
                <a:gd name="T7" fmla="*/ 264 h 15"/>
                <a:gd name="T8" fmla="*/ 583 w 46"/>
                <a:gd name="T9" fmla="*/ 205 h 15"/>
                <a:gd name="T10" fmla="*/ 375 w 46"/>
                <a:gd name="T11" fmla="*/ 115 h 15"/>
                <a:gd name="T12" fmla="*/ 145 w 46"/>
                <a:gd name="T13" fmla="*/ 21 h 15"/>
                <a:gd name="T14" fmla="*/ 33 w 46"/>
                <a:gd name="T15" fmla="*/ 35 h 15"/>
                <a:gd name="T16" fmla="*/ 95 w 46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6" y="3"/>
                  </a:moveTo>
                  <a:cubicBezTo>
                    <a:pt x="11" y="3"/>
                    <a:pt x="18" y="6"/>
                    <a:pt x="25" y="9"/>
                  </a:cubicBezTo>
                  <a:cubicBezTo>
                    <a:pt x="31" y="12"/>
                    <a:pt x="36" y="13"/>
                    <a:pt x="45" y="14"/>
                  </a:cubicBezTo>
                  <a:cubicBezTo>
                    <a:pt x="46" y="14"/>
                    <a:pt x="45" y="15"/>
                    <a:pt x="46" y="14"/>
                  </a:cubicBezTo>
                  <a:cubicBezTo>
                    <a:pt x="42" y="13"/>
                    <a:pt x="39" y="12"/>
                    <a:pt x="37" y="11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20" y="4"/>
                    <a:pt x="14" y="1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3" y="3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5" name="Freeform 1046">
              <a:extLst>
                <a:ext uri="{FF2B5EF4-FFF2-40B4-BE49-F238E27FC236}">
                  <a16:creationId xmlns:a16="http://schemas.microsoft.com/office/drawing/2014/main" id="{41ED2FB3-E07B-44B4-B74D-1C345A27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011"/>
              <a:ext cx="105" cy="40"/>
            </a:xfrm>
            <a:custGeom>
              <a:avLst/>
              <a:gdLst>
                <a:gd name="T0" fmla="*/ 625 w 42"/>
                <a:gd name="T1" fmla="*/ 248 h 15"/>
                <a:gd name="T2" fmla="*/ 500 w 42"/>
                <a:gd name="T3" fmla="*/ 227 h 15"/>
                <a:gd name="T4" fmla="*/ 488 w 42"/>
                <a:gd name="T5" fmla="*/ 205 h 15"/>
                <a:gd name="T6" fmla="*/ 283 w 42"/>
                <a:gd name="T7" fmla="*/ 115 h 15"/>
                <a:gd name="T8" fmla="*/ 33 w 42"/>
                <a:gd name="T9" fmla="*/ 21 h 15"/>
                <a:gd name="T10" fmla="*/ 0 w 42"/>
                <a:gd name="T11" fmla="*/ 21 h 15"/>
                <a:gd name="T12" fmla="*/ 113 w 42"/>
                <a:gd name="T13" fmla="*/ 77 h 15"/>
                <a:gd name="T14" fmla="*/ 270 w 42"/>
                <a:gd name="T15" fmla="*/ 149 h 15"/>
                <a:gd name="T16" fmla="*/ 375 w 42"/>
                <a:gd name="T17" fmla="*/ 205 h 15"/>
                <a:gd name="T18" fmla="*/ 395 w 42"/>
                <a:gd name="T19" fmla="*/ 227 h 15"/>
                <a:gd name="T20" fmla="*/ 408 w 42"/>
                <a:gd name="T21" fmla="*/ 227 h 15"/>
                <a:gd name="T22" fmla="*/ 425 w 42"/>
                <a:gd name="T23" fmla="*/ 248 h 15"/>
                <a:gd name="T24" fmla="*/ 438 w 42"/>
                <a:gd name="T25" fmla="*/ 248 h 15"/>
                <a:gd name="T26" fmla="*/ 470 w 42"/>
                <a:gd name="T27" fmla="*/ 248 h 15"/>
                <a:gd name="T28" fmla="*/ 488 w 42"/>
                <a:gd name="T29" fmla="*/ 264 h 15"/>
                <a:gd name="T30" fmla="*/ 520 w 42"/>
                <a:gd name="T31" fmla="*/ 264 h 15"/>
                <a:gd name="T32" fmla="*/ 595 w 42"/>
                <a:gd name="T33" fmla="*/ 285 h 15"/>
                <a:gd name="T34" fmla="*/ 658 w 42"/>
                <a:gd name="T35" fmla="*/ 264 h 15"/>
                <a:gd name="T36" fmla="*/ 625 w 42"/>
                <a:gd name="T37" fmla="*/ 248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5">
                  <a:moveTo>
                    <a:pt x="40" y="13"/>
                  </a:moveTo>
                  <a:cubicBezTo>
                    <a:pt x="37" y="13"/>
                    <a:pt x="34" y="12"/>
                    <a:pt x="32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26" y="10"/>
                    <a:pt x="22" y="8"/>
                    <a:pt x="18" y="6"/>
                  </a:cubicBezTo>
                  <a:cubicBezTo>
                    <a:pt x="12" y="3"/>
                    <a:pt x="8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6"/>
                    <a:pt x="17" y="8"/>
                  </a:cubicBezTo>
                  <a:cubicBezTo>
                    <a:pt x="19" y="9"/>
                    <a:pt x="21" y="10"/>
                    <a:pt x="24" y="11"/>
                  </a:cubicBezTo>
                  <a:cubicBezTo>
                    <a:pt x="24" y="11"/>
                    <a:pt x="25" y="12"/>
                    <a:pt x="25" y="12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4" y="15"/>
                    <a:pt x="36" y="15"/>
                    <a:pt x="38" y="15"/>
                  </a:cubicBezTo>
                  <a:cubicBezTo>
                    <a:pt x="39" y="15"/>
                    <a:pt x="41" y="14"/>
                    <a:pt x="42" y="14"/>
                  </a:cubicBezTo>
                  <a:cubicBezTo>
                    <a:pt x="41" y="14"/>
                    <a:pt x="40" y="14"/>
                    <a:pt x="4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6" name="Freeform 1047">
              <a:extLst>
                <a:ext uri="{FF2B5EF4-FFF2-40B4-BE49-F238E27FC236}">
                  <a16:creationId xmlns:a16="http://schemas.microsoft.com/office/drawing/2014/main" id="{4403FE74-B7F1-4D63-B074-7121DB65A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016"/>
              <a:ext cx="100" cy="29"/>
            </a:xfrm>
            <a:custGeom>
              <a:avLst/>
              <a:gdLst>
                <a:gd name="T0" fmla="*/ 550 w 40"/>
                <a:gd name="T1" fmla="*/ 166 h 11"/>
                <a:gd name="T2" fmla="*/ 220 w 40"/>
                <a:gd name="T3" fmla="*/ 55 h 11"/>
                <a:gd name="T4" fmla="*/ 50 w 40"/>
                <a:gd name="T5" fmla="*/ 21 h 11"/>
                <a:gd name="T6" fmla="*/ 20 w 40"/>
                <a:gd name="T7" fmla="*/ 34 h 11"/>
                <a:gd name="T8" fmla="*/ 175 w 40"/>
                <a:gd name="T9" fmla="*/ 90 h 11"/>
                <a:gd name="T10" fmla="*/ 313 w 40"/>
                <a:gd name="T11" fmla="*/ 145 h 11"/>
                <a:gd name="T12" fmla="*/ 458 w 40"/>
                <a:gd name="T13" fmla="*/ 200 h 11"/>
                <a:gd name="T14" fmla="*/ 458 w 40"/>
                <a:gd name="T15" fmla="*/ 200 h 11"/>
                <a:gd name="T16" fmla="*/ 583 w 40"/>
                <a:gd name="T17" fmla="*/ 200 h 11"/>
                <a:gd name="T18" fmla="*/ 550 w 40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11">
                  <a:moveTo>
                    <a:pt x="35" y="9"/>
                  </a:moveTo>
                  <a:cubicBezTo>
                    <a:pt x="26" y="8"/>
                    <a:pt x="19" y="5"/>
                    <a:pt x="14" y="3"/>
                  </a:cubicBezTo>
                  <a:cubicBezTo>
                    <a:pt x="10" y="2"/>
                    <a:pt x="6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3"/>
                    <a:pt x="11" y="5"/>
                  </a:cubicBezTo>
                  <a:cubicBezTo>
                    <a:pt x="14" y="6"/>
                    <a:pt x="17" y="7"/>
                    <a:pt x="20" y="8"/>
                  </a:cubicBezTo>
                  <a:cubicBezTo>
                    <a:pt x="23" y="9"/>
                    <a:pt x="26" y="10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1"/>
                    <a:pt x="34" y="11"/>
                    <a:pt x="37" y="11"/>
                  </a:cubicBezTo>
                  <a:cubicBezTo>
                    <a:pt x="38" y="11"/>
                    <a:pt x="40" y="9"/>
                    <a:pt x="35" y="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7" name="Freeform 1048">
              <a:extLst>
                <a:ext uri="{FF2B5EF4-FFF2-40B4-BE49-F238E27FC236}">
                  <a16:creationId xmlns:a16="http://schemas.microsoft.com/office/drawing/2014/main" id="{C35B9725-BE38-4E45-87D0-D011DD701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3013"/>
              <a:ext cx="115" cy="35"/>
            </a:xfrm>
            <a:custGeom>
              <a:avLst/>
              <a:gdLst>
                <a:gd name="T0" fmla="*/ 83 w 46"/>
                <a:gd name="T1" fmla="*/ 35 h 13"/>
                <a:gd name="T2" fmla="*/ 395 w 46"/>
                <a:gd name="T3" fmla="*/ 159 h 13"/>
                <a:gd name="T4" fmla="*/ 708 w 46"/>
                <a:gd name="T5" fmla="*/ 253 h 13"/>
                <a:gd name="T6" fmla="*/ 720 w 46"/>
                <a:gd name="T7" fmla="*/ 253 h 13"/>
                <a:gd name="T8" fmla="*/ 583 w 46"/>
                <a:gd name="T9" fmla="*/ 197 h 13"/>
                <a:gd name="T10" fmla="*/ 375 w 46"/>
                <a:gd name="T11" fmla="*/ 94 h 13"/>
                <a:gd name="T12" fmla="*/ 125 w 46"/>
                <a:gd name="T13" fmla="*/ 0 h 13"/>
                <a:gd name="T14" fmla="*/ 20 w 46"/>
                <a:gd name="T15" fmla="*/ 35 h 13"/>
                <a:gd name="T16" fmla="*/ 83 w 46"/>
                <a:gd name="T17" fmla="*/ 35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3">
                  <a:moveTo>
                    <a:pt x="5" y="2"/>
                  </a:moveTo>
                  <a:cubicBezTo>
                    <a:pt x="11" y="2"/>
                    <a:pt x="17" y="6"/>
                    <a:pt x="25" y="8"/>
                  </a:cubicBezTo>
                  <a:cubicBezTo>
                    <a:pt x="31" y="11"/>
                    <a:pt x="36" y="12"/>
                    <a:pt x="45" y="13"/>
                  </a:cubicBezTo>
                  <a:cubicBezTo>
                    <a:pt x="46" y="13"/>
                    <a:pt x="45" y="13"/>
                    <a:pt x="46" y="13"/>
                  </a:cubicBezTo>
                  <a:cubicBezTo>
                    <a:pt x="42" y="12"/>
                    <a:pt x="39" y="11"/>
                    <a:pt x="37" y="10"/>
                  </a:cubicBezTo>
                  <a:cubicBezTo>
                    <a:pt x="32" y="9"/>
                    <a:pt x="28" y="7"/>
                    <a:pt x="24" y="5"/>
                  </a:cubicBezTo>
                  <a:cubicBezTo>
                    <a:pt x="19" y="3"/>
                    <a:pt x="13" y="1"/>
                    <a:pt x="8" y="0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4"/>
                    <a:pt x="2" y="3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8" name="Freeform 1049">
              <a:extLst>
                <a:ext uri="{FF2B5EF4-FFF2-40B4-BE49-F238E27FC236}">
                  <a16:creationId xmlns:a16="http://schemas.microsoft.com/office/drawing/2014/main" id="{7F79B2C7-12DE-4D0F-89B8-5999C55C3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3013"/>
              <a:ext cx="107" cy="35"/>
            </a:xfrm>
            <a:custGeom>
              <a:avLst/>
              <a:gdLst>
                <a:gd name="T0" fmla="*/ 632 w 43"/>
                <a:gd name="T1" fmla="*/ 232 h 13"/>
                <a:gd name="T2" fmla="*/ 495 w 43"/>
                <a:gd name="T3" fmla="*/ 197 h 13"/>
                <a:gd name="T4" fmla="*/ 495 w 43"/>
                <a:gd name="T5" fmla="*/ 197 h 13"/>
                <a:gd name="T6" fmla="*/ 291 w 43"/>
                <a:gd name="T7" fmla="*/ 94 h 13"/>
                <a:gd name="T8" fmla="*/ 30 w 43"/>
                <a:gd name="T9" fmla="*/ 0 h 13"/>
                <a:gd name="T10" fmla="*/ 0 w 43"/>
                <a:gd name="T11" fmla="*/ 22 h 13"/>
                <a:gd name="T12" fmla="*/ 105 w 43"/>
                <a:gd name="T13" fmla="*/ 59 h 13"/>
                <a:gd name="T14" fmla="*/ 279 w 43"/>
                <a:gd name="T15" fmla="*/ 137 h 13"/>
                <a:gd name="T16" fmla="*/ 383 w 43"/>
                <a:gd name="T17" fmla="*/ 197 h 13"/>
                <a:gd name="T18" fmla="*/ 403 w 43"/>
                <a:gd name="T19" fmla="*/ 197 h 13"/>
                <a:gd name="T20" fmla="*/ 416 w 43"/>
                <a:gd name="T21" fmla="*/ 218 h 13"/>
                <a:gd name="T22" fmla="*/ 433 w 43"/>
                <a:gd name="T23" fmla="*/ 218 h 13"/>
                <a:gd name="T24" fmla="*/ 445 w 43"/>
                <a:gd name="T25" fmla="*/ 232 h 13"/>
                <a:gd name="T26" fmla="*/ 478 w 43"/>
                <a:gd name="T27" fmla="*/ 232 h 13"/>
                <a:gd name="T28" fmla="*/ 495 w 43"/>
                <a:gd name="T29" fmla="*/ 232 h 13"/>
                <a:gd name="T30" fmla="*/ 528 w 43"/>
                <a:gd name="T31" fmla="*/ 253 h 13"/>
                <a:gd name="T32" fmla="*/ 600 w 43"/>
                <a:gd name="T33" fmla="*/ 253 h 13"/>
                <a:gd name="T34" fmla="*/ 662 w 43"/>
                <a:gd name="T35" fmla="*/ 232 h 13"/>
                <a:gd name="T36" fmla="*/ 632 w 43"/>
                <a:gd name="T37" fmla="*/ 232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3" h="13">
                  <a:moveTo>
                    <a:pt x="41" y="12"/>
                  </a:moveTo>
                  <a:cubicBezTo>
                    <a:pt x="38" y="11"/>
                    <a:pt x="35" y="11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7" y="9"/>
                    <a:pt x="23" y="7"/>
                    <a:pt x="19" y="5"/>
                  </a:cubicBezTo>
                  <a:cubicBezTo>
                    <a:pt x="13" y="3"/>
                    <a:pt x="9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11" y="4"/>
                    <a:pt x="14" y="6"/>
                    <a:pt x="18" y="7"/>
                  </a:cubicBezTo>
                  <a:cubicBezTo>
                    <a:pt x="20" y="8"/>
                    <a:pt x="22" y="9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3" y="12"/>
                    <a:pt x="34" y="13"/>
                  </a:cubicBezTo>
                  <a:cubicBezTo>
                    <a:pt x="35" y="13"/>
                    <a:pt x="37" y="13"/>
                    <a:pt x="39" y="13"/>
                  </a:cubicBezTo>
                  <a:cubicBezTo>
                    <a:pt x="40" y="13"/>
                    <a:pt x="42" y="12"/>
                    <a:pt x="43" y="12"/>
                  </a:cubicBezTo>
                  <a:cubicBezTo>
                    <a:pt x="42" y="12"/>
                    <a:pt x="41" y="12"/>
                    <a:pt x="41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9" name="Freeform 1050">
              <a:extLst>
                <a:ext uri="{FF2B5EF4-FFF2-40B4-BE49-F238E27FC236}">
                  <a16:creationId xmlns:a16="http://schemas.microsoft.com/office/drawing/2014/main" id="{68B80C7D-FA98-4C41-9403-407B0E803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3016"/>
              <a:ext cx="98" cy="32"/>
            </a:xfrm>
            <a:custGeom>
              <a:avLst/>
              <a:gdLst>
                <a:gd name="T0" fmla="*/ 538 w 39"/>
                <a:gd name="T1" fmla="*/ 192 h 12"/>
                <a:gd name="T2" fmla="*/ 209 w 39"/>
                <a:gd name="T3" fmla="*/ 77 h 12"/>
                <a:gd name="T4" fmla="*/ 50 w 39"/>
                <a:gd name="T5" fmla="*/ 21 h 12"/>
                <a:gd name="T6" fmla="*/ 20 w 39"/>
                <a:gd name="T7" fmla="*/ 35 h 12"/>
                <a:gd name="T8" fmla="*/ 176 w 39"/>
                <a:gd name="T9" fmla="*/ 93 h 12"/>
                <a:gd name="T10" fmla="*/ 304 w 39"/>
                <a:gd name="T11" fmla="*/ 171 h 12"/>
                <a:gd name="T12" fmla="*/ 442 w 39"/>
                <a:gd name="T13" fmla="*/ 227 h 12"/>
                <a:gd name="T14" fmla="*/ 442 w 39"/>
                <a:gd name="T15" fmla="*/ 227 h 12"/>
                <a:gd name="T16" fmla="*/ 568 w 39"/>
                <a:gd name="T17" fmla="*/ 227 h 12"/>
                <a:gd name="T18" fmla="*/ 538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6" y="9"/>
                    <a:pt x="19" y="6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3" y="6"/>
                    <a:pt x="16" y="8"/>
                    <a:pt x="19" y="9"/>
                  </a:cubicBezTo>
                  <a:cubicBezTo>
                    <a:pt x="22" y="10"/>
                    <a:pt x="25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0" name="Freeform 1051">
              <a:extLst>
                <a:ext uri="{FF2B5EF4-FFF2-40B4-BE49-F238E27FC236}">
                  <a16:creationId xmlns:a16="http://schemas.microsoft.com/office/drawing/2014/main" id="{6CD596A1-2C96-4D03-A4FE-73EC69E9C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011"/>
              <a:ext cx="115" cy="40"/>
            </a:xfrm>
            <a:custGeom>
              <a:avLst/>
              <a:gdLst>
                <a:gd name="T0" fmla="*/ 95 w 46"/>
                <a:gd name="T1" fmla="*/ 56 h 15"/>
                <a:gd name="T2" fmla="*/ 395 w 46"/>
                <a:gd name="T3" fmla="*/ 192 h 15"/>
                <a:gd name="T4" fmla="*/ 708 w 46"/>
                <a:gd name="T5" fmla="*/ 285 h 15"/>
                <a:gd name="T6" fmla="*/ 708 w 46"/>
                <a:gd name="T7" fmla="*/ 285 h 15"/>
                <a:gd name="T8" fmla="*/ 583 w 46"/>
                <a:gd name="T9" fmla="*/ 227 h 15"/>
                <a:gd name="T10" fmla="*/ 375 w 46"/>
                <a:gd name="T11" fmla="*/ 115 h 15"/>
                <a:gd name="T12" fmla="*/ 145 w 46"/>
                <a:gd name="T13" fmla="*/ 21 h 15"/>
                <a:gd name="T14" fmla="*/ 33 w 46"/>
                <a:gd name="T15" fmla="*/ 35 h 15"/>
                <a:gd name="T16" fmla="*/ 95 w 46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6" y="3"/>
                  </a:moveTo>
                  <a:cubicBezTo>
                    <a:pt x="11" y="3"/>
                    <a:pt x="18" y="7"/>
                    <a:pt x="25" y="10"/>
                  </a:cubicBezTo>
                  <a:cubicBezTo>
                    <a:pt x="31" y="12"/>
                    <a:pt x="36" y="14"/>
                    <a:pt x="45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2" y="14"/>
                    <a:pt x="39" y="13"/>
                    <a:pt x="37" y="12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20" y="4"/>
                    <a:pt x="14" y="1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2" y="3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1" name="Freeform 1052">
              <a:extLst>
                <a:ext uri="{FF2B5EF4-FFF2-40B4-BE49-F238E27FC236}">
                  <a16:creationId xmlns:a16="http://schemas.microsoft.com/office/drawing/2014/main" id="{B01F52E3-DA1B-437F-80A1-F37F2E7B8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13"/>
              <a:ext cx="105" cy="38"/>
            </a:xfrm>
            <a:custGeom>
              <a:avLst/>
              <a:gdLst>
                <a:gd name="T0" fmla="*/ 625 w 42"/>
                <a:gd name="T1" fmla="*/ 258 h 14"/>
                <a:gd name="T2" fmla="*/ 500 w 42"/>
                <a:gd name="T3" fmla="*/ 220 h 14"/>
                <a:gd name="T4" fmla="*/ 488 w 42"/>
                <a:gd name="T5" fmla="*/ 220 h 14"/>
                <a:gd name="T6" fmla="*/ 283 w 42"/>
                <a:gd name="T7" fmla="*/ 103 h 14"/>
                <a:gd name="T8" fmla="*/ 33 w 42"/>
                <a:gd name="T9" fmla="*/ 0 h 14"/>
                <a:gd name="T10" fmla="*/ 0 w 42"/>
                <a:gd name="T11" fmla="*/ 22 h 14"/>
                <a:gd name="T12" fmla="*/ 113 w 42"/>
                <a:gd name="T13" fmla="*/ 60 h 14"/>
                <a:gd name="T14" fmla="*/ 270 w 42"/>
                <a:gd name="T15" fmla="*/ 141 h 14"/>
                <a:gd name="T16" fmla="*/ 375 w 42"/>
                <a:gd name="T17" fmla="*/ 198 h 14"/>
                <a:gd name="T18" fmla="*/ 395 w 42"/>
                <a:gd name="T19" fmla="*/ 220 h 14"/>
                <a:gd name="T20" fmla="*/ 408 w 42"/>
                <a:gd name="T21" fmla="*/ 220 h 14"/>
                <a:gd name="T22" fmla="*/ 425 w 42"/>
                <a:gd name="T23" fmla="*/ 244 h 14"/>
                <a:gd name="T24" fmla="*/ 438 w 42"/>
                <a:gd name="T25" fmla="*/ 244 h 14"/>
                <a:gd name="T26" fmla="*/ 470 w 42"/>
                <a:gd name="T27" fmla="*/ 258 h 14"/>
                <a:gd name="T28" fmla="*/ 488 w 42"/>
                <a:gd name="T29" fmla="*/ 258 h 14"/>
                <a:gd name="T30" fmla="*/ 520 w 42"/>
                <a:gd name="T31" fmla="*/ 258 h 14"/>
                <a:gd name="T32" fmla="*/ 595 w 42"/>
                <a:gd name="T33" fmla="*/ 280 h 14"/>
                <a:gd name="T34" fmla="*/ 658 w 42"/>
                <a:gd name="T35" fmla="*/ 258 h 14"/>
                <a:gd name="T36" fmla="*/ 625 w 42"/>
                <a:gd name="T37" fmla="*/ 25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6" y="9"/>
                    <a:pt x="22" y="7"/>
                    <a:pt x="18" y="5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4"/>
                    <a:pt x="13" y="6"/>
                    <a:pt x="17" y="7"/>
                  </a:cubicBezTo>
                  <a:cubicBezTo>
                    <a:pt x="19" y="8"/>
                    <a:pt x="21" y="9"/>
                    <a:pt x="24" y="10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4" y="14"/>
                    <a:pt x="36" y="14"/>
                    <a:pt x="38" y="14"/>
                  </a:cubicBezTo>
                  <a:cubicBezTo>
                    <a:pt x="39" y="14"/>
                    <a:pt x="41" y="13"/>
                    <a:pt x="42" y="13"/>
                  </a:cubicBezTo>
                  <a:cubicBezTo>
                    <a:pt x="41" y="13"/>
                    <a:pt x="40" y="13"/>
                    <a:pt x="4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2" name="Freeform 1053">
              <a:extLst>
                <a:ext uri="{FF2B5EF4-FFF2-40B4-BE49-F238E27FC236}">
                  <a16:creationId xmlns:a16="http://schemas.microsoft.com/office/drawing/2014/main" id="{9E42F095-8A9F-4337-A553-08914C8FB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16"/>
              <a:ext cx="97" cy="35"/>
            </a:xfrm>
            <a:custGeom>
              <a:avLst/>
              <a:gdLst>
                <a:gd name="T0" fmla="*/ 525 w 39"/>
                <a:gd name="T1" fmla="*/ 197 h 13"/>
                <a:gd name="T2" fmla="*/ 199 w 39"/>
                <a:gd name="T3" fmla="*/ 81 h 13"/>
                <a:gd name="T4" fmla="*/ 42 w 39"/>
                <a:gd name="T5" fmla="*/ 22 h 13"/>
                <a:gd name="T6" fmla="*/ 12 w 39"/>
                <a:gd name="T7" fmla="*/ 35 h 13"/>
                <a:gd name="T8" fmla="*/ 167 w 39"/>
                <a:gd name="T9" fmla="*/ 94 h 13"/>
                <a:gd name="T10" fmla="*/ 291 w 39"/>
                <a:gd name="T11" fmla="*/ 175 h 13"/>
                <a:gd name="T12" fmla="*/ 433 w 39"/>
                <a:gd name="T13" fmla="*/ 232 h 13"/>
                <a:gd name="T14" fmla="*/ 433 w 39"/>
                <a:gd name="T15" fmla="*/ 232 h 13"/>
                <a:gd name="T16" fmla="*/ 557 w 39"/>
                <a:gd name="T17" fmla="*/ 253 h 13"/>
                <a:gd name="T18" fmla="*/ 525 w 39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0"/>
                  </a:moveTo>
                  <a:cubicBezTo>
                    <a:pt x="26" y="9"/>
                    <a:pt x="19" y="6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4"/>
                    <a:pt x="11" y="5"/>
                  </a:cubicBezTo>
                  <a:cubicBezTo>
                    <a:pt x="13" y="7"/>
                    <a:pt x="16" y="8"/>
                    <a:pt x="19" y="9"/>
                  </a:cubicBezTo>
                  <a:cubicBezTo>
                    <a:pt x="22" y="10"/>
                    <a:pt x="25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33" y="12"/>
                    <a:pt x="36" y="13"/>
                  </a:cubicBezTo>
                  <a:cubicBezTo>
                    <a:pt x="37" y="13"/>
                    <a:pt x="39" y="11"/>
                    <a:pt x="34" y="1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3" name="Freeform 1054">
              <a:extLst>
                <a:ext uri="{FF2B5EF4-FFF2-40B4-BE49-F238E27FC236}">
                  <a16:creationId xmlns:a16="http://schemas.microsoft.com/office/drawing/2014/main" id="{CD76EEFA-C92E-4CA6-9002-92EE5BB0A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3011"/>
              <a:ext cx="113" cy="42"/>
            </a:xfrm>
            <a:custGeom>
              <a:avLst/>
              <a:gdLst>
                <a:gd name="T0" fmla="*/ 83 w 45"/>
                <a:gd name="T1" fmla="*/ 34 h 16"/>
                <a:gd name="T2" fmla="*/ 379 w 45"/>
                <a:gd name="T3" fmla="*/ 179 h 16"/>
                <a:gd name="T4" fmla="*/ 693 w 45"/>
                <a:gd name="T5" fmla="*/ 268 h 16"/>
                <a:gd name="T6" fmla="*/ 713 w 45"/>
                <a:gd name="T7" fmla="*/ 268 h 16"/>
                <a:gd name="T8" fmla="*/ 568 w 45"/>
                <a:gd name="T9" fmla="*/ 221 h 16"/>
                <a:gd name="T10" fmla="*/ 379 w 45"/>
                <a:gd name="T11" fmla="*/ 110 h 16"/>
                <a:gd name="T12" fmla="*/ 126 w 45"/>
                <a:gd name="T13" fmla="*/ 0 h 16"/>
                <a:gd name="T14" fmla="*/ 20 w 45"/>
                <a:gd name="T15" fmla="*/ 21 h 16"/>
                <a:gd name="T16" fmla="*/ 83 w 45"/>
                <a:gd name="T17" fmla="*/ 3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2"/>
                  </a:moveTo>
                  <a:cubicBezTo>
                    <a:pt x="11" y="2"/>
                    <a:pt x="17" y="6"/>
                    <a:pt x="24" y="10"/>
                  </a:cubicBezTo>
                  <a:cubicBezTo>
                    <a:pt x="30" y="12"/>
                    <a:pt x="36" y="14"/>
                    <a:pt x="44" y="15"/>
                  </a:cubicBezTo>
                  <a:cubicBezTo>
                    <a:pt x="45" y="15"/>
                    <a:pt x="44" y="16"/>
                    <a:pt x="45" y="15"/>
                  </a:cubicBezTo>
                  <a:cubicBezTo>
                    <a:pt x="41" y="14"/>
                    <a:pt x="39" y="13"/>
                    <a:pt x="36" y="12"/>
                  </a:cubicBezTo>
                  <a:cubicBezTo>
                    <a:pt x="31" y="10"/>
                    <a:pt x="27" y="8"/>
                    <a:pt x="24" y="6"/>
                  </a:cubicBezTo>
                  <a:cubicBezTo>
                    <a:pt x="19" y="4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4" name="Freeform 1055">
              <a:extLst>
                <a:ext uri="{FF2B5EF4-FFF2-40B4-BE49-F238E27FC236}">
                  <a16:creationId xmlns:a16="http://schemas.microsoft.com/office/drawing/2014/main" id="{D39BA412-6389-47B7-9378-DF9BEA81B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3013"/>
              <a:ext cx="105" cy="40"/>
            </a:xfrm>
            <a:custGeom>
              <a:avLst/>
              <a:gdLst>
                <a:gd name="T0" fmla="*/ 613 w 42"/>
                <a:gd name="T1" fmla="*/ 248 h 15"/>
                <a:gd name="T2" fmla="*/ 470 w 42"/>
                <a:gd name="T3" fmla="*/ 227 h 15"/>
                <a:gd name="T4" fmla="*/ 283 w 42"/>
                <a:gd name="T5" fmla="*/ 115 h 15"/>
                <a:gd name="T6" fmla="*/ 33 w 42"/>
                <a:gd name="T7" fmla="*/ 0 h 15"/>
                <a:gd name="T8" fmla="*/ 0 w 42"/>
                <a:gd name="T9" fmla="*/ 21 h 15"/>
                <a:gd name="T10" fmla="*/ 113 w 42"/>
                <a:gd name="T11" fmla="*/ 77 h 15"/>
                <a:gd name="T12" fmla="*/ 270 w 42"/>
                <a:gd name="T13" fmla="*/ 149 h 15"/>
                <a:gd name="T14" fmla="*/ 375 w 42"/>
                <a:gd name="T15" fmla="*/ 227 h 15"/>
                <a:gd name="T16" fmla="*/ 395 w 42"/>
                <a:gd name="T17" fmla="*/ 227 h 15"/>
                <a:gd name="T18" fmla="*/ 408 w 42"/>
                <a:gd name="T19" fmla="*/ 248 h 15"/>
                <a:gd name="T20" fmla="*/ 425 w 42"/>
                <a:gd name="T21" fmla="*/ 248 h 15"/>
                <a:gd name="T22" fmla="*/ 438 w 42"/>
                <a:gd name="T23" fmla="*/ 264 h 15"/>
                <a:gd name="T24" fmla="*/ 595 w 42"/>
                <a:gd name="T25" fmla="*/ 264 h 15"/>
                <a:gd name="T26" fmla="*/ 658 w 42"/>
                <a:gd name="T27" fmla="*/ 264 h 15"/>
                <a:gd name="T28" fmla="*/ 613 w 42"/>
                <a:gd name="T29" fmla="*/ 248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15">
                  <a:moveTo>
                    <a:pt x="39" y="13"/>
                  </a:moveTo>
                  <a:cubicBezTo>
                    <a:pt x="37" y="12"/>
                    <a:pt x="32" y="13"/>
                    <a:pt x="30" y="12"/>
                  </a:cubicBezTo>
                  <a:cubicBezTo>
                    <a:pt x="29" y="12"/>
                    <a:pt x="22" y="8"/>
                    <a:pt x="18" y="6"/>
                  </a:cubicBezTo>
                  <a:cubicBezTo>
                    <a:pt x="13" y="3"/>
                    <a:pt x="9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5" y="2"/>
                    <a:pt x="7" y="4"/>
                  </a:cubicBezTo>
                  <a:cubicBezTo>
                    <a:pt x="10" y="5"/>
                    <a:pt x="14" y="6"/>
                    <a:pt x="17" y="8"/>
                  </a:cubicBezTo>
                  <a:cubicBezTo>
                    <a:pt x="19" y="10"/>
                    <a:pt x="21" y="11"/>
                    <a:pt x="24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6" y="14"/>
                    <a:pt x="38" y="14"/>
                  </a:cubicBezTo>
                  <a:cubicBezTo>
                    <a:pt x="38" y="14"/>
                    <a:pt x="41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5" name="Freeform 1056">
              <a:extLst>
                <a:ext uri="{FF2B5EF4-FFF2-40B4-BE49-F238E27FC236}">
                  <a16:creationId xmlns:a16="http://schemas.microsoft.com/office/drawing/2014/main" id="{A3728DF7-AFF4-451D-8796-9D3C395F9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3013"/>
              <a:ext cx="97" cy="38"/>
            </a:xfrm>
            <a:custGeom>
              <a:avLst/>
              <a:gdLst>
                <a:gd name="T0" fmla="*/ 525 w 39"/>
                <a:gd name="T1" fmla="*/ 220 h 14"/>
                <a:gd name="T2" fmla="*/ 199 w 39"/>
                <a:gd name="T3" fmla="*/ 81 h 14"/>
                <a:gd name="T4" fmla="*/ 42 w 39"/>
                <a:gd name="T5" fmla="*/ 22 h 14"/>
                <a:gd name="T6" fmla="*/ 12 w 39"/>
                <a:gd name="T7" fmla="*/ 38 h 14"/>
                <a:gd name="T8" fmla="*/ 167 w 39"/>
                <a:gd name="T9" fmla="*/ 117 h 14"/>
                <a:gd name="T10" fmla="*/ 291 w 39"/>
                <a:gd name="T11" fmla="*/ 198 h 14"/>
                <a:gd name="T12" fmla="*/ 433 w 39"/>
                <a:gd name="T13" fmla="*/ 258 h 14"/>
                <a:gd name="T14" fmla="*/ 433 w 39"/>
                <a:gd name="T15" fmla="*/ 258 h 14"/>
                <a:gd name="T16" fmla="*/ 537 w 39"/>
                <a:gd name="T17" fmla="*/ 280 h 14"/>
                <a:gd name="T18" fmla="*/ 525 w 39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4">
                  <a:moveTo>
                    <a:pt x="34" y="11"/>
                  </a:moveTo>
                  <a:cubicBezTo>
                    <a:pt x="25" y="10"/>
                    <a:pt x="19" y="7"/>
                    <a:pt x="13" y="4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3"/>
                    <a:pt x="7" y="4"/>
                    <a:pt x="11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33" y="13"/>
                    <a:pt x="35" y="14"/>
                  </a:cubicBezTo>
                  <a:cubicBezTo>
                    <a:pt x="37" y="14"/>
                    <a:pt x="39" y="12"/>
                    <a:pt x="34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6" name="Freeform 1057">
              <a:extLst>
                <a:ext uri="{FF2B5EF4-FFF2-40B4-BE49-F238E27FC236}">
                  <a16:creationId xmlns:a16="http://schemas.microsoft.com/office/drawing/2014/main" id="{B87678A7-FF07-4C58-97B0-C8669DD4F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3005"/>
              <a:ext cx="110" cy="46"/>
            </a:xfrm>
            <a:custGeom>
              <a:avLst/>
              <a:gdLst>
                <a:gd name="T0" fmla="*/ 83 w 44"/>
                <a:gd name="T1" fmla="*/ 60 h 17"/>
                <a:gd name="T2" fmla="*/ 375 w 44"/>
                <a:gd name="T3" fmla="*/ 219 h 17"/>
                <a:gd name="T4" fmla="*/ 688 w 44"/>
                <a:gd name="T5" fmla="*/ 336 h 17"/>
                <a:gd name="T6" fmla="*/ 688 w 44"/>
                <a:gd name="T7" fmla="*/ 336 h 17"/>
                <a:gd name="T8" fmla="*/ 550 w 44"/>
                <a:gd name="T9" fmla="*/ 257 h 17"/>
                <a:gd name="T10" fmla="*/ 363 w 44"/>
                <a:gd name="T11" fmla="*/ 138 h 17"/>
                <a:gd name="T12" fmla="*/ 125 w 44"/>
                <a:gd name="T13" fmla="*/ 22 h 17"/>
                <a:gd name="T14" fmla="*/ 20 w 44"/>
                <a:gd name="T15" fmla="*/ 38 h 17"/>
                <a:gd name="T16" fmla="*/ 83 w 44"/>
                <a:gd name="T17" fmla="*/ 6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7">
                  <a:moveTo>
                    <a:pt x="5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2" y="3"/>
                    <a:pt x="5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7" name="Freeform 1058">
              <a:extLst>
                <a:ext uri="{FF2B5EF4-FFF2-40B4-BE49-F238E27FC236}">
                  <a16:creationId xmlns:a16="http://schemas.microsoft.com/office/drawing/2014/main" id="{08856BCE-190A-4065-BDE8-4B552DD2C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008"/>
              <a:ext cx="102" cy="45"/>
            </a:xfrm>
            <a:custGeom>
              <a:avLst/>
              <a:gdLst>
                <a:gd name="T0" fmla="*/ 600 w 41"/>
                <a:gd name="T1" fmla="*/ 294 h 17"/>
                <a:gd name="T2" fmla="*/ 478 w 41"/>
                <a:gd name="T3" fmla="*/ 238 h 17"/>
                <a:gd name="T4" fmla="*/ 478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21 h 17"/>
                <a:gd name="T12" fmla="*/ 104 w 41"/>
                <a:gd name="T13" fmla="*/ 77 h 17"/>
                <a:gd name="T14" fmla="*/ 259 w 41"/>
                <a:gd name="T15" fmla="*/ 169 h 17"/>
                <a:gd name="T16" fmla="*/ 353 w 41"/>
                <a:gd name="T17" fmla="*/ 225 h 17"/>
                <a:gd name="T18" fmla="*/ 383 w 41"/>
                <a:gd name="T19" fmla="*/ 238 h 17"/>
                <a:gd name="T20" fmla="*/ 403 w 41"/>
                <a:gd name="T21" fmla="*/ 238 h 17"/>
                <a:gd name="T22" fmla="*/ 415 w 41"/>
                <a:gd name="T23" fmla="*/ 259 h 17"/>
                <a:gd name="T24" fmla="*/ 433 w 41"/>
                <a:gd name="T25" fmla="*/ 259 h 17"/>
                <a:gd name="T26" fmla="*/ 445 w 41"/>
                <a:gd name="T27" fmla="*/ 281 h 17"/>
                <a:gd name="T28" fmla="*/ 465 w 41"/>
                <a:gd name="T29" fmla="*/ 281 h 17"/>
                <a:gd name="T30" fmla="*/ 495 w 41"/>
                <a:gd name="T31" fmla="*/ 294 h 17"/>
                <a:gd name="T32" fmla="*/ 587 w 41"/>
                <a:gd name="T33" fmla="*/ 315 h 17"/>
                <a:gd name="T34" fmla="*/ 632 w 41"/>
                <a:gd name="T35" fmla="*/ 294 h 17"/>
                <a:gd name="T36" fmla="*/ 600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4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3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6"/>
                    <a:pt x="35" y="17"/>
                    <a:pt x="38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1" y="16"/>
                    <a:pt x="40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8" name="Freeform 1059">
              <a:extLst>
                <a:ext uri="{FF2B5EF4-FFF2-40B4-BE49-F238E27FC236}">
                  <a16:creationId xmlns:a16="http://schemas.microsoft.com/office/drawing/2014/main" id="{67356BC1-27E8-4F28-AF94-A32D51349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3011"/>
              <a:ext cx="98" cy="37"/>
            </a:xfrm>
            <a:custGeom>
              <a:avLst/>
              <a:gdLst>
                <a:gd name="T0" fmla="*/ 538 w 39"/>
                <a:gd name="T1" fmla="*/ 225 h 14"/>
                <a:gd name="T2" fmla="*/ 209 w 39"/>
                <a:gd name="T3" fmla="*/ 77 h 14"/>
                <a:gd name="T4" fmla="*/ 50 w 39"/>
                <a:gd name="T5" fmla="*/ 0 h 14"/>
                <a:gd name="T6" fmla="*/ 20 w 39"/>
                <a:gd name="T7" fmla="*/ 34 h 14"/>
                <a:gd name="T8" fmla="*/ 176 w 39"/>
                <a:gd name="T9" fmla="*/ 111 h 14"/>
                <a:gd name="T10" fmla="*/ 304 w 39"/>
                <a:gd name="T11" fmla="*/ 182 h 14"/>
                <a:gd name="T12" fmla="*/ 430 w 39"/>
                <a:gd name="T13" fmla="*/ 238 h 14"/>
                <a:gd name="T14" fmla="*/ 430 w 39"/>
                <a:gd name="T15" fmla="*/ 238 h 14"/>
                <a:gd name="T16" fmla="*/ 555 w 39"/>
                <a:gd name="T17" fmla="*/ 259 h 14"/>
                <a:gd name="T18" fmla="*/ 538 w 39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4">
                  <a:moveTo>
                    <a:pt x="34" y="12"/>
                  </a:moveTo>
                  <a:cubicBezTo>
                    <a:pt x="25" y="10"/>
                    <a:pt x="19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4"/>
                    <a:pt x="11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3"/>
                    <a:pt x="32" y="14"/>
                    <a:pt x="35" y="14"/>
                  </a:cubicBezTo>
                  <a:cubicBezTo>
                    <a:pt x="37" y="14"/>
                    <a:pt x="39" y="12"/>
                    <a:pt x="34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9" name="Freeform 1060">
              <a:extLst>
                <a:ext uri="{FF2B5EF4-FFF2-40B4-BE49-F238E27FC236}">
                  <a16:creationId xmlns:a16="http://schemas.microsoft.com/office/drawing/2014/main" id="{CFEDBF74-9FF3-4140-BAB4-3FA98F43E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3000"/>
              <a:ext cx="110" cy="48"/>
            </a:xfrm>
            <a:custGeom>
              <a:avLst/>
              <a:gdLst>
                <a:gd name="T0" fmla="*/ 83 w 44"/>
                <a:gd name="T1" fmla="*/ 56 h 18"/>
                <a:gd name="T2" fmla="*/ 375 w 44"/>
                <a:gd name="T3" fmla="*/ 205 h 18"/>
                <a:gd name="T4" fmla="*/ 688 w 44"/>
                <a:gd name="T5" fmla="*/ 341 h 18"/>
                <a:gd name="T6" fmla="*/ 688 w 44"/>
                <a:gd name="T7" fmla="*/ 341 h 18"/>
                <a:gd name="T8" fmla="*/ 550 w 44"/>
                <a:gd name="T9" fmla="*/ 264 h 18"/>
                <a:gd name="T10" fmla="*/ 363 w 44"/>
                <a:gd name="T11" fmla="*/ 149 h 18"/>
                <a:gd name="T12" fmla="*/ 125 w 44"/>
                <a:gd name="T13" fmla="*/ 21 h 18"/>
                <a:gd name="T14" fmla="*/ 20 w 44"/>
                <a:gd name="T15" fmla="*/ 35 h 18"/>
                <a:gd name="T16" fmla="*/ 83 w 44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3"/>
                  </a:moveTo>
                  <a:cubicBezTo>
                    <a:pt x="11" y="3"/>
                    <a:pt x="17" y="8"/>
                    <a:pt x="24" y="11"/>
                  </a:cubicBezTo>
                  <a:cubicBezTo>
                    <a:pt x="30" y="14"/>
                    <a:pt x="35" y="16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1" y="12"/>
                    <a:pt x="27" y="10"/>
                    <a:pt x="23" y="8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1"/>
                    <a:pt x="3" y="0"/>
                    <a:pt x="1" y="2"/>
                  </a:cubicBezTo>
                  <a:cubicBezTo>
                    <a:pt x="0" y="4"/>
                    <a:pt x="2" y="3"/>
                    <a:pt x="5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0" name="Freeform 1061">
              <a:extLst>
                <a:ext uri="{FF2B5EF4-FFF2-40B4-BE49-F238E27FC236}">
                  <a16:creationId xmlns:a16="http://schemas.microsoft.com/office/drawing/2014/main" id="{C8C36CB7-BA54-4645-9931-78B3C6E82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3005"/>
              <a:ext cx="103" cy="46"/>
            </a:xfrm>
            <a:custGeom>
              <a:avLst/>
              <a:gdLst>
                <a:gd name="T0" fmla="*/ 618 w 41"/>
                <a:gd name="T1" fmla="*/ 300 h 17"/>
                <a:gd name="T2" fmla="*/ 492 w 41"/>
                <a:gd name="T3" fmla="*/ 257 h 17"/>
                <a:gd name="T4" fmla="*/ 492 w 41"/>
                <a:gd name="T5" fmla="*/ 257 h 17"/>
                <a:gd name="T6" fmla="*/ 284 w 41"/>
                <a:gd name="T7" fmla="*/ 116 h 17"/>
                <a:gd name="T8" fmla="*/ 50 w 41"/>
                <a:gd name="T9" fmla="*/ 0 h 17"/>
                <a:gd name="T10" fmla="*/ 0 w 41"/>
                <a:gd name="T11" fmla="*/ 0 h 17"/>
                <a:gd name="T12" fmla="*/ 113 w 41"/>
                <a:gd name="T13" fmla="*/ 60 h 17"/>
                <a:gd name="T14" fmla="*/ 271 w 41"/>
                <a:gd name="T15" fmla="*/ 162 h 17"/>
                <a:gd name="T16" fmla="*/ 367 w 41"/>
                <a:gd name="T17" fmla="*/ 235 h 17"/>
                <a:gd name="T18" fmla="*/ 397 w 41"/>
                <a:gd name="T19" fmla="*/ 257 h 17"/>
                <a:gd name="T20" fmla="*/ 409 w 41"/>
                <a:gd name="T21" fmla="*/ 257 h 17"/>
                <a:gd name="T22" fmla="*/ 430 w 41"/>
                <a:gd name="T23" fmla="*/ 279 h 17"/>
                <a:gd name="T24" fmla="*/ 442 w 41"/>
                <a:gd name="T25" fmla="*/ 279 h 17"/>
                <a:gd name="T26" fmla="*/ 460 w 41"/>
                <a:gd name="T27" fmla="*/ 300 h 17"/>
                <a:gd name="T28" fmla="*/ 472 w 41"/>
                <a:gd name="T29" fmla="*/ 300 h 17"/>
                <a:gd name="T30" fmla="*/ 505 w 41"/>
                <a:gd name="T31" fmla="*/ 314 h 17"/>
                <a:gd name="T32" fmla="*/ 600 w 41"/>
                <a:gd name="T33" fmla="*/ 336 h 17"/>
                <a:gd name="T34" fmla="*/ 651 w 41"/>
                <a:gd name="T35" fmla="*/ 314 h 17"/>
                <a:gd name="T36" fmla="*/ 618 w 41"/>
                <a:gd name="T37" fmla="*/ 30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5"/>
                  </a:moveTo>
                  <a:cubicBezTo>
                    <a:pt x="36" y="14"/>
                    <a:pt x="34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6"/>
                  </a:cubicBezTo>
                  <a:cubicBezTo>
                    <a:pt x="13" y="3"/>
                    <a:pt x="9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10" y="5"/>
                    <a:pt x="14" y="6"/>
                    <a:pt x="17" y="8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2"/>
                    <a:pt x="25" y="13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3"/>
                    <a:pt x="27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6"/>
                  </a:cubicBezTo>
                  <a:cubicBezTo>
                    <a:pt x="34" y="16"/>
                    <a:pt x="35" y="16"/>
                    <a:pt x="38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1" y="16"/>
                    <a:pt x="40" y="16"/>
                    <a:pt x="39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1" name="Freeform 1062">
              <a:extLst>
                <a:ext uri="{FF2B5EF4-FFF2-40B4-BE49-F238E27FC236}">
                  <a16:creationId xmlns:a16="http://schemas.microsoft.com/office/drawing/2014/main" id="{B5EF026B-A078-4595-9552-F4693BC18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005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77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192 h 15"/>
                <a:gd name="T12" fmla="*/ 425 w 38"/>
                <a:gd name="T13" fmla="*/ 248 h 15"/>
                <a:gd name="T14" fmla="*/ 425 w 38"/>
                <a:gd name="T15" fmla="*/ 248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7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2" name="Freeform 1063">
              <a:extLst>
                <a:ext uri="{FF2B5EF4-FFF2-40B4-BE49-F238E27FC236}">
                  <a16:creationId xmlns:a16="http://schemas.microsoft.com/office/drawing/2014/main" id="{CF1D4793-53A7-4ACA-A815-F0ECE146C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995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97 w 45"/>
                <a:gd name="T3" fmla="*/ 205 h 18"/>
                <a:gd name="T4" fmla="*/ 693 w 45"/>
                <a:gd name="T5" fmla="*/ 341 h 18"/>
                <a:gd name="T6" fmla="*/ 713 w 45"/>
                <a:gd name="T7" fmla="*/ 341 h 18"/>
                <a:gd name="T8" fmla="*/ 568 w 45"/>
                <a:gd name="T9" fmla="*/ 264 h 18"/>
                <a:gd name="T10" fmla="*/ 379 w 45"/>
                <a:gd name="T11" fmla="*/ 149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8"/>
                    <a:pt x="25" y="11"/>
                  </a:cubicBezTo>
                  <a:cubicBezTo>
                    <a:pt x="30" y="14"/>
                    <a:pt x="36" y="16"/>
                    <a:pt x="44" y="18"/>
                  </a:cubicBezTo>
                  <a:cubicBezTo>
                    <a:pt x="45" y="18"/>
                    <a:pt x="44" y="18"/>
                    <a:pt x="45" y="18"/>
                  </a:cubicBezTo>
                  <a:cubicBezTo>
                    <a:pt x="41" y="17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1"/>
                    <a:pt x="4" y="0"/>
                    <a:pt x="2" y="2"/>
                  </a:cubicBezTo>
                  <a:cubicBezTo>
                    <a:pt x="0" y="4"/>
                    <a:pt x="3" y="3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3" name="Freeform 1064">
              <a:extLst>
                <a:ext uri="{FF2B5EF4-FFF2-40B4-BE49-F238E27FC236}">
                  <a16:creationId xmlns:a16="http://schemas.microsoft.com/office/drawing/2014/main" id="{6F10447F-C4F7-43AA-97A6-0DD039701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000"/>
              <a:ext cx="102" cy="45"/>
            </a:xfrm>
            <a:custGeom>
              <a:avLst/>
              <a:gdLst>
                <a:gd name="T0" fmla="*/ 600 w 41"/>
                <a:gd name="T1" fmla="*/ 281 h 17"/>
                <a:gd name="T2" fmla="*/ 478 w 41"/>
                <a:gd name="T3" fmla="*/ 238 h 17"/>
                <a:gd name="T4" fmla="*/ 465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0 h 17"/>
                <a:gd name="T12" fmla="*/ 104 w 41"/>
                <a:gd name="T13" fmla="*/ 56 h 17"/>
                <a:gd name="T14" fmla="*/ 259 w 41"/>
                <a:gd name="T15" fmla="*/ 169 h 17"/>
                <a:gd name="T16" fmla="*/ 353 w 41"/>
                <a:gd name="T17" fmla="*/ 225 h 17"/>
                <a:gd name="T18" fmla="*/ 371 w 41"/>
                <a:gd name="T19" fmla="*/ 238 h 17"/>
                <a:gd name="T20" fmla="*/ 383 w 41"/>
                <a:gd name="T21" fmla="*/ 238 h 17"/>
                <a:gd name="T22" fmla="*/ 415 w 41"/>
                <a:gd name="T23" fmla="*/ 259 h 17"/>
                <a:gd name="T24" fmla="*/ 433 w 41"/>
                <a:gd name="T25" fmla="*/ 259 h 17"/>
                <a:gd name="T26" fmla="*/ 445 w 41"/>
                <a:gd name="T27" fmla="*/ 281 h 17"/>
                <a:gd name="T28" fmla="*/ 465 w 41"/>
                <a:gd name="T29" fmla="*/ 281 h 17"/>
                <a:gd name="T30" fmla="*/ 495 w 41"/>
                <a:gd name="T31" fmla="*/ 294 h 17"/>
                <a:gd name="T32" fmla="*/ 570 w 41"/>
                <a:gd name="T33" fmla="*/ 315 h 17"/>
                <a:gd name="T34" fmla="*/ 632 w 41"/>
                <a:gd name="T35" fmla="*/ 294 h 17"/>
                <a:gd name="T36" fmla="*/ 600 w 41"/>
                <a:gd name="T37" fmla="*/ 281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5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5"/>
                    <a:pt x="13" y="6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3" y="16"/>
                    <a:pt x="35" y="16"/>
                    <a:pt x="37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0" y="16"/>
                    <a:pt x="39" y="16"/>
                    <a:pt x="39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4" name="Freeform 1065">
              <a:extLst>
                <a:ext uri="{FF2B5EF4-FFF2-40B4-BE49-F238E27FC236}">
                  <a16:creationId xmlns:a16="http://schemas.microsoft.com/office/drawing/2014/main" id="{BCD28031-510C-4D64-9AB9-793D3D830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000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300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7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9" y="14"/>
                    <a:pt x="32" y="14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5" name="Freeform 1066">
              <a:extLst>
                <a:ext uri="{FF2B5EF4-FFF2-40B4-BE49-F238E27FC236}">
                  <a16:creationId xmlns:a16="http://schemas.microsoft.com/office/drawing/2014/main" id="{9DD989EE-B927-48D6-9E88-795A45B78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992"/>
              <a:ext cx="110" cy="45"/>
            </a:xfrm>
            <a:custGeom>
              <a:avLst/>
              <a:gdLst>
                <a:gd name="T0" fmla="*/ 83 w 44"/>
                <a:gd name="T1" fmla="*/ 34 h 17"/>
                <a:gd name="T2" fmla="*/ 375 w 44"/>
                <a:gd name="T3" fmla="*/ 183 h 17"/>
                <a:gd name="T4" fmla="*/ 688 w 44"/>
                <a:gd name="T5" fmla="*/ 315 h 17"/>
                <a:gd name="T6" fmla="*/ 688 w 44"/>
                <a:gd name="T7" fmla="*/ 315 h 17"/>
                <a:gd name="T8" fmla="*/ 550 w 44"/>
                <a:gd name="T9" fmla="*/ 238 h 17"/>
                <a:gd name="T10" fmla="*/ 363 w 44"/>
                <a:gd name="T11" fmla="*/ 132 h 17"/>
                <a:gd name="T12" fmla="*/ 125 w 44"/>
                <a:gd name="T13" fmla="*/ 0 h 17"/>
                <a:gd name="T14" fmla="*/ 20 w 44"/>
                <a:gd name="T15" fmla="*/ 21 h 17"/>
                <a:gd name="T16" fmla="*/ 83 w 44"/>
                <a:gd name="T17" fmla="*/ 3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7">
                  <a:moveTo>
                    <a:pt x="5" y="2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1" y="16"/>
                    <a:pt x="38" y="14"/>
                    <a:pt x="35" y="13"/>
                  </a:cubicBezTo>
                  <a:cubicBezTo>
                    <a:pt x="31" y="11"/>
                    <a:pt x="27" y="9"/>
                    <a:pt x="23" y="7"/>
                  </a:cubicBezTo>
                  <a:cubicBezTo>
                    <a:pt x="19" y="4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6" name="Freeform 1067">
              <a:extLst>
                <a:ext uri="{FF2B5EF4-FFF2-40B4-BE49-F238E27FC236}">
                  <a16:creationId xmlns:a16="http://schemas.microsoft.com/office/drawing/2014/main" id="{FA28A207-8C9E-4BDF-8F07-EE06319FD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995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397 w 41"/>
                <a:gd name="T21" fmla="*/ 238 h 17"/>
                <a:gd name="T22" fmla="*/ 430 w 41"/>
                <a:gd name="T23" fmla="*/ 259 h 17"/>
                <a:gd name="T24" fmla="*/ 442 w 41"/>
                <a:gd name="T25" fmla="*/ 259 h 17"/>
                <a:gd name="T26" fmla="*/ 460 w 41"/>
                <a:gd name="T27" fmla="*/ 281 h 17"/>
                <a:gd name="T28" fmla="*/ 472 w 41"/>
                <a:gd name="T29" fmla="*/ 281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5" y="2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4" y="16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7" name="Freeform 1068">
              <a:extLst>
                <a:ext uri="{FF2B5EF4-FFF2-40B4-BE49-F238E27FC236}">
                  <a16:creationId xmlns:a16="http://schemas.microsoft.com/office/drawing/2014/main" id="{08FB4AB6-BD07-4092-9CC0-C3764B9B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995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8" name="Freeform 1069">
              <a:extLst>
                <a:ext uri="{FF2B5EF4-FFF2-40B4-BE49-F238E27FC236}">
                  <a16:creationId xmlns:a16="http://schemas.microsoft.com/office/drawing/2014/main" id="{C96C78A9-BA37-48E3-BE37-12E5A137C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987"/>
              <a:ext cx="113" cy="45"/>
            </a:xfrm>
            <a:custGeom>
              <a:avLst/>
              <a:gdLst>
                <a:gd name="T0" fmla="*/ 95 w 45"/>
                <a:gd name="T1" fmla="*/ 34 h 17"/>
                <a:gd name="T2" fmla="*/ 397 w 45"/>
                <a:gd name="T3" fmla="*/ 183 h 17"/>
                <a:gd name="T4" fmla="*/ 693 w 45"/>
                <a:gd name="T5" fmla="*/ 315 h 17"/>
                <a:gd name="T6" fmla="*/ 713 w 45"/>
                <a:gd name="T7" fmla="*/ 315 h 17"/>
                <a:gd name="T8" fmla="*/ 568 w 45"/>
                <a:gd name="T9" fmla="*/ 238 h 17"/>
                <a:gd name="T10" fmla="*/ 379 w 45"/>
                <a:gd name="T11" fmla="*/ 132 h 17"/>
                <a:gd name="T12" fmla="*/ 146 w 45"/>
                <a:gd name="T13" fmla="*/ 21 h 17"/>
                <a:gd name="T14" fmla="*/ 33 w 45"/>
                <a:gd name="T15" fmla="*/ 21 h 17"/>
                <a:gd name="T16" fmla="*/ 95 w 45"/>
                <a:gd name="T17" fmla="*/ 3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6" y="2"/>
                  </a:moveTo>
                  <a:cubicBezTo>
                    <a:pt x="11" y="3"/>
                    <a:pt x="17" y="7"/>
                    <a:pt x="25" y="10"/>
                  </a:cubicBezTo>
                  <a:cubicBezTo>
                    <a:pt x="30" y="13"/>
                    <a:pt x="36" y="15"/>
                    <a:pt x="44" y="17"/>
                  </a:cubicBezTo>
                  <a:cubicBezTo>
                    <a:pt x="45" y="17"/>
                    <a:pt x="44" y="17"/>
                    <a:pt x="45" y="17"/>
                  </a:cubicBezTo>
                  <a:cubicBezTo>
                    <a:pt x="41" y="16"/>
                    <a:pt x="39" y="15"/>
                    <a:pt x="36" y="13"/>
                  </a:cubicBezTo>
                  <a:cubicBezTo>
                    <a:pt x="31" y="11"/>
                    <a:pt x="28" y="9"/>
                    <a:pt x="24" y="7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3" y="2"/>
                    <a:pt x="6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9" name="Freeform 1070">
              <a:extLst>
                <a:ext uri="{FF2B5EF4-FFF2-40B4-BE49-F238E27FC236}">
                  <a16:creationId xmlns:a16="http://schemas.microsoft.com/office/drawing/2014/main" id="{32808E4F-B93B-4EFD-88C7-987015BE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989"/>
              <a:ext cx="102" cy="46"/>
            </a:xfrm>
            <a:custGeom>
              <a:avLst/>
              <a:gdLst>
                <a:gd name="T0" fmla="*/ 600 w 41"/>
                <a:gd name="T1" fmla="*/ 314 h 17"/>
                <a:gd name="T2" fmla="*/ 478 w 41"/>
                <a:gd name="T3" fmla="*/ 257 h 17"/>
                <a:gd name="T4" fmla="*/ 465 w 41"/>
                <a:gd name="T5" fmla="*/ 257 h 17"/>
                <a:gd name="T6" fmla="*/ 279 w 41"/>
                <a:gd name="T7" fmla="*/ 138 h 17"/>
                <a:gd name="T8" fmla="*/ 30 w 41"/>
                <a:gd name="T9" fmla="*/ 0 h 17"/>
                <a:gd name="T10" fmla="*/ 0 w 41"/>
                <a:gd name="T11" fmla="*/ 22 h 17"/>
                <a:gd name="T12" fmla="*/ 104 w 41"/>
                <a:gd name="T13" fmla="*/ 81 h 17"/>
                <a:gd name="T14" fmla="*/ 259 w 41"/>
                <a:gd name="T15" fmla="*/ 176 h 17"/>
                <a:gd name="T16" fmla="*/ 353 w 41"/>
                <a:gd name="T17" fmla="*/ 235 h 17"/>
                <a:gd name="T18" fmla="*/ 371 w 41"/>
                <a:gd name="T19" fmla="*/ 257 h 17"/>
                <a:gd name="T20" fmla="*/ 383 w 41"/>
                <a:gd name="T21" fmla="*/ 257 h 17"/>
                <a:gd name="T22" fmla="*/ 415 w 41"/>
                <a:gd name="T23" fmla="*/ 279 h 17"/>
                <a:gd name="T24" fmla="*/ 433 w 41"/>
                <a:gd name="T25" fmla="*/ 279 h 17"/>
                <a:gd name="T26" fmla="*/ 445 w 41"/>
                <a:gd name="T27" fmla="*/ 300 h 17"/>
                <a:gd name="T28" fmla="*/ 465 w 41"/>
                <a:gd name="T29" fmla="*/ 300 h 17"/>
                <a:gd name="T30" fmla="*/ 495 w 41"/>
                <a:gd name="T31" fmla="*/ 314 h 17"/>
                <a:gd name="T32" fmla="*/ 570 w 41"/>
                <a:gd name="T33" fmla="*/ 336 h 17"/>
                <a:gd name="T34" fmla="*/ 632 w 41"/>
                <a:gd name="T35" fmla="*/ 314 h 17"/>
                <a:gd name="T36" fmla="*/ 600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3" y="16"/>
                    <a:pt x="35" y="17"/>
                    <a:pt x="37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0" name="Freeform 1071">
              <a:extLst>
                <a:ext uri="{FF2B5EF4-FFF2-40B4-BE49-F238E27FC236}">
                  <a16:creationId xmlns:a16="http://schemas.microsoft.com/office/drawing/2014/main" id="{FC079D2E-33A6-4290-9C94-2ECF3BC2B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989"/>
              <a:ext cx="95" cy="40"/>
            </a:xfrm>
            <a:custGeom>
              <a:avLst/>
              <a:gdLst>
                <a:gd name="T0" fmla="*/ 520 w 38"/>
                <a:gd name="T1" fmla="*/ 248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300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4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3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3" y="8"/>
                    <a:pt x="16" y="9"/>
                    <a:pt x="19" y="10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9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1" name="Freeform 1072">
              <a:extLst>
                <a:ext uri="{FF2B5EF4-FFF2-40B4-BE49-F238E27FC236}">
                  <a16:creationId xmlns:a16="http://schemas.microsoft.com/office/drawing/2014/main" id="{40C6B6DE-612D-4411-8FF8-F54FABC74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981"/>
              <a:ext cx="110" cy="48"/>
            </a:xfrm>
            <a:custGeom>
              <a:avLst/>
              <a:gdLst>
                <a:gd name="T0" fmla="*/ 83 w 44"/>
                <a:gd name="T1" fmla="*/ 35 h 18"/>
                <a:gd name="T2" fmla="*/ 375 w 44"/>
                <a:gd name="T3" fmla="*/ 205 h 18"/>
                <a:gd name="T4" fmla="*/ 688 w 44"/>
                <a:gd name="T5" fmla="*/ 320 h 18"/>
                <a:gd name="T6" fmla="*/ 688 w 44"/>
                <a:gd name="T7" fmla="*/ 320 h 18"/>
                <a:gd name="T8" fmla="*/ 550 w 44"/>
                <a:gd name="T9" fmla="*/ 248 h 18"/>
                <a:gd name="T10" fmla="*/ 363 w 44"/>
                <a:gd name="T11" fmla="*/ 136 h 18"/>
                <a:gd name="T12" fmla="*/ 125 w 44"/>
                <a:gd name="T13" fmla="*/ 21 h 18"/>
                <a:gd name="T14" fmla="*/ 20 w 44"/>
                <a:gd name="T15" fmla="*/ 21 h 18"/>
                <a:gd name="T16" fmla="*/ 83 w 44"/>
                <a:gd name="T17" fmla="*/ 35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2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8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2" name="Freeform 1073">
              <a:extLst>
                <a:ext uri="{FF2B5EF4-FFF2-40B4-BE49-F238E27FC236}">
                  <a16:creationId xmlns:a16="http://schemas.microsoft.com/office/drawing/2014/main" id="{6E9C5074-3FD7-471E-8530-8D2E40EDC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984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397 w 41"/>
                <a:gd name="T21" fmla="*/ 238 h 17"/>
                <a:gd name="T22" fmla="*/ 430 w 41"/>
                <a:gd name="T23" fmla="*/ 259 h 17"/>
                <a:gd name="T24" fmla="*/ 442 w 41"/>
                <a:gd name="T25" fmla="*/ 259 h 17"/>
                <a:gd name="T26" fmla="*/ 460 w 41"/>
                <a:gd name="T27" fmla="*/ 281 h 17"/>
                <a:gd name="T28" fmla="*/ 472 w 41"/>
                <a:gd name="T29" fmla="*/ 281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7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3" name="Freeform 1074">
              <a:extLst>
                <a:ext uri="{FF2B5EF4-FFF2-40B4-BE49-F238E27FC236}">
                  <a16:creationId xmlns:a16="http://schemas.microsoft.com/office/drawing/2014/main" id="{68A8DBA7-D9A9-4760-914E-BF7A1157B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987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21 h 14"/>
                <a:gd name="T6" fmla="*/ 20 w 38"/>
                <a:gd name="T7" fmla="*/ 34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3"/>
                    <a:pt x="32" y="14"/>
                    <a:pt x="35" y="14"/>
                  </a:cubicBezTo>
                  <a:cubicBezTo>
                    <a:pt x="36" y="14"/>
                    <a:pt x="38" y="12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4" name="Freeform 1075">
              <a:extLst>
                <a:ext uri="{FF2B5EF4-FFF2-40B4-BE49-F238E27FC236}">
                  <a16:creationId xmlns:a16="http://schemas.microsoft.com/office/drawing/2014/main" id="{40194373-F81B-45DA-9A0C-17AC0EC41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79"/>
              <a:ext cx="113" cy="45"/>
            </a:xfrm>
            <a:custGeom>
              <a:avLst/>
              <a:gdLst>
                <a:gd name="T0" fmla="*/ 83 w 45"/>
                <a:gd name="T1" fmla="*/ 56 h 17"/>
                <a:gd name="T2" fmla="*/ 397 w 45"/>
                <a:gd name="T3" fmla="*/ 183 h 17"/>
                <a:gd name="T4" fmla="*/ 693 w 45"/>
                <a:gd name="T5" fmla="*/ 294 h 17"/>
                <a:gd name="T6" fmla="*/ 713 w 45"/>
                <a:gd name="T7" fmla="*/ 294 h 17"/>
                <a:gd name="T8" fmla="*/ 568 w 45"/>
                <a:gd name="T9" fmla="*/ 238 h 17"/>
                <a:gd name="T10" fmla="*/ 379 w 45"/>
                <a:gd name="T11" fmla="*/ 132 h 17"/>
                <a:gd name="T12" fmla="*/ 146 w 45"/>
                <a:gd name="T13" fmla="*/ 21 h 17"/>
                <a:gd name="T14" fmla="*/ 33 w 45"/>
                <a:gd name="T15" fmla="*/ 34 h 17"/>
                <a:gd name="T16" fmla="*/ 83 w 45"/>
                <a:gd name="T17" fmla="*/ 5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5" y="3"/>
                  </a:moveTo>
                  <a:cubicBezTo>
                    <a:pt x="11" y="3"/>
                    <a:pt x="17" y="7"/>
                    <a:pt x="25" y="10"/>
                  </a:cubicBezTo>
                  <a:cubicBezTo>
                    <a:pt x="30" y="13"/>
                    <a:pt x="36" y="15"/>
                    <a:pt x="44" y="16"/>
                  </a:cubicBezTo>
                  <a:cubicBezTo>
                    <a:pt x="45" y="16"/>
                    <a:pt x="45" y="17"/>
                    <a:pt x="45" y="16"/>
                  </a:cubicBezTo>
                  <a:cubicBezTo>
                    <a:pt x="42" y="15"/>
                    <a:pt x="39" y="14"/>
                    <a:pt x="36" y="13"/>
                  </a:cubicBezTo>
                  <a:cubicBezTo>
                    <a:pt x="31" y="11"/>
                    <a:pt x="27" y="9"/>
                    <a:pt x="24" y="7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2" y="3"/>
                    <a:pt x="5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5" name="Freeform 1076">
              <a:extLst>
                <a:ext uri="{FF2B5EF4-FFF2-40B4-BE49-F238E27FC236}">
                  <a16:creationId xmlns:a16="http://schemas.microsoft.com/office/drawing/2014/main" id="{8117EC23-0EEF-4BE1-98AF-69151B7D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981"/>
              <a:ext cx="102" cy="43"/>
            </a:xfrm>
            <a:custGeom>
              <a:avLst/>
              <a:gdLst>
                <a:gd name="T0" fmla="*/ 600 w 41"/>
                <a:gd name="T1" fmla="*/ 290 h 16"/>
                <a:gd name="T2" fmla="*/ 478 w 41"/>
                <a:gd name="T3" fmla="*/ 253 h 16"/>
                <a:gd name="T4" fmla="*/ 465 w 41"/>
                <a:gd name="T5" fmla="*/ 253 h 16"/>
                <a:gd name="T6" fmla="*/ 279 w 41"/>
                <a:gd name="T7" fmla="*/ 137 h 16"/>
                <a:gd name="T8" fmla="*/ 30 w 41"/>
                <a:gd name="T9" fmla="*/ 0 h 16"/>
                <a:gd name="T10" fmla="*/ 0 w 41"/>
                <a:gd name="T11" fmla="*/ 22 h 16"/>
                <a:gd name="T12" fmla="*/ 92 w 41"/>
                <a:gd name="T13" fmla="*/ 81 h 16"/>
                <a:gd name="T14" fmla="*/ 259 w 41"/>
                <a:gd name="T15" fmla="*/ 175 h 16"/>
                <a:gd name="T16" fmla="*/ 353 w 41"/>
                <a:gd name="T17" fmla="*/ 231 h 16"/>
                <a:gd name="T18" fmla="*/ 371 w 41"/>
                <a:gd name="T19" fmla="*/ 253 h 16"/>
                <a:gd name="T20" fmla="*/ 383 w 41"/>
                <a:gd name="T21" fmla="*/ 253 h 16"/>
                <a:gd name="T22" fmla="*/ 415 w 41"/>
                <a:gd name="T23" fmla="*/ 274 h 16"/>
                <a:gd name="T24" fmla="*/ 433 w 41"/>
                <a:gd name="T25" fmla="*/ 274 h 16"/>
                <a:gd name="T26" fmla="*/ 445 w 41"/>
                <a:gd name="T27" fmla="*/ 290 h 16"/>
                <a:gd name="T28" fmla="*/ 465 w 41"/>
                <a:gd name="T29" fmla="*/ 290 h 16"/>
                <a:gd name="T30" fmla="*/ 495 w 41"/>
                <a:gd name="T31" fmla="*/ 290 h 16"/>
                <a:gd name="T32" fmla="*/ 587 w 41"/>
                <a:gd name="T33" fmla="*/ 312 h 16"/>
                <a:gd name="T34" fmla="*/ 632 w 41"/>
                <a:gd name="T35" fmla="*/ 290 h 16"/>
                <a:gd name="T36" fmla="*/ 600 w 41"/>
                <a:gd name="T37" fmla="*/ 290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6">
                  <a:moveTo>
                    <a:pt x="39" y="15"/>
                  </a:moveTo>
                  <a:cubicBezTo>
                    <a:pt x="36" y="14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1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2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4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4" y="16"/>
                    <a:pt x="35" y="16"/>
                    <a:pt x="38" y="16"/>
                  </a:cubicBezTo>
                  <a:cubicBezTo>
                    <a:pt x="38" y="16"/>
                    <a:pt x="40" y="16"/>
                    <a:pt x="41" y="15"/>
                  </a:cubicBezTo>
                  <a:cubicBezTo>
                    <a:pt x="40" y="15"/>
                    <a:pt x="40" y="15"/>
                    <a:pt x="39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6" name="Freeform 1077">
              <a:extLst>
                <a:ext uri="{FF2B5EF4-FFF2-40B4-BE49-F238E27FC236}">
                  <a16:creationId xmlns:a16="http://schemas.microsoft.com/office/drawing/2014/main" id="{2C319F32-0192-4C18-A12C-7101C6608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987"/>
              <a:ext cx="97" cy="29"/>
            </a:xfrm>
            <a:custGeom>
              <a:avLst/>
              <a:gdLst>
                <a:gd name="T0" fmla="*/ 525 w 39"/>
                <a:gd name="T1" fmla="*/ 166 h 11"/>
                <a:gd name="T2" fmla="*/ 199 w 39"/>
                <a:gd name="T3" fmla="*/ 55 h 11"/>
                <a:gd name="T4" fmla="*/ 42 w 39"/>
                <a:gd name="T5" fmla="*/ 0 h 11"/>
                <a:gd name="T6" fmla="*/ 12 w 39"/>
                <a:gd name="T7" fmla="*/ 21 h 11"/>
                <a:gd name="T8" fmla="*/ 167 w 39"/>
                <a:gd name="T9" fmla="*/ 90 h 11"/>
                <a:gd name="T10" fmla="*/ 291 w 39"/>
                <a:gd name="T11" fmla="*/ 145 h 11"/>
                <a:gd name="T12" fmla="*/ 433 w 39"/>
                <a:gd name="T13" fmla="*/ 200 h 11"/>
                <a:gd name="T14" fmla="*/ 433 w 39"/>
                <a:gd name="T15" fmla="*/ 200 h 11"/>
                <a:gd name="T16" fmla="*/ 557 w 39"/>
                <a:gd name="T17" fmla="*/ 200 h 11"/>
                <a:gd name="T18" fmla="*/ 525 w 39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1">
                  <a:moveTo>
                    <a:pt x="34" y="9"/>
                  </a:moveTo>
                  <a:cubicBezTo>
                    <a:pt x="26" y="8"/>
                    <a:pt x="19" y="5"/>
                    <a:pt x="13" y="3"/>
                  </a:cubicBezTo>
                  <a:cubicBezTo>
                    <a:pt x="9" y="1"/>
                    <a:pt x="5" y="0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"/>
                    <a:pt x="7" y="3"/>
                    <a:pt x="11" y="5"/>
                  </a:cubicBezTo>
                  <a:cubicBezTo>
                    <a:pt x="13" y="6"/>
                    <a:pt x="17" y="7"/>
                    <a:pt x="19" y="8"/>
                  </a:cubicBezTo>
                  <a:cubicBezTo>
                    <a:pt x="22" y="9"/>
                    <a:pt x="25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11"/>
                    <a:pt x="33" y="11"/>
                    <a:pt x="36" y="11"/>
                  </a:cubicBezTo>
                  <a:cubicBezTo>
                    <a:pt x="37" y="11"/>
                    <a:pt x="39" y="9"/>
                    <a:pt x="34" y="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7" name="Freeform 1078">
              <a:extLst>
                <a:ext uri="{FF2B5EF4-FFF2-40B4-BE49-F238E27FC236}">
                  <a16:creationId xmlns:a16="http://schemas.microsoft.com/office/drawing/2014/main" id="{14E4839F-4FB4-40D3-941D-7132A819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981"/>
              <a:ext cx="112" cy="38"/>
            </a:xfrm>
            <a:custGeom>
              <a:avLst/>
              <a:gdLst>
                <a:gd name="T0" fmla="*/ 75 w 45"/>
                <a:gd name="T1" fmla="*/ 38 h 14"/>
                <a:gd name="T2" fmla="*/ 371 w 45"/>
                <a:gd name="T3" fmla="*/ 176 h 14"/>
                <a:gd name="T4" fmla="*/ 682 w 45"/>
                <a:gd name="T5" fmla="*/ 280 h 14"/>
                <a:gd name="T6" fmla="*/ 694 w 45"/>
                <a:gd name="T7" fmla="*/ 280 h 14"/>
                <a:gd name="T8" fmla="*/ 558 w 45"/>
                <a:gd name="T9" fmla="*/ 220 h 14"/>
                <a:gd name="T10" fmla="*/ 353 w 45"/>
                <a:gd name="T11" fmla="*/ 117 h 14"/>
                <a:gd name="T12" fmla="*/ 124 w 45"/>
                <a:gd name="T13" fmla="*/ 0 h 14"/>
                <a:gd name="T14" fmla="*/ 12 w 45"/>
                <a:gd name="T15" fmla="*/ 22 h 14"/>
                <a:gd name="T16" fmla="*/ 75 w 45"/>
                <a:gd name="T17" fmla="*/ 3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4">
                  <a:moveTo>
                    <a:pt x="5" y="2"/>
                  </a:moveTo>
                  <a:cubicBezTo>
                    <a:pt x="10" y="2"/>
                    <a:pt x="17" y="6"/>
                    <a:pt x="24" y="9"/>
                  </a:cubicBezTo>
                  <a:cubicBezTo>
                    <a:pt x="30" y="11"/>
                    <a:pt x="36" y="13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1" y="13"/>
                    <a:pt x="39" y="12"/>
                    <a:pt x="36" y="11"/>
                  </a:cubicBezTo>
                  <a:cubicBezTo>
                    <a:pt x="31" y="9"/>
                    <a:pt x="27" y="7"/>
                    <a:pt x="23" y="6"/>
                  </a:cubicBezTo>
                  <a:cubicBezTo>
                    <a:pt x="19" y="3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8" name="Freeform 1079">
              <a:extLst>
                <a:ext uri="{FF2B5EF4-FFF2-40B4-BE49-F238E27FC236}">
                  <a16:creationId xmlns:a16="http://schemas.microsoft.com/office/drawing/2014/main" id="{BE73A282-F026-4D53-82C4-A1BFDB78F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981"/>
              <a:ext cx="105" cy="38"/>
            </a:xfrm>
            <a:custGeom>
              <a:avLst/>
              <a:gdLst>
                <a:gd name="T0" fmla="*/ 625 w 42"/>
                <a:gd name="T1" fmla="*/ 258 h 14"/>
                <a:gd name="T2" fmla="*/ 500 w 42"/>
                <a:gd name="T3" fmla="*/ 220 h 14"/>
                <a:gd name="T4" fmla="*/ 488 w 42"/>
                <a:gd name="T5" fmla="*/ 220 h 14"/>
                <a:gd name="T6" fmla="*/ 283 w 42"/>
                <a:gd name="T7" fmla="*/ 117 h 14"/>
                <a:gd name="T8" fmla="*/ 33 w 42"/>
                <a:gd name="T9" fmla="*/ 0 h 14"/>
                <a:gd name="T10" fmla="*/ 0 w 42"/>
                <a:gd name="T11" fmla="*/ 22 h 14"/>
                <a:gd name="T12" fmla="*/ 113 w 42"/>
                <a:gd name="T13" fmla="*/ 60 h 14"/>
                <a:gd name="T14" fmla="*/ 270 w 42"/>
                <a:gd name="T15" fmla="*/ 163 h 14"/>
                <a:gd name="T16" fmla="*/ 375 w 42"/>
                <a:gd name="T17" fmla="*/ 220 h 14"/>
                <a:gd name="T18" fmla="*/ 395 w 42"/>
                <a:gd name="T19" fmla="*/ 220 h 14"/>
                <a:gd name="T20" fmla="*/ 408 w 42"/>
                <a:gd name="T21" fmla="*/ 244 h 14"/>
                <a:gd name="T22" fmla="*/ 438 w 42"/>
                <a:gd name="T23" fmla="*/ 244 h 14"/>
                <a:gd name="T24" fmla="*/ 458 w 42"/>
                <a:gd name="T25" fmla="*/ 258 h 14"/>
                <a:gd name="T26" fmla="*/ 470 w 42"/>
                <a:gd name="T27" fmla="*/ 258 h 14"/>
                <a:gd name="T28" fmla="*/ 488 w 42"/>
                <a:gd name="T29" fmla="*/ 258 h 14"/>
                <a:gd name="T30" fmla="*/ 520 w 42"/>
                <a:gd name="T31" fmla="*/ 280 h 14"/>
                <a:gd name="T32" fmla="*/ 613 w 42"/>
                <a:gd name="T33" fmla="*/ 280 h 14"/>
                <a:gd name="T34" fmla="*/ 658 w 42"/>
                <a:gd name="T35" fmla="*/ 258 h 14"/>
                <a:gd name="T36" fmla="*/ 625 w 42"/>
                <a:gd name="T37" fmla="*/ 25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26" y="9"/>
                    <a:pt x="22" y="7"/>
                    <a:pt x="18" y="6"/>
                  </a:cubicBezTo>
                  <a:cubicBezTo>
                    <a:pt x="13" y="3"/>
                    <a:pt x="8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2"/>
                    <a:pt x="7" y="3"/>
                  </a:cubicBezTo>
                  <a:cubicBezTo>
                    <a:pt x="10" y="4"/>
                    <a:pt x="14" y="6"/>
                    <a:pt x="17" y="8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7" y="12"/>
                    <a:pt x="27" y="12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3"/>
                    <a:pt x="32" y="14"/>
                    <a:pt x="33" y="14"/>
                  </a:cubicBezTo>
                  <a:cubicBezTo>
                    <a:pt x="35" y="14"/>
                    <a:pt x="36" y="14"/>
                    <a:pt x="39" y="14"/>
                  </a:cubicBezTo>
                  <a:cubicBezTo>
                    <a:pt x="39" y="14"/>
                    <a:pt x="41" y="14"/>
                    <a:pt x="42" y="13"/>
                  </a:cubicBezTo>
                  <a:cubicBezTo>
                    <a:pt x="41" y="13"/>
                    <a:pt x="41" y="13"/>
                    <a:pt x="4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9" name="Freeform 1080">
              <a:extLst>
                <a:ext uri="{FF2B5EF4-FFF2-40B4-BE49-F238E27FC236}">
                  <a16:creationId xmlns:a16="http://schemas.microsoft.com/office/drawing/2014/main" id="{C16F4474-20E4-4CA8-ACAC-91E1F5804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987"/>
              <a:ext cx="98" cy="26"/>
            </a:xfrm>
            <a:custGeom>
              <a:avLst/>
              <a:gdLst>
                <a:gd name="T0" fmla="*/ 538 w 39"/>
                <a:gd name="T1" fmla="*/ 143 h 10"/>
                <a:gd name="T2" fmla="*/ 209 w 39"/>
                <a:gd name="T3" fmla="*/ 55 h 10"/>
                <a:gd name="T4" fmla="*/ 33 w 39"/>
                <a:gd name="T5" fmla="*/ 0 h 10"/>
                <a:gd name="T6" fmla="*/ 20 w 39"/>
                <a:gd name="T7" fmla="*/ 21 h 10"/>
                <a:gd name="T8" fmla="*/ 158 w 39"/>
                <a:gd name="T9" fmla="*/ 88 h 10"/>
                <a:gd name="T10" fmla="*/ 304 w 39"/>
                <a:gd name="T11" fmla="*/ 143 h 10"/>
                <a:gd name="T12" fmla="*/ 442 w 39"/>
                <a:gd name="T13" fmla="*/ 177 h 10"/>
                <a:gd name="T14" fmla="*/ 442 w 39"/>
                <a:gd name="T15" fmla="*/ 177 h 10"/>
                <a:gd name="T16" fmla="*/ 568 w 39"/>
                <a:gd name="T17" fmla="*/ 177 h 10"/>
                <a:gd name="T18" fmla="*/ 538 w 39"/>
                <a:gd name="T19" fmla="*/ 14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0">
                  <a:moveTo>
                    <a:pt x="34" y="8"/>
                  </a:moveTo>
                  <a:cubicBezTo>
                    <a:pt x="26" y="7"/>
                    <a:pt x="19" y="5"/>
                    <a:pt x="13" y="3"/>
                  </a:cubicBezTo>
                  <a:cubicBezTo>
                    <a:pt x="9" y="1"/>
                    <a:pt x="5" y="0"/>
                    <a:pt x="2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8"/>
                  </a:cubicBezTo>
                  <a:cubicBezTo>
                    <a:pt x="22" y="9"/>
                    <a:pt x="25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0" y="10"/>
                    <a:pt x="33" y="10"/>
                    <a:pt x="36" y="10"/>
                  </a:cubicBezTo>
                  <a:cubicBezTo>
                    <a:pt x="37" y="10"/>
                    <a:pt x="39" y="8"/>
                    <a:pt x="34" y="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0" name="Freeform 1081">
              <a:extLst>
                <a:ext uri="{FF2B5EF4-FFF2-40B4-BE49-F238E27FC236}">
                  <a16:creationId xmlns:a16="http://schemas.microsoft.com/office/drawing/2014/main" id="{665C8E6B-F5A2-4ED9-95F6-821747118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984"/>
              <a:ext cx="115" cy="35"/>
            </a:xfrm>
            <a:custGeom>
              <a:avLst/>
              <a:gdLst>
                <a:gd name="T0" fmla="*/ 83 w 46"/>
                <a:gd name="T1" fmla="*/ 35 h 13"/>
                <a:gd name="T2" fmla="*/ 395 w 46"/>
                <a:gd name="T3" fmla="*/ 159 h 13"/>
                <a:gd name="T4" fmla="*/ 708 w 46"/>
                <a:gd name="T5" fmla="*/ 232 h 13"/>
                <a:gd name="T6" fmla="*/ 720 w 46"/>
                <a:gd name="T7" fmla="*/ 232 h 13"/>
                <a:gd name="T8" fmla="*/ 583 w 46"/>
                <a:gd name="T9" fmla="*/ 175 h 13"/>
                <a:gd name="T10" fmla="*/ 375 w 46"/>
                <a:gd name="T11" fmla="*/ 94 h 13"/>
                <a:gd name="T12" fmla="*/ 125 w 46"/>
                <a:gd name="T13" fmla="*/ 0 h 13"/>
                <a:gd name="T14" fmla="*/ 33 w 46"/>
                <a:gd name="T15" fmla="*/ 22 h 13"/>
                <a:gd name="T16" fmla="*/ 83 w 46"/>
                <a:gd name="T17" fmla="*/ 35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3">
                  <a:moveTo>
                    <a:pt x="5" y="2"/>
                  </a:moveTo>
                  <a:cubicBezTo>
                    <a:pt x="11" y="2"/>
                    <a:pt x="18" y="5"/>
                    <a:pt x="25" y="8"/>
                  </a:cubicBezTo>
                  <a:cubicBezTo>
                    <a:pt x="31" y="10"/>
                    <a:pt x="37" y="11"/>
                    <a:pt x="45" y="12"/>
                  </a:cubicBezTo>
                  <a:cubicBezTo>
                    <a:pt x="46" y="12"/>
                    <a:pt x="46" y="13"/>
                    <a:pt x="46" y="12"/>
                  </a:cubicBezTo>
                  <a:cubicBezTo>
                    <a:pt x="42" y="11"/>
                    <a:pt x="39" y="11"/>
                    <a:pt x="37" y="9"/>
                  </a:cubicBezTo>
                  <a:cubicBezTo>
                    <a:pt x="32" y="8"/>
                    <a:pt x="28" y="6"/>
                    <a:pt x="24" y="5"/>
                  </a:cubicBezTo>
                  <a:cubicBezTo>
                    <a:pt x="19" y="3"/>
                    <a:pt x="13" y="0"/>
                    <a:pt x="8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1" name="Freeform 1082">
              <a:extLst>
                <a:ext uri="{FF2B5EF4-FFF2-40B4-BE49-F238E27FC236}">
                  <a16:creationId xmlns:a16="http://schemas.microsoft.com/office/drawing/2014/main" id="{87091A83-BC32-407D-B5FA-823AAAAE3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981"/>
              <a:ext cx="107" cy="38"/>
            </a:xfrm>
            <a:custGeom>
              <a:avLst/>
              <a:gdLst>
                <a:gd name="T0" fmla="*/ 632 w 43"/>
                <a:gd name="T1" fmla="*/ 244 h 14"/>
                <a:gd name="T2" fmla="*/ 508 w 43"/>
                <a:gd name="T3" fmla="*/ 220 h 14"/>
                <a:gd name="T4" fmla="*/ 495 w 43"/>
                <a:gd name="T5" fmla="*/ 198 h 14"/>
                <a:gd name="T6" fmla="*/ 291 w 43"/>
                <a:gd name="T7" fmla="*/ 117 h 14"/>
                <a:gd name="T8" fmla="*/ 42 w 43"/>
                <a:gd name="T9" fmla="*/ 22 h 14"/>
                <a:gd name="T10" fmla="*/ 0 w 43"/>
                <a:gd name="T11" fmla="*/ 38 h 14"/>
                <a:gd name="T12" fmla="*/ 105 w 43"/>
                <a:gd name="T13" fmla="*/ 81 h 14"/>
                <a:gd name="T14" fmla="*/ 279 w 43"/>
                <a:gd name="T15" fmla="*/ 163 h 14"/>
                <a:gd name="T16" fmla="*/ 383 w 43"/>
                <a:gd name="T17" fmla="*/ 198 h 14"/>
                <a:gd name="T18" fmla="*/ 403 w 43"/>
                <a:gd name="T19" fmla="*/ 220 h 14"/>
                <a:gd name="T20" fmla="*/ 416 w 43"/>
                <a:gd name="T21" fmla="*/ 220 h 14"/>
                <a:gd name="T22" fmla="*/ 445 w 43"/>
                <a:gd name="T23" fmla="*/ 244 h 14"/>
                <a:gd name="T24" fmla="*/ 445 w 43"/>
                <a:gd name="T25" fmla="*/ 244 h 14"/>
                <a:gd name="T26" fmla="*/ 478 w 43"/>
                <a:gd name="T27" fmla="*/ 258 h 14"/>
                <a:gd name="T28" fmla="*/ 495 w 43"/>
                <a:gd name="T29" fmla="*/ 258 h 14"/>
                <a:gd name="T30" fmla="*/ 528 w 43"/>
                <a:gd name="T31" fmla="*/ 258 h 14"/>
                <a:gd name="T32" fmla="*/ 620 w 43"/>
                <a:gd name="T33" fmla="*/ 258 h 14"/>
                <a:gd name="T34" fmla="*/ 662 w 43"/>
                <a:gd name="T35" fmla="*/ 244 h 14"/>
                <a:gd name="T36" fmla="*/ 632 w 43"/>
                <a:gd name="T37" fmla="*/ 244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3" h="14">
                  <a:moveTo>
                    <a:pt x="41" y="12"/>
                  </a:moveTo>
                  <a:cubicBezTo>
                    <a:pt x="38" y="11"/>
                    <a:pt x="35" y="11"/>
                    <a:pt x="33" y="11"/>
                  </a:cubicBezTo>
                  <a:cubicBezTo>
                    <a:pt x="32" y="11"/>
                    <a:pt x="32" y="10"/>
                    <a:pt x="32" y="10"/>
                  </a:cubicBezTo>
                  <a:cubicBezTo>
                    <a:pt x="27" y="9"/>
                    <a:pt x="23" y="7"/>
                    <a:pt x="19" y="6"/>
                  </a:cubicBezTo>
                  <a:cubicBezTo>
                    <a:pt x="13" y="3"/>
                    <a:pt x="9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11" y="5"/>
                    <a:pt x="14" y="6"/>
                    <a:pt x="18" y="8"/>
                  </a:cubicBezTo>
                  <a:cubicBezTo>
                    <a:pt x="20" y="9"/>
                    <a:pt x="22" y="10"/>
                    <a:pt x="25" y="10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6" y="14"/>
                    <a:pt x="37" y="14"/>
                    <a:pt x="40" y="13"/>
                  </a:cubicBezTo>
                  <a:cubicBezTo>
                    <a:pt x="40" y="13"/>
                    <a:pt x="42" y="13"/>
                    <a:pt x="43" y="12"/>
                  </a:cubicBezTo>
                  <a:cubicBezTo>
                    <a:pt x="42" y="12"/>
                    <a:pt x="41" y="12"/>
                    <a:pt x="41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32" name="Group 1083">
            <a:extLst>
              <a:ext uri="{FF2B5EF4-FFF2-40B4-BE49-F238E27FC236}">
                <a16:creationId xmlns:a16="http://schemas.microsoft.com/office/drawing/2014/main" id="{9DC01FF8-09E6-4391-A940-552C04EBADA6}"/>
              </a:ext>
            </a:extLst>
          </p:cNvPr>
          <p:cNvGrpSpPr>
            <a:grpSpLocks/>
          </p:cNvGrpSpPr>
          <p:nvPr/>
        </p:nvGrpSpPr>
        <p:grpSpPr bwMode="auto">
          <a:xfrm>
            <a:off x="8610600" y="1371600"/>
            <a:ext cx="1155700" cy="4710113"/>
            <a:chOff x="321" y="842"/>
            <a:chExt cx="723" cy="2947"/>
          </a:xfrm>
        </p:grpSpPr>
        <p:sp>
          <p:nvSpPr>
            <p:cNvPr id="26633" name="Freeform 1084">
              <a:extLst>
                <a:ext uri="{FF2B5EF4-FFF2-40B4-BE49-F238E27FC236}">
                  <a16:creationId xmlns:a16="http://schemas.microsoft.com/office/drawing/2014/main" id="{3510B9CE-3468-4E51-B2F3-91CD41D58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879"/>
              <a:ext cx="671" cy="2910"/>
            </a:xfrm>
            <a:custGeom>
              <a:avLst/>
              <a:gdLst>
                <a:gd name="T0" fmla="*/ 4144 w 268"/>
                <a:gd name="T1" fmla="*/ 395 h 1164"/>
                <a:gd name="T2" fmla="*/ 4206 w 268"/>
                <a:gd name="T3" fmla="*/ 1488 h 1164"/>
                <a:gd name="T4" fmla="*/ 3736 w 268"/>
                <a:gd name="T5" fmla="*/ 4283 h 1164"/>
                <a:gd name="T6" fmla="*/ 2231 w 268"/>
                <a:gd name="T7" fmla="*/ 7770 h 1164"/>
                <a:gd name="T8" fmla="*/ 1334 w 268"/>
                <a:gd name="T9" fmla="*/ 9783 h 1164"/>
                <a:gd name="T10" fmla="*/ 1067 w 268"/>
                <a:gd name="T11" fmla="*/ 11113 h 1164"/>
                <a:gd name="T12" fmla="*/ 1522 w 268"/>
                <a:gd name="T13" fmla="*/ 13033 h 1164"/>
                <a:gd name="T14" fmla="*/ 2777 w 268"/>
                <a:gd name="T15" fmla="*/ 15550 h 1164"/>
                <a:gd name="T16" fmla="*/ 3923 w 268"/>
                <a:gd name="T17" fmla="*/ 17363 h 1164"/>
                <a:gd name="T18" fmla="*/ 2964 w 268"/>
                <a:gd name="T19" fmla="*/ 17813 h 1164"/>
                <a:gd name="T20" fmla="*/ 2777 w 268"/>
                <a:gd name="T21" fmla="*/ 17500 h 1164"/>
                <a:gd name="T22" fmla="*/ 2068 w 268"/>
                <a:gd name="T23" fmla="*/ 16438 h 1164"/>
                <a:gd name="T24" fmla="*/ 521 w 268"/>
                <a:gd name="T25" fmla="*/ 13395 h 1164"/>
                <a:gd name="T26" fmla="*/ 0 w 268"/>
                <a:gd name="T27" fmla="*/ 11113 h 1164"/>
                <a:gd name="T28" fmla="*/ 333 w 268"/>
                <a:gd name="T29" fmla="*/ 9425 h 1164"/>
                <a:gd name="T30" fmla="*/ 1272 w 268"/>
                <a:gd name="T31" fmla="*/ 7300 h 1164"/>
                <a:gd name="T32" fmla="*/ 2734 w 268"/>
                <a:gd name="T33" fmla="*/ 3958 h 1164"/>
                <a:gd name="T34" fmla="*/ 3140 w 268"/>
                <a:gd name="T35" fmla="*/ 1488 h 1164"/>
                <a:gd name="T36" fmla="*/ 3090 w 268"/>
                <a:gd name="T37" fmla="*/ 488 h 1164"/>
                <a:gd name="T38" fmla="*/ 4144 w 268"/>
                <a:gd name="T39" fmla="*/ 395 h 11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1164">
                  <a:moveTo>
                    <a:pt x="264" y="25"/>
                  </a:moveTo>
                  <a:cubicBezTo>
                    <a:pt x="266" y="47"/>
                    <a:pt x="268" y="70"/>
                    <a:pt x="268" y="95"/>
                  </a:cubicBezTo>
                  <a:cubicBezTo>
                    <a:pt x="268" y="156"/>
                    <a:pt x="259" y="212"/>
                    <a:pt x="238" y="274"/>
                  </a:cubicBezTo>
                  <a:cubicBezTo>
                    <a:pt x="218" y="336"/>
                    <a:pt x="186" y="405"/>
                    <a:pt x="142" y="497"/>
                  </a:cubicBezTo>
                  <a:cubicBezTo>
                    <a:pt x="116" y="551"/>
                    <a:pt x="97" y="592"/>
                    <a:pt x="85" y="626"/>
                  </a:cubicBezTo>
                  <a:cubicBezTo>
                    <a:pt x="73" y="660"/>
                    <a:pt x="68" y="685"/>
                    <a:pt x="68" y="711"/>
                  </a:cubicBezTo>
                  <a:cubicBezTo>
                    <a:pt x="68" y="744"/>
                    <a:pt x="77" y="780"/>
                    <a:pt x="97" y="834"/>
                  </a:cubicBezTo>
                  <a:cubicBezTo>
                    <a:pt x="117" y="891"/>
                    <a:pt x="148" y="947"/>
                    <a:pt x="177" y="995"/>
                  </a:cubicBezTo>
                  <a:cubicBezTo>
                    <a:pt x="207" y="1043"/>
                    <a:pt x="235" y="1083"/>
                    <a:pt x="250" y="1111"/>
                  </a:cubicBezTo>
                  <a:cubicBezTo>
                    <a:pt x="262" y="1127"/>
                    <a:pt x="206" y="1164"/>
                    <a:pt x="189" y="1140"/>
                  </a:cubicBezTo>
                  <a:cubicBezTo>
                    <a:pt x="187" y="1136"/>
                    <a:pt x="180" y="1125"/>
                    <a:pt x="177" y="1120"/>
                  </a:cubicBezTo>
                  <a:cubicBezTo>
                    <a:pt x="165" y="1102"/>
                    <a:pt x="149" y="1078"/>
                    <a:pt x="132" y="1052"/>
                  </a:cubicBezTo>
                  <a:cubicBezTo>
                    <a:pt x="98" y="998"/>
                    <a:pt x="59" y="930"/>
                    <a:pt x="33" y="857"/>
                  </a:cubicBezTo>
                  <a:cubicBezTo>
                    <a:pt x="13" y="801"/>
                    <a:pt x="0" y="757"/>
                    <a:pt x="0" y="711"/>
                  </a:cubicBezTo>
                  <a:cubicBezTo>
                    <a:pt x="0" y="676"/>
                    <a:pt x="7" y="642"/>
                    <a:pt x="21" y="603"/>
                  </a:cubicBezTo>
                  <a:cubicBezTo>
                    <a:pt x="34" y="565"/>
                    <a:pt x="54" y="522"/>
                    <a:pt x="81" y="467"/>
                  </a:cubicBezTo>
                  <a:cubicBezTo>
                    <a:pt x="125" y="376"/>
                    <a:pt x="155" y="309"/>
                    <a:pt x="174" y="253"/>
                  </a:cubicBezTo>
                  <a:cubicBezTo>
                    <a:pt x="192" y="196"/>
                    <a:pt x="200" y="149"/>
                    <a:pt x="200" y="95"/>
                  </a:cubicBezTo>
                  <a:cubicBezTo>
                    <a:pt x="200" y="70"/>
                    <a:pt x="200" y="53"/>
                    <a:pt x="197" y="31"/>
                  </a:cubicBezTo>
                  <a:cubicBezTo>
                    <a:pt x="190" y="11"/>
                    <a:pt x="259" y="0"/>
                    <a:pt x="264" y="25"/>
                  </a:cubicBezTo>
                </a:path>
              </a:pathLst>
            </a:custGeom>
            <a:solidFill>
              <a:srgbClr val="FDE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1085">
              <a:extLst>
                <a:ext uri="{FF2B5EF4-FFF2-40B4-BE49-F238E27FC236}">
                  <a16:creationId xmlns:a16="http://schemas.microsoft.com/office/drawing/2014/main" id="{1C7237E3-BF87-4483-ACD5-658FB4A53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2284"/>
              <a:ext cx="123" cy="673"/>
            </a:xfrm>
            <a:custGeom>
              <a:avLst/>
              <a:gdLst>
                <a:gd name="T0" fmla="*/ 0 w 49"/>
                <a:gd name="T1" fmla="*/ 0 h 269"/>
                <a:gd name="T2" fmla="*/ 618 w 49"/>
                <a:gd name="T3" fmla="*/ 1096 h 269"/>
                <a:gd name="T4" fmla="*/ 429 w 49"/>
                <a:gd name="T5" fmla="*/ 3055 h 269"/>
                <a:gd name="T6" fmla="*/ 776 w 49"/>
                <a:gd name="T7" fmla="*/ 4213 h 269"/>
                <a:gd name="T8" fmla="*/ 238 w 49"/>
                <a:gd name="T9" fmla="*/ 1396 h 269"/>
                <a:gd name="T10" fmla="*/ 0 w 49"/>
                <a:gd name="T11" fmla="*/ 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69">
                  <a:moveTo>
                    <a:pt x="0" y="0"/>
                  </a:moveTo>
                  <a:cubicBezTo>
                    <a:pt x="39" y="70"/>
                    <a:pt x="39" y="70"/>
                    <a:pt x="39" y="70"/>
                  </a:cubicBezTo>
                  <a:cubicBezTo>
                    <a:pt x="28" y="81"/>
                    <a:pt x="13" y="140"/>
                    <a:pt x="27" y="195"/>
                  </a:cubicBezTo>
                  <a:cubicBezTo>
                    <a:pt x="41" y="249"/>
                    <a:pt x="49" y="269"/>
                    <a:pt x="49" y="269"/>
                  </a:cubicBezTo>
                  <a:cubicBezTo>
                    <a:pt x="25" y="219"/>
                    <a:pt x="9" y="130"/>
                    <a:pt x="15" y="89"/>
                  </a:cubicBezTo>
                  <a:cubicBezTo>
                    <a:pt x="21" y="49"/>
                    <a:pt x="3" y="1"/>
                    <a:pt x="0" y="0"/>
                  </a:cubicBezTo>
                </a:path>
              </a:pathLst>
            </a:custGeom>
            <a:solidFill>
              <a:srgbClr val="E8C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1086">
              <a:extLst>
                <a:ext uri="{FF2B5EF4-FFF2-40B4-BE49-F238E27FC236}">
                  <a16:creationId xmlns:a16="http://schemas.microsoft.com/office/drawing/2014/main" id="{307A6934-D6E1-4AF2-8E8A-300E07898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1814"/>
              <a:ext cx="120" cy="428"/>
            </a:xfrm>
            <a:custGeom>
              <a:avLst/>
              <a:gdLst>
                <a:gd name="T0" fmla="*/ 208 w 48"/>
                <a:gd name="T1" fmla="*/ 0 h 171"/>
                <a:gd name="T2" fmla="*/ 750 w 48"/>
                <a:gd name="T3" fmla="*/ 1116 h 171"/>
                <a:gd name="T4" fmla="*/ 0 w 48"/>
                <a:gd name="T5" fmla="*/ 2681 h 171"/>
                <a:gd name="T6" fmla="*/ 488 w 48"/>
                <a:gd name="T7" fmla="*/ 1146 h 171"/>
                <a:gd name="T8" fmla="*/ 208 w 48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71">
                  <a:moveTo>
                    <a:pt x="13" y="0"/>
                  </a:moveTo>
                  <a:cubicBezTo>
                    <a:pt x="48" y="71"/>
                    <a:pt x="48" y="71"/>
                    <a:pt x="48" y="71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8" y="154"/>
                    <a:pt x="31" y="92"/>
                    <a:pt x="31" y="73"/>
                  </a:cubicBezTo>
                  <a:cubicBezTo>
                    <a:pt x="31" y="54"/>
                    <a:pt x="13" y="0"/>
                    <a:pt x="13" y="0"/>
                  </a:cubicBezTo>
                </a:path>
              </a:pathLst>
            </a:custGeom>
            <a:solidFill>
              <a:srgbClr val="E8C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1087">
              <a:extLst>
                <a:ext uri="{FF2B5EF4-FFF2-40B4-BE49-F238E27FC236}">
                  <a16:creationId xmlns:a16="http://schemas.microsoft.com/office/drawing/2014/main" id="{47BB0316-E63D-42CF-BDF0-1FE675475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514"/>
              <a:ext cx="162" cy="280"/>
            </a:xfrm>
            <a:custGeom>
              <a:avLst/>
              <a:gdLst>
                <a:gd name="T0" fmla="*/ 1007 w 65"/>
                <a:gd name="T1" fmla="*/ 0 h 112"/>
                <a:gd name="T2" fmla="*/ 416 w 65"/>
                <a:gd name="T3" fmla="*/ 1625 h 112"/>
                <a:gd name="T4" fmla="*/ 0 w 65"/>
                <a:gd name="T5" fmla="*/ 833 h 112"/>
                <a:gd name="T6" fmla="*/ 571 w 65"/>
                <a:gd name="T7" fmla="*/ 783 h 112"/>
                <a:gd name="T8" fmla="*/ 1007 w 65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2">
                  <a:moveTo>
                    <a:pt x="65" y="0"/>
                  </a:moveTo>
                  <a:cubicBezTo>
                    <a:pt x="61" y="18"/>
                    <a:pt x="34" y="97"/>
                    <a:pt x="27" y="104"/>
                  </a:cubicBezTo>
                  <a:cubicBezTo>
                    <a:pt x="20" y="112"/>
                    <a:pt x="0" y="53"/>
                    <a:pt x="0" y="53"/>
                  </a:cubicBezTo>
                  <a:cubicBezTo>
                    <a:pt x="0" y="53"/>
                    <a:pt x="24" y="72"/>
                    <a:pt x="37" y="50"/>
                  </a:cubicBezTo>
                  <a:cubicBezTo>
                    <a:pt x="50" y="27"/>
                    <a:pt x="65" y="0"/>
                    <a:pt x="65" y="0"/>
                  </a:cubicBezTo>
                </a:path>
              </a:pathLst>
            </a:custGeom>
            <a:solidFill>
              <a:srgbClr val="E8C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1088">
              <a:extLst>
                <a:ext uri="{FF2B5EF4-FFF2-40B4-BE49-F238E27FC236}">
                  <a16:creationId xmlns:a16="http://schemas.microsoft.com/office/drawing/2014/main" id="{62FCAD54-D578-45C0-BAA5-CF8BA1A8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922"/>
              <a:ext cx="626" cy="2815"/>
            </a:xfrm>
            <a:custGeom>
              <a:avLst/>
              <a:gdLst>
                <a:gd name="T0" fmla="*/ 3143 w 250"/>
                <a:gd name="T1" fmla="*/ 17458 h 1126"/>
                <a:gd name="T2" fmla="*/ 3060 w 250"/>
                <a:gd name="T3" fmla="*/ 16533 h 1126"/>
                <a:gd name="T4" fmla="*/ 1650 w 250"/>
                <a:gd name="T5" fmla="*/ 15770 h 1126"/>
                <a:gd name="T6" fmla="*/ 1618 w 250"/>
                <a:gd name="T7" fmla="*/ 14113 h 1126"/>
                <a:gd name="T8" fmla="*/ 1522 w 250"/>
                <a:gd name="T9" fmla="*/ 13875 h 1126"/>
                <a:gd name="T10" fmla="*/ 676 w 250"/>
                <a:gd name="T11" fmla="*/ 13520 h 1126"/>
                <a:gd name="T12" fmla="*/ 250 w 250"/>
                <a:gd name="T13" fmla="*/ 12783 h 1126"/>
                <a:gd name="T14" fmla="*/ 676 w 250"/>
                <a:gd name="T15" fmla="*/ 11250 h 1126"/>
                <a:gd name="T16" fmla="*/ 363 w 250"/>
                <a:gd name="T17" fmla="*/ 10645 h 1126"/>
                <a:gd name="T18" fmla="*/ 0 w 250"/>
                <a:gd name="T19" fmla="*/ 9720 h 1126"/>
                <a:gd name="T20" fmla="*/ 626 w 250"/>
                <a:gd name="T21" fmla="*/ 8895 h 1126"/>
                <a:gd name="T22" fmla="*/ 1410 w 250"/>
                <a:gd name="T23" fmla="*/ 7970 h 1126"/>
                <a:gd name="T24" fmla="*/ 1285 w 250"/>
                <a:gd name="T25" fmla="*/ 6675 h 1126"/>
                <a:gd name="T26" fmla="*/ 2589 w 250"/>
                <a:gd name="T27" fmla="*/ 5645 h 1126"/>
                <a:gd name="T28" fmla="*/ 2484 w 250"/>
                <a:gd name="T29" fmla="*/ 4208 h 1126"/>
                <a:gd name="T30" fmla="*/ 2714 w 250"/>
                <a:gd name="T31" fmla="*/ 3595 h 1126"/>
                <a:gd name="T32" fmla="*/ 3581 w 250"/>
                <a:gd name="T33" fmla="*/ 2925 h 1126"/>
                <a:gd name="T34" fmla="*/ 3561 w 250"/>
                <a:gd name="T35" fmla="*/ 2220 h 1126"/>
                <a:gd name="T36" fmla="*/ 2965 w 250"/>
                <a:gd name="T37" fmla="*/ 1095 h 1126"/>
                <a:gd name="T38" fmla="*/ 3330 w 250"/>
                <a:gd name="T39" fmla="*/ 83 h 1126"/>
                <a:gd name="T40" fmla="*/ 3548 w 250"/>
                <a:gd name="T41" fmla="*/ 208 h 1126"/>
                <a:gd name="T42" fmla="*/ 3423 w 250"/>
                <a:gd name="T43" fmla="*/ 1613 h 1126"/>
                <a:gd name="T44" fmla="*/ 3926 w 250"/>
                <a:gd name="T45" fmla="*/ 2563 h 1126"/>
                <a:gd name="T46" fmla="*/ 3360 w 250"/>
                <a:gd name="T47" fmla="*/ 3470 h 1126"/>
                <a:gd name="T48" fmla="*/ 2734 w 250"/>
                <a:gd name="T49" fmla="*/ 4050 h 1126"/>
                <a:gd name="T50" fmla="*/ 2935 w 250"/>
                <a:gd name="T51" fmla="*/ 5345 h 1126"/>
                <a:gd name="T52" fmla="*/ 2056 w 250"/>
                <a:gd name="T53" fmla="*/ 6300 h 1126"/>
                <a:gd name="T54" fmla="*/ 1492 w 250"/>
                <a:gd name="T55" fmla="*/ 6958 h 1126"/>
                <a:gd name="T56" fmla="*/ 1555 w 250"/>
                <a:gd name="T57" fmla="*/ 8425 h 1126"/>
                <a:gd name="T58" fmla="*/ 408 w 250"/>
                <a:gd name="T59" fmla="*/ 9395 h 1126"/>
                <a:gd name="T60" fmla="*/ 250 w 250"/>
                <a:gd name="T61" fmla="*/ 9833 h 1126"/>
                <a:gd name="T62" fmla="*/ 929 w 250"/>
                <a:gd name="T63" fmla="*/ 11220 h 1126"/>
                <a:gd name="T64" fmla="*/ 689 w 250"/>
                <a:gd name="T65" fmla="*/ 12050 h 1126"/>
                <a:gd name="T66" fmla="*/ 551 w 250"/>
                <a:gd name="T67" fmla="*/ 13050 h 1126"/>
                <a:gd name="T68" fmla="*/ 1600 w 250"/>
                <a:gd name="T69" fmla="*/ 13625 h 1126"/>
                <a:gd name="T70" fmla="*/ 1868 w 250"/>
                <a:gd name="T71" fmla="*/ 14113 h 1126"/>
                <a:gd name="T72" fmla="*/ 1850 w 250"/>
                <a:gd name="T73" fmla="*/ 15625 h 1126"/>
                <a:gd name="T74" fmla="*/ 2464 w 250"/>
                <a:gd name="T75" fmla="*/ 15988 h 1126"/>
                <a:gd name="T76" fmla="*/ 3405 w 250"/>
                <a:gd name="T77" fmla="*/ 16988 h 1126"/>
                <a:gd name="T78" fmla="*/ 3268 w 250"/>
                <a:gd name="T79" fmla="*/ 17595 h 11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50" h="1126">
                  <a:moveTo>
                    <a:pt x="207" y="1126"/>
                  </a:moveTo>
                  <a:cubicBezTo>
                    <a:pt x="203" y="1125"/>
                    <a:pt x="200" y="1122"/>
                    <a:pt x="200" y="1117"/>
                  </a:cubicBezTo>
                  <a:cubicBezTo>
                    <a:pt x="200" y="1107"/>
                    <a:pt x="201" y="1097"/>
                    <a:pt x="201" y="1087"/>
                  </a:cubicBezTo>
                  <a:cubicBezTo>
                    <a:pt x="202" y="1074"/>
                    <a:pt x="199" y="1062"/>
                    <a:pt x="195" y="1058"/>
                  </a:cubicBezTo>
                  <a:cubicBezTo>
                    <a:pt x="185" y="1046"/>
                    <a:pt x="170" y="1042"/>
                    <a:pt x="153" y="1038"/>
                  </a:cubicBezTo>
                  <a:cubicBezTo>
                    <a:pt x="136" y="1034"/>
                    <a:pt x="116" y="1028"/>
                    <a:pt x="105" y="1009"/>
                  </a:cubicBezTo>
                  <a:cubicBezTo>
                    <a:pt x="96" y="996"/>
                    <a:pt x="92" y="982"/>
                    <a:pt x="93" y="969"/>
                  </a:cubicBezTo>
                  <a:cubicBezTo>
                    <a:pt x="93" y="944"/>
                    <a:pt x="103" y="920"/>
                    <a:pt x="103" y="903"/>
                  </a:cubicBezTo>
                  <a:cubicBezTo>
                    <a:pt x="103" y="901"/>
                    <a:pt x="103" y="899"/>
                    <a:pt x="103" y="897"/>
                  </a:cubicBezTo>
                  <a:cubicBezTo>
                    <a:pt x="102" y="894"/>
                    <a:pt x="101" y="891"/>
                    <a:pt x="97" y="888"/>
                  </a:cubicBezTo>
                  <a:cubicBezTo>
                    <a:pt x="94" y="886"/>
                    <a:pt x="90" y="883"/>
                    <a:pt x="84" y="881"/>
                  </a:cubicBezTo>
                  <a:cubicBezTo>
                    <a:pt x="72" y="876"/>
                    <a:pt x="56" y="872"/>
                    <a:pt x="43" y="865"/>
                  </a:cubicBezTo>
                  <a:cubicBezTo>
                    <a:pt x="34" y="859"/>
                    <a:pt x="25" y="852"/>
                    <a:pt x="21" y="841"/>
                  </a:cubicBezTo>
                  <a:cubicBezTo>
                    <a:pt x="17" y="833"/>
                    <a:pt x="16" y="826"/>
                    <a:pt x="16" y="818"/>
                  </a:cubicBezTo>
                  <a:cubicBezTo>
                    <a:pt x="16" y="800"/>
                    <a:pt x="23" y="782"/>
                    <a:pt x="29" y="765"/>
                  </a:cubicBezTo>
                  <a:cubicBezTo>
                    <a:pt x="35" y="748"/>
                    <a:pt x="42" y="732"/>
                    <a:pt x="43" y="720"/>
                  </a:cubicBezTo>
                  <a:cubicBezTo>
                    <a:pt x="43" y="719"/>
                    <a:pt x="43" y="719"/>
                    <a:pt x="43" y="718"/>
                  </a:cubicBezTo>
                  <a:cubicBezTo>
                    <a:pt x="43" y="706"/>
                    <a:pt x="34" y="695"/>
                    <a:pt x="23" y="681"/>
                  </a:cubicBezTo>
                  <a:cubicBezTo>
                    <a:pt x="12" y="668"/>
                    <a:pt x="0" y="652"/>
                    <a:pt x="0" y="629"/>
                  </a:cubicBezTo>
                  <a:cubicBezTo>
                    <a:pt x="0" y="627"/>
                    <a:pt x="0" y="625"/>
                    <a:pt x="0" y="622"/>
                  </a:cubicBezTo>
                  <a:cubicBezTo>
                    <a:pt x="1" y="609"/>
                    <a:pt x="7" y="599"/>
                    <a:pt x="14" y="590"/>
                  </a:cubicBezTo>
                  <a:cubicBezTo>
                    <a:pt x="22" y="582"/>
                    <a:pt x="31" y="575"/>
                    <a:pt x="40" y="569"/>
                  </a:cubicBezTo>
                  <a:cubicBezTo>
                    <a:pt x="59" y="557"/>
                    <a:pt x="77" y="546"/>
                    <a:pt x="85" y="531"/>
                  </a:cubicBezTo>
                  <a:cubicBezTo>
                    <a:pt x="88" y="524"/>
                    <a:pt x="90" y="517"/>
                    <a:pt x="90" y="510"/>
                  </a:cubicBezTo>
                  <a:cubicBezTo>
                    <a:pt x="90" y="490"/>
                    <a:pt x="79" y="468"/>
                    <a:pt x="79" y="445"/>
                  </a:cubicBezTo>
                  <a:cubicBezTo>
                    <a:pt x="79" y="439"/>
                    <a:pt x="80" y="433"/>
                    <a:pt x="82" y="427"/>
                  </a:cubicBezTo>
                  <a:cubicBezTo>
                    <a:pt x="88" y="407"/>
                    <a:pt x="107" y="397"/>
                    <a:pt x="124" y="389"/>
                  </a:cubicBezTo>
                  <a:cubicBezTo>
                    <a:pt x="141" y="381"/>
                    <a:pt x="157" y="373"/>
                    <a:pt x="165" y="361"/>
                  </a:cubicBezTo>
                  <a:cubicBezTo>
                    <a:pt x="169" y="356"/>
                    <a:pt x="170" y="350"/>
                    <a:pt x="171" y="342"/>
                  </a:cubicBezTo>
                  <a:cubicBezTo>
                    <a:pt x="171" y="323"/>
                    <a:pt x="158" y="297"/>
                    <a:pt x="158" y="269"/>
                  </a:cubicBezTo>
                  <a:cubicBezTo>
                    <a:pt x="158" y="265"/>
                    <a:pt x="158" y="261"/>
                    <a:pt x="159" y="256"/>
                  </a:cubicBezTo>
                  <a:cubicBezTo>
                    <a:pt x="161" y="245"/>
                    <a:pt x="166" y="236"/>
                    <a:pt x="173" y="230"/>
                  </a:cubicBezTo>
                  <a:cubicBezTo>
                    <a:pt x="179" y="223"/>
                    <a:pt x="187" y="218"/>
                    <a:pt x="195" y="214"/>
                  </a:cubicBezTo>
                  <a:cubicBezTo>
                    <a:pt x="210" y="206"/>
                    <a:pt x="223" y="199"/>
                    <a:pt x="228" y="187"/>
                  </a:cubicBezTo>
                  <a:cubicBezTo>
                    <a:pt x="232" y="178"/>
                    <a:pt x="234" y="170"/>
                    <a:pt x="234" y="164"/>
                  </a:cubicBezTo>
                  <a:cubicBezTo>
                    <a:pt x="234" y="157"/>
                    <a:pt x="232" y="150"/>
                    <a:pt x="227" y="142"/>
                  </a:cubicBezTo>
                  <a:cubicBezTo>
                    <a:pt x="223" y="134"/>
                    <a:pt x="215" y="125"/>
                    <a:pt x="206" y="114"/>
                  </a:cubicBezTo>
                  <a:cubicBezTo>
                    <a:pt x="194" y="100"/>
                    <a:pt x="189" y="85"/>
                    <a:pt x="189" y="70"/>
                  </a:cubicBezTo>
                  <a:cubicBezTo>
                    <a:pt x="189" y="47"/>
                    <a:pt x="200" y="26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5" y="1"/>
                    <a:pt x="220" y="0"/>
                    <a:pt x="223" y="2"/>
                  </a:cubicBezTo>
                  <a:cubicBezTo>
                    <a:pt x="227" y="4"/>
                    <a:pt x="228" y="9"/>
                    <a:pt x="226" y="13"/>
                  </a:cubicBezTo>
                  <a:cubicBezTo>
                    <a:pt x="214" y="33"/>
                    <a:pt x="205" y="52"/>
                    <a:pt x="205" y="70"/>
                  </a:cubicBezTo>
                  <a:cubicBezTo>
                    <a:pt x="205" y="81"/>
                    <a:pt x="209" y="92"/>
                    <a:pt x="218" y="103"/>
                  </a:cubicBezTo>
                  <a:cubicBezTo>
                    <a:pt x="228" y="115"/>
                    <a:pt x="236" y="125"/>
                    <a:pt x="241" y="134"/>
                  </a:cubicBezTo>
                  <a:cubicBezTo>
                    <a:pt x="247" y="144"/>
                    <a:pt x="250" y="154"/>
                    <a:pt x="250" y="164"/>
                  </a:cubicBezTo>
                  <a:cubicBezTo>
                    <a:pt x="250" y="173"/>
                    <a:pt x="248" y="183"/>
                    <a:pt x="243" y="193"/>
                  </a:cubicBezTo>
                  <a:cubicBezTo>
                    <a:pt x="237" y="207"/>
                    <a:pt x="225" y="216"/>
                    <a:pt x="214" y="222"/>
                  </a:cubicBezTo>
                  <a:cubicBezTo>
                    <a:pt x="202" y="229"/>
                    <a:pt x="191" y="234"/>
                    <a:pt x="184" y="241"/>
                  </a:cubicBezTo>
                  <a:cubicBezTo>
                    <a:pt x="179" y="246"/>
                    <a:pt x="176" y="251"/>
                    <a:pt x="174" y="259"/>
                  </a:cubicBezTo>
                  <a:cubicBezTo>
                    <a:pt x="174" y="262"/>
                    <a:pt x="174" y="266"/>
                    <a:pt x="174" y="269"/>
                  </a:cubicBezTo>
                  <a:cubicBezTo>
                    <a:pt x="173" y="292"/>
                    <a:pt x="186" y="317"/>
                    <a:pt x="187" y="342"/>
                  </a:cubicBezTo>
                  <a:cubicBezTo>
                    <a:pt x="187" y="352"/>
                    <a:pt x="184" y="362"/>
                    <a:pt x="178" y="370"/>
                  </a:cubicBezTo>
                  <a:cubicBezTo>
                    <a:pt x="166" y="388"/>
                    <a:pt x="147" y="395"/>
                    <a:pt x="131" y="403"/>
                  </a:cubicBezTo>
                  <a:cubicBezTo>
                    <a:pt x="114" y="412"/>
                    <a:pt x="101" y="419"/>
                    <a:pt x="97" y="432"/>
                  </a:cubicBezTo>
                  <a:cubicBezTo>
                    <a:pt x="96" y="436"/>
                    <a:pt x="95" y="440"/>
                    <a:pt x="95" y="445"/>
                  </a:cubicBezTo>
                  <a:cubicBezTo>
                    <a:pt x="95" y="463"/>
                    <a:pt x="106" y="485"/>
                    <a:pt x="106" y="510"/>
                  </a:cubicBezTo>
                  <a:cubicBezTo>
                    <a:pt x="106" y="519"/>
                    <a:pt x="104" y="529"/>
                    <a:pt x="99" y="539"/>
                  </a:cubicBezTo>
                  <a:cubicBezTo>
                    <a:pt x="91" y="554"/>
                    <a:pt x="77" y="565"/>
                    <a:pt x="63" y="574"/>
                  </a:cubicBezTo>
                  <a:cubicBezTo>
                    <a:pt x="49" y="583"/>
                    <a:pt x="35" y="591"/>
                    <a:pt x="26" y="601"/>
                  </a:cubicBezTo>
                  <a:cubicBezTo>
                    <a:pt x="21" y="608"/>
                    <a:pt x="17" y="615"/>
                    <a:pt x="16" y="624"/>
                  </a:cubicBezTo>
                  <a:cubicBezTo>
                    <a:pt x="16" y="626"/>
                    <a:pt x="16" y="627"/>
                    <a:pt x="16" y="629"/>
                  </a:cubicBezTo>
                  <a:cubicBezTo>
                    <a:pt x="15" y="645"/>
                    <a:pt x="25" y="658"/>
                    <a:pt x="35" y="671"/>
                  </a:cubicBezTo>
                  <a:cubicBezTo>
                    <a:pt x="46" y="684"/>
                    <a:pt x="58" y="698"/>
                    <a:pt x="59" y="718"/>
                  </a:cubicBezTo>
                  <a:cubicBezTo>
                    <a:pt x="59" y="719"/>
                    <a:pt x="59" y="720"/>
                    <a:pt x="59" y="721"/>
                  </a:cubicBezTo>
                  <a:cubicBezTo>
                    <a:pt x="57" y="737"/>
                    <a:pt x="50" y="754"/>
                    <a:pt x="44" y="771"/>
                  </a:cubicBezTo>
                  <a:cubicBezTo>
                    <a:pt x="38" y="788"/>
                    <a:pt x="32" y="804"/>
                    <a:pt x="32" y="818"/>
                  </a:cubicBezTo>
                  <a:cubicBezTo>
                    <a:pt x="32" y="824"/>
                    <a:pt x="33" y="829"/>
                    <a:pt x="35" y="835"/>
                  </a:cubicBezTo>
                  <a:cubicBezTo>
                    <a:pt x="40" y="845"/>
                    <a:pt x="50" y="851"/>
                    <a:pt x="63" y="856"/>
                  </a:cubicBezTo>
                  <a:cubicBezTo>
                    <a:pt x="76" y="862"/>
                    <a:pt x="90" y="865"/>
                    <a:pt x="102" y="872"/>
                  </a:cubicBezTo>
                  <a:cubicBezTo>
                    <a:pt x="110" y="877"/>
                    <a:pt x="117" y="885"/>
                    <a:pt x="118" y="895"/>
                  </a:cubicBezTo>
                  <a:cubicBezTo>
                    <a:pt x="119" y="898"/>
                    <a:pt x="119" y="900"/>
                    <a:pt x="119" y="903"/>
                  </a:cubicBezTo>
                  <a:cubicBezTo>
                    <a:pt x="119" y="925"/>
                    <a:pt x="108" y="948"/>
                    <a:pt x="109" y="969"/>
                  </a:cubicBezTo>
                  <a:cubicBezTo>
                    <a:pt x="109" y="980"/>
                    <a:pt x="111" y="990"/>
                    <a:pt x="118" y="1000"/>
                  </a:cubicBezTo>
                  <a:cubicBezTo>
                    <a:pt x="119" y="1001"/>
                    <a:pt x="119" y="1001"/>
                    <a:pt x="119" y="1001"/>
                  </a:cubicBezTo>
                  <a:cubicBezTo>
                    <a:pt x="126" y="1014"/>
                    <a:pt x="139" y="1018"/>
                    <a:pt x="157" y="1023"/>
                  </a:cubicBezTo>
                  <a:cubicBezTo>
                    <a:pt x="173" y="1027"/>
                    <a:pt x="193" y="1031"/>
                    <a:pt x="207" y="1047"/>
                  </a:cubicBezTo>
                  <a:cubicBezTo>
                    <a:pt x="216" y="1058"/>
                    <a:pt x="217" y="1072"/>
                    <a:pt x="217" y="1087"/>
                  </a:cubicBezTo>
                  <a:cubicBezTo>
                    <a:pt x="217" y="1098"/>
                    <a:pt x="216" y="1109"/>
                    <a:pt x="216" y="1118"/>
                  </a:cubicBezTo>
                  <a:cubicBezTo>
                    <a:pt x="216" y="1122"/>
                    <a:pt x="212" y="1126"/>
                    <a:pt x="208" y="1126"/>
                  </a:cubicBezTo>
                  <a:cubicBezTo>
                    <a:pt x="208" y="1126"/>
                    <a:pt x="208" y="1126"/>
                    <a:pt x="207" y="1126"/>
                  </a:cubicBezTo>
                </a:path>
              </a:pathLst>
            </a:custGeom>
            <a:solidFill>
              <a:srgbClr val="8E8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1089">
              <a:extLst>
                <a:ext uri="{FF2B5EF4-FFF2-40B4-BE49-F238E27FC236}">
                  <a16:creationId xmlns:a16="http://schemas.microsoft.com/office/drawing/2014/main" id="{8BDF1B40-4510-49B9-AD44-6B0E7DB1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09"/>
              <a:ext cx="148" cy="128"/>
            </a:xfrm>
            <a:custGeom>
              <a:avLst/>
              <a:gdLst>
                <a:gd name="T0" fmla="*/ 0 w 59"/>
                <a:gd name="T1" fmla="*/ 806 h 51"/>
                <a:gd name="T2" fmla="*/ 534 w 59"/>
                <a:gd name="T3" fmla="*/ 492 h 51"/>
                <a:gd name="T4" fmla="*/ 931 w 59"/>
                <a:gd name="T5" fmla="*/ 0 h 51"/>
                <a:gd name="T6" fmla="*/ 441 w 59"/>
                <a:gd name="T7" fmla="*/ 597 h 51"/>
                <a:gd name="T8" fmla="*/ 0 w 59"/>
                <a:gd name="T9" fmla="*/ 80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1">
                  <a:moveTo>
                    <a:pt x="0" y="51"/>
                  </a:moveTo>
                  <a:cubicBezTo>
                    <a:pt x="5" y="46"/>
                    <a:pt x="24" y="34"/>
                    <a:pt x="34" y="31"/>
                  </a:cubicBezTo>
                  <a:cubicBezTo>
                    <a:pt x="47" y="23"/>
                    <a:pt x="55" y="15"/>
                    <a:pt x="59" y="0"/>
                  </a:cubicBezTo>
                  <a:cubicBezTo>
                    <a:pt x="56" y="13"/>
                    <a:pt x="43" y="32"/>
                    <a:pt x="28" y="38"/>
                  </a:cubicBezTo>
                  <a:cubicBezTo>
                    <a:pt x="13" y="45"/>
                    <a:pt x="7" y="47"/>
                    <a:pt x="0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1090">
              <a:extLst>
                <a:ext uri="{FF2B5EF4-FFF2-40B4-BE49-F238E27FC236}">
                  <a16:creationId xmlns:a16="http://schemas.microsoft.com/office/drawing/2014/main" id="{71D02C7A-C93B-4626-A304-92A962999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1649"/>
              <a:ext cx="230" cy="503"/>
            </a:xfrm>
            <a:custGeom>
              <a:avLst/>
              <a:gdLst>
                <a:gd name="T0" fmla="*/ 63 w 92"/>
                <a:gd name="T1" fmla="*/ 2305 h 201"/>
                <a:gd name="T2" fmla="*/ 1063 w 92"/>
                <a:gd name="T3" fmla="*/ 1429 h 201"/>
                <a:gd name="T4" fmla="*/ 925 w 92"/>
                <a:gd name="T5" fmla="*/ 0 h 201"/>
                <a:gd name="T6" fmla="*/ 1283 w 92"/>
                <a:gd name="T7" fmla="*/ 1051 h 201"/>
                <a:gd name="T8" fmla="*/ 470 w 92"/>
                <a:gd name="T9" fmla="*/ 1834 h 201"/>
                <a:gd name="T10" fmla="*/ 95 w 92"/>
                <a:gd name="T11" fmla="*/ 2430 h 201"/>
                <a:gd name="T12" fmla="*/ 250 w 92"/>
                <a:gd name="T13" fmla="*/ 3151 h 201"/>
                <a:gd name="T14" fmla="*/ 63 w 92"/>
                <a:gd name="T15" fmla="*/ 2305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201">
                  <a:moveTo>
                    <a:pt x="4" y="147"/>
                  </a:moveTo>
                  <a:cubicBezTo>
                    <a:pt x="0" y="110"/>
                    <a:pt x="44" y="116"/>
                    <a:pt x="68" y="91"/>
                  </a:cubicBezTo>
                  <a:cubicBezTo>
                    <a:pt x="90" y="71"/>
                    <a:pt x="74" y="21"/>
                    <a:pt x="59" y="0"/>
                  </a:cubicBezTo>
                  <a:cubicBezTo>
                    <a:pt x="70" y="12"/>
                    <a:pt x="92" y="34"/>
                    <a:pt x="82" y="67"/>
                  </a:cubicBezTo>
                  <a:cubicBezTo>
                    <a:pt x="72" y="101"/>
                    <a:pt x="49" y="106"/>
                    <a:pt x="30" y="117"/>
                  </a:cubicBezTo>
                  <a:cubicBezTo>
                    <a:pt x="15" y="127"/>
                    <a:pt x="5" y="135"/>
                    <a:pt x="6" y="155"/>
                  </a:cubicBezTo>
                  <a:cubicBezTo>
                    <a:pt x="8" y="175"/>
                    <a:pt x="16" y="201"/>
                    <a:pt x="16" y="201"/>
                  </a:cubicBezTo>
                  <a:cubicBezTo>
                    <a:pt x="5" y="171"/>
                    <a:pt x="4" y="154"/>
                    <a:pt x="4" y="147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1091">
              <a:extLst>
                <a:ext uri="{FF2B5EF4-FFF2-40B4-BE49-F238E27FC236}">
                  <a16:creationId xmlns:a16="http://schemas.microsoft.com/office/drawing/2014/main" id="{BF2A5DBE-2BE1-4936-B0FA-82046CEA0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842"/>
              <a:ext cx="690" cy="2932"/>
            </a:xfrm>
            <a:custGeom>
              <a:avLst/>
              <a:gdLst>
                <a:gd name="T0" fmla="*/ 3175 w 276"/>
                <a:gd name="T1" fmla="*/ 625 h 1173"/>
                <a:gd name="T2" fmla="*/ 2283 w 276"/>
                <a:gd name="T3" fmla="*/ 2750 h 1173"/>
                <a:gd name="T4" fmla="*/ 1345 w 276"/>
                <a:gd name="T5" fmla="*/ 4824 h 1173"/>
                <a:gd name="T6" fmla="*/ 1063 w 276"/>
                <a:gd name="T7" fmla="*/ 6216 h 1173"/>
                <a:gd name="T8" fmla="*/ 1550 w 276"/>
                <a:gd name="T9" fmla="*/ 7979 h 1173"/>
                <a:gd name="T10" fmla="*/ 3813 w 276"/>
                <a:gd name="T11" fmla="*/ 12090 h 1173"/>
                <a:gd name="T12" fmla="*/ 3813 w 276"/>
                <a:gd name="T13" fmla="*/ 12090 h 1173"/>
                <a:gd name="T14" fmla="*/ 4313 w 276"/>
                <a:gd name="T15" fmla="*/ 13965 h 1173"/>
                <a:gd name="T16" fmla="*/ 4313 w 276"/>
                <a:gd name="T17" fmla="*/ 14183 h 1173"/>
                <a:gd name="T18" fmla="*/ 4063 w 276"/>
                <a:gd name="T19" fmla="*/ 15432 h 1173"/>
                <a:gd name="T20" fmla="*/ 3595 w 276"/>
                <a:gd name="T21" fmla="*/ 16870 h 1173"/>
                <a:gd name="T22" fmla="*/ 3220 w 276"/>
                <a:gd name="T23" fmla="*/ 17932 h 1173"/>
                <a:gd name="T24" fmla="*/ 2145 w 276"/>
                <a:gd name="T25" fmla="*/ 17807 h 1173"/>
                <a:gd name="T26" fmla="*/ 2345 w 276"/>
                <a:gd name="T27" fmla="*/ 17257 h 1173"/>
                <a:gd name="T28" fmla="*/ 3033 w 276"/>
                <a:gd name="T29" fmla="*/ 15150 h 1173"/>
                <a:gd name="T30" fmla="*/ 3250 w 276"/>
                <a:gd name="T31" fmla="*/ 14103 h 1173"/>
                <a:gd name="T32" fmla="*/ 3250 w 276"/>
                <a:gd name="T33" fmla="*/ 13965 h 1173"/>
                <a:gd name="T34" fmla="*/ 2925 w 276"/>
                <a:gd name="T35" fmla="*/ 12653 h 1173"/>
                <a:gd name="T36" fmla="*/ 2925 w 276"/>
                <a:gd name="T37" fmla="*/ 12653 h 1173"/>
                <a:gd name="T38" fmla="*/ 2908 w 276"/>
                <a:gd name="T39" fmla="*/ 12633 h 1173"/>
                <a:gd name="T40" fmla="*/ 595 w 276"/>
                <a:gd name="T41" fmla="*/ 8434 h 1173"/>
                <a:gd name="T42" fmla="*/ 0 w 276"/>
                <a:gd name="T43" fmla="*/ 6216 h 1173"/>
                <a:gd name="T44" fmla="*/ 345 w 276"/>
                <a:gd name="T45" fmla="*/ 4467 h 1173"/>
                <a:gd name="T46" fmla="*/ 1333 w 276"/>
                <a:gd name="T47" fmla="*/ 2280 h 1173"/>
                <a:gd name="T48" fmla="*/ 2208 w 276"/>
                <a:gd name="T49" fmla="*/ 342 h 1173"/>
                <a:gd name="T50" fmla="*/ 3175 w 276"/>
                <a:gd name="T51" fmla="*/ 625 h 117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76" h="1173">
                  <a:moveTo>
                    <a:pt x="203" y="40"/>
                  </a:moveTo>
                  <a:cubicBezTo>
                    <a:pt x="189" y="81"/>
                    <a:pt x="170" y="125"/>
                    <a:pt x="146" y="176"/>
                  </a:cubicBezTo>
                  <a:cubicBezTo>
                    <a:pt x="119" y="231"/>
                    <a:pt x="99" y="274"/>
                    <a:pt x="86" y="309"/>
                  </a:cubicBezTo>
                  <a:cubicBezTo>
                    <a:pt x="74" y="345"/>
                    <a:pt x="68" y="372"/>
                    <a:pt x="68" y="398"/>
                  </a:cubicBezTo>
                  <a:cubicBezTo>
                    <a:pt x="68" y="430"/>
                    <a:pt x="77" y="463"/>
                    <a:pt x="99" y="511"/>
                  </a:cubicBezTo>
                  <a:cubicBezTo>
                    <a:pt x="147" y="614"/>
                    <a:pt x="211" y="719"/>
                    <a:pt x="244" y="774"/>
                  </a:cubicBezTo>
                  <a:cubicBezTo>
                    <a:pt x="244" y="774"/>
                    <a:pt x="244" y="774"/>
                    <a:pt x="244" y="774"/>
                  </a:cubicBezTo>
                  <a:cubicBezTo>
                    <a:pt x="270" y="815"/>
                    <a:pt x="276" y="862"/>
                    <a:pt x="276" y="894"/>
                  </a:cubicBezTo>
                  <a:cubicBezTo>
                    <a:pt x="276" y="899"/>
                    <a:pt x="276" y="904"/>
                    <a:pt x="276" y="908"/>
                  </a:cubicBezTo>
                  <a:cubicBezTo>
                    <a:pt x="274" y="932"/>
                    <a:pt x="268" y="959"/>
                    <a:pt x="260" y="988"/>
                  </a:cubicBezTo>
                  <a:cubicBezTo>
                    <a:pt x="252" y="1017"/>
                    <a:pt x="241" y="1049"/>
                    <a:pt x="230" y="1080"/>
                  </a:cubicBezTo>
                  <a:cubicBezTo>
                    <a:pt x="223" y="1103"/>
                    <a:pt x="214" y="1126"/>
                    <a:pt x="206" y="1148"/>
                  </a:cubicBezTo>
                  <a:cubicBezTo>
                    <a:pt x="197" y="1173"/>
                    <a:pt x="132" y="1156"/>
                    <a:pt x="137" y="1140"/>
                  </a:cubicBezTo>
                  <a:cubicBezTo>
                    <a:pt x="141" y="1129"/>
                    <a:pt x="146" y="1117"/>
                    <a:pt x="150" y="1105"/>
                  </a:cubicBezTo>
                  <a:cubicBezTo>
                    <a:pt x="166" y="1058"/>
                    <a:pt x="183" y="1010"/>
                    <a:pt x="194" y="970"/>
                  </a:cubicBezTo>
                  <a:cubicBezTo>
                    <a:pt x="202" y="943"/>
                    <a:pt x="207" y="920"/>
                    <a:pt x="208" y="903"/>
                  </a:cubicBezTo>
                  <a:cubicBezTo>
                    <a:pt x="208" y="901"/>
                    <a:pt x="208" y="897"/>
                    <a:pt x="208" y="894"/>
                  </a:cubicBezTo>
                  <a:cubicBezTo>
                    <a:pt x="209" y="871"/>
                    <a:pt x="202" y="833"/>
                    <a:pt x="187" y="810"/>
                  </a:cubicBezTo>
                  <a:cubicBezTo>
                    <a:pt x="187" y="810"/>
                    <a:pt x="187" y="810"/>
                    <a:pt x="187" y="810"/>
                  </a:cubicBezTo>
                  <a:cubicBezTo>
                    <a:pt x="186" y="809"/>
                    <a:pt x="186" y="809"/>
                    <a:pt x="186" y="809"/>
                  </a:cubicBezTo>
                  <a:cubicBezTo>
                    <a:pt x="152" y="754"/>
                    <a:pt x="88" y="647"/>
                    <a:pt x="38" y="540"/>
                  </a:cubicBezTo>
                  <a:cubicBezTo>
                    <a:pt x="14" y="488"/>
                    <a:pt x="0" y="444"/>
                    <a:pt x="0" y="398"/>
                  </a:cubicBezTo>
                  <a:cubicBezTo>
                    <a:pt x="0" y="362"/>
                    <a:pt x="8" y="326"/>
                    <a:pt x="22" y="286"/>
                  </a:cubicBezTo>
                  <a:cubicBezTo>
                    <a:pt x="37" y="246"/>
                    <a:pt x="58" y="202"/>
                    <a:pt x="85" y="146"/>
                  </a:cubicBezTo>
                  <a:cubicBezTo>
                    <a:pt x="104" y="107"/>
                    <a:pt x="129" y="53"/>
                    <a:pt x="141" y="22"/>
                  </a:cubicBezTo>
                  <a:cubicBezTo>
                    <a:pt x="150" y="0"/>
                    <a:pt x="209" y="15"/>
                    <a:pt x="203" y="40"/>
                  </a:cubicBezTo>
                </a:path>
              </a:pathLst>
            </a:custGeom>
            <a:solidFill>
              <a:srgbClr val="C6C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1092">
              <a:extLst>
                <a:ext uri="{FF2B5EF4-FFF2-40B4-BE49-F238E27FC236}">
                  <a16:creationId xmlns:a16="http://schemas.microsoft.com/office/drawing/2014/main" id="{2EFB8000-DCB4-4677-BF0B-186880B45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1667"/>
              <a:ext cx="233" cy="680"/>
            </a:xfrm>
            <a:custGeom>
              <a:avLst/>
              <a:gdLst>
                <a:gd name="T0" fmla="*/ 426 w 93"/>
                <a:gd name="T1" fmla="*/ 0 h 272"/>
                <a:gd name="T2" fmla="*/ 489 w 93"/>
                <a:gd name="T3" fmla="*/ 2158 h 272"/>
                <a:gd name="T4" fmla="*/ 1463 w 93"/>
                <a:gd name="T5" fmla="*/ 4250 h 272"/>
                <a:gd name="T6" fmla="*/ 208 w 93"/>
                <a:gd name="T7" fmla="*/ 1895 h 272"/>
                <a:gd name="T8" fmla="*/ 426 w 93"/>
                <a:gd name="T9" fmla="*/ 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272">
                  <a:moveTo>
                    <a:pt x="27" y="0"/>
                  </a:moveTo>
                  <a:cubicBezTo>
                    <a:pt x="21" y="45"/>
                    <a:pt x="8" y="72"/>
                    <a:pt x="31" y="138"/>
                  </a:cubicBezTo>
                  <a:cubicBezTo>
                    <a:pt x="57" y="206"/>
                    <a:pt x="93" y="272"/>
                    <a:pt x="93" y="272"/>
                  </a:cubicBezTo>
                  <a:cubicBezTo>
                    <a:pt x="93" y="272"/>
                    <a:pt x="21" y="170"/>
                    <a:pt x="13" y="121"/>
                  </a:cubicBezTo>
                  <a:cubicBezTo>
                    <a:pt x="0" y="37"/>
                    <a:pt x="27" y="0"/>
                    <a:pt x="27" y="0"/>
                  </a:cubicBezTo>
                </a:path>
              </a:pathLst>
            </a:custGeom>
            <a:solidFill>
              <a:srgbClr val="99A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1093">
              <a:extLst>
                <a:ext uri="{FF2B5EF4-FFF2-40B4-BE49-F238E27FC236}">
                  <a16:creationId xmlns:a16="http://schemas.microsoft.com/office/drawing/2014/main" id="{CAF6211A-EDBD-40C0-B0DC-5585BDF4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3342"/>
              <a:ext cx="152" cy="182"/>
            </a:xfrm>
            <a:custGeom>
              <a:avLst/>
              <a:gdLst>
                <a:gd name="T0" fmla="*/ 0 w 61"/>
                <a:gd name="T1" fmla="*/ 167 h 73"/>
                <a:gd name="T2" fmla="*/ 591 w 61"/>
                <a:gd name="T3" fmla="*/ 1132 h 73"/>
                <a:gd name="T4" fmla="*/ 944 w 61"/>
                <a:gd name="T5" fmla="*/ 0 h 73"/>
                <a:gd name="T6" fmla="*/ 508 w 61"/>
                <a:gd name="T7" fmla="*/ 633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73">
                  <a:moveTo>
                    <a:pt x="0" y="11"/>
                  </a:moveTo>
                  <a:cubicBezTo>
                    <a:pt x="38" y="73"/>
                    <a:pt x="38" y="73"/>
                    <a:pt x="38" y="73"/>
                  </a:cubicBezTo>
                  <a:cubicBezTo>
                    <a:pt x="48" y="49"/>
                    <a:pt x="56" y="15"/>
                    <a:pt x="61" y="0"/>
                  </a:cubicBezTo>
                  <a:cubicBezTo>
                    <a:pt x="51" y="16"/>
                    <a:pt x="38" y="42"/>
                    <a:pt x="33" y="41"/>
                  </a:cubicBezTo>
                </a:path>
              </a:pathLst>
            </a:custGeom>
            <a:solidFill>
              <a:srgbClr val="99A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1094">
              <a:extLst>
                <a:ext uri="{FF2B5EF4-FFF2-40B4-BE49-F238E27FC236}">
                  <a16:creationId xmlns:a16="http://schemas.microsoft.com/office/drawing/2014/main" id="{6CAE936F-EBB4-4C3C-B7C1-18D5F1159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3584"/>
              <a:ext cx="120" cy="158"/>
            </a:xfrm>
            <a:custGeom>
              <a:avLst/>
              <a:gdLst>
                <a:gd name="T0" fmla="*/ 175 w 48"/>
                <a:gd name="T1" fmla="*/ 0 h 63"/>
                <a:gd name="T2" fmla="*/ 750 w 48"/>
                <a:gd name="T3" fmla="*/ 913 h 63"/>
                <a:gd name="T4" fmla="*/ 0 w 48"/>
                <a:gd name="T5" fmla="*/ 785 h 63"/>
                <a:gd name="T6" fmla="*/ 333 w 48"/>
                <a:gd name="T7" fmla="*/ 647 h 63"/>
                <a:gd name="T8" fmla="*/ 175 w 48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11" y="0"/>
                  </a:move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12" y="63"/>
                    <a:pt x="0" y="50"/>
                  </a:cubicBezTo>
                  <a:cubicBezTo>
                    <a:pt x="15" y="55"/>
                    <a:pt x="21" y="53"/>
                    <a:pt x="21" y="41"/>
                  </a:cubicBezTo>
                  <a:cubicBezTo>
                    <a:pt x="22" y="28"/>
                    <a:pt x="11" y="0"/>
                    <a:pt x="11" y="0"/>
                  </a:cubicBezTo>
                </a:path>
              </a:pathLst>
            </a:custGeom>
            <a:solidFill>
              <a:srgbClr val="99A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1095">
              <a:extLst>
                <a:ext uri="{FF2B5EF4-FFF2-40B4-BE49-F238E27FC236}">
                  <a16:creationId xmlns:a16="http://schemas.microsoft.com/office/drawing/2014/main" id="{9A39C9A9-1735-4872-9EAF-4DA38FCD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2692"/>
              <a:ext cx="197" cy="365"/>
            </a:xfrm>
            <a:custGeom>
              <a:avLst/>
              <a:gdLst>
                <a:gd name="T0" fmla="*/ 0 w 79"/>
                <a:gd name="T1" fmla="*/ 1095 h 146"/>
                <a:gd name="T2" fmla="*/ 509 w 79"/>
                <a:gd name="T3" fmla="*/ 0 h 146"/>
                <a:gd name="T4" fmla="*/ 1224 w 79"/>
                <a:gd name="T5" fmla="*/ 2095 h 146"/>
                <a:gd name="T6" fmla="*/ 404 w 79"/>
                <a:gd name="T7" fmla="*/ 720 h 146"/>
                <a:gd name="T8" fmla="*/ 324 w 79"/>
                <a:gd name="T9" fmla="*/ 2283 h 146"/>
                <a:gd name="T10" fmla="*/ 0 w 79"/>
                <a:gd name="T11" fmla="*/ 1095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146">
                  <a:moveTo>
                    <a:pt x="0" y="7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78" y="63"/>
                    <a:pt x="79" y="134"/>
                  </a:cubicBezTo>
                  <a:cubicBezTo>
                    <a:pt x="76" y="105"/>
                    <a:pt x="44" y="24"/>
                    <a:pt x="26" y="46"/>
                  </a:cubicBezTo>
                  <a:cubicBezTo>
                    <a:pt x="16" y="58"/>
                    <a:pt x="24" y="122"/>
                    <a:pt x="21" y="146"/>
                  </a:cubicBezTo>
                  <a:cubicBezTo>
                    <a:pt x="20" y="116"/>
                    <a:pt x="3" y="73"/>
                    <a:pt x="0" y="70"/>
                  </a:cubicBezTo>
                </a:path>
              </a:pathLst>
            </a:custGeom>
            <a:solidFill>
              <a:srgbClr val="99A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1096">
              <a:extLst>
                <a:ext uri="{FF2B5EF4-FFF2-40B4-BE49-F238E27FC236}">
                  <a16:creationId xmlns:a16="http://schemas.microsoft.com/office/drawing/2014/main" id="{4343F5D9-D147-4BF5-9267-5A11BE04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209"/>
              <a:ext cx="165" cy="478"/>
            </a:xfrm>
            <a:custGeom>
              <a:avLst/>
              <a:gdLst>
                <a:gd name="T0" fmla="*/ 0 w 66"/>
                <a:gd name="T1" fmla="*/ 0 h 191"/>
                <a:gd name="T2" fmla="*/ 1033 w 66"/>
                <a:gd name="T3" fmla="*/ 1897 h 191"/>
                <a:gd name="T4" fmla="*/ 550 w 66"/>
                <a:gd name="T5" fmla="*/ 2993 h 191"/>
                <a:gd name="T6" fmla="*/ 783 w 66"/>
                <a:gd name="T7" fmla="*/ 1930 h 191"/>
                <a:gd name="T8" fmla="*/ 0 w 66"/>
                <a:gd name="T9" fmla="*/ 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191">
                  <a:moveTo>
                    <a:pt x="0" y="0"/>
                  </a:moveTo>
                  <a:cubicBezTo>
                    <a:pt x="16" y="35"/>
                    <a:pt x="49" y="97"/>
                    <a:pt x="66" y="121"/>
                  </a:cubicBezTo>
                  <a:cubicBezTo>
                    <a:pt x="63" y="131"/>
                    <a:pt x="35" y="191"/>
                    <a:pt x="35" y="191"/>
                  </a:cubicBezTo>
                  <a:cubicBezTo>
                    <a:pt x="42" y="166"/>
                    <a:pt x="53" y="143"/>
                    <a:pt x="50" y="123"/>
                  </a:cubicBezTo>
                  <a:cubicBezTo>
                    <a:pt x="48" y="103"/>
                    <a:pt x="0" y="0"/>
                    <a:pt x="0" y="0"/>
                  </a:cubicBezTo>
                </a:path>
              </a:pathLst>
            </a:custGeom>
            <a:solidFill>
              <a:srgbClr val="99A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1097">
              <a:extLst>
                <a:ext uri="{FF2B5EF4-FFF2-40B4-BE49-F238E27FC236}">
                  <a16:creationId xmlns:a16="http://schemas.microsoft.com/office/drawing/2014/main" id="{4EF47A56-0BFE-43B2-B711-B52198D1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884"/>
              <a:ext cx="650" cy="2853"/>
            </a:xfrm>
            <a:custGeom>
              <a:avLst/>
              <a:gdLst>
                <a:gd name="T0" fmla="*/ 2770 w 260"/>
                <a:gd name="T1" fmla="*/ 17663 h 1141"/>
                <a:gd name="T2" fmla="*/ 2658 w 260"/>
                <a:gd name="T3" fmla="*/ 17088 h 1141"/>
                <a:gd name="T4" fmla="*/ 2550 w 260"/>
                <a:gd name="T5" fmla="*/ 16305 h 1141"/>
                <a:gd name="T6" fmla="*/ 3783 w 260"/>
                <a:gd name="T7" fmla="*/ 15055 h 1141"/>
                <a:gd name="T8" fmla="*/ 3595 w 260"/>
                <a:gd name="T9" fmla="*/ 14318 h 1141"/>
                <a:gd name="T10" fmla="*/ 3220 w 260"/>
                <a:gd name="T11" fmla="*/ 13492 h 1141"/>
                <a:gd name="T12" fmla="*/ 3613 w 260"/>
                <a:gd name="T13" fmla="*/ 12160 h 1141"/>
                <a:gd name="T14" fmla="*/ 3408 w 260"/>
                <a:gd name="T15" fmla="*/ 11742 h 1141"/>
                <a:gd name="T16" fmla="*/ 2208 w 260"/>
                <a:gd name="T17" fmla="*/ 11192 h 1141"/>
                <a:gd name="T18" fmla="*/ 2158 w 260"/>
                <a:gd name="T19" fmla="*/ 9772 h 1141"/>
                <a:gd name="T20" fmla="*/ 1520 w 260"/>
                <a:gd name="T21" fmla="*/ 9097 h 1141"/>
                <a:gd name="T22" fmla="*/ 613 w 260"/>
                <a:gd name="T23" fmla="*/ 8254 h 1141"/>
                <a:gd name="T24" fmla="*/ 958 w 260"/>
                <a:gd name="T25" fmla="*/ 7114 h 1141"/>
                <a:gd name="T26" fmla="*/ 458 w 260"/>
                <a:gd name="T27" fmla="*/ 6409 h 1141"/>
                <a:gd name="T28" fmla="*/ 520 w 260"/>
                <a:gd name="T29" fmla="*/ 4626 h 1141"/>
                <a:gd name="T30" fmla="*/ 1300 w 260"/>
                <a:gd name="T31" fmla="*/ 3813 h 1141"/>
                <a:gd name="T32" fmla="*/ 1050 w 260"/>
                <a:gd name="T33" fmla="*/ 2720 h 1141"/>
                <a:gd name="T34" fmla="*/ 1520 w 260"/>
                <a:gd name="T35" fmla="*/ 1863 h 1141"/>
                <a:gd name="T36" fmla="*/ 2563 w 260"/>
                <a:gd name="T37" fmla="*/ 1175 h 1141"/>
                <a:gd name="T38" fmla="*/ 2425 w 260"/>
                <a:gd name="T39" fmla="*/ 175 h 1141"/>
                <a:gd name="T40" fmla="*/ 2675 w 260"/>
                <a:gd name="T41" fmla="*/ 113 h 1141"/>
                <a:gd name="T42" fmla="*/ 2800 w 260"/>
                <a:gd name="T43" fmla="*/ 1270 h 1141"/>
                <a:gd name="T44" fmla="*/ 1645 w 260"/>
                <a:gd name="T45" fmla="*/ 2063 h 1141"/>
                <a:gd name="T46" fmla="*/ 1300 w 260"/>
                <a:gd name="T47" fmla="*/ 2720 h 1141"/>
                <a:gd name="T48" fmla="*/ 1550 w 260"/>
                <a:gd name="T49" fmla="*/ 3813 h 1141"/>
                <a:gd name="T50" fmla="*/ 658 w 260"/>
                <a:gd name="T51" fmla="*/ 4833 h 1141"/>
                <a:gd name="T52" fmla="*/ 645 w 260"/>
                <a:gd name="T53" fmla="*/ 6239 h 1141"/>
                <a:gd name="T54" fmla="*/ 1208 w 260"/>
                <a:gd name="T55" fmla="*/ 7114 h 1141"/>
                <a:gd name="T56" fmla="*/ 863 w 260"/>
                <a:gd name="T57" fmla="*/ 8254 h 1141"/>
                <a:gd name="T58" fmla="*/ 1625 w 260"/>
                <a:gd name="T59" fmla="*/ 8867 h 1141"/>
                <a:gd name="T60" fmla="*/ 2408 w 260"/>
                <a:gd name="T61" fmla="*/ 9772 h 1141"/>
                <a:gd name="T62" fmla="*/ 2395 w 260"/>
                <a:gd name="T63" fmla="*/ 11054 h 1141"/>
                <a:gd name="T64" fmla="*/ 3533 w 260"/>
                <a:gd name="T65" fmla="*/ 11535 h 1141"/>
                <a:gd name="T66" fmla="*/ 3863 w 260"/>
                <a:gd name="T67" fmla="*/ 12160 h 1141"/>
                <a:gd name="T68" fmla="*/ 3470 w 260"/>
                <a:gd name="T69" fmla="*/ 13492 h 1141"/>
                <a:gd name="T70" fmla="*/ 3800 w 260"/>
                <a:gd name="T71" fmla="*/ 14180 h 1141"/>
                <a:gd name="T72" fmla="*/ 4033 w 260"/>
                <a:gd name="T73" fmla="*/ 15118 h 1141"/>
                <a:gd name="T74" fmla="*/ 2783 w 260"/>
                <a:gd name="T75" fmla="*/ 16400 h 1141"/>
                <a:gd name="T76" fmla="*/ 2895 w 260"/>
                <a:gd name="T77" fmla="*/ 16963 h 1141"/>
                <a:gd name="T78" fmla="*/ 3020 w 260"/>
                <a:gd name="T79" fmla="*/ 17743 h 1141"/>
                <a:gd name="T80" fmla="*/ 2863 w 260"/>
                <a:gd name="T81" fmla="*/ 17818 h 11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0" h="1141">
                  <a:moveTo>
                    <a:pt x="183" y="1140"/>
                  </a:moveTo>
                  <a:cubicBezTo>
                    <a:pt x="178" y="1139"/>
                    <a:pt x="176" y="1135"/>
                    <a:pt x="177" y="1130"/>
                  </a:cubicBezTo>
                  <a:cubicBezTo>
                    <a:pt x="178" y="1126"/>
                    <a:pt x="179" y="1123"/>
                    <a:pt x="179" y="1120"/>
                  </a:cubicBezTo>
                  <a:cubicBezTo>
                    <a:pt x="179" y="1110"/>
                    <a:pt x="175" y="1102"/>
                    <a:pt x="170" y="1093"/>
                  </a:cubicBezTo>
                  <a:cubicBezTo>
                    <a:pt x="166" y="1083"/>
                    <a:pt x="160" y="1073"/>
                    <a:pt x="160" y="1059"/>
                  </a:cubicBezTo>
                  <a:cubicBezTo>
                    <a:pt x="160" y="1054"/>
                    <a:pt x="161" y="1049"/>
                    <a:pt x="163" y="1043"/>
                  </a:cubicBezTo>
                  <a:cubicBezTo>
                    <a:pt x="170" y="1023"/>
                    <a:pt x="190" y="1011"/>
                    <a:pt x="207" y="999"/>
                  </a:cubicBezTo>
                  <a:cubicBezTo>
                    <a:pt x="225" y="987"/>
                    <a:pt x="240" y="976"/>
                    <a:pt x="242" y="963"/>
                  </a:cubicBezTo>
                  <a:cubicBezTo>
                    <a:pt x="243" y="960"/>
                    <a:pt x="244" y="957"/>
                    <a:pt x="244" y="954"/>
                  </a:cubicBezTo>
                  <a:cubicBezTo>
                    <a:pt x="244" y="941"/>
                    <a:pt x="238" y="929"/>
                    <a:pt x="230" y="916"/>
                  </a:cubicBezTo>
                  <a:cubicBezTo>
                    <a:pt x="222" y="902"/>
                    <a:pt x="212" y="889"/>
                    <a:pt x="208" y="874"/>
                  </a:cubicBezTo>
                  <a:cubicBezTo>
                    <a:pt x="206" y="871"/>
                    <a:pt x="206" y="867"/>
                    <a:pt x="206" y="863"/>
                  </a:cubicBezTo>
                  <a:cubicBezTo>
                    <a:pt x="206" y="848"/>
                    <a:pt x="213" y="834"/>
                    <a:pt x="219" y="820"/>
                  </a:cubicBezTo>
                  <a:cubicBezTo>
                    <a:pt x="225" y="805"/>
                    <a:pt x="231" y="791"/>
                    <a:pt x="231" y="778"/>
                  </a:cubicBezTo>
                  <a:cubicBezTo>
                    <a:pt x="231" y="774"/>
                    <a:pt x="230" y="771"/>
                    <a:pt x="230" y="767"/>
                  </a:cubicBezTo>
                  <a:cubicBezTo>
                    <a:pt x="227" y="759"/>
                    <a:pt x="224" y="755"/>
                    <a:pt x="218" y="751"/>
                  </a:cubicBezTo>
                  <a:cubicBezTo>
                    <a:pt x="212" y="747"/>
                    <a:pt x="203" y="745"/>
                    <a:pt x="194" y="742"/>
                  </a:cubicBezTo>
                  <a:cubicBezTo>
                    <a:pt x="176" y="737"/>
                    <a:pt x="154" y="734"/>
                    <a:pt x="141" y="716"/>
                  </a:cubicBezTo>
                  <a:cubicBezTo>
                    <a:pt x="133" y="707"/>
                    <a:pt x="131" y="695"/>
                    <a:pt x="131" y="685"/>
                  </a:cubicBezTo>
                  <a:cubicBezTo>
                    <a:pt x="131" y="663"/>
                    <a:pt x="139" y="642"/>
                    <a:pt x="138" y="625"/>
                  </a:cubicBezTo>
                  <a:cubicBezTo>
                    <a:pt x="138" y="619"/>
                    <a:pt x="137" y="613"/>
                    <a:pt x="135" y="609"/>
                  </a:cubicBezTo>
                  <a:cubicBezTo>
                    <a:pt x="129" y="597"/>
                    <a:pt x="115" y="589"/>
                    <a:pt x="97" y="582"/>
                  </a:cubicBezTo>
                  <a:cubicBezTo>
                    <a:pt x="80" y="574"/>
                    <a:pt x="60" y="567"/>
                    <a:pt x="47" y="551"/>
                  </a:cubicBezTo>
                  <a:cubicBezTo>
                    <a:pt x="42" y="544"/>
                    <a:pt x="39" y="536"/>
                    <a:pt x="39" y="528"/>
                  </a:cubicBezTo>
                  <a:cubicBezTo>
                    <a:pt x="40" y="514"/>
                    <a:pt x="46" y="501"/>
                    <a:pt x="51" y="488"/>
                  </a:cubicBezTo>
                  <a:cubicBezTo>
                    <a:pt x="56" y="476"/>
                    <a:pt x="61" y="464"/>
                    <a:pt x="61" y="455"/>
                  </a:cubicBezTo>
                  <a:cubicBezTo>
                    <a:pt x="61" y="453"/>
                    <a:pt x="61" y="451"/>
                    <a:pt x="61" y="450"/>
                  </a:cubicBezTo>
                  <a:cubicBezTo>
                    <a:pt x="57" y="437"/>
                    <a:pt x="44" y="425"/>
                    <a:pt x="29" y="410"/>
                  </a:cubicBezTo>
                  <a:cubicBezTo>
                    <a:pt x="15" y="396"/>
                    <a:pt x="0" y="377"/>
                    <a:pt x="0" y="351"/>
                  </a:cubicBezTo>
                  <a:cubicBezTo>
                    <a:pt x="0" y="324"/>
                    <a:pt x="16" y="308"/>
                    <a:pt x="33" y="296"/>
                  </a:cubicBezTo>
                  <a:cubicBezTo>
                    <a:pt x="50" y="284"/>
                    <a:pt x="68" y="275"/>
                    <a:pt x="78" y="260"/>
                  </a:cubicBezTo>
                  <a:cubicBezTo>
                    <a:pt x="81" y="255"/>
                    <a:pt x="83" y="250"/>
                    <a:pt x="83" y="244"/>
                  </a:cubicBezTo>
                  <a:cubicBezTo>
                    <a:pt x="83" y="236"/>
                    <a:pt x="79" y="225"/>
                    <a:pt x="75" y="213"/>
                  </a:cubicBezTo>
                  <a:cubicBezTo>
                    <a:pt x="71" y="202"/>
                    <a:pt x="67" y="188"/>
                    <a:pt x="67" y="174"/>
                  </a:cubicBezTo>
                  <a:cubicBezTo>
                    <a:pt x="67" y="164"/>
                    <a:pt x="69" y="153"/>
                    <a:pt x="74" y="142"/>
                  </a:cubicBezTo>
                  <a:cubicBezTo>
                    <a:pt x="80" y="131"/>
                    <a:pt x="88" y="124"/>
                    <a:pt x="97" y="119"/>
                  </a:cubicBezTo>
                  <a:cubicBezTo>
                    <a:pt x="105" y="114"/>
                    <a:pt x="114" y="111"/>
                    <a:pt x="123" y="108"/>
                  </a:cubicBezTo>
                  <a:cubicBezTo>
                    <a:pt x="140" y="102"/>
                    <a:pt x="154" y="97"/>
                    <a:pt x="164" y="75"/>
                  </a:cubicBezTo>
                  <a:cubicBezTo>
                    <a:pt x="166" y="69"/>
                    <a:pt x="167" y="64"/>
                    <a:pt x="167" y="59"/>
                  </a:cubicBezTo>
                  <a:cubicBezTo>
                    <a:pt x="167" y="45"/>
                    <a:pt x="160" y="30"/>
                    <a:pt x="155" y="11"/>
                  </a:cubicBezTo>
                  <a:cubicBezTo>
                    <a:pt x="154" y="7"/>
                    <a:pt x="157" y="2"/>
                    <a:pt x="161" y="1"/>
                  </a:cubicBezTo>
                  <a:cubicBezTo>
                    <a:pt x="166" y="0"/>
                    <a:pt x="170" y="3"/>
                    <a:pt x="171" y="7"/>
                  </a:cubicBezTo>
                  <a:cubicBezTo>
                    <a:pt x="175" y="24"/>
                    <a:pt x="183" y="40"/>
                    <a:pt x="183" y="59"/>
                  </a:cubicBezTo>
                  <a:cubicBezTo>
                    <a:pt x="183" y="66"/>
                    <a:pt x="182" y="74"/>
                    <a:pt x="179" y="81"/>
                  </a:cubicBezTo>
                  <a:cubicBezTo>
                    <a:pt x="170" y="102"/>
                    <a:pt x="155" y="112"/>
                    <a:pt x="142" y="118"/>
                  </a:cubicBezTo>
                  <a:cubicBezTo>
                    <a:pt x="128" y="124"/>
                    <a:pt x="115" y="127"/>
                    <a:pt x="105" y="132"/>
                  </a:cubicBezTo>
                  <a:cubicBezTo>
                    <a:pt x="98" y="136"/>
                    <a:pt x="93" y="141"/>
                    <a:pt x="88" y="150"/>
                  </a:cubicBezTo>
                  <a:cubicBezTo>
                    <a:pt x="84" y="158"/>
                    <a:pt x="83" y="166"/>
                    <a:pt x="83" y="174"/>
                  </a:cubicBezTo>
                  <a:cubicBezTo>
                    <a:pt x="83" y="185"/>
                    <a:pt x="86" y="197"/>
                    <a:pt x="90" y="208"/>
                  </a:cubicBezTo>
                  <a:cubicBezTo>
                    <a:pt x="94" y="220"/>
                    <a:pt x="98" y="232"/>
                    <a:pt x="99" y="244"/>
                  </a:cubicBezTo>
                  <a:cubicBezTo>
                    <a:pt x="99" y="253"/>
                    <a:pt x="96" y="261"/>
                    <a:pt x="91" y="269"/>
                  </a:cubicBezTo>
                  <a:cubicBezTo>
                    <a:pt x="78" y="288"/>
                    <a:pt x="58" y="298"/>
                    <a:pt x="42" y="309"/>
                  </a:cubicBezTo>
                  <a:cubicBezTo>
                    <a:pt x="27" y="320"/>
                    <a:pt x="16" y="331"/>
                    <a:pt x="16" y="351"/>
                  </a:cubicBezTo>
                  <a:cubicBezTo>
                    <a:pt x="16" y="371"/>
                    <a:pt x="27" y="385"/>
                    <a:pt x="41" y="399"/>
                  </a:cubicBezTo>
                  <a:cubicBezTo>
                    <a:pt x="54" y="413"/>
                    <a:pt x="70" y="426"/>
                    <a:pt x="76" y="445"/>
                  </a:cubicBezTo>
                  <a:cubicBezTo>
                    <a:pt x="77" y="449"/>
                    <a:pt x="77" y="452"/>
                    <a:pt x="77" y="455"/>
                  </a:cubicBezTo>
                  <a:cubicBezTo>
                    <a:pt x="77" y="469"/>
                    <a:pt x="71" y="482"/>
                    <a:pt x="66" y="495"/>
                  </a:cubicBezTo>
                  <a:cubicBezTo>
                    <a:pt x="60" y="507"/>
                    <a:pt x="55" y="519"/>
                    <a:pt x="55" y="528"/>
                  </a:cubicBezTo>
                  <a:cubicBezTo>
                    <a:pt x="56" y="533"/>
                    <a:pt x="57" y="537"/>
                    <a:pt x="60" y="541"/>
                  </a:cubicBezTo>
                  <a:cubicBezTo>
                    <a:pt x="69" y="552"/>
                    <a:pt x="86" y="559"/>
                    <a:pt x="104" y="567"/>
                  </a:cubicBezTo>
                  <a:cubicBezTo>
                    <a:pt x="121" y="575"/>
                    <a:pt x="140" y="583"/>
                    <a:pt x="149" y="601"/>
                  </a:cubicBezTo>
                  <a:cubicBezTo>
                    <a:pt x="153" y="609"/>
                    <a:pt x="154" y="617"/>
                    <a:pt x="154" y="625"/>
                  </a:cubicBezTo>
                  <a:cubicBezTo>
                    <a:pt x="154" y="646"/>
                    <a:pt x="147" y="667"/>
                    <a:pt x="147" y="685"/>
                  </a:cubicBezTo>
                  <a:cubicBezTo>
                    <a:pt x="147" y="693"/>
                    <a:pt x="149" y="700"/>
                    <a:pt x="153" y="707"/>
                  </a:cubicBezTo>
                  <a:cubicBezTo>
                    <a:pt x="160" y="715"/>
                    <a:pt x="171" y="720"/>
                    <a:pt x="185" y="723"/>
                  </a:cubicBezTo>
                  <a:cubicBezTo>
                    <a:pt x="198" y="727"/>
                    <a:pt x="213" y="730"/>
                    <a:pt x="226" y="738"/>
                  </a:cubicBezTo>
                  <a:cubicBezTo>
                    <a:pt x="235" y="743"/>
                    <a:pt x="242" y="751"/>
                    <a:pt x="245" y="763"/>
                  </a:cubicBezTo>
                  <a:cubicBezTo>
                    <a:pt x="246" y="768"/>
                    <a:pt x="247" y="773"/>
                    <a:pt x="247" y="778"/>
                  </a:cubicBezTo>
                  <a:cubicBezTo>
                    <a:pt x="247" y="796"/>
                    <a:pt x="240" y="812"/>
                    <a:pt x="234" y="826"/>
                  </a:cubicBezTo>
                  <a:cubicBezTo>
                    <a:pt x="227" y="840"/>
                    <a:pt x="222" y="854"/>
                    <a:pt x="222" y="863"/>
                  </a:cubicBezTo>
                  <a:cubicBezTo>
                    <a:pt x="222" y="865"/>
                    <a:pt x="222" y="868"/>
                    <a:pt x="223" y="870"/>
                  </a:cubicBezTo>
                  <a:cubicBezTo>
                    <a:pt x="226" y="881"/>
                    <a:pt x="235" y="894"/>
                    <a:pt x="243" y="907"/>
                  </a:cubicBezTo>
                  <a:cubicBezTo>
                    <a:pt x="252" y="921"/>
                    <a:pt x="260" y="936"/>
                    <a:pt x="260" y="954"/>
                  </a:cubicBezTo>
                  <a:cubicBezTo>
                    <a:pt x="260" y="958"/>
                    <a:pt x="259" y="962"/>
                    <a:pt x="258" y="967"/>
                  </a:cubicBezTo>
                  <a:cubicBezTo>
                    <a:pt x="252" y="988"/>
                    <a:pt x="233" y="1000"/>
                    <a:pt x="216" y="1012"/>
                  </a:cubicBezTo>
                  <a:cubicBezTo>
                    <a:pt x="198" y="1024"/>
                    <a:pt x="182" y="1035"/>
                    <a:pt x="178" y="1049"/>
                  </a:cubicBezTo>
                  <a:cubicBezTo>
                    <a:pt x="176" y="1053"/>
                    <a:pt x="176" y="1056"/>
                    <a:pt x="176" y="1059"/>
                  </a:cubicBezTo>
                  <a:cubicBezTo>
                    <a:pt x="176" y="1068"/>
                    <a:pt x="180" y="1076"/>
                    <a:pt x="185" y="1085"/>
                  </a:cubicBezTo>
                  <a:cubicBezTo>
                    <a:pt x="189" y="1095"/>
                    <a:pt x="195" y="1106"/>
                    <a:pt x="195" y="1120"/>
                  </a:cubicBezTo>
                  <a:cubicBezTo>
                    <a:pt x="195" y="1124"/>
                    <a:pt x="194" y="1130"/>
                    <a:pt x="193" y="1135"/>
                  </a:cubicBezTo>
                  <a:cubicBezTo>
                    <a:pt x="191" y="1139"/>
                    <a:pt x="188" y="1141"/>
                    <a:pt x="185" y="1141"/>
                  </a:cubicBezTo>
                  <a:cubicBezTo>
                    <a:pt x="184" y="1141"/>
                    <a:pt x="183" y="1141"/>
                    <a:pt x="183" y="1140"/>
                  </a:cubicBezTo>
                </a:path>
              </a:pathLst>
            </a:custGeom>
            <a:solidFill>
              <a:srgbClr val="627E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1098">
              <a:extLst>
                <a:ext uri="{FF2B5EF4-FFF2-40B4-BE49-F238E27FC236}">
                  <a16:creationId xmlns:a16="http://schemas.microsoft.com/office/drawing/2014/main" id="{19AFB13E-E903-4584-859D-6C3F4A3EE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874"/>
              <a:ext cx="708" cy="2838"/>
            </a:xfrm>
            <a:custGeom>
              <a:avLst/>
              <a:gdLst>
                <a:gd name="T0" fmla="*/ 1489 w 283"/>
                <a:gd name="T1" fmla="*/ 375 h 1135"/>
                <a:gd name="T2" fmla="*/ 2004 w 283"/>
                <a:gd name="T3" fmla="*/ 2500 h 1135"/>
                <a:gd name="T4" fmla="*/ 3285 w 283"/>
                <a:gd name="T5" fmla="*/ 5376 h 1135"/>
                <a:gd name="T6" fmla="*/ 4288 w 283"/>
                <a:gd name="T7" fmla="*/ 7554 h 1135"/>
                <a:gd name="T8" fmla="*/ 4288 w 283"/>
                <a:gd name="T9" fmla="*/ 7566 h 1135"/>
                <a:gd name="T10" fmla="*/ 4288 w 283"/>
                <a:gd name="T11" fmla="*/ 7566 h 1135"/>
                <a:gd name="T12" fmla="*/ 4431 w 283"/>
                <a:gd name="T13" fmla="*/ 8534 h 1135"/>
                <a:gd name="T14" fmla="*/ 4225 w 283"/>
                <a:gd name="T15" fmla="*/ 9754 h 1135"/>
                <a:gd name="T16" fmla="*/ 3725 w 283"/>
                <a:gd name="T17" fmla="*/ 10992 h 1135"/>
                <a:gd name="T18" fmla="*/ 2209 w 283"/>
                <a:gd name="T19" fmla="*/ 14475 h 1135"/>
                <a:gd name="T20" fmla="*/ 1176 w 283"/>
                <a:gd name="T21" fmla="*/ 17413 h 1135"/>
                <a:gd name="T22" fmla="*/ 125 w 283"/>
                <a:gd name="T23" fmla="*/ 17193 h 1135"/>
                <a:gd name="T24" fmla="*/ 1208 w 283"/>
                <a:gd name="T25" fmla="*/ 14097 h 1135"/>
                <a:gd name="T26" fmla="*/ 3210 w 283"/>
                <a:gd name="T27" fmla="*/ 9429 h 1135"/>
                <a:gd name="T28" fmla="*/ 3367 w 283"/>
                <a:gd name="T29" fmla="*/ 8534 h 1135"/>
                <a:gd name="T30" fmla="*/ 3272 w 283"/>
                <a:gd name="T31" fmla="*/ 7846 h 1135"/>
                <a:gd name="T32" fmla="*/ 2334 w 283"/>
                <a:gd name="T33" fmla="*/ 5846 h 1135"/>
                <a:gd name="T34" fmla="*/ 1001 w 283"/>
                <a:gd name="T35" fmla="*/ 2863 h 1135"/>
                <a:gd name="T36" fmla="*/ 425 w 283"/>
                <a:gd name="T37" fmla="*/ 375 h 1135"/>
                <a:gd name="T38" fmla="*/ 1489 w 283"/>
                <a:gd name="T39" fmla="*/ 375 h 11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3" h="1135">
                  <a:moveTo>
                    <a:pt x="95" y="24"/>
                  </a:moveTo>
                  <a:cubicBezTo>
                    <a:pt x="98" y="64"/>
                    <a:pt x="110" y="110"/>
                    <a:pt x="128" y="160"/>
                  </a:cubicBezTo>
                  <a:cubicBezTo>
                    <a:pt x="151" y="226"/>
                    <a:pt x="182" y="289"/>
                    <a:pt x="210" y="344"/>
                  </a:cubicBezTo>
                  <a:cubicBezTo>
                    <a:pt x="238" y="399"/>
                    <a:pt x="262" y="445"/>
                    <a:pt x="274" y="483"/>
                  </a:cubicBezTo>
                  <a:cubicBezTo>
                    <a:pt x="274" y="484"/>
                    <a:pt x="274" y="484"/>
                    <a:pt x="274" y="484"/>
                  </a:cubicBezTo>
                  <a:cubicBezTo>
                    <a:pt x="274" y="484"/>
                    <a:pt x="274" y="484"/>
                    <a:pt x="274" y="484"/>
                  </a:cubicBezTo>
                  <a:cubicBezTo>
                    <a:pt x="280" y="505"/>
                    <a:pt x="283" y="526"/>
                    <a:pt x="283" y="546"/>
                  </a:cubicBezTo>
                  <a:cubicBezTo>
                    <a:pt x="283" y="573"/>
                    <a:pt x="278" y="598"/>
                    <a:pt x="270" y="624"/>
                  </a:cubicBezTo>
                  <a:cubicBezTo>
                    <a:pt x="262" y="649"/>
                    <a:pt x="251" y="675"/>
                    <a:pt x="238" y="703"/>
                  </a:cubicBezTo>
                  <a:cubicBezTo>
                    <a:pt x="212" y="760"/>
                    <a:pt x="178" y="828"/>
                    <a:pt x="141" y="926"/>
                  </a:cubicBezTo>
                  <a:cubicBezTo>
                    <a:pt x="111" y="1002"/>
                    <a:pt x="90" y="1064"/>
                    <a:pt x="75" y="1114"/>
                  </a:cubicBezTo>
                  <a:cubicBezTo>
                    <a:pt x="69" y="1135"/>
                    <a:pt x="0" y="1122"/>
                    <a:pt x="8" y="1100"/>
                  </a:cubicBezTo>
                  <a:cubicBezTo>
                    <a:pt x="24" y="1046"/>
                    <a:pt x="46" y="982"/>
                    <a:pt x="77" y="902"/>
                  </a:cubicBezTo>
                  <a:cubicBezTo>
                    <a:pt x="135" y="751"/>
                    <a:pt x="186" y="666"/>
                    <a:pt x="205" y="603"/>
                  </a:cubicBezTo>
                  <a:cubicBezTo>
                    <a:pt x="212" y="583"/>
                    <a:pt x="215" y="564"/>
                    <a:pt x="215" y="546"/>
                  </a:cubicBezTo>
                  <a:cubicBezTo>
                    <a:pt x="215" y="532"/>
                    <a:pt x="213" y="518"/>
                    <a:pt x="209" y="502"/>
                  </a:cubicBezTo>
                  <a:cubicBezTo>
                    <a:pt x="201" y="475"/>
                    <a:pt x="177" y="429"/>
                    <a:pt x="149" y="374"/>
                  </a:cubicBezTo>
                  <a:cubicBezTo>
                    <a:pt x="121" y="319"/>
                    <a:pt x="89" y="254"/>
                    <a:pt x="64" y="183"/>
                  </a:cubicBezTo>
                  <a:cubicBezTo>
                    <a:pt x="44" y="128"/>
                    <a:pt x="30" y="75"/>
                    <a:pt x="27" y="24"/>
                  </a:cubicBezTo>
                  <a:cubicBezTo>
                    <a:pt x="28" y="0"/>
                    <a:pt x="94" y="1"/>
                    <a:pt x="95" y="24"/>
                  </a:cubicBezTo>
                </a:path>
              </a:pathLst>
            </a:custGeom>
            <a:solidFill>
              <a:srgbClr val="E9A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1099">
              <a:extLst>
                <a:ext uri="{FF2B5EF4-FFF2-40B4-BE49-F238E27FC236}">
                  <a16:creationId xmlns:a16="http://schemas.microsoft.com/office/drawing/2014/main" id="{9362CE13-78C7-457B-BA16-6B97570D4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957"/>
              <a:ext cx="205" cy="830"/>
            </a:xfrm>
            <a:custGeom>
              <a:avLst/>
              <a:gdLst>
                <a:gd name="T0" fmla="*/ 645 w 82"/>
                <a:gd name="T1" fmla="*/ 0 h 332"/>
                <a:gd name="T2" fmla="*/ 1113 w 82"/>
                <a:gd name="T3" fmla="*/ 2375 h 332"/>
                <a:gd name="T4" fmla="*/ 0 w 82"/>
                <a:gd name="T5" fmla="*/ 5188 h 332"/>
                <a:gd name="T6" fmla="*/ 988 w 82"/>
                <a:gd name="T7" fmla="*/ 2238 h 332"/>
                <a:gd name="T8" fmla="*/ 645 w 82"/>
                <a:gd name="T9" fmla="*/ 0 h 3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332">
                  <a:moveTo>
                    <a:pt x="41" y="0"/>
                  </a:moveTo>
                  <a:cubicBezTo>
                    <a:pt x="61" y="36"/>
                    <a:pt x="82" y="96"/>
                    <a:pt x="71" y="152"/>
                  </a:cubicBezTo>
                  <a:cubicBezTo>
                    <a:pt x="60" y="208"/>
                    <a:pt x="9" y="311"/>
                    <a:pt x="0" y="332"/>
                  </a:cubicBezTo>
                  <a:cubicBezTo>
                    <a:pt x="22" y="287"/>
                    <a:pt x="62" y="177"/>
                    <a:pt x="63" y="143"/>
                  </a:cubicBezTo>
                  <a:cubicBezTo>
                    <a:pt x="70" y="78"/>
                    <a:pt x="45" y="8"/>
                    <a:pt x="41" y="0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1100">
              <a:extLst>
                <a:ext uri="{FF2B5EF4-FFF2-40B4-BE49-F238E27FC236}">
                  <a16:creationId xmlns:a16="http://schemas.microsoft.com/office/drawing/2014/main" id="{9E20721B-F901-4700-A60F-4F5AF8E2A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1369"/>
              <a:ext cx="85" cy="313"/>
            </a:xfrm>
            <a:custGeom>
              <a:avLst/>
              <a:gdLst>
                <a:gd name="T0" fmla="*/ 533 w 34"/>
                <a:gd name="T1" fmla="*/ 0 h 125"/>
                <a:gd name="T2" fmla="*/ 0 w 34"/>
                <a:gd name="T3" fmla="*/ 1222 h 125"/>
                <a:gd name="T4" fmla="*/ 333 w 34"/>
                <a:gd name="T5" fmla="*/ 1963 h 125"/>
                <a:gd name="T6" fmla="*/ 533 w 34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25">
                  <a:moveTo>
                    <a:pt x="34" y="0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10" y="72"/>
                    <a:pt x="28" y="3"/>
                    <a:pt x="34" y="0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1101">
              <a:extLst>
                <a:ext uri="{FF2B5EF4-FFF2-40B4-BE49-F238E27FC236}">
                  <a16:creationId xmlns:a16="http://schemas.microsoft.com/office/drawing/2014/main" id="{8F0930EB-66A9-4A3B-971C-1E311DAFC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3187"/>
              <a:ext cx="87" cy="290"/>
            </a:xfrm>
            <a:custGeom>
              <a:avLst/>
              <a:gdLst>
                <a:gd name="T0" fmla="*/ 229 w 35"/>
                <a:gd name="T1" fmla="*/ 875 h 116"/>
                <a:gd name="T2" fmla="*/ 12 w 35"/>
                <a:gd name="T3" fmla="*/ 0 h 116"/>
                <a:gd name="T4" fmla="*/ 537 w 35"/>
                <a:gd name="T5" fmla="*/ 1083 h 116"/>
                <a:gd name="T6" fmla="*/ 291 w 35"/>
                <a:gd name="T7" fmla="*/ 1813 h 116"/>
                <a:gd name="T8" fmla="*/ 229 w 35"/>
                <a:gd name="T9" fmla="*/ 87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16">
                  <a:moveTo>
                    <a:pt x="15" y="56"/>
                  </a:moveTo>
                  <a:cubicBezTo>
                    <a:pt x="11" y="34"/>
                    <a:pt x="0" y="14"/>
                    <a:pt x="1" y="0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9" y="116"/>
                    <a:pt x="20" y="86"/>
                    <a:pt x="15" y="56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1102">
              <a:extLst>
                <a:ext uri="{FF2B5EF4-FFF2-40B4-BE49-F238E27FC236}">
                  <a16:creationId xmlns:a16="http://schemas.microsoft.com/office/drawing/2014/main" id="{64CE22A4-2EEA-4B20-9A22-78576619A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3439"/>
              <a:ext cx="185" cy="238"/>
            </a:xfrm>
            <a:custGeom>
              <a:avLst/>
              <a:gdLst>
                <a:gd name="T0" fmla="*/ 1158 w 74"/>
                <a:gd name="T1" fmla="*/ 0 h 95"/>
                <a:gd name="T2" fmla="*/ 738 w 74"/>
                <a:gd name="T3" fmla="*/ 1413 h 95"/>
                <a:gd name="T4" fmla="*/ 0 w 74"/>
                <a:gd name="T5" fmla="*/ 1368 h 95"/>
                <a:gd name="T6" fmla="*/ 708 w 74"/>
                <a:gd name="T7" fmla="*/ 1147 h 95"/>
                <a:gd name="T8" fmla="*/ 1158 w 74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5">
                  <a:moveTo>
                    <a:pt x="74" y="0"/>
                  </a:moveTo>
                  <a:cubicBezTo>
                    <a:pt x="68" y="27"/>
                    <a:pt x="52" y="85"/>
                    <a:pt x="47" y="90"/>
                  </a:cubicBezTo>
                  <a:cubicBezTo>
                    <a:pt x="42" y="95"/>
                    <a:pt x="7" y="94"/>
                    <a:pt x="0" y="87"/>
                  </a:cubicBezTo>
                  <a:cubicBezTo>
                    <a:pt x="20" y="92"/>
                    <a:pt x="37" y="88"/>
                    <a:pt x="45" y="73"/>
                  </a:cubicBezTo>
                  <a:cubicBezTo>
                    <a:pt x="53" y="58"/>
                    <a:pt x="74" y="0"/>
                    <a:pt x="74" y="0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1103">
              <a:extLst>
                <a:ext uri="{FF2B5EF4-FFF2-40B4-BE49-F238E27FC236}">
                  <a16:creationId xmlns:a16="http://schemas.microsoft.com/office/drawing/2014/main" id="{DB594010-753A-43BB-B3B5-797B87580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909"/>
              <a:ext cx="635" cy="2773"/>
            </a:xfrm>
            <a:custGeom>
              <a:avLst/>
              <a:gdLst>
                <a:gd name="T0" fmla="*/ 0 w 254"/>
                <a:gd name="T1" fmla="*/ 16568 h 1109"/>
                <a:gd name="T2" fmla="*/ 520 w 254"/>
                <a:gd name="T3" fmla="*/ 15805 h 1109"/>
                <a:gd name="T4" fmla="*/ 1250 w 254"/>
                <a:gd name="T5" fmla="*/ 15213 h 1109"/>
                <a:gd name="T6" fmla="*/ 1145 w 254"/>
                <a:gd name="T7" fmla="*/ 14463 h 1109"/>
                <a:gd name="T8" fmla="*/ 1095 w 254"/>
                <a:gd name="T9" fmla="*/ 13305 h 1109"/>
                <a:gd name="T10" fmla="*/ 2470 w 254"/>
                <a:gd name="T11" fmla="*/ 12180 h 1109"/>
                <a:gd name="T12" fmla="*/ 2363 w 254"/>
                <a:gd name="T13" fmla="*/ 10817 h 1109"/>
                <a:gd name="T14" fmla="*/ 3175 w 254"/>
                <a:gd name="T15" fmla="*/ 9834 h 1109"/>
                <a:gd name="T16" fmla="*/ 3720 w 254"/>
                <a:gd name="T17" fmla="*/ 9097 h 1109"/>
                <a:gd name="T18" fmla="*/ 2938 w 254"/>
                <a:gd name="T19" fmla="*/ 7709 h 1109"/>
                <a:gd name="T20" fmla="*/ 3125 w 254"/>
                <a:gd name="T21" fmla="*/ 6346 h 1109"/>
                <a:gd name="T22" fmla="*/ 2520 w 254"/>
                <a:gd name="T23" fmla="*/ 5626 h 1109"/>
                <a:gd name="T24" fmla="*/ 1595 w 254"/>
                <a:gd name="T25" fmla="*/ 4658 h 1109"/>
                <a:gd name="T26" fmla="*/ 1833 w 254"/>
                <a:gd name="T27" fmla="*/ 3596 h 1109"/>
                <a:gd name="T28" fmla="*/ 1188 w 254"/>
                <a:gd name="T29" fmla="*/ 2801 h 1109"/>
                <a:gd name="T30" fmla="*/ 375 w 254"/>
                <a:gd name="T31" fmla="*/ 1750 h 1109"/>
                <a:gd name="T32" fmla="*/ 863 w 254"/>
                <a:gd name="T33" fmla="*/ 408 h 1109"/>
                <a:gd name="T34" fmla="*/ 925 w 254"/>
                <a:gd name="T35" fmla="*/ 20 h 1109"/>
                <a:gd name="T36" fmla="*/ 1113 w 254"/>
                <a:gd name="T37" fmla="*/ 408 h 1109"/>
                <a:gd name="T38" fmla="*/ 625 w 254"/>
                <a:gd name="T39" fmla="*/ 1750 h 1109"/>
                <a:gd name="T40" fmla="*/ 688 w 254"/>
                <a:gd name="T41" fmla="*/ 1988 h 1109"/>
                <a:gd name="T42" fmla="*/ 2050 w 254"/>
                <a:gd name="T43" fmla="*/ 3346 h 1109"/>
                <a:gd name="T44" fmla="*/ 1958 w 254"/>
                <a:gd name="T45" fmla="*/ 4176 h 1109"/>
                <a:gd name="T46" fmla="*/ 1925 w 254"/>
                <a:gd name="T47" fmla="*/ 4926 h 1109"/>
                <a:gd name="T48" fmla="*/ 3333 w 254"/>
                <a:gd name="T49" fmla="*/ 6051 h 1109"/>
                <a:gd name="T50" fmla="*/ 3158 w 254"/>
                <a:gd name="T51" fmla="*/ 7409 h 1109"/>
                <a:gd name="T52" fmla="*/ 3613 w 254"/>
                <a:gd name="T53" fmla="*/ 8284 h 1109"/>
                <a:gd name="T54" fmla="*/ 3938 w 254"/>
                <a:gd name="T55" fmla="*/ 9334 h 1109"/>
                <a:gd name="T56" fmla="*/ 2675 w 254"/>
                <a:gd name="T57" fmla="*/ 10522 h 1109"/>
                <a:gd name="T58" fmla="*/ 2783 w 254"/>
                <a:gd name="T59" fmla="*/ 11880 h 1109"/>
                <a:gd name="T60" fmla="*/ 2000 w 254"/>
                <a:gd name="T61" fmla="*/ 12835 h 1109"/>
                <a:gd name="T62" fmla="*/ 1238 w 254"/>
                <a:gd name="T63" fmla="*/ 13772 h 1109"/>
                <a:gd name="T64" fmla="*/ 1533 w 254"/>
                <a:gd name="T65" fmla="*/ 15038 h 1109"/>
                <a:gd name="T66" fmla="*/ 1033 w 254"/>
                <a:gd name="T67" fmla="*/ 15818 h 1109"/>
                <a:gd name="T68" fmla="*/ 270 w 254"/>
                <a:gd name="T69" fmla="*/ 16400 h 1109"/>
                <a:gd name="T70" fmla="*/ 375 w 254"/>
                <a:gd name="T71" fmla="*/ 17163 h 1109"/>
                <a:gd name="T72" fmla="*/ 250 w 254"/>
                <a:gd name="T73" fmla="*/ 17338 h 11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4" h="1109">
                  <a:moveTo>
                    <a:pt x="9" y="1103"/>
                  </a:moveTo>
                  <a:cubicBezTo>
                    <a:pt x="4" y="1089"/>
                    <a:pt x="0" y="1074"/>
                    <a:pt x="0" y="1060"/>
                  </a:cubicBezTo>
                  <a:cubicBezTo>
                    <a:pt x="0" y="1054"/>
                    <a:pt x="0" y="1049"/>
                    <a:pt x="2" y="1044"/>
                  </a:cubicBezTo>
                  <a:cubicBezTo>
                    <a:pt x="7" y="1027"/>
                    <a:pt x="21" y="1018"/>
                    <a:pt x="33" y="1011"/>
                  </a:cubicBezTo>
                  <a:cubicBezTo>
                    <a:pt x="46" y="1004"/>
                    <a:pt x="60" y="999"/>
                    <a:pt x="69" y="992"/>
                  </a:cubicBezTo>
                  <a:cubicBezTo>
                    <a:pt x="74" y="987"/>
                    <a:pt x="78" y="981"/>
                    <a:pt x="80" y="973"/>
                  </a:cubicBezTo>
                  <a:cubicBezTo>
                    <a:pt x="81" y="969"/>
                    <a:pt x="82" y="966"/>
                    <a:pt x="82" y="962"/>
                  </a:cubicBezTo>
                  <a:cubicBezTo>
                    <a:pt x="82" y="951"/>
                    <a:pt x="77" y="938"/>
                    <a:pt x="73" y="925"/>
                  </a:cubicBezTo>
                  <a:cubicBezTo>
                    <a:pt x="68" y="911"/>
                    <a:pt x="63" y="897"/>
                    <a:pt x="63" y="881"/>
                  </a:cubicBezTo>
                  <a:cubicBezTo>
                    <a:pt x="63" y="871"/>
                    <a:pt x="65" y="861"/>
                    <a:pt x="70" y="851"/>
                  </a:cubicBezTo>
                  <a:cubicBezTo>
                    <a:pt x="82" y="827"/>
                    <a:pt x="103" y="816"/>
                    <a:pt x="121" y="807"/>
                  </a:cubicBezTo>
                  <a:cubicBezTo>
                    <a:pt x="139" y="798"/>
                    <a:pt x="154" y="791"/>
                    <a:pt x="158" y="779"/>
                  </a:cubicBezTo>
                  <a:cubicBezTo>
                    <a:pt x="161" y="773"/>
                    <a:pt x="162" y="766"/>
                    <a:pt x="162" y="760"/>
                  </a:cubicBezTo>
                  <a:cubicBezTo>
                    <a:pt x="163" y="739"/>
                    <a:pt x="151" y="716"/>
                    <a:pt x="151" y="692"/>
                  </a:cubicBezTo>
                  <a:cubicBezTo>
                    <a:pt x="151" y="683"/>
                    <a:pt x="152" y="674"/>
                    <a:pt x="157" y="666"/>
                  </a:cubicBezTo>
                  <a:cubicBezTo>
                    <a:pt x="168" y="645"/>
                    <a:pt x="188" y="638"/>
                    <a:pt x="203" y="629"/>
                  </a:cubicBezTo>
                  <a:cubicBezTo>
                    <a:pt x="220" y="621"/>
                    <a:pt x="232" y="613"/>
                    <a:pt x="236" y="593"/>
                  </a:cubicBezTo>
                  <a:cubicBezTo>
                    <a:pt x="237" y="589"/>
                    <a:pt x="238" y="585"/>
                    <a:pt x="238" y="582"/>
                  </a:cubicBezTo>
                  <a:cubicBezTo>
                    <a:pt x="238" y="566"/>
                    <a:pt x="229" y="554"/>
                    <a:pt x="218" y="540"/>
                  </a:cubicBezTo>
                  <a:cubicBezTo>
                    <a:pt x="207" y="527"/>
                    <a:pt x="194" y="513"/>
                    <a:pt x="188" y="493"/>
                  </a:cubicBezTo>
                  <a:cubicBezTo>
                    <a:pt x="187" y="486"/>
                    <a:pt x="186" y="480"/>
                    <a:pt x="186" y="474"/>
                  </a:cubicBezTo>
                  <a:cubicBezTo>
                    <a:pt x="186" y="446"/>
                    <a:pt x="200" y="425"/>
                    <a:pt x="200" y="406"/>
                  </a:cubicBezTo>
                  <a:cubicBezTo>
                    <a:pt x="200" y="401"/>
                    <a:pt x="199" y="397"/>
                    <a:pt x="197" y="392"/>
                  </a:cubicBezTo>
                  <a:cubicBezTo>
                    <a:pt x="193" y="378"/>
                    <a:pt x="179" y="369"/>
                    <a:pt x="161" y="360"/>
                  </a:cubicBezTo>
                  <a:cubicBezTo>
                    <a:pt x="144" y="351"/>
                    <a:pt x="124" y="342"/>
                    <a:pt x="111" y="325"/>
                  </a:cubicBezTo>
                  <a:cubicBezTo>
                    <a:pt x="104" y="316"/>
                    <a:pt x="102" y="307"/>
                    <a:pt x="102" y="298"/>
                  </a:cubicBezTo>
                  <a:cubicBezTo>
                    <a:pt x="102" y="285"/>
                    <a:pt x="106" y="273"/>
                    <a:pt x="110" y="262"/>
                  </a:cubicBezTo>
                  <a:cubicBezTo>
                    <a:pt x="113" y="250"/>
                    <a:pt x="117" y="239"/>
                    <a:pt x="117" y="230"/>
                  </a:cubicBezTo>
                  <a:cubicBezTo>
                    <a:pt x="117" y="226"/>
                    <a:pt x="116" y="222"/>
                    <a:pt x="115" y="218"/>
                  </a:cubicBezTo>
                  <a:cubicBezTo>
                    <a:pt x="111" y="204"/>
                    <a:pt x="95" y="192"/>
                    <a:pt x="76" y="179"/>
                  </a:cubicBezTo>
                  <a:cubicBezTo>
                    <a:pt x="58" y="167"/>
                    <a:pt x="37" y="154"/>
                    <a:pt x="29" y="132"/>
                  </a:cubicBezTo>
                  <a:cubicBezTo>
                    <a:pt x="26" y="125"/>
                    <a:pt x="24" y="119"/>
                    <a:pt x="24" y="112"/>
                  </a:cubicBezTo>
                  <a:cubicBezTo>
                    <a:pt x="25" y="95"/>
                    <a:pt x="33" y="82"/>
                    <a:pt x="41" y="68"/>
                  </a:cubicBezTo>
                  <a:cubicBezTo>
                    <a:pt x="48" y="55"/>
                    <a:pt x="55" y="42"/>
                    <a:pt x="55" y="26"/>
                  </a:cubicBezTo>
                  <a:cubicBezTo>
                    <a:pt x="55" y="22"/>
                    <a:pt x="54" y="17"/>
                    <a:pt x="53" y="11"/>
                  </a:cubicBezTo>
                  <a:cubicBezTo>
                    <a:pt x="52" y="7"/>
                    <a:pt x="54" y="2"/>
                    <a:pt x="59" y="1"/>
                  </a:cubicBezTo>
                  <a:cubicBezTo>
                    <a:pt x="63" y="0"/>
                    <a:pt x="67" y="3"/>
                    <a:pt x="68" y="7"/>
                  </a:cubicBezTo>
                  <a:cubicBezTo>
                    <a:pt x="70" y="14"/>
                    <a:pt x="71" y="20"/>
                    <a:pt x="71" y="26"/>
                  </a:cubicBezTo>
                  <a:cubicBezTo>
                    <a:pt x="71" y="47"/>
                    <a:pt x="62" y="63"/>
                    <a:pt x="55" y="76"/>
                  </a:cubicBezTo>
                  <a:cubicBezTo>
                    <a:pt x="47" y="90"/>
                    <a:pt x="40" y="101"/>
                    <a:pt x="40" y="112"/>
                  </a:cubicBezTo>
                  <a:cubicBezTo>
                    <a:pt x="40" y="117"/>
                    <a:pt x="41" y="121"/>
                    <a:pt x="44" y="126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49" y="141"/>
                    <a:pt x="66" y="154"/>
                    <a:pt x="85" y="166"/>
                  </a:cubicBezTo>
                  <a:cubicBezTo>
                    <a:pt x="104" y="179"/>
                    <a:pt x="124" y="192"/>
                    <a:pt x="131" y="214"/>
                  </a:cubicBezTo>
                  <a:cubicBezTo>
                    <a:pt x="132" y="219"/>
                    <a:pt x="133" y="224"/>
                    <a:pt x="133" y="230"/>
                  </a:cubicBezTo>
                  <a:cubicBezTo>
                    <a:pt x="133" y="243"/>
                    <a:pt x="129" y="255"/>
                    <a:pt x="125" y="267"/>
                  </a:cubicBezTo>
                  <a:cubicBezTo>
                    <a:pt x="121" y="278"/>
                    <a:pt x="118" y="289"/>
                    <a:pt x="118" y="298"/>
                  </a:cubicBezTo>
                  <a:cubicBezTo>
                    <a:pt x="118" y="304"/>
                    <a:pt x="119" y="310"/>
                    <a:pt x="123" y="315"/>
                  </a:cubicBezTo>
                  <a:cubicBezTo>
                    <a:pt x="133" y="328"/>
                    <a:pt x="151" y="337"/>
                    <a:pt x="169" y="346"/>
                  </a:cubicBezTo>
                  <a:cubicBezTo>
                    <a:pt x="186" y="355"/>
                    <a:pt x="205" y="366"/>
                    <a:pt x="213" y="387"/>
                  </a:cubicBezTo>
                  <a:cubicBezTo>
                    <a:pt x="215" y="393"/>
                    <a:pt x="216" y="400"/>
                    <a:pt x="216" y="406"/>
                  </a:cubicBezTo>
                  <a:cubicBezTo>
                    <a:pt x="215" y="432"/>
                    <a:pt x="202" y="453"/>
                    <a:pt x="202" y="474"/>
                  </a:cubicBezTo>
                  <a:cubicBezTo>
                    <a:pt x="202" y="479"/>
                    <a:pt x="203" y="484"/>
                    <a:pt x="204" y="489"/>
                  </a:cubicBezTo>
                  <a:cubicBezTo>
                    <a:pt x="208" y="504"/>
                    <a:pt x="219" y="516"/>
                    <a:pt x="231" y="530"/>
                  </a:cubicBezTo>
                  <a:cubicBezTo>
                    <a:pt x="242" y="544"/>
                    <a:pt x="254" y="560"/>
                    <a:pt x="254" y="582"/>
                  </a:cubicBezTo>
                  <a:cubicBezTo>
                    <a:pt x="254" y="586"/>
                    <a:pt x="253" y="591"/>
                    <a:pt x="252" y="597"/>
                  </a:cubicBezTo>
                  <a:cubicBezTo>
                    <a:pt x="246" y="623"/>
                    <a:pt x="227" y="635"/>
                    <a:pt x="211" y="644"/>
                  </a:cubicBezTo>
                  <a:cubicBezTo>
                    <a:pt x="194" y="652"/>
                    <a:pt x="179" y="659"/>
                    <a:pt x="171" y="673"/>
                  </a:cubicBezTo>
                  <a:cubicBezTo>
                    <a:pt x="168" y="679"/>
                    <a:pt x="167" y="685"/>
                    <a:pt x="167" y="692"/>
                  </a:cubicBezTo>
                  <a:cubicBezTo>
                    <a:pt x="167" y="711"/>
                    <a:pt x="178" y="734"/>
                    <a:pt x="178" y="760"/>
                  </a:cubicBezTo>
                  <a:cubicBezTo>
                    <a:pt x="178" y="768"/>
                    <a:pt x="177" y="777"/>
                    <a:pt x="173" y="786"/>
                  </a:cubicBezTo>
                  <a:cubicBezTo>
                    <a:pt x="164" y="805"/>
                    <a:pt x="145" y="812"/>
                    <a:pt x="128" y="821"/>
                  </a:cubicBezTo>
                  <a:cubicBezTo>
                    <a:pt x="111" y="830"/>
                    <a:pt x="94" y="840"/>
                    <a:pt x="85" y="858"/>
                  </a:cubicBezTo>
                  <a:cubicBezTo>
                    <a:pt x="81" y="866"/>
                    <a:pt x="79" y="873"/>
                    <a:pt x="79" y="881"/>
                  </a:cubicBezTo>
                  <a:cubicBezTo>
                    <a:pt x="79" y="893"/>
                    <a:pt x="83" y="906"/>
                    <a:pt x="88" y="919"/>
                  </a:cubicBezTo>
                  <a:cubicBezTo>
                    <a:pt x="93" y="933"/>
                    <a:pt x="98" y="947"/>
                    <a:pt x="98" y="962"/>
                  </a:cubicBezTo>
                  <a:cubicBezTo>
                    <a:pt x="98" y="967"/>
                    <a:pt x="97" y="972"/>
                    <a:pt x="96" y="977"/>
                  </a:cubicBezTo>
                  <a:cubicBezTo>
                    <a:pt x="92" y="995"/>
                    <a:pt x="79" y="1005"/>
                    <a:pt x="66" y="1012"/>
                  </a:cubicBezTo>
                  <a:cubicBezTo>
                    <a:pt x="53" y="1020"/>
                    <a:pt x="40" y="1025"/>
                    <a:pt x="30" y="1032"/>
                  </a:cubicBezTo>
                  <a:cubicBezTo>
                    <a:pt x="24" y="1037"/>
                    <a:pt x="19" y="1042"/>
                    <a:pt x="17" y="1049"/>
                  </a:cubicBezTo>
                  <a:cubicBezTo>
                    <a:pt x="16" y="1052"/>
                    <a:pt x="16" y="1055"/>
                    <a:pt x="16" y="1060"/>
                  </a:cubicBezTo>
                  <a:cubicBezTo>
                    <a:pt x="15" y="1071"/>
                    <a:pt x="19" y="1085"/>
                    <a:pt x="24" y="1098"/>
                  </a:cubicBezTo>
                  <a:cubicBezTo>
                    <a:pt x="25" y="1103"/>
                    <a:pt x="23" y="1107"/>
                    <a:pt x="19" y="1108"/>
                  </a:cubicBezTo>
                  <a:cubicBezTo>
                    <a:pt x="18" y="1109"/>
                    <a:pt x="17" y="1109"/>
                    <a:pt x="16" y="1109"/>
                  </a:cubicBezTo>
                  <a:cubicBezTo>
                    <a:pt x="13" y="1109"/>
                    <a:pt x="10" y="1107"/>
                    <a:pt x="9" y="1103"/>
                  </a:cubicBezTo>
                </a:path>
              </a:pathLst>
            </a:custGeom>
            <a:solidFill>
              <a:srgbClr val="896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1104">
              <a:extLst>
                <a:ext uri="{FF2B5EF4-FFF2-40B4-BE49-F238E27FC236}">
                  <a16:creationId xmlns:a16="http://schemas.microsoft.com/office/drawing/2014/main" id="{4B34AD72-8E81-43B2-B212-06DD26DC5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842"/>
              <a:ext cx="468" cy="772"/>
            </a:xfrm>
            <a:custGeom>
              <a:avLst/>
              <a:gdLst>
                <a:gd name="T0" fmla="*/ 0 w 187"/>
                <a:gd name="T1" fmla="*/ 4462 h 309"/>
                <a:gd name="T2" fmla="*/ 989 w 187"/>
                <a:gd name="T3" fmla="*/ 2279 h 309"/>
                <a:gd name="T4" fmla="*/ 1867 w 187"/>
                <a:gd name="T5" fmla="*/ 342 h 309"/>
                <a:gd name="T6" fmla="*/ 2838 w 187"/>
                <a:gd name="T7" fmla="*/ 625 h 309"/>
                <a:gd name="T8" fmla="*/ 1942 w 187"/>
                <a:gd name="T9" fmla="*/ 2746 h 309"/>
                <a:gd name="T10" fmla="*/ 1001 w 187"/>
                <a:gd name="T11" fmla="*/ 4819 h 3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309">
                  <a:moveTo>
                    <a:pt x="0" y="286"/>
                  </a:moveTo>
                  <a:cubicBezTo>
                    <a:pt x="15" y="246"/>
                    <a:pt x="36" y="202"/>
                    <a:pt x="63" y="146"/>
                  </a:cubicBezTo>
                  <a:cubicBezTo>
                    <a:pt x="82" y="107"/>
                    <a:pt x="107" y="53"/>
                    <a:pt x="119" y="22"/>
                  </a:cubicBezTo>
                  <a:cubicBezTo>
                    <a:pt x="128" y="0"/>
                    <a:pt x="187" y="15"/>
                    <a:pt x="181" y="40"/>
                  </a:cubicBezTo>
                  <a:cubicBezTo>
                    <a:pt x="167" y="81"/>
                    <a:pt x="148" y="125"/>
                    <a:pt x="124" y="176"/>
                  </a:cubicBezTo>
                  <a:cubicBezTo>
                    <a:pt x="97" y="231"/>
                    <a:pt x="77" y="274"/>
                    <a:pt x="64" y="309"/>
                  </a:cubicBezTo>
                </a:path>
              </a:pathLst>
            </a:custGeom>
            <a:solidFill>
              <a:srgbClr val="C6C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1105">
              <a:extLst>
                <a:ext uri="{FF2B5EF4-FFF2-40B4-BE49-F238E27FC236}">
                  <a16:creationId xmlns:a16="http://schemas.microsoft.com/office/drawing/2014/main" id="{9FABE8D8-6CB8-4F8D-AC1F-E5F5898B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2657"/>
              <a:ext cx="656" cy="1132"/>
            </a:xfrm>
            <a:custGeom>
              <a:avLst/>
              <a:gdLst>
                <a:gd name="T0" fmla="*/ 1067 w 262"/>
                <a:gd name="T1" fmla="*/ 0 h 453"/>
                <a:gd name="T2" fmla="*/ 1522 w 262"/>
                <a:gd name="T3" fmla="*/ 1917 h 453"/>
                <a:gd name="T4" fmla="*/ 2777 w 262"/>
                <a:gd name="T5" fmla="*/ 4433 h 453"/>
                <a:gd name="T6" fmla="*/ 3923 w 262"/>
                <a:gd name="T7" fmla="*/ 6245 h 453"/>
                <a:gd name="T8" fmla="*/ 2965 w 262"/>
                <a:gd name="T9" fmla="*/ 6695 h 453"/>
                <a:gd name="T10" fmla="*/ 2777 w 262"/>
                <a:gd name="T11" fmla="*/ 6382 h 453"/>
                <a:gd name="T12" fmla="*/ 2076 w 262"/>
                <a:gd name="T13" fmla="*/ 5320 h 453"/>
                <a:gd name="T14" fmla="*/ 521 w 262"/>
                <a:gd name="T15" fmla="*/ 2279 h 453"/>
                <a:gd name="T16" fmla="*/ 0 w 262"/>
                <a:gd name="T17" fmla="*/ 0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2" h="453">
                  <a:moveTo>
                    <a:pt x="68" y="0"/>
                  </a:moveTo>
                  <a:cubicBezTo>
                    <a:pt x="68" y="33"/>
                    <a:pt x="77" y="69"/>
                    <a:pt x="97" y="123"/>
                  </a:cubicBezTo>
                  <a:cubicBezTo>
                    <a:pt x="117" y="180"/>
                    <a:pt x="148" y="236"/>
                    <a:pt x="177" y="284"/>
                  </a:cubicBezTo>
                  <a:cubicBezTo>
                    <a:pt x="207" y="332"/>
                    <a:pt x="235" y="372"/>
                    <a:pt x="250" y="400"/>
                  </a:cubicBezTo>
                  <a:cubicBezTo>
                    <a:pt x="262" y="416"/>
                    <a:pt x="206" y="453"/>
                    <a:pt x="189" y="429"/>
                  </a:cubicBezTo>
                  <a:cubicBezTo>
                    <a:pt x="187" y="425"/>
                    <a:pt x="180" y="414"/>
                    <a:pt x="177" y="409"/>
                  </a:cubicBezTo>
                  <a:cubicBezTo>
                    <a:pt x="165" y="391"/>
                    <a:pt x="149" y="367"/>
                    <a:pt x="132" y="341"/>
                  </a:cubicBezTo>
                  <a:cubicBezTo>
                    <a:pt x="98" y="287"/>
                    <a:pt x="59" y="219"/>
                    <a:pt x="33" y="146"/>
                  </a:cubicBezTo>
                  <a:cubicBezTo>
                    <a:pt x="13" y="90"/>
                    <a:pt x="0" y="46"/>
                    <a:pt x="0" y="0"/>
                  </a:cubicBezTo>
                </a:path>
              </a:pathLst>
            </a:custGeom>
            <a:solidFill>
              <a:srgbClr val="FDE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1106">
              <a:extLst>
                <a:ext uri="{FF2B5EF4-FFF2-40B4-BE49-F238E27FC236}">
                  <a16:creationId xmlns:a16="http://schemas.microsoft.com/office/drawing/2014/main" id="{AB0DAA2E-D6C6-4C9D-8DDF-918D04109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3569"/>
              <a:ext cx="220" cy="173"/>
            </a:xfrm>
            <a:custGeom>
              <a:avLst/>
              <a:gdLst>
                <a:gd name="T0" fmla="*/ 0 w 88"/>
                <a:gd name="T1" fmla="*/ 0 h 69"/>
                <a:gd name="T2" fmla="*/ 688 w 88"/>
                <a:gd name="T3" fmla="*/ 1005 h 69"/>
                <a:gd name="T4" fmla="*/ 1375 w 88"/>
                <a:gd name="T5" fmla="*/ 722 h 69"/>
                <a:gd name="T6" fmla="*/ 658 w 88"/>
                <a:gd name="T7" fmla="*/ 772 h 69"/>
                <a:gd name="T8" fmla="*/ 0 w 88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9">
                  <a:moveTo>
                    <a:pt x="0" y="0"/>
                  </a:moveTo>
                  <a:cubicBezTo>
                    <a:pt x="0" y="0"/>
                    <a:pt x="36" y="60"/>
                    <a:pt x="44" y="64"/>
                  </a:cubicBezTo>
                  <a:cubicBezTo>
                    <a:pt x="52" y="69"/>
                    <a:pt x="80" y="58"/>
                    <a:pt x="88" y="46"/>
                  </a:cubicBezTo>
                  <a:cubicBezTo>
                    <a:pt x="72" y="54"/>
                    <a:pt x="56" y="59"/>
                    <a:pt x="42" y="49"/>
                  </a:cubicBezTo>
                  <a:cubicBezTo>
                    <a:pt x="27" y="40"/>
                    <a:pt x="0" y="0"/>
                    <a:pt x="0" y="0"/>
                  </a:cubicBezTo>
                </a:path>
              </a:pathLst>
            </a:custGeom>
            <a:solidFill>
              <a:srgbClr val="E8C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1107">
              <a:extLst>
                <a:ext uri="{FF2B5EF4-FFF2-40B4-BE49-F238E27FC236}">
                  <a16:creationId xmlns:a16="http://schemas.microsoft.com/office/drawing/2014/main" id="{0639995C-A890-4E66-8F4B-86036CD1B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884"/>
              <a:ext cx="458" cy="878"/>
            </a:xfrm>
            <a:custGeom>
              <a:avLst/>
              <a:gdLst>
                <a:gd name="T0" fmla="*/ 0 w 183"/>
                <a:gd name="T1" fmla="*/ 5493 h 351"/>
                <a:gd name="T2" fmla="*/ 521 w 183"/>
                <a:gd name="T3" fmla="*/ 4630 h 351"/>
                <a:gd name="T4" fmla="*/ 1221 w 183"/>
                <a:gd name="T5" fmla="*/ 4067 h 351"/>
                <a:gd name="T6" fmla="*/ 1304 w 183"/>
                <a:gd name="T7" fmla="*/ 3817 h 351"/>
                <a:gd name="T8" fmla="*/ 1179 w 183"/>
                <a:gd name="T9" fmla="*/ 3334 h 351"/>
                <a:gd name="T10" fmla="*/ 1051 w 183"/>
                <a:gd name="T11" fmla="*/ 2722 h 351"/>
                <a:gd name="T12" fmla="*/ 1159 w 183"/>
                <a:gd name="T13" fmla="*/ 2221 h 351"/>
                <a:gd name="T14" fmla="*/ 1522 w 183"/>
                <a:gd name="T15" fmla="*/ 1864 h 351"/>
                <a:gd name="T16" fmla="*/ 1930 w 183"/>
                <a:gd name="T17" fmla="*/ 1688 h 351"/>
                <a:gd name="T18" fmla="*/ 2568 w 183"/>
                <a:gd name="T19" fmla="*/ 1176 h 351"/>
                <a:gd name="T20" fmla="*/ 2618 w 183"/>
                <a:gd name="T21" fmla="*/ 926 h 351"/>
                <a:gd name="T22" fmla="*/ 2430 w 183"/>
                <a:gd name="T23" fmla="*/ 175 h 351"/>
                <a:gd name="T24" fmla="*/ 2525 w 183"/>
                <a:gd name="T25" fmla="*/ 20 h 351"/>
                <a:gd name="T26" fmla="*/ 2680 w 183"/>
                <a:gd name="T27" fmla="*/ 113 h 351"/>
                <a:gd name="T28" fmla="*/ 2868 w 183"/>
                <a:gd name="T29" fmla="*/ 926 h 351"/>
                <a:gd name="T30" fmla="*/ 2806 w 183"/>
                <a:gd name="T31" fmla="*/ 1271 h 351"/>
                <a:gd name="T32" fmla="*/ 2222 w 183"/>
                <a:gd name="T33" fmla="*/ 1846 h 351"/>
                <a:gd name="T34" fmla="*/ 1647 w 183"/>
                <a:gd name="T35" fmla="*/ 2064 h 351"/>
                <a:gd name="T36" fmla="*/ 1379 w 183"/>
                <a:gd name="T37" fmla="*/ 2346 h 351"/>
                <a:gd name="T38" fmla="*/ 1304 w 183"/>
                <a:gd name="T39" fmla="*/ 2722 h 351"/>
                <a:gd name="T40" fmla="*/ 1409 w 183"/>
                <a:gd name="T41" fmla="*/ 3254 h 351"/>
                <a:gd name="T42" fmla="*/ 1554 w 183"/>
                <a:gd name="T43" fmla="*/ 3817 h 351"/>
                <a:gd name="T44" fmla="*/ 1429 w 183"/>
                <a:gd name="T45" fmla="*/ 4210 h 351"/>
                <a:gd name="T46" fmla="*/ 658 w 183"/>
                <a:gd name="T47" fmla="*/ 4838 h 351"/>
                <a:gd name="T48" fmla="*/ 250 w 183"/>
                <a:gd name="T49" fmla="*/ 5493 h 3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351">
                  <a:moveTo>
                    <a:pt x="0" y="351"/>
                  </a:moveTo>
                  <a:cubicBezTo>
                    <a:pt x="0" y="324"/>
                    <a:pt x="16" y="308"/>
                    <a:pt x="33" y="296"/>
                  </a:cubicBezTo>
                  <a:cubicBezTo>
                    <a:pt x="50" y="284"/>
                    <a:pt x="68" y="275"/>
                    <a:pt x="78" y="260"/>
                  </a:cubicBezTo>
                  <a:cubicBezTo>
                    <a:pt x="81" y="255"/>
                    <a:pt x="83" y="250"/>
                    <a:pt x="83" y="244"/>
                  </a:cubicBezTo>
                  <a:cubicBezTo>
                    <a:pt x="83" y="236"/>
                    <a:pt x="79" y="225"/>
                    <a:pt x="75" y="213"/>
                  </a:cubicBezTo>
                  <a:cubicBezTo>
                    <a:pt x="71" y="202"/>
                    <a:pt x="67" y="188"/>
                    <a:pt x="67" y="174"/>
                  </a:cubicBezTo>
                  <a:cubicBezTo>
                    <a:pt x="67" y="164"/>
                    <a:pt x="69" y="153"/>
                    <a:pt x="74" y="142"/>
                  </a:cubicBezTo>
                  <a:cubicBezTo>
                    <a:pt x="80" y="131"/>
                    <a:pt x="88" y="124"/>
                    <a:pt x="97" y="119"/>
                  </a:cubicBezTo>
                  <a:cubicBezTo>
                    <a:pt x="105" y="114"/>
                    <a:pt x="114" y="111"/>
                    <a:pt x="123" y="108"/>
                  </a:cubicBezTo>
                  <a:cubicBezTo>
                    <a:pt x="140" y="102"/>
                    <a:pt x="154" y="97"/>
                    <a:pt x="164" y="75"/>
                  </a:cubicBezTo>
                  <a:cubicBezTo>
                    <a:pt x="166" y="69"/>
                    <a:pt x="167" y="64"/>
                    <a:pt x="167" y="59"/>
                  </a:cubicBezTo>
                  <a:cubicBezTo>
                    <a:pt x="167" y="45"/>
                    <a:pt x="160" y="30"/>
                    <a:pt x="155" y="11"/>
                  </a:cubicBezTo>
                  <a:cubicBezTo>
                    <a:pt x="154" y="7"/>
                    <a:pt x="157" y="2"/>
                    <a:pt x="161" y="1"/>
                  </a:cubicBezTo>
                  <a:cubicBezTo>
                    <a:pt x="166" y="0"/>
                    <a:pt x="170" y="3"/>
                    <a:pt x="171" y="7"/>
                  </a:cubicBezTo>
                  <a:cubicBezTo>
                    <a:pt x="175" y="24"/>
                    <a:pt x="183" y="40"/>
                    <a:pt x="183" y="59"/>
                  </a:cubicBezTo>
                  <a:cubicBezTo>
                    <a:pt x="183" y="66"/>
                    <a:pt x="182" y="74"/>
                    <a:pt x="179" y="81"/>
                  </a:cubicBezTo>
                  <a:cubicBezTo>
                    <a:pt x="170" y="102"/>
                    <a:pt x="155" y="112"/>
                    <a:pt x="142" y="118"/>
                  </a:cubicBezTo>
                  <a:cubicBezTo>
                    <a:pt x="128" y="124"/>
                    <a:pt x="115" y="127"/>
                    <a:pt x="105" y="132"/>
                  </a:cubicBezTo>
                  <a:cubicBezTo>
                    <a:pt x="98" y="136"/>
                    <a:pt x="93" y="141"/>
                    <a:pt x="88" y="150"/>
                  </a:cubicBezTo>
                  <a:cubicBezTo>
                    <a:pt x="84" y="158"/>
                    <a:pt x="83" y="166"/>
                    <a:pt x="83" y="174"/>
                  </a:cubicBezTo>
                  <a:cubicBezTo>
                    <a:pt x="83" y="185"/>
                    <a:pt x="86" y="197"/>
                    <a:pt x="90" y="208"/>
                  </a:cubicBezTo>
                  <a:cubicBezTo>
                    <a:pt x="94" y="220"/>
                    <a:pt x="98" y="232"/>
                    <a:pt x="99" y="244"/>
                  </a:cubicBezTo>
                  <a:cubicBezTo>
                    <a:pt x="99" y="253"/>
                    <a:pt x="96" y="261"/>
                    <a:pt x="91" y="269"/>
                  </a:cubicBezTo>
                  <a:cubicBezTo>
                    <a:pt x="78" y="288"/>
                    <a:pt x="58" y="298"/>
                    <a:pt x="42" y="309"/>
                  </a:cubicBezTo>
                  <a:cubicBezTo>
                    <a:pt x="27" y="320"/>
                    <a:pt x="16" y="331"/>
                    <a:pt x="16" y="351"/>
                  </a:cubicBezTo>
                </a:path>
              </a:pathLst>
            </a:custGeom>
            <a:solidFill>
              <a:srgbClr val="627E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1108">
              <a:extLst>
                <a:ext uri="{FF2B5EF4-FFF2-40B4-BE49-F238E27FC236}">
                  <a16:creationId xmlns:a16="http://schemas.microsoft.com/office/drawing/2014/main" id="{FAA76E5E-74B6-465F-BD78-294DD4DF0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2599"/>
              <a:ext cx="503" cy="1138"/>
            </a:xfrm>
            <a:custGeom>
              <a:avLst/>
              <a:gdLst>
                <a:gd name="T0" fmla="*/ 300 w 201"/>
                <a:gd name="T1" fmla="*/ 0 h 455"/>
                <a:gd name="T2" fmla="*/ 300 w 201"/>
                <a:gd name="T3" fmla="*/ 0 h 455"/>
                <a:gd name="T4" fmla="*/ 676 w 201"/>
                <a:gd name="T5" fmla="*/ 738 h 455"/>
                <a:gd name="T6" fmla="*/ 676 w 201"/>
                <a:gd name="T7" fmla="*/ 783 h 455"/>
                <a:gd name="T8" fmla="*/ 438 w 201"/>
                <a:gd name="T9" fmla="*/ 1563 h 455"/>
                <a:gd name="T10" fmla="*/ 250 w 201"/>
                <a:gd name="T11" fmla="*/ 2301 h 455"/>
                <a:gd name="T12" fmla="*/ 300 w 201"/>
                <a:gd name="T13" fmla="*/ 2564 h 455"/>
                <a:gd name="T14" fmla="*/ 738 w 201"/>
                <a:gd name="T15" fmla="*/ 2896 h 455"/>
                <a:gd name="T16" fmla="*/ 1346 w 201"/>
                <a:gd name="T17" fmla="*/ 3146 h 455"/>
                <a:gd name="T18" fmla="*/ 1597 w 201"/>
                <a:gd name="T19" fmla="*/ 3504 h 455"/>
                <a:gd name="T20" fmla="*/ 1617 w 201"/>
                <a:gd name="T21" fmla="*/ 3629 h 455"/>
                <a:gd name="T22" fmla="*/ 1459 w 201"/>
                <a:gd name="T23" fmla="*/ 4660 h 455"/>
                <a:gd name="T24" fmla="*/ 1597 w 201"/>
                <a:gd name="T25" fmla="*/ 5147 h 455"/>
                <a:gd name="T26" fmla="*/ 1617 w 201"/>
                <a:gd name="T27" fmla="*/ 5160 h 455"/>
                <a:gd name="T28" fmla="*/ 2210 w 201"/>
                <a:gd name="T29" fmla="*/ 5505 h 455"/>
                <a:gd name="T30" fmla="*/ 2993 w 201"/>
                <a:gd name="T31" fmla="*/ 5880 h 455"/>
                <a:gd name="T32" fmla="*/ 3151 w 201"/>
                <a:gd name="T33" fmla="*/ 6505 h 455"/>
                <a:gd name="T34" fmla="*/ 3131 w 201"/>
                <a:gd name="T35" fmla="*/ 6993 h 455"/>
                <a:gd name="T36" fmla="*/ 3005 w 201"/>
                <a:gd name="T37" fmla="*/ 7118 h 455"/>
                <a:gd name="T38" fmla="*/ 2993 w 201"/>
                <a:gd name="T39" fmla="*/ 7118 h 455"/>
                <a:gd name="T40" fmla="*/ 2880 w 201"/>
                <a:gd name="T41" fmla="*/ 6976 h 455"/>
                <a:gd name="T42" fmla="*/ 2900 w 201"/>
                <a:gd name="T43" fmla="*/ 6505 h 455"/>
                <a:gd name="T44" fmla="*/ 2805 w 201"/>
                <a:gd name="T45" fmla="*/ 6055 h 455"/>
                <a:gd name="T46" fmla="*/ 2147 w 201"/>
                <a:gd name="T47" fmla="*/ 5743 h 455"/>
                <a:gd name="T48" fmla="*/ 1396 w 201"/>
                <a:gd name="T49" fmla="*/ 5285 h 455"/>
                <a:gd name="T50" fmla="*/ 1209 w 201"/>
                <a:gd name="T51" fmla="*/ 4660 h 455"/>
                <a:gd name="T52" fmla="*/ 1366 w 201"/>
                <a:gd name="T53" fmla="*/ 3629 h 455"/>
                <a:gd name="T54" fmla="*/ 1366 w 201"/>
                <a:gd name="T55" fmla="*/ 3534 h 455"/>
                <a:gd name="T56" fmla="*/ 1271 w 201"/>
                <a:gd name="T57" fmla="*/ 3396 h 455"/>
                <a:gd name="T58" fmla="*/ 1064 w 201"/>
                <a:gd name="T59" fmla="*/ 3284 h 455"/>
                <a:gd name="T60" fmla="*/ 425 w 201"/>
                <a:gd name="T61" fmla="*/ 3034 h 455"/>
                <a:gd name="T62" fmla="*/ 83 w 201"/>
                <a:gd name="T63" fmla="*/ 2659 h 455"/>
                <a:gd name="T64" fmla="*/ 0 w 201"/>
                <a:gd name="T65" fmla="*/ 2301 h 455"/>
                <a:gd name="T66" fmla="*/ 208 w 201"/>
                <a:gd name="T67" fmla="*/ 1471 h 455"/>
                <a:gd name="T68" fmla="*/ 425 w 201"/>
                <a:gd name="T69" fmla="*/ 770 h 455"/>
                <a:gd name="T70" fmla="*/ 425 w 201"/>
                <a:gd name="T71" fmla="*/ 738 h 455"/>
                <a:gd name="T72" fmla="*/ 113 w 201"/>
                <a:gd name="T73" fmla="*/ 158 h 4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1" h="455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0" y="13"/>
                    <a:pt x="42" y="27"/>
                    <a:pt x="43" y="47"/>
                  </a:cubicBezTo>
                  <a:cubicBezTo>
                    <a:pt x="43" y="48"/>
                    <a:pt x="43" y="49"/>
                    <a:pt x="43" y="50"/>
                  </a:cubicBezTo>
                  <a:cubicBezTo>
                    <a:pt x="41" y="66"/>
                    <a:pt x="34" y="83"/>
                    <a:pt x="28" y="100"/>
                  </a:cubicBezTo>
                  <a:cubicBezTo>
                    <a:pt x="22" y="117"/>
                    <a:pt x="16" y="133"/>
                    <a:pt x="16" y="147"/>
                  </a:cubicBezTo>
                  <a:cubicBezTo>
                    <a:pt x="16" y="153"/>
                    <a:pt x="17" y="158"/>
                    <a:pt x="19" y="164"/>
                  </a:cubicBezTo>
                  <a:cubicBezTo>
                    <a:pt x="24" y="174"/>
                    <a:pt x="34" y="180"/>
                    <a:pt x="47" y="185"/>
                  </a:cubicBezTo>
                  <a:cubicBezTo>
                    <a:pt x="60" y="191"/>
                    <a:pt x="74" y="194"/>
                    <a:pt x="86" y="201"/>
                  </a:cubicBezTo>
                  <a:cubicBezTo>
                    <a:pt x="94" y="206"/>
                    <a:pt x="101" y="214"/>
                    <a:pt x="102" y="224"/>
                  </a:cubicBezTo>
                  <a:cubicBezTo>
                    <a:pt x="103" y="227"/>
                    <a:pt x="103" y="229"/>
                    <a:pt x="103" y="232"/>
                  </a:cubicBezTo>
                  <a:cubicBezTo>
                    <a:pt x="103" y="254"/>
                    <a:pt x="92" y="277"/>
                    <a:pt x="93" y="298"/>
                  </a:cubicBezTo>
                  <a:cubicBezTo>
                    <a:pt x="93" y="309"/>
                    <a:pt x="95" y="319"/>
                    <a:pt x="102" y="329"/>
                  </a:cubicBezTo>
                  <a:cubicBezTo>
                    <a:pt x="103" y="330"/>
                    <a:pt x="103" y="330"/>
                    <a:pt x="103" y="330"/>
                  </a:cubicBezTo>
                  <a:cubicBezTo>
                    <a:pt x="110" y="343"/>
                    <a:pt x="123" y="347"/>
                    <a:pt x="141" y="352"/>
                  </a:cubicBezTo>
                  <a:cubicBezTo>
                    <a:pt x="157" y="356"/>
                    <a:pt x="177" y="360"/>
                    <a:pt x="191" y="376"/>
                  </a:cubicBezTo>
                  <a:cubicBezTo>
                    <a:pt x="200" y="387"/>
                    <a:pt x="201" y="401"/>
                    <a:pt x="201" y="416"/>
                  </a:cubicBezTo>
                  <a:cubicBezTo>
                    <a:pt x="201" y="427"/>
                    <a:pt x="200" y="438"/>
                    <a:pt x="200" y="447"/>
                  </a:cubicBezTo>
                  <a:cubicBezTo>
                    <a:pt x="200" y="451"/>
                    <a:pt x="196" y="455"/>
                    <a:pt x="192" y="455"/>
                  </a:cubicBezTo>
                  <a:cubicBezTo>
                    <a:pt x="192" y="455"/>
                    <a:pt x="192" y="455"/>
                    <a:pt x="191" y="455"/>
                  </a:cubicBezTo>
                  <a:cubicBezTo>
                    <a:pt x="187" y="454"/>
                    <a:pt x="184" y="451"/>
                    <a:pt x="184" y="446"/>
                  </a:cubicBezTo>
                  <a:cubicBezTo>
                    <a:pt x="184" y="436"/>
                    <a:pt x="185" y="426"/>
                    <a:pt x="185" y="416"/>
                  </a:cubicBezTo>
                  <a:cubicBezTo>
                    <a:pt x="186" y="403"/>
                    <a:pt x="183" y="391"/>
                    <a:pt x="179" y="387"/>
                  </a:cubicBezTo>
                  <a:cubicBezTo>
                    <a:pt x="169" y="375"/>
                    <a:pt x="154" y="371"/>
                    <a:pt x="137" y="367"/>
                  </a:cubicBezTo>
                  <a:cubicBezTo>
                    <a:pt x="120" y="363"/>
                    <a:pt x="100" y="357"/>
                    <a:pt x="89" y="338"/>
                  </a:cubicBezTo>
                  <a:cubicBezTo>
                    <a:pt x="80" y="325"/>
                    <a:pt x="76" y="311"/>
                    <a:pt x="77" y="298"/>
                  </a:cubicBezTo>
                  <a:cubicBezTo>
                    <a:pt x="77" y="273"/>
                    <a:pt x="87" y="249"/>
                    <a:pt x="87" y="232"/>
                  </a:cubicBezTo>
                  <a:cubicBezTo>
                    <a:pt x="87" y="230"/>
                    <a:pt x="87" y="228"/>
                    <a:pt x="87" y="226"/>
                  </a:cubicBezTo>
                  <a:cubicBezTo>
                    <a:pt x="86" y="223"/>
                    <a:pt x="85" y="220"/>
                    <a:pt x="81" y="217"/>
                  </a:cubicBezTo>
                  <a:cubicBezTo>
                    <a:pt x="78" y="215"/>
                    <a:pt x="74" y="212"/>
                    <a:pt x="68" y="210"/>
                  </a:cubicBezTo>
                  <a:cubicBezTo>
                    <a:pt x="56" y="205"/>
                    <a:pt x="40" y="201"/>
                    <a:pt x="27" y="194"/>
                  </a:cubicBezTo>
                  <a:cubicBezTo>
                    <a:pt x="18" y="188"/>
                    <a:pt x="9" y="181"/>
                    <a:pt x="5" y="170"/>
                  </a:cubicBezTo>
                  <a:cubicBezTo>
                    <a:pt x="1" y="162"/>
                    <a:pt x="0" y="155"/>
                    <a:pt x="0" y="147"/>
                  </a:cubicBezTo>
                  <a:cubicBezTo>
                    <a:pt x="0" y="129"/>
                    <a:pt x="7" y="111"/>
                    <a:pt x="13" y="94"/>
                  </a:cubicBezTo>
                  <a:cubicBezTo>
                    <a:pt x="19" y="77"/>
                    <a:pt x="26" y="61"/>
                    <a:pt x="27" y="49"/>
                  </a:cubicBezTo>
                  <a:cubicBezTo>
                    <a:pt x="27" y="48"/>
                    <a:pt x="27" y="48"/>
                    <a:pt x="27" y="47"/>
                  </a:cubicBezTo>
                  <a:cubicBezTo>
                    <a:pt x="27" y="35"/>
                    <a:pt x="18" y="24"/>
                    <a:pt x="7" y="10"/>
                  </a:cubicBezTo>
                </a:path>
              </a:pathLst>
            </a:custGeom>
            <a:solidFill>
              <a:srgbClr val="8E8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1109">
              <a:extLst>
                <a:ext uri="{FF2B5EF4-FFF2-40B4-BE49-F238E27FC236}">
                  <a16:creationId xmlns:a16="http://schemas.microsoft.com/office/drawing/2014/main" id="{B1919497-1D5E-47AC-9DD2-7BCC6952A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937"/>
              <a:ext cx="90" cy="212"/>
            </a:xfrm>
            <a:custGeom>
              <a:avLst/>
              <a:gdLst>
                <a:gd name="T0" fmla="*/ 563 w 36"/>
                <a:gd name="T1" fmla="*/ 0 h 85"/>
                <a:gd name="T2" fmla="*/ 220 w 36"/>
                <a:gd name="T3" fmla="*/ 1319 h 85"/>
                <a:gd name="T4" fmla="*/ 563 w 36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85">
                  <a:moveTo>
                    <a:pt x="36" y="0"/>
                  </a:moveTo>
                  <a:cubicBezTo>
                    <a:pt x="25" y="14"/>
                    <a:pt x="0" y="58"/>
                    <a:pt x="14" y="85"/>
                  </a:cubicBezTo>
                  <a:cubicBezTo>
                    <a:pt x="8" y="59"/>
                    <a:pt x="28" y="9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1110">
              <a:extLst>
                <a:ext uri="{FF2B5EF4-FFF2-40B4-BE49-F238E27FC236}">
                  <a16:creationId xmlns:a16="http://schemas.microsoft.com/office/drawing/2014/main" id="{E54E8783-A95D-4F3B-BAC0-1FFEB9AA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202"/>
              <a:ext cx="230" cy="502"/>
            </a:xfrm>
            <a:custGeom>
              <a:avLst/>
              <a:gdLst>
                <a:gd name="T0" fmla="*/ 63 w 92"/>
                <a:gd name="T1" fmla="*/ 2308 h 201"/>
                <a:gd name="T2" fmla="*/ 1063 w 92"/>
                <a:gd name="T3" fmla="*/ 1416 h 201"/>
                <a:gd name="T4" fmla="*/ 925 w 92"/>
                <a:gd name="T5" fmla="*/ 0 h 201"/>
                <a:gd name="T6" fmla="*/ 1283 w 92"/>
                <a:gd name="T7" fmla="*/ 1061 h 201"/>
                <a:gd name="T8" fmla="*/ 470 w 92"/>
                <a:gd name="T9" fmla="*/ 1821 h 201"/>
                <a:gd name="T10" fmla="*/ 95 w 92"/>
                <a:gd name="T11" fmla="*/ 2433 h 201"/>
                <a:gd name="T12" fmla="*/ 250 w 92"/>
                <a:gd name="T13" fmla="*/ 3132 h 201"/>
                <a:gd name="T14" fmla="*/ 63 w 92"/>
                <a:gd name="T15" fmla="*/ 2308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201">
                  <a:moveTo>
                    <a:pt x="4" y="148"/>
                  </a:moveTo>
                  <a:cubicBezTo>
                    <a:pt x="0" y="110"/>
                    <a:pt x="44" y="116"/>
                    <a:pt x="68" y="91"/>
                  </a:cubicBezTo>
                  <a:cubicBezTo>
                    <a:pt x="90" y="72"/>
                    <a:pt x="74" y="21"/>
                    <a:pt x="59" y="0"/>
                  </a:cubicBezTo>
                  <a:cubicBezTo>
                    <a:pt x="70" y="12"/>
                    <a:pt x="92" y="34"/>
                    <a:pt x="82" y="68"/>
                  </a:cubicBezTo>
                  <a:cubicBezTo>
                    <a:pt x="72" y="101"/>
                    <a:pt x="49" y="106"/>
                    <a:pt x="30" y="117"/>
                  </a:cubicBezTo>
                  <a:cubicBezTo>
                    <a:pt x="15" y="128"/>
                    <a:pt x="5" y="136"/>
                    <a:pt x="6" y="156"/>
                  </a:cubicBezTo>
                  <a:cubicBezTo>
                    <a:pt x="8" y="176"/>
                    <a:pt x="16" y="201"/>
                    <a:pt x="16" y="201"/>
                  </a:cubicBezTo>
                  <a:cubicBezTo>
                    <a:pt x="5" y="171"/>
                    <a:pt x="4" y="154"/>
                    <a:pt x="4" y="148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1111">
              <a:extLst>
                <a:ext uri="{FF2B5EF4-FFF2-40B4-BE49-F238E27FC236}">
                  <a16:creationId xmlns:a16="http://schemas.microsoft.com/office/drawing/2014/main" id="{C166585C-79B8-4BAE-AB72-C0B5CA4B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1102"/>
              <a:ext cx="80" cy="110"/>
            </a:xfrm>
            <a:custGeom>
              <a:avLst/>
              <a:gdLst>
                <a:gd name="T0" fmla="*/ 33 w 32"/>
                <a:gd name="T1" fmla="*/ 250 h 44"/>
                <a:gd name="T2" fmla="*/ 500 w 32"/>
                <a:gd name="T3" fmla="*/ 688 h 44"/>
                <a:gd name="T4" fmla="*/ 33 w 3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4">
                  <a:moveTo>
                    <a:pt x="2" y="16"/>
                  </a:moveTo>
                  <a:cubicBezTo>
                    <a:pt x="8" y="33"/>
                    <a:pt x="23" y="35"/>
                    <a:pt x="32" y="44"/>
                  </a:cubicBezTo>
                  <a:cubicBezTo>
                    <a:pt x="21" y="29"/>
                    <a:pt x="0" y="25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1112">
              <a:extLst>
                <a:ext uri="{FF2B5EF4-FFF2-40B4-BE49-F238E27FC236}">
                  <a16:creationId xmlns:a16="http://schemas.microsoft.com/office/drawing/2014/main" id="{2186DF0A-AAD0-4EB1-8633-4C0F1CF66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179"/>
              <a:ext cx="82" cy="93"/>
            </a:xfrm>
            <a:custGeom>
              <a:avLst/>
              <a:gdLst>
                <a:gd name="T0" fmla="*/ 445 w 33"/>
                <a:gd name="T1" fmla="*/ 380 h 37"/>
                <a:gd name="T2" fmla="*/ 0 w 33"/>
                <a:gd name="T3" fmla="*/ 0 h 37"/>
                <a:gd name="T4" fmla="*/ 507 w 33"/>
                <a:gd name="T5" fmla="*/ 58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7">
                  <a:moveTo>
                    <a:pt x="29" y="24"/>
                  </a:moveTo>
                  <a:cubicBezTo>
                    <a:pt x="20" y="6"/>
                    <a:pt x="8" y="8"/>
                    <a:pt x="0" y="0"/>
                  </a:cubicBezTo>
                  <a:cubicBezTo>
                    <a:pt x="7" y="5"/>
                    <a:pt x="24" y="16"/>
                    <a:pt x="33" y="37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1113">
              <a:extLst>
                <a:ext uri="{FF2B5EF4-FFF2-40B4-BE49-F238E27FC236}">
                  <a16:creationId xmlns:a16="http://schemas.microsoft.com/office/drawing/2014/main" id="{C6F71253-DB3B-47B9-B231-B41C6A7D6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364"/>
              <a:ext cx="150" cy="128"/>
            </a:xfrm>
            <a:custGeom>
              <a:avLst/>
              <a:gdLst>
                <a:gd name="T0" fmla="*/ 0 w 60"/>
                <a:gd name="T1" fmla="*/ 806 h 51"/>
                <a:gd name="T2" fmla="*/ 550 w 60"/>
                <a:gd name="T3" fmla="*/ 492 h 51"/>
                <a:gd name="T4" fmla="*/ 938 w 60"/>
                <a:gd name="T5" fmla="*/ 0 h 51"/>
                <a:gd name="T6" fmla="*/ 458 w 60"/>
                <a:gd name="T7" fmla="*/ 597 h 51"/>
                <a:gd name="T8" fmla="*/ 0 w 60"/>
                <a:gd name="T9" fmla="*/ 80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1">
                  <a:moveTo>
                    <a:pt x="0" y="51"/>
                  </a:moveTo>
                  <a:cubicBezTo>
                    <a:pt x="6" y="46"/>
                    <a:pt x="25" y="34"/>
                    <a:pt x="35" y="31"/>
                  </a:cubicBezTo>
                  <a:cubicBezTo>
                    <a:pt x="48" y="22"/>
                    <a:pt x="56" y="15"/>
                    <a:pt x="60" y="0"/>
                  </a:cubicBezTo>
                  <a:cubicBezTo>
                    <a:pt x="57" y="13"/>
                    <a:pt x="44" y="31"/>
                    <a:pt x="29" y="38"/>
                  </a:cubicBezTo>
                  <a:cubicBezTo>
                    <a:pt x="13" y="44"/>
                    <a:pt x="8" y="46"/>
                    <a:pt x="0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1114">
              <a:extLst>
                <a:ext uri="{FF2B5EF4-FFF2-40B4-BE49-F238E27FC236}">
                  <a16:creationId xmlns:a16="http://schemas.microsoft.com/office/drawing/2014/main" id="{471316B7-42C5-4148-B2D5-40760FFF5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952"/>
              <a:ext cx="163" cy="312"/>
            </a:xfrm>
            <a:custGeom>
              <a:avLst/>
              <a:gdLst>
                <a:gd name="T0" fmla="*/ 629 w 65"/>
                <a:gd name="T1" fmla="*/ 30 h 125"/>
                <a:gd name="T2" fmla="*/ 441 w 65"/>
                <a:gd name="T3" fmla="*/ 666 h 125"/>
                <a:gd name="T4" fmla="*/ 554 w 65"/>
                <a:gd name="T5" fmla="*/ 1370 h 125"/>
                <a:gd name="T6" fmla="*/ 1026 w 65"/>
                <a:gd name="T7" fmla="*/ 1944 h 125"/>
                <a:gd name="T8" fmla="*/ 441 w 65"/>
                <a:gd name="T9" fmla="*/ 1308 h 125"/>
                <a:gd name="T10" fmla="*/ 597 w 65"/>
                <a:gd name="T11" fmla="*/ 0 h 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125">
                  <a:moveTo>
                    <a:pt x="40" y="2"/>
                  </a:moveTo>
                  <a:cubicBezTo>
                    <a:pt x="39" y="18"/>
                    <a:pt x="32" y="30"/>
                    <a:pt x="28" y="43"/>
                  </a:cubicBezTo>
                  <a:cubicBezTo>
                    <a:pt x="23" y="62"/>
                    <a:pt x="21" y="74"/>
                    <a:pt x="35" y="88"/>
                  </a:cubicBezTo>
                  <a:cubicBezTo>
                    <a:pt x="49" y="102"/>
                    <a:pt x="65" y="125"/>
                    <a:pt x="65" y="125"/>
                  </a:cubicBezTo>
                  <a:cubicBezTo>
                    <a:pt x="47" y="107"/>
                    <a:pt x="33" y="89"/>
                    <a:pt x="28" y="84"/>
                  </a:cubicBezTo>
                  <a:cubicBezTo>
                    <a:pt x="0" y="59"/>
                    <a:pt x="36" y="34"/>
                    <a:pt x="38" y="0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1115">
              <a:extLst>
                <a:ext uri="{FF2B5EF4-FFF2-40B4-BE49-F238E27FC236}">
                  <a16:creationId xmlns:a16="http://schemas.microsoft.com/office/drawing/2014/main" id="{15097818-08A1-4546-9F73-BE1419079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1777"/>
              <a:ext cx="165" cy="182"/>
            </a:xfrm>
            <a:custGeom>
              <a:avLst/>
              <a:gdLst>
                <a:gd name="T0" fmla="*/ 908 w 66"/>
                <a:gd name="T1" fmla="*/ 1087 h 73"/>
                <a:gd name="T2" fmla="*/ 908 w 66"/>
                <a:gd name="T3" fmla="*/ 1087 h 73"/>
                <a:gd name="T4" fmla="*/ 0 w 66"/>
                <a:gd name="T5" fmla="*/ 0 h 73"/>
                <a:gd name="T6" fmla="*/ 895 w 66"/>
                <a:gd name="T7" fmla="*/ 653 h 73"/>
                <a:gd name="T8" fmla="*/ 938 w 66"/>
                <a:gd name="T9" fmla="*/ 113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73">
                  <a:moveTo>
                    <a:pt x="58" y="70"/>
                  </a:moveTo>
                  <a:cubicBezTo>
                    <a:pt x="58" y="70"/>
                    <a:pt x="58" y="70"/>
                    <a:pt x="58" y="70"/>
                  </a:cubicBezTo>
                  <a:cubicBezTo>
                    <a:pt x="66" y="41"/>
                    <a:pt x="23" y="9"/>
                    <a:pt x="0" y="0"/>
                  </a:cubicBezTo>
                  <a:cubicBezTo>
                    <a:pt x="16" y="3"/>
                    <a:pt x="46" y="9"/>
                    <a:pt x="57" y="42"/>
                  </a:cubicBezTo>
                  <a:cubicBezTo>
                    <a:pt x="61" y="54"/>
                    <a:pt x="61" y="64"/>
                    <a:pt x="60" y="73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1116">
              <a:extLst>
                <a:ext uri="{FF2B5EF4-FFF2-40B4-BE49-F238E27FC236}">
                  <a16:creationId xmlns:a16="http://schemas.microsoft.com/office/drawing/2014/main" id="{09EE8B4D-5A7C-4EF0-BE62-5C4917F10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884"/>
              <a:ext cx="50" cy="195"/>
            </a:xfrm>
            <a:custGeom>
              <a:avLst/>
              <a:gdLst>
                <a:gd name="T0" fmla="*/ 0 w 20"/>
                <a:gd name="T1" fmla="*/ 1220 h 78"/>
                <a:gd name="T2" fmla="*/ 208 w 20"/>
                <a:gd name="T3" fmla="*/ 625 h 78"/>
                <a:gd name="T4" fmla="*/ 175 w 20"/>
                <a:gd name="T5" fmla="*/ 0 h 78"/>
                <a:gd name="T6" fmla="*/ 208 w 20"/>
                <a:gd name="T7" fmla="*/ 783 h 78"/>
                <a:gd name="T8" fmla="*/ 0 w 20"/>
                <a:gd name="T9" fmla="*/ 122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8">
                  <a:moveTo>
                    <a:pt x="0" y="78"/>
                  </a:moveTo>
                  <a:cubicBezTo>
                    <a:pt x="1" y="70"/>
                    <a:pt x="8" y="49"/>
                    <a:pt x="13" y="40"/>
                  </a:cubicBezTo>
                  <a:cubicBezTo>
                    <a:pt x="17" y="25"/>
                    <a:pt x="18" y="14"/>
                    <a:pt x="11" y="0"/>
                  </a:cubicBezTo>
                  <a:cubicBezTo>
                    <a:pt x="17" y="12"/>
                    <a:pt x="20" y="35"/>
                    <a:pt x="13" y="50"/>
                  </a:cubicBezTo>
                  <a:cubicBezTo>
                    <a:pt x="6" y="64"/>
                    <a:pt x="3" y="70"/>
                    <a:pt x="0" y="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1117">
              <a:extLst>
                <a:ext uri="{FF2B5EF4-FFF2-40B4-BE49-F238E27FC236}">
                  <a16:creationId xmlns:a16="http://schemas.microsoft.com/office/drawing/2014/main" id="{4D2185B4-EC8B-427A-885F-101874750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2342"/>
              <a:ext cx="111" cy="290"/>
            </a:xfrm>
            <a:custGeom>
              <a:avLst/>
              <a:gdLst>
                <a:gd name="T0" fmla="*/ 706 w 44"/>
                <a:gd name="T1" fmla="*/ 158 h 116"/>
                <a:gd name="T2" fmla="*/ 126 w 44"/>
                <a:gd name="T3" fmla="*/ 708 h 116"/>
                <a:gd name="T4" fmla="*/ 222 w 44"/>
                <a:gd name="T5" fmla="*/ 1375 h 116"/>
                <a:gd name="T6" fmla="*/ 560 w 44"/>
                <a:gd name="T7" fmla="*/ 1813 h 116"/>
                <a:gd name="T8" fmla="*/ 20 w 44"/>
                <a:gd name="T9" fmla="*/ 970 h 116"/>
                <a:gd name="T10" fmla="*/ 593 w 44"/>
                <a:gd name="T11" fmla="*/ 0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16">
                  <a:moveTo>
                    <a:pt x="44" y="10"/>
                  </a:moveTo>
                  <a:cubicBezTo>
                    <a:pt x="36" y="14"/>
                    <a:pt x="12" y="30"/>
                    <a:pt x="8" y="45"/>
                  </a:cubicBezTo>
                  <a:cubicBezTo>
                    <a:pt x="4" y="60"/>
                    <a:pt x="3" y="74"/>
                    <a:pt x="14" y="88"/>
                  </a:cubicBezTo>
                  <a:cubicBezTo>
                    <a:pt x="24" y="101"/>
                    <a:pt x="34" y="114"/>
                    <a:pt x="35" y="116"/>
                  </a:cubicBezTo>
                  <a:cubicBezTo>
                    <a:pt x="26" y="105"/>
                    <a:pt x="2" y="92"/>
                    <a:pt x="1" y="62"/>
                  </a:cubicBezTo>
                  <a:cubicBezTo>
                    <a:pt x="0" y="32"/>
                    <a:pt x="32" y="3"/>
                    <a:pt x="37" y="0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1118">
              <a:extLst>
                <a:ext uri="{FF2B5EF4-FFF2-40B4-BE49-F238E27FC236}">
                  <a16:creationId xmlns:a16="http://schemas.microsoft.com/office/drawing/2014/main" id="{5B4052A5-D0B6-44C3-A3FF-E8D727071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2474"/>
              <a:ext cx="128" cy="200"/>
            </a:xfrm>
            <a:custGeom>
              <a:avLst/>
              <a:gdLst>
                <a:gd name="T0" fmla="*/ 20 w 51"/>
                <a:gd name="T1" fmla="*/ 0 h 80"/>
                <a:gd name="T2" fmla="*/ 188 w 51"/>
                <a:gd name="T3" fmla="*/ 688 h 80"/>
                <a:gd name="T4" fmla="*/ 806 w 51"/>
                <a:gd name="T5" fmla="*/ 1250 h 80"/>
                <a:gd name="T6" fmla="*/ 459 w 51"/>
                <a:gd name="T7" fmla="*/ 863 h 80"/>
                <a:gd name="T8" fmla="*/ 20 w 51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80">
                  <a:moveTo>
                    <a:pt x="1" y="0"/>
                  </a:moveTo>
                  <a:cubicBezTo>
                    <a:pt x="0" y="12"/>
                    <a:pt x="1" y="29"/>
                    <a:pt x="12" y="44"/>
                  </a:cubicBezTo>
                  <a:cubicBezTo>
                    <a:pt x="23" y="59"/>
                    <a:pt x="48" y="70"/>
                    <a:pt x="51" y="80"/>
                  </a:cubicBezTo>
                  <a:cubicBezTo>
                    <a:pt x="50" y="74"/>
                    <a:pt x="40" y="65"/>
                    <a:pt x="29" y="55"/>
                  </a:cubicBezTo>
                  <a:cubicBezTo>
                    <a:pt x="18" y="45"/>
                    <a:pt x="0" y="2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1119">
              <a:extLst>
                <a:ext uri="{FF2B5EF4-FFF2-40B4-BE49-F238E27FC236}">
                  <a16:creationId xmlns:a16="http://schemas.microsoft.com/office/drawing/2014/main" id="{78016897-7E2C-4D6D-A9D6-3F002DBC9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2629"/>
              <a:ext cx="118" cy="393"/>
            </a:xfrm>
            <a:custGeom>
              <a:avLst/>
              <a:gdLst>
                <a:gd name="T0" fmla="*/ 492 w 47"/>
                <a:gd name="T1" fmla="*/ 408 h 157"/>
                <a:gd name="T2" fmla="*/ 367 w 47"/>
                <a:gd name="T3" fmla="*/ 1242 h 157"/>
                <a:gd name="T4" fmla="*/ 188 w 47"/>
                <a:gd name="T5" fmla="*/ 2463 h 157"/>
                <a:gd name="T6" fmla="*/ 146 w 47"/>
                <a:gd name="T7" fmla="*/ 1692 h 157"/>
                <a:gd name="T8" fmla="*/ 113 w 47"/>
                <a:gd name="T9" fmla="*/ 0 h 157"/>
                <a:gd name="T10" fmla="*/ 492 w 47"/>
                <a:gd name="T11" fmla="*/ 408 h 1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57">
                  <a:moveTo>
                    <a:pt x="31" y="26"/>
                  </a:moveTo>
                  <a:cubicBezTo>
                    <a:pt x="35" y="40"/>
                    <a:pt x="34" y="50"/>
                    <a:pt x="23" y="79"/>
                  </a:cubicBezTo>
                  <a:cubicBezTo>
                    <a:pt x="12" y="107"/>
                    <a:pt x="0" y="138"/>
                    <a:pt x="12" y="157"/>
                  </a:cubicBezTo>
                  <a:cubicBezTo>
                    <a:pt x="1" y="140"/>
                    <a:pt x="1" y="129"/>
                    <a:pt x="9" y="108"/>
                  </a:cubicBezTo>
                  <a:cubicBezTo>
                    <a:pt x="16" y="88"/>
                    <a:pt x="47" y="30"/>
                    <a:pt x="7" y="0"/>
                  </a:cubicBezTo>
                  <a:cubicBezTo>
                    <a:pt x="17" y="5"/>
                    <a:pt x="30" y="15"/>
                    <a:pt x="31" y="26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1120">
              <a:extLst>
                <a:ext uri="{FF2B5EF4-FFF2-40B4-BE49-F238E27FC236}">
                  <a16:creationId xmlns:a16="http://schemas.microsoft.com/office/drawing/2014/main" id="{BD78068B-7CDA-441D-B0CC-FA7B445BD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2859"/>
              <a:ext cx="190" cy="235"/>
            </a:xfrm>
            <a:custGeom>
              <a:avLst/>
              <a:gdLst>
                <a:gd name="T0" fmla="*/ 283 w 76"/>
                <a:gd name="T1" fmla="*/ 0 h 94"/>
                <a:gd name="T2" fmla="*/ 313 w 76"/>
                <a:gd name="T3" fmla="*/ 1158 h 94"/>
                <a:gd name="T4" fmla="*/ 1188 w 76"/>
                <a:gd name="T5" fmla="*/ 1470 h 94"/>
                <a:gd name="T6" fmla="*/ 520 w 76"/>
                <a:gd name="T7" fmla="*/ 1188 h 94"/>
                <a:gd name="T8" fmla="*/ 175 w 76"/>
                <a:gd name="T9" fmla="*/ 658 h 94"/>
                <a:gd name="T10" fmla="*/ 283 w 76"/>
                <a:gd name="T11" fmla="*/ 0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94">
                  <a:moveTo>
                    <a:pt x="18" y="0"/>
                  </a:moveTo>
                  <a:cubicBezTo>
                    <a:pt x="10" y="21"/>
                    <a:pt x="0" y="59"/>
                    <a:pt x="20" y="74"/>
                  </a:cubicBezTo>
                  <a:cubicBezTo>
                    <a:pt x="40" y="89"/>
                    <a:pt x="64" y="87"/>
                    <a:pt x="76" y="94"/>
                  </a:cubicBezTo>
                  <a:cubicBezTo>
                    <a:pt x="61" y="87"/>
                    <a:pt x="41" y="80"/>
                    <a:pt x="33" y="76"/>
                  </a:cubicBezTo>
                  <a:cubicBezTo>
                    <a:pt x="25" y="72"/>
                    <a:pt x="10" y="63"/>
                    <a:pt x="11" y="42"/>
                  </a:cubicBezTo>
                  <a:cubicBezTo>
                    <a:pt x="12" y="22"/>
                    <a:pt x="14" y="8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1121">
              <a:extLst>
                <a:ext uri="{FF2B5EF4-FFF2-40B4-BE49-F238E27FC236}">
                  <a16:creationId xmlns:a16="http://schemas.microsoft.com/office/drawing/2014/main" id="{3608ED10-74D1-488D-8990-4E06E442C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324"/>
              <a:ext cx="243" cy="323"/>
            </a:xfrm>
            <a:custGeom>
              <a:avLst/>
              <a:gdLst>
                <a:gd name="T0" fmla="*/ 1305 w 97"/>
                <a:gd name="T1" fmla="*/ 563 h 129"/>
                <a:gd name="T2" fmla="*/ 754 w 97"/>
                <a:gd name="T3" fmla="*/ 1179 h 129"/>
                <a:gd name="T4" fmla="*/ 271 w 97"/>
                <a:gd name="T5" fmla="*/ 1460 h 129"/>
                <a:gd name="T6" fmla="*/ 20 w 97"/>
                <a:gd name="T7" fmla="*/ 2026 h 129"/>
                <a:gd name="T8" fmla="*/ 283 w 97"/>
                <a:gd name="T9" fmla="*/ 1367 h 129"/>
                <a:gd name="T10" fmla="*/ 1288 w 97"/>
                <a:gd name="T11" fmla="*/ 0 h 129"/>
                <a:gd name="T12" fmla="*/ 1305 w 97"/>
                <a:gd name="T13" fmla="*/ 563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129">
                  <a:moveTo>
                    <a:pt x="83" y="36"/>
                  </a:moveTo>
                  <a:cubicBezTo>
                    <a:pt x="78" y="50"/>
                    <a:pt x="74" y="58"/>
                    <a:pt x="48" y="75"/>
                  </a:cubicBezTo>
                  <a:cubicBezTo>
                    <a:pt x="37" y="82"/>
                    <a:pt x="25" y="86"/>
                    <a:pt x="17" y="93"/>
                  </a:cubicBezTo>
                  <a:cubicBezTo>
                    <a:pt x="6" y="103"/>
                    <a:pt x="1" y="116"/>
                    <a:pt x="1" y="129"/>
                  </a:cubicBezTo>
                  <a:cubicBezTo>
                    <a:pt x="2" y="109"/>
                    <a:pt x="0" y="99"/>
                    <a:pt x="18" y="87"/>
                  </a:cubicBezTo>
                  <a:cubicBezTo>
                    <a:pt x="36" y="75"/>
                    <a:pt x="97" y="47"/>
                    <a:pt x="82" y="0"/>
                  </a:cubicBezTo>
                  <a:cubicBezTo>
                    <a:pt x="87" y="10"/>
                    <a:pt x="88" y="27"/>
                    <a:pt x="83" y="36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1122">
              <a:extLst>
                <a:ext uri="{FF2B5EF4-FFF2-40B4-BE49-F238E27FC236}">
                  <a16:creationId xmlns:a16="http://schemas.microsoft.com/office/drawing/2014/main" id="{ED3757FC-CEF0-4886-85FD-26136B2DC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494"/>
              <a:ext cx="127" cy="255"/>
            </a:xfrm>
            <a:custGeom>
              <a:avLst/>
              <a:gdLst>
                <a:gd name="T0" fmla="*/ 787 w 51"/>
                <a:gd name="T1" fmla="*/ 0 h 102"/>
                <a:gd name="T2" fmla="*/ 590 w 51"/>
                <a:gd name="T3" fmla="*/ 113 h 102"/>
                <a:gd name="T4" fmla="*/ 12 w 51"/>
                <a:gd name="T5" fmla="*/ 845 h 102"/>
                <a:gd name="T6" fmla="*/ 105 w 51"/>
                <a:gd name="T7" fmla="*/ 1438 h 102"/>
                <a:gd name="T8" fmla="*/ 125 w 51"/>
                <a:gd name="T9" fmla="*/ 1438 h 102"/>
                <a:gd name="T10" fmla="*/ 92 w 51"/>
                <a:gd name="T11" fmla="*/ 1188 h 102"/>
                <a:gd name="T12" fmla="*/ 249 w 51"/>
                <a:gd name="T13" fmla="*/ 395 h 102"/>
                <a:gd name="T14" fmla="*/ 787 w 51"/>
                <a:gd name="T15" fmla="*/ 0 h 1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02">
                  <a:moveTo>
                    <a:pt x="51" y="0"/>
                  </a:moveTo>
                  <a:cubicBezTo>
                    <a:pt x="47" y="1"/>
                    <a:pt x="43" y="4"/>
                    <a:pt x="38" y="7"/>
                  </a:cubicBezTo>
                  <a:cubicBezTo>
                    <a:pt x="19" y="17"/>
                    <a:pt x="0" y="31"/>
                    <a:pt x="1" y="54"/>
                  </a:cubicBezTo>
                  <a:cubicBezTo>
                    <a:pt x="2" y="68"/>
                    <a:pt x="4" y="81"/>
                    <a:pt x="7" y="92"/>
                  </a:cubicBezTo>
                  <a:cubicBezTo>
                    <a:pt x="9" y="102"/>
                    <a:pt x="9" y="100"/>
                    <a:pt x="8" y="92"/>
                  </a:cubicBezTo>
                  <a:cubicBezTo>
                    <a:pt x="7" y="86"/>
                    <a:pt x="7" y="80"/>
                    <a:pt x="6" y="76"/>
                  </a:cubicBezTo>
                  <a:cubicBezTo>
                    <a:pt x="6" y="67"/>
                    <a:pt x="1" y="39"/>
                    <a:pt x="16" y="25"/>
                  </a:cubicBezTo>
                  <a:cubicBezTo>
                    <a:pt x="31" y="11"/>
                    <a:pt x="43" y="2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1123">
              <a:extLst>
                <a:ext uri="{FF2B5EF4-FFF2-40B4-BE49-F238E27FC236}">
                  <a16:creationId xmlns:a16="http://schemas.microsoft.com/office/drawing/2014/main" id="{747CB965-F617-437C-9919-3AD65CE37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3109"/>
              <a:ext cx="70" cy="345"/>
            </a:xfrm>
            <a:custGeom>
              <a:avLst/>
              <a:gdLst>
                <a:gd name="T0" fmla="*/ 33 w 28"/>
                <a:gd name="T1" fmla="*/ 0 h 138"/>
                <a:gd name="T2" fmla="*/ 270 w 28"/>
                <a:gd name="T3" fmla="*/ 583 h 138"/>
                <a:gd name="T4" fmla="*/ 125 w 28"/>
                <a:gd name="T5" fmla="*/ 1613 h 138"/>
                <a:gd name="T6" fmla="*/ 438 w 28"/>
                <a:gd name="T7" fmla="*/ 2158 h 138"/>
                <a:gd name="T8" fmla="*/ 33 w 28"/>
                <a:gd name="T9" fmla="*/ 1520 h 138"/>
                <a:gd name="T10" fmla="*/ 33 w 28"/>
                <a:gd name="T11" fmla="*/ 0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38">
                  <a:moveTo>
                    <a:pt x="2" y="0"/>
                  </a:moveTo>
                  <a:cubicBezTo>
                    <a:pt x="12" y="7"/>
                    <a:pt x="20" y="16"/>
                    <a:pt x="17" y="37"/>
                  </a:cubicBezTo>
                  <a:cubicBezTo>
                    <a:pt x="15" y="57"/>
                    <a:pt x="3" y="82"/>
                    <a:pt x="8" y="103"/>
                  </a:cubicBezTo>
                  <a:cubicBezTo>
                    <a:pt x="12" y="124"/>
                    <a:pt x="24" y="135"/>
                    <a:pt x="28" y="138"/>
                  </a:cubicBezTo>
                  <a:cubicBezTo>
                    <a:pt x="10" y="126"/>
                    <a:pt x="0" y="113"/>
                    <a:pt x="2" y="97"/>
                  </a:cubicBezTo>
                  <a:cubicBezTo>
                    <a:pt x="4" y="82"/>
                    <a:pt x="25" y="17"/>
                    <a:pt x="2" y="0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1124">
              <a:extLst>
                <a:ext uri="{FF2B5EF4-FFF2-40B4-BE49-F238E27FC236}">
                  <a16:creationId xmlns:a16="http://schemas.microsoft.com/office/drawing/2014/main" id="{677E7C9B-BF3B-4CD1-8A24-BEDB04B84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3207"/>
              <a:ext cx="30" cy="150"/>
            </a:xfrm>
            <a:custGeom>
              <a:avLst/>
              <a:gdLst>
                <a:gd name="T0" fmla="*/ 188 w 12"/>
                <a:gd name="T1" fmla="*/ 0 h 60"/>
                <a:gd name="T2" fmla="*/ 50 w 12"/>
                <a:gd name="T3" fmla="*/ 938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0">
                  <a:moveTo>
                    <a:pt x="12" y="0"/>
                  </a:moveTo>
                  <a:cubicBezTo>
                    <a:pt x="11" y="8"/>
                    <a:pt x="0" y="43"/>
                    <a:pt x="3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1125">
              <a:extLst>
                <a:ext uri="{FF2B5EF4-FFF2-40B4-BE49-F238E27FC236}">
                  <a16:creationId xmlns:a16="http://schemas.microsoft.com/office/drawing/2014/main" id="{5B2E7C59-272C-447B-B486-B24D97922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3479"/>
              <a:ext cx="177" cy="208"/>
            </a:xfrm>
            <a:custGeom>
              <a:avLst/>
              <a:gdLst>
                <a:gd name="T0" fmla="*/ 633 w 71"/>
                <a:gd name="T1" fmla="*/ 238 h 83"/>
                <a:gd name="T2" fmla="*/ 0 w 71"/>
                <a:gd name="T3" fmla="*/ 0 h 83"/>
                <a:gd name="T4" fmla="*/ 840 w 71"/>
                <a:gd name="T5" fmla="*/ 333 h 83"/>
                <a:gd name="T6" fmla="*/ 1007 w 71"/>
                <a:gd name="T7" fmla="*/ 1306 h 83"/>
                <a:gd name="T8" fmla="*/ 853 w 71"/>
                <a:gd name="T9" fmla="*/ 459 h 83"/>
                <a:gd name="T10" fmla="*/ 633 w 71"/>
                <a:gd name="T11" fmla="*/ 238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3">
                  <a:moveTo>
                    <a:pt x="41" y="15"/>
                  </a:moveTo>
                  <a:cubicBezTo>
                    <a:pt x="26" y="7"/>
                    <a:pt x="6" y="1"/>
                    <a:pt x="0" y="0"/>
                  </a:cubicBezTo>
                  <a:cubicBezTo>
                    <a:pt x="13" y="4"/>
                    <a:pt x="37" y="6"/>
                    <a:pt x="54" y="21"/>
                  </a:cubicBezTo>
                  <a:cubicBezTo>
                    <a:pt x="71" y="35"/>
                    <a:pt x="70" y="51"/>
                    <a:pt x="65" y="83"/>
                  </a:cubicBezTo>
                  <a:cubicBezTo>
                    <a:pt x="66" y="57"/>
                    <a:pt x="67" y="40"/>
                    <a:pt x="55" y="29"/>
                  </a:cubicBezTo>
                  <a:cubicBezTo>
                    <a:pt x="51" y="25"/>
                    <a:pt x="47" y="19"/>
                    <a:pt x="4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1126">
              <a:extLst>
                <a:ext uri="{FF2B5EF4-FFF2-40B4-BE49-F238E27FC236}">
                  <a16:creationId xmlns:a16="http://schemas.microsoft.com/office/drawing/2014/main" id="{71377A67-6FDC-4F23-8FA0-6049362E9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3662"/>
              <a:ext cx="27" cy="70"/>
            </a:xfrm>
            <a:custGeom>
              <a:avLst/>
              <a:gdLst>
                <a:gd name="T0" fmla="*/ 162 w 11"/>
                <a:gd name="T1" fmla="*/ 0 h 28"/>
                <a:gd name="T2" fmla="*/ 103 w 11"/>
                <a:gd name="T3" fmla="*/ 425 h 28"/>
                <a:gd name="T4" fmla="*/ 0 w 11"/>
                <a:gd name="T5" fmla="*/ 375 h 28"/>
                <a:gd name="T6" fmla="*/ 162 w 11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10" y="14"/>
                    <a:pt x="10" y="26"/>
                    <a:pt x="7" y="27"/>
                  </a:cubicBezTo>
                  <a:cubicBezTo>
                    <a:pt x="5" y="28"/>
                    <a:pt x="0" y="24"/>
                    <a:pt x="0" y="24"/>
                  </a:cubicBezTo>
                  <a:cubicBezTo>
                    <a:pt x="5" y="23"/>
                    <a:pt x="8" y="15"/>
                    <a:pt x="11" y="0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1127">
              <a:extLst>
                <a:ext uri="{FF2B5EF4-FFF2-40B4-BE49-F238E27FC236}">
                  <a16:creationId xmlns:a16="http://schemas.microsoft.com/office/drawing/2014/main" id="{250BA137-7FA5-4A4E-AC3F-23688B943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2749"/>
              <a:ext cx="200" cy="263"/>
            </a:xfrm>
            <a:custGeom>
              <a:avLst/>
              <a:gdLst>
                <a:gd name="T0" fmla="*/ 1063 w 80"/>
                <a:gd name="T1" fmla="*/ 804 h 105"/>
                <a:gd name="T2" fmla="*/ 583 w 80"/>
                <a:gd name="T3" fmla="*/ 1160 h 105"/>
                <a:gd name="T4" fmla="*/ 0 w 80"/>
                <a:gd name="T5" fmla="*/ 1525 h 105"/>
                <a:gd name="T6" fmla="*/ 50 w 80"/>
                <a:gd name="T7" fmla="*/ 1601 h 105"/>
                <a:gd name="T8" fmla="*/ 800 w 80"/>
                <a:gd name="T9" fmla="*/ 1130 h 105"/>
                <a:gd name="T10" fmla="*/ 1250 w 80"/>
                <a:gd name="T11" fmla="*/ 396 h 105"/>
                <a:gd name="T12" fmla="*/ 1020 w 80"/>
                <a:gd name="T13" fmla="*/ 0 h 105"/>
                <a:gd name="T14" fmla="*/ 1063 w 80"/>
                <a:gd name="T15" fmla="*/ 804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05">
                  <a:moveTo>
                    <a:pt x="68" y="51"/>
                  </a:moveTo>
                  <a:cubicBezTo>
                    <a:pt x="61" y="64"/>
                    <a:pt x="51" y="68"/>
                    <a:pt x="37" y="74"/>
                  </a:cubicBezTo>
                  <a:cubicBezTo>
                    <a:pt x="22" y="80"/>
                    <a:pt x="0" y="97"/>
                    <a:pt x="0" y="97"/>
                  </a:cubicBezTo>
                  <a:cubicBezTo>
                    <a:pt x="0" y="97"/>
                    <a:pt x="0" y="105"/>
                    <a:pt x="3" y="102"/>
                  </a:cubicBezTo>
                  <a:cubicBezTo>
                    <a:pt x="5" y="99"/>
                    <a:pt x="23" y="86"/>
                    <a:pt x="51" y="72"/>
                  </a:cubicBezTo>
                  <a:cubicBezTo>
                    <a:pt x="80" y="59"/>
                    <a:pt x="80" y="34"/>
                    <a:pt x="80" y="25"/>
                  </a:cubicBezTo>
                  <a:cubicBezTo>
                    <a:pt x="80" y="11"/>
                    <a:pt x="68" y="6"/>
                    <a:pt x="65" y="0"/>
                  </a:cubicBezTo>
                  <a:cubicBezTo>
                    <a:pt x="72" y="16"/>
                    <a:pt x="80" y="24"/>
                    <a:pt x="68" y="51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1128">
              <a:extLst>
                <a:ext uri="{FF2B5EF4-FFF2-40B4-BE49-F238E27FC236}">
                  <a16:creationId xmlns:a16="http://schemas.microsoft.com/office/drawing/2014/main" id="{BF2A45C2-9302-45C0-BBBB-CBBF06A34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839"/>
              <a:ext cx="133" cy="110"/>
            </a:xfrm>
            <a:custGeom>
              <a:avLst/>
              <a:gdLst>
                <a:gd name="T0" fmla="*/ 0 w 53"/>
                <a:gd name="T1" fmla="*/ 688 h 44"/>
                <a:gd name="T2" fmla="*/ 693 w 53"/>
                <a:gd name="T3" fmla="*/ 283 h 44"/>
                <a:gd name="T4" fmla="*/ 838 w 53"/>
                <a:gd name="T5" fmla="*/ 0 h 44"/>
                <a:gd name="T6" fmla="*/ 617 w 53"/>
                <a:gd name="T7" fmla="*/ 408 h 44"/>
                <a:gd name="T8" fmla="*/ 0 w 53"/>
                <a:gd name="T9" fmla="*/ 68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4">
                  <a:moveTo>
                    <a:pt x="0" y="44"/>
                  </a:moveTo>
                  <a:cubicBezTo>
                    <a:pt x="10" y="37"/>
                    <a:pt x="37" y="26"/>
                    <a:pt x="44" y="18"/>
                  </a:cubicBezTo>
                  <a:cubicBezTo>
                    <a:pt x="52" y="9"/>
                    <a:pt x="53" y="0"/>
                    <a:pt x="53" y="0"/>
                  </a:cubicBezTo>
                  <a:cubicBezTo>
                    <a:pt x="52" y="14"/>
                    <a:pt x="53" y="20"/>
                    <a:pt x="39" y="26"/>
                  </a:cubicBezTo>
                  <a:cubicBezTo>
                    <a:pt x="24" y="31"/>
                    <a:pt x="0" y="44"/>
                    <a:pt x="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1129">
              <a:extLst>
                <a:ext uri="{FF2B5EF4-FFF2-40B4-BE49-F238E27FC236}">
                  <a16:creationId xmlns:a16="http://schemas.microsoft.com/office/drawing/2014/main" id="{CF384CAC-545C-4C14-B881-7578B0535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334"/>
              <a:ext cx="203" cy="243"/>
            </a:xfrm>
            <a:custGeom>
              <a:avLst/>
              <a:gdLst>
                <a:gd name="T0" fmla="*/ 1150 w 81"/>
                <a:gd name="T1" fmla="*/ 0 h 97"/>
                <a:gd name="T2" fmla="*/ 1276 w 81"/>
                <a:gd name="T3" fmla="*/ 188 h 97"/>
                <a:gd name="T4" fmla="*/ 1005 w 81"/>
                <a:gd name="T5" fmla="*/ 551 h 97"/>
                <a:gd name="T6" fmla="*/ 301 w 81"/>
                <a:gd name="T7" fmla="*/ 929 h 97"/>
                <a:gd name="T8" fmla="*/ 63 w 81"/>
                <a:gd name="T9" fmla="*/ 1526 h 97"/>
                <a:gd name="T10" fmla="*/ 175 w 81"/>
                <a:gd name="T11" fmla="*/ 909 h 97"/>
                <a:gd name="T12" fmla="*/ 1038 w 81"/>
                <a:gd name="T13" fmla="*/ 396 h 97"/>
                <a:gd name="T14" fmla="*/ 1150 w 81"/>
                <a:gd name="T15" fmla="*/ 0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97">
                  <a:moveTo>
                    <a:pt x="73" y="0"/>
                  </a:move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79" y="26"/>
                    <a:pt x="64" y="35"/>
                  </a:cubicBezTo>
                  <a:cubicBezTo>
                    <a:pt x="48" y="43"/>
                    <a:pt x="32" y="49"/>
                    <a:pt x="19" y="59"/>
                  </a:cubicBezTo>
                  <a:cubicBezTo>
                    <a:pt x="5" y="69"/>
                    <a:pt x="0" y="75"/>
                    <a:pt x="4" y="97"/>
                  </a:cubicBezTo>
                  <a:cubicBezTo>
                    <a:pt x="0" y="77"/>
                    <a:pt x="0" y="65"/>
                    <a:pt x="11" y="58"/>
                  </a:cubicBezTo>
                  <a:cubicBezTo>
                    <a:pt x="22" y="51"/>
                    <a:pt x="57" y="36"/>
                    <a:pt x="66" y="25"/>
                  </a:cubicBezTo>
                  <a:cubicBezTo>
                    <a:pt x="74" y="15"/>
                    <a:pt x="74" y="5"/>
                    <a:pt x="73" y="0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1130">
              <a:extLst>
                <a:ext uri="{FF2B5EF4-FFF2-40B4-BE49-F238E27FC236}">
                  <a16:creationId xmlns:a16="http://schemas.microsoft.com/office/drawing/2014/main" id="{FEE01B27-B744-40E6-A47C-5A9573A16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3457"/>
              <a:ext cx="60" cy="212"/>
            </a:xfrm>
            <a:custGeom>
              <a:avLst/>
              <a:gdLst>
                <a:gd name="T0" fmla="*/ 375 w 24"/>
                <a:gd name="T1" fmla="*/ 0 h 85"/>
                <a:gd name="T2" fmla="*/ 33 w 24"/>
                <a:gd name="T3" fmla="*/ 666 h 85"/>
                <a:gd name="T4" fmla="*/ 208 w 24"/>
                <a:gd name="T5" fmla="*/ 1319 h 85"/>
                <a:gd name="T6" fmla="*/ 113 w 24"/>
                <a:gd name="T7" fmla="*/ 436 h 85"/>
                <a:gd name="T8" fmla="*/ 375 w 24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85">
                  <a:moveTo>
                    <a:pt x="24" y="0"/>
                  </a:moveTo>
                  <a:cubicBezTo>
                    <a:pt x="12" y="8"/>
                    <a:pt x="0" y="20"/>
                    <a:pt x="2" y="43"/>
                  </a:cubicBezTo>
                  <a:cubicBezTo>
                    <a:pt x="4" y="66"/>
                    <a:pt x="11" y="84"/>
                    <a:pt x="13" y="85"/>
                  </a:cubicBezTo>
                  <a:cubicBezTo>
                    <a:pt x="7" y="71"/>
                    <a:pt x="3" y="42"/>
                    <a:pt x="7" y="28"/>
                  </a:cubicBezTo>
                  <a:cubicBezTo>
                    <a:pt x="10" y="14"/>
                    <a:pt x="19" y="2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1131">
              <a:extLst>
                <a:ext uri="{FF2B5EF4-FFF2-40B4-BE49-F238E27FC236}">
                  <a16:creationId xmlns:a16="http://schemas.microsoft.com/office/drawing/2014/main" id="{1EC6E472-9F6E-481F-A616-C8FD1D703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3627"/>
              <a:ext cx="20" cy="45"/>
            </a:xfrm>
            <a:custGeom>
              <a:avLst/>
              <a:gdLst>
                <a:gd name="T0" fmla="*/ 0 w 8"/>
                <a:gd name="T1" fmla="*/ 283 h 18"/>
                <a:gd name="T2" fmla="*/ 33 w 8"/>
                <a:gd name="T3" fmla="*/ 0 h 18"/>
                <a:gd name="T4" fmla="*/ 0 w 8"/>
                <a:gd name="T5" fmla="*/ 28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18"/>
                  </a:moveTo>
                  <a:cubicBezTo>
                    <a:pt x="8" y="17"/>
                    <a:pt x="6" y="11"/>
                    <a:pt x="2" y="0"/>
                  </a:cubicBezTo>
                  <a:cubicBezTo>
                    <a:pt x="4" y="8"/>
                    <a:pt x="4" y="16"/>
                    <a:pt x="0" y="18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1132">
              <a:extLst>
                <a:ext uri="{FF2B5EF4-FFF2-40B4-BE49-F238E27FC236}">
                  <a16:creationId xmlns:a16="http://schemas.microsoft.com/office/drawing/2014/main" id="{E27AC0C9-2023-495E-9E16-E6A58E685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1522"/>
              <a:ext cx="77" cy="240"/>
            </a:xfrm>
            <a:custGeom>
              <a:avLst/>
              <a:gdLst>
                <a:gd name="T0" fmla="*/ 246 w 31"/>
                <a:gd name="T1" fmla="*/ 0 h 96"/>
                <a:gd name="T2" fmla="*/ 75 w 31"/>
                <a:gd name="T3" fmla="*/ 1020 h 96"/>
                <a:gd name="T4" fmla="*/ 474 w 31"/>
                <a:gd name="T5" fmla="*/ 1500 h 96"/>
                <a:gd name="T6" fmla="*/ 124 w 31"/>
                <a:gd name="T7" fmla="*/ 938 h 96"/>
                <a:gd name="T8" fmla="*/ 246 w 31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96">
                  <a:moveTo>
                    <a:pt x="16" y="0"/>
                  </a:moveTo>
                  <a:cubicBezTo>
                    <a:pt x="11" y="18"/>
                    <a:pt x="0" y="47"/>
                    <a:pt x="5" y="65"/>
                  </a:cubicBezTo>
                  <a:cubicBezTo>
                    <a:pt x="9" y="84"/>
                    <a:pt x="21" y="90"/>
                    <a:pt x="31" y="96"/>
                  </a:cubicBezTo>
                  <a:cubicBezTo>
                    <a:pt x="16" y="83"/>
                    <a:pt x="8" y="74"/>
                    <a:pt x="8" y="60"/>
                  </a:cubicBezTo>
                  <a:cubicBezTo>
                    <a:pt x="8" y="46"/>
                    <a:pt x="16" y="2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1133">
              <a:extLst>
                <a:ext uri="{FF2B5EF4-FFF2-40B4-BE49-F238E27FC236}">
                  <a16:creationId xmlns:a16="http://schemas.microsoft.com/office/drawing/2014/main" id="{93809CF4-16EC-43AE-9190-C545F0076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387"/>
              <a:ext cx="65" cy="257"/>
            </a:xfrm>
            <a:custGeom>
              <a:avLst/>
              <a:gdLst>
                <a:gd name="T0" fmla="*/ 0 w 26"/>
                <a:gd name="T1" fmla="*/ 187 h 103"/>
                <a:gd name="T2" fmla="*/ 83 w 26"/>
                <a:gd name="T3" fmla="*/ 0 h 103"/>
                <a:gd name="T4" fmla="*/ 313 w 26"/>
                <a:gd name="T5" fmla="*/ 696 h 103"/>
                <a:gd name="T6" fmla="*/ 95 w 26"/>
                <a:gd name="T7" fmla="*/ 1599 h 103"/>
                <a:gd name="T8" fmla="*/ 220 w 26"/>
                <a:gd name="T9" fmla="*/ 684 h 103"/>
                <a:gd name="T10" fmla="*/ 0 w 26"/>
                <a:gd name="T11" fmla="*/ 18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03">
                  <a:moveTo>
                    <a:pt x="0" y="12"/>
                  </a:moveTo>
                  <a:cubicBezTo>
                    <a:pt x="1" y="11"/>
                    <a:pt x="5" y="0"/>
                    <a:pt x="5" y="0"/>
                  </a:cubicBezTo>
                  <a:cubicBezTo>
                    <a:pt x="5" y="0"/>
                    <a:pt x="26" y="19"/>
                    <a:pt x="20" y="45"/>
                  </a:cubicBezTo>
                  <a:cubicBezTo>
                    <a:pt x="15" y="71"/>
                    <a:pt x="6" y="89"/>
                    <a:pt x="6" y="103"/>
                  </a:cubicBezTo>
                  <a:cubicBezTo>
                    <a:pt x="7" y="83"/>
                    <a:pt x="15" y="58"/>
                    <a:pt x="14" y="44"/>
                  </a:cubicBezTo>
                  <a:cubicBezTo>
                    <a:pt x="14" y="31"/>
                    <a:pt x="0" y="12"/>
                    <a:pt x="0" y="12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1134">
              <a:extLst>
                <a:ext uri="{FF2B5EF4-FFF2-40B4-BE49-F238E27FC236}">
                  <a16:creationId xmlns:a16="http://schemas.microsoft.com/office/drawing/2014/main" id="{F7BFE890-C128-4DB4-89EA-63241011E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967"/>
              <a:ext cx="103" cy="320"/>
            </a:xfrm>
            <a:custGeom>
              <a:avLst/>
              <a:gdLst>
                <a:gd name="T0" fmla="*/ 631 w 41"/>
                <a:gd name="T1" fmla="*/ 0 h 128"/>
                <a:gd name="T2" fmla="*/ 492 w 41"/>
                <a:gd name="T3" fmla="*/ 645 h 128"/>
                <a:gd name="T4" fmla="*/ 158 w 41"/>
                <a:gd name="T5" fmla="*/ 1425 h 128"/>
                <a:gd name="T6" fmla="*/ 347 w 41"/>
                <a:gd name="T7" fmla="*/ 2000 h 128"/>
                <a:gd name="T8" fmla="*/ 63 w 41"/>
                <a:gd name="T9" fmla="*/ 1188 h 128"/>
                <a:gd name="T10" fmla="*/ 631 w 41"/>
                <a:gd name="T11" fmla="*/ 0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28">
                  <a:moveTo>
                    <a:pt x="40" y="0"/>
                  </a:moveTo>
                  <a:cubicBezTo>
                    <a:pt x="41" y="13"/>
                    <a:pt x="41" y="25"/>
                    <a:pt x="31" y="41"/>
                  </a:cubicBezTo>
                  <a:cubicBezTo>
                    <a:pt x="20" y="57"/>
                    <a:pt x="8" y="76"/>
                    <a:pt x="10" y="91"/>
                  </a:cubicBezTo>
                  <a:cubicBezTo>
                    <a:pt x="12" y="105"/>
                    <a:pt x="15" y="118"/>
                    <a:pt x="22" y="128"/>
                  </a:cubicBezTo>
                  <a:cubicBezTo>
                    <a:pt x="10" y="114"/>
                    <a:pt x="0" y="87"/>
                    <a:pt x="4" y="76"/>
                  </a:cubicBezTo>
                  <a:cubicBezTo>
                    <a:pt x="9" y="65"/>
                    <a:pt x="40" y="25"/>
                    <a:pt x="40" y="0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1135">
              <a:extLst>
                <a:ext uri="{FF2B5EF4-FFF2-40B4-BE49-F238E27FC236}">
                  <a16:creationId xmlns:a16="http://schemas.microsoft.com/office/drawing/2014/main" id="{425C6844-01DB-4D83-B76F-1A0172C3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919"/>
              <a:ext cx="28" cy="125"/>
            </a:xfrm>
            <a:custGeom>
              <a:avLst/>
              <a:gdLst>
                <a:gd name="T0" fmla="*/ 163 w 11"/>
                <a:gd name="T1" fmla="*/ 0 h 50"/>
                <a:gd name="T2" fmla="*/ 84 w 11"/>
                <a:gd name="T3" fmla="*/ 113 h 50"/>
                <a:gd name="T4" fmla="*/ 0 w 11"/>
                <a:gd name="T5" fmla="*/ 783 h 50"/>
                <a:gd name="T6" fmla="*/ 163 w 11"/>
                <a:gd name="T7" fmla="*/ 158 h 50"/>
                <a:gd name="T8" fmla="*/ 163 w 11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0">
                  <a:moveTo>
                    <a:pt x="10" y="0"/>
                  </a:moveTo>
                  <a:cubicBezTo>
                    <a:pt x="5" y="0"/>
                    <a:pt x="3" y="3"/>
                    <a:pt x="5" y="7"/>
                  </a:cubicBezTo>
                  <a:cubicBezTo>
                    <a:pt x="6" y="12"/>
                    <a:pt x="9" y="33"/>
                    <a:pt x="0" y="50"/>
                  </a:cubicBezTo>
                  <a:cubicBezTo>
                    <a:pt x="7" y="35"/>
                    <a:pt x="11" y="15"/>
                    <a:pt x="10" y="10"/>
                  </a:cubicBezTo>
                  <a:cubicBezTo>
                    <a:pt x="10" y="6"/>
                    <a:pt x="6" y="1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1136">
              <a:extLst>
                <a:ext uri="{FF2B5EF4-FFF2-40B4-BE49-F238E27FC236}">
                  <a16:creationId xmlns:a16="http://schemas.microsoft.com/office/drawing/2014/main" id="{DDFE9A3B-555F-4700-8FEE-7616618A5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172"/>
              <a:ext cx="133" cy="155"/>
            </a:xfrm>
            <a:custGeom>
              <a:avLst/>
              <a:gdLst>
                <a:gd name="T0" fmla="*/ 334 w 53"/>
                <a:gd name="T1" fmla="*/ 375 h 62"/>
                <a:gd name="T2" fmla="*/ 0 w 53"/>
                <a:gd name="T3" fmla="*/ 0 h 62"/>
                <a:gd name="T4" fmla="*/ 346 w 53"/>
                <a:gd name="T5" fmla="*/ 488 h 62"/>
                <a:gd name="T6" fmla="*/ 818 w 53"/>
                <a:gd name="T7" fmla="*/ 970 h 62"/>
                <a:gd name="T8" fmla="*/ 334 w 53"/>
                <a:gd name="T9" fmla="*/ 37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21" y="24"/>
                  </a:moveTo>
                  <a:cubicBezTo>
                    <a:pt x="13" y="16"/>
                    <a:pt x="4" y="2"/>
                    <a:pt x="0" y="0"/>
                  </a:cubicBezTo>
                  <a:cubicBezTo>
                    <a:pt x="3" y="5"/>
                    <a:pt x="14" y="22"/>
                    <a:pt x="22" y="31"/>
                  </a:cubicBezTo>
                  <a:cubicBezTo>
                    <a:pt x="36" y="44"/>
                    <a:pt x="48" y="50"/>
                    <a:pt x="52" y="62"/>
                  </a:cubicBezTo>
                  <a:cubicBezTo>
                    <a:pt x="53" y="55"/>
                    <a:pt x="37" y="40"/>
                    <a:pt x="21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1137">
              <a:extLst>
                <a:ext uri="{FF2B5EF4-FFF2-40B4-BE49-F238E27FC236}">
                  <a16:creationId xmlns:a16="http://schemas.microsoft.com/office/drawing/2014/main" id="{70BE3352-24D0-4B68-A7C7-FFF557F4E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1692"/>
              <a:ext cx="200" cy="365"/>
            </a:xfrm>
            <a:custGeom>
              <a:avLst/>
              <a:gdLst>
                <a:gd name="T0" fmla="*/ 270 w 80"/>
                <a:gd name="T1" fmla="*/ 533 h 146"/>
                <a:gd name="T2" fmla="*/ 625 w 80"/>
                <a:gd name="T3" fmla="*/ 1270 h 146"/>
                <a:gd name="T4" fmla="*/ 1033 w 80"/>
                <a:gd name="T5" fmla="*/ 1675 h 146"/>
                <a:gd name="T6" fmla="*/ 1125 w 80"/>
                <a:gd name="T7" fmla="*/ 2283 h 146"/>
                <a:gd name="T8" fmla="*/ 1033 w 80"/>
                <a:gd name="T9" fmla="*/ 1563 h 146"/>
                <a:gd name="T10" fmla="*/ 425 w 80"/>
                <a:gd name="T11" fmla="*/ 0 h 146"/>
                <a:gd name="T12" fmla="*/ 270 w 80"/>
                <a:gd name="T13" fmla="*/ 533 h 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46">
                  <a:moveTo>
                    <a:pt x="17" y="34"/>
                  </a:moveTo>
                  <a:cubicBezTo>
                    <a:pt x="18" y="49"/>
                    <a:pt x="20" y="58"/>
                    <a:pt x="40" y="81"/>
                  </a:cubicBezTo>
                  <a:cubicBezTo>
                    <a:pt x="49" y="91"/>
                    <a:pt x="60" y="98"/>
                    <a:pt x="66" y="107"/>
                  </a:cubicBezTo>
                  <a:cubicBezTo>
                    <a:pt x="74" y="119"/>
                    <a:pt x="75" y="133"/>
                    <a:pt x="72" y="146"/>
                  </a:cubicBezTo>
                  <a:cubicBezTo>
                    <a:pt x="76" y="126"/>
                    <a:pt x="80" y="117"/>
                    <a:pt x="66" y="100"/>
                  </a:cubicBezTo>
                  <a:cubicBezTo>
                    <a:pt x="52" y="84"/>
                    <a:pt x="0" y="42"/>
                    <a:pt x="27" y="0"/>
                  </a:cubicBezTo>
                  <a:cubicBezTo>
                    <a:pt x="20" y="8"/>
                    <a:pt x="14" y="24"/>
                    <a:pt x="17" y="34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1138">
              <a:extLst>
                <a:ext uri="{FF2B5EF4-FFF2-40B4-BE49-F238E27FC236}">
                  <a16:creationId xmlns:a16="http://schemas.microsoft.com/office/drawing/2014/main" id="{2B3CA2B1-6DB7-48EF-BD09-D0FE068B6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" y="1882"/>
              <a:ext cx="106" cy="275"/>
            </a:xfrm>
            <a:custGeom>
              <a:avLst/>
              <a:gdLst>
                <a:gd name="T0" fmla="*/ 0 w 42"/>
                <a:gd name="T1" fmla="*/ 0 h 110"/>
                <a:gd name="T2" fmla="*/ 192 w 42"/>
                <a:gd name="T3" fmla="*/ 158 h 110"/>
                <a:gd name="T4" fmla="*/ 560 w 42"/>
                <a:gd name="T5" fmla="*/ 1020 h 110"/>
                <a:gd name="T6" fmla="*/ 318 w 42"/>
                <a:gd name="T7" fmla="*/ 1583 h 110"/>
                <a:gd name="T8" fmla="*/ 305 w 42"/>
                <a:gd name="T9" fmla="*/ 1583 h 110"/>
                <a:gd name="T10" fmla="*/ 389 w 42"/>
                <a:gd name="T11" fmla="*/ 1333 h 110"/>
                <a:gd name="T12" fmla="*/ 452 w 42"/>
                <a:gd name="T13" fmla="*/ 520 h 110"/>
                <a:gd name="T14" fmla="*/ 0 w 42"/>
                <a:gd name="T15" fmla="*/ 0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110">
                  <a:moveTo>
                    <a:pt x="0" y="0"/>
                  </a:moveTo>
                  <a:cubicBezTo>
                    <a:pt x="4" y="3"/>
                    <a:pt x="8" y="6"/>
                    <a:pt x="12" y="10"/>
                  </a:cubicBezTo>
                  <a:cubicBezTo>
                    <a:pt x="27" y="25"/>
                    <a:pt x="42" y="44"/>
                    <a:pt x="35" y="65"/>
                  </a:cubicBezTo>
                  <a:cubicBezTo>
                    <a:pt x="31" y="78"/>
                    <a:pt x="25" y="91"/>
                    <a:pt x="20" y="101"/>
                  </a:cubicBezTo>
                  <a:cubicBezTo>
                    <a:pt x="15" y="110"/>
                    <a:pt x="16" y="108"/>
                    <a:pt x="19" y="101"/>
                  </a:cubicBezTo>
                  <a:cubicBezTo>
                    <a:pt x="21" y="95"/>
                    <a:pt x="23" y="89"/>
                    <a:pt x="24" y="85"/>
                  </a:cubicBezTo>
                  <a:cubicBezTo>
                    <a:pt x="27" y="76"/>
                    <a:pt x="39" y="50"/>
                    <a:pt x="28" y="33"/>
                  </a:cubicBezTo>
                  <a:cubicBezTo>
                    <a:pt x="17" y="16"/>
                    <a:pt x="8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1139">
              <a:extLst>
                <a:ext uri="{FF2B5EF4-FFF2-40B4-BE49-F238E27FC236}">
                  <a16:creationId xmlns:a16="http://schemas.microsoft.com/office/drawing/2014/main" id="{2B95814F-6B76-4DF0-8BCA-26359EA35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907"/>
              <a:ext cx="83" cy="250"/>
            </a:xfrm>
            <a:custGeom>
              <a:avLst/>
              <a:gdLst>
                <a:gd name="T0" fmla="*/ 189 w 33"/>
                <a:gd name="T1" fmla="*/ 0 h 100"/>
                <a:gd name="T2" fmla="*/ 443 w 33"/>
                <a:gd name="T3" fmla="*/ 938 h 100"/>
                <a:gd name="T4" fmla="*/ 0 w 33"/>
                <a:gd name="T5" fmla="*/ 1563 h 100"/>
                <a:gd name="T6" fmla="*/ 335 w 33"/>
                <a:gd name="T7" fmla="*/ 938 h 100"/>
                <a:gd name="T8" fmla="*/ 189 w 33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0">
                  <a:moveTo>
                    <a:pt x="12" y="0"/>
                  </a:moveTo>
                  <a:cubicBezTo>
                    <a:pt x="17" y="18"/>
                    <a:pt x="33" y="41"/>
                    <a:pt x="28" y="60"/>
                  </a:cubicBezTo>
                  <a:cubicBezTo>
                    <a:pt x="24" y="78"/>
                    <a:pt x="10" y="94"/>
                    <a:pt x="0" y="100"/>
                  </a:cubicBezTo>
                  <a:cubicBezTo>
                    <a:pt x="16" y="87"/>
                    <a:pt x="21" y="74"/>
                    <a:pt x="21" y="60"/>
                  </a:cubicBezTo>
                  <a:cubicBezTo>
                    <a:pt x="21" y="46"/>
                    <a:pt x="12" y="2"/>
                    <a:pt x="12" y="0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1140">
              <a:extLst>
                <a:ext uri="{FF2B5EF4-FFF2-40B4-BE49-F238E27FC236}">
                  <a16:creationId xmlns:a16="http://schemas.microsoft.com/office/drawing/2014/main" id="{3D445643-8C26-43A4-BF5E-7AEAB93BB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204"/>
              <a:ext cx="168" cy="463"/>
            </a:xfrm>
            <a:custGeom>
              <a:avLst/>
              <a:gdLst>
                <a:gd name="T0" fmla="*/ 835 w 67"/>
                <a:gd name="T1" fmla="*/ 0 h 185"/>
                <a:gd name="T2" fmla="*/ 742 w 67"/>
                <a:gd name="T3" fmla="*/ 908 h 185"/>
                <a:gd name="T4" fmla="*/ 943 w 67"/>
                <a:gd name="T5" fmla="*/ 1992 h 185"/>
                <a:gd name="T6" fmla="*/ 429 w 67"/>
                <a:gd name="T7" fmla="*/ 2568 h 185"/>
                <a:gd name="T8" fmla="*/ 0 w 67"/>
                <a:gd name="T9" fmla="*/ 2901 h 185"/>
                <a:gd name="T10" fmla="*/ 805 w 67"/>
                <a:gd name="T11" fmla="*/ 2085 h 185"/>
                <a:gd name="T12" fmla="*/ 742 w 67"/>
                <a:gd name="T13" fmla="*/ 1159 h 185"/>
                <a:gd name="T14" fmla="*/ 835 w 67"/>
                <a:gd name="T15" fmla="*/ 0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185">
                  <a:moveTo>
                    <a:pt x="53" y="0"/>
                  </a:moveTo>
                  <a:cubicBezTo>
                    <a:pt x="44" y="11"/>
                    <a:pt x="38" y="22"/>
                    <a:pt x="47" y="58"/>
                  </a:cubicBezTo>
                  <a:cubicBezTo>
                    <a:pt x="56" y="94"/>
                    <a:pt x="67" y="107"/>
                    <a:pt x="60" y="127"/>
                  </a:cubicBezTo>
                  <a:cubicBezTo>
                    <a:pt x="54" y="148"/>
                    <a:pt x="46" y="152"/>
                    <a:pt x="27" y="164"/>
                  </a:cubicBezTo>
                  <a:cubicBezTo>
                    <a:pt x="8" y="176"/>
                    <a:pt x="0" y="185"/>
                    <a:pt x="0" y="185"/>
                  </a:cubicBezTo>
                  <a:cubicBezTo>
                    <a:pt x="26" y="160"/>
                    <a:pt x="45" y="148"/>
                    <a:pt x="51" y="133"/>
                  </a:cubicBezTo>
                  <a:cubicBezTo>
                    <a:pt x="57" y="119"/>
                    <a:pt x="54" y="89"/>
                    <a:pt x="47" y="74"/>
                  </a:cubicBezTo>
                  <a:cubicBezTo>
                    <a:pt x="40" y="59"/>
                    <a:pt x="27" y="25"/>
                    <a:pt x="53" y="0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1141">
              <a:extLst>
                <a:ext uri="{FF2B5EF4-FFF2-40B4-BE49-F238E27FC236}">
                  <a16:creationId xmlns:a16="http://schemas.microsoft.com/office/drawing/2014/main" id="{A263C14E-95D5-4D6D-ADFD-090C2B116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137"/>
              <a:ext cx="180" cy="127"/>
            </a:xfrm>
            <a:custGeom>
              <a:avLst/>
              <a:gdLst>
                <a:gd name="T0" fmla="*/ 0 w 72"/>
                <a:gd name="T1" fmla="*/ 787 h 51"/>
                <a:gd name="T2" fmla="*/ 438 w 72"/>
                <a:gd name="T3" fmla="*/ 249 h 51"/>
                <a:gd name="T4" fmla="*/ 1125 w 72"/>
                <a:gd name="T5" fmla="*/ 0 h 51"/>
                <a:gd name="T6" fmla="*/ 438 w 72"/>
                <a:gd name="T7" fmla="*/ 341 h 51"/>
                <a:gd name="T8" fmla="*/ 0 w 72"/>
                <a:gd name="T9" fmla="*/ 78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1">
                  <a:moveTo>
                    <a:pt x="0" y="51"/>
                  </a:moveTo>
                  <a:cubicBezTo>
                    <a:pt x="2" y="34"/>
                    <a:pt x="14" y="23"/>
                    <a:pt x="28" y="16"/>
                  </a:cubicBezTo>
                  <a:cubicBezTo>
                    <a:pt x="42" y="10"/>
                    <a:pt x="58" y="6"/>
                    <a:pt x="72" y="0"/>
                  </a:cubicBezTo>
                  <a:cubicBezTo>
                    <a:pt x="58" y="10"/>
                    <a:pt x="40" y="16"/>
                    <a:pt x="28" y="22"/>
                  </a:cubicBezTo>
                  <a:cubicBezTo>
                    <a:pt x="17" y="28"/>
                    <a:pt x="6" y="34"/>
                    <a:pt x="0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1142">
              <a:extLst>
                <a:ext uri="{FF2B5EF4-FFF2-40B4-BE49-F238E27FC236}">
                  <a16:creationId xmlns:a16="http://schemas.microsoft.com/office/drawing/2014/main" id="{766E8455-4587-4FAD-8DD8-0D0204629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897"/>
              <a:ext cx="20" cy="27"/>
            </a:xfrm>
            <a:custGeom>
              <a:avLst/>
              <a:gdLst>
                <a:gd name="T0" fmla="*/ 125 w 8"/>
                <a:gd name="T1" fmla="*/ 0 h 11"/>
                <a:gd name="T2" fmla="*/ 63 w 8"/>
                <a:gd name="T3" fmla="*/ 162 h 11"/>
                <a:gd name="T4" fmla="*/ 125 w 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3" y="1"/>
                    <a:pt x="0" y="4"/>
                    <a:pt x="4" y="11"/>
                  </a:cubicBezTo>
                  <a:cubicBezTo>
                    <a:pt x="6" y="1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1143">
              <a:extLst>
                <a:ext uri="{FF2B5EF4-FFF2-40B4-BE49-F238E27FC236}">
                  <a16:creationId xmlns:a16="http://schemas.microsoft.com/office/drawing/2014/main" id="{54C764F9-AC34-4287-8AD5-2B7675D2E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1562"/>
              <a:ext cx="160" cy="190"/>
            </a:xfrm>
            <a:custGeom>
              <a:avLst/>
              <a:gdLst>
                <a:gd name="T0" fmla="*/ 1000 w 64"/>
                <a:gd name="T1" fmla="*/ 0 h 76"/>
                <a:gd name="T2" fmla="*/ 583 w 64"/>
                <a:gd name="T3" fmla="*/ 300 h 76"/>
                <a:gd name="T4" fmla="*/ 145 w 64"/>
                <a:gd name="T5" fmla="*/ 688 h 76"/>
                <a:gd name="T6" fmla="*/ 33 w 64"/>
                <a:gd name="T7" fmla="*/ 1188 h 76"/>
                <a:gd name="T8" fmla="*/ 425 w 64"/>
                <a:gd name="T9" fmla="*/ 500 h 76"/>
                <a:gd name="T10" fmla="*/ 1000 w 64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76">
                  <a:moveTo>
                    <a:pt x="64" y="0"/>
                  </a:moveTo>
                  <a:cubicBezTo>
                    <a:pt x="59" y="4"/>
                    <a:pt x="48" y="12"/>
                    <a:pt x="37" y="19"/>
                  </a:cubicBezTo>
                  <a:cubicBezTo>
                    <a:pt x="25" y="27"/>
                    <a:pt x="13" y="34"/>
                    <a:pt x="9" y="44"/>
                  </a:cubicBezTo>
                  <a:cubicBezTo>
                    <a:pt x="0" y="62"/>
                    <a:pt x="2" y="64"/>
                    <a:pt x="2" y="76"/>
                  </a:cubicBezTo>
                  <a:cubicBezTo>
                    <a:pt x="6" y="55"/>
                    <a:pt x="8" y="46"/>
                    <a:pt x="27" y="32"/>
                  </a:cubicBezTo>
                  <a:cubicBezTo>
                    <a:pt x="46" y="18"/>
                    <a:pt x="60" y="5"/>
                    <a:pt x="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1144">
              <a:extLst>
                <a:ext uri="{FF2B5EF4-FFF2-40B4-BE49-F238E27FC236}">
                  <a16:creationId xmlns:a16="http://schemas.microsoft.com/office/drawing/2014/main" id="{BE556666-CB23-4943-8391-25CB8C0AD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2297"/>
              <a:ext cx="165" cy="375"/>
            </a:xfrm>
            <a:custGeom>
              <a:avLst/>
              <a:gdLst>
                <a:gd name="T0" fmla="*/ 0 w 66"/>
                <a:gd name="T1" fmla="*/ 0 h 150"/>
                <a:gd name="T2" fmla="*/ 938 w 66"/>
                <a:gd name="T3" fmla="*/ 645 h 150"/>
                <a:gd name="T4" fmla="*/ 875 w 66"/>
                <a:gd name="T5" fmla="*/ 1738 h 150"/>
                <a:gd name="T6" fmla="*/ 970 w 66"/>
                <a:gd name="T7" fmla="*/ 2188 h 150"/>
                <a:gd name="T8" fmla="*/ 875 w 66"/>
                <a:gd name="T9" fmla="*/ 2345 h 150"/>
                <a:gd name="T10" fmla="*/ 783 w 66"/>
                <a:gd name="T11" fmla="*/ 1895 h 150"/>
                <a:gd name="T12" fmla="*/ 833 w 66"/>
                <a:gd name="T13" fmla="*/ 688 h 150"/>
                <a:gd name="T14" fmla="*/ 0 w 66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50">
                  <a:moveTo>
                    <a:pt x="0" y="0"/>
                  </a:moveTo>
                  <a:cubicBezTo>
                    <a:pt x="18" y="6"/>
                    <a:pt x="53" y="22"/>
                    <a:pt x="60" y="41"/>
                  </a:cubicBezTo>
                  <a:cubicBezTo>
                    <a:pt x="66" y="60"/>
                    <a:pt x="57" y="87"/>
                    <a:pt x="56" y="111"/>
                  </a:cubicBezTo>
                  <a:cubicBezTo>
                    <a:pt x="55" y="134"/>
                    <a:pt x="62" y="140"/>
                    <a:pt x="62" y="140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6" y="150"/>
                    <a:pt x="47" y="144"/>
                    <a:pt x="50" y="121"/>
                  </a:cubicBezTo>
                  <a:cubicBezTo>
                    <a:pt x="53" y="98"/>
                    <a:pt x="60" y="63"/>
                    <a:pt x="53" y="44"/>
                  </a:cubicBezTo>
                  <a:cubicBezTo>
                    <a:pt x="47" y="25"/>
                    <a:pt x="20" y="11"/>
                    <a:pt x="0" y="0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1145">
              <a:extLst>
                <a:ext uri="{FF2B5EF4-FFF2-40B4-BE49-F238E27FC236}">
                  <a16:creationId xmlns:a16="http://schemas.microsoft.com/office/drawing/2014/main" id="{CFA983D9-C7DD-4393-BA4E-60E612947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2204"/>
              <a:ext cx="123" cy="118"/>
            </a:xfrm>
            <a:custGeom>
              <a:avLst/>
              <a:gdLst>
                <a:gd name="T0" fmla="*/ 776 w 49"/>
                <a:gd name="T1" fmla="*/ 743 h 47"/>
                <a:gd name="T2" fmla="*/ 33 w 49"/>
                <a:gd name="T3" fmla="*/ 0 h 47"/>
                <a:gd name="T4" fmla="*/ 776 w 49"/>
                <a:gd name="T5" fmla="*/ 74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7">
                  <a:moveTo>
                    <a:pt x="49" y="47"/>
                  </a:moveTo>
                  <a:cubicBezTo>
                    <a:pt x="0" y="21"/>
                    <a:pt x="3" y="16"/>
                    <a:pt x="2" y="0"/>
                  </a:cubicBezTo>
                  <a:cubicBezTo>
                    <a:pt x="4" y="9"/>
                    <a:pt x="10" y="29"/>
                    <a:pt x="49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1146">
              <a:extLst>
                <a:ext uri="{FF2B5EF4-FFF2-40B4-BE49-F238E27FC236}">
                  <a16:creationId xmlns:a16="http://schemas.microsoft.com/office/drawing/2014/main" id="{D0C60D7A-C5EE-410C-A517-B017EB69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724"/>
              <a:ext cx="97" cy="378"/>
            </a:xfrm>
            <a:custGeom>
              <a:avLst/>
              <a:gdLst>
                <a:gd name="T0" fmla="*/ 75 w 39"/>
                <a:gd name="T1" fmla="*/ 145 h 151"/>
                <a:gd name="T2" fmla="*/ 104 w 39"/>
                <a:gd name="T3" fmla="*/ 0 h 151"/>
                <a:gd name="T4" fmla="*/ 537 w 39"/>
                <a:gd name="T5" fmla="*/ 458 h 151"/>
                <a:gd name="T6" fmla="*/ 371 w 39"/>
                <a:gd name="T7" fmla="*/ 1379 h 151"/>
                <a:gd name="T8" fmla="*/ 154 w 39"/>
                <a:gd name="T9" fmla="*/ 2368 h 151"/>
                <a:gd name="T10" fmla="*/ 75 w 39"/>
                <a:gd name="T11" fmla="*/ 1847 h 151"/>
                <a:gd name="T12" fmla="*/ 433 w 39"/>
                <a:gd name="T13" fmla="*/ 688 h 151"/>
                <a:gd name="T14" fmla="*/ 75 w 39"/>
                <a:gd name="T15" fmla="*/ 145 h 1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51">
                  <a:moveTo>
                    <a:pt x="5" y="9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30" y="9"/>
                    <a:pt x="35" y="29"/>
                  </a:cubicBezTo>
                  <a:cubicBezTo>
                    <a:pt x="39" y="50"/>
                    <a:pt x="32" y="66"/>
                    <a:pt x="24" y="88"/>
                  </a:cubicBezTo>
                  <a:cubicBezTo>
                    <a:pt x="16" y="109"/>
                    <a:pt x="2" y="128"/>
                    <a:pt x="10" y="151"/>
                  </a:cubicBezTo>
                  <a:cubicBezTo>
                    <a:pt x="1" y="138"/>
                    <a:pt x="0" y="133"/>
                    <a:pt x="5" y="118"/>
                  </a:cubicBezTo>
                  <a:cubicBezTo>
                    <a:pt x="9" y="104"/>
                    <a:pt x="30" y="67"/>
                    <a:pt x="28" y="44"/>
                  </a:cubicBezTo>
                  <a:cubicBezTo>
                    <a:pt x="27" y="21"/>
                    <a:pt x="19" y="10"/>
                    <a:pt x="5" y="9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1147">
              <a:extLst>
                <a:ext uri="{FF2B5EF4-FFF2-40B4-BE49-F238E27FC236}">
                  <a16:creationId xmlns:a16="http://schemas.microsoft.com/office/drawing/2014/main" id="{4433D637-8761-4798-AF29-5FD67F78C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3217"/>
              <a:ext cx="158" cy="207"/>
            </a:xfrm>
            <a:custGeom>
              <a:avLst/>
              <a:gdLst>
                <a:gd name="T0" fmla="*/ 0 w 63"/>
                <a:gd name="T1" fmla="*/ 1195 h 83"/>
                <a:gd name="T2" fmla="*/ 63 w 63"/>
                <a:gd name="T3" fmla="*/ 1287 h 83"/>
                <a:gd name="T4" fmla="*/ 838 w 63"/>
                <a:gd name="T5" fmla="*/ 696 h 83"/>
                <a:gd name="T6" fmla="*/ 868 w 63"/>
                <a:gd name="T7" fmla="*/ 0 h 83"/>
                <a:gd name="T8" fmla="*/ 534 w 63"/>
                <a:gd name="T9" fmla="*/ 808 h 83"/>
                <a:gd name="T10" fmla="*/ 0 w 63"/>
                <a:gd name="T11" fmla="*/ 1195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83">
                  <a:moveTo>
                    <a:pt x="0" y="77"/>
                  </a:move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6" y="56"/>
                    <a:pt x="53" y="45"/>
                  </a:cubicBezTo>
                  <a:cubicBezTo>
                    <a:pt x="60" y="34"/>
                    <a:pt x="63" y="16"/>
                    <a:pt x="55" y="0"/>
                  </a:cubicBezTo>
                  <a:cubicBezTo>
                    <a:pt x="60" y="15"/>
                    <a:pt x="51" y="39"/>
                    <a:pt x="34" y="52"/>
                  </a:cubicBezTo>
                  <a:cubicBezTo>
                    <a:pt x="18" y="64"/>
                    <a:pt x="0" y="77"/>
                    <a:pt x="0" y="77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1148">
              <a:extLst>
                <a:ext uri="{FF2B5EF4-FFF2-40B4-BE49-F238E27FC236}">
                  <a16:creationId xmlns:a16="http://schemas.microsoft.com/office/drawing/2014/main" id="{AB05D6D7-7C13-4DCD-AABC-2F91469CC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3054"/>
              <a:ext cx="88" cy="238"/>
            </a:xfrm>
            <a:custGeom>
              <a:avLst/>
              <a:gdLst>
                <a:gd name="T0" fmla="*/ 33 w 35"/>
                <a:gd name="T1" fmla="*/ 0 h 95"/>
                <a:gd name="T2" fmla="*/ 241 w 35"/>
                <a:gd name="T3" fmla="*/ 659 h 95"/>
                <a:gd name="T4" fmla="*/ 430 w 35"/>
                <a:gd name="T5" fmla="*/ 1493 h 95"/>
                <a:gd name="T6" fmla="*/ 443 w 35"/>
                <a:gd name="T7" fmla="*/ 867 h 95"/>
                <a:gd name="T8" fmla="*/ 33 w 35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95">
                  <a:moveTo>
                    <a:pt x="2" y="0"/>
                  </a:moveTo>
                  <a:cubicBezTo>
                    <a:pt x="2" y="14"/>
                    <a:pt x="3" y="21"/>
                    <a:pt x="15" y="42"/>
                  </a:cubicBezTo>
                  <a:cubicBezTo>
                    <a:pt x="27" y="64"/>
                    <a:pt x="32" y="79"/>
                    <a:pt x="27" y="95"/>
                  </a:cubicBezTo>
                  <a:cubicBezTo>
                    <a:pt x="35" y="72"/>
                    <a:pt x="34" y="66"/>
                    <a:pt x="28" y="55"/>
                  </a:cubicBezTo>
                  <a:cubicBezTo>
                    <a:pt x="21" y="44"/>
                    <a:pt x="0" y="13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1149">
              <a:extLst>
                <a:ext uri="{FF2B5EF4-FFF2-40B4-BE49-F238E27FC236}">
                  <a16:creationId xmlns:a16="http://schemas.microsoft.com/office/drawing/2014/main" id="{C3D35293-542F-4872-A8C6-13A847977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494"/>
              <a:ext cx="18" cy="118"/>
            </a:xfrm>
            <a:custGeom>
              <a:avLst/>
              <a:gdLst>
                <a:gd name="T0" fmla="*/ 118 w 7"/>
                <a:gd name="T1" fmla="*/ 0 h 47"/>
                <a:gd name="T2" fmla="*/ 33 w 7"/>
                <a:gd name="T3" fmla="*/ 74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7">
                  <a:moveTo>
                    <a:pt x="7" y="0"/>
                  </a:moveTo>
                  <a:cubicBezTo>
                    <a:pt x="1" y="24"/>
                    <a:pt x="0" y="34"/>
                    <a:pt x="2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1150">
              <a:extLst>
                <a:ext uri="{FF2B5EF4-FFF2-40B4-BE49-F238E27FC236}">
                  <a16:creationId xmlns:a16="http://schemas.microsoft.com/office/drawing/2014/main" id="{7F115118-8FA9-4BCA-9D03-FF39DD2A3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3689"/>
              <a:ext cx="27" cy="43"/>
            </a:xfrm>
            <a:custGeom>
              <a:avLst/>
              <a:gdLst>
                <a:gd name="T0" fmla="*/ 71 w 11"/>
                <a:gd name="T1" fmla="*/ 0 h 17"/>
                <a:gd name="T2" fmla="*/ 162 w 11"/>
                <a:gd name="T3" fmla="*/ 24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7">
                  <a:moveTo>
                    <a:pt x="5" y="0"/>
                  </a:moveTo>
                  <a:cubicBezTo>
                    <a:pt x="4" y="7"/>
                    <a:pt x="0" y="17"/>
                    <a:pt x="11" y="15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1151">
              <a:extLst>
                <a:ext uri="{FF2B5EF4-FFF2-40B4-BE49-F238E27FC236}">
                  <a16:creationId xmlns:a16="http://schemas.microsoft.com/office/drawing/2014/main" id="{65142E7D-F877-4D3D-9FCB-9BDA2AC0C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942"/>
              <a:ext cx="333" cy="1525"/>
            </a:xfrm>
            <a:custGeom>
              <a:avLst/>
              <a:gdLst>
                <a:gd name="T0" fmla="*/ 1492 w 133"/>
                <a:gd name="T1" fmla="*/ 9533 h 610"/>
                <a:gd name="T2" fmla="*/ 596 w 133"/>
                <a:gd name="T3" fmla="*/ 7770 h 610"/>
                <a:gd name="T4" fmla="*/ 0 w 133"/>
                <a:gd name="T5" fmla="*/ 5550 h 610"/>
                <a:gd name="T6" fmla="*/ 363 w 133"/>
                <a:gd name="T7" fmla="*/ 3813 h 610"/>
                <a:gd name="T8" fmla="*/ 1335 w 133"/>
                <a:gd name="T9" fmla="*/ 1625 h 610"/>
                <a:gd name="T10" fmla="*/ 2088 w 133"/>
                <a:gd name="T11" fmla="*/ 0 h 610"/>
                <a:gd name="T12" fmla="*/ 646 w 133"/>
                <a:gd name="T13" fmla="*/ 3425 h 610"/>
                <a:gd name="T14" fmla="*/ 238 w 133"/>
                <a:gd name="T15" fmla="*/ 4938 h 610"/>
                <a:gd name="T16" fmla="*/ 396 w 133"/>
                <a:gd name="T17" fmla="*/ 6783 h 610"/>
                <a:gd name="T18" fmla="*/ 1492 w 133"/>
                <a:gd name="T19" fmla="*/ 9533 h 6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610">
                  <a:moveTo>
                    <a:pt x="95" y="610"/>
                  </a:moveTo>
                  <a:cubicBezTo>
                    <a:pt x="76" y="574"/>
                    <a:pt x="56" y="536"/>
                    <a:pt x="38" y="497"/>
                  </a:cubicBezTo>
                  <a:cubicBezTo>
                    <a:pt x="14" y="446"/>
                    <a:pt x="0" y="401"/>
                    <a:pt x="0" y="355"/>
                  </a:cubicBezTo>
                  <a:cubicBezTo>
                    <a:pt x="0" y="319"/>
                    <a:pt x="8" y="283"/>
                    <a:pt x="23" y="244"/>
                  </a:cubicBezTo>
                  <a:cubicBezTo>
                    <a:pt x="37" y="204"/>
                    <a:pt x="58" y="159"/>
                    <a:pt x="85" y="104"/>
                  </a:cubicBezTo>
                  <a:cubicBezTo>
                    <a:pt x="100" y="72"/>
                    <a:pt x="119" y="32"/>
                    <a:pt x="133" y="0"/>
                  </a:cubicBezTo>
                  <a:cubicBezTo>
                    <a:pt x="133" y="14"/>
                    <a:pt x="61" y="142"/>
                    <a:pt x="41" y="219"/>
                  </a:cubicBezTo>
                  <a:cubicBezTo>
                    <a:pt x="31" y="258"/>
                    <a:pt x="21" y="288"/>
                    <a:pt x="15" y="316"/>
                  </a:cubicBezTo>
                  <a:cubicBezTo>
                    <a:pt x="9" y="345"/>
                    <a:pt x="10" y="381"/>
                    <a:pt x="25" y="434"/>
                  </a:cubicBezTo>
                  <a:cubicBezTo>
                    <a:pt x="56" y="539"/>
                    <a:pt x="95" y="610"/>
                    <a:pt x="95" y="6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1152">
              <a:extLst>
                <a:ext uri="{FF2B5EF4-FFF2-40B4-BE49-F238E27FC236}">
                  <a16:creationId xmlns:a16="http://schemas.microsoft.com/office/drawing/2014/main" id="{DBB58352-5250-4646-A8DC-A62321585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862"/>
              <a:ext cx="63" cy="445"/>
            </a:xfrm>
            <a:custGeom>
              <a:avLst/>
              <a:gdLst>
                <a:gd name="T0" fmla="*/ 0 w 25"/>
                <a:gd name="T1" fmla="*/ 0 h 178"/>
                <a:gd name="T2" fmla="*/ 20 w 25"/>
                <a:gd name="T3" fmla="*/ 2783 h 178"/>
                <a:gd name="T4" fmla="*/ 0 w 25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8">
                  <a:moveTo>
                    <a:pt x="0" y="0"/>
                  </a:moveTo>
                  <a:cubicBezTo>
                    <a:pt x="21" y="42"/>
                    <a:pt x="25" y="120"/>
                    <a:pt x="1" y="178"/>
                  </a:cubicBezTo>
                  <a:cubicBezTo>
                    <a:pt x="20" y="130"/>
                    <a:pt x="8" y="1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1153">
              <a:extLst>
                <a:ext uri="{FF2B5EF4-FFF2-40B4-BE49-F238E27FC236}">
                  <a16:creationId xmlns:a16="http://schemas.microsoft.com/office/drawing/2014/main" id="{7FBE812E-207F-49A1-9CF5-90E2DFAF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1712"/>
              <a:ext cx="280" cy="1170"/>
            </a:xfrm>
            <a:custGeom>
              <a:avLst/>
              <a:gdLst>
                <a:gd name="T0" fmla="*/ 300 w 112"/>
                <a:gd name="T1" fmla="*/ 0 h 468"/>
                <a:gd name="T2" fmla="*/ 1533 w 112"/>
                <a:gd name="T3" fmla="*/ 3363 h 468"/>
                <a:gd name="T4" fmla="*/ 0 w 112"/>
                <a:gd name="T5" fmla="*/ 7313 h 468"/>
                <a:gd name="T6" fmla="*/ 1720 w 112"/>
                <a:gd name="T7" fmla="*/ 3345 h 468"/>
                <a:gd name="T8" fmla="*/ 300 w 112"/>
                <a:gd name="T9" fmla="*/ 0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468">
                  <a:moveTo>
                    <a:pt x="19" y="0"/>
                  </a:moveTo>
                  <a:cubicBezTo>
                    <a:pt x="48" y="64"/>
                    <a:pt x="102" y="144"/>
                    <a:pt x="98" y="215"/>
                  </a:cubicBezTo>
                  <a:cubicBezTo>
                    <a:pt x="95" y="286"/>
                    <a:pt x="23" y="407"/>
                    <a:pt x="0" y="468"/>
                  </a:cubicBezTo>
                  <a:cubicBezTo>
                    <a:pt x="26" y="416"/>
                    <a:pt x="112" y="284"/>
                    <a:pt x="110" y="214"/>
                  </a:cubicBezTo>
                  <a:cubicBezTo>
                    <a:pt x="107" y="143"/>
                    <a:pt x="19" y="0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1154">
              <a:extLst>
                <a:ext uri="{FF2B5EF4-FFF2-40B4-BE49-F238E27FC236}">
                  <a16:creationId xmlns:a16="http://schemas.microsoft.com/office/drawing/2014/main" id="{02C0CD82-643E-4100-A9D1-E1CF41A97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047"/>
              <a:ext cx="82" cy="497"/>
            </a:xfrm>
            <a:custGeom>
              <a:avLst/>
              <a:gdLst>
                <a:gd name="T0" fmla="*/ 445 w 33"/>
                <a:gd name="T1" fmla="*/ 0 h 199"/>
                <a:gd name="T2" fmla="*/ 0 w 33"/>
                <a:gd name="T3" fmla="*/ 3099 h 1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99">
                  <a:moveTo>
                    <a:pt x="29" y="0"/>
                  </a:moveTo>
                  <a:cubicBezTo>
                    <a:pt x="33" y="54"/>
                    <a:pt x="24" y="149"/>
                    <a:pt x="0" y="19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1155">
              <a:extLst>
                <a:ext uri="{FF2B5EF4-FFF2-40B4-BE49-F238E27FC236}">
                  <a16:creationId xmlns:a16="http://schemas.microsoft.com/office/drawing/2014/main" id="{CDE1A885-E589-414F-A910-2B2A5B11B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2512"/>
              <a:ext cx="450" cy="1125"/>
            </a:xfrm>
            <a:custGeom>
              <a:avLst/>
              <a:gdLst>
                <a:gd name="T0" fmla="*/ 175 w 180"/>
                <a:gd name="T1" fmla="*/ 0 h 450"/>
                <a:gd name="T2" fmla="*/ 613 w 180"/>
                <a:gd name="T3" fmla="*/ 3175 h 450"/>
                <a:gd name="T4" fmla="*/ 2813 w 180"/>
                <a:gd name="T5" fmla="*/ 7033 h 450"/>
                <a:gd name="T6" fmla="*/ 613 w 180"/>
                <a:gd name="T7" fmla="*/ 2750 h 450"/>
                <a:gd name="T8" fmla="*/ 175 w 180"/>
                <a:gd name="T9" fmla="*/ 0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450">
                  <a:moveTo>
                    <a:pt x="11" y="0"/>
                  </a:moveTo>
                  <a:cubicBezTo>
                    <a:pt x="0" y="40"/>
                    <a:pt x="3" y="118"/>
                    <a:pt x="39" y="203"/>
                  </a:cubicBezTo>
                  <a:cubicBezTo>
                    <a:pt x="75" y="288"/>
                    <a:pt x="180" y="450"/>
                    <a:pt x="180" y="450"/>
                  </a:cubicBezTo>
                  <a:cubicBezTo>
                    <a:pt x="146" y="392"/>
                    <a:pt x="54" y="219"/>
                    <a:pt x="39" y="176"/>
                  </a:cubicBezTo>
                  <a:cubicBezTo>
                    <a:pt x="24" y="134"/>
                    <a:pt x="7" y="7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1156">
              <a:extLst>
                <a:ext uri="{FF2B5EF4-FFF2-40B4-BE49-F238E27FC236}">
                  <a16:creationId xmlns:a16="http://schemas.microsoft.com/office/drawing/2014/main" id="{D393C612-CFED-4794-94DB-47C47496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942"/>
              <a:ext cx="138" cy="192"/>
            </a:xfrm>
            <a:custGeom>
              <a:avLst/>
              <a:gdLst>
                <a:gd name="T0" fmla="*/ 0 w 55"/>
                <a:gd name="T1" fmla="*/ 404 h 77"/>
                <a:gd name="T2" fmla="*/ 366 w 55"/>
                <a:gd name="T3" fmla="*/ 1194 h 77"/>
                <a:gd name="T4" fmla="*/ 868 w 55"/>
                <a:gd name="T5" fmla="*/ 0 h 77"/>
                <a:gd name="T6" fmla="*/ 346 w 55"/>
                <a:gd name="T7" fmla="*/ 853 h 77"/>
                <a:gd name="T8" fmla="*/ 0 w 55"/>
                <a:gd name="T9" fmla="*/ 404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7">
                  <a:moveTo>
                    <a:pt x="0" y="26"/>
                  </a:moveTo>
                  <a:cubicBezTo>
                    <a:pt x="23" y="77"/>
                    <a:pt x="23" y="77"/>
                    <a:pt x="23" y="77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2" y="23"/>
                    <a:pt x="32" y="56"/>
                    <a:pt x="22" y="55"/>
                  </a:cubicBezTo>
                  <a:cubicBezTo>
                    <a:pt x="12" y="54"/>
                    <a:pt x="0" y="26"/>
                    <a:pt x="0" y="26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1157">
              <a:extLst>
                <a:ext uri="{FF2B5EF4-FFF2-40B4-BE49-F238E27FC236}">
                  <a16:creationId xmlns:a16="http://schemas.microsoft.com/office/drawing/2014/main" id="{07CD1962-109C-4DAC-B62C-7BBF450F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1002"/>
              <a:ext cx="63" cy="262"/>
            </a:xfrm>
            <a:custGeom>
              <a:avLst/>
              <a:gdLst>
                <a:gd name="T0" fmla="*/ 222 w 25"/>
                <a:gd name="T1" fmla="*/ 0 h 105"/>
                <a:gd name="T2" fmla="*/ 401 w 25"/>
                <a:gd name="T3" fmla="*/ 808 h 105"/>
                <a:gd name="T4" fmla="*/ 0 w 25"/>
                <a:gd name="T5" fmla="*/ 1632 h 105"/>
                <a:gd name="T6" fmla="*/ 192 w 25"/>
                <a:gd name="T7" fmla="*/ 746 h 105"/>
                <a:gd name="T8" fmla="*/ 222 w 25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05">
                  <a:moveTo>
                    <a:pt x="14" y="0"/>
                  </a:moveTo>
                  <a:cubicBezTo>
                    <a:pt x="16" y="19"/>
                    <a:pt x="21" y="46"/>
                    <a:pt x="25" y="52"/>
                  </a:cubicBezTo>
                  <a:cubicBezTo>
                    <a:pt x="21" y="62"/>
                    <a:pt x="0" y="105"/>
                    <a:pt x="0" y="105"/>
                  </a:cubicBezTo>
                  <a:cubicBezTo>
                    <a:pt x="0" y="105"/>
                    <a:pt x="10" y="74"/>
                    <a:pt x="12" y="48"/>
                  </a:cubicBezTo>
                  <a:cubicBezTo>
                    <a:pt x="15" y="22"/>
                    <a:pt x="14" y="0"/>
                    <a:pt x="14" y="0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1158">
              <a:extLst>
                <a:ext uri="{FF2B5EF4-FFF2-40B4-BE49-F238E27FC236}">
                  <a16:creationId xmlns:a16="http://schemas.microsoft.com/office/drawing/2014/main" id="{BF346A64-81F8-48F2-B010-090B6D902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927"/>
              <a:ext cx="50" cy="320"/>
            </a:xfrm>
            <a:custGeom>
              <a:avLst/>
              <a:gdLst>
                <a:gd name="T0" fmla="*/ 0 w 20"/>
                <a:gd name="T1" fmla="*/ 0 h 128"/>
                <a:gd name="T2" fmla="*/ 270 w 20"/>
                <a:gd name="T3" fmla="*/ 220 h 128"/>
                <a:gd name="T4" fmla="*/ 283 w 20"/>
                <a:gd name="T5" fmla="*/ 2000 h 128"/>
                <a:gd name="T6" fmla="*/ 0 w 20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8">
                  <a:moveTo>
                    <a:pt x="0" y="0"/>
                  </a:moveTo>
                  <a:cubicBezTo>
                    <a:pt x="11" y="1"/>
                    <a:pt x="16" y="4"/>
                    <a:pt x="17" y="14"/>
                  </a:cubicBezTo>
                  <a:cubicBezTo>
                    <a:pt x="18" y="24"/>
                    <a:pt x="20" y="115"/>
                    <a:pt x="18" y="128"/>
                  </a:cubicBezTo>
                  <a:cubicBezTo>
                    <a:pt x="20" y="89"/>
                    <a:pt x="14" y="11"/>
                    <a:pt x="0" y="0"/>
                  </a:cubicBezTo>
                </a:path>
              </a:pathLst>
            </a:custGeom>
            <a:solidFill>
              <a:srgbClr val="E8C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1159">
              <a:extLst>
                <a:ext uri="{FF2B5EF4-FFF2-40B4-BE49-F238E27FC236}">
                  <a16:creationId xmlns:a16="http://schemas.microsoft.com/office/drawing/2014/main" id="{C6DFC480-222F-463A-8D65-3F48757E7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1797"/>
              <a:ext cx="123" cy="260"/>
            </a:xfrm>
            <a:custGeom>
              <a:avLst/>
              <a:gdLst>
                <a:gd name="T0" fmla="*/ 0 w 49"/>
                <a:gd name="T1" fmla="*/ 1625 h 104"/>
                <a:gd name="T2" fmla="*/ 33 w 49"/>
                <a:gd name="T3" fmla="*/ 1563 h 104"/>
                <a:gd name="T4" fmla="*/ 776 w 49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04">
                  <a:moveTo>
                    <a:pt x="0" y="104"/>
                  </a:moveTo>
                  <a:cubicBezTo>
                    <a:pt x="1" y="103"/>
                    <a:pt x="1" y="101"/>
                    <a:pt x="2" y="100"/>
                  </a:cubicBezTo>
                  <a:cubicBezTo>
                    <a:pt x="20" y="63"/>
                    <a:pt x="35" y="30"/>
                    <a:pt x="49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1160">
              <a:extLst>
                <a:ext uri="{FF2B5EF4-FFF2-40B4-BE49-F238E27FC236}">
                  <a16:creationId xmlns:a16="http://schemas.microsoft.com/office/drawing/2014/main" id="{6A71DE59-7145-4630-8FFC-FCC8F0A56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2257"/>
              <a:ext cx="656" cy="1532"/>
            </a:xfrm>
            <a:custGeom>
              <a:avLst/>
              <a:gdLst>
                <a:gd name="T0" fmla="*/ 1304 w 262"/>
                <a:gd name="T1" fmla="*/ 1280 h 613"/>
                <a:gd name="T2" fmla="*/ 1067 w 262"/>
                <a:gd name="T3" fmla="*/ 2499 h 613"/>
                <a:gd name="T4" fmla="*/ 1522 w 262"/>
                <a:gd name="T5" fmla="*/ 4416 h 613"/>
                <a:gd name="T6" fmla="*/ 2777 w 262"/>
                <a:gd name="T7" fmla="*/ 6933 h 613"/>
                <a:gd name="T8" fmla="*/ 3923 w 262"/>
                <a:gd name="T9" fmla="*/ 8745 h 613"/>
                <a:gd name="T10" fmla="*/ 2965 w 262"/>
                <a:gd name="T11" fmla="*/ 9194 h 613"/>
                <a:gd name="T12" fmla="*/ 2777 w 262"/>
                <a:gd name="T13" fmla="*/ 8882 h 613"/>
                <a:gd name="T14" fmla="*/ 2076 w 262"/>
                <a:gd name="T15" fmla="*/ 7820 h 613"/>
                <a:gd name="T16" fmla="*/ 521 w 262"/>
                <a:gd name="T17" fmla="*/ 4778 h 613"/>
                <a:gd name="T18" fmla="*/ 0 w 262"/>
                <a:gd name="T19" fmla="*/ 2499 h 613"/>
                <a:gd name="T20" fmla="*/ 333 w 262"/>
                <a:gd name="T21" fmla="*/ 812 h 613"/>
                <a:gd name="T22" fmla="*/ 659 w 262"/>
                <a:gd name="T23" fmla="*/ 0 h 6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613">
                  <a:moveTo>
                    <a:pt x="83" y="82"/>
                  </a:moveTo>
                  <a:cubicBezTo>
                    <a:pt x="73" y="112"/>
                    <a:pt x="68" y="136"/>
                    <a:pt x="68" y="160"/>
                  </a:cubicBezTo>
                  <a:cubicBezTo>
                    <a:pt x="68" y="193"/>
                    <a:pt x="77" y="229"/>
                    <a:pt x="97" y="283"/>
                  </a:cubicBezTo>
                  <a:cubicBezTo>
                    <a:pt x="117" y="340"/>
                    <a:pt x="148" y="396"/>
                    <a:pt x="177" y="444"/>
                  </a:cubicBezTo>
                  <a:cubicBezTo>
                    <a:pt x="207" y="492"/>
                    <a:pt x="235" y="532"/>
                    <a:pt x="250" y="560"/>
                  </a:cubicBezTo>
                  <a:cubicBezTo>
                    <a:pt x="262" y="576"/>
                    <a:pt x="206" y="613"/>
                    <a:pt x="189" y="589"/>
                  </a:cubicBezTo>
                  <a:cubicBezTo>
                    <a:pt x="187" y="585"/>
                    <a:pt x="180" y="574"/>
                    <a:pt x="177" y="569"/>
                  </a:cubicBezTo>
                  <a:cubicBezTo>
                    <a:pt x="165" y="551"/>
                    <a:pt x="149" y="527"/>
                    <a:pt x="132" y="501"/>
                  </a:cubicBezTo>
                  <a:cubicBezTo>
                    <a:pt x="98" y="447"/>
                    <a:pt x="59" y="379"/>
                    <a:pt x="33" y="306"/>
                  </a:cubicBezTo>
                  <a:cubicBezTo>
                    <a:pt x="13" y="250"/>
                    <a:pt x="0" y="206"/>
                    <a:pt x="0" y="160"/>
                  </a:cubicBezTo>
                  <a:cubicBezTo>
                    <a:pt x="0" y="125"/>
                    <a:pt x="7" y="91"/>
                    <a:pt x="21" y="52"/>
                  </a:cubicBezTo>
                  <a:cubicBezTo>
                    <a:pt x="27" y="36"/>
                    <a:pt x="34" y="19"/>
                    <a:pt x="42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1161">
              <a:extLst>
                <a:ext uri="{FF2B5EF4-FFF2-40B4-BE49-F238E27FC236}">
                  <a16:creationId xmlns:a16="http://schemas.microsoft.com/office/drawing/2014/main" id="{14BA8F53-9727-498E-8C9F-13834265C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1992"/>
              <a:ext cx="125" cy="262"/>
            </a:xfrm>
            <a:custGeom>
              <a:avLst/>
              <a:gdLst>
                <a:gd name="T0" fmla="*/ 783 w 50"/>
                <a:gd name="T1" fmla="*/ 0 h 105"/>
                <a:gd name="T2" fmla="*/ 395 w 50"/>
                <a:gd name="T3" fmla="*/ 808 h 105"/>
                <a:gd name="T4" fmla="*/ 0 w 50"/>
                <a:gd name="T5" fmla="*/ 1632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05">
                  <a:moveTo>
                    <a:pt x="50" y="0"/>
                  </a:moveTo>
                  <a:cubicBezTo>
                    <a:pt x="42" y="17"/>
                    <a:pt x="34" y="34"/>
                    <a:pt x="25" y="52"/>
                  </a:cubicBezTo>
                  <a:cubicBezTo>
                    <a:pt x="16" y="71"/>
                    <a:pt x="7" y="89"/>
                    <a:pt x="0" y="105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1162">
              <a:extLst>
                <a:ext uri="{FF2B5EF4-FFF2-40B4-BE49-F238E27FC236}">
                  <a16:creationId xmlns:a16="http://schemas.microsoft.com/office/drawing/2014/main" id="{600F6303-5EFA-4183-AC0C-454951025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879"/>
              <a:ext cx="263" cy="910"/>
            </a:xfrm>
            <a:custGeom>
              <a:avLst/>
              <a:gdLst>
                <a:gd name="T0" fmla="*/ 0 w 105"/>
                <a:gd name="T1" fmla="*/ 4408 h 364"/>
                <a:gd name="T2" fmla="*/ 175 w 105"/>
                <a:gd name="T3" fmla="*/ 3958 h 364"/>
                <a:gd name="T4" fmla="*/ 584 w 105"/>
                <a:gd name="T5" fmla="*/ 1488 h 364"/>
                <a:gd name="T6" fmla="*/ 534 w 105"/>
                <a:gd name="T7" fmla="*/ 488 h 364"/>
                <a:gd name="T8" fmla="*/ 1588 w 105"/>
                <a:gd name="T9" fmla="*/ 395 h 364"/>
                <a:gd name="T10" fmla="*/ 1651 w 105"/>
                <a:gd name="T11" fmla="*/ 1488 h 364"/>
                <a:gd name="T12" fmla="*/ 1180 w 105"/>
                <a:gd name="T13" fmla="*/ 4283 h 364"/>
                <a:gd name="T14" fmla="*/ 646 w 105"/>
                <a:gd name="T15" fmla="*/ 5688 h 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364">
                  <a:moveTo>
                    <a:pt x="0" y="282"/>
                  </a:moveTo>
                  <a:cubicBezTo>
                    <a:pt x="4" y="272"/>
                    <a:pt x="8" y="262"/>
                    <a:pt x="11" y="253"/>
                  </a:cubicBezTo>
                  <a:cubicBezTo>
                    <a:pt x="29" y="196"/>
                    <a:pt x="37" y="149"/>
                    <a:pt x="37" y="95"/>
                  </a:cubicBezTo>
                  <a:cubicBezTo>
                    <a:pt x="37" y="70"/>
                    <a:pt x="37" y="53"/>
                    <a:pt x="34" y="31"/>
                  </a:cubicBezTo>
                  <a:cubicBezTo>
                    <a:pt x="27" y="11"/>
                    <a:pt x="96" y="0"/>
                    <a:pt x="101" y="25"/>
                  </a:cubicBezTo>
                  <a:cubicBezTo>
                    <a:pt x="103" y="47"/>
                    <a:pt x="105" y="70"/>
                    <a:pt x="105" y="95"/>
                  </a:cubicBezTo>
                  <a:cubicBezTo>
                    <a:pt x="105" y="156"/>
                    <a:pt x="96" y="212"/>
                    <a:pt x="75" y="274"/>
                  </a:cubicBezTo>
                  <a:cubicBezTo>
                    <a:pt x="66" y="302"/>
                    <a:pt x="54" y="332"/>
                    <a:pt x="41" y="364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Freeform 1163">
              <a:extLst>
                <a:ext uri="{FF2B5EF4-FFF2-40B4-BE49-F238E27FC236}">
                  <a16:creationId xmlns:a16="http://schemas.microsoft.com/office/drawing/2014/main" id="{127B49C9-BD23-48FC-896A-A341A94D8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872"/>
              <a:ext cx="63" cy="482"/>
            </a:xfrm>
            <a:custGeom>
              <a:avLst/>
              <a:gdLst>
                <a:gd name="T0" fmla="*/ 0 w 25"/>
                <a:gd name="T1" fmla="*/ 3007 h 193"/>
                <a:gd name="T2" fmla="*/ 159 w 25"/>
                <a:gd name="T3" fmla="*/ 2462 h 193"/>
                <a:gd name="T4" fmla="*/ 381 w 25"/>
                <a:gd name="T5" fmla="*/ 1416 h 193"/>
                <a:gd name="T6" fmla="*/ 381 w 25"/>
                <a:gd name="T7" fmla="*/ 1279 h 193"/>
                <a:gd name="T8" fmla="*/ 63 w 25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3">
                  <a:moveTo>
                    <a:pt x="0" y="193"/>
                  </a:moveTo>
                  <a:cubicBezTo>
                    <a:pt x="4" y="181"/>
                    <a:pt x="7" y="169"/>
                    <a:pt x="10" y="158"/>
                  </a:cubicBezTo>
                  <a:cubicBezTo>
                    <a:pt x="18" y="131"/>
                    <a:pt x="23" y="108"/>
                    <a:pt x="24" y="91"/>
                  </a:cubicBezTo>
                  <a:cubicBezTo>
                    <a:pt x="24" y="89"/>
                    <a:pt x="24" y="85"/>
                    <a:pt x="24" y="82"/>
                  </a:cubicBezTo>
                  <a:cubicBezTo>
                    <a:pt x="25" y="59"/>
                    <a:pt x="19" y="22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Freeform 1164">
              <a:extLst>
                <a:ext uri="{FF2B5EF4-FFF2-40B4-BE49-F238E27FC236}">
                  <a16:creationId xmlns:a16="http://schemas.microsoft.com/office/drawing/2014/main" id="{0993033B-C58A-4BBB-BECD-EB87AC10C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3564"/>
              <a:ext cx="165" cy="198"/>
            </a:xfrm>
            <a:custGeom>
              <a:avLst/>
              <a:gdLst>
                <a:gd name="T0" fmla="*/ 1033 w 66"/>
                <a:gd name="T1" fmla="*/ 1068 h 79"/>
                <a:gd name="T2" fmla="*/ 63 w 66"/>
                <a:gd name="T3" fmla="*/ 805 h 79"/>
                <a:gd name="T4" fmla="*/ 270 w 66"/>
                <a:gd name="T5" fmla="*/ 251 h 79"/>
                <a:gd name="T6" fmla="*/ 345 w 66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79">
                  <a:moveTo>
                    <a:pt x="66" y="68"/>
                  </a:moveTo>
                  <a:cubicBezTo>
                    <a:pt x="46" y="79"/>
                    <a:pt x="0" y="65"/>
                    <a:pt x="4" y="51"/>
                  </a:cubicBezTo>
                  <a:cubicBezTo>
                    <a:pt x="8" y="40"/>
                    <a:pt x="13" y="28"/>
                    <a:pt x="17" y="16"/>
                  </a:cubicBezTo>
                  <a:cubicBezTo>
                    <a:pt x="19" y="10"/>
                    <a:pt x="21" y="5"/>
                    <a:pt x="22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Freeform 1165">
              <a:extLst>
                <a:ext uri="{FF2B5EF4-FFF2-40B4-BE49-F238E27FC236}">
                  <a16:creationId xmlns:a16="http://schemas.microsoft.com/office/drawing/2014/main" id="{D330D331-F924-4101-AF77-EDF1B9233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687"/>
              <a:ext cx="132" cy="855"/>
            </a:xfrm>
            <a:custGeom>
              <a:avLst/>
              <a:gdLst>
                <a:gd name="T0" fmla="*/ 0 w 53"/>
                <a:gd name="T1" fmla="*/ 0 h 342"/>
                <a:gd name="T2" fmla="*/ 324 w 53"/>
                <a:gd name="T3" fmla="*/ 563 h 342"/>
                <a:gd name="T4" fmla="*/ 324 w 53"/>
                <a:gd name="T5" fmla="*/ 563 h 342"/>
                <a:gd name="T6" fmla="*/ 819 w 53"/>
                <a:gd name="T7" fmla="*/ 2438 h 342"/>
                <a:gd name="T8" fmla="*/ 819 w 53"/>
                <a:gd name="T9" fmla="*/ 2658 h 342"/>
                <a:gd name="T10" fmla="*/ 570 w 53"/>
                <a:gd name="T11" fmla="*/ 3908 h 342"/>
                <a:gd name="T12" fmla="*/ 105 w 53"/>
                <a:gd name="T13" fmla="*/ 5345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2">
                  <a:moveTo>
                    <a:pt x="0" y="0"/>
                  </a:moveTo>
                  <a:cubicBezTo>
                    <a:pt x="8" y="14"/>
                    <a:pt x="15" y="2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47" y="77"/>
                    <a:pt x="53" y="124"/>
                    <a:pt x="53" y="156"/>
                  </a:cubicBezTo>
                  <a:cubicBezTo>
                    <a:pt x="53" y="161"/>
                    <a:pt x="53" y="166"/>
                    <a:pt x="53" y="170"/>
                  </a:cubicBezTo>
                  <a:cubicBezTo>
                    <a:pt x="51" y="194"/>
                    <a:pt x="45" y="221"/>
                    <a:pt x="37" y="250"/>
                  </a:cubicBezTo>
                  <a:cubicBezTo>
                    <a:pt x="29" y="279"/>
                    <a:pt x="18" y="311"/>
                    <a:pt x="7" y="342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Freeform 1166">
              <a:extLst>
                <a:ext uri="{FF2B5EF4-FFF2-40B4-BE49-F238E27FC236}">
                  <a16:creationId xmlns:a16="http://schemas.microsoft.com/office/drawing/2014/main" id="{EA09EBE7-F0BD-436C-9FF4-799F10B62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842"/>
              <a:ext cx="523" cy="1852"/>
            </a:xfrm>
            <a:custGeom>
              <a:avLst/>
              <a:gdLst>
                <a:gd name="T0" fmla="*/ 2272 w 209"/>
                <a:gd name="T1" fmla="*/ 11569 h 741"/>
                <a:gd name="T2" fmla="*/ 596 w 209"/>
                <a:gd name="T3" fmla="*/ 8433 h 741"/>
                <a:gd name="T4" fmla="*/ 0 w 209"/>
                <a:gd name="T5" fmla="*/ 6216 h 741"/>
                <a:gd name="T6" fmla="*/ 345 w 209"/>
                <a:gd name="T7" fmla="*/ 4466 h 741"/>
                <a:gd name="T8" fmla="*/ 1334 w 209"/>
                <a:gd name="T9" fmla="*/ 2279 h 741"/>
                <a:gd name="T10" fmla="*/ 2210 w 209"/>
                <a:gd name="T11" fmla="*/ 342 h 741"/>
                <a:gd name="T12" fmla="*/ 3181 w 209"/>
                <a:gd name="T13" fmla="*/ 625 h 741"/>
                <a:gd name="T14" fmla="*/ 2285 w 209"/>
                <a:gd name="T15" fmla="*/ 2749 h 741"/>
                <a:gd name="T16" fmla="*/ 1346 w 209"/>
                <a:gd name="T17" fmla="*/ 4821 h 741"/>
                <a:gd name="T18" fmla="*/ 1064 w 209"/>
                <a:gd name="T19" fmla="*/ 6216 h 741"/>
                <a:gd name="T20" fmla="*/ 1554 w 209"/>
                <a:gd name="T21" fmla="*/ 7978 h 741"/>
                <a:gd name="T22" fmla="*/ 2818 w 209"/>
                <a:gd name="T23" fmla="*/ 10382 h 7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9" h="741">
                  <a:moveTo>
                    <a:pt x="145" y="741"/>
                  </a:moveTo>
                  <a:cubicBezTo>
                    <a:pt x="112" y="685"/>
                    <a:pt x="72" y="612"/>
                    <a:pt x="38" y="540"/>
                  </a:cubicBezTo>
                  <a:cubicBezTo>
                    <a:pt x="14" y="488"/>
                    <a:pt x="0" y="444"/>
                    <a:pt x="0" y="398"/>
                  </a:cubicBezTo>
                  <a:cubicBezTo>
                    <a:pt x="0" y="362"/>
                    <a:pt x="8" y="326"/>
                    <a:pt x="22" y="286"/>
                  </a:cubicBezTo>
                  <a:cubicBezTo>
                    <a:pt x="37" y="246"/>
                    <a:pt x="58" y="202"/>
                    <a:pt x="85" y="146"/>
                  </a:cubicBezTo>
                  <a:cubicBezTo>
                    <a:pt x="104" y="107"/>
                    <a:pt x="129" y="53"/>
                    <a:pt x="141" y="22"/>
                  </a:cubicBezTo>
                  <a:cubicBezTo>
                    <a:pt x="150" y="0"/>
                    <a:pt x="209" y="15"/>
                    <a:pt x="203" y="40"/>
                  </a:cubicBezTo>
                  <a:cubicBezTo>
                    <a:pt x="189" y="81"/>
                    <a:pt x="170" y="125"/>
                    <a:pt x="146" y="176"/>
                  </a:cubicBezTo>
                  <a:cubicBezTo>
                    <a:pt x="119" y="231"/>
                    <a:pt x="99" y="274"/>
                    <a:pt x="86" y="309"/>
                  </a:cubicBezTo>
                  <a:cubicBezTo>
                    <a:pt x="74" y="345"/>
                    <a:pt x="68" y="372"/>
                    <a:pt x="68" y="398"/>
                  </a:cubicBezTo>
                  <a:cubicBezTo>
                    <a:pt x="68" y="430"/>
                    <a:pt x="77" y="463"/>
                    <a:pt x="99" y="511"/>
                  </a:cubicBezTo>
                  <a:cubicBezTo>
                    <a:pt x="124" y="564"/>
                    <a:pt x="153" y="618"/>
                    <a:pt x="180" y="665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1167">
              <a:extLst>
                <a:ext uri="{FF2B5EF4-FFF2-40B4-BE49-F238E27FC236}">
                  <a16:creationId xmlns:a16="http://schemas.microsoft.com/office/drawing/2014/main" id="{1B761F06-5C9D-415A-884C-D6570A445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882"/>
              <a:ext cx="203" cy="467"/>
            </a:xfrm>
            <a:custGeom>
              <a:avLst/>
              <a:gdLst>
                <a:gd name="T0" fmla="*/ 1276 w 81"/>
                <a:gd name="T1" fmla="*/ 1508 h 187"/>
                <a:gd name="T2" fmla="*/ 1068 w 81"/>
                <a:gd name="T3" fmla="*/ 375 h 187"/>
                <a:gd name="T4" fmla="*/ 0 w 81"/>
                <a:gd name="T5" fmla="*/ 375 h 187"/>
                <a:gd name="T6" fmla="*/ 584 w 81"/>
                <a:gd name="T7" fmla="*/ 2849 h 187"/>
                <a:gd name="T8" fmla="*/ 596 w 81"/>
                <a:gd name="T9" fmla="*/ 2912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87">
                  <a:moveTo>
                    <a:pt x="81" y="97"/>
                  </a:moveTo>
                  <a:cubicBezTo>
                    <a:pt x="74" y="71"/>
                    <a:pt x="70" y="47"/>
                    <a:pt x="68" y="24"/>
                  </a:cubicBezTo>
                  <a:cubicBezTo>
                    <a:pt x="67" y="1"/>
                    <a:pt x="1" y="0"/>
                    <a:pt x="0" y="24"/>
                  </a:cubicBezTo>
                  <a:cubicBezTo>
                    <a:pt x="3" y="75"/>
                    <a:pt x="17" y="128"/>
                    <a:pt x="37" y="183"/>
                  </a:cubicBezTo>
                  <a:cubicBezTo>
                    <a:pt x="37" y="184"/>
                    <a:pt x="38" y="186"/>
                    <a:pt x="38" y="187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1168">
              <a:extLst>
                <a:ext uri="{FF2B5EF4-FFF2-40B4-BE49-F238E27FC236}">
                  <a16:creationId xmlns:a16="http://schemas.microsoft.com/office/drawing/2014/main" id="{8E7ED3A4-9258-4BBC-AE35-42B528872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572"/>
              <a:ext cx="283" cy="1362"/>
            </a:xfrm>
            <a:custGeom>
              <a:avLst/>
              <a:gdLst>
                <a:gd name="T0" fmla="*/ 125 w 113"/>
                <a:gd name="T1" fmla="*/ 8507 h 545"/>
                <a:gd name="T2" fmla="*/ 1618 w 113"/>
                <a:gd name="T3" fmla="*/ 5103 h 545"/>
                <a:gd name="T4" fmla="*/ 1776 w 113"/>
                <a:gd name="T5" fmla="*/ 4216 h 545"/>
                <a:gd name="T6" fmla="*/ 1680 w 113"/>
                <a:gd name="T7" fmla="*/ 3529 h 545"/>
                <a:gd name="T8" fmla="*/ 741 w 113"/>
                <a:gd name="T9" fmla="*/ 1529 h 545"/>
                <a:gd name="T10" fmla="*/ 0 w 113"/>
                <a:gd name="T11" fmla="*/ 0 h 5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545">
                  <a:moveTo>
                    <a:pt x="8" y="545"/>
                  </a:moveTo>
                  <a:cubicBezTo>
                    <a:pt x="51" y="443"/>
                    <a:pt x="88" y="378"/>
                    <a:pt x="103" y="327"/>
                  </a:cubicBezTo>
                  <a:cubicBezTo>
                    <a:pt x="110" y="307"/>
                    <a:pt x="113" y="288"/>
                    <a:pt x="113" y="270"/>
                  </a:cubicBezTo>
                  <a:cubicBezTo>
                    <a:pt x="113" y="256"/>
                    <a:pt x="111" y="242"/>
                    <a:pt x="107" y="226"/>
                  </a:cubicBezTo>
                  <a:cubicBezTo>
                    <a:pt x="99" y="199"/>
                    <a:pt x="75" y="153"/>
                    <a:pt x="47" y="98"/>
                  </a:cubicBezTo>
                  <a:cubicBezTo>
                    <a:pt x="32" y="68"/>
                    <a:pt x="16" y="35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Freeform 1169">
              <a:extLst>
                <a:ext uri="{FF2B5EF4-FFF2-40B4-BE49-F238E27FC236}">
                  <a16:creationId xmlns:a16="http://schemas.microsoft.com/office/drawing/2014/main" id="{23DB4089-FA90-4FB8-BAD6-1D86928E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3169"/>
              <a:ext cx="288" cy="550"/>
            </a:xfrm>
            <a:custGeom>
              <a:avLst/>
              <a:gdLst>
                <a:gd name="T0" fmla="*/ 1806 w 115"/>
                <a:gd name="T1" fmla="*/ 1238 h 220"/>
                <a:gd name="T2" fmla="*/ 1180 w 115"/>
                <a:gd name="T3" fmla="*/ 3113 h 220"/>
                <a:gd name="T4" fmla="*/ 125 w 115"/>
                <a:gd name="T5" fmla="*/ 2895 h 220"/>
                <a:gd name="T6" fmla="*/ 1129 w 115"/>
                <a:gd name="T7" fmla="*/ 0 h 2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220">
                  <a:moveTo>
                    <a:pt x="115" y="79"/>
                  </a:moveTo>
                  <a:cubicBezTo>
                    <a:pt x="99" y="125"/>
                    <a:pt x="85" y="165"/>
                    <a:pt x="75" y="199"/>
                  </a:cubicBezTo>
                  <a:cubicBezTo>
                    <a:pt x="69" y="220"/>
                    <a:pt x="0" y="207"/>
                    <a:pt x="8" y="185"/>
                  </a:cubicBezTo>
                  <a:cubicBezTo>
                    <a:pt x="23" y="134"/>
                    <a:pt x="44" y="74"/>
                    <a:pt x="72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1170">
              <a:extLst>
                <a:ext uri="{FF2B5EF4-FFF2-40B4-BE49-F238E27FC236}">
                  <a16:creationId xmlns:a16="http://schemas.microsoft.com/office/drawing/2014/main" id="{E3AC3A9B-EEA1-4894-A2C5-7FBBF758F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359"/>
              <a:ext cx="360" cy="1798"/>
            </a:xfrm>
            <a:custGeom>
              <a:avLst/>
              <a:gdLst>
                <a:gd name="T0" fmla="*/ 0 w 144"/>
                <a:gd name="T1" fmla="*/ 0 h 719"/>
                <a:gd name="T2" fmla="*/ 1113 w 144"/>
                <a:gd name="T3" fmla="*/ 2396 h 719"/>
                <a:gd name="T4" fmla="*/ 2113 w 144"/>
                <a:gd name="T5" fmla="*/ 4566 h 719"/>
                <a:gd name="T6" fmla="*/ 2113 w 144"/>
                <a:gd name="T7" fmla="*/ 4584 h 719"/>
                <a:gd name="T8" fmla="*/ 2113 w 144"/>
                <a:gd name="T9" fmla="*/ 4584 h 719"/>
                <a:gd name="T10" fmla="*/ 2250 w 144"/>
                <a:gd name="T11" fmla="*/ 5554 h 719"/>
                <a:gd name="T12" fmla="*/ 2050 w 144"/>
                <a:gd name="T13" fmla="*/ 6772 h 719"/>
                <a:gd name="T14" fmla="*/ 1550 w 144"/>
                <a:gd name="T15" fmla="*/ 8005 h 719"/>
                <a:gd name="T16" fmla="*/ 125 w 144"/>
                <a:gd name="T17" fmla="*/ 11243 h 7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719">
                  <a:moveTo>
                    <a:pt x="0" y="0"/>
                  </a:moveTo>
                  <a:cubicBezTo>
                    <a:pt x="22" y="55"/>
                    <a:pt x="48" y="107"/>
                    <a:pt x="71" y="153"/>
                  </a:cubicBezTo>
                  <a:cubicBezTo>
                    <a:pt x="99" y="208"/>
                    <a:pt x="123" y="254"/>
                    <a:pt x="135" y="292"/>
                  </a:cubicBezTo>
                  <a:cubicBezTo>
                    <a:pt x="135" y="293"/>
                    <a:pt x="135" y="293"/>
                    <a:pt x="135" y="293"/>
                  </a:cubicBezTo>
                  <a:cubicBezTo>
                    <a:pt x="135" y="293"/>
                    <a:pt x="135" y="293"/>
                    <a:pt x="135" y="293"/>
                  </a:cubicBezTo>
                  <a:cubicBezTo>
                    <a:pt x="141" y="314"/>
                    <a:pt x="144" y="335"/>
                    <a:pt x="144" y="355"/>
                  </a:cubicBezTo>
                  <a:cubicBezTo>
                    <a:pt x="144" y="382"/>
                    <a:pt x="139" y="407"/>
                    <a:pt x="131" y="433"/>
                  </a:cubicBezTo>
                  <a:cubicBezTo>
                    <a:pt x="123" y="458"/>
                    <a:pt x="112" y="484"/>
                    <a:pt x="99" y="512"/>
                  </a:cubicBezTo>
                  <a:cubicBezTo>
                    <a:pt x="75" y="566"/>
                    <a:pt x="43" y="630"/>
                    <a:pt x="8" y="719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8AEFD513-E2A1-47E8-AEB8-AF0D791F97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8000" b="0"/>
              <a:t>Tissues</a:t>
            </a:r>
          </a:p>
        </p:txBody>
      </p:sp>
      <p:pic>
        <p:nvPicPr>
          <p:cNvPr id="3" name="Espace réservé pour une image  2">
            <a:extLst>
              <a:ext uri="{FF2B5EF4-FFF2-40B4-BE49-F238E27FC236}">
                <a16:creationId xmlns:a16="http://schemas.microsoft.com/office/drawing/2014/main" id="{217F0B57-97B6-42AC-ADF5-FA65BD8BFC6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1950" y="830263"/>
            <a:ext cx="3065463" cy="5102225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28BF8D3D-9E9B-4569-A73A-7823C525FB5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000"/>
              <a:t>Simple cuboidal epithelium</a:t>
            </a:r>
          </a:p>
        </p:txBody>
      </p:sp>
      <p:grpSp>
        <p:nvGrpSpPr>
          <p:cNvPr id="12290" name="Group 3">
            <a:extLst>
              <a:ext uri="{FF2B5EF4-FFF2-40B4-BE49-F238E27FC236}">
                <a16:creationId xmlns:a16="http://schemas.microsoft.com/office/drawing/2014/main" id="{A7555832-2D94-4EE3-8FCD-8C902567C855}"/>
              </a:ext>
            </a:extLst>
          </p:cNvPr>
          <p:cNvGrpSpPr>
            <a:grpSpLocks/>
          </p:cNvGrpSpPr>
          <p:nvPr/>
        </p:nvGrpSpPr>
        <p:grpSpPr bwMode="auto">
          <a:xfrm>
            <a:off x="3300413" y="2852738"/>
            <a:ext cx="5591175" cy="746125"/>
            <a:chOff x="594" y="1299"/>
            <a:chExt cx="3522" cy="470"/>
          </a:xfrm>
        </p:grpSpPr>
        <p:sp>
          <p:nvSpPr>
            <p:cNvPr id="12408" name="Freeform 4">
              <a:extLst>
                <a:ext uri="{FF2B5EF4-FFF2-40B4-BE49-F238E27FC236}">
                  <a16:creationId xmlns:a16="http://schemas.microsoft.com/office/drawing/2014/main" id="{E69530FD-7697-4AD4-B913-15BA466E6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625"/>
              <a:ext cx="393" cy="144"/>
            </a:xfrm>
            <a:custGeom>
              <a:avLst/>
              <a:gdLst>
                <a:gd name="T0" fmla="*/ 0 w 157"/>
                <a:gd name="T1" fmla="*/ 875 h 54"/>
                <a:gd name="T2" fmla="*/ 1242 w 157"/>
                <a:gd name="T3" fmla="*/ 1024 h 54"/>
                <a:gd name="T4" fmla="*/ 2463 w 157"/>
                <a:gd name="T5" fmla="*/ 875 h 54"/>
                <a:gd name="T6" fmla="*/ 2463 w 157"/>
                <a:gd name="T7" fmla="*/ 853 h 54"/>
                <a:gd name="T8" fmla="*/ 2463 w 157"/>
                <a:gd name="T9" fmla="*/ 0 h 54"/>
                <a:gd name="T10" fmla="*/ 2350 w 157"/>
                <a:gd name="T11" fmla="*/ 192 h 54"/>
                <a:gd name="T12" fmla="*/ 1242 w 157"/>
                <a:gd name="T13" fmla="*/ 376 h 54"/>
                <a:gd name="T14" fmla="*/ 113 w 157"/>
                <a:gd name="T15" fmla="*/ 192 h 54"/>
                <a:gd name="T16" fmla="*/ 0 w 157"/>
                <a:gd name="T17" fmla="*/ 21 h 54"/>
                <a:gd name="T18" fmla="*/ 0 w 157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7" h="54">
                  <a:moveTo>
                    <a:pt x="0" y="46"/>
                  </a:moveTo>
                  <a:cubicBezTo>
                    <a:pt x="1" y="50"/>
                    <a:pt x="49" y="54"/>
                    <a:pt x="79" y="54"/>
                  </a:cubicBezTo>
                  <a:cubicBezTo>
                    <a:pt x="109" y="54"/>
                    <a:pt x="156" y="49"/>
                    <a:pt x="157" y="46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4"/>
                    <a:pt x="154" y="7"/>
                    <a:pt x="150" y="10"/>
                  </a:cubicBezTo>
                  <a:cubicBezTo>
                    <a:pt x="142" y="16"/>
                    <a:pt x="109" y="20"/>
                    <a:pt x="79" y="20"/>
                  </a:cubicBezTo>
                  <a:cubicBezTo>
                    <a:pt x="49" y="20"/>
                    <a:pt x="15" y="16"/>
                    <a:pt x="7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9" name="Freeform 5">
              <a:extLst>
                <a:ext uri="{FF2B5EF4-FFF2-40B4-BE49-F238E27FC236}">
                  <a16:creationId xmlns:a16="http://schemas.microsoft.com/office/drawing/2014/main" id="{3B7930E8-78B6-4A44-80EC-0DF7C2875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299"/>
              <a:ext cx="393" cy="379"/>
            </a:xfrm>
            <a:custGeom>
              <a:avLst/>
              <a:gdLst>
                <a:gd name="T0" fmla="*/ 124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19 h 142"/>
                <a:gd name="T8" fmla="*/ 363 w 157"/>
                <a:gd name="T9" fmla="*/ 0 h 142"/>
                <a:gd name="T10" fmla="*/ 1242 w 157"/>
                <a:gd name="T11" fmla="*/ 0 h 142"/>
                <a:gd name="T12" fmla="*/ 1242 w 157"/>
                <a:gd name="T13" fmla="*/ 0 h 142"/>
                <a:gd name="T14" fmla="*/ 2100 w 157"/>
                <a:gd name="T15" fmla="*/ 0 h 142"/>
                <a:gd name="T16" fmla="*/ 2443 w 157"/>
                <a:gd name="T17" fmla="*/ 419 h 142"/>
                <a:gd name="T18" fmla="*/ 2443 w 157"/>
                <a:gd name="T19" fmla="*/ 2109 h 142"/>
                <a:gd name="T20" fmla="*/ 2350 w 157"/>
                <a:gd name="T21" fmla="*/ 2506 h 142"/>
                <a:gd name="T22" fmla="*/ 124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0" y="0"/>
                    <a:pt x="134" y="0"/>
                  </a:cubicBezTo>
                  <a:cubicBezTo>
                    <a:pt x="149" y="1"/>
                    <a:pt x="156" y="11"/>
                    <a:pt x="156" y="22"/>
                  </a:cubicBezTo>
                  <a:cubicBezTo>
                    <a:pt x="156" y="33"/>
                    <a:pt x="156" y="101"/>
                    <a:pt x="156" y="111"/>
                  </a:cubicBezTo>
                  <a:cubicBezTo>
                    <a:pt x="156" y="120"/>
                    <a:pt x="157" y="126"/>
                    <a:pt x="150" y="132"/>
                  </a:cubicBezTo>
                  <a:cubicBezTo>
                    <a:pt x="142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0" name="Oval 6">
              <a:extLst>
                <a:ext uri="{FF2B5EF4-FFF2-40B4-BE49-F238E27FC236}">
                  <a16:creationId xmlns:a16="http://schemas.microsoft.com/office/drawing/2014/main" id="{0DD96725-DCBD-4F05-BF29-D87D86AD9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419"/>
              <a:ext cx="158" cy="16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11" name="Oval 7">
              <a:extLst>
                <a:ext uri="{FF2B5EF4-FFF2-40B4-BE49-F238E27FC236}">
                  <a16:creationId xmlns:a16="http://schemas.microsoft.com/office/drawing/2014/main" id="{D28866F3-F254-4F99-A730-7A392142B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141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12" name="Freeform 8">
              <a:extLst>
                <a:ext uri="{FF2B5EF4-FFF2-40B4-BE49-F238E27FC236}">
                  <a16:creationId xmlns:a16="http://schemas.microsoft.com/office/drawing/2014/main" id="{A1DE8640-8E72-43A0-AF0E-258E9F1B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1315"/>
              <a:ext cx="365" cy="350"/>
            </a:xfrm>
            <a:custGeom>
              <a:avLst/>
              <a:gdLst>
                <a:gd name="T0" fmla="*/ 0 w 146"/>
                <a:gd name="T1" fmla="*/ 2271 h 131"/>
                <a:gd name="T2" fmla="*/ 50 w 146"/>
                <a:gd name="T3" fmla="*/ 2327 h 131"/>
                <a:gd name="T4" fmla="*/ 1113 w 146"/>
                <a:gd name="T5" fmla="*/ 2498 h 131"/>
                <a:gd name="T6" fmla="*/ 1113 w 146"/>
                <a:gd name="T7" fmla="*/ 2498 h 131"/>
                <a:gd name="T8" fmla="*/ 2175 w 146"/>
                <a:gd name="T9" fmla="*/ 2327 h 131"/>
                <a:gd name="T10" fmla="*/ 2270 w 146"/>
                <a:gd name="T11" fmla="*/ 1926 h 131"/>
                <a:gd name="T12" fmla="*/ 2270 w 146"/>
                <a:gd name="T13" fmla="*/ 321 h 131"/>
                <a:gd name="T14" fmla="*/ 2113 w 146"/>
                <a:gd name="T15" fmla="*/ 0 h 131"/>
                <a:gd name="T16" fmla="*/ 2175 w 146"/>
                <a:gd name="T17" fmla="*/ 1071 h 131"/>
                <a:gd name="T18" fmla="*/ 833 w 146"/>
                <a:gd name="T19" fmla="*/ 2348 h 131"/>
                <a:gd name="T20" fmla="*/ 0 w 146"/>
                <a:gd name="T21" fmla="*/ 227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1">
                  <a:moveTo>
                    <a:pt x="0" y="119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10" y="127"/>
                    <a:pt x="43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100" y="131"/>
                    <a:pt x="132" y="127"/>
                    <a:pt x="139" y="122"/>
                  </a:cubicBezTo>
                  <a:cubicBezTo>
                    <a:pt x="146" y="116"/>
                    <a:pt x="145" y="110"/>
                    <a:pt x="145" y="101"/>
                  </a:cubicBezTo>
                  <a:cubicBezTo>
                    <a:pt x="145" y="93"/>
                    <a:pt x="145" y="28"/>
                    <a:pt x="145" y="17"/>
                  </a:cubicBezTo>
                  <a:cubicBezTo>
                    <a:pt x="145" y="10"/>
                    <a:pt x="142" y="3"/>
                    <a:pt x="135" y="0"/>
                  </a:cubicBezTo>
                  <a:cubicBezTo>
                    <a:pt x="143" y="5"/>
                    <a:pt x="140" y="32"/>
                    <a:pt x="139" y="56"/>
                  </a:cubicBezTo>
                  <a:cubicBezTo>
                    <a:pt x="136" y="97"/>
                    <a:pt x="122" y="121"/>
                    <a:pt x="53" y="123"/>
                  </a:cubicBezTo>
                  <a:cubicBezTo>
                    <a:pt x="30" y="124"/>
                    <a:pt x="6" y="122"/>
                    <a:pt x="0" y="1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3" name="Freeform 9">
              <a:extLst>
                <a:ext uri="{FF2B5EF4-FFF2-40B4-BE49-F238E27FC236}">
                  <a16:creationId xmlns:a16="http://schemas.microsoft.com/office/drawing/2014/main" id="{2382C2B2-2BF0-45C9-88EB-058B5F5F0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361"/>
              <a:ext cx="187" cy="304"/>
            </a:xfrm>
            <a:custGeom>
              <a:avLst/>
              <a:gdLst>
                <a:gd name="T0" fmla="*/ 0 w 75"/>
                <a:gd name="T1" fmla="*/ 2163 h 114"/>
                <a:gd name="T2" fmla="*/ 1057 w 75"/>
                <a:gd name="T3" fmla="*/ 1992 h 114"/>
                <a:gd name="T4" fmla="*/ 1149 w 75"/>
                <a:gd name="T5" fmla="*/ 1592 h 114"/>
                <a:gd name="T6" fmla="*/ 1149 w 75"/>
                <a:gd name="T7" fmla="*/ 0 h 114"/>
                <a:gd name="T8" fmla="*/ 1037 w 75"/>
                <a:gd name="T9" fmla="*/ 1672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9" y="114"/>
                    <a:pt x="61" y="110"/>
                    <a:pt x="68" y="105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6"/>
                    <a:pt x="74" y="11"/>
                    <a:pt x="74" y="0"/>
                  </a:cubicBezTo>
                  <a:cubicBezTo>
                    <a:pt x="75" y="13"/>
                    <a:pt x="72" y="75"/>
                    <a:pt x="67" y="88"/>
                  </a:cubicBezTo>
                  <a:cubicBezTo>
                    <a:pt x="62" y="100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4" name="Freeform 10">
              <a:extLst>
                <a:ext uri="{FF2B5EF4-FFF2-40B4-BE49-F238E27FC236}">
                  <a16:creationId xmlns:a16="http://schemas.microsoft.com/office/drawing/2014/main" id="{F0D9A7CF-4899-460B-B14C-E567A7602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307"/>
              <a:ext cx="290" cy="283"/>
            </a:xfrm>
            <a:custGeom>
              <a:avLst/>
              <a:gdLst>
                <a:gd name="T0" fmla="*/ 0 w 116"/>
                <a:gd name="T1" fmla="*/ 2018 h 106"/>
                <a:gd name="T2" fmla="*/ 0 w 116"/>
                <a:gd name="T3" fmla="*/ 400 h 106"/>
                <a:gd name="T4" fmla="*/ 333 w 116"/>
                <a:gd name="T5" fmla="*/ 21 h 106"/>
                <a:gd name="T6" fmla="*/ 1158 w 116"/>
                <a:gd name="T7" fmla="*/ 21 h 106"/>
                <a:gd name="T8" fmla="*/ 1813 w 116"/>
                <a:gd name="T9" fmla="*/ 21 h 106"/>
                <a:gd name="T10" fmla="*/ 938 w 116"/>
                <a:gd name="T11" fmla="*/ 93 h 106"/>
                <a:gd name="T12" fmla="*/ 270 w 116"/>
                <a:gd name="T13" fmla="*/ 363 h 106"/>
                <a:gd name="T14" fmla="*/ 0 w 116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7" y="2"/>
                    <a:pt x="21" y="1"/>
                  </a:cubicBezTo>
                  <a:cubicBezTo>
                    <a:pt x="34" y="0"/>
                    <a:pt x="74" y="1"/>
                    <a:pt x="74" y="1"/>
                  </a:cubicBezTo>
                  <a:cubicBezTo>
                    <a:pt x="81" y="1"/>
                    <a:pt x="111" y="1"/>
                    <a:pt x="116" y="1"/>
                  </a:cubicBezTo>
                  <a:cubicBezTo>
                    <a:pt x="105" y="3"/>
                    <a:pt x="82" y="3"/>
                    <a:pt x="60" y="5"/>
                  </a:cubicBezTo>
                  <a:cubicBezTo>
                    <a:pt x="38" y="8"/>
                    <a:pt x="26" y="6"/>
                    <a:pt x="17" y="19"/>
                  </a:cubicBezTo>
                  <a:cubicBezTo>
                    <a:pt x="10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5" name="Freeform 11">
              <a:extLst>
                <a:ext uri="{FF2B5EF4-FFF2-40B4-BE49-F238E27FC236}">
                  <a16:creationId xmlns:a16="http://schemas.microsoft.com/office/drawing/2014/main" id="{DDCE5F0C-3FAE-47EC-A9DF-828168CB6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307"/>
              <a:ext cx="130" cy="179"/>
            </a:xfrm>
            <a:custGeom>
              <a:avLst/>
              <a:gdLst>
                <a:gd name="T0" fmla="*/ 813 w 52"/>
                <a:gd name="T1" fmla="*/ 0 h 67"/>
                <a:gd name="T2" fmla="*/ 333 w 52"/>
                <a:gd name="T3" fmla="*/ 21 h 67"/>
                <a:gd name="T4" fmla="*/ 0 w 52"/>
                <a:gd name="T5" fmla="*/ 401 h 67"/>
                <a:gd name="T6" fmla="*/ 0 w 52"/>
                <a:gd name="T7" fmla="*/ 1277 h 67"/>
                <a:gd name="T8" fmla="*/ 83 w 52"/>
                <a:gd name="T9" fmla="*/ 342 h 67"/>
                <a:gd name="T10" fmla="*/ 813 w 52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7">
                  <a:moveTo>
                    <a:pt x="52" y="0"/>
                  </a:moveTo>
                  <a:cubicBezTo>
                    <a:pt x="41" y="0"/>
                    <a:pt x="27" y="0"/>
                    <a:pt x="21" y="1"/>
                  </a:cubicBezTo>
                  <a:cubicBezTo>
                    <a:pt x="7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1" y="57"/>
                    <a:pt x="3" y="29"/>
                    <a:pt x="5" y="18"/>
                  </a:cubicBezTo>
                  <a:cubicBezTo>
                    <a:pt x="8" y="8"/>
                    <a:pt x="17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6" name="Oval 12">
              <a:extLst>
                <a:ext uri="{FF2B5EF4-FFF2-40B4-BE49-F238E27FC236}">
                  <a16:creationId xmlns:a16="http://schemas.microsoft.com/office/drawing/2014/main" id="{7E871383-4EB2-47C1-B7F4-F9FB89ADB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1406"/>
              <a:ext cx="157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17" name="Freeform 13">
              <a:extLst>
                <a:ext uri="{FF2B5EF4-FFF2-40B4-BE49-F238E27FC236}">
                  <a16:creationId xmlns:a16="http://schemas.microsoft.com/office/drawing/2014/main" id="{133BF93D-C174-40B1-983D-C5EC1AF30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425"/>
              <a:ext cx="125" cy="138"/>
            </a:xfrm>
            <a:custGeom>
              <a:avLst/>
              <a:gdLst>
                <a:gd name="T0" fmla="*/ 563 w 50"/>
                <a:gd name="T1" fmla="*/ 0 h 52"/>
                <a:gd name="T2" fmla="*/ 658 w 50"/>
                <a:gd name="T3" fmla="*/ 337 h 52"/>
                <a:gd name="T4" fmla="*/ 220 w 50"/>
                <a:gd name="T5" fmla="*/ 839 h 52"/>
                <a:gd name="T6" fmla="*/ 0 w 50"/>
                <a:gd name="T7" fmla="*/ 783 h 52"/>
                <a:gd name="T8" fmla="*/ 345 w 50"/>
                <a:gd name="T9" fmla="*/ 971 h 52"/>
                <a:gd name="T10" fmla="*/ 783 w 50"/>
                <a:gd name="T11" fmla="*/ 451 h 52"/>
                <a:gd name="T12" fmla="*/ 563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6" y="0"/>
                  </a:moveTo>
                  <a:cubicBezTo>
                    <a:pt x="39" y="5"/>
                    <a:pt x="42" y="11"/>
                    <a:pt x="42" y="18"/>
                  </a:cubicBezTo>
                  <a:cubicBezTo>
                    <a:pt x="42" y="33"/>
                    <a:pt x="29" y="45"/>
                    <a:pt x="14" y="45"/>
                  </a:cubicBezTo>
                  <a:cubicBezTo>
                    <a:pt x="9" y="45"/>
                    <a:pt x="4" y="44"/>
                    <a:pt x="0" y="42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40"/>
                    <a:pt x="50" y="24"/>
                  </a:cubicBezTo>
                  <a:cubicBezTo>
                    <a:pt x="50" y="14"/>
                    <a:pt x="44" y="5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8" name="Oval 14">
              <a:extLst>
                <a:ext uri="{FF2B5EF4-FFF2-40B4-BE49-F238E27FC236}">
                  <a16:creationId xmlns:a16="http://schemas.microsoft.com/office/drawing/2014/main" id="{FFC75A5B-25AC-41D3-9680-6F3B956C5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" y="1435"/>
              <a:ext cx="55" cy="62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19" name="Oval 15">
              <a:extLst>
                <a:ext uri="{FF2B5EF4-FFF2-40B4-BE49-F238E27FC236}">
                  <a16:creationId xmlns:a16="http://schemas.microsoft.com/office/drawing/2014/main" id="{707753B2-3C2D-412E-91F5-EED0C41B8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" y="1449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0" name="Freeform 16">
              <a:extLst>
                <a:ext uri="{FF2B5EF4-FFF2-40B4-BE49-F238E27FC236}">
                  <a16:creationId xmlns:a16="http://schemas.microsoft.com/office/drawing/2014/main" id="{D1E5E248-8A7F-4605-904A-1DCD1A9E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5"/>
                    <a:pt x="65" y="12"/>
                    <a:pt x="105" y="5"/>
                  </a:cubicBezTo>
                  <a:cubicBezTo>
                    <a:pt x="78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1" name="Oval 17">
              <a:extLst>
                <a:ext uri="{FF2B5EF4-FFF2-40B4-BE49-F238E27FC236}">
                  <a16:creationId xmlns:a16="http://schemas.microsoft.com/office/drawing/2014/main" id="{B4257A22-6656-4B6F-BFA1-534CBCFB8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1406"/>
              <a:ext cx="157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2" name="Oval 18">
              <a:extLst>
                <a:ext uri="{FF2B5EF4-FFF2-40B4-BE49-F238E27FC236}">
                  <a16:creationId xmlns:a16="http://schemas.microsoft.com/office/drawing/2014/main" id="{37B123ED-06C5-4473-B259-309A30DD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1414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3" name="Oval 19">
              <a:extLst>
                <a:ext uri="{FF2B5EF4-FFF2-40B4-BE49-F238E27FC236}">
                  <a16:creationId xmlns:a16="http://schemas.microsoft.com/office/drawing/2014/main" id="{680E9895-8787-414D-B515-58DD8AE90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140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4" name="Oval 20">
              <a:extLst>
                <a:ext uri="{FF2B5EF4-FFF2-40B4-BE49-F238E27FC236}">
                  <a16:creationId xmlns:a16="http://schemas.microsoft.com/office/drawing/2014/main" id="{5085E5C4-97E4-4CF6-B6C6-B055F1BCB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43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5" name="Freeform 21">
              <a:extLst>
                <a:ext uri="{FF2B5EF4-FFF2-40B4-BE49-F238E27FC236}">
                  <a16:creationId xmlns:a16="http://schemas.microsoft.com/office/drawing/2014/main" id="{35DD524C-D432-4275-9B69-C1A59A96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299"/>
              <a:ext cx="393" cy="379"/>
            </a:xfrm>
            <a:custGeom>
              <a:avLst/>
              <a:gdLst>
                <a:gd name="T0" fmla="*/ 124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19 h 142"/>
                <a:gd name="T8" fmla="*/ 363 w 157"/>
                <a:gd name="T9" fmla="*/ 0 h 142"/>
                <a:gd name="T10" fmla="*/ 1242 w 157"/>
                <a:gd name="T11" fmla="*/ 0 h 142"/>
                <a:gd name="T12" fmla="*/ 1242 w 157"/>
                <a:gd name="T13" fmla="*/ 0 h 142"/>
                <a:gd name="T14" fmla="*/ 2100 w 157"/>
                <a:gd name="T15" fmla="*/ 0 h 142"/>
                <a:gd name="T16" fmla="*/ 2443 w 157"/>
                <a:gd name="T17" fmla="*/ 419 h 142"/>
                <a:gd name="T18" fmla="*/ 2443 w 157"/>
                <a:gd name="T19" fmla="*/ 2109 h 142"/>
                <a:gd name="T20" fmla="*/ 2350 w 157"/>
                <a:gd name="T21" fmla="*/ 2506 h 142"/>
                <a:gd name="T22" fmla="*/ 124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0" y="0"/>
                    <a:pt x="134" y="0"/>
                  </a:cubicBezTo>
                  <a:cubicBezTo>
                    <a:pt x="149" y="1"/>
                    <a:pt x="156" y="11"/>
                    <a:pt x="156" y="22"/>
                  </a:cubicBezTo>
                  <a:cubicBezTo>
                    <a:pt x="156" y="33"/>
                    <a:pt x="156" y="101"/>
                    <a:pt x="156" y="111"/>
                  </a:cubicBezTo>
                  <a:cubicBezTo>
                    <a:pt x="156" y="120"/>
                    <a:pt x="157" y="126"/>
                    <a:pt x="150" y="132"/>
                  </a:cubicBezTo>
                  <a:cubicBezTo>
                    <a:pt x="142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6" name="Rectangle 22">
              <a:extLst>
                <a:ext uri="{FF2B5EF4-FFF2-40B4-BE49-F238E27FC236}">
                  <a16:creationId xmlns:a16="http://schemas.microsoft.com/office/drawing/2014/main" id="{FC882311-5C7E-4943-9009-FBF52E54B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7" name="Freeform 23">
              <a:extLst>
                <a:ext uri="{FF2B5EF4-FFF2-40B4-BE49-F238E27FC236}">
                  <a16:creationId xmlns:a16="http://schemas.microsoft.com/office/drawing/2014/main" id="{6C714339-70EC-4EB1-A031-9A76D9590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745"/>
              <a:ext cx="393" cy="24"/>
            </a:xfrm>
            <a:custGeom>
              <a:avLst/>
              <a:gdLst>
                <a:gd name="T0" fmla="*/ 0 w 157"/>
                <a:gd name="T1" fmla="*/ 21 h 9"/>
                <a:gd name="T2" fmla="*/ 0 w 157"/>
                <a:gd name="T3" fmla="*/ 21 h 9"/>
                <a:gd name="T4" fmla="*/ 1242 w 157"/>
                <a:gd name="T5" fmla="*/ 171 h 9"/>
                <a:gd name="T6" fmla="*/ 2463 w 157"/>
                <a:gd name="T7" fmla="*/ 21 h 9"/>
                <a:gd name="T8" fmla="*/ 2463 w 15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9" y="9"/>
                    <a:pt x="79" y="9"/>
                  </a:cubicBezTo>
                  <a:cubicBezTo>
                    <a:pt x="109" y="9"/>
                    <a:pt x="156" y="4"/>
                    <a:pt x="157" y="1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8" name="Freeform 24">
              <a:extLst>
                <a:ext uri="{FF2B5EF4-FFF2-40B4-BE49-F238E27FC236}">
                  <a16:creationId xmlns:a16="http://schemas.microsoft.com/office/drawing/2014/main" id="{A0465DBD-4C67-44C4-8DB6-5D0B5E292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627"/>
              <a:ext cx="390" cy="142"/>
            </a:xfrm>
            <a:custGeom>
              <a:avLst/>
              <a:gdLst>
                <a:gd name="T0" fmla="*/ 0 w 156"/>
                <a:gd name="T1" fmla="*/ 884 h 53"/>
                <a:gd name="T2" fmla="*/ 1220 w 156"/>
                <a:gd name="T3" fmla="*/ 1018 h 53"/>
                <a:gd name="T4" fmla="*/ 2438 w 156"/>
                <a:gd name="T5" fmla="*/ 868 h 53"/>
                <a:gd name="T6" fmla="*/ 2438 w 156"/>
                <a:gd name="T7" fmla="*/ 868 h 53"/>
                <a:gd name="T8" fmla="*/ 2438 w 156"/>
                <a:gd name="T9" fmla="*/ 0 h 53"/>
                <a:gd name="T10" fmla="*/ 2333 w 156"/>
                <a:gd name="T11" fmla="*/ 171 h 53"/>
                <a:gd name="T12" fmla="*/ 1220 w 156"/>
                <a:gd name="T13" fmla="*/ 367 h 53"/>
                <a:gd name="T14" fmla="*/ 113 w 156"/>
                <a:gd name="T15" fmla="*/ 171 h 53"/>
                <a:gd name="T16" fmla="*/ 0 w 156"/>
                <a:gd name="T17" fmla="*/ 21 h 53"/>
                <a:gd name="T18" fmla="*/ 0 w 156"/>
                <a:gd name="T19" fmla="*/ 868 h 53"/>
                <a:gd name="T20" fmla="*/ 0 w 156"/>
                <a:gd name="T21" fmla="*/ 884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3"/>
                    <a:pt x="153" y="6"/>
                    <a:pt x="149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4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9" name="Freeform 25">
              <a:extLst>
                <a:ext uri="{FF2B5EF4-FFF2-40B4-BE49-F238E27FC236}">
                  <a16:creationId xmlns:a16="http://schemas.microsoft.com/office/drawing/2014/main" id="{7C1A41A9-E556-4E1E-B80A-329207137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35 h 142"/>
                <a:gd name="T8" fmla="*/ 363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0" name="Oval 26">
              <a:extLst>
                <a:ext uri="{FF2B5EF4-FFF2-40B4-BE49-F238E27FC236}">
                  <a16:creationId xmlns:a16="http://schemas.microsoft.com/office/drawing/2014/main" id="{153E5C0F-B197-4DD5-9737-E6E477A04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419"/>
              <a:ext cx="158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31" name="Oval 27">
              <a:extLst>
                <a:ext uri="{FF2B5EF4-FFF2-40B4-BE49-F238E27FC236}">
                  <a16:creationId xmlns:a16="http://schemas.microsoft.com/office/drawing/2014/main" id="{6B52D36F-655E-4257-B8A4-0C9F10A5F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411"/>
              <a:ext cx="158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32" name="Freeform 28">
              <a:extLst>
                <a:ext uri="{FF2B5EF4-FFF2-40B4-BE49-F238E27FC236}">
                  <a16:creationId xmlns:a16="http://schemas.microsoft.com/office/drawing/2014/main" id="{8A0C76C6-D156-4C4E-A909-C43F74E0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31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33 w 146"/>
                <a:gd name="T3" fmla="*/ 2312 h 132"/>
                <a:gd name="T4" fmla="*/ 1095 w 146"/>
                <a:gd name="T5" fmla="*/ 2504 h 132"/>
                <a:gd name="T6" fmla="*/ 1095 w 146"/>
                <a:gd name="T7" fmla="*/ 2504 h 132"/>
                <a:gd name="T8" fmla="*/ 2158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095 w 146"/>
                <a:gd name="T15" fmla="*/ 0 h 132"/>
                <a:gd name="T16" fmla="*/ 2158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1" y="121"/>
                    <a:pt x="2" y="122"/>
                  </a:cubicBezTo>
                  <a:cubicBezTo>
                    <a:pt x="10" y="128"/>
                    <a:pt x="42" y="132"/>
                    <a:pt x="70" y="132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99" y="132"/>
                    <a:pt x="131" y="128"/>
                    <a:pt x="138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4" y="0"/>
                  </a:cubicBezTo>
                  <a:cubicBezTo>
                    <a:pt x="143" y="5"/>
                    <a:pt x="140" y="33"/>
                    <a:pt x="138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29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3" name="Freeform 29">
              <a:extLst>
                <a:ext uri="{FF2B5EF4-FFF2-40B4-BE49-F238E27FC236}">
                  <a16:creationId xmlns:a16="http://schemas.microsoft.com/office/drawing/2014/main" id="{AAA43A23-A869-443F-9CF2-02DA3941A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363"/>
              <a:ext cx="190" cy="304"/>
            </a:xfrm>
            <a:custGeom>
              <a:avLst/>
              <a:gdLst>
                <a:gd name="T0" fmla="*/ 0 w 76"/>
                <a:gd name="T1" fmla="*/ 2163 h 114"/>
                <a:gd name="T2" fmla="*/ 1063 w 76"/>
                <a:gd name="T3" fmla="*/ 1971 h 114"/>
                <a:gd name="T4" fmla="*/ 1175 w 76"/>
                <a:gd name="T5" fmla="*/ 1592 h 114"/>
                <a:gd name="T6" fmla="*/ 1175 w 76"/>
                <a:gd name="T7" fmla="*/ 0 h 114"/>
                <a:gd name="T8" fmla="*/ 1050 w 76"/>
                <a:gd name="T9" fmla="*/ 1651 h 114"/>
                <a:gd name="T10" fmla="*/ 0 w 76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114">
                  <a:moveTo>
                    <a:pt x="0" y="114"/>
                  </a:moveTo>
                  <a:cubicBezTo>
                    <a:pt x="29" y="114"/>
                    <a:pt x="61" y="110"/>
                    <a:pt x="68" y="104"/>
                  </a:cubicBezTo>
                  <a:cubicBezTo>
                    <a:pt x="76" y="99"/>
                    <a:pt x="75" y="93"/>
                    <a:pt x="75" y="84"/>
                  </a:cubicBezTo>
                  <a:cubicBezTo>
                    <a:pt x="75" y="75"/>
                    <a:pt x="75" y="10"/>
                    <a:pt x="75" y="0"/>
                  </a:cubicBezTo>
                  <a:cubicBezTo>
                    <a:pt x="75" y="12"/>
                    <a:pt x="72" y="75"/>
                    <a:pt x="67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4" name="Freeform 30">
              <a:extLst>
                <a:ext uri="{FF2B5EF4-FFF2-40B4-BE49-F238E27FC236}">
                  <a16:creationId xmlns:a16="http://schemas.microsoft.com/office/drawing/2014/main" id="{3BCDDB08-CDA3-4FE4-825F-0302FF31D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31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5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8" y="1"/>
                    <a:pt x="21" y="0"/>
                  </a:cubicBezTo>
                  <a:cubicBezTo>
                    <a:pt x="35" y="0"/>
                    <a:pt x="74" y="0"/>
                    <a:pt x="74" y="0"/>
                  </a:cubicBezTo>
                  <a:cubicBezTo>
                    <a:pt x="81" y="0"/>
                    <a:pt x="112" y="0"/>
                    <a:pt x="116" y="0"/>
                  </a:cubicBezTo>
                  <a:cubicBezTo>
                    <a:pt x="106" y="2"/>
                    <a:pt x="82" y="3"/>
                    <a:pt x="61" y="5"/>
                  </a:cubicBezTo>
                  <a:cubicBezTo>
                    <a:pt x="39" y="7"/>
                    <a:pt x="26" y="6"/>
                    <a:pt x="17" y="18"/>
                  </a:cubicBezTo>
                  <a:cubicBezTo>
                    <a:pt x="10" y="28"/>
                    <a:pt x="4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5" name="Freeform 31">
              <a:extLst>
                <a:ext uri="{FF2B5EF4-FFF2-40B4-BE49-F238E27FC236}">
                  <a16:creationId xmlns:a16="http://schemas.microsoft.com/office/drawing/2014/main" id="{F57393B9-FC06-4366-A9BE-25FDE6327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307"/>
              <a:ext cx="133" cy="182"/>
            </a:xfrm>
            <a:custGeom>
              <a:avLst/>
              <a:gdLst>
                <a:gd name="T0" fmla="*/ 838 w 53"/>
                <a:gd name="T1" fmla="*/ 21 h 68"/>
                <a:gd name="T2" fmla="*/ 334 w 53"/>
                <a:gd name="T3" fmla="*/ 21 h 68"/>
                <a:gd name="T4" fmla="*/ 0 w 53"/>
                <a:gd name="T5" fmla="*/ 423 h 68"/>
                <a:gd name="T6" fmla="*/ 0 w 53"/>
                <a:gd name="T7" fmla="*/ 1303 h 68"/>
                <a:gd name="T8" fmla="*/ 95 w 53"/>
                <a:gd name="T9" fmla="*/ 367 h 68"/>
                <a:gd name="T10" fmla="*/ 838 w 53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8">
                  <a:moveTo>
                    <a:pt x="53" y="1"/>
                  </a:moveTo>
                  <a:cubicBezTo>
                    <a:pt x="41" y="1"/>
                    <a:pt x="28" y="1"/>
                    <a:pt x="21" y="1"/>
                  </a:cubicBezTo>
                  <a:cubicBezTo>
                    <a:pt x="8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6" y="19"/>
                  </a:cubicBezTo>
                  <a:cubicBezTo>
                    <a:pt x="8" y="9"/>
                    <a:pt x="17" y="0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6" name="Oval 32">
              <a:extLst>
                <a:ext uri="{FF2B5EF4-FFF2-40B4-BE49-F238E27FC236}">
                  <a16:creationId xmlns:a16="http://schemas.microsoft.com/office/drawing/2014/main" id="{228B32A9-B7AC-489C-8196-0E355E43A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406"/>
              <a:ext cx="155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37" name="Freeform 33">
              <a:extLst>
                <a:ext uri="{FF2B5EF4-FFF2-40B4-BE49-F238E27FC236}">
                  <a16:creationId xmlns:a16="http://schemas.microsoft.com/office/drawing/2014/main" id="{84FA6B02-ADE9-4D56-BE8A-850C563FB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1427"/>
              <a:ext cx="123" cy="139"/>
            </a:xfrm>
            <a:custGeom>
              <a:avLst/>
              <a:gdLst>
                <a:gd name="T0" fmla="*/ 555 w 49"/>
                <a:gd name="T1" fmla="*/ 0 h 52"/>
                <a:gd name="T2" fmla="*/ 650 w 49"/>
                <a:gd name="T3" fmla="*/ 321 h 52"/>
                <a:gd name="T4" fmla="*/ 208 w 49"/>
                <a:gd name="T5" fmla="*/ 858 h 52"/>
                <a:gd name="T6" fmla="*/ 0 w 49"/>
                <a:gd name="T7" fmla="*/ 786 h 52"/>
                <a:gd name="T8" fmla="*/ 334 w 49"/>
                <a:gd name="T9" fmla="*/ 994 h 52"/>
                <a:gd name="T10" fmla="*/ 776 w 49"/>
                <a:gd name="T11" fmla="*/ 457 h 52"/>
                <a:gd name="T12" fmla="*/ 555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8" y="45"/>
                    <a:pt x="13" y="45"/>
                  </a:cubicBezTo>
                  <a:cubicBezTo>
                    <a:pt x="8" y="45"/>
                    <a:pt x="4" y="43"/>
                    <a:pt x="0" y="41"/>
                  </a:cubicBezTo>
                  <a:cubicBezTo>
                    <a:pt x="5" y="48"/>
                    <a:pt x="13" y="52"/>
                    <a:pt x="21" y="52"/>
                  </a:cubicBezTo>
                  <a:cubicBezTo>
                    <a:pt x="37" y="52"/>
                    <a:pt x="49" y="39"/>
                    <a:pt x="49" y="24"/>
                  </a:cubicBezTo>
                  <a:cubicBezTo>
                    <a:pt x="49" y="14"/>
                    <a:pt x="43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8" name="Oval 34">
              <a:extLst>
                <a:ext uri="{FF2B5EF4-FFF2-40B4-BE49-F238E27FC236}">
                  <a16:creationId xmlns:a16="http://schemas.microsoft.com/office/drawing/2014/main" id="{ABD06C84-3012-4331-818D-D74112A70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" y="1438"/>
              <a:ext cx="55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39" name="Oval 35">
              <a:extLst>
                <a:ext uri="{FF2B5EF4-FFF2-40B4-BE49-F238E27FC236}">
                  <a16:creationId xmlns:a16="http://schemas.microsoft.com/office/drawing/2014/main" id="{D5222BF9-F80E-4614-B409-1071F6E25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" y="144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0" name="Freeform 36">
              <a:extLst>
                <a:ext uri="{FF2B5EF4-FFF2-40B4-BE49-F238E27FC236}">
                  <a16:creationId xmlns:a16="http://schemas.microsoft.com/office/drawing/2014/main" id="{AD43C19C-6303-4732-BB64-29087ABFF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6" y="13"/>
                    <a:pt x="105" y="5"/>
                  </a:cubicBezTo>
                  <a:cubicBezTo>
                    <a:pt x="78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1" name="Oval 37">
              <a:extLst>
                <a:ext uri="{FF2B5EF4-FFF2-40B4-BE49-F238E27FC236}">
                  <a16:creationId xmlns:a16="http://schemas.microsoft.com/office/drawing/2014/main" id="{C9F956FF-37CD-4F65-AAFB-0347505BC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406"/>
              <a:ext cx="155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2" name="Oval 38">
              <a:extLst>
                <a:ext uri="{FF2B5EF4-FFF2-40B4-BE49-F238E27FC236}">
                  <a16:creationId xmlns:a16="http://schemas.microsoft.com/office/drawing/2014/main" id="{C7A40DD5-0FF9-4692-AEB8-D8760D279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" y="1417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3" name="Oval 39">
              <a:extLst>
                <a:ext uri="{FF2B5EF4-FFF2-40B4-BE49-F238E27FC236}">
                  <a16:creationId xmlns:a16="http://schemas.microsoft.com/office/drawing/2014/main" id="{5514CD4A-17B6-47A1-B0B8-BD912E222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0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4" name="Oval 40">
              <a:extLst>
                <a:ext uri="{FF2B5EF4-FFF2-40B4-BE49-F238E27FC236}">
                  <a16:creationId xmlns:a16="http://schemas.microsoft.com/office/drawing/2014/main" id="{292C247E-751C-4C19-AEA5-DDB2D470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1438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5" name="Freeform 41">
              <a:extLst>
                <a:ext uri="{FF2B5EF4-FFF2-40B4-BE49-F238E27FC236}">
                  <a16:creationId xmlns:a16="http://schemas.microsoft.com/office/drawing/2014/main" id="{10226D3E-4357-4D4F-ACA1-204A0AE8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35 h 142"/>
                <a:gd name="T8" fmla="*/ 363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6" name="Rectangle 42">
              <a:extLst>
                <a:ext uri="{FF2B5EF4-FFF2-40B4-BE49-F238E27FC236}">
                  <a16:creationId xmlns:a16="http://schemas.microsoft.com/office/drawing/2014/main" id="{2AE90415-1640-474F-8262-4DD394B92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7" name="Freeform 43">
              <a:extLst>
                <a:ext uri="{FF2B5EF4-FFF2-40B4-BE49-F238E27FC236}">
                  <a16:creationId xmlns:a16="http://schemas.microsoft.com/office/drawing/2014/main" id="{65FF665B-A858-4934-A80E-5C82E6F84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747"/>
              <a:ext cx="390" cy="22"/>
            </a:xfrm>
            <a:custGeom>
              <a:avLst/>
              <a:gdLst>
                <a:gd name="T0" fmla="*/ 0 w 156"/>
                <a:gd name="T1" fmla="*/ 0 h 8"/>
                <a:gd name="T2" fmla="*/ 0 w 156"/>
                <a:gd name="T3" fmla="*/ 22 h 8"/>
                <a:gd name="T4" fmla="*/ 1220 w 156"/>
                <a:gd name="T5" fmla="*/ 168 h 8"/>
                <a:gd name="T6" fmla="*/ 2438 w 156"/>
                <a:gd name="T7" fmla="*/ 0 h 8"/>
                <a:gd name="T8" fmla="*/ 2438 w 156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8" name="Freeform 44">
              <a:extLst>
                <a:ext uri="{FF2B5EF4-FFF2-40B4-BE49-F238E27FC236}">
                  <a16:creationId xmlns:a16="http://schemas.microsoft.com/office/drawing/2014/main" id="{CEBBECFA-E085-440B-A775-ECCE88443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625"/>
              <a:ext cx="392" cy="144"/>
            </a:xfrm>
            <a:custGeom>
              <a:avLst/>
              <a:gdLst>
                <a:gd name="T0" fmla="*/ 0 w 157"/>
                <a:gd name="T1" fmla="*/ 875 h 54"/>
                <a:gd name="T2" fmla="*/ 1216 w 157"/>
                <a:gd name="T3" fmla="*/ 1024 h 54"/>
                <a:gd name="T4" fmla="*/ 2444 w 157"/>
                <a:gd name="T5" fmla="*/ 875 h 54"/>
                <a:gd name="T6" fmla="*/ 2444 w 157"/>
                <a:gd name="T7" fmla="*/ 853 h 54"/>
                <a:gd name="T8" fmla="*/ 2444 w 157"/>
                <a:gd name="T9" fmla="*/ 0 h 54"/>
                <a:gd name="T10" fmla="*/ 2337 w 157"/>
                <a:gd name="T11" fmla="*/ 192 h 54"/>
                <a:gd name="T12" fmla="*/ 1216 w 157"/>
                <a:gd name="T13" fmla="*/ 376 h 54"/>
                <a:gd name="T14" fmla="*/ 105 w 157"/>
                <a:gd name="T15" fmla="*/ 192 h 54"/>
                <a:gd name="T16" fmla="*/ 0 w 157"/>
                <a:gd name="T17" fmla="*/ 21 h 54"/>
                <a:gd name="T18" fmla="*/ 0 w 157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7" h="54">
                  <a:moveTo>
                    <a:pt x="0" y="46"/>
                  </a:moveTo>
                  <a:cubicBezTo>
                    <a:pt x="1" y="50"/>
                    <a:pt x="48" y="54"/>
                    <a:pt x="78" y="54"/>
                  </a:cubicBezTo>
                  <a:cubicBezTo>
                    <a:pt x="108" y="54"/>
                    <a:pt x="156" y="49"/>
                    <a:pt x="157" y="46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4"/>
                    <a:pt x="153" y="7"/>
                    <a:pt x="150" y="10"/>
                  </a:cubicBezTo>
                  <a:cubicBezTo>
                    <a:pt x="142" y="16"/>
                    <a:pt x="108" y="20"/>
                    <a:pt x="78" y="20"/>
                  </a:cubicBezTo>
                  <a:cubicBezTo>
                    <a:pt x="48" y="20"/>
                    <a:pt x="14" y="16"/>
                    <a:pt x="7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9" name="Freeform 45">
              <a:extLst>
                <a:ext uri="{FF2B5EF4-FFF2-40B4-BE49-F238E27FC236}">
                  <a16:creationId xmlns:a16="http://schemas.microsoft.com/office/drawing/2014/main" id="{E67F92E3-F506-4567-8915-4581E1F9B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8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0" name="Oval 46">
              <a:extLst>
                <a:ext uri="{FF2B5EF4-FFF2-40B4-BE49-F238E27FC236}">
                  <a16:creationId xmlns:a16="http://schemas.microsoft.com/office/drawing/2014/main" id="{86390B29-FAAA-4D4C-BEAA-B47763389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" y="1419"/>
              <a:ext cx="155" cy="16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51" name="Oval 47">
              <a:extLst>
                <a:ext uri="{FF2B5EF4-FFF2-40B4-BE49-F238E27FC236}">
                  <a16:creationId xmlns:a16="http://schemas.microsoft.com/office/drawing/2014/main" id="{4DDB8963-2665-4BC9-BABA-E09000D8C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9" y="141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52" name="Freeform 48">
              <a:extLst>
                <a:ext uri="{FF2B5EF4-FFF2-40B4-BE49-F238E27FC236}">
                  <a16:creationId xmlns:a16="http://schemas.microsoft.com/office/drawing/2014/main" id="{E1C6F413-9F2E-477B-B47A-C1B88909C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315"/>
              <a:ext cx="365" cy="350"/>
            </a:xfrm>
            <a:custGeom>
              <a:avLst/>
              <a:gdLst>
                <a:gd name="T0" fmla="*/ 0 w 146"/>
                <a:gd name="T1" fmla="*/ 2271 h 131"/>
                <a:gd name="T2" fmla="*/ 50 w 146"/>
                <a:gd name="T3" fmla="*/ 2327 h 131"/>
                <a:gd name="T4" fmla="*/ 1113 w 146"/>
                <a:gd name="T5" fmla="*/ 2498 h 131"/>
                <a:gd name="T6" fmla="*/ 1113 w 146"/>
                <a:gd name="T7" fmla="*/ 2498 h 131"/>
                <a:gd name="T8" fmla="*/ 2175 w 146"/>
                <a:gd name="T9" fmla="*/ 2327 h 131"/>
                <a:gd name="T10" fmla="*/ 2270 w 146"/>
                <a:gd name="T11" fmla="*/ 1926 h 131"/>
                <a:gd name="T12" fmla="*/ 2270 w 146"/>
                <a:gd name="T13" fmla="*/ 321 h 131"/>
                <a:gd name="T14" fmla="*/ 2113 w 146"/>
                <a:gd name="T15" fmla="*/ 0 h 131"/>
                <a:gd name="T16" fmla="*/ 2175 w 146"/>
                <a:gd name="T17" fmla="*/ 1071 h 131"/>
                <a:gd name="T18" fmla="*/ 833 w 146"/>
                <a:gd name="T19" fmla="*/ 2348 h 131"/>
                <a:gd name="T20" fmla="*/ 0 w 146"/>
                <a:gd name="T21" fmla="*/ 227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1">
                  <a:moveTo>
                    <a:pt x="0" y="119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10" y="127"/>
                    <a:pt x="42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99" y="131"/>
                    <a:pt x="132" y="127"/>
                    <a:pt x="139" y="122"/>
                  </a:cubicBezTo>
                  <a:cubicBezTo>
                    <a:pt x="146" y="116"/>
                    <a:pt x="145" y="110"/>
                    <a:pt x="145" y="101"/>
                  </a:cubicBezTo>
                  <a:cubicBezTo>
                    <a:pt x="145" y="93"/>
                    <a:pt x="145" y="28"/>
                    <a:pt x="145" y="17"/>
                  </a:cubicBezTo>
                  <a:cubicBezTo>
                    <a:pt x="145" y="10"/>
                    <a:pt x="141" y="3"/>
                    <a:pt x="135" y="0"/>
                  </a:cubicBezTo>
                  <a:cubicBezTo>
                    <a:pt x="143" y="5"/>
                    <a:pt x="140" y="32"/>
                    <a:pt x="139" y="56"/>
                  </a:cubicBezTo>
                  <a:cubicBezTo>
                    <a:pt x="136" y="97"/>
                    <a:pt x="122" y="121"/>
                    <a:pt x="53" y="123"/>
                  </a:cubicBezTo>
                  <a:cubicBezTo>
                    <a:pt x="30" y="124"/>
                    <a:pt x="6" y="122"/>
                    <a:pt x="0" y="1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3" name="Freeform 49">
              <a:extLst>
                <a:ext uri="{FF2B5EF4-FFF2-40B4-BE49-F238E27FC236}">
                  <a16:creationId xmlns:a16="http://schemas.microsoft.com/office/drawing/2014/main" id="{2B7F567D-E4BE-416A-BD09-896B789CE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361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92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72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5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6"/>
                    <a:pt x="74" y="11"/>
                    <a:pt x="74" y="0"/>
                  </a:cubicBezTo>
                  <a:cubicBezTo>
                    <a:pt x="74" y="13"/>
                    <a:pt x="71" y="75"/>
                    <a:pt x="66" y="88"/>
                  </a:cubicBezTo>
                  <a:cubicBezTo>
                    <a:pt x="61" y="100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4" name="Freeform 50">
              <a:extLst>
                <a:ext uri="{FF2B5EF4-FFF2-40B4-BE49-F238E27FC236}">
                  <a16:creationId xmlns:a16="http://schemas.microsoft.com/office/drawing/2014/main" id="{AD903AD3-789F-49A5-828B-6F7A49DF7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307"/>
              <a:ext cx="290" cy="283"/>
            </a:xfrm>
            <a:custGeom>
              <a:avLst/>
              <a:gdLst>
                <a:gd name="T0" fmla="*/ 0 w 116"/>
                <a:gd name="T1" fmla="*/ 2018 h 106"/>
                <a:gd name="T2" fmla="*/ 0 w 116"/>
                <a:gd name="T3" fmla="*/ 400 h 106"/>
                <a:gd name="T4" fmla="*/ 333 w 116"/>
                <a:gd name="T5" fmla="*/ 21 h 106"/>
                <a:gd name="T6" fmla="*/ 1175 w 116"/>
                <a:gd name="T7" fmla="*/ 21 h 106"/>
                <a:gd name="T8" fmla="*/ 1813 w 116"/>
                <a:gd name="T9" fmla="*/ 21 h 106"/>
                <a:gd name="T10" fmla="*/ 958 w 116"/>
                <a:gd name="T11" fmla="*/ 93 h 106"/>
                <a:gd name="T12" fmla="*/ 283 w 116"/>
                <a:gd name="T13" fmla="*/ 363 h 106"/>
                <a:gd name="T14" fmla="*/ 0 w 116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8" y="2"/>
                    <a:pt x="21" y="1"/>
                  </a:cubicBezTo>
                  <a:cubicBezTo>
                    <a:pt x="35" y="0"/>
                    <a:pt x="75" y="1"/>
                    <a:pt x="75" y="1"/>
                  </a:cubicBezTo>
                  <a:cubicBezTo>
                    <a:pt x="81" y="1"/>
                    <a:pt x="112" y="1"/>
                    <a:pt x="116" y="1"/>
                  </a:cubicBezTo>
                  <a:cubicBezTo>
                    <a:pt x="106" y="3"/>
                    <a:pt x="83" y="3"/>
                    <a:pt x="61" y="5"/>
                  </a:cubicBezTo>
                  <a:cubicBezTo>
                    <a:pt x="39" y="8"/>
                    <a:pt x="27" y="6"/>
                    <a:pt x="18" y="19"/>
                  </a:cubicBezTo>
                  <a:cubicBezTo>
                    <a:pt x="10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5" name="Freeform 51">
              <a:extLst>
                <a:ext uri="{FF2B5EF4-FFF2-40B4-BE49-F238E27FC236}">
                  <a16:creationId xmlns:a16="http://schemas.microsoft.com/office/drawing/2014/main" id="{934EB48B-729D-4BC1-ACC6-3AA19C5A7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307"/>
              <a:ext cx="133" cy="179"/>
            </a:xfrm>
            <a:custGeom>
              <a:avLst/>
              <a:gdLst>
                <a:gd name="T0" fmla="*/ 838 w 53"/>
                <a:gd name="T1" fmla="*/ 0 h 67"/>
                <a:gd name="T2" fmla="*/ 334 w 53"/>
                <a:gd name="T3" fmla="*/ 21 h 67"/>
                <a:gd name="T4" fmla="*/ 0 w 53"/>
                <a:gd name="T5" fmla="*/ 401 h 67"/>
                <a:gd name="T6" fmla="*/ 0 w 53"/>
                <a:gd name="T7" fmla="*/ 1277 h 67"/>
                <a:gd name="T8" fmla="*/ 95 w 53"/>
                <a:gd name="T9" fmla="*/ 342 h 67"/>
                <a:gd name="T10" fmla="*/ 838 w 53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7">
                  <a:moveTo>
                    <a:pt x="53" y="0"/>
                  </a:moveTo>
                  <a:cubicBezTo>
                    <a:pt x="41" y="0"/>
                    <a:pt x="28" y="0"/>
                    <a:pt x="21" y="1"/>
                  </a:cubicBezTo>
                  <a:cubicBezTo>
                    <a:pt x="8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1" y="57"/>
                    <a:pt x="3" y="29"/>
                    <a:pt x="6" y="18"/>
                  </a:cubicBezTo>
                  <a:cubicBezTo>
                    <a:pt x="8" y="8"/>
                    <a:pt x="1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6" name="Oval 52">
              <a:extLst>
                <a:ext uri="{FF2B5EF4-FFF2-40B4-BE49-F238E27FC236}">
                  <a16:creationId xmlns:a16="http://schemas.microsoft.com/office/drawing/2014/main" id="{B32545BC-2BDC-45C6-8348-151046CA9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" y="1406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57" name="Freeform 53">
              <a:extLst>
                <a:ext uri="{FF2B5EF4-FFF2-40B4-BE49-F238E27FC236}">
                  <a16:creationId xmlns:a16="http://schemas.microsoft.com/office/drawing/2014/main" id="{8569A175-89EC-4332-9EAA-B4D734094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1425"/>
              <a:ext cx="123" cy="138"/>
            </a:xfrm>
            <a:custGeom>
              <a:avLst/>
              <a:gdLst>
                <a:gd name="T0" fmla="*/ 555 w 49"/>
                <a:gd name="T1" fmla="*/ 0 h 52"/>
                <a:gd name="T2" fmla="*/ 650 w 49"/>
                <a:gd name="T3" fmla="*/ 337 h 52"/>
                <a:gd name="T4" fmla="*/ 221 w 49"/>
                <a:gd name="T5" fmla="*/ 839 h 52"/>
                <a:gd name="T6" fmla="*/ 0 w 49"/>
                <a:gd name="T7" fmla="*/ 783 h 52"/>
                <a:gd name="T8" fmla="*/ 346 w 49"/>
                <a:gd name="T9" fmla="*/ 971 h 52"/>
                <a:gd name="T10" fmla="*/ 776 w 49"/>
                <a:gd name="T11" fmla="*/ 451 h 52"/>
                <a:gd name="T12" fmla="*/ 555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8"/>
                  </a:cubicBezTo>
                  <a:cubicBezTo>
                    <a:pt x="41" y="33"/>
                    <a:pt x="29" y="45"/>
                    <a:pt x="14" y="45"/>
                  </a:cubicBezTo>
                  <a:cubicBezTo>
                    <a:pt x="9" y="45"/>
                    <a:pt x="4" y="44"/>
                    <a:pt x="0" y="42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49" y="40"/>
                    <a:pt x="49" y="24"/>
                  </a:cubicBezTo>
                  <a:cubicBezTo>
                    <a:pt x="49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8" name="Oval 54">
              <a:extLst>
                <a:ext uri="{FF2B5EF4-FFF2-40B4-BE49-F238E27FC236}">
                  <a16:creationId xmlns:a16="http://schemas.microsoft.com/office/drawing/2014/main" id="{A855B034-B2E4-4542-ADE5-9FE436DFF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1435"/>
              <a:ext cx="58" cy="62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59" name="Oval 55">
              <a:extLst>
                <a:ext uri="{FF2B5EF4-FFF2-40B4-BE49-F238E27FC236}">
                  <a16:creationId xmlns:a16="http://schemas.microsoft.com/office/drawing/2014/main" id="{DD70254A-491E-4C81-91B5-91584AD5D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" y="1449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0" name="Freeform 56">
              <a:extLst>
                <a:ext uri="{FF2B5EF4-FFF2-40B4-BE49-F238E27FC236}">
                  <a16:creationId xmlns:a16="http://schemas.microsoft.com/office/drawing/2014/main" id="{6AA1BE94-533E-4A91-8E8E-59DE31B69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673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5"/>
                    <a:pt x="65" y="12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1" name="Oval 57">
              <a:extLst>
                <a:ext uri="{FF2B5EF4-FFF2-40B4-BE49-F238E27FC236}">
                  <a16:creationId xmlns:a16="http://schemas.microsoft.com/office/drawing/2014/main" id="{3283B10E-FCF9-4569-8974-AE0F427E6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" y="1406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2" name="Oval 58">
              <a:extLst>
                <a:ext uri="{FF2B5EF4-FFF2-40B4-BE49-F238E27FC236}">
                  <a16:creationId xmlns:a16="http://schemas.microsoft.com/office/drawing/2014/main" id="{F4E39075-4F20-48DB-B85F-8A4E334CE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1414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3" name="Oval 59">
              <a:extLst>
                <a:ext uri="{FF2B5EF4-FFF2-40B4-BE49-F238E27FC236}">
                  <a16:creationId xmlns:a16="http://schemas.microsoft.com/office/drawing/2014/main" id="{8EA8BBD3-CF81-4A23-911D-995888EA7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40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4" name="Oval 60">
              <a:extLst>
                <a:ext uri="{FF2B5EF4-FFF2-40B4-BE49-F238E27FC236}">
                  <a16:creationId xmlns:a16="http://schemas.microsoft.com/office/drawing/2014/main" id="{F57A86F6-F08F-4D81-B374-88470D02C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" y="14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5" name="Freeform 61">
              <a:extLst>
                <a:ext uri="{FF2B5EF4-FFF2-40B4-BE49-F238E27FC236}">
                  <a16:creationId xmlns:a16="http://schemas.microsoft.com/office/drawing/2014/main" id="{80898FA7-8AE7-47E1-98D6-00247D517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8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6" name="Rectangle 62">
              <a:extLst>
                <a:ext uri="{FF2B5EF4-FFF2-40B4-BE49-F238E27FC236}">
                  <a16:creationId xmlns:a16="http://schemas.microsoft.com/office/drawing/2014/main" id="{45AFBA29-48FF-46AB-BC0E-AF5B7B978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7" name="Freeform 63">
              <a:extLst>
                <a:ext uri="{FF2B5EF4-FFF2-40B4-BE49-F238E27FC236}">
                  <a16:creationId xmlns:a16="http://schemas.microsoft.com/office/drawing/2014/main" id="{F46CFFF8-6CD7-4BAA-BD76-550A148FB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745"/>
              <a:ext cx="392" cy="24"/>
            </a:xfrm>
            <a:custGeom>
              <a:avLst/>
              <a:gdLst>
                <a:gd name="T0" fmla="*/ 0 w 157"/>
                <a:gd name="T1" fmla="*/ 21 h 9"/>
                <a:gd name="T2" fmla="*/ 0 w 157"/>
                <a:gd name="T3" fmla="*/ 21 h 9"/>
                <a:gd name="T4" fmla="*/ 1216 w 157"/>
                <a:gd name="T5" fmla="*/ 171 h 9"/>
                <a:gd name="T6" fmla="*/ 2444 w 157"/>
                <a:gd name="T7" fmla="*/ 21 h 9"/>
                <a:gd name="T8" fmla="*/ 2444 w 15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8" y="9"/>
                    <a:pt x="78" y="9"/>
                  </a:cubicBezTo>
                  <a:cubicBezTo>
                    <a:pt x="108" y="9"/>
                    <a:pt x="156" y="4"/>
                    <a:pt x="157" y="1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8" name="Freeform 64">
              <a:extLst>
                <a:ext uri="{FF2B5EF4-FFF2-40B4-BE49-F238E27FC236}">
                  <a16:creationId xmlns:a16="http://schemas.microsoft.com/office/drawing/2014/main" id="{95898E6A-C776-4625-94F1-72F35C41F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627"/>
              <a:ext cx="390" cy="142"/>
            </a:xfrm>
            <a:custGeom>
              <a:avLst/>
              <a:gdLst>
                <a:gd name="T0" fmla="*/ 0 w 156"/>
                <a:gd name="T1" fmla="*/ 884 h 53"/>
                <a:gd name="T2" fmla="*/ 1220 w 156"/>
                <a:gd name="T3" fmla="*/ 1018 h 53"/>
                <a:gd name="T4" fmla="*/ 2438 w 156"/>
                <a:gd name="T5" fmla="*/ 868 h 53"/>
                <a:gd name="T6" fmla="*/ 2438 w 156"/>
                <a:gd name="T7" fmla="*/ 868 h 53"/>
                <a:gd name="T8" fmla="*/ 2438 w 156"/>
                <a:gd name="T9" fmla="*/ 0 h 53"/>
                <a:gd name="T10" fmla="*/ 2333 w 156"/>
                <a:gd name="T11" fmla="*/ 171 h 53"/>
                <a:gd name="T12" fmla="*/ 1220 w 156"/>
                <a:gd name="T13" fmla="*/ 367 h 53"/>
                <a:gd name="T14" fmla="*/ 95 w 156"/>
                <a:gd name="T15" fmla="*/ 171 h 53"/>
                <a:gd name="T16" fmla="*/ 0 w 156"/>
                <a:gd name="T17" fmla="*/ 21 h 53"/>
                <a:gd name="T18" fmla="*/ 0 w 156"/>
                <a:gd name="T19" fmla="*/ 868 h 53"/>
                <a:gd name="T20" fmla="*/ 0 w 156"/>
                <a:gd name="T21" fmla="*/ 884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53">
                  <a:moveTo>
                    <a:pt x="0" y="46"/>
                  </a:moveTo>
                  <a:cubicBezTo>
                    <a:pt x="0" y="49"/>
                    <a:pt x="48" y="53"/>
                    <a:pt x="78" y="53"/>
                  </a:cubicBezTo>
                  <a:cubicBezTo>
                    <a:pt x="108" y="53"/>
                    <a:pt x="155" y="48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5" y="3"/>
                    <a:pt x="153" y="6"/>
                    <a:pt x="149" y="9"/>
                  </a:cubicBezTo>
                  <a:cubicBezTo>
                    <a:pt x="141" y="15"/>
                    <a:pt x="108" y="19"/>
                    <a:pt x="78" y="19"/>
                  </a:cubicBezTo>
                  <a:cubicBezTo>
                    <a:pt x="48" y="19"/>
                    <a:pt x="14" y="15"/>
                    <a:pt x="6" y="9"/>
                  </a:cubicBezTo>
                  <a:cubicBezTo>
                    <a:pt x="2" y="6"/>
                    <a:pt x="0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9" name="Freeform 65">
              <a:extLst>
                <a:ext uri="{FF2B5EF4-FFF2-40B4-BE49-F238E27FC236}">
                  <a16:creationId xmlns:a16="http://schemas.microsoft.com/office/drawing/2014/main" id="{D4E17845-7AA6-45A0-854A-68C31093E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299"/>
              <a:ext cx="392" cy="379"/>
            </a:xfrm>
            <a:custGeom>
              <a:avLst/>
              <a:gdLst>
                <a:gd name="T0" fmla="*/ 1228 w 157"/>
                <a:gd name="T1" fmla="*/ 2701 h 142"/>
                <a:gd name="T2" fmla="*/ 105 w 157"/>
                <a:gd name="T3" fmla="*/ 2506 h 142"/>
                <a:gd name="T4" fmla="*/ 12 w 157"/>
                <a:gd name="T5" fmla="*/ 2109 h 142"/>
                <a:gd name="T6" fmla="*/ 12 w 157"/>
                <a:gd name="T7" fmla="*/ 435 h 142"/>
                <a:gd name="T8" fmla="*/ 355 w 157"/>
                <a:gd name="T9" fmla="*/ 21 h 142"/>
                <a:gd name="T10" fmla="*/ 1228 w 157"/>
                <a:gd name="T11" fmla="*/ 21 h 142"/>
                <a:gd name="T12" fmla="*/ 1228 w 157"/>
                <a:gd name="T13" fmla="*/ 21 h 142"/>
                <a:gd name="T14" fmla="*/ 2087 w 157"/>
                <a:gd name="T15" fmla="*/ 21 h 142"/>
                <a:gd name="T16" fmla="*/ 2432 w 157"/>
                <a:gd name="T17" fmla="*/ 435 h 142"/>
                <a:gd name="T18" fmla="*/ 2432 w 157"/>
                <a:gd name="T19" fmla="*/ 2109 h 142"/>
                <a:gd name="T20" fmla="*/ 2337 w 157"/>
                <a:gd name="T21" fmla="*/ 2506 h 142"/>
                <a:gd name="T22" fmla="*/ 1228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0" y="0"/>
                    <a:pt x="134" y="1"/>
                  </a:cubicBezTo>
                  <a:cubicBezTo>
                    <a:pt x="149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0" name="Oval 66">
              <a:extLst>
                <a:ext uri="{FF2B5EF4-FFF2-40B4-BE49-F238E27FC236}">
                  <a16:creationId xmlns:a16="http://schemas.microsoft.com/office/drawing/2014/main" id="{A536638A-EB7D-4136-B85D-300425691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419"/>
              <a:ext cx="157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71" name="Oval 67">
              <a:extLst>
                <a:ext uri="{FF2B5EF4-FFF2-40B4-BE49-F238E27FC236}">
                  <a16:creationId xmlns:a16="http://schemas.microsoft.com/office/drawing/2014/main" id="{70E7DE4E-D8FA-4EBE-BE4F-F9C23A410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1411"/>
              <a:ext cx="157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72" name="Freeform 68">
              <a:extLst>
                <a:ext uri="{FF2B5EF4-FFF2-40B4-BE49-F238E27FC236}">
                  <a16:creationId xmlns:a16="http://schemas.microsoft.com/office/drawing/2014/main" id="{7A35937C-A6F9-44EB-8167-7B7FFC29A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131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3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100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2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3" name="Freeform 69">
              <a:extLst>
                <a:ext uri="{FF2B5EF4-FFF2-40B4-BE49-F238E27FC236}">
                  <a16:creationId xmlns:a16="http://schemas.microsoft.com/office/drawing/2014/main" id="{6BF50AD7-69C9-410B-8A50-BDE3D647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363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55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9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2" y="75"/>
                    <a:pt x="67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4" name="Freeform 70">
              <a:extLst>
                <a:ext uri="{FF2B5EF4-FFF2-40B4-BE49-F238E27FC236}">
                  <a16:creationId xmlns:a16="http://schemas.microsoft.com/office/drawing/2014/main" id="{1076DAEB-5718-4CEC-9C5F-7619B480A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31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1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10" y="28"/>
                    <a:pt x="4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5" name="Freeform 71">
              <a:extLst>
                <a:ext uri="{FF2B5EF4-FFF2-40B4-BE49-F238E27FC236}">
                  <a16:creationId xmlns:a16="http://schemas.microsoft.com/office/drawing/2014/main" id="{14F0DF85-8BAF-4F23-BAA8-A791FD1A7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307"/>
              <a:ext cx="130" cy="182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23 h 68"/>
                <a:gd name="T6" fmla="*/ 0 w 52"/>
                <a:gd name="T7" fmla="*/ 1303 h 68"/>
                <a:gd name="T8" fmla="*/ 83 w 52"/>
                <a:gd name="T9" fmla="*/ 367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8" y="9"/>
                    <a:pt x="17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6" name="Oval 72">
              <a:extLst>
                <a:ext uri="{FF2B5EF4-FFF2-40B4-BE49-F238E27FC236}">
                  <a16:creationId xmlns:a16="http://schemas.microsoft.com/office/drawing/2014/main" id="{3E60EAAF-4A26-442F-8DD7-C4A494916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1406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77" name="Freeform 73">
              <a:extLst>
                <a:ext uri="{FF2B5EF4-FFF2-40B4-BE49-F238E27FC236}">
                  <a16:creationId xmlns:a16="http://schemas.microsoft.com/office/drawing/2014/main" id="{4718B980-945C-4EDA-9EA5-5F8E4F328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427"/>
              <a:ext cx="125" cy="139"/>
            </a:xfrm>
            <a:custGeom>
              <a:avLst/>
              <a:gdLst>
                <a:gd name="T0" fmla="*/ 563 w 50"/>
                <a:gd name="T1" fmla="*/ 0 h 52"/>
                <a:gd name="T2" fmla="*/ 658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63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6" y="0"/>
                  </a:moveTo>
                  <a:cubicBezTo>
                    <a:pt x="39" y="5"/>
                    <a:pt x="42" y="11"/>
                    <a:pt x="42" y="17"/>
                  </a:cubicBezTo>
                  <a:cubicBezTo>
                    <a:pt x="42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8" name="Oval 74">
              <a:extLst>
                <a:ext uri="{FF2B5EF4-FFF2-40B4-BE49-F238E27FC236}">
                  <a16:creationId xmlns:a16="http://schemas.microsoft.com/office/drawing/2014/main" id="{6C0B18E0-8510-4AD0-B975-1BAE1E429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438"/>
              <a:ext cx="55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79" name="Oval 75">
              <a:extLst>
                <a:ext uri="{FF2B5EF4-FFF2-40B4-BE49-F238E27FC236}">
                  <a16:creationId xmlns:a16="http://schemas.microsoft.com/office/drawing/2014/main" id="{4EFBA8F4-AA6D-4ACC-BC8F-F444039C6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144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0" name="Freeform 76">
              <a:extLst>
                <a:ext uri="{FF2B5EF4-FFF2-40B4-BE49-F238E27FC236}">
                  <a16:creationId xmlns:a16="http://schemas.microsoft.com/office/drawing/2014/main" id="{996DC570-97F5-41D1-8423-32BAEC327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1673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5" y="13"/>
                    <a:pt x="105" y="5"/>
                  </a:cubicBezTo>
                  <a:cubicBezTo>
                    <a:pt x="78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1" name="Oval 77">
              <a:extLst>
                <a:ext uri="{FF2B5EF4-FFF2-40B4-BE49-F238E27FC236}">
                  <a16:creationId xmlns:a16="http://schemas.microsoft.com/office/drawing/2014/main" id="{0BD5AB08-489E-477C-B700-85134CDE8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1406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2" name="Oval 78">
              <a:extLst>
                <a:ext uri="{FF2B5EF4-FFF2-40B4-BE49-F238E27FC236}">
                  <a16:creationId xmlns:a16="http://schemas.microsoft.com/office/drawing/2014/main" id="{09C74506-0CF1-4869-A4B5-E16D9C4AB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141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3" name="Oval 79">
              <a:extLst>
                <a:ext uri="{FF2B5EF4-FFF2-40B4-BE49-F238E27FC236}">
                  <a16:creationId xmlns:a16="http://schemas.microsoft.com/office/drawing/2014/main" id="{3FD50CE9-AED1-4E92-98AF-BA78949D5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40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4" name="Oval 80">
              <a:extLst>
                <a:ext uri="{FF2B5EF4-FFF2-40B4-BE49-F238E27FC236}">
                  <a16:creationId xmlns:a16="http://schemas.microsoft.com/office/drawing/2014/main" id="{50CB1057-9A8A-490F-BE57-E7F0F9A2D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143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5" name="Freeform 81">
              <a:extLst>
                <a:ext uri="{FF2B5EF4-FFF2-40B4-BE49-F238E27FC236}">
                  <a16:creationId xmlns:a16="http://schemas.microsoft.com/office/drawing/2014/main" id="{3D906161-8AE4-41AF-A818-709AC9DDC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299"/>
              <a:ext cx="392" cy="379"/>
            </a:xfrm>
            <a:custGeom>
              <a:avLst/>
              <a:gdLst>
                <a:gd name="T0" fmla="*/ 1228 w 157"/>
                <a:gd name="T1" fmla="*/ 2701 h 142"/>
                <a:gd name="T2" fmla="*/ 105 w 157"/>
                <a:gd name="T3" fmla="*/ 2506 h 142"/>
                <a:gd name="T4" fmla="*/ 12 w 157"/>
                <a:gd name="T5" fmla="*/ 2109 h 142"/>
                <a:gd name="T6" fmla="*/ 12 w 157"/>
                <a:gd name="T7" fmla="*/ 435 h 142"/>
                <a:gd name="T8" fmla="*/ 355 w 157"/>
                <a:gd name="T9" fmla="*/ 21 h 142"/>
                <a:gd name="T10" fmla="*/ 1228 w 157"/>
                <a:gd name="T11" fmla="*/ 21 h 142"/>
                <a:gd name="T12" fmla="*/ 1228 w 157"/>
                <a:gd name="T13" fmla="*/ 21 h 142"/>
                <a:gd name="T14" fmla="*/ 2087 w 157"/>
                <a:gd name="T15" fmla="*/ 21 h 142"/>
                <a:gd name="T16" fmla="*/ 2432 w 157"/>
                <a:gd name="T17" fmla="*/ 435 h 142"/>
                <a:gd name="T18" fmla="*/ 2432 w 157"/>
                <a:gd name="T19" fmla="*/ 2109 h 142"/>
                <a:gd name="T20" fmla="*/ 2337 w 157"/>
                <a:gd name="T21" fmla="*/ 2506 h 142"/>
                <a:gd name="T22" fmla="*/ 1228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0" y="0"/>
                    <a:pt x="134" y="1"/>
                  </a:cubicBezTo>
                  <a:cubicBezTo>
                    <a:pt x="149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6" name="Rectangle 82">
              <a:extLst>
                <a:ext uri="{FF2B5EF4-FFF2-40B4-BE49-F238E27FC236}">
                  <a16:creationId xmlns:a16="http://schemas.microsoft.com/office/drawing/2014/main" id="{FBA7837E-33F1-48EF-9737-A247734F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7" name="Freeform 83">
              <a:extLst>
                <a:ext uri="{FF2B5EF4-FFF2-40B4-BE49-F238E27FC236}">
                  <a16:creationId xmlns:a16="http://schemas.microsoft.com/office/drawing/2014/main" id="{5CCF27DD-A86C-4E32-B1F1-663A0765C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747"/>
              <a:ext cx="390" cy="22"/>
            </a:xfrm>
            <a:custGeom>
              <a:avLst/>
              <a:gdLst>
                <a:gd name="T0" fmla="*/ 0 w 156"/>
                <a:gd name="T1" fmla="*/ 0 h 8"/>
                <a:gd name="T2" fmla="*/ 0 w 156"/>
                <a:gd name="T3" fmla="*/ 22 h 8"/>
                <a:gd name="T4" fmla="*/ 1220 w 156"/>
                <a:gd name="T5" fmla="*/ 168 h 8"/>
                <a:gd name="T6" fmla="*/ 2438 w 156"/>
                <a:gd name="T7" fmla="*/ 0 h 8"/>
                <a:gd name="T8" fmla="*/ 2438 w 156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48" y="8"/>
                    <a:pt x="78" y="8"/>
                  </a:cubicBezTo>
                  <a:cubicBezTo>
                    <a:pt x="108" y="8"/>
                    <a:pt x="155" y="3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8" name="Freeform 84">
              <a:extLst>
                <a:ext uri="{FF2B5EF4-FFF2-40B4-BE49-F238E27FC236}">
                  <a16:creationId xmlns:a16="http://schemas.microsoft.com/office/drawing/2014/main" id="{1985FF8D-F758-48DE-9F63-14DBD0548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625"/>
              <a:ext cx="390" cy="144"/>
            </a:xfrm>
            <a:custGeom>
              <a:avLst/>
              <a:gdLst>
                <a:gd name="T0" fmla="*/ 0 w 156"/>
                <a:gd name="T1" fmla="*/ 875 h 54"/>
                <a:gd name="T2" fmla="*/ 1220 w 156"/>
                <a:gd name="T3" fmla="*/ 1024 h 54"/>
                <a:gd name="T4" fmla="*/ 2438 w 156"/>
                <a:gd name="T5" fmla="*/ 875 h 54"/>
                <a:gd name="T6" fmla="*/ 2438 w 156"/>
                <a:gd name="T7" fmla="*/ 853 h 54"/>
                <a:gd name="T8" fmla="*/ 2438 w 156"/>
                <a:gd name="T9" fmla="*/ 0 h 54"/>
                <a:gd name="T10" fmla="*/ 2333 w 156"/>
                <a:gd name="T11" fmla="*/ 192 h 54"/>
                <a:gd name="T12" fmla="*/ 1220 w 156"/>
                <a:gd name="T13" fmla="*/ 376 h 54"/>
                <a:gd name="T14" fmla="*/ 113 w 156"/>
                <a:gd name="T15" fmla="*/ 192 h 54"/>
                <a:gd name="T16" fmla="*/ 0 w 156"/>
                <a:gd name="T17" fmla="*/ 21 h 54"/>
                <a:gd name="T18" fmla="*/ 0 w 156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" h="54">
                  <a:moveTo>
                    <a:pt x="0" y="46"/>
                  </a:moveTo>
                  <a:cubicBezTo>
                    <a:pt x="1" y="50"/>
                    <a:pt x="48" y="54"/>
                    <a:pt x="78" y="54"/>
                  </a:cubicBezTo>
                  <a:cubicBezTo>
                    <a:pt x="108" y="54"/>
                    <a:pt x="156" y="49"/>
                    <a:pt x="156" y="46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4"/>
                    <a:pt x="153" y="7"/>
                    <a:pt x="149" y="10"/>
                  </a:cubicBezTo>
                  <a:cubicBezTo>
                    <a:pt x="142" y="16"/>
                    <a:pt x="108" y="20"/>
                    <a:pt x="78" y="20"/>
                  </a:cubicBezTo>
                  <a:cubicBezTo>
                    <a:pt x="48" y="20"/>
                    <a:pt x="14" y="16"/>
                    <a:pt x="7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9" name="Freeform 85">
              <a:extLst>
                <a:ext uri="{FF2B5EF4-FFF2-40B4-BE49-F238E27FC236}">
                  <a16:creationId xmlns:a16="http://schemas.microsoft.com/office/drawing/2014/main" id="{8DC7BA98-B12D-4B6F-BE60-01B54471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0" name="Oval 86">
              <a:extLst>
                <a:ext uri="{FF2B5EF4-FFF2-40B4-BE49-F238E27FC236}">
                  <a16:creationId xmlns:a16="http://schemas.microsoft.com/office/drawing/2014/main" id="{9C21FC99-7FB4-4067-BD37-263F2640F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419"/>
              <a:ext cx="157" cy="16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91" name="Oval 87">
              <a:extLst>
                <a:ext uri="{FF2B5EF4-FFF2-40B4-BE49-F238E27FC236}">
                  <a16:creationId xmlns:a16="http://schemas.microsoft.com/office/drawing/2014/main" id="{F5F244F8-82CF-4719-A425-AA2F8737A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411"/>
              <a:ext cx="157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92" name="Freeform 88">
              <a:extLst>
                <a:ext uri="{FF2B5EF4-FFF2-40B4-BE49-F238E27FC236}">
                  <a16:creationId xmlns:a16="http://schemas.microsoft.com/office/drawing/2014/main" id="{A820168E-79BE-43ED-B61C-BE9D21232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315"/>
              <a:ext cx="365" cy="350"/>
            </a:xfrm>
            <a:custGeom>
              <a:avLst/>
              <a:gdLst>
                <a:gd name="T0" fmla="*/ 0 w 146"/>
                <a:gd name="T1" fmla="*/ 2271 h 131"/>
                <a:gd name="T2" fmla="*/ 33 w 146"/>
                <a:gd name="T3" fmla="*/ 2327 h 131"/>
                <a:gd name="T4" fmla="*/ 1095 w 146"/>
                <a:gd name="T5" fmla="*/ 2498 h 131"/>
                <a:gd name="T6" fmla="*/ 1095 w 146"/>
                <a:gd name="T7" fmla="*/ 2498 h 131"/>
                <a:gd name="T8" fmla="*/ 2158 w 146"/>
                <a:gd name="T9" fmla="*/ 2327 h 131"/>
                <a:gd name="T10" fmla="*/ 2270 w 146"/>
                <a:gd name="T11" fmla="*/ 1926 h 131"/>
                <a:gd name="T12" fmla="*/ 2270 w 146"/>
                <a:gd name="T13" fmla="*/ 321 h 131"/>
                <a:gd name="T14" fmla="*/ 2095 w 146"/>
                <a:gd name="T15" fmla="*/ 0 h 131"/>
                <a:gd name="T16" fmla="*/ 2158 w 146"/>
                <a:gd name="T17" fmla="*/ 1071 h 131"/>
                <a:gd name="T18" fmla="*/ 833 w 146"/>
                <a:gd name="T19" fmla="*/ 2348 h 131"/>
                <a:gd name="T20" fmla="*/ 0 w 146"/>
                <a:gd name="T21" fmla="*/ 227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1">
                  <a:moveTo>
                    <a:pt x="0" y="119"/>
                  </a:moveTo>
                  <a:cubicBezTo>
                    <a:pt x="1" y="120"/>
                    <a:pt x="1" y="121"/>
                    <a:pt x="2" y="122"/>
                  </a:cubicBezTo>
                  <a:cubicBezTo>
                    <a:pt x="10" y="127"/>
                    <a:pt x="42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99" y="131"/>
                    <a:pt x="131" y="127"/>
                    <a:pt x="138" y="122"/>
                  </a:cubicBezTo>
                  <a:cubicBezTo>
                    <a:pt x="146" y="116"/>
                    <a:pt x="145" y="110"/>
                    <a:pt x="145" y="101"/>
                  </a:cubicBezTo>
                  <a:cubicBezTo>
                    <a:pt x="145" y="93"/>
                    <a:pt x="145" y="28"/>
                    <a:pt x="145" y="17"/>
                  </a:cubicBezTo>
                  <a:cubicBezTo>
                    <a:pt x="145" y="10"/>
                    <a:pt x="141" y="3"/>
                    <a:pt x="134" y="0"/>
                  </a:cubicBezTo>
                  <a:cubicBezTo>
                    <a:pt x="143" y="5"/>
                    <a:pt x="140" y="32"/>
                    <a:pt x="138" y="56"/>
                  </a:cubicBezTo>
                  <a:cubicBezTo>
                    <a:pt x="136" y="97"/>
                    <a:pt x="122" y="121"/>
                    <a:pt x="53" y="123"/>
                  </a:cubicBezTo>
                  <a:cubicBezTo>
                    <a:pt x="29" y="124"/>
                    <a:pt x="6" y="122"/>
                    <a:pt x="0" y="1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" name="Freeform 89">
              <a:extLst>
                <a:ext uri="{FF2B5EF4-FFF2-40B4-BE49-F238E27FC236}">
                  <a16:creationId xmlns:a16="http://schemas.microsoft.com/office/drawing/2014/main" id="{3ADFCF4B-7ACB-4BEF-999C-F4AD9C58D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361"/>
              <a:ext cx="190" cy="304"/>
            </a:xfrm>
            <a:custGeom>
              <a:avLst/>
              <a:gdLst>
                <a:gd name="T0" fmla="*/ 0 w 76"/>
                <a:gd name="T1" fmla="*/ 2163 h 114"/>
                <a:gd name="T2" fmla="*/ 1063 w 76"/>
                <a:gd name="T3" fmla="*/ 1992 h 114"/>
                <a:gd name="T4" fmla="*/ 1175 w 76"/>
                <a:gd name="T5" fmla="*/ 1592 h 114"/>
                <a:gd name="T6" fmla="*/ 1175 w 76"/>
                <a:gd name="T7" fmla="*/ 0 h 114"/>
                <a:gd name="T8" fmla="*/ 1050 w 76"/>
                <a:gd name="T9" fmla="*/ 1672 h 114"/>
                <a:gd name="T10" fmla="*/ 0 w 76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114">
                  <a:moveTo>
                    <a:pt x="0" y="114"/>
                  </a:moveTo>
                  <a:cubicBezTo>
                    <a:pt x="29" y="114"/>
                    <a:pt x="61" y="110"/>
                    <a:pt x="68" y="105"/>
                  </a:cubicBezTo>
                  <a:cubicBezTo>
                    <a:pt x="76" y="99"/>
                    <a:pt x="75" y="93"/>
                    <a:pt x="75" y="84"/>
                  </a:cubicBezTo>
                  <a:cubicBezTo>
                    <a:pt x="75" y="76"/>
                    <a:pt x="75" y="11"/>
                    <a:pt x="75" y="0"/>
                  </a:cubicBezTo>
                  <a:cubicBezTo>
                    <a:pt x="75" y="13"/>
                    <a:pt x="72" y="75"/>
                    <a:pt x="67" y="88"/>
                  </a:cubicBezTo>
                  <a:cubicBezTo>
                    <a:pt x="62" y="100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" name="Freeform 90">
              <a:extLst>
                <a:ext uri="{FF2B5EF4-FFF2-40B4-BE49-F238E27FC236}">
                  <a16:creationId xmlns:a16="http://schemas.microsoft.com/office/drawing/2014/main" id="{AFA69250-AB54-4CBC-821F-CF362C76A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307"/>
              <a:ext cx="290" cy="283"/>
            </a:xfrm>
            <a:custGeom>
              <a:avLst/>
              <a:gdLst>
                <a:gd name="T0" fmla="*/ 0 w 116"/>
                <a:gd name="T1" fmla="*/ 2018 h 106"/>
                <a:gd name="T2" fmla="*/ 0 w 116"/>
                <a:gd name="T3" fmla="*/ 400 h 106"/>
                <a:gd name="T4" fmla="*/ 333 w 116"/>
                <a:gd name="T5" fmla="*/ 21 h 106"/>
                <a:gd name="T6" fmla="*/ 1158 w 116"/>
                <a:gd name="T7" fmla="*/ 21 h 106"/>
                <a:gd name="T8" fmla="*/ 1813 w 116"/>
                <a:gd name="T9" fmla="*/ 21 h 106"/>
                <a:gd name="T10" fmla="*/ 958 w 116"/>
                <a:gd name="T11" fmla="*/ 93 h 106"/>
                <a:gd name="T12" fmla="*/ 270 w 116"/>
                <a:gd name="T13" fmla="*/ 363 h 106"/>
                <a:gd name="T14" fmla="*/ 0 w 116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8" y="2"/>
                    <a:pt x="21" y="1"/>
                  </a:cubicBezTo>
                  <a:cubicBezTo>
                    <a:pt x="35" y="0"/>
                    <a:pt x="74" y="1"/>
                    <a:pt x="74" y="1"/>
                  </a:cubicBezTo>
                  <a:cubicBezTo>
                    <a:pt x="81" y="1"/>
                    <a:pt x="112" y="1"/>
                    <a:pt x="116" y="1"/>
                  </a:cubicBezTo>
                  <a:cubicBezTo>
                    <a:pt x="106" y="3"/>
                    <a:pt x="83" y="3"/>
                    <a:pt x="61" y="5"/>
                  </a:cubicBezTo>
                  <a:cubicBezTo>
                    <a:pt x="39" y="8"/>
                    <a:pt x="26" y="6"/>
                    <a:pt x="17" y="19"/>
                  </a:cubicBezTo>
                  <a:cubicBezTo>
                    <a:pt x="10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" name="Freeform 91">
              <a:extLst>
                <a:ext uri="{FF2B5EF4-FFF2-40B4-BE49-F238E27FC236}">
                  <a16:creationId xmlns:a16="http://schemas.microsoft.com/office/drawing/2014/main" id="{573BA825-7DE9-4900-A9B2-175D62B99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307"/>
              <a:ext cx="132" cy="179"/>
            </a:xfrm>
            <a:custGeom>
              <a:avLst/>
              <a:gdLst>
                <a:gd name="T0" fmla="*/ 819 w 53"/>
                <a:gd name="T1" fmla="*/ 0 h 67"/>
                <a:gd name="T2" fmla="*/ 324 w 53"/>
                <a:gd name="T3" fmla="*/ 21 h 67"/>
                <a:gd name="T4" fmla="*/ 0 w 53"/>
                <a:gd name="T5" fmla="*/ 401 h 67"/>
                <a:gd name="T6" fmla="*/ 0 w 53"/>
                <a:gd name="T7" fmla="*/ 1277 h 67"/>
                <a:gd name="T8" fmla="*/ 92 w 53"/>
                <a:gd name="T9" fmla="*/ 342 h 67"/>
                <a:gd name="T10" fmla="*/ 819 w 53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7">
                  <a:moveTo>
                    <a:pt x="53" y="0"/>
                  </a:moveTo>
                  <a:cubicBezTo>
                    <a:pt x="41" y="0"/>
                    <a:pt x="28" y="0"/>
                    <a:pt x="21" y="1"/>
                  </a:cubicBezTo>
                  <a:cubicBezTo>
                    <a:pt x="8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1" y="57"/>
                    <a:pt x="3" y="29"/>
                    <a:pt x="6" y="18"/>
                  </a:cubicBezTo>
                  <a:cubicBezTo>
                    <a:pt x="8" y="8"/>
                    <a:pt x="1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" name="Oval 92">
              <a:extLst>
                <a:ext uri="{FF2B5EF4-FFF2-40B4-BE49-F238E27FC236}">
                  <a16:creationId xmlns:a16="http://schemas.microsoft.com/office/drawing/2014/main" id="{A1A72706-3934-4A47-9F80-710A9A0ED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9" y="1406"/>
              <a:ext cx="155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97" name="Freeform 93">
              <a:extLst>
                <a:ext uri="{FF2B5EF4-FFF2-40B4-BE49-F238E27FC236}">
                  <a16:creationId xmlns:a16="http://schemas.microsoft.com/office/drawing/2014/main" id="{B4853D46-C952-43E5-A382-D6A205168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425"/>
              <a:ext cx="122" cy="138"/>
            </a:xfrm>
            <a:custGeom>
              <a:avLst/>
              <a:gdLst>
                <a:gd name="T0" fmla="*/ 540 w 49"/>
                <a:gd name="T1" fmla="*/ 0 h 52"/>
                <a:gd name="T2" fmla="*/ 632 w 49"/>
                <a:gd name="T3" fmla="*/ 337 h 52"/>
                <a:gd name="T4" fmla="*/ 199 w 49"/>
                <a:gd name="T5" fmla="*/ 839 h 52"/>
                <a:gd name="T6" fmla="*/ 0 w 49"/>
                <a:gd name="T7" fmla="*/ 783 h 52"/>
                <a:gd name="T8" fmla="*/ 321 w 49"/>
                <a:gd name="T9" fmla="*/ 971 h 52"/>
                <a:gd name="T10" fmla="*/ 757 w 49"/>
                <a:gd name="T11" fmla="*/ 451 h 52"/>
                <a:gd name="T12" fmla="*/ 540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8"/>
                  </a:cubicBezTo>
                  <a:cubicBezTo>
                    <a:pt x="41" y="33"/>
                    <a:pt x="29" y="45"/>
                    <a:pt x="13" y="45"/>
                  </a:cubicBezTo>
                  <a:cubicBezTo>
                    <a:pt x="8" y="45"/>
                    <a:pt x="4" y="44"/>
                    <a:pt x="0" y="42"/>
                  </a:cubicBezTo>
                  <a:cubicBezTo>
                    <a:pt x="5" y="48"/>
                    <a:pt x="13" y="52"/>
                    <a:pt x="21" y="52"/>
                  </a:cubicBezTo>
                  <a:cubicBezTo>
                    <a:pt x="37" y="52"/>
                    <a:pt x="49" y="40"/>
                    <a:pt x="49" y="24"/>
                  </a:cubicBezTo>
                  <a:cubicBezTo>
                    <a:pt x="49" y="14"/>
                    <a:pt x="43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" name="Oval 94">
              <a:extLst>
                <a:ext uri="{FF2B5EF4-FFF2-40B4-BE49-F238E27FC236}">
                  <a16:creationId xmlns:a16="http://schemas.microsoft.com/office/drawing/2014/main" id="{CE050868-4489-4186-9676-41AAAB4D5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1435"/>
              <a:ext cx="57" cy="62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99" name="Oval 95">
              <a:extLst>
                <a:ext uri="{FF2B5EF4-FFF2-40B4-BE49-F238E27FC236}">
                  <a16:creationId xmlns:a16="http://schemas.microsoft.com/office/drawing/2014/main" id="{27F635C9-AFD8-43BC-9073-E9839E4F2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449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0" name="Freeform 96">
              <a:extLst>
                <a:ext uri="{FF2B5EF4-FFF2-40B4-BE49-F238E27FC236}">
                  <a16:creationId xmlns:a16="http://schemas.microsoft.com/office/drawing/2014/main" id="{A61BEB2B-EB19-41A0-AF1C-9C9E5990D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1673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3" y="5"/>
                    <a:pt x="66" y="12"/>
                    <a:pt x="105" y="5"/>
                  </a:cubicBezTo>
                  <a:cubicBezTo>
                    <a:pt x="79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" name="Oval 97">
              <a:extLst>
                <a:ext uri="{FF2B5EF4-FFF2-40B4-BE49-F238E27FC236}">
                  <a16:creationId xmlns:a16="http://schemas.microsoft.com/office/drawing/2014/main" id="{1D639FC9-6FA9-4AB5-B6FF-4E1E093D2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9" y="1406"/>
              <a:ext cx="155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2" name="Oval 98">
              <a:extLst>
                <a:ext uri="{FF2B5EF4-FFF2-40B4-BE49-F238E27FC236}">
                  <a16:creationId xmlns:a16="http://schemas.microsoft.com/office/drawing/2014/main" id="{461FE0D8-14CD-474A-9BE4-D85E83E7F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1414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3" name="Oval 99">
              <a:extLst>
                <a:ext uri="{FF2B5EF4-FFF2-40B4-BE49-F238E27FC236}">
                  <a16:creationId xmlns:a16="http://schemas.microsoft.com/office/drawing/2014/main" id="{07C439D0-C4C1-490E-8156-AAA9409B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" y="140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4" name="Oval 100">
              <a:extLst>
                <a:ext uri="{FF2B5EF4-FFF2-40B4-BE49-F238E27FC236}">
                  <a16:creationId xmlns:a16="http://schemas.microsoft.com/office/drawing/2014/main" id="{A25E1D78-9C94-4E39-B5ED-E83224562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" y="14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5" name="Freeform 101">
              <a:extLst>
                <a:ext uri="{FF2B5EF4-FFF2-40B4-BE49-F238E27FC236}">
                  <a16:creationId xmlns:a16="http://schemas.microsoft.com/office/drawing/2014/main" id="{5AF2FAB2-3DC7-4731-86DC-E14D598ED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6" name="Rectangle 102">
              <a:extLst>
                <a:ext uri="{FF2B5EF4-FFF2-40B4-BE49-F238E27FC236}">
                  <a16:creationId xmlns:a16="http://schemas.microsoft.com/office/drawing/2014/main" id="{5FE99F31-2D87-4F5B-85EA-13B00F98E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7" name="Freeform 103">
              <a:extLst>
                <a:ext uri="{FF2B5EF4-FFF2-40B4-BE49-F238E27FC236}">
                  <a16:creationId xmlns:a16="http://schemas.microsoft.com/office/drawing/2014/main" id="{90A8E48E-3C50-49AC-B856-69E8726C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745"/>
              <a:ext cx="390" cy="24"/>
            </a:xfrm>
            <a:custGeom>
              <a:avLst/>
              <a:gdLst>
                <a:gd name="T0" fmla="*/ 0 w 156"/>
                <a:gd name="T1" fmla="*/ 21 h 9"/>
                <a:gd name="T2" fmla="*/ 0 w 156"/>
                <a:gd name="T3" fmla="*/ 21 h 9"/>
                <a:gd name="T4" fmla="*/ 1220 w 156"/>
                <a:gd name="T5" fmla="*/ 171 h 9"/>
                <a:gd name="T6" fmla="*/ 2438 w 156"/>
                <a:gd name="T7" fmla="*/ 21 h 9"/>
                <a:gd name="T8" fmla="*/ 2438 w 15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8" y="9"/>
                    <a:pt x="78" y="9"/>
                  </a:cubicBezTo>
                  <a:cubicBezTo>
                    <a:pt x="108" y="9"/>
                    <a:pt x="156" y="4"/>
                    <a:pt x="156" y="1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8" name="Freeform 104">
              <a:extLst>
                <a:ext uri="{FF2B5EF4-FFF2-40B4-BE49-F238E27FC236}">
                  <a16:creationId xmlns:a16="http://schemas.microsoft.com/office/drawing/2014/main" id="{54BE346C-B5EA-445A-B8DC-780FE5117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627"/>
              <a:ext cx="393" cy="142"/>
            </a:xfrm>
            <a:custGeom>
              <a:avLst/>
              <a:gdLst>
                <a:gd name="T0" fmla="*/ 0 w 157"/>
                <a:gd name="T1" fmla="*/ 884 h 53"/>
                <a:gd name="T2" fmla="*/ 1222 w 157"/>
                <a:gd name="T3" fmla="*/ 1018 h 53"/>
                <a:gd name="T4" fmla="*/ 2463 w 157"/>
                <a:gd name="T5" fmla="*/ 868 h 53"/>
                <a:gd name="T6" fmla="*/ 2463 w 157"/>
                <a:gd name="T7" fmla="*/ 868 h 53"/>
                <a:gd name="T8" fmla="*/ 2463 w 157"/>
                <a:gd name="T9" fmla="*/ 0 h 53"/>
                <a:gd name="T10" fmla="*/ 2350 w 157"/>
                <a:gd name="T11" fmla="*/ 171 h 53"/>
                <a:gd name="T12" fmla="*/ 1222 w 157"/>
                <a:gd name="T13" fmla="*/ 367 h 53"/>
                <a:gd name="T14" fmla="*/ 113 w 157"/>
                <a:gd name="T15" fmla="*/ 171 h 53"/>
                <a:gd name="T16" fmla="*/ 0 w 157"/>
                <a:gd name="T17" fmla="*/ 21 h 53"/>
                <a:gd name="T18" fmla="*/ 0 w 157"/>
                <a:gd name="T19" fmla="*/ 868 h 53"/>
                <a:gd name="T20" fmla="*/ 0 w 157"/>
                <a:gd name="T21" fmla="*/ 884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7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3"/>
                    <a:pt x="153" y="6"/>
                    <a:pt x="150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4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9" name="Freeform 105">
              <a:extLst>
                <a:ext uri="{FF2B5EF4-FFF2-40B4-BE49-F238E27FC236}">
                  <a16:creationId xmlns:a16="http://schemas.microsoft.com/office/drawing/2014/main" id="{E97C7480-70B5-4BF7-83BA-D25676CBB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33 w 158"/>
                <a:gd name="T5" fmla="*/ 2109 h 142"/>
                <a:gd name="T6" fmla="*/ 33 w 158"/>
                <a:gd name="T7" fmla="*/ 435 h 142"/>
                <a:gd name="T8" fmla="*/ 375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2" y="120"/>
                    <a:pt x="2" y="111"/>
                  </a:cubicBezTo>
                  <a:cubicBezTo>
                    <a:pt x="2" y="102"/>
                    <a:pt x="2" y="33"/>
                    <a:pt x="2" y="23"/>
                  </a:cubicBezTo>
                  <a:cubicBezTo>
                    <a:pt x="2" y="12"/>
                    <a:pt x="9" y="2"/>
                    <a:pt x="24" y="1"/>
                  </a:cubicBezTo>
                  <a:cubicBezTo>
                    <a:pt x="38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0" name="Oval 106">
              <a:extLst>
                <a:ext uri="{FF2B5EF4-FFF2-40B4-BE49-F238E27FC236}">
                  <a16:creationId xmlns:a16="http://schemas.microsoft.com/office/drawing/2014/main" id="{9D676D78-958B-4EB5-8C2F-271B40BA6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19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11" name="Oval 107">
              <a:extLst>
                <a:ext uri="{FF2B5EF4-FFF2-40B4-BE49-F238E27FC236}">
                  <a16:creationId xmlns:a16="http://schemas.microsoft.com/office/drawing/2014/main" id="{F90AF1AB-D7C7-4ECC-B08B-68A61386E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41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12" name="Freeform 108">
              <a:extLst>
                <a:ext uri="{FF2B5EF4-FFF2-40B4-BE49-F238E27FC236}">
                  <a16:creationId xmlns:a16="http://schemas.microsoft.com/office/drawing/2014/main" id="{8C32B37A-C9E9-4E9E-8DAD-1237D3985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31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3" name="Freeform 109">
              <a:extLst>
                <a:ext uri="{FF2B5EF4-FFF2-40B4-BE49-F238E27FC236}">
                  <a16:creationId xmlns:a16="http://schemas.microsoft.com/office/drawing/2014/main" id="{A5F961E4-6319-4C3A-9AE0-3CFF1DC19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363"/>
              <a:ext cx="187" cy="304"/>
            </a:xfrm>
            <a:custGeom>
              <a:avLst/>
              <a:gdLst>
                <a:gd name="T0" fmla="*/ 0 w 75"/>
                <a:gd name="T1" fmla="*/ 2163 h 114"/>
                <a:gd name="T2" fmla="*/ 1057 w 75"/>
                <a:gd name="T3" fmla="*/ 1971 h 114"/>
                <a:gd name="T4" fmla="*/ 1149 w 75"/>
                <a:gd name="T5" fmla="*/ 1592 h 114"/>
                <a:gd name="T6" fmla="*/ 1149 w 75"/>
                <a:gd name="T7" fmla="*/ 0 h 114"/>
                <a:gd name="T8" fmla="*/ 1025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4" name="Freeform 110">
              <a:extLst>
                <a:ext uri="{FF2B5EF4-FFF2-40B4-BE49-F238E27FC236}">
                  <a16:creationId xmlns:a16="http://schemas.microsoft.com/office/drawing/2014/main" id="{08E379F3-0DF7-422D-B68B-892C8A5A2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310"/>
              <a:ext cx="292" cy="280"/>
            </a:xfrm>
            <a:custGeom>
              <a:avLst/>
              <a:gdLst>
                <a:gd name="T0" fmla="*/ 0 w 117"/>
                <a:gd name="T1" fmla="*/ 1992 h 105"/>
                <a:gd name="T2" fmla="*/ 0 w 117"/>
                <a:gd name="T3" fmla="*/ 397 h 105"/>
                <a:gd name="T4" fmla="*/ 342 w 117"/>
                <a:gd name="T5" fmla="*/ 0 h 105"/>
                <a:gd name="T6" fmla="*/ 1166 w 117"/>
                <a:gd name="T7" fmla="*/ 0 h 105"/>
                <a:gd name="T8" fmla="*/ 1819 w 117"/>
                <a:gd name="T9" fmla="*/ 0 h 105"/>
                <a:gd name="T10" fmla="*/ 946 w 117"/>
                <a:gd name="T11" fmla="*/ 93 h 105"/>
                <a:gd name="T12" fmla="*/ 280 w 117"/>
                <a:gd name="T13" fmla="*/ 341 h 105"/>
                <a:gd name="T14" fmla="*/ 0 w 117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8" y="1"/>
                    <a:pt x="22" y="0"/>
                  </a:cubicBezTo>
                  <a:cubicBezTo>
                    <a:pt x="35" y="0"/>
                    <a:pt x="75" y="0"/>
                    <a:pt x="75" y="0"/>
                  </a:cubicBezTo>
                  <a:cubicBezTo>
                    <a:pt x="81" y="0"/>
                    <a:pt x="112" y="0"/>
                    <a:pt x="117" y="0"/>
                  </a:cubicBezTo>
                  <a:cubicBezTo>
                    <a:pt x="106" y="2"/>
                    <a:pt x="83" y="3"/>
                    <a:pt x="61" y="5"/>
                  </a:cubicBezTo>
                  <a:cubicBezTo>
                    <a:pt x="39" y="7"/>
                    <a:pt x="27" y="6"/>
                    <a:pt x="18" y="18"/>
                  </a:cubicBezTo>
                  <a:cubicBezTo>
                    <a:pt x="10" y="28"/>
                    <a:pt x="4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5" name="Freeform 111">
              <a:extLst>
                <a:ext uri="{FF2B5EF4-FFF2-40B4-BE49-F238E27FC236}">
                  <a16:creationId xmlns:a16="http://schemas.microsoft.com/office/drawing/2014/main" id="{4BAD51DD-21E6-421B-8842-338B03B9B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307"/>
              <a:ext cx="132" cy="182"/>
            </a:xfrm>
            <a:custGeom>
              <a:avLst/>
              <a:gdLst>
                <a:gd name="T0" fmla="*/ 819 w 53"/>
                <a:gd name="T1" fmla="*/ 21 h 68"/>
                <a:gd name="T2" fmla="*/ 341 w 53"/>
                <a:gd name="T3" fmla="*/ 21 h 68"/>
                <a:gd name="T4" fmla="*/ 0 w 53"/>
                <a:gd name="T5" fmla="*/ 423 h 68"/>
                <a:gd name="T6" fmla="*/ 0 w 53"/>
                <a:gd name="T7" fmla="*/ 1303 h 68"/>
                <a:gd name="T8" fmla="*/ 92 w 53"/>
                <a:gd name="T9" fmla="*/ 367 h 68"/>
                <a:gd name="T10" fmla="*/ 819 w 53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8">
                  <a:moveTo>
                    <a:pt x="53" y="1"/>
                  </a:moveTo>
                  <a:cubicBezTo>
                    <a:pt x="42" y="1"/>
                    <a:pt x="28" y="1"/>
                    <a:pt x="22" y="1"/>
                  </a:cubicBezTo>
                  <a:cubicBezTo>
                    <a:pt x="8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2" y="57"/>
                    <a:pt x="4" y="29"/>
                    <a:pt x="6" y="19"/>
                  </a:cubicBezTo>
                  <a:cubicBezTo>
                    <a:pt x="8" y="9"/>
                    <a:pt x="17" y="0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6" name="Oval 112">
              <a:extLst>
                <a:ext uri="{FF2B5EF4-FFF2-40B4-BE49-F238E27FC236}">
                  <a16:creationId xmlns:a16="http://schemas.microsoft.com/office/drawing/2014/main" id="{3FCE6295-828F-40F2-A80C-250AAD59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1406"/>
              <a:ext cx="157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17" name="Freeform 113">
              <a:extLst>
                <a:ext uri="{FF2B5EF4-FFF2-40B4-BE49-F238E27FC236}">
                  <a16:creationId xmlns:a16="http://schemas.microsoft.com/office/drawing/2014/main" id="{D85F4CB7-E4B8-4959-82EA-4C60AF2EA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427"/>
              <a:ext cx="122" cy="139"/>
            </a:xfrm>
            <a:custGeom>
              <a:avLst/>
              <a:gdLst>
                <a:gd name="T0" fmla="*/ 540 w 49"/>
                <a:gd name="T1" fmla="*/ 0 h 52"/>
                <a:gd name="T2" fmla="*/ 632 w 49"/>
                <a:gd name="T3" fmla="*/ 321 h 52"/>
                <a:gd name="T4" fmla="*/ 217 w 49"/>
                <a:gd name="T5" fmla="*/ 858 h 52"/>
                <a:gd name="T6" fmla="*/ 0 w 49"/>
                <a:gd name="T7" fmla="*/ 786 h 52"/>
                <a:gd name="T8" fmla="*/ 341 w 49"/>
                <a:gd name="T9" fmla="*/ 994 h 52"/>
                <a:gd name="T10" fmla="*/ 757 w 49"/>
                <a:gd name="T11" fmla="*/ 457 h 52"/>
                <a:gd name="T12" fmla="*/ 540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49" y="39"/>
                    <a:pt x="49" y="24"/>
                  </a:cubicBezTo>
                  <a:cubicBezTo>
                    <a:pt x="49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8" name="Oval 114">
              <a:extLst>
                <a:ext uri="{FF2B5EF4-FFF2-40B4-BE49-F238E27FC236}">
                  <a16:creationId xmlns:a16="http://schemas.microsoft.com/office/drawing/2014/main" id="{54600774-A4A1-4541-B689-898E89116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1438"/>
              <a:ext cx="57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19" name="Oval 115">
              <a:extLst>
                <a:ext uri="{FF2B5EF4-FFF2-40B4-BE49-F238E27FC236}">
                  <a16:creationId xmlns:a16="http://schemas.microsoft.com/office/drawing/2014/main" id="{9F741BFE-0A7B-4A09-8387-C6D5D97DA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1449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0" name="Freeform 116">
              <a:extLst>
                <a:ext uri="{FF2B5EF4-FFF2-40B4-BE49-F238E27FC236}">
                  <a16:creationId xmlns:a16="http://schemas.microsoft.com/office/drawing/2014/main" id="{2381BAE9-1658-412E-8758-B0C485484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5" y="13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1" name="Oval 117">
              <a:extLst>
                <a:ext uri="{FF2B5EF4-FFF2-40B4-BE49-F238E27FC236}">
                  <a16:creationId xmlns:a16="http://schemas.microsoft.com/office/drawing/2014/main" id="{D5EE12DF-F4A7-4934-AA94-61F744BEE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1406"/>
              <a:ext cx="157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2" name="Oval 118">
              <a:extLst>
                <a:ext uri="{FF2B5EF4-FFF2-40B4-BE49-F238E27FC236}">
                  <a16:creationId xmlns:a16="http://schemas.microsoft.com/office/drawing/2014/main" id="{94E08C24-7890-42FC-826E-7254CA5AC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141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3" name="Oval 119">
              <a:extLst>
                <a:ext uri="{FF2B5EF4-FFF2-40B4-BE49-F238E27FC236}">
                  <a16:creationId xmlns:a16="http://schemas.microsoft.com/office/drawing/2014/main" id="{1542A13C-BA48-4799-B459-E10B641B3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140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4" name="Oval 120">
              <a:extLst>
                <a:ext uri="{FF2B5EF4-FFF2-40B4-BE49-F238E27FC236}">
                  <a16:creationId xmlns:a16="http://schemas.microsoft.com/office/drawing/2014/main" id="{2457DAE3-8372-4AC8-AE35-432A0A37E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43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5" name="Freeform 121">
              <a:extLst>
                <a:ext uri="{FF2B5EF4-FFF2-40B4-BE49-F238E27FC236}">
                  <a16:creationId xmlns:a16="http://schemas.microsoft.com/office/drawing/2014/main" id="{C2061682-B543-475F-B6A3-F6D2510A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33 w 158"/>
                <a:gd name="T5" fmla="*/ 2109 h 142"/>
                <a:gd name="T6" fmla="*/ 33 w 158"/>
                <a:gd name="T7" fmla="*/ 435 h 142"/>
                <a:gd name="T8" fmla="*/ 375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2" y="120"/>
                    <a:pt x="2" y="111"/>
                  </a:cubicBezTo>
                  <a:cubicBezTo>
                    <a:pt x="2" y="102"/>
                    <a:pt x="2" y="33"/>
                    <a:pt x="2" y="23"/>
                  </a:cubicBezTo>
                  <a:cubicBezTo>
                    <a:pt x="2" y="12"/>
                    <a:pt x="9" y="2"/>
                    <a:pt x="24" y="1"/>
                  </a:cubicBezTo>
                  <a:cubicBezTo>
                    <a:pt x="38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6" name="Rectangle 122">
              <a:extLst>
                <a:ext uri="{FF2B5EF4-FFF2-40B4-BE49-F238E27FC236}">
                  <a16:creationId xmlns:a16="http://schemas.microsoft.com/office/drawing/2014/main" id="{59BB66E8-61E7-44EB-A1AC-F5BED4CB9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7" name="Freeform 123">
              <a:extLst>
                <a:ext uri="{FF2B5EF4-FFF2-40B4-BE49-F238E27FC236}">
                  <a16:creationId xmlns:a16="http://schemas.microsoft.com/office/drawing/2014/main" id="{E003B002-9EEC-403D-8998-505CEB827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47"/>
              <a:ext cx="393" cy="22"/>
            </a:xfrm>
            <a:custGeom>
              <a:avLst/>
              <a:gdLst>
                <a:gd name="T0" fmla="*/ 0 w 157"/>
                <a:gd name="T1" fmla="*/ 0 h 8"/>
                <a:gd name="T2" fmla="*/ 0 w 157"/>
                <a:gd name="T3" fmla="*/ 22 h 8"/>
                <a:gd name="T4" fmla="*/ 1222 w 157"/>
                <a:gd name="T5" fmla="*/ 168 h 8"/>
                <a:gd name="T6" fmla="*/ 2463 w 157"/>
                <a:gd name="T7" fmla="*/ 0 h 8"/>
                <a:gd name="T8" fmla="*/ 2463 w 15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8" name="Freeform 124">
              <a:extLst>
                <a:ext uri="{FF2B5EF4-FFF2-40B4-BE49-F238E27FC236}">
                  <a16:creationId xmlns:a16="http://schemas.microsoft.com/office/drawing/2014/main" id="{9FDBC1F4-D1B8-4503-8618-E638DCEB3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1625"/>
              <a:ext cx="390" cy="144"/>
            </a:xfrm>
            <a:custGeom>
              <a:avLst/>
              <a:gdLst>
                <a:gd name="T0" fmla="*/ 0 w 156"/>
                <a:gd name="T1" fmla="*/ 875 h 54"/>
                <a:gd name="T2" fmla="*/ 1220 w 156"/>
                <a:gd name="T3" fmla="*/ 1024 h 54"/>
                <a:gd name="T4" fmla="*/ 2438 w 156"/>
                <a:gd name="T5" fmla="*/ 875 h 54"/>
                <a:gd name="T6" fmla="*/ 2438 w 156"/>
                <a:gd name="T7" fmla="*/ 853 h 54"/>
                <a:gd name="T8" fmla="*/ 2438 w 156"/>
                <a:gd name="T9" fmla="*/ 0 h 54"/>
                <a:gd name="T10" fmla="*/ 2333 w 156"/>
                <a:gd name="T11" fmla="*/ 192 h 54"/>
                <a:gd name="T12" fmla="*/ 1220 w 156"/>
                <a:gd name="T13" fmla="*/ 376 h 54"/>
                <a:gd name="T14" fmla="*/ 95 w 156"/>
                <a:gd name="T15" fmla="*/ 192 h 54"/>
                <a:gd name="T16" fmla="*/ 0 w 156"/>
                <a:gd name="T17" fmla="*/ 21 h 54"/>
                <a:gd name="T18" fmla="*/ 0 w 156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" h="54">
                  <a:moveTo>
                    <a:pt x="0" y="46"/>
                  </a:moveTo>
                  <a:cubicBezTo>
                    <a:pt x="0" y="50"/>
                    <a:pt x="48" y="54"/>
                    <a:pt x="78" y="54"/>
                  </a:cubicBezTo>
                  <a:cubicBezTo>
                    <a:pt x="108" y="54"/>
                    <a:pt x="155" y="49"/>
                    <a:pt x="156" y="46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5" y="4"/>
                    <a:pt x="153" y="7"/>
                    <a:pt x="149" y="10"/>
                  </a:cubicBezTo>
                  <a:cubicBezTo>
                    <a:pt x="142" y="16"/>
                    <a:pt x="108" y="20"/>
                    <a:pt x="78" y="20"/>
                  </a:cubicBezTo>
                  <a:cubicBezTo>
                    <a:pt x="48" y="20"/>
                    <a:pt x="14" y="16"/>
                    <a:pt x="6" y="10"/>
                  </a:cubicBezTo>
                  <a:cubicBezTo>
                    <a:pt x="3" y="7"/>
                    <a:pt x="0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9" name="Freeform 125">
              <a:extLst>
                <a:ext uri="{FF2B5EF4-FFF2-40B4-BE49-F238E27FC236}">
                  <a16:creationId xmlns:a16="http://schemas.microsoft.com/office/drawing/2014/main" id="{F5CCB1C6-80E9-41F8-87FC-D522AD65D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13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095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0" y="0"/>
                    <a:pt x="134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0" name="Oval 126">
              <a:extLst>
                <a:ext uri="{FF2B5EF4-FFF2-40B4-BE49-F238E27FC236}">
                  <a16:creationId xmlns:a16="http://schemas.microsoft.com/office/drawing/2014/main" id="{EE5B7A72-290A-4F59-8C8B-AA2741F44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" y="1419"/>
              <a:ext cx="158" cy="16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31" name="Oval 127">
              <a:extLst>
                <a:ext uri="{FF2B5EF4-FFF2-40B4-BE49-F238E27FC236}">
                  <a16:creationId xmlns:a16="http://schemas.microsoft.com/office/drawing/2014/main" id="{D7395B19-1A44-49FD-B986-331D8EAAA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411"/>
              <a:ext cx="158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32" name="Freeform 128">
              <a:extLst>
                <a:ext uri="{FF2B5EF4-FFF2-40B4-BE49-F238E27FC236}">
                  <a16:creationId xmlns:a16="http://schemas.microsoft.com/office/drawing/2014/main" id="{2D9532C2-391A-4126-8BFF-C0E01B1F4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315"/>
              <a:ext cx="362" cy="350"/>
            </a:xfrm>
            <a:custGeom>
              <a:avLst/>
              <a:gdLst>
                <a:gd name="T0" fmla="*/ 0 w 145"/>
                <a:gd name="T1" fmla="*/ 2271 h 131"/>
                <a:gd name="T2" fmla="*/ 30 w 145"/>
                <a:gd name="T3" fmla="*/ 2327 h 131"/>
                <a:gd name="T4" fmla="*/ 1091 w 145"/>
                <a:gd name="T5" fmla="*/ 2498 h 131"/>
                <a:gd name="T6" fmla="*/ 1091 w 145"/>
                <a:gd name="T7" fmla="*/ 2498 h 131"/>
                <a:gd name="T8" fmla="*/ 2150 w 145"/>
                <a:gd name="T9" fmla="*/ 2327 h 131"/>
                <a:gd name="T10" fmla="*/ 2244 w 145"/>
                <a:gd name="T11" fmla="*/ 1926 h 131"/>
                <a:gd name="T12" fmla="*/ 2244 w 145"/>
                <a:gd name="T13" fmla="*/ 321 h 131"/>
                <a:gd name="T14" fmla="*/ 2087 w 145"/>
                <a:gd name="T15" fmla="*/ 0 h 131"/>
                <a:gd name="T16" fmla="*/ 2150 w 145"/>
                <a:gd name="T17" fmla="*/ 1071 h 131"/>
                <a:gd name="T18" fmla="*/ 824 w 145"/>
                <a:gd name="T19" fmla="*/ 2348 h 131"/>
                <a:gd name="T20" fmla="*/ 0 w 145"/>
                <a:gd name="T21" fmla="*/ 227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5" h="131">
                  <a:moveTo>
                    <a:pt x="0" y="119"/>
                  </a:moveTo>
                  <a:cubicBezTo>
                    <a:pt x="0" y="120"/>
                    <a:pt x="1" y="121"/>
                    <a:pt x="2" y="122"/>
                  </a:cubicBezTo>
                  <a:cubicBezTo>
                    <a:pt x="9" y="127"/>
                    <a:pt x="42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99" y="131"/>
                    <a:pt x="131" y="127"/>
                    <a:pt x="138" y="122"/>
                  </a:cubicBezTo>
                  <a:cubicBezTo>
                    <a:pt x="145" y="116"/>
                    <a:pt x="144" y="110"/>
                    <a:pt x="144" y="101"/>
                  </a:cubicBezTo>
                  <a:cubicBezTo>
                    <a:pt x="144" y="93"/>
                    <a:pt x="144" y="28"/>
                    <a:pt x="144" y="17"/>
                  </a:cubicBezTo>
                  <a:cubicBezTo>
                    <a:pt x="144" y="10"/>
                    <a:pt x="141" y="3"/>
                    <a:pt x="134" y="0"/>
                  </a:cubicBezTo>
                  <a:cubicBezTo>
                    <a:pt x="142" y="5"/>
                    <a:pt x="139" y="32"/>
                    <a:pt x="138" y="56"/>
                  </a:cubicBezTo>
                  <a:cubicBezTo>
                    <a:pt x="136" y="97"/>
                    <a:pt x="121" y="121"/>
                    <a:pt x="53" y="123"/>
                  </a:cubicBezTo>
                  <a:cubicBezTo>
                    <a:pt x="29" y="124"/>
                    <a:pt x="5" y="122"/>
                    <a:pt x="0" y="1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3" name="Freeform 129">
              <a:extLst>
                <a:ext uri="{FF2B5EF4-FFF2-40B4-BE49-F238E27FC236}">
                  <a16:creationId xmlns:a16="http://schemas.microsoft.com/office/drawing/2014/main" id="{486EB222-CD3F-452E-918E-20E20FA5A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361"/>
              <a:ext cx="187" cy="304"/>
            </a:xfrm>
            <a:custGeom>
              <a:avLst/>
              <a:gdLst>
                <a:gd name="T0" fmla="*/ 0 w 75"/>
                <a:gd name="T1" fmla="*/ 2163 h 114"/>
                <a:gd name="T2" fmla="*/ 1057 w 75"/>
                <a:gd name="T3" fmla="*/ 1992 h 114"/>
                <a:gd name="T4" fmla="*/ 1149 w 75"/>
                <a:gd name="T5" fmla="*/ 1592 h 114"/>
                <a:gd name="T6" fmla="*/ 1149 w 75"/>
                <a:gd name="T7" fmla="*/ 0 h 114"/>
                <a:gd name="T8" fmla="*/ 1037 w 75"/>
                <a:gd name="T9" fmla="*/ 1672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9" y="114"/>
                    <a:pt x="61" y="110"/>
                    <a:pt x="68" y="105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6"/>
                    <a:pt x="74" y="11"/>
                    <a:pt x="74" y="0"/>
                  </a:cubicBezTo>
                  <a:cubicBezTo>
                    <a:pt x="75" y="13"/>
                    <a:pt x="72" y="75"/>
                    <a:pt x="67" y="88"/>
                  </a:cubicBezTo>
                  <a:cubicBezTo>
                    <a:pt x="62" y="100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4" name="Freeform 130">
              <a:extLst>
                <a:ext uri="{FF2B5EF4-FFF2-40B4-BE49-F238E27FC236}">
                  <a16:creationId xmlns:a16="http://schemas.microsoft.com/office/drawing/2014/main" id="{817BF2B6-B33F-41C8-BAB6-E25006F14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307"/>
              <a:ext cx="290" cy="283"/>
            </a:xfrm>
            <a:custGeom>
              <a:avLst/>
              <a:gdLst>
                <a:gd name="T0" fmla="*/ 0 w 116"/>
                <a:gd name="T1" fmla="*/ 2018 h 106"/>
                <a:gd name="T2" fmla="*/ 0 w 116"/>
                <a:gd name="T3" fmla="*/ 400 h 106"/>
                <a:gd name="T4" fmla="*/ 333 w 116"/>
                <a:gd name="T5" fmla="*/ 21 h 106"/>
                <a:gd name="T6" fmla="*/ 1158 w 116"/>
                <a:gd name="T7" fmla="*/ 21 h 106"/>
                <a:gd name="T8" fmla="*/ 1813 w 116"/>
                <a:gd name="T9" fmla="*/ 21 h 106"/>
                <a:gd name="T10" fmla="*/ 938 w 116"/>
                <a:gd name="T11" fmla="*/ 93 h 106"/>
                <a:gd name="T12" fmla="*/ 270 w 116"/>
                <a:gd name="T13" fmla="*/ 363 h 106"/>
                <a:gd name="T14" fmla="*/ 0 w 116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7" y="2"/>
                    <a:pt x="21" y="1"/>
                  </a:cubicBezTo>
                  <a:cubicBezTo>
                    <a:pt x="34" y="0"/>
                    <a:pt x="74" y="1"/>
                    <a:pt x="74" y="1"/>
                  </a:cubicBezTo>
                  <a:cubicBezTo>
                    <a:pt x="81" y="1"/>
                    <a:pt x="111" y="1"/>
                    <a:pt x="116" y="1"/>
                  </a:cubicBezTo>
                  <a:cubicBezTo>
                    <a:pt x="105" y="3"/>
                    <a:pt x="82" y="3"/>
                    <a:pt x="60" y="5"/>
                  </a:cubicBezTo>
                  <a:cubicBezTo>
                    <a:pt x="39" y="8"/>
                    <a:pt x="26" y="6"/>
                    <a:pt x="17" y="19"/>
                  </a:cubicBezTo>
                  <a:cubicBezTo>
                    <a:pt x="10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5" name="Freeform 131">
              <a:extLst>
                <a:ext uri="{FF2B5EF4-FFF2-40B4-BE49-F238E27FC236}">
                  <a16:creationId xmlns:a16="http://schemas.microsoft.com/office/drawing/2014/main" id="{27179CA8-6606-4D7C-9D76-3C93A458A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307"/>
              <a:ext cx="130" cy="179"/>
            </a:xfrm>
            <a:custGeom>
              <a:avLst/>
              <a:gdLst>
                <a:gd name="T0" fmla="*/ 813 w 52"/>
                <a:gd name="T1" fmla="*/ 0 h 67"/>
                <a:gd name="T2" fmla="*/ 333 w 52"/>
                <a:gd name="T3" fmla="*/ 21 h 67"/>
                <a:gd name="T4" fmla="*/ 0 w 52"/>
                <a:gd name="T5" fmla="*/ 401 h 67"/>
                <a:gd name="T6" fmla="*/ 0 w 52"/>
                <a:gd name="T7" fmla="*/ 1277 h 67"/>
                <a:gd name="T8" fmla="*/ 83 w 52"/>
                <a:gd name="T9" fmla="*/ 342 h 67"/>
                <a:gd name="T10" fmla="*/ 813 w 52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7">
                  <a:moveTo>
                    <a:pt x="52" y="0"/>
                  </a:moveTo>
                  <a:cubicBezTo>
                    <a:pt x="41" y="0"/>
                    <a:pt x="28" y="0"/>
                    <a:pt x="21" y="1"/>
                  </a:cubicBezTo>
                  <a:cubicBezTo>
                    <a:pt x="7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1" y="57"/>
                    <a:pt x="3" y="29"/>
                    <a:pt x="5" y="18"/>
                  </a:cubicBezTo>
                  <a:cubicBezTo>
                    <a:pt x="8" y="8"/>
                    <a:pt x="17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6" name="Oval 132">
              <a:extLst>
                <a:ext uri="{FF2B5EF4-FFF2-40B4-BE49-F238E27FC236}">
                  <a16:creationId xmlns:a16="http://schemas.microsoft.com/office/drawing/2014/main" id="{8680E199-9DE6-4EB0-B029-1220C5EE9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406"/>
              <a:ext cx="157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37" name="Freeform 133">
              <a:extLst>
                <a:ext uri="{FF2B5EF4-FFF2-40B4-BE49-F238E27FC236}">
                  <a16:creationId xmlns:a16="http://schemas.microsoft.com/office/drawing/2014/main" id="{3B1BA128-68F4-4E81-9143-BD3A736C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425"/>
              <a:ext cx="125" cy="138"/>
            </a:xfrm>
            <a:custGeom>
              <a:avLst/>
              <a:gdLst>
                <a:gd name="T0" fmla="*/ 563 w 50"/>
                <a:gd name="T1" fmla="*/ 0 h 52"/>
                <a:gd name="T2" fmla="*/ 658 w 50"/>
                <a:gd name="T3" fmla="*/ 337 h 52"/>
                <a:gd name="T4" fmla="*/ 220 w 50"/>
                <a:gd name="T5" fmla="*/ 839 h 52"/>
                <a:gd name="T6" fmla="*/ 0 w 50"/>
                <a:gd name="T7" fmla="*/ 783 h 52"/>
                <a:gd name="T8" fmla="*/ 345 w 50"/>
                <a:gd name="T9" fmla="*/ 971 h 52"/>
                <a:gd name="T10" fmla="*/ 783 w 50"/>
                <a:gd name="T11" fmla="*/ 451 h 52"/>
                <a:gd name="T12" fmla="*/ 563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6" y="0"/>
                  </a:moveTo>
                  <a:cubicBezTo>
                    <a:pt x="39" y="5"/>
                    <a:pt x="42" y="11"/>
                    <a:pt x="42" y="18"/>
                  </a:cubicBezTo>
                  <a:cubicBezTo>
                    <a:pt x="42" y="33"/>
                    <a:pt x="29" y="45"/>
                    <a:pt x="14" y="45"/>
                  </a:cubicBezTo>
                  <a:cubicBezTo>
                    <a:pt x="9" y="45"/>
                    <a:pt x="4" y="44"/>
                    <a:pt x="0" y="42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40"/>
                    <a:pt x="50" y="24"/>
                  </a:cubicBezTo>
                  <a:cubicBezTo>
                    <a:pt x="50" y="14"/>
                    <a:pt x="44" y="5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8" name="Oval 134">
              <a:extLst>
                <a:ext uri="{FF2B5EF4-FFF2-40B4-BE49-F238E27FC236}">
                  <a16:creationId xmlns:a16="http://schemas.microsoft.com/office/drawing/2014/main" id="{9E5F3DCC-5799-4E18-AFA9-DBFABBF37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435"/>
              <a:ext cx="55" cy="62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39" name="Oval 135">
              <a:extLst>
                <a:ext uri="{FF2B5EF4-FFF2-40B4-BE49-F238E27FC236}">
                  <a16:creationId xmlns:a16="http://schemas.microsoft.com/office/drawing/2014/main" id="{2AFBA286-ACE5-4CC5-81D4-D27885ADB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6" y="144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0" name="Freeform 136">
              <a:extLst>
                <a:ext uri="{FF2B5EF4-FFF2-40B4-BE49-F238E27FC236}">
                  <a16:creationId xmlns:a16="http://schemas.microsoft.com/office/drawing/2014/main" id="{0F19A1AB-6425-4C1B-BEFB-DA7E893CF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5"/>
                    <a:pt x="66" y="12"/>
                    <a:pt x="105" y="5"/>
                  </a:cubicBezTo>
                  <a:cubicBezTo>
                    <a:pt x="78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1" name="Oval 137">
              <a:extLst>
                <a:ext uri="{FF2B5EF4-FFF2-40B4-BE49-F238E27FC236}">
                  <a16:creationId xmlns:a16="http://schemas.microsoft.com/office/drawing/2014/main" id="{37CA1E01-963A-4DC7-91FB-3FD659E20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406"/>
              <a:ext cx="157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2" name="Oval 138">
              <a:extLst>
                <a:ext uri="{FF2B5EF4-FFF2-40B4-BE49-F238E27FC236}">
                  <a16:creationId xmlns:a16="http://schemas.microsoft.com/office/drawing/2014/main" id="{EA4E64A5-2329-4CA0-83F1-838E8E9E5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1414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3" name="Oval 139">
              <a:extLst>
                <a:ext uri="{FF2B5EF4-FFF2-40B4-BE49-F238E27FC236}">
                  <a16:creationId xmlns:a16="http://schemas.microsoft.com/office/drawing/2014/main" id="{E980D6E5-E9F6-426B-A007-38D9BC3B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403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4" name="Oval 140">
              <a:extLst>
                <a:ext uri="{FF2B5EF4-FFF2-40B4-BE49-F238E27FC236}">
                  <a16:creationId xmlns:a16="http://schemas.microsoft.com/office/drawing/2014/main" id="{33E29BC8-306C-4A48-9B6C-4766E4873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14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5" name="Freeform 141">
              <a:extLst>
                <a:ext uri="{FF2B5EF4-FFF2-40B4-BE49-F238E27FC236}">
                  <a16:creationId xmlns:a16="http://schemas.microsoft.com/office/drawing/2014/main" id="{151C85E7-36A1-4EF5-9359-DDED3D40A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13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095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0" y="0"/>
                    <a:pt x="134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6" name="Rectangle 142">
              <a:extLst>
                <a:ext uri="{FF2B5EF4-FFF2-40B4-BE49-F238E27FC236}">
                  <a16:creationId xmlns:a16="http://schemas.microsoft.com/office/drawing/2014/main" id="{9011CD71-7267-4BB2-A677-33BCCFC8A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7" name="Freeform 143">
              <a:extLst>
                <a:ext uri="{FF2B5EF4-FFF2-40B4-BE49-F238E27FC236}">
                  <a16:creationId xmlns:a16="http://schemas.microsoft.com/office/drawing/2014/main" id="{FE6B5B82-0DC9-4BD1-9703-6667B5FA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1745"/>
              <a:ext cx="390" cy="24"/>
            </a:xfrm>
            <a:custGeom>
              <a:avLst/>
              <a:gdLst>
                <a:gd name="T0" fmla="*/ 0 w 156"/>
                <a:gd name="T1" fmla="*/ 21 h 9"/>
                <a:gd name="T2" fmla="*/ 0 w 156"/>
                <a:gd name="T3" fmla="*/ 21 h 9"/>
                <a:gd name="T4" fmla="*/ 1220 w 156"/>
                <a:gd name="T5" fmla="*/ 171 h 9"/>
                <a:gd name="T6" fmla="*/ 2438 w 156"/>
                <a:gd name="T7" fmla="*/ 21 h 9"/>
                <a:gd name="T8" fmla="*/ 2438 w 15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8" y="9"/>
                    <a:pt x="78" y="9"/>
                  </a:cubicBezTo>
                  <a:cubicBezTo>
                    <a:pt x="108" y="9"/>
                    <a:pt x="155" y="4"/>
                    <a:pt x="156" y="1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8" name="Freeform 144">
              <a:extLst>
                <a:ext uri="{FF2B5EF4-FFF2-40B4-BE49-F238E27FC236}">
                  <a16:creationId xmlns:a16="http://schemas.microsoft.com/office/drawing/2014/main" id="{0D2568FE-7848-4C3F-9A98-795AB45AD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627"/>
              <a:ext cx="390" cy="142"/>
            </a:xfrm>
            <a:custGeom>
              <a:avLst/>
              <a:gdLst>
                <a:gd name="T0" fmla="*/ 0 w 156"/>
                <a:gd name="T1" fmla="*/ 884 h 53"/>
                <a:gd name="T2" fmla="*/ 1220 w 156"/>
                <a:gd name="T3" fmla="*/ 1018 h 53"/>
                <a:gd name="T4" fmla="*/ 2438 w 156"/>
                <a:gd name="T5" fmla="*/ 868 h 53"/>
                <a:gd name="T6" fmla="*/ 2438 w 156"/>
                <a:gd name="T7" fmla="*/ 868 h 53"/>
                <a:gd name="T8" fmla="*/ 2438 w 156"/>
                <a:gd name="T9" fmla="*/ 0 h 53"/>
                <a:gd name="T10" fmla="*/ 2333 w 156"/>
                <a:gd name="T11" fmla="*/ 171 h 53"/>
                <a:gd name="T12" fmla="*/ 1220 w 156"/>
                <a:gd name="T13" fmla="*/ 367 h 53"/>
                <a:gd name="T14" fmla="*/ 113 w 156"/>
                <a:gd name="T15" fmla="*/ 171 h 53"/>
                <a:gd name="T16" fmla="*/ 0 w 156"/>
                <a:gd name="T17" fmla="*/ 21 h 53"/>
                <a:gd name="T18" fmla="*/ 0 w 156"/>
                <a:gd name="T19" fmla="*/ 868 h 53"/>
                <a:gd name="T20" fmla="*/ 0 w 156"/>
                <a:gd name="T21" fmla="*/ 884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3"/>
                    <a:pt x="153" y="6"/>
                    <a:pt x="149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4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9" name="Freeform 145">
              <a:extLst>
                <a:ext uri="{FF2B5EF4-FFF2-40B4-BE49-F238E27FC236}">
                  <a16:creationId xmlns:a16="http://schemas.microsoft.com/office/drawing/2014/main" id="{6CA7FFFA-E060-431F-B315-065C7A607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35 h 142"/>
                <a:gd name="T8" fmla="*/ 363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0" name="Oval 146">
              <a:extLst>
                <a:ext uri="{FF2B5EF4-FFF2-40B4-BE49-F238E27FC236}">
                  <a16:creationId xmlns:a16="http://schemas.microsoft.com/office/drawing/2014/main" id="{71D3F0EC-A183-4B8B-B369-AC83D08F2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1419"/>
              <a:ext cx="158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51" name="Oval 147">
              <a:extLst>
                <a:ext uri="{FF2B5EF4-FFF2-40B4-BE49-F238E27FC236}">
                  <a16:creationId xmlns:a16="http://schemas.microsoft.com/office/drawing/2014/main" id="{20D12474-1147-41D0-98FB-70DA54CC0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411"/>
              <a:ext cx="158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52" name="Freeform 148">
              <a:extLst>
                <a:ext uri="{FF2B5EF4-FFF2-40B4-BE49-F238E27FC236}">
                  <a16:creationId xmlns:a16="http://schemas.microsoft.com/office/drawing/2014/main" id="{AA0615CB-ED06-45D9-B138-99550C68E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131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095 w 146"/>
                <a:gd name="T15" fmla="*/ 0 h 132"/>
                <a:gd name="T16" fmla="*/ 2158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1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1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4" y="0"/>
                  </a:cubicBezTo>
                  <a:cubicBezTo>
                    <a:pt x="143" y="5"/>
                    <a:pt x="140" y="33"/>
                    <a:pt x="138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29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3" name="Freeform 149">
              <a:extLst>
                <a:ext uri="{FF2B5EF4-FFF2-40B4-BE49-F238E27FC236}">
                  <a16:creationId xmlns:a16="http://schemas.microsoft.com/office/drawing/2014/main" id="{100536C1-AA74-4ACE-8E1F-E61F7957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363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0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4" y="12"/>
                    <a:pt x="71" y="75"/>
                    <a:pt x="66" y="87"/>
                  </a:cubicBezTo>
                  <a:cubicBezTo>
                    <a:pt x="61" y="99"/>
                    <a:pt x="48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4" name="Freeform 150">
              <a:extLst>
                <a:ext uri="{FF2B5EF4-FFF2-40B4-BE49-F238E27FC236}">
                  <a16:creationId xmlns:a16="http://schemas.microsoft.com/office/drawing/2014/main" id="{EC16355A-9013-4DEC-B1ED-7A787675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31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5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8" y="1"/>
                    <a:pt x="21" y="0"/>
                  </a:cubicBezTo>
                  <a:cubicBezTo>
                    <a:pt x="35" y="0"/>
                    <a:pt x="74" y="0"/>
                    <a:pt x="74" y="0"/>
                  </a:cubicBezTo>
                  <a:cubicBezTo>
                    <a:pt x="81" y="0"/>
                    <a:pt x="112" y="0"/>
                    <a:pt x="116" y="0"/>
                  </a:cubicBezTo>
                  <a:cubicBezTo>
                    <a:pt x="106" y="2"/>
                    <a:pt x="83" y="3"/>
                    <a:pt x="61" y="5"/>
                  </a:cubicBezTo>
                  <a:cubicBezTo>
                    <a:pt x="39" y="7"/>
                    <a:pt x="26" y="6"/>
                    <a:pt x="17" y="18"/>
                  </a:cubicBezTo>
                  <a:cubicBezTo>
                    <a:pt x="10" y="28"/>
                    <a:pt x="4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5" name="Freeform 151">
              <a:extLst>
                <a:ext uri="{FF2B5EF4-FFF2-40B4-BE49-F238E27FC236}">
                  <a16:creationId xmlns:a16="http://schemas.microsoft.com/office/drawing/2014/main" id="{97D5F4F1-BC0F-4C6B-B75E-58E4DE281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307"/>
              <a:ext cx="133" cy="182"/>
            </a:xfrm>
            <a:custGeom>
              <a:avLst/>
              <a:gdLst>
                <a:gd name="T0" fmla="*/ 838 w 53"/>
                <a:gd name="T1" fmla="*/ 21 h 68"/>
                <a:gd name="T2" fmla="*/ 334 w 53"/>
                <a:gd name="T3" fmla="*/ 21 h 68"/>
                <a:gd name="T4" fmla="*/ 0 w 53"/>
                <a:gd name="T5" fmla="*/ 423 h 68"/>
                <a:gd name="T6" fmla="*/ 0 w 53"/>
                <a:gd name="T7" fmla="*/ 1303 h 68"/>
                <a:gd name="T8" fmla="*/ 95 w 53"/>
                <a:gd name="T9" fmla="*/ 367 h 68"/>
                <a:gd name="T10" fmla="*/ 838 w 53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8">
                  <a:moveTo>
                    <a:pt x="53" y="1"/>
                  </a:moveTo>
                  <a:cubicBezTo>
                    <a:pt x="41" y="1"/>
                    <a:pt x="28" y="1"/>
                    <a:pt x="21" y="1"/>
                  </a:cubicBezTo>
                  <a:cubicBezTo>
                    <a:pt x="8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6" y="19"/>
                  </a:cubicBezTo>
                  <a:cubicBezTo>
                    <a:pt x="8" y="9"/>
                    <a:pt x="17" y="0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6" name="Oval 152">
              <a:extLst>
                <a:ext uri="{FF2B5EF4-FFF2-40B4-BE49-F238E27FC236}">
                  <a16:creationId xmlns:a16="http://schemas.microsoft.com/office/drawing/2014/main" id="{D8419D99-A34A-4CE9-B158-235D51A20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406"/>
              <a:ext cx="155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57" name="Freeform 153">
              <a:extLst>
                <a:ext uri="{FF2B5EF4-FFF2-40B4-BE49-F238E27FC236}">
                  <a16:creationId xmlns:a16="http://schemas.microsoft.com/office/drawing/2014/main" id="{7506B3A8-D67A-4638-8791-3BFB54BC8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427"/>
              <a:ext cx="123" cy="139"/>
            </a:xfrm>
            <a:custGeom>
              <a:avLst/>
              <a:gdLst>
                <a:gd name="T0" fmla="*/ 555 w 49"/>
                <a:gd name="T1" fmla="*/ 0 h 52"/>
                <a:gd name="T2" fmla="*/ 650 w 49"/>
                <a:gd name="T3" fmla="*/ 321 h 52"/>
                <a:gd name="T4" fmla="*/ 208 w 49"/>
                <a:gd name="T5" fmla="*/ 858 h 52"/>
                <a:gd name="T6" fmla="*/ 0 w 49"/>
                <a:gd name="T7" fmla="*/ 786 h 52"/>
                <a:gd name="T8" fmla="*/ 334 w 49"/>
                <a:gd name="T9" fmla="*/ 994 h 52"/>
                <a:gd name="T10" fmla="*/ 776 w 49"/>
                <a:gd name="T11" fmla="*/ 457 h 52"/>
                <a:gd name="T12" fmla="*/ 555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3" y="45"/>
                  </a:cubicBezTo>
                  <a:cubicBezTo>
                    <a:pt x="8" y="45"/>
                    <a:pt x="4" y="43"/>
                    <a:pt x="0" y="41"/>
                  </a:cubicBezTo>
                  <a:cubicBezTo>
                    <a:pt x="5" y="48"/>
                    <a:pt x="13" y="52"/>
                    <a:pt x="21" y="52"/>
                  </a:cubicBezTo>
                  <a:cubicBezTo>
                    <a:pt x="37" y="52"/>
                    <a:pt x="49" y="39"/>
                    <a:pt x="49" y="24"/>
                  </a:cubicBezTo>
                  <a:cubicBezTo>
                    <a:pt x="49" y="14"/>
                    <a:pt x="43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8" name="Oval 154">
              <a:extLst>
                <a:ext uri="{FF2B5EF4-FFF2-40B4-BE49-F238E27FC236}">
                  <a16:creationId xmlns:a16="http://schemas.microsoft.com/office/drawing/2014/main" id="{F6C99182-0CFF-4710-A738-070FC3AA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1438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59" name="Oval 155">
              <a:extLst>
                <a:ext uri="{FF2B5EF4-FFF2-40B4-BE49-F238E27FC236}">
                  <a16:creationId xmlns:a16="http://schemas.microsoft.com/office/drawing/2014/main" id="{142A111E-A955-40E5-8DCC-4D19727ED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" y="144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0" name="Freeform 156">
              <a:extLst>
                <a:ext uri="{FF2B5EF4-FFF2-40B4-BE49-F238E27FC236}">
                  <a16:creationId xmlns:a16="http://schemas.microsoft.com/office/drawing/2014/main" id="{9E490E00-A995-44D3-AB3C-AE37EDFA9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3" y="6"/>
                    <a:pt x="66" y="13"/>
                    <a:pt x="105" y="5"/>
                  </a:cubicBezTo>
                  <a:cubicBezTo>
                    <a:pt x="79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1" name="Oval 157">
              <a:extLst>
                <a:ext uri="{FF2B5EF4-FFF2-40B4-BE49-F238E27FC236}">
                  <a16:creationId xmlns:a16="http://schemas.microsoft.com/office/drawing/2014/main" id="{CFCE2B2E-4132-4852-B483-D5668F34A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406"/>
              <a:ext cx="155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2" name="Oval 158">
              <a:extLst>
                <a:ext uri="{FF2B5EF4-FFF2-40B4-BE49-F238E27FC236}">
                  <a16:creationId xmlns:a16="http://schemas.microsoft.com/office/drawing/2014/main" id="{78491E03-59FB-495C-9113-EDFB9575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17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3" name="Oval 159">
              <a:extLst>
                <a:ext uri="{FF2B5EF4-FFF2-40B4-BE49-F238E27FC236}">
                  <a16:creationId xmlns:a16="http://schemas.microsoft.com/office/drawing/2014/main" id="{CABE887F-EE91-4EAE-B4A1-93D91A320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40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4" name="Oval 160">
              <a:extLst>
                <a:ext uri="{FF2B5EF4-FFF2-40B4-BE49-F238E27FC236}">
                  <a16:creationId xmlns:a16="http://schemas.microsoft.com/office/drawing/2014/main" id="{03D23654-B15C-496D-82C4-827578FB3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1438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5" name="Freeform 161">
              <a:extLst>
                <a:ext uri="{FF2B5EF4-FFF2-40B4-BE49-F238E27FC236}">
                  <a16:creationId xmlns:a16="http://schemas.microsoft.com/office/drawing/2014/main" id="{0376A7F6-4865-488A-AD7F-A0A27BCB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35 h 142"/>
                <a:gd name="T8" fmla="*/ 363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6" name="Rectangle 162">
              <a:extLst>
                <a:ext uri="{FF2B5EF4-FFF2-40B4-BE49-F238E27FC236}">
                  <a16:creationId xmlns:a16="http://schemas.microsoft.com/office/drawing/2014/main" id="{21277DDC-F2B5-40C6-AA21-602F4D2FF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7" name="Freeform 163">
              <a:extLst>
                <a:ext uri="{FF2B5EF4-FFF2-40B4-BE49-F238E27FC236}">
                  <a16:creationId xmlns:a16="http://schemas.microsoft.com/office/drawing/2014/main" id="{5F86C960-8FEC-4DC1-A5E3-E6BE05EF3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747"/>
              <a:ext cx="390" cy="22"/>
            </a:xfrm>
            <a:custGeom>
              <a:avLst/>
              <a:gdLst>
                <a:gd name="T0" fmla="*/ 0 w 156"/>
                <a:gd name="T1" fmla="*/ 0 h 8"/>
                <a:gd name="T2" fmla="*/ 0 w 156"/>
                <a:gd name="T3" fmla="*/ 22 h 8"/>
                <a:gd name="T4" fmla="*/ 1220 w 156"/>
                <a:gd name="T5" fmla="*/ 168 h 8"/>
                <a:gd name="T6" fmla="*/ 2438 w 156"/>
                <a:gd name="T7" fmla="*/ 0 h 8"/>
                <a:gd name="T8" fmla="*/ 2438 w 156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8" name="Freeform 164">
              <a:extLst>
                <a:ext uri="{FF2B5EF4-FFF2-40B4-BE49-F238E27FC236}">
                  <a16:creationId xmlns:a16="http://schemas.microsoft.com/office/drawing/2014/main" id="{6760F7F6-DF7C-4415-9371-696B94FA5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625"/>
              <a:ext cx="393" cy="144"/>
            </a:xfrm>
            <a:custGeom>
              <a:avLst/>
              <a:gdLst>
                <a:gd name="T0" fmla="*/ 0 w 157"/>
                <a:gd name="T1" fmla="*/ 875 h 54"/>
                <a:gd name="T2" fmla="*/ 1222 w 157"/>
                <a:gd name="T3" fmla="*/ 1024 h 54"/>
                <a:gd name="T4" fmla="*/ 2463 w 157"/>
                <a:gd name="T5" fmla="*/ 875 h 54"/>
                <a:gd name="T6" fmla="*/ 2463 w 157"/>
                <a:gd name="T7" fmla="*/ 853 h 54"/>
                <a:gd name="T8" fmla="*/ 2463 w 157"/>
                <a:gd name="T9" fmla="*/ 0 h 54"/>
                <a:gd name="T10" fmla="*/ 2350 w 157"/>
                <a:gd name="T11" fmla="*/ 192 h 54"/>
                <a:gd name="T12" fmla="*/ 1222 w 157"/>
                <a:gd name="T13" fmla="*/ 376 h 54"/>
                <a:gd name="T14" fmla="*/ 113 w 157"/>
                <a:gd name="T15" fmla="*/ 192 h 54"/>
                <a:gd name="T16" fmla="*/ 0 w 157"/>
                <a:gd name="T17" fmla="*/ 21 h 54"/>
                <a:gd name="T18" fmla="*/ 0 w 157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7" h="54">
                  <a:moveTo>
                    <a:pt x="0" y="46"/>
                  </a:moveTo>
                  <a:cubicBezTo>
                    <a:pt x="1" y="50"/>
                    <a:pt x="48" y="54"/>
                    <a:pt x="78" y="54"/>
                  </a:cubicBezTo>
                  <a:cubicBezTo>
                    <a:pt x="108" y="54"/>
                    <a:pt x="156" y="49"/>
                    <a:pt x="157" y="46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4"/>
                    <a:pt x="153" y="7"/>
                    <a:pt x="150" y="10"/>
                  </a:cubicBezTo>
                  <a:cubicBezTo>
                    <a:pt x="142" y="16"/>
                    <a:pt x="108" y="20"/>
                    <a:pt x="78" y="20"/>
                  </a:cubicBezTo>
                  <a:cubicBezTo>
                    <a:pt x="48" y="20"/>
                    <a:pt x="14" y="16"/>
                    <a:pt x="7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9" name="Freeform 165">
              <a:extLst>
                <a:ext uri="{FF2B5EF4-FFF2-40B4-BE49-F238E27FC236}">
                  <a16:creationId xmlns:a16="http://schemas.microsoft.com/office/drawing/2014/main" id="{D6001C4D-F656-4AAB-9A1D-85944AD83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8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0" name="Oval 166">
              <a:extLst>
                <a:ext uri="{FF2B5EF4-FFF2-40B4-BE49-F238E27FC236}">
                  <a16:creationId xmlns:a16="http://schemas.microsoft.com/office/drawing/2014/main" id="{792E845A-E65C-4DA6-BE24-AC587698B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1419"/>
              <a:ext cx="157" cy="16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71" name="Oval 167">
              <a:extLst>
                <a:ext uri="{FF2B5EF4-FFF2-40B4-BE49-F238E27FC236}">
                  <a16:creationId xmlns:a16="http://schemas.microsoft.com/office/drawing/2014/main" id="{0FA5F15B-5F89-4BC4-B55C-DD9284E38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" y="1411"/>
              <a:ext cx="157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72" name="Freeform 168">
              <a:extLst>
                <a:ext uri="{FF2B5EF4-FFF2-40B4-BE49-F238E27FC236}">
                  <a16:creationId xmlns:a16="http://schemas.microsoft.com/office/drawing/2014/main" id="{FFD146B7-AFD2-42BB-98F5-6550C2C9B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1315"/>
              <a:ext cx="365" cy="350"/>
            </a:xfrm>
            <a:custGeom>
              <a:avLst/>
              <a:gdLst>
                <a:gd name="T0" fmla="*/ 0 w 146"/>
                <a:gd name="T1" fmla="*/ 2271 h 131"/>
                <a:gd name="T2" fmla="*/ 50 w 146"/>
                <a:gd name="T3" fmla="*/ 2327 h 131"/>
                <a:gd name="T4" fmla="*/ 1113 w 146"/>
                <a:gd name="T5" fmla="*/ 2498 h 131"/>
                <a:gd name="T6" fmla="*/ 1113 w 146"/>
                <a:gd name="T7" fmla="*/ 2498 h 131"/>
                <a:gd name="T8" fmla="*/ 2175 w 146"/>
                <a:gd name="T9" fmla="*/ 2327 h 131"/>
                <a:gd name="T10" fmla="*/ 2270 w 146"/>
                <a:gd name="T11" fmla="*/ 1926 h 131"/>
                <a:gd name="T12" fmla="*/ 2270 w 146"/>
                <a:gd name="T13" fmla="*/ 321 h 131"/>
                <a:gd name="T14" fmla="*/ 2095 w 146"/>
                <a:gd name="T15" fmla="*/ 0 h 131"/>
                <a:gd name="T16" fmla="*/ 2158 w 146"/>
                <a:gd name="T17" fmla="*/ 1071 h 131"/>
                <a:gd name="T18" fmla="*/ 833 w 146"/>
                <a:gd name="T19" fmla="*/ 2348 h 131"/>
                <a:gd name="T20" fmla="*/ 0 w 146"/>
                <a:gd name="T21" fmla="*/ 227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1">
                  <a:moveTo>
                    <a:pt x="0" y="119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10" y="127"/>
                    <a:pt x="42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99" y="131"/>
                    <a:pt x="131" y="127"/>
                    <a:pt x="139" y="122"/>
                  </a:cubicBezTo>
                  <a:cubicBezTo>
                    <a:pt x="146" y="116"/>
                    <a:pt x="145" y="110"/>
                    <a:pt x="145" y="101"/>
                  </a:cubicBezTo>
                  <a:cubicBezTo>
                    <a:pt x="145" y="93"/>
                    <a:pt x="145" y="28"/>
                    <a:pt x="145" y="17"/>
                  </a:cubicBezTo>
                  <a:cubicBezTo>
                    <a:pt x="145" y="10"/>
                    <a:pt x="141" y="3"/>
                    <a:pt x="134" y="0"/>
                  </a:cubicBezTo>
                  <a:cubicBezTo>
                    <a:pt x="143" y="5"/>
                    <a:pt x="140" y="32"/>
                    <a:pt x="138" y="56"/>
                  </a:cubicBezTo>
                  <a:cubicBezTo>
                    <a:pt x="136" y="97"/>
                    <a:pt x="122" y="121"/>
                    <a:pt x="53" y="123"/>
                  </a:cubicBezTo>
                  <a:cubicBezTo>
                    <a:pt x="29" y="124"/>
                    <a:pt x="6" y="122"/>
                    <a:pt x="0" y="1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3" name="Freeform 169">
              <a:extLst>
                <a:ext uri="{FF2B5EF4-FFF2-40B4-BE49-F238E27FC236}">
                  <a16:creationId xmlns:a16="http://schemas.microsoft.com/office/drawing/2014/main" id="{5846B11C-5D8A-436E-A054-8BCD8E9D0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361"/>
              <a:ext cx="187" cy="304"/>
            </a:xfrm>
            <a:custGeom>
              <a:avLst/>
              <a:gdLst>
                <a:gd name="T0" fmla="*/ 0 w 75"/>
                <a:gd name="T1" fmla="*/ 2163 h 114"/>
                <a:gd name="T2" fmla="*/ 1057 w 75"/>
                <a:gd name="T3" fmla="*/ 1992 h 114"/>
                <a:gd name="T4" fmla="*/ 1149 w 75"/>
                <a:gd name="T5" fmla="*/ 1592 h 114"/>
                <a:gd name="T6" fmla="*/ 1149 w 75"/>
                <a:gd name="T7" fmla="*/ 0 h 114"/>
                <a:gd name="T8" fmla="*/ 1025 w 75"/>
                <a:gd name="T9" fmla="*/ 1672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0" y="110"/>
                    <a:pt x="68" y="105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6"/>
                    <a:pt x="74" y="11"/>
                    <a:pt x="74" y="0"/>
                  </a:cubicBezTo>
                  <a:cubicBezTo>
                    <a:pt x="74" y="13"/>
                    <a:pt x="71" y="75"/>
                    <a:pt x="66" y="88"/>
                  </a:cubicBezTo>
                  <a:cubicBezTo>
                    <a:pt x="61" y="100"/>
                    <a:pt x="48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4" name="Freeform 170">
              <a:extLst>
                <a:ext uri="{FF2B5EF4-FFF2-40B4-BE49-F238E27FC236}">
                  <a16:creationId xmlns:a16="http://schemas.microsoft.com/office/drawing/2014/main" id="{F90A7CBA-E26A-411F-9D74-ECD17402A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1307"/>
              <a:ext cx="290" cy="283"/>
            </a:xfrm>
            <a:custGeom>
              <a:avLst/>
              <a:gdLst>
                <a:gd name="T0" fmla="*/ 0 w 116"/>
                <a:gd name="T1" fmla="*/ 2018 h 106"/>
                <a:gd name="T2" fmla="*/ 0 w 116"/>
                <a:gd name="T3" fmla="*/ 400 h 106"/>
                <a:gd name="T4" fmla="*/ 333 w 116"/>
                <a:gd name="T5" fmla="*/ 21 h 106"/>
                <a:gd name="T6" fmla="*/ 1158 w 116"/>
                <a:gd name="T7" fmla="*/ 21 h 106"/>
                <a:gd name="T8" fmla="*/ 1813 w 116"/>
                <a:gd name="T9" fmla="*/ 21 h 106"/>
                <a:gd name="T10" fmla="*/ 958 w 116"/>
                <a:gd name="T11" fmla="*/ 93 h 106"/>
                <a:gd name="T12" fmla="*/ 283 w 116"/>
                <a:gd name="T13" fmla="*/ 363 h 106"/>
                <a:gd name="T14" fmla="*/ 0 w 116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8" y="2"/>
                    <a:pt x="21" y="1"/>
                  </a:cubicBezTo>
                  <a:cubicBezTo>
                    <a:pt x="35" y="0"/>
                    <a:pt x="74" y="1"/>
                    <a:pt x="74" y="1"/>
                  </a:cubicBezTo>
                  <a:cubicBezTo>
                    <a:pt x="81" y="1"/>
                    <a:pt x="112" y="1"/>
                    <a:pt x="116" y="1"/>
                  </a:cubicBezTo>
                  <a:cubicBezTo>
                    <a:pt x="106" y="3"/>
                    <a:pt x="83" y="3"/>
                    <a:pt x="61" y="5"/>
                  </a:cubicBezTo>
                  <a:cubicBezTo>
                    <a:pt x="39" y="8"/>
                    <a:pt x="26" y="6"/>
                    <a:pt x="18" y="19"/>
                  </a:cubicBezTo>
                  <a:cubicBezTo>
                    <a:pt x="10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5" name="Freeform 171">
              <a:extLst>
                <a:ext uri="{FF2B5EF4-FFF2-40B4-BE49-F238E27FC236}">
                  <a16:creationId xmlns:a16="http://schemas.microsoft.com/office/drawing/2014/main" id="{7F527126-93D4-4F28-93DD-6AE5573F8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1307"/>
              <a:ext cx="132" cy="179"/>
            </a:xfrm>
            <a:custGeom>
              <a:avLst/>
              <a:gdLst>
                <a:gd name="T0" fmla="*/ 819 w 53"/>
                <a:gd name="T1" fmla="*/ 0 h 67"/>
                <a:gd name="T2" fmla="*/ 324 w 53"/>
                <a:gd name="T3" fmla="*/ 21 h 67"/>
                <a:gd name="T4" fmla="*/ 0 w 53"/>
                <a:gd name="T5" fmla="*/ 401 h 67"/>
                <a:gd name="T6" fmla="*/ 0 w 53"/>
                <a:gd name="T7" fmla="*/ 1277 h 67"/>
                <a:gd name="T8" fmla="*/ 92 w 53"/>
                <a:gd name="T9" fmla="*/ 342 h 67"/>
                <a:gd name="T10" fmla="*/ 819 w 53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7">
                  <a:moveTo>
                    <a:pt x="53" y="0"/>
                  </a:moveTo>
                  <a:cubicBezTo>
                    <a:pt x="41" y="0"/>
                    <a:pt x="28" y="0"/>
                    <a:pt x="21" y="1"/>
                  </a:cubicBezTo>
                  <a:cubicBezTo>
                    <a:pt x="8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1" y="57"/>
                    <a:pt x="3" y="29"/>
                    <a:pt x="6" y="18"/>
                  </a:cubicBezTo>
                  <a:cubicBezTo>
                    <a:pt x="8" y="8"/>
                    <a:pt x="1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6" name="Oval 172">
              <a:extLst>
                <a:ext uri="{FF2B5EF4-FFF2-40B4-BE49-F238E27FC236}">
                  <a16:creationId xmlns:a16="http://schemas.microsoft.com/office/drawing/2014/main" id="{EE2A2EBD-0C1D-4DED-B5D7-69255E103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" y="1406"/>
              <a:ext cx="155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77" name="Freeform 173">
              <a:extLst>
                <a:ext uri="{FF2B5EF4-FFF2-40B4-BE49-F238E27FC236}">
                  <a16:creationId xmlns:a16="http://schemas.microsoft.com/office/drawing/2014/main" id="{CD48919E-8128-4928-AD0E-CAEFC7275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425"/>
              <a:ext cx="122" cy="138"/>
            </a:xfrm>
            <a:custGeom>
              <a:avLst/>
              <a:gdLst>
                <a:gd name="T0" fmla="*/ 540 w 49"/>
                <a:gd name="T1" fmla="*/ 0 h 52"/>
                <a:gd name="T2" fmla="*/ 632 w 49"/>
                <a:gd name="T3" fmla="*/ 337 h 52"/>
                <a:gd name="T4" fmla="*/ 199 w 49"/>
                <a:gd name="T5" fmla="*/ 839 h 52"/>
                <a:gd name="T6" fmla="*/ 0 w 49"/>
                <a:gd name="T7" fmla="*/ 783 h 52"/>
                <a:gd name="T8" fmla="*/ 341 w 49"/>
                <a:gd name="T9" fmla="*/ 971 h 52"/>
                <a:gd name="T10" fmla="*/ 757 w 49"/>
                <a:gd name="T11" fmla="*/ 451 h 52"/>
                <a:gd name="T12" fmla="*/ 540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8"/>
                  </a:cubicBezTo>
                  <a:cubicBezTo>
                    <a:pt x="41" y="33"/>
                    <a:pt x="29" y="45"/>
                    <a:pt x="13" y="45"/>
                  </a:cubicBezTo>
                  <a:cubicBezTo>
                    <a:pt x="8" y="45"/>
                    <a:pt x="4" y="44"/>
                    <a:pt x="0" y="42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49" y="40"/>
                    <a:pt x="49" y="24"/>
                  </a:cubicBezTo>
                  <a:cubicBezTo>
                    <a:pt x="49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8" name="Oval 174">
              <a:extLst>
                <a:ext uri="{FF2B5EF4-FFF2-40B4-BE49-F238E27FC236}">
                  <a16:creationId xmlns:a16="http://schemas.microsoft.com/office/drawing/2014/main" id="{8C6B8D6F-E4D8-4162-8241-A19F563ED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" y="1435"/>
              <a:ext cx="57" cy="62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79" name="Oval 175">
              <a:extLst>
                <a:ext uri="{FF2B5EF4-FFF2-40B4-BE49-F238E27FC236}">
                  <a16:creationId xmlns:a16="http://schemas.microsoft.com/office/drawing/2014/main" id="{9D12F9D9-BAB9-4380-ACB2-69E8FBD26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1449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0" name="Freeform 176">
              <a:extLst>
                <a:ext uri="{FF2B5EF4-FFF2-40B4-BE49-F238E27FC236}">
                  <a16:creationId xmlns:a16="http://schemas.microsoft.com/office/drawing/2014/main" id="{D8F5F4C7-2B48-4340-9599-70540C614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5"/>
                    <a:pt x="65" y="12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1" name="Oval 177">
              <a:extLst>
                <a:ext uri="{FF2B5EF4-FFF2-40B4-BE49-F238E27FC236}">
                  <a16:creationId xmlns:a16="http://schemas.microsoft.com/office/drawing/2014/main" id="{D73C2F84-1F80-4C70-901B-A432A943D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" y="1406"/>
              <a:ext cx="155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2" name="Oval 178">
              <a:extLst>
                <a:ext uri="{FF2B5EF4-FFF2-40B4-BE49-F238E27FC236}">
                  <a16:creationId xmlns:a16="http://schemas.microsoft.com/office/drawing/2014/main" id="{6B2E217B-1BC3-465C-BD7B-8795ED83B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" y="1414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3" name="Oval 179">
              <a:extLst>
                <a:ext uri="{FF2B5EF4-FFF2-40B4-BE49-F238E27FC236}">
                  <a16:creationId xmlns:a16="http://schemas.microsoft.com/office/drawing/2014/main" id="{4CED520A-C5EE-4838-97FA-892E48B1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" y="140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4" name="Oval 180">
              <a:extLst>
                <a:ext uri="{FF2B5EF4-FFF2-40B4-BE49-F238E27FC236}">
                  <a16:creationId xmlns:a16="http://schemas.microsoft.com/office/drawing/2014/main" id="{C556003D-4D74-4F61-9249-81A30FBFC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14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5" name="Freeform 181">
              <a:extLst>
                <a:ext uri="{FF2B5EF4-FFF2-40B4-BE49-F238E27FC236}">
                  <a16:creationId xmlns:a16="http://schemas.microsoft.com/office/drawing/2014/main" id="{C37445EE-7018-4B1D-B889-CE175D57A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8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6" name="Rectangle 182">
              <a:extLst>
                <a:ext uri="{FF2B5EF4-FFF2-40B4-BE49-F238E27FC236}">
                  <a16:creationId xmlns:a16="http://schemas.microsoft.com/office/drawing/2014/main" id="{1EC0F1EB-E575-4C92-A8F2-AF120322C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7" name="Freeform 183">
              <a:extLst>
                <a:ext uri="{FF2B5EF4-FFF2-40B4-BE49-F238E27FC236}">
                  <a16:creationId xmlns:a16="http://schemas.microsoft.com/office/drawing/2014/main" id="{C858B7CC-08B0-4E04-BA96-00679018F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745"/>
              <a:ext cx="393" cy="24"/>
            </a:xfrm>
            <a:custGeom>
              <a:avLst/>
              <a:gdLst>
                <a:gd name="T0" fmla="*/ 0 w 157"/>
                <a:gd name="T1" fmla="*/ 21 h 9"/>
                <a:gd name="T2" fmla="*/ 0 w 157"/>
                <a:gd name="T3" fmla="*/ 21 h 9"/>
                <a:gd name="T4" fmla="*/ 1222 w 157"/>
                <a:gd name="T5" fmla="*/ 171 h 9"/>
                <a:gd name="T6" fmla="*/ 2463 w 157"/>
                <a:gd name="T7" fmla="*/ 21 h 9"/>
                <a:gd name="T8" fmla="*/ 2463 w 15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8" y="9"/>
                    <a:pt x="78" y="9"/>
                  </a:cubicBezTo>
                  <a:cubicBezTo>
                    <a:pt x="108" y="9"/>
                    <a:pt x="156" y="4"/>
                    <a:pt x="157" y="1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1" name="Group 184">
            <a:extLst>
              <a:ext uri="{FF2B5EF4-FFF2-40B4-BE49-F238E27FC236}">
                <a16:creationId xmlns:a16="http://schemas.microsoft.com/office/drawing/2014/main" id="{39DD11F4-DA3C-4D94-8DB9-53601C441DC0}"/>
              </a:ext>
            </a:extLst>
          </p:cNvPr>
          <p:cNvGrpSpPr>
            <a:grpSpLocks/>
          </p:cNvGrpSpPr>
          <p:nvPr/>
        </p:nvGrpSpPr>
        <p:grpSpPr bwMode="auto">
          <a:xfrm>
            <a:off x="3173413" y="4729163"/>
            <a:ext cx="623887" cy="744537"/>
            <a:chOff x="2365" y="2566"/>
            <a:chExt cx="393" cy="469"/>
          </a:xfrm>
        </p:grpSpPr>
        <p:sp>
          <p:nvSpPr>
            <p:cNvPr id="12388" name="Freeform 185">
              <a:extLst>
                <a:ext uri="{FF2B5EF4-FFF2-40B4-BE49-F238E27FC236}">
                  <a16:creationId xmlns:a16="http://schemas.microsoft.com/office/drawing/2014/main" id="{C928E71B-921D-4A25-84BA-8A4EA397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894"/>
              <a:ext cx="393" cy="141"/>
            </a:xfrm>
            <a:custGeom>
              <a:avLst/>
              <a:gdLst>
                <a:gd name="T0" fmla="*/ 0 w 157"/>
                <a:gd name="T1" fmla="*/ 865 h 53"/>
                <a:gd name="T2" fmla="*/ 1222 w 157"/>
                <a:gd name="T3" fmla="*/ 998 h 53"/>
                <a:gd name="T4" fmla="*/ 2463 w 157"/>
                <a:gd name="T5" fmla="*/ 849 h 53"/>
                <a:gd name="T6" fmla="*/ 2463 w 157"/>
                <a:gd name="T7" fmla="*/ 849 h 53"/>
                <a:gd name="T8" fmla="*/ 2463 w 157"/>
                <a:gd name="T9" fmla="*/ 0 h 53"/>
                <a:gd name="T10" fmla="*/ 2350 w 157"/>
                <a:gd name="T11" fmla="*/ 170 h 53"/>
                <a:gd name="T12" fmla="*/ 1222 w 157"/>
                <a:gd name="T13" fmla="*/ 362 h 53"/>
                <a:gd name="T14" fmla="*/ 113 w 157"/>
                <a:gd name="T15" fmla="*/ 170 h 53"/>
                <a:gd name="T16" fmla="*/ 0 w 157"/>
                <a:gd name="T17" fmla="*/ 21 h 53"/>
                <a:gd name="T18" fmla="*/ 0 w 157"/>
                <a:gd name="T19" fmla="*/ 849 h 53"/>
                <a:gd name="T20" fmla="*/ 0 w 157"/>
                <a:gd name="T21" fmla="*/ 86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7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3"/>
                    <a:pt x="154" y="6"/>
                    <a:pt x="150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5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9" name="Freeform 186">
              <a:extLst>
                <a:ext uri="{FF2B5EF4-FFF2-40B4-BE49-F238E27FC236}">
                  <a16:creationId xmlns:a16="http://schemas.microsoft.com/office/drawing/2014/main" id="{83AA50DD-6F39-414A-9403-4C99EE7FA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0" name="Oval 187">
              <a:extLst>
                <a:ext uri="{FF2B5EF4-FFF2-40B4-BE49-F238E27FC236}">
                  <a16:creationId xmlns:a16="http://schemas.microsoft.com/office/drawing/2014/main" id="{9E904A95-B2C4-49AD-9F19-99D12A5A6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686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1" name="Oval 188">
              <a:extLst>
                <a:ext uri="{FF2B5EF4-FFF2-40B4-BE49-F238E27FC236}">
                  <a16:creationId xmlns:a16="http://schemas.microsoft.com/office/drawing/2014/main" id="{6F8DB5B9-1EEB-4FEC-BB28-273082FB6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2678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2" name="Freeform 189">
              <a:extLst>
                <a:ext uri="{FF2B5EF4-FFF2-40B4-BE49-F238E27FC236}">
                  <a16:creationId xmlns:a16="http://schemas.microsoft.com/office/drawing/2014/main" id="{FD915AF1-6A36-4594-B6CE-1B4C85E5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582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" name="Freeform 190">
              <a:extLst>
                <a:ext uri="{FF2B5EF4-FFF2-40B4-BE49-F238E27FC236}">
                  <a16:creationId xmlns:a16="http://schemas.microsoft.com/office/drawing/2014/main" id="{F6233D2F-3A1F-437D-B674-B07869848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630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" name="Freeform 191">
              <a:extLst>
                <a:ext uri="{FF2B5EF4-FFF2-40B4-BE49-F238E27FC236}">
                  <a16:creationId xmlns:a16="http://schemas.microsoft.com/office/drawing/2014/main" id="{2BD66936-D98F-4CDA-99B0-3F647898D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7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" name="Freeform 192">
              <a:extLst>
                <a:ext uri="{FF2B5EF4-FFF2-40B4-BE49-F238E27FC236}">
                  <a16:creationId xmlns:a16="http://schemas.microsoft.com/office/drawing/2014/main" id="{7590E244-8FA0-49BA-B7DB-F2D20936F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4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" name="Oval 193">
              <a:extLst>
                <a:ext uri="{FF2B5EF4-FFF2-40B4-BE49-F238E27FC236}">
                  <a16:creationId xmlns:a16="http://schemas.microsoft.com/office/drawing/2014/main" id="{52E65467-690B-4863-A31C-C3A2025A3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7" name="Freeform 194">
              <a:extLst>
                <a:ext uri="{FF2B5EF4-FFF2-40B4-BE49-F238E27FC236}">
                  <a16:creationId xmlns:a16="http://schemas.microsoft.com/office/drawing/2014/main" id="{D20B85BA-BDA4-4962-A573-136F5A17F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694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" name="Oval 195">
              <a:extLst>
                <a:ext uri="{FF2B5EF4-FFF2-40B4-BE49-F238E27FC236}">
                  <a16:creationId xmlns:a16="http://schemas.microsoft.com/office/drawing/2014/main" id="{C5119F55-EA94-4CEE-B2CD-325B9DADD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705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9" name="Oval 196">
              <a:extLst>
                <a:ext uri="{FF2B5EF4-FFF2-40B4-BE49-F238E27FC236}">
                  <a16:creationId xmlns:a16="http://schemas.microsoft.com/office/drawing/2014/main" id="{F17E3FC2-2C75-4150-A93B-1DE050CAC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" y="271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0" name="Freeform 197">
              <a:extLst>
                <a:ext uri="{FF2B5EF4-FFF2-40B4-BE49-F238E27FC236}">
                  <a16:creationId xmlns:a16="http://schemas.microsoft.com/office/drawing/2014/main" id="{2748EA2C-4613-4E49-B51C-2B7F1B4E0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939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5" y="13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" name="Oval 198">
              <a:extLst>
                <a:ext uri="{FF2B5EF4-FFF2-40B4-BE49-F238E27FC236}">
                  <a16:creationId xmlns:a16="http://schemas.microsoft.com/office/drawing/2014/main" id="{124ED2B7-5CCC-44F2-9DF8-3AAC66145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2" name="Oval 199">
              <a:extLst>
                <a:ext uri="{FF2B5EF4-FFF2-40B4-BE49-F238E27FC236}">
                  <a16:creationId xmlns:a16="http://schemas.microsoft.com/office/drawing/2014/main" id="{73160B08-4E45-4140-80EE-AED23FE2D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268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3" name="Oval 200">
              <a:extLst>
                <a:ext uri="{FF2B5EF4-FFF2-40B4-BE49-F238E27FC236}">
                  <a16:creationId xmlns:a16="http://schemas.microsoft.com/office/drawing/2014/main" id="{8F9A7EC3-FFD0-444C-81C9-BBEB915FD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673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4" name="Oval 201">
              <a:extLst>
                <a:ext uri="{FF2B5EF4-FFF2-40B4-BE49-F238E27FC236}">
                  <a16:creationId xmlns:a16="http://schemas.microsoft.com/office/drawing/2014/main" id="{6A33D473-7307-484C-8775-CEF1AEDF1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0" y="270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5" name="Freeform 202">
              <a:extLst>
                <a:ext uri="{FF2B5EF4-FFF2-40B4-BE49-F238E27FC236}">
                  <a16:creationId xmlns:a16="http://schemas.microsoft.com/office/drawing/2014/main" id="{8129CB29-FEA5-47A6-AC81-9C12D1A46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6" name="Rectangle 203">
              <a:extLst>
                <a:ext uri="{FF2B5EF4-FFF2-40B4-BE49-F238E27FC236}">
                  <a16:creationId xmlns:a16="http://schemas.microsoft.com/office/drawing/2014/main" id="{9324263D-9C50-4DDB-BA25-B693EEB64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2945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7" name="Freeform 204">
              <a:extLst>
                <a:ext uri="{FF2B5EF4-FFF2-40B4-BE49-F238E27FC236}">
                  <a16:creationId xmlns:a16="http://schemas.microsoft.com/office/drawing/2014/main" id="{27F69307-07BE-453C-AE4E-F06AAC56F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014"/>
              <a:ext cx="393" cy="21"/>
            </a:xfrm>
            <a:custGeom>
              <a:avLst/>
              <a:gdLst>
                <a:gd name="T0" fmla="*/ 0 w 157"/>
                <a:gd name="T1" fmla="*/ 0 h 8"/>
                <a:gd name="T2" fmla="*/ 0 w 157"/>
                <a:gd name="T3" fmla="*/ 21 h 8"/>
                <a:gd name="T4" fmla="*/ 1222 w 157"/>
                <a:gd name="T5" fmla="*/ 144 h 8"/>
                <a:gd name="T6" fmla="*/ 2463 w 157"/>
                <a:gd name="T7" fmla="*/ 0 h 8"/>
                <a:gd name="T8" fmla="*/ 2463 w 15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2" name="Group 205">
            <a:extLst>
              <a:ext uri="{FF2B5EF4-FFF2-40B4-BE49-F238E27FC236}">
                <a16:creationId xmlns:a16="http://schemas.microsoft.com/office/drawing/2014/main" id="{1E37E352-E3A6-419C-836B-980330350BE5}"/>
              </a:ext>
            </a:extLst>
          </p:cNvPr>
          <p:cNvGrpSpPr>
            <a:grpSpLocks/>
          </p:cNvGrpSpPr>
          <p:nvPr/>
        </p:nvGrpSpPr>
        <p:grpSpPr bwMode="auto">
          <a:xfrm>
            <a:off x="7091363" y="4759325"/>
            <a:ext cx="623887" cy="603250"/>
            <a:chOff x="3300" y="2579"/>
            <a:chExt cx="393" cy="380"/>
          </a:xfrm>
        </p:grpSpPr>
        <p:sp>
          <p:nvSpPr>
            <p:cNvPr id="12371" name="Freeform 206">
              <a:extLst>
                <a:ext uri="{FF2B5EF4-FFF2-40B4-BE49-F238E27FC236}">
                  <a16:creationId xmlns:a16="http://schemas.microsoft.com/office/drawing/2014/main" id="{1B020AC0-1150-4E0C-8746-E5C9EAF5D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2" name="Oval 207">
              <a:extLst>
                <a:ext uri="{FF2B5EF4-FFF2-40B4-BE49-F238E27FC236}">
                  <a16:creationId xmlns:a16="http://schemas.microsoft.com/office/drawing/2014/main" id="{D5E2AEA5-55FF-45F9-B430-6D08D8273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2699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3" name="Oval 208">
              <a:extLst>
                <a:ext uri="{FF2B5EF4-FFF2-40B4-BE49-F238E27FC236}">
                  <a16:creationId xmlns:a16="http://schemas.microsoft.com/office/drawing/2014/main" id="{6F8C8466-69CD-4D7B-A0C8-8EFB7AC2E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69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4" name="Freeform 209">
              <a:extLst>
                <a:ext uri="{FF2B5EF4-FFF2-40B4-BE49-F238E27FC236}">
                  <a16:creationId xmlns:a16="http://schemas.microsoft.com/office/drawing/2014/main" id="{4BAE2B55-BA78-46DB-B4A7-971787642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59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5" name="Freeform 210">
              <a:extLst>
                <a:ext uri="{FF2B5EF4-FFF2-40B4-BE49-F238E27FC236}">
                  <a16:creationId xmlns:a16="http://schemas.microsoft.com/office/drawing/2014/main" id="{18F184D2-2A55-4E13-A0F9-412DB3FDB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643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6" name="Freeform 211">
              <a:extLst>
                <a:ext uri="{FF2B5EF4-FFF2-40B4-BE49-F238E27FC236}">
                  <a16:creationId xmlns:a16="http://schemas.microsoft.com/office/drawing/2014/main" id="{B019814C-2669-4698-8EED-FEC973F52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9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7" name="Freeform 212">
              <a:extLst>
                <a:ext uri="{FF2B5EF4-FFF2-40B4-BE49-F238E27FC236}">
                  <a16:creationId xmlns:a16="http://schemas.microsoft.com/office/drawing/2014/main" id="{2F509A16-7450-4390-AB9E-74598483F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87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8" name="Oval 213">
              <a:extLst>
                <a:ext uri="{FF2B5EF4-FFF2-40B4-BE49-F238E27FC236}">
                  <a16:creationId xmlns:a16="http://schemas.microsoft.com/office/drawing/2014/main" id="{9B177A0F-A409-4219-86A5-890660E9F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9" name="Freeform 214">
              <a:extLst>
                <a:ext uri="{FF2B5EF4-FFF2-40B4-BE49-F238E27FC236}">
                  <a16:creationId xmlns:a16="http://schemas.microsoft.com/office/drawing/2014/main" id="{1DFCB288-2688-416E-96B3-83D33ABA8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707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0" name="Oval 215">
              <a:extLst>
                <a:ext uri="{FF2B5EF4-FFF2-40B4-BE49-F238E27FC236}">
                  <a16:creationId xmlns:a16="http://schemas.microsoft.com/office/drawing/2014/main" id="{A6F820CD-30DA-4C89-8396-4A0A3A6F8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718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1" name="Oval 216">
              <a:extLst>
                <a:ext uri="{FF2B5EF4-FFF2-40B4-BE49-F238E27FC236}">
                  <a16:creationId xmlns:a16="http://schemas.microsoft.com/office/drawing/2014/main" id="{763E3008-5D20-478D-81D4-BE67896C8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2728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2" name="Oval 217">
              <a:extLst>
                <a:ext uri="{FF2B5EF4-FFF2-40B4-BE49-F238E27FC236}">
                  <a16:creationId xmlns:a16="http://schemas.microsoft.com/office/drawing/2014/main" id="{ADF9363F-705B-420B-9D1C-09143E261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3" name="Oval 218">
              <a:extLst>
                <a:ext uri="{FF2B5EF4-FFF2-40B4-BE49-F238E27FC236}">
                  <a16:creationId xmlns:a16="http://schemas.microsoft.com/office/drawing/2014/main" id="{2C16D0C1-778F-4F33-ABDE-6509AC20A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696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4" name="Oval 219">
              <a:extLst>
                <a:ext uri="{FF2B5EF4-FFF2-40B4-BE49-F238E27FC236}">
                  <a16:creationId xmlns:a16="http://schemas.microsoft.com/office/drawing/2014/main" id="{8E5E3374-A1A1-4253-8BCA-A943E9E75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268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5" name="Oval 220">
              <a:extLst>
                <a:ext uri="{FF2B5EF4-FFF2-40B4-BE49-F238E27FC236}">
                  <a16:creationId xmlns:a16="http://schemas.microsoft.com/office/drawing/2014/main" id="{2DCD9397-359C-4F2A-B326-63202914F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271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6" name="Freeform 221">
              <a:extLst>
                <a:ext uri="{FF2B5EF4-FFF2-40B4-BE49-F238E27FC236}">
                  <a16:creationId xmlns:a16="http://schemas.microsoft.com/office/drawing/2014/main" id="{49BF1F2E-CCF3-4E13-896D-04A7BDF90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7" name="Rectangle 222">
              <a:extLst>
                <a:ext uri="{FF2B5EF4-FFF2-40B4-BE49-F238E27FC236}">
                  <a16:creationId xmlns:a16="http://schemas.microsoft.com/office/drawing/2014/main" id="{A211955F-6E47-43F5-BFDC-463A322DE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95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2293" name="Group 223">
            <a:extLst>
              <a:ext uri="{FF2B5EF4-FFF2-40B4-BE49-F238E27FC236}">
                <a16:creationId xmlns:a16="http://schemas.microsoft.com/office/drawing/2014/main" id="{88CF6FBC-F52A-4074-876A-90F7D8E0D16F}"/>
              </a:ext>
            </a:extLst>
          </p:cNvPr>
          <p:cNvGrpSpPr>
            <a:grpSpLocks/>
          </p:cNvGrpSpPr>
          <p:nvPr/>
        </p:nvGrpSpPr>
        <p:grpSpPr bwMode="auto">
          <a:xfrm>
            <a:off x="3903663" y="4719638"/>
            <a:ext cx="623887" cy="744537"/>
            <a:chOff x="2365" y="2566"/>
            <a:chExt cx="393" cy="469"/>
          </a:xfrm>
        </p:grpSpPr>
        <p:sp>
          <p:nvSpPr>
            <p:cNvPr id="12351" name="Freeform 224">
              <a:extLst>
                <a:ext uri="{FF2B5EF4-FFF2-40B4-BE49-F238E27FC236}">
                  <a16:creationId xmlns:a16="http://schemas.microsoft.com/office/drawing/2014/main" id="{AA62DBB2-3567-4252-8A6C-55C0E9D72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894"/>
              <a:ext cx="393" cy="141"/>
            </a:xfrm>
            <a:custGeom>
              <a:avLst/>
              <a:gdLst>
                <a:gd name="T0" fmla="*/ 0 w 157"/>
                <a:gd name="T1" fmla="*/ 865 h 53"/>
                <a:gd name="T2" fmla="*/ 1222 w 157"/>
                <a:gd name="T3" fmla="*/ 998 h 53"/>
                <a:gd name="T4" fmla="*/ 2463 w 157"/>
                <a:gd name="T5" fmla="*/ 849 h 53"/>
                <a:gd name="T6" fmla="*/ 2463 w 157"/>
                <a:gd name="T7" fmla="*/ 849 h 53"/>
                <a:gd name="T8" fmla="*/ 2463 w 157"/>
                <a:gd name="T9" fmla="*/ 0 h 53"/>
                <a:gd name="T10" fmla="*/ 2350 w 157"/>
                <a:gd name="T11" fmla="*/ 170 h 53"/>
                <a:gd name="T12" fmla="*/ 1222 w 157"/>
                <a:gd name="T13" fmla="*/ 362 h 53"/>
                <a:gd name="T14" fmla="*/ 113 w 157"/>
                <a:gd name="T15" fmla="*/ 170 h 53"/>
                <a:gd name="T16" fmla="*/ 0 w 157"/>
                <a:gd name="T17" fmla="*/ 21 h 53"/>
                <a:gd name="T18" fmla="*/ 0 w 157"/>
                <a:gd name="T19" fmla="*/ 849 h 53"/>
                <a:gd name="T20" fmla="*/ 0 w 157"/>
                <a:gd name="T21" fmla="*/ 86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7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3"/>
                    <a:pt x="154" y="6"/>
                    <a:pt x="150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5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225">
              <a:extLst>
                <a:ext uri="{FF2B5EF4-FFF2-40B4-BE49-F238E27FC236}">
                  <a16:creationId xmlns:a16="http://schemas.microsoft.com/office/drawing/2014/main" id="{C0C7713F-CF43-40BA-B00F-B9153F52A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Oval 226">
              <a:extLst>
                <a:ext uri="{FF2B5EF4-FFF2-40B4-BE49-F238E27FC236}">
                  <a16:creationId xmlns:a16="http://schemas.microsoft.com/office/drawing/2014/main" id="{8443DBC2-0ACE-456C-A669-F31C9E6C4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686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54" name="Oval 227">
              <a:extLst>
                <a:ext uri="{FF2B5EF4-FFF2-40B4-BE49-F238E27FC236}">
                  <a16:creationId xmlns:a16="http://schemas.microsoft.com/office/drawing/2014/main" id="{759DBF45-0BAA-4A6B-8629-B38CCB66E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2678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55" name="Freeform 228">
              <a:extLst>
                <a:ext uri="{FF2B5EF4-FFF2-40B4-BE49-F238E27FC236}">
                  <a16:creationId xmlns:a16="http://schemas.microsoft.com/office/drawing/2014/main" id="{B225A953-B90B-446F-8B1A-122EF270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582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229">
              <a:extLst>
                <a:ext uri="{FF2B5EF4-FFF2-40B4-BE49-F238E27FC236}">
                  <a16:creationId xmlns:a16="http://schemas.microsoft.com/office/drawing/2014/main" id="{7ED73703-486D-4FE0-B11D-57548D8AD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630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7" name="Freeform 230">
              <a:extLst>
                <a:ext uri="{FF2B5EF4-FFF2-40B4-BE49-F238E27FC236}">
                  <a16:creationId xmlns:a16="http://schemas.microsoft.com/office/drawing/2014/main" id="{F450915B-2780-46F6-A40E-2E1C6391E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7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231">
              <a:extLst>
                <a:ext uri="{FF2B5EF4-FFF2-40B4-BE49-F238E27FC236}">
                  <a16:creationId xmlns:a16="http://schemas.microsoft.com/office/drawing/2014/main" id="{F736F68D-A8BC-402A-83AC-DB78EAF3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4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Oval 232">
              <a:extLst>
                <a:ext uri="{FF2B5EF4-FFF2-40B4-BE49-F238E27FC236}">
                  <a16:creationId xmlns:a16="http://schemas.microsoft.com/office/drawing/2014/main" id="{1354097F-AF6F-4490-A73F-B35D58230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0" name="Freeform 233">
              <a:extLst>
                <a:ext uri="{FF2B5EF4-FFF2-40B4-BE49-F238E27FC236}">
                  <a16:creationId xmlns:a16="http://schemas.microsoft.com/office/drawing/2014/main" id="{EA952024-2597-48E3-B306-0DCA17E82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694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1" name="Oval 234">
              <a:extLst>
                <a:ext uri="{FF2B5EF4-FFF2-40B4-BE49-F238E27FC236}">
                  <a16:creationId xmlns:a16="http://schemas.microsoft.com/office/drawing/2014/main" id="{0D4BA187-070F-4CA4-9169-BB267AB10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705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2" name="Oval 235">
              <a:extLst>
                <a:ext uri="{FF2B5EF4-FFF2-40B4-BE49-F238E27FC236}">
                  <a16:creationId xmlns:a16="http://schemas.microsoft.com/office/drawing/2014/main" id="{D72B695C-C1A6-45A8-9F26-4C7EC2103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" y="271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3" name="Freeform 236">
              <a:extLst>
                <a:ext uri="{FF2B5EF4-FFF2-40B4-BE49-F238E27FC236}">
                  <a16:creationId xmlns:a16="http://schemas.microsoft.com/office/drawing/2014/main" id="{5DBCF8C5-2F7E-45CD-93B3-075A3841D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939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5" y="13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4" name="Oval 237">
              <a:extLst>
                <a:ext uri="{FF2B5EF4-FFF2-40B4-BE49-F238E27FC236}">
                  <a16:creationId xmlns:a16="http://schemas.microsoft.com/office/drawing/2014/main" id="{75953773-E9C5-46D3-A637-E06460C96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5" name="Oval 238">
              <a:extLst>
                <a:ext uri="{FF2B5EF4-FFF2-40B4-BE49-F238E27FC236}">
                  <a16:creationId xmlns:a16="http://schemas.microsoft.com/office/drawing/2014/main" id="{F333FC3B-325C-4A95-AE34-FD9100840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268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6" name="Oval 239">
              <a:extLst>
                <a:ext uri="{FF2B5EF4-FFF2-40B4-BE49-F238E27FC236}">
                  <a16:creationId xmlns:a16="http://schemas.microsoft.com/office/drawing/2014/main" id="{F0DF8108-FB40-4143-82F7-C641B560E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673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7" name="Oval 240">
              <a:extLst>
                <a:ext uri="{FF2B5EF4-FFF2-40B4-BE49-F238E27FC236}">
                  <a16:creationId xmlns:a16="http://schemas.microsoft.com/office/drawing/2014/main" id="{B24467EE-317E-49BD-9B24-772D6BE27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0" y="270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8" name="Freeform 241">
              <a:extLst>
                <a:ext uri="{FF2B5EF4-FFF2-40B4-BE49-F238E27FC236}">
                  <a16:creationId xmlns:a16="http://schemas.microsoft.com/office/drawing/2014/main" id="{8A373E84-DCD5-4152-A598-E41D02425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Rectangle 242">
              <a:extLst>
                <a:ext uri="{FF2B5EF4-FFF2-40B4-BE49-F238E27FC236}">
                  <a16:creationId xmlns:a16="http://schemas.microsoft.com/office/drawing/2014/main" id="{527F7731-2E50-4265-A6FA-1C3329A33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2945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0" name="Freeform 243">
              <a:extLst>
                <a:ext uri="{FF2B5EF4-FFF2-40B4-BE49-F238E27FC236}">
                  <a16:creationId xmlns:a16="http://schemas.microsoft.com/office/drawing/2014/main" id="{69DE85FD-1041-4D3A-AE97-A31C17393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014"/>
              <a:ext cx="393" cy="21"/>
            </a:xfrm>
            <a:custGeom>
              <a:avLst/>
              <a:gdLst>
                <a:gd name="T0" fmla="*/ 0 w 157"/>
                <a:gd name="T1" fmla="*/ 0 h 8"/>
                <a:gd name="T2" fmla="*/ 0 w 157"/>
                <a:gd name="T3" fmla="*/ 21 h 8"/>
                <a:gd name="T4" fmla="*/ 1222 w 157"/>
                <a:gd name="T5" fmla="*/ 144 h 8"/>
                <a:gd name="T6" fmla="*/ 2463 w 157"/>
                <a:gd name="T7" fmla="*/ 0 h 8"/>
                <a:gd name="T8" fmla="*/ 2463 w 15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4" name="Group 244">
            <a:extLst>
              <a:ext uri="{FF2B5EF4-FFF2-40B4-BE49-F238E27FC236}">
                <a16:creationId xmlns:a16="http://schemas.microsoft.com/office/drawing/2014/main" id="{D7541D86-16AA-4D47-AEC4-02F23DCBE52F}"/>
              </a:ext>
            </a:extLst>
          </p:cNvPr>
          <p:cNvGrpSpPr>
            <a:grpSpLocks/>
          </p:cNvGrpSpPr>
          <p:nvPr/>
        </p:nvGrpSpPr>
        <p:grpSpPr bwMode="auto">
          <a:xfrm>
            <a:off x="4627563" y="4721225"/>
            <a:ext cx="623887" cy="744538"/>
            <a:chOff x="2365" y="2566"/>
            <a:chExt cx="393" cy="469"/>
          </a:xfrm>
        </p:grpSpPr>
        <p:sp>
          <p:nvSpPr>
            <p:cNvPr id="12331" name="Freeform 245">
              <a:extLst>
                <a:ext uri="{FF2B5EF4-FFF2-40B4-BE49-F238E27FC236}">
                  <a16:creationId xmlns:a16="http://schemas.microsoft.com/office/drawing/2014/main" id="{ACEEE9B9-53FE-4525-8158-59457F948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894"/>
              <a:ext cx="393" cy="141"/>
            </a:xfrm>
            <a:custGeom>
              <a:avLst/>
              <a:gdLst>
                <a:gd name="T0" fmla="*/ 0 w 157"/>
                <a:gd name="T1" fmla="*/ 865 h 53"/>
                <a:gd name="T2" fmla="*/ 1222 w 157"/>
                <a:gd name="T3" fmla="*/ 998 h 53"/>
                <a:gd name="T4" fmla="*/ 2463 w 157"/>
                <a:gd name="T5" fmla="*/ 849 h 53"/>
                <a:gd name="T6" fmla="*/ 2463 w 157"/>
                <a:gd name="T7" fmla="*/ 849 h 53"/>
                <a:gd name="T8" fmla="*/ 2463 w 157"/>
                <a:gd name="T9" fmla="*/ 0 h 53"/>
                <a:gd name="T10" fmla="*/ 2350 w 157"/>
                <a:gd name="T11" fmla="*/ 170 h 53"/>
                <a:gd name="T12" fmla="*/ 1222 w 157"/>
                <a:gd name="T13" fmla="*/ 362 h 53"/>
                <a:gd name="T14" fmla="*/ 113 w 157"/>
                <a:gd name="T15" fmla="*/ 170 h 53"/>
                <a:gd name="T16" fmla="*/ 0 w 157"/>
                <a:gd name="T17" fmla="*/ 21 h 53"/>
                <a:gd name="T18" fmla="*/ 0 w 157"/>
                <a:gd name="T19" fmla="*/ 849 h 53"/>
                <a:gd name="T20" fmla="*/ 0 w 157"/>
                <a:gd name="T21" fmla="*/ 86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7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3"/>
                    <a:pt x="154" y="6"/>
                    <a:pt x="150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5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246">
              <a:extLst>
                <a:ext uri="{FF2B5EF4-FFF2-40B4-BE49-F238E27FC236}">
                  <a16:creationId xmlns:a16="http://schemas.microsoft.com/office/drawing/2014/main" id="{36DC12D0-2808-49D9-94E6-7874FB8B3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Oval 247">
              <a:extLst>
                <a:ext uri="{FF2B5EF4-FFF2-40B4-BE49-F238E27FC236}">
                  <a16:creationId xmlns:a16="http://schemas.microsoft.com/office/drawing/2014/main" id="{DE292E44-EFFB-470F-A44A-2EBA8C0A3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686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34" name="Oval 248">
              <a:extLst>
                <a:ext uri="{FF2B5EF4-FFF2-40B4-BE49-F238E27FC236}">
                  <a16:creationId xmlns:a16="http://schemas.microsoft.com/office/drawing/2014/main" id="{D77ECF71-0F28-4E71-9473-02E1DB92F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2678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35" name="Freeform 249">
              <a:extLst>
                <a:ext uri="{FF2B5EF4-FFF2-40B4-BE49-F238E27FC236}">
                  <a16:creationId xmlns:a16="http://schemas.microsoft.com/office/drawing/2014/main" id="{C5ADD6A9-D7A0-47AD-B067-61D4282AC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582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Freeform 250">
              <a:extLst>
                <a:ext uri="{FF2B5EF4-FFF2-40B4-BE49-F238E27FC236}">
                  <a16:creationId xmlns:a16="http://schemas.microsoft.com/office/drawing/2014/main" id="{A8DEEEAC-2D3B-4F68-A6A7-BB63EA016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630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251">
              <a:extLst>
                <a:ext uri="{FF2B5EF4-FFF2-40B4-BE49-F238E27FC236}">
                  <a16:creationId xmlns:a16="http://schemas.microsoft.com/office/drawing/2014/main" id="{EFD77949-8AC2-4DD7-B151-2D3A5135D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7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252">
              <a:extLst>
                <a:ext uri="{FF2B5EF4-FFF2-40B4-BE49-F238E27FC236}">
                  <a16:creationId xmlns:a16="http://schemas.microsoft.com/office/drawing/2014/main" id="{6BE1C07E-FBA8-4511-9F0B-9E8FD72C8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4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Oval 253">
              <a:extLst>
                <a:ext uri="{FF2B5EF4-FFF2-40B4-BE49-F238E27FC236}">
                  <a16:creationId xmlns:a16="http://schemas.microsoft.com/office/drawing/2014/main" id="{FB343789-1D72-4FEA-94E0-AED3F564B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0" name="Freeform 254">
              <a:extLst>
                <a:ext uri="{FF2B5EF4-FFF2-40B4-BE49-F238E27FC236}">
                  <a16:creationId xmlns:a16="http://schemas.microsoft.com/office/drawing/2014/main" id="{D4D9C713-D4D9-4E8E-A3E9-8EA7CC192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694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Oval 255">
              <a:extLst>
                <a:ext uri="{FF2B5EF4-FFF2-40B4-BE49-F238E27FC236}">
                  <a16:creationId xmlns:a16="http://schemas.microsoft.com/office/drawing/2014/main" id="{61408917-167D-4E56-B332-D890877F3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705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2" name="Oval 256">
              <a:extLst>
                <a:ext uri="{FF2B5EF4-FFF2-40B4-BE49-F238E27FC236}">
                  <a16:creationId xmlns:a16="http://schemas.microsoft.com/office/drawing/2014/main" id="{A0820059-8B16-4665-AE47-1AC841BCD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" y="271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3" name="Freeform 257">
              <a:extLst>
                <a:ext uri="{FF2B5EF4-FFF2-40B4-BE49-F238E27FC236}">
                  <a16:creationId xmlns:a16="http://schemas.microsoft.com/office/drawing/2014/main" id="{E1CC09A8-6479-442A-9892-E36AE0E44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939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5" y="13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4" name="Oval 258">
              <a:extLst>
                <a:ext uri="{FF2B5EF4-FFF2-40B4-BE49-F238E27FC236}">
                  <a16:creationId xmlns:a16="http://schemas.microsoft.com/office/drawing/2014/main" id="{2D8F98DA-15F9-4767-9F1D-AFC97C4BA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5" name="Oval 259">
              <a:extLst>
                <a:ext uri="{FF2B5EF4-FFF2-40B4-BE49-F238E27FC236}">
                  <a16:creationId xmlns:a16="http://schemas.microsoft.com/office/drawing/2014/main" id="{FA4A7748-A321-4230-BA4A-2F8A6A955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268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6" name="Oval 260">
              <a:extLst>
                <a:ext uri="{FF2B5EF4-FFF2-40B4-BE49-F238E27FC236}">
                  <a16:creationId xmlns:a16="http://schemas.microsoft.com/office/drawing/2014/main" id="{5128CFC6-6BE6-45CB-A3E8-A00E41044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673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7" name="Oval 261">
              <a:extLst>
                <a:ext uri="{FF2B5EF4-FFF2-40B4-BE49-F238E27FC236}">
                  <a16:creationId xmlns:a16="http://schemas.microsoft.com/office/drawing/2014/main" id="{D9DBB198-C744-45F0-AB6D-57A2E8925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0" y="270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8" name="Freeform 262">
              <a:extLst>
                <a:ext uri="{FF2B5EF4-FFF2-40B4-BE49-F238E27FC236}">
                  <a16:creationId xmlns:a16="http://schemas.microsoft.com/office/drawing/2014/main" id="{D16622E0-E8D9-4D6C-9404-AFA0D6798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Rectangle 263">
              <a:extLst>
                <a:ext uri="{FF2B5EF4-FFF2-40B4-BE49-F238E27FC236}">
                  <a16:creationId xmlns:a16="http://schemas.microsoft.com/office/drawing/2014/main" id="{7C6EB3D4-E0B7-4CF4-BACA-6584A98FB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2945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50" name="Freeform 264">
              <a:extLst>
                <a:ext uri="{FF2B5EF4-FFF2-40B4-BE49-F238E27FC236}">
                  <a16:creationId xmlns:a16="http://schemas.microsoft.com/office/drawing/2014/main" id="{988C8FB2-EB72-45A8-AFBB-361735ACC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014"/>
              <a:ext cx="393" cy="21"/>
            </a:xfrm>
            <a:custGeom>
              <a:avLst/>
              <a:gdLst>
                <a:gd name="T0" fmla="*/ 0 w 157"/>
                <a:gd name="T1" fmla="*/ 0 h 8"/>
                <a:gd name="T2" fmla="*/ 0 w 157"/>
                <a:gd name="T3" fmla="*/ 21 h 8"/>
                <a:gd name="T4" fmla="*/ 1222 w 157"/>
                <a:gd name="T5" fmla="*/ 144 h 8"/>
                <a:gd name="T6" fmla="*/ 2463 w 157"/>
                <a:gd name="T7" fmla="*/ 0 h 8"/>
                <a:gd name="T8" fmla="*/ 2463 w 15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5" name="Group 265">
            <a:extLst>
              <a:ext uri="{FF2B5EF4-FFF2-40B4-BE49-F238E27FC236}">
                <a16:creationId xmlns:a16="http://schemas.microsoft.com/office/drawing/2014/main" id="{411F0EA9-83C3-4B76-92D3-142B048BA0D0}"/>
              </a:ext>
            </a:extLst>
          </p:cNvPr>
          <p:cNvGrpSpPr>
            <a:grpSpLocks/>
          </p:cNvGrpSpPr>
          <p:nvPr/>
        </p:nvGrpSpPr>
        <p:grpSpPr bwMode="auto">
          <a:xfrm>
            <a:off x="7835900" y="4759325"/>
            <a:ext cx="623888" cy="603250"/>
            <a:chOff x="3300" y="2579"/>
            <a:chExt cx="393" cy="380"/>
          </a:xfrm>
        </p:grpSpPr>
        <p:sp>
          <p:nvSpPr>
            <p:cNvPr id="12314" name="Freeform 266">
              <a:extLst>
                <a:ext uri="{FF2B5EF4-FFF2-40B4-BE49-F238E27FC236}">
                  <a16:creationId xmlns:a16="http://schemas.microsoft.com/office/drawing/2014/main" id="{E3C927E4-2804-49BC-9BD6-6FDBA746C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Oval 267">
              <a:extLst>
                <a:ext uri="{FF2B5EF4-FFF2-40B4-BE49-F238E27FC236}">
                  <a16:creationId xmlns:a16="http://schemas.microsoft.com/office/drawing/2014/main" id="{32F62E2A-A0CB-42DC-873C-840D3F92F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2699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16" name="Oval 268">
              <a:extLst>
                <a:ext uri="{FF2B5EF4-FFF2-40B4-BE49-F238E27FC236}">
                  <a16:creationId xmlns:a16="http://schemas.microsoft.com/office/drawing/2014/main" id="{1E2B5571-D628-4325-8808-B8DE3FFE1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69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17" name="Freeform 269">
              <a:extLst>
                <a:ext uri="{FF2B5EF4-FFF2-40B4-BE49-F238E27FC236}">
                  <a16:creationId xmlns:a16="http://schemas.microsoft.com/office/drawing/2014/main" id="{6FE4FC2A-11C8-469E-A3C1-C405FA53E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59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270">
              <a:extLst>
                <a:ext uri="{FF2B5EF4-FFF2-40B4-BE49-F238E27FC236}">
                  <a16:creationId xmlns:a16="http://schemas.microsoft.com/office/drawing/2014/main" id="{33D8B1F8-6BBD-48FC-A329-E3B313ACA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643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Freeform 271">
              <a:extLst>
                <a:ext uri="{FF2B5EF4-FFF2-40B4-BE49-F238E27FC236}">
                  <a16:creationId xmlns:a16="http://schemas.microsoft.com/office/drawing/2014/main" id="{5C36D767-06E4-48F6-B07C-0004378BE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9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Freeform 272">
              <a:extLst>
                <a:ext uri="{FF2B5EF4-FFF2-40B4-BE49-F238E27FC236}">
                  <a16:creationId xmlns:a16="http://schemas.microsoft.com/office/drawing/2014/main" id="{AC153473-D8B2-429A-8055-60493CEA7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87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1" name="Oval 273">
              <a:extLst>
                <a:ext uri="{FF2B5EF4-FFF2-40B4-BE49-F238E27FC236}">
                  <a16:creationId xmlns:a16="http://schemas.microsoft.com/office/drawing/2014/main" id="{5EDE671B-1DCE-44E3-9586-643503D68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2" name="Freeform 274">
              <a:extLst>
                <a:ext uri="{FF2B5EF4-FFF2-40B4-BE49-F238E27FC236}">
                  <a16:creationId xmlns:a16="http://schemas.microsoft.com/office/drawing/2014/main" id="{2C7AA150-E594-4990-95FE-092690A34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707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Oval 275">
              <a:extLst>
                <a:ext uri="{FF2B5EF4-FFF2-40B4-BE49-F238E27FC236}">
                  <a16:creationId xmlns:a16="http://schemas.microsoft.com/office/drawing/2014/main" id="{91A0BAD9-2D28-4DE9-BF6A-C6913F142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718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4" name="Oval 276">
              <a:extLst>
                <a:ext uri="{FF2B5EF4-FFF2-40B4-BE49-F238E27FC236}">
                  <a16:creationId xmlns:a16="http://schemas.microsoft.com/office/drawing/2014/main" id="{8CC550CF-FBB6-4EAC-8239-BE378D504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2728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5" name="Oval 277">
              <a:extLst>
                <a:ext uri="{FF2B5EF4-FFF2-40B4-BE49-F238E27FC236}">
                  <a16:creationId xmlns:a16="http://schemas.microsoft.com/office/drawing/2014/main" id="{688E1538-483D-493B-836B-68D1FCCC2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6" name="Oval 278">
              <a:extLst>
                <a:ext uri="{FF2B5EF4-FFF2-40B4-BE49-F238E27FC236}">
                  <a16:creationId xmlns:a16="http://schemas.microsoft.com/office/drawing/2014/main" id="{8AA95E32-4E2F-4617-A667-FF3D614B3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696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7" name="Oval 279">
              <a:extLst>
                <a:ext uri="{FF2B5EF4-FFF2-40B4-BE49-F238E27FC236}">
                  <a16:creationId xmlns:a16="http://schemas.microsoft.com/office/drawing/2014/main" id="{163BE98A-81B2-4DC7-9231-0D45722E4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268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8" name="Oval 280">
              <a:extLst>
                <a:ext uri="{FF2B5EF4-FFF2-40B4-BE49-F238E27FC236}">
                  <a16:creationId xmlns:a16="http://schemas.microsoft.com/office/drawing/2014/main" id="{05032028-AD76-404F-B3E1-D2AB4C95F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271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9" name="Freeform 281">
              <a:extLst>
                <a:ext uri="{FF2B5EF4-FFF2-40B4-BE49-F238E27FC236}">
                  <a16:creationId xmlns:a16="http://schemas.microsoft.com/office/drawing/2014/main" id="{63F91BDD-ACB7-463F-A99C-E5C270C69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Rectangle 282">
              <a:extLst>
                <a:ext uri="{FF2B5EF4-FFF2-40B4-BE49-F238E27FC236}">
                  <a16:creationId xmlns:a16="http://schemas.microsoft.com/office/drawing/2014/main" id="{01F53476-0B1F-46E1-8FFE-CAB58A6D8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95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2296" name="Group 283">
            <a:extLst>
              <a:ext uri="{FF2B5EF4-FFF2-40B4-BE49-F238E27FC236}">
                <a16:creationId xmlns:a16="http://schemas.microsoft.com/office/drawing/2014/main" id="{45ADBA87-7E52-4FD4-B85D-738CE831EDD1}"/>
              </a:ext>
            </a:extLst>
          </p:cNvPr>
          <p:cNvGrpSpPr>
            <a:grpSpLocks/>
          </p:cNvGrpSpPr>
          <p:nvPr/>
        </p:nvGrpSpPr>
        <p:grpSpPr bwMode="auto">
          <a:xfrm>
            <a:off x="8570913" y="4762500"/>
            <a:ext cx="623887" cy="603250"/>
            <a:chOff x="3300" y="2579"/>
            <a:chExt cx="393" cy="380"/>
          </a:xfrm>
        </p:grpSpPr>
        <p:sp>
          <p:nvSpPr>
            <p:cNvPr id="12297" name="Freeform 284">
              <a:extLst>
                <a:ext uri="{FF2B5EF4-FFF2-40B4-BE49-F238E27FC236}">
                  <a16:creationId xmlns:a16="http://schemas.microsoft.com/office/drawing/2014/main" id="{295A2EC0-62C9-4D7E-B809-B239A814A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Oval 285">
              <a:extLst>
                <a:ext uri="{FF2B5EF4-FFF2-40B4-BE49-F238E27FC236}">
                  <a16:creationId xmlns:a16="http://schemas.microsoft.com/office/drawing/2014/main" id="{2F2F63D1-47B7-46A5-94D3-BB3144115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2699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299" name="Oval 286">
              <a:extLst>
                <a:ext uri="{FF2B5EF4-FFF2-40B4-BE49-F238E27FC236}">
                  <a16:creationId xmlns:a16="http://schemas.microsoft.com/office/drawing/2014/main" id="{4D7DC76F-8029-436F-BE88-43B3FD232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69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0" name="Freeform 287">
              <a:extLst>
                <a:ext uri="{FF2B5EF4-FFF2-40B4-BE49-F238E27FC236}">
                  <a16:creationId xmlns:a16="http://schemas.microsoft.com/office/drawing/2014/main" id="{AC464E55-C19B-4E05-8A49-F2647716E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59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288">
              <a:extLst>
                <a:ext uri="{FF2B5EF4-FFF2-40B4-BE49-F238E27FC236}">
                  <a16:creationId xmlns:a16="http://schemas.microsoft.com/office/drawing/2014/main" id="{9400D274-B00E-4904-88E8-750549939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643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289">
              <a:extLst>
                <a:ext uri="{FF2B5EF4-FFF2-40B4-BE49-F238E27FC236}">
                  <a16:creationId xmlns:a16="http://schemas.microsoft.com/office/drawing/2014/main" id="{CC3A2FDC-6A84-477E-BD9B-BEAA2CF9C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9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290">
              <a:extLst>
                <a:ext uri="{FF2B5EF4-FFF2-40B4-BE49-F238E27FC236}">
                  <a16:creationId xmlns:a16="http://schemas.microsoft.com/office/drawing/2014/main" id="{A6BD148D-E626-46F1-8CE7-62AB54D37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87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Oval 291">
              <a:extLst>
                <a:ext uri="{FF2B5EF4-FFF2-40B4-BE49-F238E27FC236}">
                  <a16:creationId xmlns:a16="http://schemas.microsoft.com/office/drawing/2014/main" id="{CBDA1F66-1480-44BB-A866-D016B650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5" name="Freeform 292">
              <a:extLst>
                <a:ext uri="{FF2B5EF4-FFF2-40B4-BE49-F238E27FC236}">
                  <a16:creationId xmlns:a16="http://schemas.microsoft.com/office/drawing/2014/main" id="{200B1BFD-F9B7-4A98-910F-C441A02AD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707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Oval 293">
              <a:extLst>
                <a:ext uri="{FF2B5EF4-FFF2-40B4-BE49-F238E27FC236}">
                  <a16:creationId xmlns:a16="http://schemas.microsoft.com/office/drawing/2014/main" id="{3F8F0325-EE13-4710-B52C-6396661AC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718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7" name="Oval 294">
              <a:extLst>
                <a:ext uri="{FF2B5EF4-FFF2-40B4-BE49-F238E27FC236}">
                  <a16:creationId xmlns:a16="http://schemas.microsoft.com/office/drawing/2014/main" id="{B9D7C075-6349-46C3-B62B-75577C944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2728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8" name="Oval 295">
              <a:extLst>
                <a:ext uri="{FF2B5EF4-FFF2-40B4-BE49-F238E27FC236}">
                  <a16:creationId xmlns:a16="http://schemas.microsoft.com/office/drawing/2014/main" id="{C5571BDB-AFF1-49D7-A91B-5316FA94A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9" name="Oval 296">
              <a:extLst>
                <a:ext uri="{FF2B5EF4-FFF2-40B4-BE49-F238E27FC236}">
                  <a16:creationId xmlns:a16="http://schemas.microsoft.com/office/drawing/2014/main" id="{3854AA7D-BEAB-4E65-B891-3B51311AE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696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10" name="Oval 297">
              <a:extLst>
                <a:ext uri="{FF2B5EF4-FFF2-40B4-BE49-F238E27FC236}">
                  <a16:creationId xmlns:a16="http://schemas.microsoft.com/office/drawing/2014/main" id="{6321A119-4441-4049-B800-C4DC36626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268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11" name="Oval 298">
              <a:extLst>
                <a:ext uri="{FF2B5EF4-FFF2-40B4-BE49-F238E27FC236}">
                  <a16:creationId xmlns:a16="http://schemas.microsoft.com/office/drawing/2014/main" id="{6AFD43D4-0387-410B-90EC-D3626508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271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12" name="Freeform 299">
              <a:extLst>
                <a:ext uri="{FF2B5EF4-FFF2-40B4-BE49-F238E27FC236}">
                  <a16:creationId xmlns:a16="http://schemas.microsoft.com/office/drawing/2014/main" id="{D5EF1C59-E51E-4DC4-85A1-F81299FF6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Rectangle 300">
              <a:extLst>
                <a:ext uri="{FF2B5EF4-FFF2-40B4-BE49-F238E27FC236}">
                  <a16:creationId xmlns:a16="http://schemas.microsoft.com/office/drawing/2014/main" id="{DF934F9C-A3EF-4E97-9545-2AB86AC63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95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E5E6E44B-2056-42CD-AF2F-5AB82F7BCB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Simple columnar epithelium</a:t>
            </a:r>
          </a:p>
        </p:txBody>
      </p:sp>
      <p:grpSp>
        <p:nvGrpSpPr>
          <p:cNvPr id="13314" name="Group 3">
            <a:extLst>
              <a:ext uri="{FF2B5EF4-FFF2-40B4-BE49-F238E27FC236}">
                <a16:creationId xmlns:a16="http://schemas.microsoft.com/office/drawing/2014/main" id="{A65F12A1-B0D8-43F8-9667-35147E1E23A1}"/>
              </a:ext>
            </a:extLst>
          </p:cNvPr>
          <p:cNvGrpSpPr>
            <a:grpSpLocks/>
          </p:cNvGrpSpPr>
          <p:nvPr/>
        </p:nvGrpSpPr>
        <p:grpSpPr bwMode="auto">
          <a:xfrm>
            <a:off x="3730625" y="2225675"/>
            <a:ext cx="4721225" cy="1985963"/>
            <a:chOff x="1390" y="1402"/>
            <a:chExt cx="2974" cy="1251"/>
          </a:xfrm>
        </p:grpSpPr>
        <p:sp>
          <p:nvSpPr>
            <p:cNvPr id="13354" name="Freeform 4">
              <a:extLst>
                <a:ext uri="{FF2B5EF4-FFF2-40B4-BE49-F238E27FC236}">
                  <a16:creationId xmlns:a16="http://schemas.microsoft.com/office/drawing/2014/main" id="{ECD0B23C-2029-4296-815C-6AED43FF8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509"/>
              <a:ext cx="333" cy="144"/>
            </a:xfrm>
            <a:custGeom>
              <a:avLst/>
              <a:gdLst>
                <a:gd name="T0" fmla="*/ 0 w 133"/>
                <a:gd name="T1" fmla="*/ 875 h 54"/>
                <a:gd name="T2" fmla="*/ 1034 w 133"/>
                <a:gd name="T3" fmla="*/ 1024 h 54"/>
                <a:gd name="T4" fmla="*/ 2088 w 133"/>
                <a:gd name="T5" fmla="*/ 875 h 54"/>
                <a:gd name="T6" fmla="*/ 2088 w 133"/>
                <a:gd name="T7" fmla="*/ 853 h 54"/>
                <a:gd name="T8" fmla="*/ 2088 w 133"/>
                <a:gd name="T9" fmla="*/ 0 h 54"/>
                <a:gd name="T10" fmla="*/ 1993 w 133"/>
                <a:gd name="T11" fmla="*/ 192 h 54"/>
                <a:gd name="T12" fmla="*/ 1034 w 133"/>
                <a:gd name="T13" fmla="*/ 376 h 54"/>
                <a:gd name="T14" fmla="*/ 95 w 133"/>
                <a:gd name="T15" fmla="*/ 192 h 54"/>
                <a:gd name="T16" fmla="*/ 0 w 133"/>
                <a:gd name="T17" fmla="*/ 21 h 54"/>
                <a:gd name="T18" fmla="*/ 0 w 133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2" y="54"/>
                    <a:pt x="132" y="49"/>
                    <a:pt x="133" y="46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2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5">
              <a:extLst>
                <a:ext uri="{FF2B5EF4-FFF2-40B4-BE49-F238E27FC236}">
                  <a16:creationId xmlns:a16="http://schemas.microsoft.com/office/drawing/2014/main" id="{799C7F78-AA8F-467B-BCA8-9A1799835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557"/>
              <a:ext cx="222" cy="40"/>
            </a:xfrm>
            <a:custGeom>
              <a:avLst/>
              <a:gdLst>
                <a:gd name="T0" fmla="*/ 0 w 89"/>
                <a:gd name="T1" fmla="*/ 0 h 15"/>
                <a:gd name="T2" fmla="*/ 1382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Rectangle 6">
              <a:extLst>
                <a:ext uri="{FF2B5EF4-FFF2-40B4-BE49-F238E27FC236}">
                  <a16:creationId xmlns:a16="http://schemas.microsoft.com/office/drawing/2014/main" id="{545DEA22-F192-4D42-B237-0D4A830D5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7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57" name="Freeform 7">
              <a:extLst>
                <a:ext uri="{FF2B5EF4-FFF2-40B4-BE49-F238E27FC236}">
                  <a16:creationId xmlns:a16="http://schemas.microsoft.com/office/drawing/2014/main" id="{5F846285-5468-4F41-921D-35502587E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629"/>
              <a:ext cx="333" cy="24"/>
            </a:xfrm>
            <a:custGeom>
              <a:avLst/>
              <a:gdLst>
                <a:gd name="T0" fmla="*/ 0 w 133"/>
                <a:gd name="T1" fmla="*/ 21 h 9"/>
                <a:gd name="T2" fmla="*/ 0 w 133"/>
                <a:gd name="T3" fmla="*/ 21 h 9"/>
                <a:gd name="T4" fmla="*/ 1034 w 133"/>
                <a:gd name="T5" fmla="*/ 171 h 9"/>
                <a:gd name="T6" fmla="*/ 2088 w 133"/>
                <a:gd name="T7" fmla="*/ 21 h 9"/>
                <a:gd name="T8" fmla="*/ 2088 w 13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2" y="9"/>
                    <a:pt x="132" y="4"/>
                    <a:pt x="133" y="1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8">
              <a:extLst>
                <a:ext uri="{FF2B5EF4-FFF2-40B4-BE49-F238E27FC236}">
                  <a16:creationId xmlns:a16="http://schemas.microsoft.com/office/drawing/2014/main" id="{16B57E67-1B5D-4C20-87EB-ED0192C6E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509"/>
              <a:ext cx="333" cy="144"/>
            </a:xfrm>
            <a:custGeom>
              <a:avLst/>
              <a:gdLst>
                <a:gd name="T0" fmla="*/ 0 w 133"/>
                <a:gd name="T1" fmla="*/ 875 h 54"/>
                <a:gd name="T2" fmla="*/ 1034 w 133"/>
                <a:gd name="T3" fmla="*/ 1024 h 54"/>
                <a:gd name="T4" fmla="*/ 2088 w 133"/>
                <a:gd name="T5" fmla="*/ 875 h 54"/>
                <a:gd name="T6" fmla="*/ 2088 w 133"/>
                <a:gd name="T7" fmla="*/ 853 h 54"/>
                <a:gd name="T8" fmla="*/ 2088 w 133"/>
                <a:gd name="T9" fmla="*/ 0 h 54"/>
                <a:gd name="T10" fmla="*/ 1993 w 133"/>
                <a:gd name="T11" fmla="*/ 192 h 54"/>
                <a:gd name="T12" fmla="*/ 1034 w 133"/>
                <a:gd name="T13" fmla="*/ 376 h 54"/>
                <a:gd name="T14" fmla="*/ 95 w 133"/>
                <a:gd name="T15" fmla="*/ 192 h 54"/>
                <a:gd name="T16" fmla="*/ 0 w 133"/>
                <a:gd name="T17" fmla="*/ 21 h 54"/>
                <a:gd name="T18" fmla="*/ 0 w 133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2" y="54"/>
                    <a:pt x="132" y="49"/>
                    <a:pt x="133" y="46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2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9">
              <a:extLst>
                <a:ext uri="{FF2B5EF4-FFF2-40B4-BE49-F238E27FC236}">
                  <a16:creationId xmlns:a16="http://schemas.microsoft.com/office/drawing/2014/main" id="{ECB16336-5989-4682-BE8A-D2D5B3213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410"/>
              <a:ext cx="333" cy="1152"/>
            </a:xfrm>
            <a:custGeom>
              <a:avLst/>
              <a:gdLst>
                <a:gd name="T0" fmla="*/ 1034 w 133"/>
                <a:gd name="T1" fmla="*/ 8192 h 432"/>
                <a:gd name="T2" fmla="*/ 95 w 133"/>
                <a:gd name="T3" fmla="*/ 8000 h 432"/>
                <a:gd name="T4" fmla="*/ 0 w 133"/>
                <a:gd name="T5" fmla="*/ 7603 h 432"/>
                <a:gd name="T6" fmla="*/ 0 w 133"/>
                <a:gd name="T7" fmla="*/ 419 h 432"/>
                <a:gd name="T8" fmla="*/ 300 w 133"/>
                <a:gd name="T9" fmla="*/ 0 h 432"/>
                <a:gd name="T10" fmla="*/ 1034 w 133"/>
                <a:gd name="T11" fmla="*/ 0 h 432"/>
                <a:gd name="T12" fmla="*/ 1034 w 133"/>
                <a:gd name="T13" fmla="*/ 0 h 432"/>
                <a:gd name="T14" fmla="*/ 1788 w 133"/>
                <a:gd name="T15" fmla="*/ 0 h 432"/>
                <a:gd name="T16" fmla="*/ 2068 w 133"/>
                <a:gd name="T17" fmla="*/ 419 h 432"/>
                <a:gd name="T18" fmla="*/ 2068 w 133"/>
                <a:gd name="T19" fmla="*/ 7603 h 432"/>
                <a:gd name="T20" fmla="*/ 1993 w 133"/>
                <a:gd name="T21" fmla="*/ 8000 h 432"/>
                <a:gd name="T22" fmla="*/ 1034 w 133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2">
                  <a:moveTo>
                    <a:pt x="66" y="432"/>
                  </a:moveTo>
                  <a:cubicBezTo>
                    <a:pt x="41" y="432"/>
                    <a:pt x="12" y="428"/>
                    <a:pt x="6" y="422"/>
                  </a:cubicBezTo>
                  <a:cubicBezTo>
                    <a:pt x="0" y="416"/>
                    <a:pt x="0" y="410"/>
                    <a:pt x="0" y="401"/>
                  </a:cubicBezTo>
                  <a:cubicBezTo>
                    <a:pt x="0" y="391"/>
                    <a:pt x="0" y="33"/>
                    <a:pt x="0" y="22"/>
                  </a:cubicBezTo>
                  <a:cubicBezTo>
                    <a:pt x="0" y="11"/>
                    <a:pt x="7" y="1"/>
                    <a:pt x="19" y="0"/>
                  </a:cubicBezTo>
                  <a:cubicBezTo>
                    <a:pt x="31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102" y="0"/>
                    <a:pt x="114" y="0"/>
                  </a:cubicBezTo>
                  <a:cubicBezTo>
                    <a:pt x="126" y="1"/>
                    <a:pt x="132" y="11"/>
                    <a:pt x="132" y="22"/>
                  </a:cubicBezTo>
                  <a:cubicBezTo>
                    <a:pt x="132" y="33"/>
                    <a:pt x="132" y="391"/>
                    <a:pt x="132" y="401"/>
                  </a:cubicBezTo>
                  <a:cubicBezTo>
                    <a:pt x="132" y="410"/>
                    <a:pt x="133" y="416"/>
                    <a:pt x="127" y="422"/>
                  </a:cubicBezTo>
                  <a:cubicBezTo>
                    <a:pt x="120" y="428"/>
                    <a:pt x="92" y="432"/>
                    <a:pt x="66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Oval 10">
              <a:extLst>
                <a:ext uri="{FF2B5EF4-FFF2-40B4-BE49-F238E27FC236}">
                  <a16:creationId xmlns:a16="http://schemas.microsoft.com/office/drawing/2014/main" id="{943C9270-9ED9-4A8D-A9D9-0DD65C481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1981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61" name="Oval 11">
              <a:extLst>
                <a:ext uri="{FF2B5EF4-FFF2-40B4-BE49-F238E27FC236}">
                  <a16:creationId xmlns:a16="http://schemas.microsoft.com/office/drawing/2014/main" id="{A68F73C2-C9B0-48C8-A6D8-FA9B698AD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1965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62" name="Freeform 12">
              <a:extLst>
                <a:ext uri="{FF2B5EF4-FFF2-40B4-BE49-F238E27FC236}">
                  <a16:creationId xmlns:a16="http://schemas.microsoft.com/office/drawing/2014/main" id="{C484F834-6DC0-4F3D-878C-C8D699C05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429"/>
              <a:ext cx="310" cy="1120"/>
            </a:xfrm>
            <a:custGeom>
              <a:avLst/>
              <a:gdLst>
                <a:gd name="T0" fmla="*/ 0 w 124"/>
                <a:gd name="T1" fmla="*/ 7736 h 420"/>
                <a:gd name="T2" fmla="*/ 33 w 124"/>
                <a:gd name="T3" fmla="*/ 7795 h 420"/>
                <a:gd name="T4" fmla="*/ 938 w 124"/>
                <a:gd name="T5" fmla="*/ 7965 h 420"/>
                <a:gd name="T6" fmla="*/ 938 w 124"/>
                <a:gd name="T7" fmla="*/ 7965 h 420"/>
                <a:gd name="T8" fmla="*/ 1845 w 124"/>
                <a:gd name="T9" fmla="*/ 7795 h 420"/>
                <a:gd name="T10" fmla="*/ 1925 w 124"/>
                <a:gd name="T11" fmla="*/ 7416 h 420"/>
                <a:gd name="T12" fmla="*/ 1925 w 124"/>
                <a:gd name="T13" fmla="*/ 320 h 420"/>
                <a:gd name="T14" fmla="*/ 1783 w 124"/>
                <a:gd name="T15" fmla="*/ 0 h 420"/>
                <a:gd name="T16" fmla="*/ 1863 w 124"/>
                <a:gd name="T17" fmla="*/ 264 h 420"/>
                <a:gd name="T18" fmla="*/ 1720 w 124"/>
                <a:gd name="T19" fmla="*/ 6259 h 420"/>
                <a:gd name="T20" fmla="*/ 708 w 124"/>
                <a:gd name="T21" fmla="*/ 7816 h 420"/>
                <a:gd name="T22" fmla="*/ 0 w 124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420">
                  <a:moveTo>
                    <a:pt x="0" y="408"/>
                  </a:moveTo>
                  <a:cubicBezTo>
                    <a:pt x="1" y="409"/>
                    <a:pt x="2" y="410"/>
                    <a:pt x="2" y="411"/>
                  </a:cubicBezTo>
                  <a:cubicBezTo>
                    <a:pt x="9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2" y="416"/>
                    <a:pt x="118" y="411"/>
                  </a:cubicBezTo>
                  <a:cubicBezTo>
                    <a:pt x="124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13">
              <a:extLst>
                <a:ext uri="{FF2B5EF4-FFF2-40B4-BE49-F238E27FC236}">
                  <a16:creationId xmlns:a16="http://schemas.microsoft.com/office/drawing/2014/main" id="{F0DF6508-BBA4-4EA1-B276-3FA4A6BA1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1480"/>
              <a:ext cx="160" cy="1069"/>
            </a:xfrm>
            <a:custGeom>
              <a:avLst/>
              <a:gdLst>
                <a:gd name="T0" fmla="*/ 0 w 64"/>
                <a:gd name="T1" fmla="*/ 7598 h 401"/>
                <a:gd name="T2" fmla="*/ 908 w 64"/>
                <a:gd name="T3" fmla="*/ 7427 h 401"/>
                <a:gd name="T4" fmla="*/ 988 w 64"/>
                <a:gd name="T5" fmla="*/ 7051 h 401"/>
                <a:gd name="T6" fmla="*/ 988 w 64"/>
                <a:gd name="T7" fmla="*/ 0 h 401"/>
                <a:gd name="T8" fmla="*/ 833 w 64"/>
                <a:gd name="T9" fmla="*/ 7008 h 401"/>
                <a:gd name="T10" fmla="*/ 0 w 64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1">
                  <a:moveTo>
                    <a:pt x="0" y="401"/>
                  </a:moveTo>
                  <a:cubicBezTo>
                    <a:pt x="24" y="401"/>
                    <a:pt x="52" y="397"/>
                    <a:pt x="58" y="392"/>
                  </a:cubicBezTo>
                  <a:cubicBezTo>
                    <a:pt x="64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8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14">
              <a:extLst>
                <a:ext uri="{FF2B5EF4-FFF2-40B4-BE49-F238E27FC236}">
                  <a16:creationId xmlns:a16="http://schemas.microsoft.com/office/drawing/2014/main" id="{EDACFD05-B1E4-4D99-A424-6ECA97718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421"/>
              <a:ext cx="247" cy="283"/>
            </a:xfrm>
            <a:custGeom>
              <a:avLst/>
              <a:gdLst>
                <a:gd name="T0" fmla="*/ 0 w 99"/>
                <a:gd name="T1" fmla="*/ 2018 h 106"/>
                <a:gd name="T2" fmla="*/ 0 w 99"/>
                <a:gd name="T3" fmla="*/ 422 h 106"/>
                <a:gd name="T4" fmla="*/ 279 w 99"/>
                <a:gd name="T5" fmla="*/ 21 h 106"/>
                <a:gd name="T6" fmla="*/ 978 w 99"/>
                <a:gd name="T7" fmla="*/ 21 h 106"/>
                <a:gd name="T8" fmla="*/ 1537 w 99"/>
                <a:gd name="T9" fmla="*/ 21 h 106"/>
                <a:gd name="T10" fmla="*/ 808 w 99"/>
                <a:gd name="T11" fmla="*/ 115 h 106"/>
                <a:gd name="T12" fmla="*/ 230 w 99"/>
                <a:gd name="T13" fmla="*/ 363 h 106"/>
                <a:gd name="T14" fmla="*/ 0 w 99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7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9" y="1"/>
                    <a:pt x="95" y="1"/>
                    <a:pt x="99" y="1"/>
                  </a:cubicBezTo>
                  <a:cubicBezTo>
                    <a:pt x="90" y="3"/>
                    <a:pt x="70" y="4"/>
                    <a:pt x="52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9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15">
              <a:extLst>
                <a:ext uri="{FF2B5EF4-FFF2-40B4-BE49-F238E27FC236}">
                  <a16:creationId xmlns:a16="http://schemas.microsoft.com/office/drawing/2014/main" id="{8F4E26CE-4DEF-4FA0-BF6A-02908D5E8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421"/>
              <a:ext cx="112" cy="181"/>
            </a:xfrm>
            <a:custGeom>
              <a:avLst/>
              <a:gdLst>
                <a:gd name="T0" fmla="*/ 694 w 45"/>
                <a:gd name="T1" fmla="*/ 21 h 68"/>
                <a:gd name="T2" fmla="*/ 279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75 w 45"/>
                <a:gd name="T9" fmla="*/ 362 h 68"/>
                <a:gd name="T10" fmla="*/ 694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Oval 16">
              <a:extLst>
                <a:ext uri="{FF2B5EF4-FFF2-40B4-BE49-F238E27FC236}">
                  <a16:creationId xmlns:a16="http://schemas.microsoft.com/office/drawing/2014/main" id="{D9DE2902-1D08-4718-93CA-13258AF8F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" y="1957"/>
              <a:ext cx="187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67" name="Freeform 17">
              <a:extLst>
                <a:ext uri="{FF2B5EF4-FFF2-40B4-BE49-F238E27FC236}">
                  <a16:creationId xmlns:a16="http://schemas.microsoft.com/office/drawing/2014/main" id="{6E134771-FBDB-4E41-92EC-E4FADCED0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992"/>
              <a:ext cx="147" cy="250"/>
            </a:xfrm>
            <a:custGeom>
              <a:avLst/>
              <a:gdLst>
                <a:gd name="T0" fmla="*/ 653 w 59"/>
                <a:gd name="T1" fmla="*/ 0 h 94"/>
                <a:gd name="T2" fmla="*/ 757 w 59"/>
                <a:gd name="T3" fmla="*/ 580 h 94"/>
                <a:gd name="T4" fmla="*/ 249 w 59"/>
                <a:gd name="T5" fmla="*/ 1521 h 94"/>
                <a:gd name="T6" fmla="*/ 0 w 59"/>
                <a:gd name="T7" fmla="*/ 1407 h 94"/>
                <a:gd name="T8" fmla="*/ 404 w 59"/>
                <a:gd name="T9" fmla="*/ 1769 h 94"/>
                <a:gd name="T10" fmla="*/ 912 w 59"/>
                <a:gd name="T11" fmla="*/ 827 h 94"/>
                <a:gd name="T12" fmla="*/ 653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7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5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18">
              <a:extLst>
                <a:ext uri="{FF2B5EF4-FFF2-40B4-BE49-F238E27FC236}">
                  <a16:creationId xmlns:a16="http://schemas.microsoft.com/office/drawing/2014/main" id="{F8FA76C2-812E-4609-A81F-7E4A469FC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557"/>
              <a:ext cx="222" cy="40"/>
            </a:xfrm>
            <a:custGeom>
              <a:avLst/>
              <a:gdLst>
                <a:gd name="T0" fmla="*/ 0 w 89"/>
                <a:gd name="T1" fmla="*/ 0 h 15"/>
                <a:gd name="T2" fmla="*/ 1382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6" y="12"/>
                    <a:pt x="89" y="5"/>
                  </a:cubicBezTo>
                  <a:cubicBezTo>
                    <a:pt x="66" y="15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Oval 19">
              <a:extLst>
                <a:ext uri="{FF2B5EF4-FFF2-40B4-BE49-F238E27FC236}">
                  <a16:creationId xmlns:a16="http://schemas.microsoft.com/office/drawing/2014/main" id="{7F36C4DD-CB33-4BD6-971D-78602E917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2000"/>
              <a:ext cx="95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0" name="Oval 20">
              <a:extLst>
                <a:ext uri="{FF2B5EF4-FFF2-40B4-BE49-F238E27FC236}">
                  <a16:creationId xmlns:a16="http://schemas.microsoft.com/office/drawing/2014/main" id="{B6B163D1-BBA9-4BA8-8CE7-BD0F6BF38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" y="1957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1" name="Freeform 21">
              <a:extLst>
                <a:ext uri="{FF2B5EF4-FFF2-40B4-BE49-F238E27FC236}">
                  <a16:creationId xmlns:a16="http://schemas.microsoft.com/office/drawing/2014/main" id="{F6D767E6-BA85-4668-9529-62217863C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410"/>
              <a:ext cx="333" cy="1152"/>
            </a:xfrm>
            <a:custGeom>
              <a:avLst/>
              <a:gdLst>
                <a:gd name="T0" fmla="*/ 1034 w 133"/>
                <a:gd name="T1" fmla="*/ 8192 h 432"/>
                <a:gd name="T2" fmla="*/ 95 w 133"/>
                <a:gd name="T3" fmla="*/ 8000 h 432"/>
                <a:gd name="T4" fmla="*/ 0 w 133"/>
                <a:gd name="T5" fmla="*/ 7603 h 432"/>
                <a:gd name="T6" fmla="*/ 0 w 133"/>
                <a:gd name="T7" fmla="*/ 419 h 432"/>
                <a:gd name="T8" fmla="*/ 300 w 133"/>
                <a:gd name="T9" fmla="*/ 0 h 432"/>
                <a:gd name="T10" fmla="*/ 1034 w 133"/>
                <a:gd name="T11" fmla="*/ 0 h 432"/>
                <a:gd name="T12" fmla="*/ 1034 w 133"/>
                <a:gd name="T13" fmla="*/ 0 h 432"/>
                <a:gd name="T14" fmla="*/ 1788 w 133"/>
                <a:gd name="T15" fmla="*/ 0 h 432"/>
                <a:gd name="T16" fmla="*/ 2068 w 133"/>
                <a:gd name="T17" fmla="*/ 419 h 432"/>
                <a:gd name="T18" fmla="*/ 2068 w 133"/>
                <a:gd name="T19" fmla="*/ 7603 h 432"/>
                <a:gd name="T20" fmla="*/ 1993 w 133"/>
                <a:gd name="T21" fmla="*/ 8000 h 432"/>
                <a:gd name="T22" fmla="*/ 1034 w 133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2">
                  <a:moveTo>
                    <a:pt x="66" y="432"/>
                  </a:moveTo>
                  <a:cubicBezTo>
                    <a:pt x="41" y="432"/>
                    <a:pt x="12" y="428"/>
                    <a:pt x="6" y="422"/>
                  </a:cubicBezTo>
                  <a:cubicBezTo>
                    <a:pt x="0" y="416"/>
                    <a:pt x="0" y="410"/>
                    <a:pt x="0" y="401"/>
                  </a:cubicBezTo>
                  <a:cubicBezTo>
                    <a:pt x="0" y="391"/>
                    <a:pt x="0" y="33"/>
                    <a:pt x="0" y="22"/>
                  </a:cubicBezTo>
                  <a:cubicBezTo>
                    <a:pt x="0" y="11"/>
                    <a:pt x="7" y="1"/>
                    <a:pt x="19" y="0"/>
                  </a:cubicBezTo>
                  <a:cubicBezTo>
                    <a:pt x="31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102" y="0"/>
                    <a:pt x="114" y="0"/>
                  </a:cubicBezTo>
                  <a:cubicBezTo>
                    <a:pt x="126" y="1"/>
                    <a:pt x="132" y="11"/>
                    <a:pt x="132" y="22"/>
                  </a:cubicBezTo>
                  <a:cubicBezTo>
                    <a:pt x="132" y="33"/>
                    <a:pt x="132" y="391"/>
                    <a:pt x="132" y="401"/>
                  </a:cubicBezTo>
                  <a:cubicBezTo>
                    <a:pt x="132" y="410"/>
                    <a:pt x="133" y="416"/>
                    <a:pt x="127" y="422"/>
                  </a:cubicBezTo>
                  <a:cubicBezTo>
                    <a:pt x="120" y="428"/>
                    <a:pt x="92" y="432"/>
                    <a:pt x="66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Rectangle 22">
              <a:extLst>
                <a:ext uri="{FF2B5EF4-FFF2-40B4-BE49-F238E27FC236}">
                  <a16:creationId xmlns:a16="http://schemas.microsoft.com/office/drawing/2014/main" id="{C6ED4B54-D421-403F-A0AE-6BD71F7E2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3" name="Freeform 23">
              <a:extLst>
                <a:ext uri="{FF2B5EF4-FFF2-40B4-BE49-F238E27FC236}">
                  <a16:creationId xmlns:a16="http://schemas.microsoft.com/office/drawing/2014/main" id="{27BF0D5A-CEDA-4A90-AA2F-3B4DB3EF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629"/>
              <a:ext cx="333" cy="24"/>
            </a:xfrm>
            <a:custGeom>
              <a:avLst/>
              <a:gdLst>
                <a:gd name="T0" fmla="*/ 0 w 133"/>
                <a:gd name="T1" fmla="*/ 21 h 9"/>
                <a:gd name="T2" fmla="*/ 0 w 133"/>
                <a:gd name="T3" fmla="*/ 21 h 9"/>
                <a:gd name="T4" fmla="*/ 1034 w 133"/>
                <a:gd name="T5" fmla="*/ 171 h 9"/>
                <a:gd name="T6" fmla="*/ 2088 w 133"/>
                <a:gd name="T7" fmla="*/ 21 h 9"/>
                <a:gd name="T8" fmla="*/ 2088 w 13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2" y="9"/>
                    <a:pt x="132" y="4"/>
                    <a:pt x="133" y="1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Oval 24">
              <a:extLst>
                <a:ext uri="{FF2B5EF4-FFF2-40B4-BE49-F238E27FC236}">
                  <a16:creationId xmlns:a16="http://schemas.microsoft.com/office/drawing/2014/main" id="{BC44B6FC-B7FB-471B-A151-5B475FD5F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1962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5" name="Oval 25">
              <a:extLst>
                <a:ext uri="{FF2B5EF4-FFF2-40B4-BE49-F238E27FC236}">
                  <a16:creationId xmlns:a16="http://schemas.microsoft.com/office/drawing/2014/main" id="{391C30B0-1796-4180-9994-A48AE946A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0" y="2016"/>
              <a:ext cx="42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6" name="Oval 26">
              <a:extLst>
                <a:ext uri="{FF2B5EF4-FFF2-40B4-BE49-F238E27FC236}">
                  <a16:creationId xmlns:a16="http://schemas.microsoft.com/office/drawing/2014/main" id="{3C9658B4-8C0D-4C2B-A717-546A4DD8C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19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7" name="Oval 27">
              <a:extLst>
                <a:ext uri="{FF2B5EF4-FFF2-40B4-BE49-F238E27FC236}">
                  <a16:creationId xmlns:a16="http://schemas.microsoft.com/office/drawing/2014/main" id="{D6E261D7-F6BB-4589-A114-41A2A8E68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2" y="2005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8" name="Freeform 28">
              <a:extLst>
                <a:ext uri="{FF2B5EF4-FFF2-40B4-BE49-F238E27FC236}">
                  <a16:creationId xmlns:a16="http://schemas.microsoft.com/office/drawing/2014/main" id="{3BE69A1B-D64E-4EA6-A0AB-566BDE9F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509"/>
              <a:ext cx="333" cy="144"/>
            </a:xfrm>
            <a:custGeom>
              <a:avLst/>
              <a:gdLst>
                <a:gd name="T0" fmla="*/ 0 w 133"/>
                <a:gd name="T1" fmla="*/ 875 h 54"/>
                <a:gd name="T2" fmla="*/ 1034 w 133"/>
                <a:gd name="T3" fmla="*/ 1024 h 54"/>
                <a:gd name="T4" fmla="*/ 2088 w 133"/>
                <a:gd name="T5" fmla="*/ 875 h 54"/>
                <a:gd name="T6" fmla="*/ 2088 w 133"/>
                <a:gd name="T7" fmla="*/ 853 h 54"/>
                <a:gd name="T8" fmla="*/ 2088 w 133"/>
                <a:gd name="T9" fmla="*/ 0 h 54"/>
                <a:gd name="T10" fmla="*/ 1993 w 133"/>
                <a:gd name="T11" fmla="*/ 192 h 54"/>
                <a:gd name="T12" fmla="*/ 1034 w 133"/>
                <a:gd name="T13" fmla="*/ 376 h 54"/>
                <a:gd name="T14" fmla="*/ 95 w 133"/>
                <a:gd name="T15" fmla="*/ 192 h 54"/>
                <a:gd name="T16" fmla="*/ 0 w 133"/>
                <a:gd name="T17" fmla="*/ 21 h 54"/>
                <a:gd name="T18" fmla="*/ 0 w 133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2" y="54"/>
                    <a:pt x="132" y="49"/>
                    <a:pt x="133" y="46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2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29">
              <a:extLst>
                <a:ext uri="{FF2B5EF4-FFF2-40B4-BE49-F238E27FC236}">
                  <a16:creationId xmlns:a16="http://schemas.microsoft.com/office/drawing/2014/main" id="{179CCCCC-1CB4-4E19-BA02-02C61E3D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410"/>
              <a:ext cx="333" cy="1152"/>
            </a:xfrm>
            <a:custGeom>
              <a:avLst/>
              <a:gdLst>
                <a:gd name="T0" fmla="*/ 1034 w 133"/>
                <a:gd name="T1" fmla="*/ 8192 h 432"/>
                <a:gd name="T2" fmla="*/ 95 w 133"/>
                <a:gd name="T3" fmla="*/ 8000 h 432"/>
                <a:gd name="T4" fmla="*/ 0 w 133"/>
                <a:gd name="T5" fmla="*/ 7603 h 432"/>
                <a:gd name="T6" fmla="*/ 0 w 133"/>
                <a:gd name="T7" fmla="*/ 419 h 432"/>
                <a:gd name="T8" fmla="*/ 300 w 133"/>
                <a:gd name="T9" fmla="*/ 0 h 432"/>
                <a:gd name="T10" fmla="*/ 1034 w 133"/>
                <a:gd name="T11" fmla="*/ 0 h 432"/>
                <a:gd name="T12" fmla="*/ 1034 w 133"/>
                <a:gd name="T13" fmla="*/ 0 h 432"/>
                <a:gd name="T14" fmla="*/ 1788 w 133"/>
                <a:gd name="T15" fmla="*/ 0 h 432"/>
                <a:gd name="T16" fmla="*/ 2068 w 133"/>
                <a:gd name="T17" fmla="*/ 419 h 432"/>
                <a:gd name="T18" fmla="*/ 2068 w 133"/>
                <a:gd name="T19" fmla="*/ 7603 h 432"/>
                <a:gd name="T20" fmla="*/ 1993 w 133"/>
                <a:gd name="T21" fmla="*/ 8000 h 432"/>
                <a:gd name="T22" fmla="*/ 1034 w 133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2">
                  <a:moveTo>
                    <a:pt x="66" y="432"/>
                  </a:moveTo>
                  <a:cubicBezTo>
                    <a:pt x="41" y="432"/>
                    <a:pt x="12" y="428"/>
                    <a:pt x="6" y="422"/>
                  </a:cubicBezTo>
                  <a:cubicBezTo>
                    <a:pt x="0" y="416"/>
                    <a:pt x="0" y="410"/>
                    <a:pt x="0" y="401"/>
                  </a:cubicBezTo>
                  <a:cubicBezTo>
                    <a:pt x="0" y="391"/>
                    <a:pt x="0" y="33"/>
                    <a:pt x="0" y="22"/>
                  </a:cubicBezTo>
                  <a:cubicBezTo>
                    <a:pt x="0" y="11"/>
                    <a:pt x="7" y="1"/>
                    <a:pt x="19" y="0"/>
                  </a:cubicBezTo>
                  <a:cubicBezTo>
                    <a:pt x="31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102" y="0"/>
                    <a:pt x="114" y="0"/>
                  </a:cubicBezTo>
                  <a:cubicBezTo>
                    <a:pt x="126" y="1"/>
                    <a:pt x="132" y="11"/>
                    <a:pt x="132" y="22"/>
                  </a:cubicBezTo>
                  <a:cubicBezTo>
                    <a:pt x="132" y="33"/>
                    <a:pt x="132" y="391"/>
                    <a:pt x="132" y="401"/>
                  </a:cubicBezTo>
                  <a:cubicBezTo>
                    <a:pt x="132" y="410"/>
                    <a:pt x="133" y="416"/>
                    <a:pt x="127" y="422"/>
                  </a:cubicBezTo>
                  <a:cubicBezTo>
                    <a:pt x="120" y="428"/>
                    <a:pt x="92" y="432"/>
                    <a:pt x="66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Oval 30">
              <a:extLst>
                <a:ext uri="{FF2B5EF4-FFF2-40B4-BE49-F238E27FC236}">
                  <a16:creationId xmlns:a16="http://schemas.microsoft.com/office/drawing/2014/main" id="{D3C96F10-8E84-4E3E-ABE4-367810C19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" y="1981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81" name="Oval 31">
              <a:extLst>
                <a:ext uri="{FF2B5EF4-FFF2-40B4-BE49-F238E27FC236}">
                  <a16:creationId xmlns:a16="http://schemas.microsoft.com/office/drawing/2014/main" id="{72BC146E-D3FD-4981-B015-368695D2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1965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82" name="Freeform 32">
              <a:extLst>
                <a:ext uri="{FF2B5EF4-FFF2-40B4-BE49-F238E27FC236}">
                  <a16:creationId xmlns:a16="http://schemas.microsoft.com/office/drawing/2014/main" id="{957E6E51-8183-43CC-9D80-0AF0663EC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429"/>
              <a:ext cx="310" cy="1120"/>
            </a:xfrm>
            <a:custGeom>
              <a:avLst/>
              <a:gdLst>
                <a:gd name="T0" fmla="*/ 0 w 124"/>
                <a:gd name="T1" fmla="*/ 7736 h 420"/>
                <a:gd name="T2" fmla="*/ 33 w 124"/>
                <a:gd name="T3" fmla="*/ 7795 h 420"/>
                <a:gd name="T4" fmla="*/ 938 w 124"/>
                <a:gd name="T5" fmla="*/ 7965 h 420"/>
                <a:gd name="T6" fmla="*/ 938 w 124"/>
                <a:gd name="T7" fmla="*/ 7965 h 420"/>
                <a:gd name="T8" fmla="*/ 1845 w 124"/>
                <a:gd name="T9" fmla="*/ 7795 h 420"/>
                <a:gd name="T10" fmla="*/ 1925 w 124"/>
                <a:gd name="T11" fmla="*/ 7416 h 420"/>
                <a:gd name="T12" fmla="*/ 1925 w 124"/>
                <a:gd name="T13" fmla="*/ 320 h 420"/>
                <a:gd name="T14" fmla="*/ 1783 w 124"/>
                <a:gd name="T15" fmla="*/ 0 h 420"/>
                <a:gd name="T16" fmla="*/ 1863 w 124"/>
                <a:gd name="T17" fmla="*/ 264 h 420"/>
                <a:gd name="T18" fmla="*/ 1720 w 124"/>
                <a:gd name="T19" fmla="*/ 6259 h 420"/>
                <a:gd name="T20" fmla="*/ 708 w 124"/>
                <a:gd name="T21" fmla="*/ 7816 h 420"/>
                <a:gd name="T22" fmla="*/ 0 w 124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420">
                  <a:moveTo>
                    <a:pt x="0" y="408"/>
                  </a:moveTo>
                  <a:cubicBezTo>
                    <a:pt x="1" y="409"/>
                    <a:pt x="2" y="410"/>
                    <a:pt x="2" y="411"/>
                  </a:cubicBezTo>
                  <a:cubicBezTo>
                    <a:pt x="9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2" y="416"/>
                    <a:pt x="118" y="411"/>
                  </a:cubicBezTo>
                  <a:cubicBezTo>
                    <a:pt x="124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Freeform 33">
              <a:extLst>
                <a:ext uri="{FF2B5EF4-FFF2-40B4-BE49-F238E27FC236}">
                  <a16:creationId xmlns:a16="http://schemas.microsoft.com/office/drawing/2014/main" id="{809292D1-CE97-4DC0-9A78-0718FAA1D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1480"/>
              <a:ext cx="160" cy="1069"/>
            </a:xfrm>
            <a:custGeom>
              <a:avLst/>
              <a:gdLst>
                <a:gd name="T0" fmla="*/ 0 w 64"/>
                <a:gd name="T1" fmla="*/ 7598 h 401"/>
                <a:gd name="T2" fmla="*/ 908 w 64"/>
                <a:gd name="T3" fmla="*/ 7427 h 401"/>
                <a:gd name="T4" fmla="*/ 988 w 64"/>
                <a:gd name="T5" fmla="*/ 7051 h 401"/>
                <a:gd name="T6" fmla="*/ 988 w 64"/>
                <a:gd name="T7" fmla="*/ 0 h 401"/>
                <a:gd name="T8" fmla="*/ 833 w 64"/>
                <a:gd name="T9" fmla="*/ 7008 h 401"/>
                <a:gd name="T10" fmla="*/ 0 w 64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1">
                  <a:moveTo>
                    <a:pt x="0" y="401"/>
                  </a:moveTo>
                  <a:cubicBezTo>
                    <a:pt x="24" y="401"/>
                    <a:pt x="52" y="397"/>
                    <a:pt x="58" y="392"/>
                  </a:cubicBezTo>
                  <a:cubicBezTo>
                    <a:pt x="64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8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34">
              <a:extLst>
                <a:ext uri="{FF2B5EF4-FFF2-40B4-BE49-F238E27FC236}">
                  <a16:creationId xmlns:a16="http://schemas.microsoft.com/office/drawing/2014/main" id="{32286874-16CE-437E-BA45-893D22C01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421"/>
              <a:ext cx="247" cy="283"/>
            </a:xfrm>
            <a:custGeom>
              <a:avLst/>
              <a:gdLst>
                <a:gd name="T0" fmla="*/ 0 w 99"/>
                <a:gd name="T1" fmla="*/ 2018 h 106"/>
                <a:gd name="T2" fmla="*/ 0 w 99"/>
                <a:gd name="T3" fmla="*/ 422 h 106"/>
                <a:gd name="T4" fmla="*/ 279 w 99"/>
                <a:gd name="T5" fmla="*/ 21 h 106"/>
                <a:gd name="T6" fmla="*/ 978 w 99"/>
                <a:gd name="T7" fmla="*/ 21 h 106"/>
                <a:gd name="T8" fmla="*/ 1537 w 99"/>
                <a:gd name="T9" fmla="*/ 21 h 106"/>
                <a:gd name="T10" fmla="*/ 808 w 99"/>
                <a:gd name="T11" fmla="*/ 115 h 106"/>
                <a:gd name="T12" fmla="*/ 230 w 99"/>
                <a:gd name="T13" fmla="*/ 363 h 106"/>
                <a:gd name="T14" fmla="*/ 0 w 99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7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9" y="1"/>
                    <a:pt x="95" y="1"/>
                    <a:pt x="99" y="1"/>
                  </a:cubicBezTo>
                  <a:cubicBezTo>
                    <a:pt x="90" y="3"/>
                    <a:pt x="70" y="4"/>
                    <a:pt x="52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9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35">
              <a:extLst>
                <a:ext uri="{FF2B5EF4-FFF2-40B4-BE49-F238E27FC236}">
                  <a16:creationId xmlns:a16="http://schemas.microsoft.com/office/drawing/2014/main" id="{6D424562-6D7C-4E45-B3AE-1B6FA0269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421"/>
              <a:ext cx="112" cy="181"/>
            </a:xfrm>
            <a:custGeom>
              <a:avLst/>
              <a:gdLst>
                <a:gd name="T0" fmla="*/ 694 w 45"/>
                <a:gd name="T1" fmla="*/ 21 h 68"/>
                <a:gd name="T2" fmla="*/ 279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75 w 45"/>
                <a:gd name="T9" fmla="*/ 362 h 68"/>
                <a:gd name="T10" fmla="*/ 694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Oval 36">
              <a:extLst>
                <a:ext uri="{FF2B5EF4-FFF2-40B4-BE49-F238E27FC236}">
                  <a16:creationId xmlns:a16="http://schemas.microsoft.com/office/drawing/2014/main" id="{4C49B53D-2F3F-4BF1-AE25-4BEC46337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1957"/>
              <a:ext cx="187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87" name="Freeform 37">
              <a:extLst>
                <a:ext uri="{FF2B5EF4-FFF2-40B4-BE49-F238E27FC236}">
                  <a16:creationId xmlns:a16="http://schemas.microsoft.com/office/drawing/2014/main" id="{C5C61B07-A4E3-4DDF-8DE3-AF27673E3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1992"/>
              <a:ext cx="147" cy="250"/>
            </a:xfrm>
            <a:custGeom>
              <a:avLst/>
              <a:gdLst>
                <a:gd name="T0" fmla="*/ 653 w 59"/>
                <a:gd name="T1" fmla="*/ 0 h 94"/>
                <a:gd name="T2" fmla="*/ 757 w 59"/>
                <a:gd name="T3" fmla="*/ 580 h 94"/>
                <a:gd name="T4" fmla="*/ 249 w 59"/>
                <a:gd name="T5" fmla="*/ 1521 h 94"/>
                <a:gd name="T6" fmla="*/ 0 w 59"/>
                <a:gd name="T7" fmla="*/ 1407 h 94"/>
                <a:gd name="T8" fmla="*/ 404 w 59"/>
                <a:gd name="T9" fmla="*/ 1769 h 94"/>
                <a:gd name="T10" fmla="*/ 912 w 59"/>
                <a:gd name="T11" fmla="*/ 827 h 94"/>
                <a:gd name="T12" fmla="*/ 653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7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5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Freeform 38">
              <a:extLst>
                <a:ext uri="{FF2B5EF4-FFF2-40B4-BE49-F238E27FC236}">
                  <a16:creationId xmlns:a16="http://schemas.microsoft.com/office/drawing/2014/main" id="{32233931-C8CA-4F14-BB75-9498A2296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557"/>
              <a:ext cx="222" cy="40"/>
            </a:xfrm>
            <a:custGeom>
              <a:avLst/>
              <a:gdLst>
                <a:gd name="T0" fmla="*/ 0 w 89"/>
                <a:gd name="T1" fmla="*/ 0 h 15"/>
                <a:gd name="T2" fmla="*/ 1382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6" y="12"/>
                    <a:pt x="89" y="5"/>
                  </a:cubicBezTo>
                  <a:cubicBezTo>
                    <a:pt x="66" y="15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Oval 39">
              <a:extLst>
                <a:ext uri="{FF2B5EF4-FFF2-40B4-BE49-F238E27FC236}">
                  <a16:creationId xmlns:a16="http://schemas.microsoft.com/office/drawing/2014/main" id="{D8C63657-1556-482D-A6D8-624CEB78F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2000"/>
              <a:ext cx="95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0" name="Oval 40">
              <a:extLst>
                <a:ext uri="{FF2B5EF4-FFF2-40B4-BE49-F238E27FC236}">
                  <a16:creationId xmlns:a16="http://schemas.microsoft.com/office/drawing/2014/main" id="{02D1D309-6F87-4C52-8DC0-B5B8DE54D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1957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1" name="Freeform 41">
              <a:extLst>
                <a:ext uri="{FF2B5EF4-FFF2-40B4-BE49-F238E27FC236}">
                  <a16:creationId xmlns:a16="http://schemas.microsoft.com/office/drawing/2014/main" id="{FB67C4F0-F0E0-41F7-97AB-80CED5B17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410"/>
              <a:ext cx="333" cy="1152"/>
            </a:xfrm>
            <a:custGeom>
              <a:avLst/>
              <a:gdLst>
                <a:gd name="T0" fmla="*/ 1034 w 133"/>
                <a:gd name="T1" fmla="*/ 8192 h 432"/>
                <a:gd name="T2" fmla="*/ 95 w 133"/>
                <a:gd name="T3" fmla="*/ 8000 h 432"/>
                <a:gd name="T4" fmla="*/ 0 w 133"/>
                <a:gd name="T5" fmla="*/ 7603 h 432"/>
                <a:gd name="T6" fmla="*/ 0 w 133"/>
                <a:gd name="T7" fmla="*/ 419 h 432"/>
                <a:gd name="T8" fmla="*/ 300 w 133"/>
                <a:gd name="T9" fmla="*/ 0 h 432"/>
                <a:gd name="T10" fmla="*/ 1034 w 133"/>
                <a:gd name="T11" fmla="*/ 0 h 432"/>
                <a:gd name="T12" fmla="*/ 1034 w 133"/>
                <a:gd name="T13" fmla="*/ 0 h 432"/>
                <a:gd name="T14" fmla="*/ 1788 w 133"/>
                <a:gd name="T15" fmla="*/ 0 h 432"/>
                <a:gd name="T16" fmla="*/ 2068 w 133"/>
                <a:gd name="T17" fmla="*/ 419 h 432"/>
                <a:gd name="T18" fmla="*/ 2068 w 133"/>
                <a:gd name="T19" fmla="*/ 7603 h 432"/>
                <a:gd name="T20" fmla="*/ 1993 w 133"/>
                <a:gd name="T21" fmla="*/ 8000 h 432"/>
                <a:gd name="T22" fmla="*/ 1034 w 133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2">
                  <a:moveTo>
                    <a:pt x="66" y="432"/>
                  </a:moveTo>
                  <a:cubicBezTo>
                    <a:pt x="41" y="432"/>
                    <a:pt x="12" y="428"/>
                    <a:pt x="6" y="422"/>
                  </a:cubicBezTo>
                  <a:cubicBezTo>
                    <a:pt x="0" y="416"/>
                    <a:pt x="0" y="410"/>
                    <a:pt x="0" y="401"/>
                  </a:cubicBezTo>
                  <a:cubicBezTo>
                    <a:pt x="0" y="391"/>
                    <a:pt x="0" y="33"/>
                    <a:pt x="0" y="22"/>
                  </a:cubicBezTo>
                  <a:cubicBezTo>
                    <a:pt x="0" y="11"/>
                    <a:pt x="7" y="1"/>
                    <a:pt x="19" y="0"/>
                  </a:cubicBezTo>
                  <a:cubicBezTo>
                    <a:pt x="31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102" y="0"/>
                    <a:pt x="114" y="0"/>
                  </a:cubicBezTo>
                  <a:cubicBezTo>
                    <a:pt x="126" y="1"/>
                    <a:pt x="132" y="11"/>
                    <a:pt x="132" y="22"/>
                  </a:cubicBezTo>
                  <a:cubicBezTo>
                    <a:pt x="132" y="33"/>
                    <a:pt x="132" y="391"/>
                    <a:pt x="132" y="401"/>
                  </a:cubicBezTo>
                  <a:cubicBezTo>
                    <a:pt x="132" y="410"/>
                    <a:pt x="133" y="416"/>
                    <a:pt x="127" y="422"/>
                  </a:cubicBezTo>
                  <a:cubicBezTo>
                    <a:pt x="120" y="428"/>
                    <a:pt x="92" y="432"/>
                    <a:pt x="66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2" name="Rectangle 42">
              <a:extLst>
                <a:ext uri="{FF2B5EF4-FFF2-40B4-BE49-F238E27FC236}">
                  <a16:creationId xmlns:a16="http://schemas.microsoft.com/office/drawing/2014/main" id="{281D458E-FC83-4B77-98DB-42E831616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3" name="Freeform 43">
              <a:extLst>
                <a:ext uri="{FF2B5EF4-FFF2-40B4-BE49-F238E27FC236}">
                  <a16:creationId xmlns:a16="http://schemas.microsoft.com/office/drawing/2014/main" id="{FCD6FF8D-8120-4954-A071-3C6579BB0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629"/>
              <a:ext cx="333" cy="24"/>
            </a:xfrm>
            <a:custGeom>
              <a:avLst/>
              <a:gdLst>
                <a:gd name="T0" fmla="*/ 0 w 133"/>
                <a:gd name="T1" fmla="*/ 21 h 9"/>
                <a:gd name="T2" fmla="*/ 0 w 133"/>
                <a:gd name="T3" fmla="*/ 21 h 9"/>
                <a:gd name="T4" fmla="*/ 1034 w 133"/>
                <a:gd name="T5" fmla="*/ 171 h 9"/>
                <a:gd name="T6" fmla="*/ 2088 w 133"/>
                <a:gd name="T7" fmla="*/ 21 h 9"/>
                <a:gd name="T8" fmla="*/ 2088 w 13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2" y="9"/>
                    <a:pt x="132" y="4"/>
                    <a:pt x="133" y="1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Oval 44">
              <a:extLst>
                <a:ext uri="{FF2B5EF4-FFF2-40B4-BE49-F238E27FC236}">
                  <a16:creationId xmlns:a16="http://schemas.microsoft.com/office/drawing/2014/main" id="{B20DC8A1-C97B-41AE-8192-3ADBC3826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1962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5" name="Oval 45">
              <a:extLst>
                <a:ext uri="{FF2B5EF4-FFF2-40B4-BE49-F238E27FC236}">
                  <a16:creationId xmlns:a16="http://schemas.microsoft.com/office/drawing/2014/main" id="{7B820AE1-D5BB-43C0-B15E-E6AFB99B6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016"/>
              <a:ext cx="42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6" name="Oval 46">
              <a:extLst>
                <a:ext uri="{FF2B5EF4-FFF2-40B4-BE49-F238E27FC236}">
                  <a16:creationId xmlns:a16="http://schemas.microsoft.com/office/drawing/2014/main" id="{402872CD-EAA3-4D0A-B902-1D069E615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19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7" name="Oval 47">
              <a:extLst>
                <a:ext uri="{FF2B5EF4-FFF2-40B4-BE49-F238E27FC236}">
                  <a16:creationId xmlns:a16="http://schemas.microsoft.com/office/drawing/2014/main" id="{C2E94B9A-C442-43F4-AEE4-DF7055795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2" y="2005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8" name="Freeform 48">
              <a:extLst>
                <a:ext uri="{FF2B5EF4-FFF2-40B4-BE49-F238E27FC236}">
                  <a16:creationId xmlns:a16="http://schemas.microsoft.com/office/drawing/2014/main" id="{1F5532B3-2C95-4944-8863-DEAE298D3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70 w 132"/>
                <a:gd name="T11" fmla="*/ 192 h 54"/>
                <a:gd name="T12" fmla="*/ 1033 w 132"/>
                <a:gd name="T13" fmla="*/ 376 h 54"/>
                <a:gd name="T14" fmla="*/ 95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30" y="7"/>
                    <a:pt x="126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2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9" name="Freeform 49">
              <a:extLst>
                <a:ext uri="{FF2B5EF4-FFF2-40B4-BE49-F238E27FC236}">
                  <a16:creationId xmlns:a16="http://schemas.microsoft.com/office/drawing/2014/main" id="{9D9EC713-85D4-4F69-8EB0-AC639D55E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0" name="Oval 50">
              <a:extLst>
                <a:ext uri="{FF2B5EF4-FFF2-40B4-BE49-F238E27FC236}">
                  <a16:creationId xmlns:a16="http://schemas.microsoft.com/office/drawing/2014/main" id="{30DF45F2-EF9F-4F78-8927-70B2B767B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1981"/>
              <a:ext cx="188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01" name="Oval 51">
              <a:extLst>
                <a:ext uri="{FF2B5EF4-FFF2-40B4-BE49-F238E27FC236}">
                  <a16:creationId xmlns:a16="http://schemas.microsoft.com/office/drawing/2014/main" id="{D719CC46-4302-464A-9583-5CA4DF99E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0" y="1965"/>
              <a:ext cx="187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02" name="Freeform 52">
              <a:extLst>
                <a:ext uri="{FF2B5EF4-FFF2-40B4-BE49-F238E27FC236}">
                  <a16:creationId xmlns:a16="http://schemas.microsoft.com/office/drawing/2014/main" id="{3C92F653-049B-41CE-AF78-A6C1DF487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429"/>
              <a:ext cx="308" cy="1120"/>
            </a:xfrm>
            <a:custGeom>
              <a:avLst/>
              <a:gdLst>
                <a:gd name="T0" fmla="*/ 0 w 123"/>
                <a:gd name="T1" fmla="*/ 7736 h 420"/>
                <a:gd name="T2" fmla="*/ 33 w 123"/>
                <a:gd name="T3" fmla="*/ 7795 h 420"/>
                <a:gd name="T4" fmla="*/ 942 w 123"/>
                <a:gd name="T5" fmla="*/ 7965 h 420"/>
                <a:gd name="T6" fmla="*/ 942 w 123"/>
                <a:gd name="T7" fmla="*/ 7965 h 420"/>
                <a:gd name="T8" fmla="*/ 1838 w 123"/>
                <a:gd name="T9" fmla="*/ 7795 h 420"/>
                <a:gd name="T10" fmla="*/ 1931 w 123"/>
                <a:gd name="T11" fmla="*/ 7416 h 420"/>
                <a:gd name="T12" fmla="*/ 1931 w 123"/>
                <a:gd name="T13" fmla="*/ 320 h 420"/>
                <a:gd name="T14" fmla="*/ 1788 w 123"/>
                <a:gd name="T15" fmla="*/ 0 h 420"/>
                <a:gd name="T16" fmla="*/ 1868 w 123"/>
                <a:gd name="T17" fmla="*/ 264 h 420"/>
                <a:gd name="T18" fmla="*/ 1725 w 123"/>
                <a:gd name="T19" fmla="*/ 6259 h 420"/>
                <a:gd name="T20" fmla="*/ 70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19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3" name="Freeform 53">
              <a:extLst>
                <a:ext uri="{FF2B5EF4-FFF2-40B4-BE49-F238E27FC236}">
                  <a16:creationId xmlns:a16="http://schemas.microsoft.com/office/drawing/2014/main" id="{58A4C38E-CD1D-4F6B-8843-21130B0C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480"/>
              <a:ext cx="158" cy="1069"/>
            </a:xfrm>
            <a:custGeom>
              <a:avLst/>
              <a:gdLst>
                <a:gd name="T0" fmla="*/ 0 w 63"/>
                <a:gd name="T1" fmla="*/ 7598 h 401"/>
                <a:gd name="T2" fmla="*/ 900 w 63"/>
                <a:gd name="T3" fmla="*/ 7427 h 401"/>
                <a:gd name="T4" fmla="*/ 993 w 63"/>
                <a:gd name="T5" fmla="*/ 7051 h 401"/>
                <a:gd name="T6" fmla="*/ 993 w 63"/>
                <a:gd name="T7" fmla="*/ 0 h 401"/>
                <a:gd name="T8" fmla="*/ 838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4" name="Freeform 54">
              <a:extLst>
                <a:ext uri="{FF2B5EF4-FFF2-40B4-BE49-F238E27FC236}">
                  <a16:creationId xmlns:a16="http://schemas.microsoft.com/office/drawing/2014/main" id="{A283195A-6E61-441E-98C2-95D6E8D90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5" name="Freeform 55">
              <a:extLst>
                <a:ext uri="{FF2B5EF4-FFF2-40B4-BE49-F238E27FC236}">
                  <a16:creationId xmlns:a16="http://schemas.microsoft.com/office/drawing/2014/main" id="{F0210B6C-3AAF-4836-B12F-B45E2D66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421"/>
              <a:ext cx="113" cy="181"/>
            </a:xfrm>
            <a:custGeom>
              <a:avLst/>
              <a:gdLst>
                <a:gd name="T0" fmla="*/ 713 w 45"/>
                <a:gd name="T1" fmla="*/ 21 h 68"/>
                <a:gd name="T2" fmla="*/ 284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83 w 45"/>
                <a:gd name="T9" fmla="*/ 362 h 68"/>
                <a:gd name="T10" fmla="*/ 713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3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6" name="Oval 56">
              <a:extLst>
                <a:ext uri="{FF2B5EF4-FFF2-40B4-BE49-F238E27FC236}">
                  <a16:creationId xmlns:a16="http://schemas.microsoft.com/office/drawing/2014/main" id="{9C10D5B1-D775-4112-88D2-8B9268C0C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1957"/>
              <a:ext cx="190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07" name="Freeform 57">
              <a:extLst>
                <a:ext uri="{FF2B5EF4-FFF2-40B4-BE49-F238E27FC236}">
                  <a16:creationId xmlns:a16="http://schemas.microsoft.com/office/drawing/2014/main" id="{B2E29D7D-2EA5-4FD5-9157-A8C68B934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992"/>
              <a:ext cx="148" cy="250"/>
            </a:xfrm>
            <a:custGeom>
              <a:avLst/>
              <a:gdLst>
                <a:gd name="T0" fmla="*/ 660 w 59"/>
                <a:gd name="T1" fmla="*/ 0 h 94"/>
                <a:gd name="T2" fmla="*/ 775 w 59"/>
                <a:gd name="T3" fmla="*/ 580 h 94"/>
                <a:gd name="T4" fmla="*/ 25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6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8" name="Freeform 58">
              <a:extLst>
                <a:ext uri="{FF2B5EF4-FFF2-40B4-BE49-F238E27FC236}">
                  <a16:creationId xmlns:a16="http://schemas.microsoft.com/office/drawing/2014/main" id="{1548965B-0714-4212-8F4F-518D3B84C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557"/>
              <a:ext cx="223" cy="40"/>
            </a:xfrm>
            <a:custGeom>
              <a:avLst/>
              <a:gdLst>
                <a:gd name="T0" fmla="*/ 0 w 89"/>
                <a:gd name="T1" fmla="*/ 0 h 15"/>
                <a:gd name="T2" fmla="*/ 1401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9" name="Oval 59">
              <a:extLst>
                <a:ext uri="{FF2B5EF4-FFF2-40B4-BE49-F238E27FC236}">
                  <a16:creationId xmlns:a16="http://schemas.microsoft.com/office/drawing/2014/main" id="{319FF024-6FC1-4E96-BFEA-1801278CD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000"/>
              <a:ext cx="97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0" name="Oval 60">
              <a:extLst>
                <a:ext uri="{FF2B5EF4-FFF2-40B4-BE49-F238E27FC236}">
                  <a16:creationId xmlns:a16="http://schemas.microsoft.com/office/drawing/2014/main" id="{22AAB87F-F869-4239-A35B-7C6675F97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1957"/>
              <a:ext cx="190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1" name="Freeform 61">
              <a:extLst>
                <a:ext uri="{FF2B5EF4-FFF2-40B4-BE49-F238E27FC236}">
                  <a16:creationId xmlns:a16="http://schemas.microsoft.com/office/drawing/2014/main" id="{D94508E3-C2D9-4B83-953D-DED8D1D7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2" name="Rectangle 62">
              <a:extLst>
                <a:ext uri="{FF2B5EF4-FFF2-40B4-BE49-F238E27FC236}">
                  <a16:creationId xmlns:a16="http://schemas.microsoft.com/office/drawing/2014/main" id="{8FD601A9-3208-44DA-983F-8C16566CC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3" name="Freeform 63">
              <a:extLst>
                <a:ext uri="{FF2B5EF4-FFF2-40B4-BE49-F238E27FC236}">
                  <a16:creationId xmlns:a16="http://schemas.microsoft.com/office/drawing/2014/main" id="{A2C97108-87F7-44B6-8071-6992B8997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4" name="Oval 64">
              <a:extLst>
                <a:ext uri="{FF2B5EF4-FFF2-40B4-BE49-F238E27FC236}">
                  <a16:creationId xmlns:a16="http://schemas.microsoft.com/office/drawing/2014/main" id="{3416F773-0075-47D0-A275-7B08C041F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1962"/>
              <a:ext cx="32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5" name="Oval 65">
              <a:extLst>
                <a:ext uri="{FF2B5EF4-FFF2-40B4-BE49-F238E27FC236}">
                  <a16:creationId xmlns:a16="http://schemas.microsoft.com/office/drawing/2014/main" id="{26851248-D68F-46EE-8680-5408A6088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2016"/>
              <a:ext cx="43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6" name="Oval 66">
              <a:extLst>
                <a:ext uri="{FF2B5EF4-FFF2-40B4-BE49-F238E27FC236}">
                  <a16:creationId xmlns:a16="http://schemas.microsoft.com/office/drawing/2014/main" id="{A49B5756-1752-452E-BD45-B971E20E8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195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7" name="Oval 67">
              <a:extLst>
                <a:ext uri="{FF2B5EF4-FFF2-40B4-BE49-F238E27FC236}">
                  <a16:creationId xmlns:a16="http://schemas.microsoft.com/office/drawing/2014/main" id="{A3E988E7-5CF0-46FB-B624-5E025F663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5" y="200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8" name="Freeform 68">
              <a:extLst>
                <a:ext uri="{FF2B5EF4-FFF2-40B4-BE49-F238E27FC236}">
                  <a16:creationId xmlns:a16="http://schemas.microsoft.com/office/drawing/2014/main" id="{188B3809-4602-4AA3-9BE7-BF75D3B8F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70 w 132"/>
                <a:gd name="T11" fmla="*/ 192 h 54"/>
                <a:gd name="T12" fmla="*/ 1033 w 132"/>
                <a:gd name="T13" fmla="*/ 376 h 54"/>
                <a:gd name="T14" fmla="*/ 95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30" y="7"/>
                    <a:pt x="126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2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" name="Freeform 69">
              <a:extLst>
                <a:ext uri="{FF2B5EF4-FFF2-40B4-BE49-F238E27FC236}">
                  <a16:creationId xmlns:a16="http://schemas.microsoft.com/office/drawing/2014/main" id="{D958E419-6305-40A0-912F-514442CEB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" name="Oval 70">
              <a:extLst>
                <a:ext uri="{FF2B5EF4-FFF2-40B4-BE49-F238E27FC236}">
                  <a16:creationId xmlns:a16="http://schemas.microsoft.com/office/drawing/2014/main" id="{BF7C027E-520E-473D-A3AD-37FFBD726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1981"/>
              <a:ext cx="188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1" name="Oval 71">
              <a:extLst>
                <a:ext uri="{FF2B5EF4-FFF2-40B4-BE49-F238E27FC236}">
                  <a16:creationId xmlns:a16="http://schemas.microsoft.com/office/drawing/2014/main" id="{794D642A-6F8A-40F3-9959-544A8DF73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965"/>
              <a:ext cx="187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2" name="Freeform 72">
              <a:extLst>
                <a:ext uri="{FF2B5EF4-FFF2-40B4-BE49-F238E27FC236}">
                  <a16:creationId xmlns:a16="http://schemas.microsoft.com/office/drawing/2014/main" id="{B84BB7B6-1991-4E03-8496-FC01DD63C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429"/>
              <a:ext cx="308" cy="1120"/>
            </a:xfrm>
            <a:custGeom>
              <a:avLst/>
              <a:gdLst>
                <a:gd name="T0" fmla="*/ 0 w 123"/>
                <a:gd name="T1" fmla="*/ 7736 h 420"/>
                <a:gd name="T2" fmla="*/ 33 w 123"/>
                <a:gd name="T3" fmla="*/ 7795 h 420"/>
                <a:gd name="T4" fmla="*/ 942 w 123"/>
                <a:gd name="T5" fmla="*/ 7965 h 420"/>
                <a:gd name="T6" fmla="*/ 942 w 123"/>
                <a:gd name="T7" fmla="*/ 7965 h 420"/>
                <a:gd name="T8" fmla="*/ 1838 w 123"/>
                <a:gd name="T9" fmla="*/ 7795 h 420"/>
                <a:gd name="T10" fmla="*/ 1931 w 123"/>
                <a:gd name="T11" fmla="*/ 7416 h 420"/>
                <a:gd name="T12" fmla="*/ 1931 w 123"/>
                <a:gd name="T13" fmla="*/ 320 h 420"/>
                <a:gd name="T14" fmla="*/ 1788 w 123"/>
                <a:gd name="T15" fmla="*/ 0 h 420"/>
                <a:gd name="T16" fmla="*/ 1868 w 123"/>
                <a:gd name="T17" fmla="*/ 264 h 420"/>
                <a:gd name="T18" fmla="*/ 1725 w 123"/>
                <a:gd name="T19" fmla="*/ 6259 h 420"/>
                <a:gd name="T20" fmla="*/ 70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19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" name="Freeform 73">
              <a:extLst>
                <a:ext uri="{FF2B5EF4-FFF2-40B4-BE49-F238E27FC236}">
                  <a16:creationId xmlns:a16="http://schemas.microsoft.com/office/drawing/2014/main" id="{2B5BCF17-5525-4B4B-BE53-15D8E56F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480"/>
              <a:ext cx="158" cy="1069"/>
            </a:xfrm>
            <a:custGeom>
              <a:avLst/>
              <a:gdLst>
                <a:gd name="T0" fmla="*/ 0 w 63"/>
                <a:gd name="T1" fmla="*/ 7598 h 401"/>
                <a:gd name="T2" fmla="*/ 900 w 63"/>
                <a:gd name="T3" fmla="*/ 7427 h 401"/>
                <a:gd name="T4" fmla="*/ 993 w 63"/>
                <a:gd name="T5" fmla="*/ 7051 h 401"/>
                <a:gd name="T6" fmla="*/ 993 w 63"/>
                <a:gd name="T7" fmla="*/ 0 h 401"/>
                <a:gd name="T8" fmla="*/ 838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" name="Freeform 74">
              <a:extLst>
                <a:ext uri="{FF2B5EF4-FFF2-40B4-BE49-F238E27FC236}">
                  <a16:creationId xmlns:a16="http://schemas.microsoft.com/office/drawing/2014/main" id="{8A5B0051-075C-4391-8CB6-44600DF50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" name="Freeform 75">
              <a:extLst>
                <a:ext uri="{FF2B5EF4-FFF2-40B4-BE49-F238E27FC236}">
                  <a16:creationId xmlns:a16="http://schemas.microsoft.com/office/drawing/2014/main" id="{D9AE1A95-B971-47DE-A2B8-D9F08F4AE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421"/>
              <a:ext cx="113" cy="181"/>
            </a:xfrm>
            <a:custGeom>
              <a:avLst/>
              <a:gdLst>
                <a:gd name="T0" fmla="*/ 713 w 45"/>
                <a:gd name="T1" fmla="*/ 21 h 68"/>
                <a:gd name="T2" fmla="*/ 284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83 w 45"/>
                <a:gd name="T9" fmla="*/ 362 h 68"/>
                <a:gd name="T10" fmla="*/ 713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3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" name="Oval 76">
              <a:extLst>
                <a:ext uri="{FF2B5EF4-FFF2-40B4-BE49-F238E27FC236}">
                  <a16:creationId xmlns:a16="http://schemas.microsoft.com/office/drawing/2014/main" id="{AB7D8971-8C7A-443A-9B1B-AB040889E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1957"/>
              <a:ext cx="190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7" name="Freeform 77">
              <a:extLst>
                <a:ext uri="{FF2B5EF4-FFF2-40B4-BE49-F238E27FC236}">
                  <a16:creationId xmlns:a16="http://schemas.microsoft.com/office/drawing/2014/main" id="{2ED54470-3BF0-46FD-91EC-13297F3CB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992"/>
              <a:ext cx="148" cy="250"/>
            </a:xfrm>
            <a:custGeom>
              <a:avLst/>
              <a:gdLst>
                <a:gd name="T0" fmla="*/ 660 w 59"/>
                <a:gd name="T1" fmla="*/ 0 h 94"/>
                <a:gd name="T2" fmla="*/ 775 w 59"/>
                <a:gd name="T3" fmla="*/ 580 h 94"/>
                <a:gd name="T4" fmla="*/ 25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6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8" name="Freeform 78">
              <a:extLst>
                <a:ext uri="{FF2B5EF4-FFF2-40B4-BE49-F238E27FC236}">
                  <a16:creationId xmlns:a16="http://schemas.microsoft.com/office/drawing/2014/main" id="{608CB2A8-837D-4F23-B538-93B0F616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557"/>
              <a:ext cx="223" cy="40"/>
            </a:xfrm>
            <a:custGeom>
              <a:avLst/>
              <a:gdLst>
                <a:gd name="T0" fmla="*/ 0 w 89"/>
                <a:gd name="T1" fmla="*/ 0 h 15"/>
                <a:gd name="T2" fmla="*/ 1401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9" name="Oval 79">
              <a:extLst>
                <a:ext uri="{FF2B5EF4-FFF2-40B4-BE49-F238E27FC236}">
                  <a16:creationId xmlns:a16="http://schemas.microsoft.com/office/drawing/2014/main" id="{18EE1DE0-B078-423D-BC60-7820DBB4A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" y="2000"/>
              <a:ext cx="97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0" name="Oval 80">
              <a:extLst>
                <a:ext uri="{FF2B5EF4-FFF2-40B4-BE49-F238E27FC236}">
                  <a16:creationId xmlns:a16="http://schemas.microsoft.com/office/drawing/2014/main" id="{6523E48E-A6F3-4869-88FC-C72497B8C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1957"/>
              <a:ext cx="190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1" name="Freeform 81">
              <a:extLst>
                <a:ext uri="{FF2B5EF4-FFF2-40B4-BE49-F238E27FC236}">
                  <a16:creationId xmlns:a16="http://schemas.microsoft.com/office/drawing/2014/main" id="{DB7D1CCF-0607-452C-A86C-70A08AD61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" name="Rectangle 82">
              <a:extLst>
                <a:ext uri="{FF2B5EF4-FFF2-40B4-BE49-F238E27FC236}">
                  <a16:creationId xmlns:a16="http://schemas.microsoft.com/office/drawing/2014/main" id="{EFD766B7-335B-4E17-8BC2-DE6AB2097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3" name="Freeform 83">
              <a:extLst>
                <a:ext uri="{FF2B5EF4-FFF2-40B4-BE49-F238E27FC236}">
                  <a16:creationId xmlns:a16="http://schemas.microsoft.com/office/drawing/2014/main" id="{35482602-6EFC-4D4A-8EF2-8C4AFE00D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4" name="Oval 84">
              <a:extLst>
                <a:ext uri="{FF2B5EF4-FFF2-40B4-BE49-F238E27FC236}">
                  <a16:creationId xmlns:a16="http://schemas.microsoft.com/office/drawing/2014/main" id="{00ECD67F-C647-4045-B966-A1DEEE37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962"/>
              <a:ext cx="32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5" name="Oval 85">
              <a:extLst>
                <a:ext uri="{FF2B5EF4-FFF2-40B4-BE49-F238E27FC236}">
                  <a16:creationId xmlns:a16="http://schemas.microsoft.com/office/drawing/2014/main" id="{BB60F551-18BF-4A2A-B32C-2DB2EAEE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2016"/>
              <a:ext cx="43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6" name="Oval 86">
              <a:extLst>
                <a:ext uri="{FF2B5EF4-FFF2-40B4-BE49-F238E27FC236}">
                  <a16:creationId xmlns:a16="http://schemas.microsoft.com/office/drawing/2014/main" id="{A1269FF4-B325-4E0B-B98C-33B272EC2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95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7" name="Oval 87">
              <a:extLst>
                <a:ext uri="{FF2B5EF4-FFF2-40B4-BE49-F238E27FC236}">
                  <a16:creationId xmlns:a16="http://schemas.microsoft.com/office/drawing/2014/main" id="{A3B49709-1948-47FF-B548-6ABB23171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" y="200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8" name="Freeform 88">
              <a:extLst>
                <a:ext uri="{FF2B5EF4-FFF2-40B4-BE49-F238E27FC236}">
                  <a16:creationId xmlns:a16="http://schemas.microsoft.com/office/drawing/2014/main" id="{F3B67AB9-7C80-4BF7-80C1-C29DEEAB0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88 w 132"/>
                <a:gd name="T11" fmla="*/ 192 h 54"/>
                <a:gd name="T12" fmla="*/ 1033 w 132"/>
                <a:gd name="T13" fmla="*/ 376 h 54"/>
                <a:gd name="T14" fmla="*/ 95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2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9" name="Freeform 89">
              <a:extLst>
                <a:ext uri="{FF2B5EF4-FFF2-40B4-BE49-F238E27FC236}">
                  <a16:creationId xmlns:a16="http://schemas.microsoft.com/office/drawing/2014/main" id="{7972A45E-BC2D-4171-B3FC-C3DC465A6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0" name="Oval 90">
              <a:extLst>
                <a:ext uri="{FF2B5EF4-FFF2-40B4-BE49-F238E27FC236}">
                  <a16:creationId xmlns:a16="http://schemas.microsoft.com/office/drawing/2014/main" id="{5A718E36-FCA3-42D0-810F-66EF16D47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2" y="1981"/>
              <a:ext cx="188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41" name="Oval 91">
              <a:extLst>
                <a:ext uri="{FF2B5EF4-FFF2-40B4-BE49-F238E27FC236}">
                  <a16:creationId xmlns:a16="http://schemas.microsoft.com/office/drawing/2014/main" id="{747C7908-235A-46D9-ABB8-0A284D2A2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1965"/>
              <a:ext cx="187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42" name="Freeform 92">
              <a:extLst>
                <a:ext uri="{FF2B5EF4-FFF2-40B4-BE49-F238E27FC236}">
                  <a16:creationId xmlns:a16="http://schemas.microsoft.com/office/drawing/2014/main" id="{0EF6374F-5AAD-4C78-8A1F-A7827B57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429"/>
              <a:ext cx="308" cy="1120"/>
            </a:xfrm>
            <a:custGeom>
              <a:avLst/>
              <a:gdLst>
                <a:gd name="T0" fmla="*/ 0 w 123"/>
                <a:gd name="T1" fmla="*/ 7736 h 420"/>
                <a:gd name="T2" fmla="*/ 33 w 123"/>
                <a:gd name="T3" fmla="*/ 7795 h 420"/>
                <a:gd name="T4" fmla="*/ 942 w 123"/>
                <a:gd name="T5" fmla="*/ 7965 h 420"/>
                <a:gd name="T6" fmla="*/ 942 w 123"/>
                <a:gd name="T7" fmla="*/ 7965 h 420"/>
                <a:gd name="T8" fmla="*/ 1838 w 123"/>
                <a:gd name="T9" fmla="*/ 7795 h 420"/>
                <a:gd name="T10" fmla="*/ 1931 w 123"/>
                <a:gd name="T11" fmla="*/ 7416 h 420"/>
                <a:gd name="T12" fmla="*/ 1931 w 123"/>
                <a:gd name="T13" fmla="*/ 320 h 420"/>
                <a:gd name="T14" fmla="*/ 1788 w 123"/>
                <a:gd name="T15" fmla="*/ 0 h 420"/>
                <a:gd name="T16" fmla="*/ 1868 w 123"/>
                <a:gd name="T17" fmla="*/ 264 h 420"/>
                <a:gd name="T18" fmla="*/ 1725 w 123"/>
                <a:gd name="T19" fmla="*/ 6259 h 420"/>
                <a:gd name="T20" fmla="*/ 70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3" name="Freeform 93">
              <a:extLst>
                <a:ext uri="{FF2B5EF4-FFF2-40B4-BE49-F238E27FC236}">
                  <a16:creationId xmlns:a16="http://schemas.microsoft.com/office/drawing/2014/main" id="{165A1813-0669-4B31-9CA4-9C224B791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1480"/>
              <a:ext cx="158" cy="1069"/>
            </a:xfrm>
            <a:custGeom>
              <a:avLst/>
              <a:gdLst>
                <a:gd name="T0" fmla="*/ 0 w 63"/>
                <a:gd name="T1" fmla="*/ 7598 h 401"/>
                <a:gd name="T2" fmla="*/ 900 w 63"/>
                <a:gd name="T3" fmla="*/ 7427 h 401"/>
                <a:gd name="T4" fmla="*/ 993 w 63"/>
                <a:gd name="T5" fmla="*/ 7051 h 401"/>
                <a:gd name="T6" fmla="*/ 993 w 63"/>
                <a:gd name="T7" fmla="*/ 0 h 401"/>
                <a:gd name="T8" fmla="*/ 838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4" name="Freeform 94">
              <a:extLst>
                <a:ext uri="{FF2B5EF4-FFF2-40B4-BE49-F238E27FC236}">
                  <a16:creationId xmlns:a16="http://schemas.microsoft.com/office/drawing/2014/main" id="{5CF240F5-3867-4D9F-B278-63D857007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5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5" name="Freeform 95">
              <a:extLst>
                <a:ext uri="{FF2B5EF4-FFF2-40B4-BE49-F238E27FC236}">
                  <a16:creationId xmlns:a16="http://schemas.microsoft.com/office/drawing/2014/main" id="{F7C9BF95-A941-4268-94A3-FF2514946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421"/>
              <a:ext cx="113" cy="181"/>
            </a:xfrm>
            <a:custGeom>
              <a:avLst/>
              <a:gdLst>
                <a:gd name="T0" fmla="*/ 713 w 45"/>
                <a:gd name="T1" fmla="*/ 21 h 68"/>
                <a:gd name="T2" fmla="*/ 284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83 w 45"/>
                <a:gd name="T9" fmla="*/ 362 h 68"/>
                <a:gd name="T10" fmla="*/ 713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6" name="Oval 96">
              <a:extLst>
                <a:ext uri="{FF2B5EF4-FFF2-40B4-BE49-F238E27FC236}">
                  <a16:creationId xmlns:a16="http://schemas.microsoft.com/office/drawing/2014/main" id="{B82EBC10-2E9F-4A8E-88DB-A664C1D29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1957"/>
              <a:ext cx="188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47" name="Freeform 97">
              <a:extLst>
                <a:ext uri="{FF2B5EF4-FFF2-40B4-BE49-F238E27FC236}">
                  <a16:creationId xmlns:a16="http://schemas.microsoft.com/office/drawing/2014/main" id="{1BCEE605-B06B-4E83-87C7-270424E67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992"/>
              <a:ext cx="148" cy="250"/>
            </a:xfrm>
            <a:custGeom>
              <a:avLst/>
              <a:gdLst>
                <a:gd name="T0" fmla="*/ 660 w 59"/>
                <a:gd name="T1" fmla="*/ 0 h 94"/>
                <a:gd name="T2" fmla="*/ 775 w 59"/>
                <a:gd name="T3" fmla="*/ 580 h 94"/>
                <a:gd name="T4" fmla="*/ 25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6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8" name="Freeform 98">
              <a:extLst>
                <a:ext uri="{FF2B5EF4-FFF2-40B4-BE49-F238E27FC236}">
                  <a16:creationId xmlns:a16="http://schemas.microsoft.com/office/drawing/2014/main" id="{6CD8D60B-11A7-4D4A-B734-AAD067E01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557"/>
              <a:ext cx="223" cy="40"/>
            </a:xfrm>
            <a:custGeom>
              <a:avLst/>
              <a:gdLst>
                <a:gd name="T0" fmla="*/ 0 w 89"/>
                <a:gd name="T1" fmla="*/ 0 h 15"/>
                <a:gd name="T2" fmla="*/ 1401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9" name="Oval 99">
              <a:extLst>
                <a:ext uri="{FF2B5EF4-FFF2-40B4-BE49-F238E27FC236}">
                  <a16:creationId xmlns:a16="http://schemas.microsoft.com/office/drawing/2014/main" id="{882A8BF3-BC03-43E6-BFC8-BD9EDCBAE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2000"/>
              <a:ext cx="97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0" name="Oval 100">
              <a:extLst>
                <a:ext uri="{FF2B5EF4-FFF2-40B4-BE49-F238E27FC236}">
                  <a16:creationId xmlns:a16="http://schemas.microsoft.com/office/drawing/2014/main" id="{AE0235BE-916A-4EE9-9E54-E615F00C3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1957"/>
              <a:ext cx="188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1" name="Freeform 101">
              <a:extLst>
                <a:ext uri="{FF2B5EF4-FFF2-40B4-BE49-F238E27FC236}">
                  <a16:creationId xmlns:a16="http://schemas.microsoft.com/office/drawing/2014/main" id="{6183D81D-CE33-49F5-93E2-9AE6868FB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2" name="Rectangle 102">
              <a:extLst>
                <a:ext uri="{FF2B5EF4-FFF2-40B4-BE49-F238E27FC236}">
                  <a16:creationId xmlns:a16="http://schemas.microsoft.com/office/drawing/2014/main" id="{E003F140-095B-4BDF-8956-98D3F8BF3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3" name="Freeform 103">
              <a:extLst>
                <a:ext uri="{FF2B5EF4-FFF2-40B4-BE49-F238E27FC236}">
                  <a16:creationId xmlns:a16="http://schemas.microsoft.com/office/drawing/2014/main" id="{786F7C33-AFA7-419D-8562-B3AC40985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4" name="Oval 104">
              <a:extLst>
                <a:ext uri="{FF2B5EF4-FFF2-40B4-BE49-F238E27FC236}">
                  <a16:creationId xmlns:a16="http://schemas.microsoft.com/office/drawing/2014/main" id="{BE7C2939-36F7-40FA-B863-C5E438C1A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962"/>
              <a:ext cx="32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5" name="Oval 105">
              <a:extLst>
                <a:ext uri="{FF2B5EF4-FFF2-40B4-BE49-F238E27FC236}">
                  <a16:creationId xmlns:a16="http://schemas.microsoft.com/office/drawing/2014/main" id="{6D2CD47C-E708-4FED-AB19-78FDA778F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2016"/>
              <a:ext cx="43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6" name="Oval 106">
              <a:extLst>
                <a:ext uri="{FF2B5EF4-FFF2-40B4-BE49-F238E27FC236}">
                  <a16:creationId xmlns:a16="http://schemas.microsoft.com/office/drawing/2014/main" id="{1CBBDAB5-BB33-4835-A88D-CD9E76E33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195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7" name="Oval 107">
              <a:extLst>
                <a:ext uri="{FF2B5EF4-FFF2-40B4-BE49-F238E27FC236}">
                  <a16:creationId xmlns:a16="http://schemas.microsoft.com/office/drawing/2014/main" id="{7CE74966-0D49-467F-A5EC-837452B27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00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8" name="Freeform 108">
              <a:extLst>
                <a:ext uri="{FF2B5EF4-FFF2-40B4-BE49-F238E27FC236}">
                  <a16:creationId xmlns:a16="http://schemas.microsoft.com/office/drawing/2014/main" id="{7CFE2454-C881-446D-A39C-F590C44CB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88 w 132"/>
                <a:gd name="T11" fmla="*/ 192 h 54"/>
                <a:gd name="T12" fmla="*/ 1033 w 132"/>
                <a:gd name="T13" fmla="*/ 376 h 54"/>
                <a:gd name="T14" fmla="*/ 95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2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9" name="Freeform 109">
              <a:extLst>
                <a:ext uri="{FF2B5EF4-FFF2-40B4-BE49-F238E27FC236}">
                  <a16:creationId xmlns:a16="http://schemas.microsoft.com/office/drawing/2014/main" id="{0593B441-2D5C-45D5-A586-4E1E3CA64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0" name="Oval 110">
              <a:extLst>
                <a:ext uri="{FF2B5EF4-FFF2-40B4-BE49-F238E27FC236}">
                  <a16:creationId xmlns:a16="http://schemas.microsoft.com/office/drawing/2014/main" id="{F7880F06-7A78-448F-BEDC-BF074A31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981"/>
              <a:ext cx="188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1" name="Oval 111">
              <a:extLst>
                <a:ext uri="{FF2B5EF4-FFF2-40B4-BE49-F238E27FC236}">
                  <a16:creationId xmlns:a16="http://schemas.microsoft.com/office/drawing/2014/main" id="{19B21F40-37D8-4204-8098-F822330F8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965"/>
              <a:ext cx="187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2" name="Freeform 112">
              <a:extLst>
                <a:ext uri="{FF2B5EF4-FFF2-40B4-BE49-F238E27FC236}">
                  <a16:creationId xmlns:a16="http://schemas.microsoft.com/office/drawing/2014/main" id="{66965528-B5EF-4443-A5FE-33E953D86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429"/>
              <a:ext cx="308" cy="1120"/>
            </a:xfrm>
            <a:custGeom>
              <a:avLst/>
              <a:gdLst>
                <a:gd name="T0" fmla="*/ 0 w 123"/>
                <a:gd name="T1" fmla="*/ 7736 h 420"/>
                <a:gd name="T2" fmla="*/ 33 w 123"/>
                <a:gd name="T3" fmla="*/ 7795 h 420"/>
                <a:gd name="T4" fmla="*/ 942 w 123"/>
                <a:gd name="T5" fmla="*/ 7965 h 420"/>
                <a:gd name="T6" fmla="*/ 942 w 123"/>
                <a:gd name="T7" fmla="*/ 7965 h 420"/>
                <a:gd name="T8" fmla="*/ 1838 w 123"/>
                <a:gd name="T9" fmla="*/ 7795 h 420"/>
                <a:gd name="T10" fmla="*/ 1931 w 123"/>
                <a:gd name="T11" fmla="*/ 7416 h 420"/>
                <a:gd name="T12" fmla="*/ 1931 w 123"/>
                <a:gd name="T13" fmla="*/ 320 h 420"/>
                <a:gd name="T14" fmla="*/ 1788 w 123"/>
                <a:gd name="T15" fmla="*/ 0 h 420"/>
                <a:gd name="T16" fmla="*/ 1868 w 123"/>
                <a:gd name="T17" fmla="*/ 264 h 420"/>
                <a:gd name="T18" fmla="*/ 1725 w 123"/>
                <a:gd name="T19" fmla="*/ 6259 h 420"/>
                <a:gd name="T20" fmla="*/ 70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3" name="Freeform 113">
              <a:extLst>
                <a:ext uri="{FF2B5EF4-FFF2-40B4-BE49-F238E27FC236}">
                  <a16:creationId xmlns:a16="http://schemas.microsoft.com/office/drawing/2014/main" id="{AC3A1115-45FC-4F9E-BE08-B706FDFBE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480"/>
              <a:ext cx="158" cy="1069"/>
            </a:xfrm>
            <a:custGeom>
              <a:avLst/>
              <a:gdLst>
                <a:gd name="T0" fmla="*/ 0 w 63"/>
                <a:gd name="T1" fmla="*/ 7598 h 401"/>
                <a:gd name="T2" fmla="*/ 900 w 63"/>
                <a:gd name="T3" fmla="*/ 7427 h 401"/>
                <a:gd name="T4" fmla="*/ 993 w 63"/>
                <a:gd name="T5" fmla="*/ 7051 h 401"/>
                <a:gd name="T6" fmla="*/ 993 w 63"/>
                <a:gd name="T7" fmla="*/ 0 h 401"/>
                <a:gd name="T8" fmla="*/ 838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4" name="Freeform 114">
              <a:extLst>
                <a:ext uri="{FF2B5EF4-FFF2-40B4-BE49-F238E27FC236}">
                  <a16:creationId xmlns:a16="http://schemas.microsoft.com/office/drawing/2014/main" id="{FCAAC349-C38C-4BE1-9B7D-F27CBAF0D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5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5" name="Freeform 115">
              <a:extLst>
                <a:ext uri="{FF2B5EF4-FFF2-40B4-BE49-F238E27FC236}">
                  <a16:creationId xmlns:a16="http://schemas.microsoft.com/office/drawing/2014/main" id="{E31940C7-E602-40B9-A8FE-61860C8CE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421"/>
              <a:ext cx="113" cy="181"/>
            </a:xfrm>
            <a:custGeom>
              <a:avLst/>
              <a:gdLst>
                <a:gd name="T0" fmla="*/ 713 w 45"/>
                <a:gd name="T1" fmla="*/ 21 h 68"/>
                <a:gd name="T2" fmla="*/ 284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83 w 45"/>
                <a:gd name="T9" fmla="*/ 362 h 68"/>
                <a:gd name="T10" fmla="*/ 713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6" name="Oval 116">
              <a:extLst>
                <a:ext uri="{FF2B5EF4-FFF2-40B4-BE49-F238E27FC236}">
                  <a16:creationId xmlns:a16="http://schemas.microsoft.com/office/drawing/2014/main" id="{1A2639F6-D0E6-478A-9A8E-B02FC836D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957"/>
              <a:ext cx="188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7" name="Freeform 117">
              <a:extLst>
                <a:ext uri="{FF2B5EF4-FFF2-40B4-BE49-F238E27FC236}">
                  <a16:creationId xmlns:a16="http://schemas.microsoft.com/office/drawing/2014/main" id="{03A45BEF-1BDD-4D54-A16A-AD76DF26E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992"/>
              <a:ext cx="148" cy="250"/>
            </a:xfrm>
            <a:custGeom>
              <a:avLst/>
              <a:gdLst>
                <a:gd name="T0" fmla="*/ 660 w 59"/>
                <a:gd name="T1" fmla="*/ 0 h 94"/>
                <a:gd name="T2" fmla="*/ 775 w 59"/>
                <a:gd name="T3" fmla="*/ 580 h 94"/>
                <a:gd name="T4" fmla="*/ 25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6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8" name="Freeform 118">
              <a:extLst>
                <a:ext uri="{FF2B5EF4-FFF2-40B4-BE49-F238E27FC236}">
                  <a16:creationId xmlns:a16="http://schemas.microsoft.com/office/drawing/2014/main" id="{1763FC67-BC63-4D15-BA68-B0A8FF56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557"/>
              <a:ext cx="223" cy="40"/>
            </a:xfrm>
            <a:custGeom>
              <a:avLst/>
              <a:gdLst>
                <a:gd name="T0" fmla="*/ 0 w 89"/>
                <a:gd name="T1" fmla="*/ 0 h 15"/>
                <a:gd name="T2" fmla="*/ 1401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9" name="Oval 119">
              <a:extLst>
                <a:ext uri="{FF2B5EF4-FFF2-40B4-BE49-F238E27FC236}">
                  <a16:creationId xmlns:a16="http://schemas.microsoft.com/office/drawing/2014/main" id="{730C454E-1893-4228-8047-D618E2576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5" y="2000"/>
              <a:ext cx="97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0" name="Oval 120">
              <a:extLst>
                <a:ext uri="{FF2B5EF4-FFF2-40B4-BE49-F238E27FC236}">
                  <a16:creationId xmlns:a16="http://schemas.microsoft.com/office/drawing/2014/main" id="{1ADCC69C-3B8F-42AD-B4EB-AB6CC74FD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957"/>
              <a:ext cx="188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1" name="Freeform 121">
              <a:extLst>
                <a:ext uri="{FF2B5EF4-FFF2-40B4-BE49-F238E27FC236}">
                  <a16:creationId xmlns:a16="http://schemas.microsoft.com/office/drawing/2014/main" id="{0B9F6AC0-6C9D-4D15-8959-5D533A173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2" name="Rectangle 122">
              <a:extLst>
                <a:ext uri="{FF2B5EF4-FFF2-40B4-BE49-F238E27FC236}">
                  <a16:creationId xmlns:a16="http://schemas.microsoft.com/office/drawing/2014/main" id="{C2B222A9-BB1A-4429-BCEA-0D6E46BB9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3" name="Freeform 123">
              <a:extLst>
                <a:ext uri="{FF2B5EF4-FFF2-40B4-BE49-F238E27FC236}">
                  <a16:creationId xmlns:a16="http://schemas.microsoft.com/office/drawing/2014/main" id="{C43D378D-C233-4AB5-B765-07053D15A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4" name="Oval 124">
              <a:extLst>
                <a:ext uri="{FF2B5EF4-FFF2-40B4-BE49-F238E27FC236}">
                  <a16:creationId xmlns:a16="http://schemas.microsoft.com/office/drawing/2014/main" id="{5C284561-B8A5-4BDB-8A39-DDBBECB1F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1962"/>
              <a:ext cx="32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5" name="Oval 125">
              <a:extLst>
                <a:ext uri="{FF2B5EF4-FFF2-40B4-BE49-F238E27FC236}">
                  <a16:creationId xmlns:a16="http://schemas.microsoft.com/office/drawing/2014/main" id="{5C847FE9-B3F4-48CF-9EEB-410BCAC86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2016"/>
              <a:ext cx="43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6" name="Oval 126">
              <a:extLst>
                <a:ext uri="{FF2B5EF4-FFF2-40B4-BE49-F238E27FC236}">
                  <a16:creationId xmlns:a16="http://schemas.microsoft.com/office/drawing/2014/main" id="{DB91086F-354F-444F-9906-A1881E8CA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195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7" name="Oval 127">
              <a:extLst>
                <a:ext uri="{FF2B5EF4-FFF2-40B4-BE49-F238E27FC236}">
                  <a16:creationId xmlns:a16="http://schemas.microsoft.com/office/drawing/2014/main" id="{FA78D81D-324E-48EF-A176-137649DD7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200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8" name="Freeform 128">
              <a:extLst>
                <a:ext uri="{FF2B5EF4-FFF2-40B4-BE49-F238E27FC236}">
                  <a16:creationId xmlns:a16="http://schemas.microsoft.com/office/drawing/2014/main" id="{99EE5BBB-D8BA-48EE-8CA6-7CFC24E9A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70 w 132"/>
                <a:gd name="T11" fmla="*/ 192 h 54"/>
                <a:gd name="T12" fmla="*/ 1033 w 132"/>
                <a:gd name="T13" fmla="*/ 376 h 54"/>
                <a:gd name="T14" fmla="*/ 83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0" y="50"/>
                    <a:pt x="40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29" y="7"/>
                    <a:pt x="126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0" y="20"/>
                    <a:pt x="12" y="16"/>
                    <a:pt x="5" y="10"/>
                  </a:cubicBezTo>
                  <a:cubicBezTo>
                    <a:pt x="2" y="7"/>
                    <a:pt x="0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9" name="Freeform 129">
              <a:extLst>
                <a:ext uri="{FF2B5EF4-FFF2-40B4-BE49-F238E27FC236}">
                  <a16:creationId xmlns:a16="http://schemas.microsoft.com/office/drawing/2014/main" id="{72BC66D2-4828-4B7F-A734-1644A3CEB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95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1" y="432"/>
                    <a:pt x="13" y="428"/>
                    <a:pt x="6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0" name="Oval 130">
              <a:extLst>
                <a:ext uri="{FF2B5EF4-FFF2-40B4-BE49-F238E27FC236}">
                  <a16:creationId xmlns:a16="http://schemas.microsoft.com/office/drawing/2014/main" id="{EBD1EBDC-08A6-4EC9-9CA7-821B5174E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1981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81" name="Oval 131">
              <a:extLst>
                <a:ext uri="{FF2B5EF4-FFF2-40B4-BE49-F238E27FC236}">
                  <a16:creationId xmlns:a16="http://schemas.microsoft.com/office/drawing/2014/main" id="{A0D89DD3-A3C6-404A-90DB-B1A084992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1965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82" name="Freeform 132">
              <a:extLst>
                <a:ext uri="{FF2B5EF4-FFF2-40B4-BE49-F238E27FC236}">
                  <a16:creationId xmlns:a16="http://schemas.microsoft.com/office/drawing/2014/main" id="{98509B0A-41BA-446D-99FD-A61E9DCF0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429"/>
              <a:ext cx="307" cy="1120"/>
            </a:xfrm>
            <a:custGeom>
              <a:avLst/>
              <a:gdLst>
                <a:gd name="T0" fmla="*/ 0 w 123"/>
                <a:gd name="T1" fmla="*/ 7736 h 420"/>
                <a:gd name="T2" fmla="*/ 30 w 123"/>
                <a:gd name="T3" fmla="*/ 7795 h 420"/>
                <a:gd name="T4" fmla="*/ 933 w 123"/>
                <a:gd name="T5" fmla="*/ 7965 h 420"/>
                <a:gd name="T6" fmla="*/ 933 w 123"/>
                <a:gd name="T7" fmla="*/ 7965 h 420"/>
                <a:gd name="T8" fmla="*/ 1820 w 123"/>
                <a:gd name="T9" fmla="*/ 7795 h 420"/>
                <a:gd name="T10" fmla="*/ 1899 w 123"/>
                <a:gd name="T11" fmla="*/ 7416 h 420"/>
                <a:gd name="T12" fmla="*/ 1899 w 123"/>
                <a:gd name="T13" fmla="*/ 320 h 420"/>
                <a:gd name="T14" fmla="*/ 1775 w 123"/>
                <a:gd name="T15" fmla="*/ 0 h 420"/>
                <a:gd name="T16" fmla="*/ 1837 w 123"/>
                <a:gd name="T17" fmla="*/ 264 h 420"/>
                <a:gd name="T18" fmla="*/ 1695 w 123"/>
                <a:gd name="T19" fmla="*/ 6259 h 420"/>
                <a:gd name="T20" fmla="*/ 69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0" y="409"/>
                    <a:pt x="1" y="410"/>
                    <a:pt x="2" y="411"/>
                  </a:cubicBezTo>
                  <a:cubicBezTo>
                    <a:pt x="8" y="416"/>
                    <a:pt x="35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2" y="399"/>
                    <a:pt x="122" y="391"/>
                  </a:cubicBezTo>
                  <a:cubicBezTo>
                    <a:pt x="122" y="382"/>
                    <a:pt x="122" y="28"/>
                    <a:pt x="122" y="17"/>
                  </a:cubicBezTo>
                  <a:cubicBezTo>
                    <a:pt x="122" y="10"/>
                    <a:pt x="119" y="4"/>
                    <a:pt x="114" y="0"/>
                  </a:cubicBezTo>
                  <a:cubicBezTo>
                    <a:pt x="114" y="0"/>
                    <a:pt x="118" y="6"/>
                    <a:pt x="118" y="14"/>
                  </a:cubicBezTo>
                  <a:cubicBezTo>
                    <a:pt x="122" y="75"/>
                    <a:pt x="110" y="309"/>
                    <a:pt x="109" y="330"/>
                  </a:cubicBezTo>
                  <a:cubicBezTo>
                    <a:pt x="107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3" name="Freeform 133">
              <a:extLst>
                <a:ext uri="{FF2B5EF4-FFF2-40B4-BE49-F238E27FC236}">
                  <a16:creationId xmlns:a16="http://schemas.microsoft.com/office/drawing/2014/main" id="{A003FB0A-4FB2-4AB1-81EE-9174AD08D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480"/>
              <a:ext cx="157" cy="1069"/>
            </a:xfrm>
            <a:custGeom>
              <a:avLst/>
              <a:gdLst>
                <a:gd name="T0" fmla="*/ 0 w 63"/>
                <a:gd name="T1" fmla="*/ 7598 h 401"/>
                <a:gd name="T2" fmla="*/ 882 w 63"/>
                <a:gd name="T3" fmla="*/ 7427 h 401"/>
                <a:gd name="T4" fmla="*/ 962 w 63"/>
                <a:gd name="T5" fmla="*/ 7051 h 401"/>
                <a:gd name="T6" fmla="*/ 962 w 63"/>
                <a:gd name="T7" fmla="*/ 0 h 401"/>
                <a:gd name="T8" fmla="*/ 820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2" y="380"/>
                    <a:pt x="62" y="372"/>
                  </a:cubicBezTo>
                  <a:cubicBezTo>
                    <a:pt x="62" y="363"/>
                    <a:pt x="62" y="10"/>
                    <a:pt x="62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4" name="Freeform 134">
              <a:extLst>
                <a:ext uri="{FF2B5EF4-FFF2-40B4-BE49-F238E27FC236}">
                  <a16:creationId xmlns:a16="http://schemas.microsoft.com/office/drawing/2014/main" id="{1A0D579A-74A6-4D49-AC66-929CFA7DD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2" y="8"/>
                    <a:pt x="22" y="7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5" name="Freeform 135">
              <a:extLst>
                <a:ext uri="{FF2B5EF4-FFF2-40B4-BE49-F238E27FC236}">
                  <a16:creationId xmlns:a16="http://schemas.microsoft.com/office/drawing/2014/main" id="{B68A5D61-7B82-457A-B720-B9C4284DF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421"/>
              <a:ext cx="110" cy="181"/>
            </a:xfrm>
            <a:custGeom>
              <a:avLst/>
              <a:gdLst>
                <a:gd name="T0" fmla="*/ 688 w 44"/>
                <a:gd name="T1" fmla="*/ 21 h 68"/>
                <a:gd name="T2" fmla="*/ 283 w 44"/>
                <a:gd name="T3" fmla="*/ 21 h 68"/>
                <a:gd name="T4" fmla="*/ 0 w 44"/>
                <a:gd name="T5" fmla="*/ 418 h 68"/>
                <a:gd name="T6" fmla="*/ 0 w 44"/>
                <a:gd name="T7" fmla="*/ 1283 h 68"/>
                <a:gd name="T8" fmla="*/ 63 w 44"/>
                <a:gd name="T9" fmla="*/ 362 h 68"/>
                <a:gd name="T10" fmla="*/ 688 w 44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44" y="1"/>
                  </a:moveTo>
                  <a:cubicBezTo>
                    <a:pt x="34" y="1"/>
                    <a:pt x="23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2" y="29"/>
                    <a:pt x="4" y="19"/>
                  </a:cubicBezTo>
                  <a:cubicBezTo>
                    <a:pt x="6" y="9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6" name="Oval 136">
              <a:extLst>
                <a:ext uri="{FF2B5EF4-FFF2-40B4-BE49-F238E27FC236}">
                  <a16:creationId xmlns:a16="http://schemas.microsoft.com/office/drawing/2014/main" id="{042C7FF8-BDF8-43CE-BEEE-AC6DEE476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1957"/>
              <a:ext cx="188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87" name="Freeform 137">
              <a:extLst>
                <a:ext uri="{FF2B5EF4-FFF2-40B4-BE49-F238E27FC236}">
                  <a16:creationId xmlns:a16="http://schemas.microsoft.com/office/drawing/2014/main" id="{0A2BB8FB-7950-4AFA-BF28-B280ADBF0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92"/>
              <a:ext cx="148" cy="250"/>
            </a:xfrm>
            <a:custGeom>
              <a:avLst/>
              <a:gdLst>
                <a:gd name="T0" fmla="*/ 680 w 59"/>
                <a:gd name="T1" fmla="*/ 0 h 94"/>
                <a:gd name="T2" fmla="*/ 788 w 59"/>
                <a:gd name="T3" fmla="*/ 580 h 94"/>
                <a:gd name="T4" fmla="*/ 27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8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3" y="0"/>
                  </a:moveTo>
                  <a:cubicBezTo>
                    <a:pt x="47" y="9"/>
                    <a:pt x="50" y="19"/>
                    <a:pt x="50" y="31"/>
                  </a:cubicBezTo>
                  <a:cubicBezTo>
                    <a:pt x="50" y="59"/>
                    <a:pt x="35" y="81"/>
                    <a:pt x="17" y="81"/>
                  </a:cubicBezTo>
                  <a:cubicBezTo>
                    <a:pt x="11" y="81"/>
                    <a:pt x="5" y="79"/>
                    <a:pt x="0" y="75"/>
                  </a:cubicBezTo>
                  <a:cubicBezTo>
                    <a:pt x="6" y="86"/>
                    <a:pt x="16" y="94"/>
                    <a:pt x="26" y="94"/>
                  </a:cubicBezTo>
                  <a:cubicBezTo>
                    <a:pt x="45" y="94"/>
                    <a:pt x="59" y="71"/>
                    <a:pt x="59" y="44"/>
                  </a:cubicBezTo>
                  <a:cubicBezTo>
                    <a:pt x="59" y="25"/>
                    <a:pt x="53" y="9"/>
                    <a:pt x="43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8" name="Freeform 138">
              <a:extLst>
                <a:ext uri="{FF2B5EF4-FFF2-40B4-BE49-F238E27FC236}">
                  <a16:creationId xmlns:a16="http://schemas.microsoft.com/office/drawing/2014/main" id="{FBE9C226-ADC4-4CDD-AA07-E64C4E6E0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557"/>
              <a:ext cx="220" cy="40"/>
            </a:xfrm>
            <a:custGeom>
              <a:avLst/>
              <a:gdLst>
                <a:gd name="T0" fmla="*/ 0 w 88"/>
                <a:gd name="T1" fmla="*/ 0 h 15"/>
                <a:gd name="T2" fmla="*/ 1375 w 88"/>
                <a:gd name="T3" fmla="*/ 93 h 15"/>
                <a:gd name="T4" fmla="*/ 0 w 8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5">
                  <a:moveTo>
                    <a:pt x="0" y="0"/>
                  </a:moveTo>
                  <a:cubicBezTo>
                    <a:pt x="10" y="5"/>
                    <a:pt x="55" y="12"/>
                    <a:pt x="88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9" name="Oval 139">
              <a:extLst>
                <a:ext uri="{FF2B5EF4-FFF2-40B4-BE49-F238E27FC236}">
                  <a16:creationId xmlns:a16="http://schemas.microsoft.com/office/drawing/2014/main" id="{B6FA49F2-5457-4B08-8683-E91D3E407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2000"/>
              <a:ext cx="98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0" name="Oval 140">
              <a:extLst>
                <a:ext uri="{FF2B5EF4-FFF2-40B4-BE49-F238E27FC236}">
                  <a16:creationId xmlns:a16="http://schemas.microsoft.com/office/drawing/2014/main" id="{71854D6D-E5AE-4548-943B-7CBE41C6C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1957"/>
              <a:ext cx="188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1" name="Freeform 141">
              <a:extLst>
                <a:ext uri="{FF2B5EF4-FFF2-40B4-BE49-F238E27FC236}">
                  <a16:creationId xmlns:a16="http://schemas.microsoft.com/office/drawing/2014/main" id="{04CB40F2-FF00-4864-9E4D-DFD1829C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95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1" y="432"/>
                    <a:pt x="13" y="428"/>
                    <a:pt x="6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2" name="Rectangle 142">
              <a:extLst>
                <a:ext uri="{FF2B5EF4-FFF2-40B4-BE49-F238E27FC236}">
                  <a16:creationId xmlns:a16="http://schemas.microsoft.com/office/drawing/2014/main" id="{AFD35E92-707A-45FC-B4B0-08A7E0E42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3" name="Freeform 143">
              <a:extLst>
                <a:ext uri="{FF2B5EF4-FFF2-40B4-BE49-F238E27FC236}">
                  <a16:creationId xmlns:a16="http://schemas.microsoft.com/office/drawing/2014/main" id="{DEB47C0A-726E-489C-AB60-668C5D78C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0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4" name="Oval 144">
              <a:extLst>
                <a:ext uri="{FF2B5EF4-FFF2-40B4-BE49-F238E27FC236}">
                  <a16:creationId xmlns:a16="http://schemas.microsoft.com/office/drawing/2014/main" id="{2BAF68E9-DFD8-48EC-98D1-043A62494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962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5" name="Oval 145">
              <a:extLst>
                <a:ext uri="{FF2B5EF4-FFF2-40B4-BE49-F238E27FC236}">
                  <a16:creationId xmlns:a16="http://schemas.microsoft.com/office/drawing/2014/main" id="{ED60A26C-48ED-43E9-9F34-3A555E08B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" y="2016"/>
              <a:ext cx="40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6" name="Oval 146">
              <a:extLst>
                <a:ext uri="{FF2B5EF4-FFF2-40B4-BE49-F238E27FC236}">
                  <a16:creationId xmlns:a16="http://schemas.microsoft.com/office/drawing/2014/main" id="{E9699662-C048-4511-AF23-98734312E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19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7" name="Oval 147">
              <a:extLst>
                <a:ext uri="{FF2B5EF4-FFF2-40B4-BE49-F238E27FC236}">
                  <a16:creationId xmlns:a16="http://schemas.microsoft.com/office/drawing/2014/main" id="{15F10786-56D9-4561-BD3E-5F57AE9AE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" y="2005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8" name="Freeform 148">
              <a:extLst>
                <a:ext uri="{FF2B5EF4-FFF2-40B4-BE49-F238E27FC236}">
                  <a16:creationId xmlns:a16="http://schemas.microsoft.com/office/drawing/2014/main" id="{E2898553-7BFF-4170-97A2-E3D7E2608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70 w 132"/>
                <a:gd name="T11" fmla="*/ 192 h 54"/>
                <a:gd name="T12" fmla="*/ 1033 w 132"/>
                <a:gd name="T13" fmla="*/ 376 h 54"/>
                <a:gd name="T14" fmla="*/ 83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0" y="50"/>
                    <a:pt x="40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29" y="7"/>
                    <a:pt x="126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0" y="20"/>
                    <a:pt x="12" y="16"/>
                    <a:pt x="5" y="10"/>
                  </a:cubicBezTo>
                  <a:cubicBezTo>
                    <a:pt x="2" y="7"/>
                    <a:pt x="0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9" name="Freeform 149">
              <a:extLst>
                <a:ext uri="{FF2B5EF4-FFF2-40B4-BE49-F238E27FC236}">
                  <a16:creationId xmlns:a16="http://schemas.microsoft.com/office/drawing/2014/main" id="{DBD6AF6E-7CFF-4BE8-81E2-446C06C9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95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1" y="432"/>
                    <a:pt x="13" y="428"/>
                    <a:pt x="6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0" name="Oval 150">
              <a:extLst>
                <a:ext uri="{FF2B5EF4-FFF2-40B4-BE49-F238E27FC236}">
                  <a16:creationId xmlns:a16="http://schemas.microsoft.com/office/drawing/2014/main" id="{9E70510E-77F7-4932-B43E-FAEE9B768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1981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01" name="Oval 151">
              <a:extLst>
                <a:ext uri="{FF2B5EF4-FFF2-40B4-BE49-F238E27FC236}">
                  <a16:creationId xmlns:a16="http://schemas.microsoft.com/office/drawing/2014/main" id="{D3663674-3757-4174-BB20-052F34EE4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965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02" name="Freeform 152">
              <a:extLst>
                <a:ext uri="{FF2B5EF4-FFF2-40B4-BE49-F238E27FC236}">
                  <a16:creationId xmlns:a16="http://schemas.microsoft.com/office/drawing/2014/main" id="{5DB988FF-2601-489C-A263-0AFBD056F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429"/>
              <a:ext cx="307" cy="1120"/>
            </a:xfrm>
            <a:custGeom>
              <a:avLst/>
              <a:gdLst>
                <a:gd name="T0" fmla="*/ 0 w 123"/>
                <a:gd name="T1" fmla="*/ 7736 h 420"/>
                <a:gd name="T2" fmla="*/ 30 w 123"/>
                <a:gd name="T3" fmla="*/ 7795 h 420"/>
                <a:gd name="T4" fmla="*/ 933 w 123"/>
                <a:gd name="T5" fmla="*/ 7965 h 420"/>
                <a:gd name="T6" fmla="*/ 933 w 123"/>
                <a:gd name="T7" fmla="*/ 7965 h 420"/>
                <a:gd name="T8" fmla="*/ 1820 w 123"/>
                <a:gd name="T9" fmla="*/ 7795 h 420"/>
                <a:gd name="T10" fmla="*/ 1899 w 123"/>
                <a:gd name="T11" fmla="*/ 7416 h 420"/>
                <a:gd name="T12" fmla="*/ 1899 w 123"/>
                <a:gd name="T13" fmla="*/ 320 h 420"/>
                <a:gd name="T14" fmla="*/ 1775 w 123"/>
                <a:gd name="T15" fmla="*/ 0 h 420"/>
                <a:gd name="T16" fmla="*/ 1837 w 123"/>
                <a:gd name="T17" fmla="*/ 264 h 420"/>
                <a:gd name="T18" fmla="*/ 1695 w 123"/>
                <a:gd name="T19" fmla="*/ 6259 h 420"/>
                <a:gd name="T20" fmla="*/ 69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0" y="409"/>
                    <a:pt x="1" y="410"/>
                    <a:pt x="2" y="411"/>
                  </a:cubicBezTo>
                  <a:cubicBezTo>
                    <a:pt x="8" y="416"/>
                    <a:pt x="35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2" y="399"/>
                    <a:pt x="122" y="391"/>
                  </a:cubicBezTo>
                  <a:cubicBezTo>
                    <a:pt x="122" y="382"/>
                    <a:pt x="122" y="28"/>
                    <a:pt x="122" y="17"/>
                  </a:cubicBezTo>
                  <a:cubicBezTo>
                    <a:pt x="122" y="10"/>
                    <a:pt x="119" y="4"/>
                    <a:pt x="114" y="0"/>
                  </a:cubicBezTo>
                  <a:cubicBezTo>
                    <a:pt x="114" y="0"/>
                    <a:pt x="118" y="6"/>
                    <a:pt x="118" y="14"/>
                  </a:cubicBezTo>
                  <a:cubicBezTo>
                    <a:pt x="122" y="75"/>
                    <a:pt x="111" y="309"/>
                    <a:pt x="109" y="330"/>
                  </a:cubicBezTo>
                  <a:cubicBezTo>
                    <a:pt x="107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3" name="Freeform 153">
              <a:extLst>
                <a:ext uri="{FF2B5EF4-FFF2-40B4-BE49-F238E27FC236}">
                  <a16:creationId xmlns:a16="http://schemas.microsoft.com/office/drawing/2014/main" id="{D04B584D-ADA8-460F-A826-C706F8A7D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80"/>
              <a:ext cx="157" cy="1069"/>
            </a:xfrm>
            <a:custGeom>
              <a:avLst/>
              <a:gdLst>
                <a:gd name="T0" fmla="*/ 0 w 63"/>
                <a:gd name="T1" fmla="*/ 7598 h 401"/>
                <a:gd name="T2" fmla="*/ 882 w 63"/>
                <a:gd name="T3" fmla="*/ 7427 h 401"/>
                <a:gd name="T4" fmla="*/ 962 w 63"/>
                <a:gd name="T5" fmla="*/ 7051 h 401"/>
                <a:gd name="T6" fmla="*/ 962 w 63"/>
                <a:gd name="T7" fmla="*/ 0 h 401"/>
                <a:gd name="T8" fmla="*/ 820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2" y="380"/>
                    <a:pt x="62" y="372"/>
                  </a:cubicBezTo>
                  <a:cubicBezTo>
                    <a:pt x="62" y="363"/>
                    <a:pt x="62" y="10"/>
                    <a:pt x="62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4" name="Freeform 154">
              <a:extLst>
                <a:ext uri="{FF2B5EF4-FFF2-40B4-BE49-F238E27FC236}">
                  <a16:creationId xmlns:a16="http://schemas.microsoft.com/office/drawing/2014/main" id="{185F6395-4B2C-49BF-9500-3366CF4AF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2" y="8"/>
                    <a:pt x="22" y="7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5" name="Freeform 155">
              <a:extLst>
                <a:ext uri="{FF2B5EF4-FFF2-40B4-BE49-F238E27FC236}">
                  <a16:creationId xmlns:a16="http://schemas.microsoft.com/office/drawing/2014/main" id="{2E4B57C9-6D3B-4F1C-A474-D939D7954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421"/>
              <a:ext cx="110" cy="181"/>
            </a:xfrm>
            <a:custGeom>
              <a:avLst/>
              <a:gdLst>
                <a:gd name="T0" fmla="*/ 688 w 44"/>
                <a:gd name="T1" fmla="*/ 21 h 68"/>
                <a:gd name="T2" fmla="*/ 283 w 44"/>
                <a:gd name="T3" fmla="*/ 21 h 68"/>
                <a:gd name="T4" fmla="*/ 0 w 44"/>
                <a:gd name="T5" fmla="*/ 418 h 68"/>
                <a:gd name="T6" fmla="*/ 0 w 44"/>
                <a:gd name="T7" fmla="*/ 1283 h 68"/>
                <a:gd name="T8" fmla="*/ 63 w 44"/>
                <a:gd name="T9" fmla="*/ 362 h 68"/>
                <a:gd name="T10" fmla="*/ 688 w 44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44" y="1"/>
                  </a:moveTo>
                  <a:cubicBezTo>
                    <a:pt x="34" y="1"/>
                    <a:pt x="23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2" y="29"/>
                    <a:pt x="4" y="19"/>
                  </a:cubicBezTo>
                  <a:cubicBezTo>
                    <a:pt x="6" y="9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6" name="Oval 156">
              <a:extLst>
                <a:ext uri="{FF2B5EF4-FFF2-40B4-BE49-F238E27FC236}">
                  <a16:creationId xmlns:a16="http://schemas.microsoft.com/office/drawing/2014/main" id="{D3508184-E02B-426A-9D1A-C6D77A088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1957"/>
              <a:ext cx="188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07" name="Freeform 157">
              <a:extLst>
                <a:ext uri="{FF2B5EF4-FFF2-40B4-BE49-F238E27FC236}">
                  <a16:creationId xmlns:a16="http://schemas.microsoft.com/office/drawing/2014/main" id="{ABD8E5FF-B2DD-4D0C-A729-1DD13F576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992"/>
              <a:ext cx="148" cy="250"/>
            </a:xfrm>
            <a:custGeom>
              <a:avLst/>
              <a:gdLst>
                <a:gd name="T0" fmla="*/ 680 w 59"/>
                <a:gd name="T1" fmla="*/ 0 h 94"/>
                <a:gd name="T2" fmla="*/ 788 w 59"/>
                <a:gd name="T3" fmla="*/ 580 h 94"/>
                <a:gd name="T4" fmla="*/ 27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8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3" y="0"/>
                  </a:moveTo>
                  <a:cubicBezTo>
                    <a:pt x="47" y="9"/>
                    <a:pt x="50" y="19"/>
                    <a:pt x="50" y="31"/>
                  </a:cubicBezTo>
                  <a:cubicBezTo>
                    <a:pt x="50" y="59"/>
                    <a:pt x="35" y="81"/>
                    <a:pt x="17" y="81"/>
                  </a:cubicBezTo>
                  <a:cubicBezTo>
                    <a:pt x="11" y="81"/>
                    <a:pt x="5" y="79"/>
                    <a:pt x="0" y="75"/>
                  </a:cubicBezTo>
                  <a:cubicBezTo>
                    <a:pt x="6" y="86"/>
                    <a:pt x="16" y="94"/>
                    <a:pt x="26" y="94"/>
                  </a:cubicBezTo>
                  <a:cubicBezTo>
                    <a:pt x="45" y="94"/>
                    <a:pt x="59" y="71"/>
                    <a:pt x="59" y="44"/>
                  </a:cubicBezTo>
                  <a:cubicBezTo>
                    <a:pt x="59" y="25"/>
                    <a:pt x="53" y="9"/>
                    <a:pt x="43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8" name="Freeform 158">
              <a:extLst>
                <a:ext uri="{FF2B5EF4-FFF2-40B4-BE49-F238E27FC236}">
                  <a16:creationId xmlns:a16="http://schemas.microsoft.com/office/drawing/2014/main" id="{6DAC3D62-84F5-4041-BB09-A1D41D012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557"/>
              <a:ext cx="220" cy="40"/>
            </a:xfrm>
            <a:custGeom>
              <a:avLst/>
              <a:gdLst>
                <a:gd name="T0" fmla="*/ 0 w 88"/>
                <a:gd name="T1" fmla="*/ 0 h 15"/>
                <a:gd name="T2" fmla="*/ 1375 w 88"/>
                <a:gd name="T3" fmla="*/ 93 h 15"/>
                <a:gd name="T4" fmla="*/ 0 w 8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5">
                  <a:moveTo>
                    <a:pt x="0" y="0"/>
                  </a:moveTo>
                  <a:cubicBezTo>
                    <a:pt x="10" y="5"/>
                    <a:pt x="55" y="12"/>
                    <a:pt x="88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9" name="Oval 159">
              <a:extLst>
                <a:ext uri="{FF2B5EF4-FFF2-40B4-BE49-F238E27FC236}">
                  <a16:creationId xmlns:a16="http://schemas.microsoft.com/office/drawing/2014/main" id="{40FECAFE-F12B-4D27-A644-73FBF157A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2000"/>
              <a:ext cx="98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0" name="Oval 160">
              <a:extLst>
                <a:ext uri="{FF2B5EF4-FFF2-40B4-BE49-F238E27FC236}">
                  <a16:creationId xmlns:a16="http://schemas.microsoft.com/office/drawing/2014/main" id="{8190CB3D-CDBA-4D11-AB4E-41CDE9DF9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1957"/>
              <a:ext cx="188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1" name="Freeform 161">
              <a:extLst>
                <a:ext uri="{FF2B5EF4-FFF2-40B4-BE49-F238E27FC236}">
                  <a16:creationId xmlns:a16="http://schemas.microsoft.com/office/drawing/2014/main" id="{37D769F7-76BF-47D0-A206-C7777A4C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95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1" y="432"/>
                    <a:pt x="13" y="428"/>
                    <a:pt x="6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2" name="Rectangle 162">
              <a:extLst>
                <a:ext uri="{FF2B5EF4-FFF2-40B4-BE49-F238E27FC236}">
                  <a16:creationId xmlns:a16="http://schemas.microsoft.com/office/drawing/2014/main" id="{A360EC8A-DD36-4333-8FDD-C089DE645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3" name="Freeform 163">
              <a:extLst>
                <a:ext uri="{FF2B5EF4-FFF2-40B4-BE49-F238E27FC236}">
                  <a16:creationId xmlns:a16="http://schemas.microsoft.com/office/drawing/2014/main" id="{BC5FF4BB-1C7F-4A8E-B8BB-112455EFE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0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4" name="Oval 164">
              <a:extLst>
                <a:ext uri="{FF2B5EF4-FFF2-40B4-BE49-F238E27FC236}">
                  <a16:creationId xmlns:a16="http://schemas.microsoft.com/office/drawing/2014/main" id="{70ABFA03-4C64-4255-A16B-0903CF94A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6" y="1962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5" name="Oval 165">
              <a:extLst>
                <a:ext uri="{FF2B5EF4-FFF2-40B4-BE49-F238E27FC236}">
                  <a16:creationId xmlns:a16="http://schemas.microsoft.com/office/drawing/2014/main" id="{20AC5A37-31EC-4CC6-9923-40DFBD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9" y="2016"/>
              <a:ext cx="40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6" name="Oval 166">
              <a:extLst>
                <a:ext uri="{FF2B5EF4-FFF2-40B4-BE49-F238E27FC236}">
                  <a16:creationId xmlns:a16="http://schemas.microsoft.com/office/drawing/2014/main" id="{F71887A4-87B8-4766-8DFF-FBA8CC982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19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7" name="Oval 167">
              <a:extLst>
                <a:ext uri="{FF2B5EF4-FFF2-40B4-BE49-F238E27FC236}">
                  <a16:creationId xmlns:a16="http://schemas.microsoft.com/office/drawing/2014/main" id="{570D622E-9A4B-4AE0-AC94-DFA5B7B77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2005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8" name="Freeform 168">
              <a:extLst>
                <a:ext uri="{FF2B5EF4-FFF2-40B4-BE49-F238E27FC236}">
                  <a16:creationId xmlns:a16="http://schemas.microsoft.com/office/drawing/2014/main" id="{9F7FFA31-495C-4E66-8524-40086A429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" name="Oval 169">
              <a:extLst>
                <a:ext uri="{FF2B5EF4-FFF2-40B4-BE49-F238E27FC236}">
                  <a16:creationId xmlns:a16="http://schemas.microsoft.com/office/drawing/2014/main" id="{04950CE5-69C8-44FA-8181-B0B6243DB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1981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20" name="Oval 170">
              <a:extLst>
                <a:ext uri="{FF2B5EF4-FFF2-40B4-BE49-F238E27FC236}">
                  <a16:creationId xmlns:a16="http://schemas.microsoft.com/office/drawing/2014/main" id="{DB853432-6418-42EC-80BF-B3BE2E874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7" y="1965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21" name="Freeform 171">
              <a:extLst>
                <a:ext uri="{FF2B5EF4-FFF2-40B4-BE49-F238E27FC236}">
                  <a16:creationId xmlns:a16="http://schemas.microsoft.com/office/drawing/2014/main" id="{97588EA5-7827-4163-BFAE-93AB22CC5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29"/>
              <a:ext cx="310" cy="1120"/>
            </a:xfrm>
            <a:custGeom>
              <a:avLst/>
              <a:gdLst>
                <a:gd name="T0" fmla="*/ 0 w 124"/>
                <a:gd name="T1" fmla="*/ 7736 h 420"/>
                <a:gd name="T2" fmla="*/ 33 w 124"/>
                <a:gd name="T3" fmla="*/ 7795 h 420"/>
                <a:gd name="T4" fmla="*/ 938 w 124"/>
                <a:gd name="T5" fmla="*/ 7965 h 420"/>
                <a:gd name="T6" fmla="*/ 938 w 124"/>
                <a:gd name="T7" fmla="*/ 7965 h 420"/>
                <a:gd name="T8" fmla="*/ 1833 w 124"/>
                <a:gd name="T9" fmla="*/ 7795 h 420"/>
                <a:gd name="T10" fmla="*/ 1925 w 124"/>
                <a:gd name="T11" fmla="*/ 7416 h 420"/>
                <a:gd name="T12" fmla="*/ 1925 w 124"/>
                <a:gd name="T13" fmla="*/ 320 h 420"/>
                <a:gd name="T14" fmla="*/ 1783 w 124"/>
                <a:gd name="T15" fmla="*/ 0 h 420"/>
                <a:gd name="T16" fmla="*/ 1863 w 124"/>
                <a:gd name="T17" fmla="*/ 264 h 420"/>
                <a:gd name="T18" fmla="*/ 1720 w 124"/>
                <a:gd name="T19" fmla="*/ 6259 h 420"/>
                <a:gd name="T20" fmla="*/ 708 w 124"/>
                <a:gd name="T21" fmla="*/ 7816 h 420"/>
                <a:gd name="T22" fmla="*/ 0 w 124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4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2" name="Freeform 172">
              <a:extLst>
                <a:ext uri="{FF2B5EF4-FFF2-40B4-BE49-F238E27FC236}">
                  <a16:creationId xmlns:a16="http://schemas.microsoft.com/office/drawing/2014/main" id="{981F2689-464F-4B3F-89EA-130377BA7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480"/>
              <a:ext cx="160" cy="1069"/>
            </a:xfrm>
            <a:custGeom>
              <a:avLst/>
              <a:gdLst>
                <a:gd name="T0" fmla="*/ 0 w 64"/>
                <a:gd name="T1" fmla="*/ 7598 h 401"/>
                <a:gd name="T2" fmla="*/ 895 w 64"/>
                <a:gd name="T3" fmla="*/ 7427 h 401"/>
                <a:gd name="T4" fmla="*/ 988 w 64"/>
                <a:gd name="T5" fmla="*/ 7051 h 401"/>
                <a:gd name="T6" fmla="*/ 988 w 64"/>
                <a:gd name="T7" fmla="*/ 0 h 401"/>
                <a:gd name="T8" fmla="*/ 833 w 64"/>
                <a:gd name="T9" fmla="*/ 7008 h 401"/>
                <a:gd name="T10" fmla="*/ 0 w 64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4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3" name="Freeform 173">
              <a:extLst>
                <a:ext uri="{FF2B5EF4-FFF2-40B4-BE49-F238E27FC236}">
                  <a16:creationId xmlns:a16="http://schemas.microsoft.com/office/drawing/2014/main" id="{BE12C993-A5AD-4530-9A28-252499A65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9" y="1"/>
                    <a:pt x="95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9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4" name="Freeform 174">
              <a:extLst>
                <a:ext uri="{FF2B5EF4-FFF2-40B4-BE49-F238E27FC236}">
                  <a16:creationId xmlns:a16="http://schemas.microsoft.com/office/drawing/2014/main" id="{6CE34E85-3FF1-479B-8DDB-E382B438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21"/>
              <a:ext cx="112" cy="181"/>
            </a:xfrm>
            <a:custGeom>
              <a:avLst/>
              <a:gdLst>
                <a:gd name="T0" fmla="*/ 694 w 45"/>
                <a:gd name="T1" fmla="*/ 21 h 68"/>
                <a:gd name="T2" fmla="*/ 279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75 w 45"/>
                <a:gd name="T9" fmla="*/ 362 h 68"/>
                <a:gd name="T10" fmla="*/ 694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5" name="Oval 175">
              <a:extLst>
                <a:ext uri="{FF2B5EF4-FFF2-40B4-BE49-F238E27FC236}">
                  <a16:creationId xmlns:a16="http://schemas.microsoft.com/office/drawing/2014/main" id="{6EF295C1-3BAE-4A24-9169-45BBBE4DA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1957"/>
              <a:ext cx="187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26" name="Freeform 176">
              <a:extLst>
                <a:ext uri="{FF2B5EF4-FFF2-40B4-BE49-F238E27FC236}">
                  <a16:creationId xmlns:a16="http://schemas.microsoft.com/office/drawing/2014/main" id="{7EB9D367-68B3-4853-A170-D1AF91FC4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992"/>
              <a:ext cx="147" cy="250"/>
            </a:xfrm>
            <a:custGeom>
              <a:avLst/>
              <a:gdLst>
                <a:gd name="T0" fmla="*/ 653 w 59"/>
                <a:gd name="T1" fmla="*/ 0 h 94"/>
                <a:gd name="T2" fmla="*/ 757 w 59"/>
                <a:gd name="T3" fmla="*/ 580 h 94"/>
                <a:gd name="T4" fmla="*/ 249 w 59"/>
                <a:gd name="T5" fmla="*/ 1521 h 94"/>
                <a:gd name="T6" fmla="*/ 0 w 59"/>
                <a:gd name="T7" fmla="*/ 1407 h 94"/>
                <a:gd name="T8" fmla="*/ 404 w 59"/>
                <a:gd name="T9" fmla="*/ 1769 h 94"/>
                <a:gd name="T10" fmla="*/ 912 w 59"/>
                <a:gd name="T11" fmla="*/ 827 h 94"/>
                <a:gd name="T12" fmla="*/ 653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7" name="Oval 177">
              <a:extLst>
                <a:ext uri="{FF2B5EF4-FFF2-40B4-BE49-F238E27FC236}">
                  <a16:creationId xmlns:a16="http://schemas.microsoft.com/office/drawing/2014/main" id="{18963F3F-C295-45BE-A0FD-2B71F11D1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2" y="2000"/>
              <a:ext cx="98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28" name="Freeform 178">
              <a:extLst>
                <a:ext uri="{FF2B5EF4-FFF2-40B4-BE49-F238E27FC236}">
                  <a16:creationId xmlns:a16="http://schemas.microsoft.com/office/drawing/2014/main" id="{7944BB11-49D2-4B95-B802-932428992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2"/>
              <a:ext cx="1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56 h 3"/>
                <a:gd name="T4" fmla="*/ 0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9" name="Oval 179">
              <a:extLst>
                <a:ext uri="{FF2B5EF4-FFF2-40B4-BE49-F238E27FC236}">
                  <a16:creationId xmlns:a16="http://schemas.microsoft.com/office/drawing/2014/main" id="{65ABF3B3-F835-45EF-AE42-33B3FD04B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1957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30" name="Freeform 180">
              <a:extLst>
                <a:ext uri="{FF2B5EF4-FFF2-40B4-BE49-F238E27FC236}">
                  <a16:creationId xmlns:a16="http://schemas.microsoft.com/office/drawing/2014/main" id="{985E25F9-A4CF-4872-A9A8-85543B067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1" name="Oval 181">
              <a:extLst>
                <a:ext uri="{FF2B5EF4-FFF2-40B4-BE49-F238E27FC236}">
                  <a16:creationId xmlns:a16="http://schemas.microsoft.com/office/drawing/2014/main" id="{4EB2B7E9-FC6C-405F-8674-39E455908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1962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32" name="Oval 182">
              <a:extLst>
                <a:ext uri="{FF2B5EF4-FFF2-40B4-BE49-F238E27FC236}">
                  <a16:creationId xmlns:a16="http://schemas.microsoft.com/office/drawing/2014/main" id="{5C101AA9-98AE-4058-9DA1-D85F55DCE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2016"/>
              <a:ext cx="42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33" name="Oval 183">
              <a:extLst>
                <a:ext uri="{FF2B5EF4-FFF2-40B4-BE49-F238E27FC236}">
                  <a16:creationId xmlns:a16="http://schemas.microsoft.com/office/drawing/2014/main" id="{7A9A95AD-BFE5-47F1-B9DA-CD842EBE1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" y="19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34" name="Oval 184">
              <a:extLst>
                <a:ext uri="{FF2B5EF4-FFF2-40B4-BE49-F238E27FC236}">
                  <a16:creationId xmlns:a16="http://schemas.microsoft.com/office/drawing/2014/main" id="{677CCC78-3509-43C6-95CF-4C05A89BC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2005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3315" name="Group 185">
            <a:extLst>
              <a:ext uri="{FF2B5EF4-FFF2-40B4-BE49-F238E27FC236}">
                <a16:creationId xmlns:a16="http://schemas.microsoft.com/office/drawing/2014/main" id="{B911D3A1-C4EC-457D-A17A-88EC2C3F616D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3719513"/>
            <a:ext cx="531812" cy="1973262"/>
            <a:chOff x="573" y="2531"/>
            <a:chExt cx="335" cy="1243"/>
          </a:xfrm>
        </p:grpSpPr>
        <p:sp>
          <p:nvSpPr>
            <p:cNvPr id="13334" name="Freeform 186">
              <a:extLst>
                <a:ext uri="{FF2B5EF4-FFF2-40B4-BE49-F238E27FC236}">
                  <a16:creationId xmlns:a16="http://schemas.microsoft.com/office/drawing/2014/main" id="{0EB38875-B5A5-4F47-81A0-62A716183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3630"/>
              <a:ext cx="333" cy="144"/>
            </a:xfrm>
            <a:custGeom>
              <a:avLst/>
              <a:gdLst>
                <a:gd name="T0" fmla="*/ 0 w 133"/>
                <a:gd name="T1" fmla="*/ 875 h 54"/>
                <a:gd name="T2" fmla="*/ 1034 w 133"/>
                <a:gd name="T3" fmla="*/ 1024 h 54"/>
                <a:gd name="T4" fmla="*/ 2088 w 133"/>
                <a:gd name="T5" fmla="*/ 875 h 54"/>
                <a:gd name="T6" fmla="*/ 2088 w 133"/>
                <a:gd name="T7" fmla="*/ 853 h 54"/>
                <a:gd name="T8" fmla="*/ 2088 w 133"/>
                <a:gd name="T9" fmla="*/ 0 h 54"/>
                <a:gd name="T10" fmla="*/ 1993 w 133"/>
                <a:gd name="T11" fmla="*/ 192 h 54"/>
                <a:gd name="T12" fmla="*/ 1034 w 133"/>
                <a:gd name="T13" fmla="*/ 376 h 54"/>
                <a:gd name="T14" fmla="*/ 95 w 133"/>
                <a:gd name="T15" fmla="*/ 192 h 54"/>
                <a:gd name="T16" fmla="*/ 0 w 133"/>
                <a:gd name="T17" fmla="*/ 21 h 54"/>
                <a:gd name="T18" fmla="*/ 0 w 133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2" y="54"/>
                    <a:pt x="132" y="49"/>
                    <a:pt x="133" y="46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2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187">
              <a:extLst>
                <a:ext uri="{FF2B5EF4-FFF2-40B4-BE49-F238E27FC236}">
                  <a16:creationId xmlns:a16="http://schemas.microsoft.com/office/drawing/2014/main" id="{508C795E-78E3-43BD-802D-78F1456F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531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Oval 188">
              <a:extLst>
                <a:ext uri="{FF2B5EF4-FFF2-40B4-BE49-F238E27FC236}">
                  <a16:creationId xmlns:a16="http://schemas.microsoft.com/office/drawing/2014/main" id="{CD2A8D0C-4251-4C85-AFA6-37F83ACF4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" y="3102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7" name="Oval 189">
              <a:extLst>
                <a:ext uri="{FF2B5EF4-FFF2-40B4-BE49-F238E27FC236}">
                  <a16:creationId xmlns:a16="http://schemas.microsoft.com/office/drawing/2014/main" id="{B4976E08-42AA-4856-B3D0-0C807592A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" y="3086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8" name="Freeform 190">
              <a:extLst>
                <a:ext uri="{FF2B5EF4-FFF2-40B4-BE49-F238E27FC236}">
                  <a16:creationId xmlns:a16="http://schemas.microsoft.com/office/drawing/2014/main" id="{182542D4-FB59-48E8-B41F-256F95925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50"/>
              <a:ext cx="307" cy="1120"/>
            </a:xfrm>
            <a:custGeom>
              <a:avLst/>
              <a:gdLst>
                <a:gd name="T0" fmla="*/ 0 w 123"/>
                <a:gd name="T1" fmla="*/ 7736 h 420"/>
                <a:gd name="T2" fmla="*/ 30 w 123"/>
                <a:gd name="T3" fmla="*/ 7795 h 420"/>
                <a:gd name="T4" fmla="*/ 933 w 123"/>
                <a:gd name="T5" fmla="*/ 7965 h 420"/>
                <a:gd name="T6" fmla="*/ 933 w 123"/>
                <a:gd name="T7" fmla="*/ 7965 h 420"/>
                <a:gd name="T8" fmla="*/ 1820 w 123"/>
                <a:gd name="T9" fmla="*/ 7795 h 420"/>
                <a:gd name="T10" fmla="*/ 1912 w 123"/>
                <a:gd name="T11" fmla="*/ 7416 h 420"/>
                <a:gd name="T12" fmla="*/ 1912 w 123"/>
                <a:gd name="T13" fmla="*/ 320 h 420"/>
                <a:gd name="T14" fmla="*/ 1775 w 123"/>
                <a:gd name="T15" fmla="*/ 0 h 420"/>
                <a:gd name="T16" fmla="*/ 1849 w 123"/>
                <a:gd name="T17" fmla="*/ 264 h 420"/>
                <a:gd name="T18" fmla="*/ 1712 w 123"/>
                <a:gd name="T19" fmla="*/ 6259 h 420"/>
                <a:gd name="T20" fmla="*/ 69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191">
              <a:extLst>
                <a:ext uri="{FF2B5EF4-FFF2-40B4-BE49-F238E27FC236}">
                  <a16:creationId xmlns:a16="http://schemas.microsoft.com/office/drawing/2014/main" id="{B4208F55-544A-4E3F-A100-CF2AA3DDB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2601"/>
              <a:ext cx="157" cy="1069"/>
            </a:xfrm>
            <a:custGeom>
              <a:avLst/>
              <a:gdLst>
                <a:gd name="T0" fmla="*/ 0 w 63"/>
                <a:gd name="T1" fmla="*/ 7598 h 401"/>
                <a:gd name="T2" fmla="*/ 882 w 63"/>
                <a:gd name="T3" fmla="*/ 7427 h 401"/>
                <a:gd name="T4" fmla="*/ 974 w 63"/>
                <a:gd name="T5" fmla="*/ 7051 h 401"/>
                <a:gd name="T6" fmla="*/ 974 w 63"/>
                <a:gd name="T7" fmla="*/ 0 h 401"/>
                <a:gd name="T8" fmla="*/ 820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192">
              <a:extLst>
                <a:ext uri="{FF2B5EF4-FFF2-40B4-BE49-F238E27FC236}">
                  <a16:creationId xmlns:a16="http://schemas.microsoft.com/office/drawing/2014/main" id="{9DF8ABBB-6716-4F1A-ACAE-0F3E1C3B5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42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5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193">
              <a:extLst>
                <a:ext uri="{FF2B5EF4-FFF2-40B4-BE49-F238E27FC236}">
                  <a16:creationId xmlns:a16="http://schemas.microsoft.com/office/drawing/2014/main" id="{800E0539-8387-4F80-BB2F-F9CFE49F9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42"/>
              <a:ext cx="112" cy="181"/>
            </a:xfrm>
            <a:custGeom>
              <a:avLst/>
              <a:gdLst>
                <a:gd name="T0" fmla="*/ 694 w 45"/>
                <a:gd name="T1" fmla="*/ 21 h 68"/>
                <a:gd name="T2" fmla="*/ 279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75 w 45"/>
                <a:gd name="T9" fmla="*/ 362 h 68"/>
                <a:gd name="T10" fmla="*/ 694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Oval 194">
              <a:extLst>
                <a:ext uri="{FF2B5EF4-FFF2-40B4-BE49-F238E27FC236}">
                  <a16:creationId xmlns:a16="http://schemas.microsoft.com/office/drawing/2014/main" id="{C7FD3F3E-DD29-4870-B5BB-5FEFBB33C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3078"/>
              <a:ext cx="187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43" name="Freeform 195">
              <a:extLst>
                <a:ext uri="{FF2B5EF4-FFF2-40B4-BE49-F238E27FC236}">
                  <a16:creationId xmlns:a16="http://schemas.microsoft.com/office/drawing/2014/main" id="{E23D84C5-6D80-480A-8CB0-42E7314DC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3113"/>
              <a:ext cx="147" cy="250"/>
            </a:xfrm>
            <a:custGeom>
              <a:avLst/>
              <a:gdLst>
                <a:gd name="T0" fmla="*/ 653 w 59"/>
                <a:gd name="T1" fmla="*/ 0 h 94"/>
                <a:gd name="T2" fmla="*/ 757 w 59"/>
                <a:gd name="T3" fmla="*/ 580 h 94"/>
                <a:gd name="T4" fmla="*/ 249 w 59"/>
                <a:gd name="T5" fmla="*/ 1521 h 94"/>
                <a:gd name="T6" fmla="*/ 0 w 59"/>
                <a:gd name="T7" fmla="*/ 1407 h 94"/>
                <a:gd name="T8" fmla="*/ 404 w 59"/>
                <a:gd name="T9" fmla="*/ 1769 h 94"/>
                <a:gd name="T10" fmla="*/ 912 w 59"/>
                <a:gd name="T11" fmla="*/ 827 h 94"/>
                <a:gd name="T12" fmla="*/ 653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196">
              <a:extLst>
                <a:ext uri="{FF2B5EF4-FFF2-40B4-BE49-F238E27FC236}">
                  <a16:creationId xmlns:a16="http://schemas.microsoft.com/office/drawing/2014/main" id="{B6028185-1437-44D7-B870-6E5612D5A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3678"/>
              <a:ext cx="222" cy="40"/>
            </a:xfrm>
            <a:custGeom>
              <a:avLst/>
              <a:gdLst>
                <a:gd name="T0" fmla="*/ 0 w 89"/>
                <a:gd name="T1" fmla="*/ 0 h 15"/>
                <a:gd name="T2" fmla="*/ 1382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Oval 197">
              <a:extLst>
                <a:ext uri="{FF2B5EF4-FFF2-40B4-BE49-F238E27FC236}">
                  <a16:creationId xmlns:a16="http://schemas.microsoft.com/office/drawing/2014/main" id="{48984511-F636-4D5B-A9C3-6841A979B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" y="3121"/>
              <a:ext cx="98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46" name="Oval 198">
              <a:extLst>
                <a:ext uri="{FF2B5EF4-FFF2-40B4-BE49-F238E27FC236}">
                  <a16:creationId xmlns:a16="http://schemas.microsoft.com/office/drawing/2014/main" id="{56953718-9820-48F6-8D0E-EA06419D8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3078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47" name="Freeform 199">
              <a:extLst>
                <a:ext uri="{FF2B5EF4-FFF2-40B4-BE49-F238E27FC236}">
                  <a16:creationId xmlns:a16="http://schemas.microsoft.com/office/drawing/2014/main" id="{33440E1E-CC26-4C94-82F6-94E781DB2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531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Rectangle 200">
              <a:extLst>
                <a:ext uri="{FF2B5EF4-FFF2-40B4-BE49-F238E27FC236}">
                  <a16:creationId xmlns:a16="http://schemas.microsoft.com/office/drawing/2014/main" id="{66144CB7-288F-4B2B-B676-CCF7CB829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3683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49" name="Freeform 201">
              <a:extLst>
                <a:ext uri="{FF2B5EF4-FFF2-40B4-BE49-F238E27FC236}">
                  <a16:creationId xmlns:a16="http://schemas.microsoft.com/office/drawing/2014/main" id="{15E2348D-858F-48DD-B7A2-F0B12DEF2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3750"/>
              <a:ext cx="333" cy="24"/>
            </a:xfrm>
            <a:custGeom>
              <a:avLst/>
              <a:gdLst>
                <a:gd name="T0" fmla="*/ 0 w 133"/>
                <a:gd name="T1" fmla="*/ 21 h 9"/>
                <a:gd name="T2" fmla="*/ 0 w 133"/>
                <a:gd name="T3" fmla="*/ 21 h 9"/>
                <a:gd name="T4" fmla="*/ 1034 w 133"/>
                <a:gd name="T5" fmla="*/ 171 h 9"/>
                <a:gd name="T6" fmla="*/ 2088 w 133"/>
                <a:gd name="T7" fmla="*/ 21 h 9"/>
                <a:gd name="T8" fmla="*/ 2088 w 13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2" y="9"/>
                    <a:pt x="132" y="4"/>
                    <a:pt x="133" y="1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Oval 202">
              <a:extLst>
                <a:ext uri="{FF2B5EF4-FFF2-40B4-BE49-F238E27FC236}">
                  <a16:creationId xmlns:a16="http://schemas.microsoft.com/office/drawing/2014/main" id="{B938DBCE-F5AC-4456-96C7-188FC6CE7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3083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51" name="Oval 203">
              <a:extLst>
                <a:ext uri="{FF2B5EF4-FFF2-40B4-BE49-F238E27FC236}">
                  <a16:creationId xmlns:a16="http://schemas.microsoft.com/office/drawing/2014/main" id="{AF26EB54-F16B-4853-BE06-045E02C66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" y="3137"/>
              <a:ext cx="42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52" name="Oval 204">
              <a:extLst>
                <a:ext uri="{FF2B5EF4-FFF2-40B4-BE49-F238E27FC236}">
                  <a16:creationId xmlns:a16="http://schemas.microsoft.com/office/drawing/2014/main" id="{E5F86DFD-1BA8-4DB2-A89D-1CD1F54AF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" y="307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53" name="Oval 205">
              <a:extLst>
                <a:ext uri="{FF2B5EF4-FFF2-40B4-BE49-F238E27FC236}">
                  <a16:creationId xmlns:a16="http://schemas.microsoft.com/office/drawing/2014/main" id="{6ED33513-D7F3-4D00-861C-EF6BFFA51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" y="312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3316" name="Group 206">
            <a:extLst>
              <a:ext uri="{FF2B5EF4-FFF2-40B4-BE49-F238E27FC236}">
                <a16:creationId xmlns:a16="http://schemas.microsoft.com/office/drawing/2014/main" id="{918A3AEF-C7EE-4255-98FD-56D1B7D6EF6C}"/>
              </a:ext>
            </a:extLst>
          </p:cNvPr>
          <p:cNvGrpSpPr>
            <a:grpSpLocks/>
          </p:cNvGrpSpPr>
          <p:nvPr/>
        </p:nvGrpSpPr>
        <p:grpSpPr bwMode="auto">
          <a:xfrm>
            <a:off x="9083675" y="3873500"/>
            <a:ext cx="531813" cy="1830388"/>
            <a:chOff x="4734" y="2583"/>
            <a:chExt cx="335" cy="1153"/>
          </a:xfrm>
        </p:grpSpPr>
        <p:sp>
          <p:nvSpPr>
            <p:cNvPr id="13317" name="Freeform 207">
              <a:extLst>
                <a:ext uri="{FF2B5EF4-FFF2-40B4-BE49-F238E27FC236}">
                  <a16:creationId xmlns:a16="http://schemas.microsoft.com/office/drawing/2014/main" id="{501157A0-6E00-4941-AFF4-F7609A37B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583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8" name="Oval 208">
              <a:extLst>
                <a:ext uri="{FF2B5EF4-FFF2-40B4-BE49-F238E27FC236}">
                  <a16:creationId xmlns:a16="http://schemas.microsoft.com/office/drawing/2014/main" id="{D2356395-8DA4-40BC-8B49-DD5F28174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154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19" name="Oval 209">
              <a:extLst>
                <a:ext uri="{FF2B5EF4-FFF2-40B4-BE49-F238E27FC236}">
                  <a16:creationId xmlns:a16="http://schemas.microsoft.com/office/drawing/2014/main" id="{819CA253-9A35-4FC7-B442-58C12B246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3138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20" name="Freeform 210">
              <a:extLst>
                <a:ext uri="{FF2B5EF4-FFF2-40B4-BE49-F238E27FC236}">
                  <a16:creationId xmlns:a16="http://schemas.microsoft.com/office/drawing/2014/main" id="{55537005-20EB-48FB-8E4C-697AF5BCA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602"/>
              <a:ext cx="307" cy="1120"/>
            </a:xfrm>
            <a:custGeom>
              <a:avLst/>
              <a:gdLst>
                <a:gd name="T0" fmla="*/ 0 w 123"/>
                <a:gd name="T1" fmla="*/ 7736 h 420"/>
                <a:gd name="T2" fmla="*/ 30 w 123"/>
                <a:gd name="T3" fmla="*/ 7795 h 420"/>
                <a:gd name="T4" fmla="*/ 933 w 123"/>
                <a:gd name="T5" fmla="*/ 7965 h 420"/>
                <a:gd name="T6" fmla="*/ 933 w 123"/>
                <a:gd name="T7" fmla="*/ 7965 h 420"/>
                <a:gd name="T8" fmla="*/ 1820 w 123"/>
                <a:gd name="T9" fmla="*/ 7795 h 420"/>
                <a:gd name="T10" fmla="*/ 1912 w 123"/>
                <a:gd name="T11" fmla="*/ 7416 h 420"/>
                <a:gd name="T12" fmla="*/ 1912 w 123"/>
                <a:gd name="T13" fmla="*/ 320 h 420"/>
                <a:gd name="T14" fmla="*/ 1775 w 123"/>
                <a:gd name="T15" fmla="*/ 0 h 420"/>
                <a:gd name="T16" fmla="*/ 1849 w 123"/>
                <a:gd name="T17" fmla="*/ 264 h 420"/>
                <a:gd name="T18" fmla="*/ 1712 w 123"/>
                <a:gd name="T19" fmla="*/ 6259 h 420"/>
                <a:gd name="T20" fmla="*/ 69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1" name="Freeform 211">
              <a:extLst>
                <a:ext uri="{FF2B5EF4-FFF2-40B4-BE49-F238E27FC236}">
                  <a16:creationId xmlns:a16="http://schemas.microsoft.com/office/drawing/2014/main" id="{2AA7395D-6630-4D04-B415-70BC0D7E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653"/>
              <a:ext cx="157" cy="1069"/>
            </a:xfrm>
            <a:custGeom>
              <a:avLst/>
              <a:gdLst>
                <a:gd name="T0" fmla="*/ 0 w 63"/>
                <a:gd name="T1" fmla="*/ 7598 h 401"/>
                <a:gd name="T2" fmla="*/ 882 w 63"/>
                <a:gd name="T3" fmla="*/ 7427 h 401"/>
                <a:gd name="T4" fmla="*/ 974 w 63"/>
                <a:gd name="T5" fmla="*/ 7051 h 401"/>
                <a:gd name="T6" fmla="*/ 974 w 63"/>
                <a:gd name="T7" fmla="*/ 0 h 401"/>
                <a:gd name="T8" fmla="*/ 820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Freeform 212">
              <a:extLst>
                <a:ext uri="{FF2B5EF4-FFF2-40B4-BE49-F238E27FC236}">
                  <a16:creationId xmlns:a16="http://schemas.microsoft.com/office/drawing/2014/main" id="{B7AA90FE-D1B7-448D-9876-19ACCE70A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594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5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3" name="Freeform 213">
              <a:extLst>
                <a:ext uri="{FF2B5EF4-FFF2-40B4-BE49-F238E27FC236}">
                  <a16:creationId xmlns:a16="http://schemas.microsoft.com/office/drawing/2014/main" id="{E91EED17-CD82-427D-98CB-84B829C7D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594"/>
              <a:ext cx="112" cy="181"/>
            </a:xfrm>
            <a:custGeom>
              <a:avLst/>
              <a:gdLst>
                <a:gd name="T0" fmla="*/ 694 w 45"/>
                <a:gd name="T1" fmla="*/ 21 h 68"/>
                <a:gd name="T2" fmla="*/ 279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75 w 45"/>
                <a:gd name="T9" fmla="*/ 362 h 68"/>
                <a:gd name="T10" fmla="*/ 694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Oval 214">
              <a:extLst>
                <a:ext uri="{FF2B5EF4-FFF2-40B4-BE49-F238E27FC236}">
                  <a16:creationId xmlns:a16="http://schemas.microsoft.com/office/drawing/2014/main" id="{3346A1DA-3A8B-4915-BD3B-18E06BE0D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9" y="3130"/>
              <a:ext cx="187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25" name="Freeform 215">
              <a:extLst>
                <a:ext uri="{FF2B5EF4-FFF2-40B4-BE49-F238E27FC236}">
                  <a16:creationId xmlns:a16="http://schemas.microsoft.com/office/drawing/2014/main" id="{F4585086-9D70-40F4-8397-87F452562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165"/>
              <a:ext cx="147" cy="250"/>
            </a:xfrm>
            <a:custGeom>
              <a:avLst/>
              <a:gdLst>
                <a:gd name="T0" fmla="*/ 653 w 59"/>
                <a:gd name="T1" fmla="*/ 0 h 94"/>
                <a:gd name="T2" fmla="*/ 757 w 59"/>
                <a:gd name="T3" fmla="*/ 580 h 94"/>
                <a:gd name="T4" fmla="*/ 249 w 59"/>
                <a:gd name="T5" fmla="*/ 1521 h 94"/>
                <a:gd name="T6" fmla="*/ 0 w 59"/>
                <a:gd name="T7" fmla="*/ 1407 h 94"/>
                <a:gd name="T8" fmla="*/ 404 w 59"/>
                <a:gd name="T9" fmla="*/ 1769 h 94"/>
                <a:gd name="T10" fmla="*/ 912 w 59"/>
                <a:gd name="T11" fmla="*/ 827 h 94"/>
                <a:gd name="T12" fmla="*/ 653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6" name="Oval 216">
              <a:extLst>
                <a:ext uri="{FF2B5EF4-FFF2-40B4-BE49-F238E27FC236}">
                  <a16:creationId xmlns:a16="http://schemas.microsoft.com/office/drawing/2014/main" id="{42F198DF-87A2-4999-865F-768FBD10E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3173"/>
              <a:ext cx="98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27" name="Oval 217">
              <a:extLst>
                <a:ext uri="{FF2B5EF4-FFF2-40B4-BE49-F238E27FC236}">
                  <a16:creationId xmlns:a16="http://schemas.microsoft.com/office/drawing/2014/main" id="{EC8193E0-CCBE-4E59-8072-D97A6D59A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9" y="3130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28" name="Freeform 218">
              <a:extLst>
                <a:ext uri="{FF2B5EF4-FFF2-40B4-BE49-F238E27FC236}">
                  <a16:creationId xmlns:a16="http://schemas.microsoft.com/office/drawing/2014/main" id="{21A44797-5746-4814-924F-36AA4C23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583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Rectangle 219">
              <a:extLst>
                <a:ext uri="{FF2B5EF4-FFF2-40B4-BE49-F238E27FC236}">
                  <a16:creationId xmlns:a16="http://schemas.microsoft.com/office/drawing/2014/main" id="{ED8DED9B-BBDF-42A9-B9FF-C083D999F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3735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0" name="Oval 220">
              <a:extLst>
                <a:ext uri="{FF2B5EF4-FFF2-40B4-BE49-F238E27FC236}">
                  <a16:creationId xmlns:a16="http://schemas.microsoft.com/office/drawing/2014/main" id="{836BBA22-74A0-461D-881A-CEB391D81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1" y="3135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1" name="Oval 221">
              <a:extLst>
                <a:ext uri="{FF2B5EF4-FFF2-40B4-BE49-F238E27FC236}">
                  <a16:creationId xmlns:a16="http://schemas.microsoft.com/office/drawing/2014/main" id="{BC36732F-34D8-441C-B9FF-23F1E595E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3189"/>
              <a:ext cx="42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2" name="Oval 222">
              <a:extLst>
                <a:ext uri="{FF2B5EF4-FFF2-40B4-BE49-F238E27FC236}">
                  <a16:creationId xmlns:a16="http://schemas.microsoft.com/office/drawing/2014/main" id="{854C8176-05A2-46FC-B351-00AA38A19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6" y="3125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3" name="Oval 223">
              <a:extLst>
                <a:ext uri="{FF2B5EF4-FFF2-40B4-BE49-F238E27FC236}">
                  <a16:creationId xmlns:a16="http://schemas.microsoft.com/office/drawing/2014/main" id="{BDC3264B-207C-458E-9713-36268FFCD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317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E4553913-03F6-48BA-92B2-31EB6145C1E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Goblet cells in simple columnar epithelium</a:t>
            </a:r>
          </a:p>
        </p:txBody>
      </p:sp>
      <p:grpSp>
        <p:nvGrpSpPr>
          <p:cNvPr id="14338" name="Group 3">
            <a:extLst>
              <a:ext uri="{FF2B5EF4-FFF2-40B4-BE49-F238E27FC236}">
                <a16:creationId xmlns:a16="http://schemas.microsoft.com/office/drawing/2014/main" id="{27FA3C52-9871-4509-AC15-D830D8C4667D}"/>
              </a:ext>
            </a:extLst>
          </p:cNvPr>
          <p:cNvGrpSpPr>
            <a:grpSpLocks/>
          </p:cNvGrpSpPr>
          <p:nvPr/>
        </p:nvGrpSpPr>
        <p:grpSpPr bwMode="auto">
          <a:xfrm>
            <a:off x="3730625" y="1993900"/>
            <a:ext cx="4730750" cy="2087563"/>
            <a:chOff x="1608" y="1501"/>
            <a:chExt cx="2980" cy="1315"/>
          </a:xfrm>
        </p:grpSpPr>
        <p:grpSp>
          <p:nvGrpSpPr>
            <p:cNvPr id="14545" name="Group 4">
              <a:extLst>
                <a:ext uri="{FF2B5EF4-FFF2-40B4-BE49-F238E27FC236}">
                  <a16:creationId xmlns:a16="http://schemas.microsoft.com/office/drawing/2014/main" id="{14EFFB9A-C231-445A-8F6C-F7638B2043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8" y="1501"/>
              <a:ext cx="2980" cy="1315"/>
              <a:chOff x="1608" y="1501"/>
              <a:chExt cx="2980" cy="1315"/>
            </a:xfrm>
          </p:grpSpPr>
          <p:sp>
            <p:nvSpPr>
              <p:cNvPr id="14601" name="Freeform 5">
                <a:extLst>
                  <a:ext uri="{FF2B5EF4-FFF2-40B4-BE49-F238E27FC236}">
                    <a16:creationId xmlns:a16="http://schemas.microsoft.com/office/drawing/2014/main" id="{C8C3C3AA-E368-4254-B636-C5D43B9A9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2645"/>
                <a:ext cx="330" cy="171"/>
              </a:xfrm>
              <a:custGeom>
                <a:avLst/>
                <a:gdLst>
                  <a:gd name="T0" fmla="*/ 2050 w 132"/>
                  <a:gd name="T1" fmla="*/ 0 h 64"/>
                  <a:gd name="T2" fmla="*/ 1958 w 132"/>
                  <a:gd name="T3" fmla="*/ 401 h 64"/>
                  <a:gd name="T4" fmla="*/ 1033 w 132"/>
                  <a:gd name="T5" fmla="*/ 879 h 64"/>
                  <a:gd name="T6" fmla="*/ 125 w 132"/>
                  <a:gd name="T7" fmla="*/ 422 h 64"/>
                  <a:gd name="T8" fmla="*/ 20 w 132"/>
                  <a:gd name="T9" fmla="*/ 0 h 64"/>
                  <a:gd name="T10" fmla="*/ 0 w 132"/>
                  <a:gd name="T11" fmla="*/ 230 h 64"/>
                  <a:gd name="T12" fmla="*/ 0 w 132"/>
                  <a:gd name="T13" fmla="*/ 1085 h 64"/>
                  <a:gd name="T14" fmla="*/ 1033 w 132"/>
                  <a:gd name="T15" fmla="*/ 1221 h 64"/>
                  <a:gd name="T16" fmla="*/ 2063 w 132"/>
                  <a:gd name="T17" fmla="*/ 1071 h 64"/>
                  <a:gd name="T18" fmla="*/ 2063 w 132"/>
                  <a:gd name="T19" fmla="*/ 206 h 64"/>
                  <a:gd name="T20" fmla="*/ 2050 w 132"/>
                  <a:gd name="T21" fmla="*/ 0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64">
                    <a:moveTo>
                      <a:pt x="131" y="0"/>
                    </a:moveTo>
                    <a:cubicBezTo>
                      <a:pt x="130" y="7"/>
                      <a:pt x="128" y="14"/>
                      <a:pt x="125" y="21"/>
                    </a:cubicBezTo>
                    <a:cubicBezTo>
                      <a:pt x="116" y="37"/>
                      <a:pt x="99" y="46"/>
                      <a:pt x="66" y="46"/>
                    </a:cubicBezTo>
                    <a:cubicBezTo>
                      <a:pt x="35" y="46"/>
                      <a:pt x="17" y="38"/>
                      <a:pt x="8" y="22"/>
                    </a:cubicBezTo>
                    <a:cubicBezTo>
                      <a:pt x="5" y="15"/>
                      <a:pt x="3" y="8"/>
                      <a:pt x="1" y="0"/>
                    </a:cubicBezTo>
                    <a:cubicBezTo>
                      <a:pt x="1" y="7"/>
                      <a:pt x="0" y="13"/>
                      <a:pt x="0" y="12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60"/>
                      <a:pt x="41" y="64"/>
                      <a:pt x="66" y="64"/>
                    </a:cubicBezTo>
                    <a:cubicBezTo>
                      <a:pt x="91" y="64"/>
                      <a:pt x="132" y="60"/>
                      <a:pt x="132" y="56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2" y="13"/>
                      <a:pt x="132" y="7"/>
                      <a:pt x="131" y="0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2" name="Freeform 6">
                <a:extLst>
                  <a:ext uri="{FF2B5EF4-FFF2-40B4-BE49-F238E27FC236}">
                    <a16:creationId xmlns:a16="http://schemas.microsoft.com/office/drawing/2014/main" id="{D06452E8-0EA5-43A0-AE2C-4834177A9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675"/>
                <a:ext cx="333" cy="141"/>
              </a:xfrm>
              <a:custGeom>
                <a:avLst/>
                <a:gdLst>
                  <a:gd name="T0" fmla="*/ 0 w 133"/>
                  <a:gd name="T1" fmla="*/ 865 h 53"/>
                  <a:gd name="T2" fmla="*/ 1034 w 133"/>
                  <a:gd name="T3" fmla="*/ 998 h 53"/>
                  <a:gd name="T4" fmla="*/ 2088 w 133"/>
                  <a:gd name="T5" fmla="*/ 849 h 53"/>
                  <a:gd name="T6" fmla="*/ 2088 w 133"/>
                  <a:gd name="T7" fmla="*/ 849 h 53"/>
                  <a:gd name="T8" fmla="*/ 2088 w 133"/>
                  <a:gd name="T9" fmla="*/ 0 h 53"/>
                  <a:gd name="T10" fmla="*/ 1993 w 133"/>
                  <a:gd name="T11" fmla="*/ 192 h 53"/>
                  <a:gd name="T12" fmla="*/ 1034 w 133"/>
                  <a:gd name="T13" fmla="*/ 375 h 53"/>
                  <a:gd name="T14" fmla="*/ 95 w 133"/>
                  <a:gd name="T15" fmla="*/ 192 h 53"/>
                  <a:gd name="T16" fmla="*/ 0 w 133"/>
                  <a:gd name="T17" fmla="*/ 21 h 53"/>
                  <a:gd name="T18" fmla="*/ 0 w 133"/>
                  <a:gd name="T19" fmla="*/ 849 h 53"/>
                  <a:gd name="T20" fmla="*/ 0 w 133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3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2" y="53"/>
                      <a:pt x="132" y="49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4"/>
                      <a:pt x="130" y="7"/>
                      <a:pt x="127" y="10"/>
                    </a:cubicBezTo>
                    <a:cubicBezTo>
                      <a:pt x="120" y="15"/>
                      <a:pt x="92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3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3" name="Freeform 7">
                <a:extLst>
                  <a:ext uri="{FF2B5EF4-FFF2-40B4-BE49-F238E27FC236}">
                    <a16:creationId xmlns:a16="http://schemas.microsoft.com/office/drawing/2014/main" id="{504A0F7C-F592-4021-8BDD-B29723273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573"/>
                <a:ext cx="333" cy="1155"/>
              </a:xfrm>
              <a:custGeom>
                <a:avLst/>
                <a:gdLst>
                  <a:gd name="T0" fmla="*/ 1034 w 133"/>
                  <a:gd name="T1" fmla="*/ 8218 h 433"/>
                  <a:gd name="T2" fmla="*/ 95 w 133"/>
                  <a:gd name="T3" fmla="*/ 8026 h 433"/>
                  <a:gd name="T4" fmla="*/ 0 w 133"/>
                  <a:gd name="T5" fmla="*/ 7613 h 433"/>
                  <a:gd name="T6" fmla="*/ 0 w 133"/>
                  <a:gd name="T7" fmla="*/ 435 h 433"/>
                  <a:gd name="T8" fmla="*/ 300 w 133"/>
                  <a:gd name="T9" fmla="*/ 21 h 433"/>
                  <a:gd name="T10" fmla="*/ 1034 w 133"/>
                  <a:gd name="T11" fmla="*/ 21 h 433"/>
                  <a:gd name="T12" fmla="*/ 1034 w 133"/>
                  <a:gd name="T13" fmla="*/ 21 h 433"/>
                  <a:gd name="T14" fmla="*/ 1788 w 133"/>
                  <a:gd name="T15" fmla="*/ 21 h 433"/>
                  <a:gd name="T16" fmla="*/ 2068 w 133"/>
                  <a:gd name="T17" fmla="*/ 435 h 433"/>
                  <a:gd name="T18" fmla="*/ 2068 w 133"/>
                  <a:gd name="T19" fmla="*/ 7613 h 433"/>
                  <a:gd name="T20" fmla="*/ 1993 w 133"/>
                  <a:gd name="T21" fmla="*/ 8026 h 433"/>
                  <a:gd name="T22" fmla="*/ 1034 w 133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33">
                    <a:moveTo>
                      <a:pt x="66" y="433"/>
                    </a:moveTo>
                    <a:cubicBezTo>
                      <a:pt x="41" y="433"/>
                      <a:pt x="12" y="428"/>
                      <a:pt x="6" y="423"/>
                    </a:cubicBezTo>
                    <a:cubicBezTo>
                      <a:pt x="0" y="417"/>
                      <a:pt x="0" y="410"/>
                      <a:pt x="0" y="401"/>
                    </a:cubicBezTo>
                    <a:cubicBezTo>
                      <a:pt x="0" y="392"/>
                      <a:pt x="0" y="34"/>
                      <a:pt x="0" y="23"/>
                    </a:cubicBezTo>
                    <a:cubicBezTo>
                      <a:pt x="0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92"/>
                      <a:pt x="132" y="401"/>
                    </a:cubicBezTo>
                    <a:cubicBezTo>
                      <a:pt x="132" y="410"/>
                      <a:pt x="133" y="417"/>
                      <a:pt x="127" y="423"/>
                    </a:cubicBezTo>
                    <a:cubicBezTo>
                      <a:pt x="120" y="428"/>
                      <a:pt x="92" y="433"/>
                      <a:pt x="66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4" name="Oval 8">
                <a:extLst>
                  <a:ext uri="{FF2B5EF4-FFF2-40B4-BE49-F238E27FC236}">
                    <a16:creationId xmlns:a16="http://schemas.microsoft.com/office/drawing/2014/main" id="{5A82A5E7-BF02-44B2-9D45-577D38DFE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214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05" name="Oval 9">
                <a:extLst>
                  <a:ext uri="{FF2B5EF4-FFF2-40B4-BE49-F238E27FC236}">
                    <a16:creationId xmlns:a16="http://schemas.microsoft.com/office/drawing/2014/main" id="{9580213D-1951-4A29-9A04-960FA54D5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131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06" name="Freeform 10">
                <a:extLst>
                  <a:ext uri="{FF2B5EF4-FFF2-40B4-BE49-F238E27FC236}">
                    <a16:creationId xmlns:a16="http://schemas.microsoft.com/office/drawing/2014/main" id="{B3405DCA-1C95-4637-891A-D9F148728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592"/>
                <a:ext cx="310" cy="1123"/>
              </a:xfrm>
              <a:custGeom>
                <a:avLst/>
                <a:gdLst>
                  <a:gd name="T0" fmla="*/ 0 w 124"/>
                  <a:gd name="T1" fmla="*/ 7762 h 421"/>
                  <a:gd name="T2" fmla="*/ 33 w 124"/>
                  <a:gd name="T3" fmla="*/ 7800 h 421"/>
                  <a:gd name="T4" fmla="*/ 938 w 124"/>
                  <a:gd name="T5" fmla="*/ 7992 h 421"/>
                  <a:gd name="T6" fmla="*/ 938 w 124"/>
                  <a:gd name="T7" fmla="*/ 7992 h 421"/>
                  <a:gd name="T8" fmla="*/ 1845 w 124"/>
                  <a:gd name="T9" fmla="*/ 7800 h 421"/>
                  <a:gd name="T10" fmla="*/ 1925 w 124"/>
                  <a:gd name="T11" fmla="*/ 7421 h 421"/>
                  <a:gd name="T12" fmla="*/ 1925 w 124"/>
                  <a:gd name="T13" fmla="*/ 341 h 421"/>
                  <a:gd name="T14" fmla="*/ 1783 w 124"/>
                  <a:gd name="T15" fmla="*/ 0 h 421"/>
                  <a:gd name="T16" fmla="*/ 1863 w 124"/>
                  <a:gd name="T17" fmla="*/ 285 h 421"/>
                  <a:gd name="T18" fmla="*/ 1720 w 124"/>
                  <a:gd name="T19" fmla="*/ 6282 h 421"/>
                  <a:gd name="T20" fmla="*/ 708 w 124"/>
                  <a:gd name="T21" fmla="*/ 7821 h 421"/>
                  <a:gd name="T22" fmla="*/ 0 w 124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21">
                    <a:moveTo>
                      <a:pt x="0" y="409"/>
                    </a:moveTo>
                    <a:cubicBezTo>
                      <a:pt x="1" y="410"/>
                      <a:pt x="2" y="411"/>
                      <a:pt x="2" y="411"/>
                    </a:cubicBezTo>
                    <a:cubicBezTo>
                      <a:pt x="9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2" y="417"/>
                      <a:pt x="118" y="411"/>
                    </a:cubicBezTo>
                    <a:cubicBezTo>
                      <a:pt x="124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7" name="Freeform 11">
                <a:extLst>
                  <a:ext uri="{FF2B5EF4-FFF2-40B4-BE49-F238E27FC236}">
                    <a16:creationId xmlns:a16="http://schemas.microsoft.com/office/drawing/2014/main" id="{19ADF83E-3865-46FC-BF9B-5546ACADA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1643"/>
                <a:ext cx="160" cy="1072"/>
              </a:xfrm>
              <a:custGeom>
                <a:avLst/>
                <a:gdLst>
                  <a:gd name="T0" fmla="*/ 0 w 64"/>
                  <a:gd name="T1" fmla="*/ 7624 h 402"/>
                  <a:gd name="T2" fmla="*/ 908 w 64"/>
                  <a:gd name="T3" fmla="*/ 7432 h 402"/>
                  <a:gd name="T4" fmla="*/ 988 w 64"/>
                  <a:gd name="T5" fmla="*/ 7053 h 402"/>
                  <a:gd name="T6" fmla="*/ 988 w 64"/>
                  <a:gd name="T7" fmla="*/ 0 h 402"/>
                  <a:gd name="T8" fmla="*/ 833 w 64"/>
                  <a:gd name="T9" fmla="*/ 7032 h 402"/>
                  <a:gd name="T10" fmla="*/ 0 w 64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02">
                    <a:moveTo>
                      <a:pt x="0" y="402"/>
                    </a:moveTo>
                    <a:cubicBezTo>
                      <a:pt x="24" y="402"/>
                      <a:pt x="52" y="398"/>
                      <a:pt x="58" y="392"/>
                    </a:cubicBezTo>
                    <a:cubicBezTo>
                      <a:pt x="64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8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8" name="Freeform 12">
                <a:extLst>
                  <a:ext uri="{FF2B5EF4-FFF2-40B4-BE49-F238E27FC236}">
                    <a16:creationId xmlns:a16="http://schemas.microsoft.com/office/drawing/2014/main" id="{96B7745F-AA4B-44AF-B1F4-F1281EA8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587"/>
                <a:ext cx="247" cy="282"/>
              </a:xfrm>
              <a:custGeom>
                <a:avLst/>
                <a:gdLst>
                  <a:gd name="T0" fmla="*/ 0 w 99"/>
                  <a:gd name="T1" fmla="*/ 1995 h 106"/>
                  <a:gd name="T2" fmla="*/ 0 w 99"/>
                  <a:gd name="T3" fmla="*/ 418 h 106"/>
                  <a:gd name="T4" fmla="*/ 279 w 99"/>
                  <a:gd name="T5" fmla="*/ 21 h 106"/>
                  <a:gd name="T6" fmla="*/ 978 w 99"/>
                  <a:gd name="T7" fmla="*/ 21 h 106"/>
                  <a:gd name="T8" fmla="*/ 1537 w 99"/>
                  <a:gd name="T9" fmla="*/ 21 h 106"/>
                  <a:gd name="T10" fmla="*/ 808 w 99"/>
                  <a:gd name="T11" fmla="*/ 114 h 106"/>
                  <a:gd name="T12" fmla="*/ 230 w 99"/>
                  <a:gd name="T13" fmla="*/ 362 h 106"/>
                  <a:gd name="T14" fmla="*/ 0 w 99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9" y="1"/>
                    </a:cubicBezTo>
                    <a:cubicBezTo>
                      <a:pt x="90" y="3"/>
                      <a:pt x="70" y="3"/>
                      <a:pt x="52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4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9" name="Freeform 13">
                <a:extLst>
                  <a:ext uri="{FF2B5EF4-FFF2-40B4-BE49-F238E27FC236}">
                    <a16:creationId xmlns:a16="http://schemas.microsoft.com/office/drawing/2014/main" id="{4BAA9B33-0B18-44BA-846D-76AE6BFF4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587"/>
                <a:ext cx="112" cy="181"/>
              </a:xfrm>
              <a:custGeom>
                <a:avLst/>
                <a:gdLst>
                  <a:gd name="T0" fmla="*/ 694 w 45"/>
                  <a:gd name="T1" fmla="*/ 21 h 68"/>
                  <a:gd name="T2" fmla="*/ 279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75 w 45"/>
                  <a:gd name="T9" fmla="*/ 362 h 68"/>
                  <a:gd name="T10" fmla="*/ 694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7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0" name="Oval 14">
                <a:extLst>
                  <a:ext uri="{FF2B5EF4-FFF2-40B4-BE49-F238E27FC236}">
                    <a16:creationId xmlns:a16="http://schemas.microsoft.com/office/drawing/2014/main" id="{7467C487-A7EF-411F-B3F7-6F60D79D4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212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11" name="Freeform 15">
                <a:extLst>
                  <a:ext uri="{FF2B5EF4-FFF2-40B4-BE49-F238E27FC236}">
                    <a16:creationId xmlns:a16="http://schemas.microsoft.com/office/drawing/2014/main" id="{11700E9A-FAAE-4C8A-B90E-F828B3A62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157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2" name="Freeform 16">
                <a:extLst>
                  <a:ext uri="{FF2B5EF4-FFF2-40B4-BE49-F238E27FC236}">
                    <a16:creationId xmlns:a16="http://schemas.microsoft.com/office/drawing/2014/main" id="{E1632B81-36F1-449A-BFEB-CDFF10A71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723"/>
                <a:ext cx="222" cy="37"/>
              </a:xfrm>
              <a:custGeom>
                <a:avLst/>
                <a:gdLst>
                  <a:gd name="T0" fmla="*/ 0 w 89"/>
                  <a:gd name="T1" fmla="*/ 0 h 14"/>
                  <a:gd name="T2" fmla="*/ 1382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6" y="12"/>
                      <a:pt x="89" y="4"/>
                    </a:cubicBezTo>
                    <a:cubicBezTo>
                      <a:pt x="66" y="14"/>
                      <a:pt x="18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3" name="Oval 17">
                <a:extLst>
                  <a:ext uri="{FF2B5EF4-FFF2-40B4-BE49-F238E27FC236}">
                    <a16:creationId xmlns:a16="http://schemas.microsoft.com/office/drawing/2014/main" id="{AF9DBD05-0047-48BC-BED7-8C45ABDAC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" y="2163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14" name="Oval 18">
                <a:extLst>
                  <a:ext uri="{FF2B5EF4-FFF2-40B4-BE49-F238E27FC236}">
                    <a16:creationId xmlns:a16="http://schemas.microsoft.com/office/drawing/2014/main" id="{35194768-453A-4C02-A643-DBF50208F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2120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15" name="Freeform 19">
                <a:extLst>
                  <a:ext uri="{FF2B5EF4-FFF2-40B4-BE49-F238E27FC236}">
                    <a16:creationId xmlns:a16="http://schemas.microsoft.com/office/drawing/2014/main" id="{1AB9FDB5-5C37-4E95-8165-A444F717F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573"/>
                <a:ext cx="333" cy="1155"/>
              </a:xfrm>
              <a:custGeom>
                <a:avLst/>
                <a:gdLst>
                  <a:gd name="T0" fmla="*/ 1034 w 133"/>
                  <a:gd name="T1" fmla="*/ 8218 h 433"/>
                  <a:gd name="T2" fmla="*/ 95 w 133"/>
                  <a:gd name="T3" fmla="*/ 8026 h 433"/>
                  <a:gd name="T4" fmla="*/ 0 w 133"/>
                  <a:gd name="T5" fmla="*/ 7613 h 433"/>
                  <a:gd name="T6" fmla="*/ 0 w 133"/>
                  <a:gd name="T7" fmla="*/ 435 h 433"/>
                  <a:gd name="T8" fmla="*/ 300 w 133"/>
                  <a:gd name="T9" fmla="*/ 21 h 433"/>
                  <a:gd name="T10" fmla="*/ 1034 w 133"/>
                  <a:gd name="T11" fmla="*/ 21 h 433"/>
                  <a:gd name="T12" fmla="*/ 1034 w 133"/>
                  <a:gd name="T13" fmla="*/ 21 h 433"/>
                  <a:gd name="T14" fmla="*/ 1788 w 133"/>
                  <a:gd name="T15" fmla="*/ 21 h 433"/>
                  <a:gd name="T16" fmla="*/ 2068 w 133"/>
                  <a:gd name="T17" fmla="*/ 435 h 433"/>
                  <a:gd name="T18" fmla="*/ 2068 w 133"/>
                  <a:gd name="T19" fmla="*/ 7613 h 433"/>
                  <a:gd name="T20" fmla="*/ 1993 w 133"/>
                  <a:gd name="T21" fmla="*/ 8026 h 433"/>
                  <a:gd name="T22" fmla="*/ 1034 w 133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33">
                    <a:moveTo>
                      <a:pt x="66" y="433"/>
                    </a:moveTo>
                    <a:cubicBezTo>
                      <a:pt x="41" y="433"/>
                      <a:pt x="12" y="428"/>
                      <a:pt x="6" y="423"/>
                    </a:cubicBezTo>
                    <a:cubicBezTo>
                      <a:pt x="0" y="417"/>
                      <a:pt x="0" y="410"/>
                      <a:pt x="0" y="401"/>
                    </a:cubicBezTo>
                    <a:cubicBezTo>
                      <a:pt x="0" y="392"/>
                      <a:pt x="0" y="34"/>
                      <a:pt x="0" y="23"/>
                    </a:cubicBezTo>
                    <a:cubicBezTo>
                      <a:pt x="0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92"/>
                      <a:pt x="132" y="401"/>
                    </a:cubicBezTo>
                    <a:cubicBezTo>
                      <a:pt x="132" y="410"/>
                      <a:pt x="133" y="417"/>
                      <a:pt x="127" y="423"/>
                    </a:cubicBezTo>
                    <a:cubicBezTo>
                      <a:pt x="120" y="428"/>
                      <a:pt x="92" y="433"/>
                      <a:pt x="66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6" name="Rectangle 20">
                <a:extLst>
                  <a:ext uri="{FF2B5EF4-FFF2-40B4-BE49-F238E27FC236}">
                    <a16:creationId xmlns:a16="http://schemas.microsoft.com/office/drawing/2014/main" id="{BF4C9F67-0E60-4187-A703-20A57D51A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17" name="Freeform 21">
                <a:extLst>
                  <a:ext uri="{FF2B5EF4-FFF2-40B4-BE49-F238E27FC236}">
                    <a16:creationId xmlns:a16="http://schemas.microsoft.com/office/drawing/2014/main" id="{270544E1-DF43-4B42-A927-60E9B8914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795"/>
                <a:ext cx="333" cy="21"/>
              </a:xfrm>
              <a:custGeom>
                <a:avLst/>
                <a:gdLst>
                  <a:gd name="T0" fmla="*/ 0 w 133"/>
                  <a:gd name="T1" fmla="*/ 0 h 8"/>
                  <a:gd name="T2" fmla="*/ 0 w 133"/>
                  <a:gd name="T3" fmla="*/ 21 h 8"/>
                  <a:gd name="T4" fmla="*/ 1034 w 133"/>
                  <a:gd name="T5" fmla="*/ 144 h 8"/>
                  <a:gd name="T6" fmla="*/ 2088 w 133"/>
                  <a:gd name="T7" fmla="*/ 0 h 8"/>
                  <a:gd name="T8" fmla="*/ 2088 w 13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2" y="8"/>
                      <a:pt x="132" y="4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8" name="Oval 22">
                <a:extLst>
                  <a:ext uri="{FF2B5EF4-FFF2-40B4-BE49-F238E27FC236}">
                    <a16:creationId xmlns:a16="http://schemas.microsoft.com/office/drawing/2014/main" id="{935B7097-ECB6-4338-B30E-956D8E10E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128"/>
                <a:ext cx="33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19" name="Oval 23">
                <a:extLst>
                  <a:ext uri="{FF2B5EF4-FFF2-40B4-BE49-F238E27FC236}">
                    <a16:creationId xmlns:a16="http://schemas.microsoft.com/office/drawing/2014/main" id="{7D40369F-A55F-49A8-8098-A02A8DCA7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8" y="2181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20" name="Oval 24">
                <a:extLst>
                  <a:ext uri="{FF2B5EF4-FFF2-40B4-BE49-F238E27FC236}">
                    <a16:creationId xmlns:a16="http://schemas.microsoft.com/office/drawing/2014/main" id="{A8F3EE38-08DF-47DF-B7D7-27BDCE920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115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21" name="Oval 25">
                <a:extLst>
                  <a:ext uri="{FF2B5EF4-FFF2-40B4-BE49-F238E27FC236}">
                    <a16:creationId xmlns:a16="http://schemas.microsoft.com/office/drawing/2014/main" id="{B320CDC2-A3DB-4113-B5CD-F80DABF9C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1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22" name="Freeform 26">
                <a:extLst>
                  <a:ext uri="{FF2B5EF4-FFF2-40B4-BE49-F238E27FC236}">
                    <a16:creationId xmlns:a16="http://schemas.microsoft.com/office/drawing/2014/main" id="{7D52A107-6279-4B55-9BE3-E8B61B851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2675"/>
                <a:ext cx="333" cy="141"/>
              </a:xfrm>
              <a:custGeom>
                <a:avLst/>
                <a:gdLst>
                  <a:gd name="T0" fmla="*/ 0 w 133"/>
                  <a:gd name="T1" fmla="*/ 865 h 53"/>
                  <a:gd name="T2" fmla="*/ 1034 w 133"/>
                  <a:gd name="T3" fmla="*/ 998 h 53"/>
                  <a:gd name="T4" fmla="*/ 2088 w 133"/>
                  <a:gd name="T5" fmla="*/ 849 h 53"/>
                  <a:gd name="T6" fmla="*/ 2088 w 133"/>
                  <a:gd name="T7" fmla="*/ 849 h 53"/>
                  <a:gd name="T8" fmla="*/ 2088 w 133"/>
                  <a:gd name="T9" fmla="*/ 0 h 53"/>
                  <a:gd name="T10" fmla="*/ 1993 w 133"/>
                  <a:gd name="T11" fmla="*/ 192 h 53"/>
                  <a:gd name="T12" fmla="*/ 1034 w 133"/>
                  <a:gd name="T13" fmla="*/ 375 h 53"/>
                  <a:gd name="T14" fmla="*/ 95 w 133"/>
                  <a:gd name="T15" fmla="*/ 192 h 53"/>
                  <a:gd name="T16" fmla="*/ 0 w 133"/>
                  <a:gd name="T17" fmla="*/ 21 h 53"/>
                  <a:gd name="T18" fmla="*/ 0 w 133"/>
                  <a:gd name="T19" fmla="*/ 849 h 53"/>
                  <a:gd name="T20" fmla="*/ 0 w 133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3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2" y="53"/>
                      <a:pt x="132" y="49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4"/>
                      <a:pt x="130" y="7"/>
                      <a:pt x="127" y="10"/>
                    </a:cubicBezTo>
                    <a:cubicBezTo>
                      <a:pt x="120" y="15"/>
                      <a:pt x="92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3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3" name="Freeform 27">
                <a:extLst>
                  <a:ext uri="{FF2B5EF4-FFF2-40B4-BE49-F238E27FC236}">
                    <a16:creationId xmlns:a16="http://schemas.microsoft.com/office/drawing/2014/main" id="{51AA63AD-7E8E-4E60-A9E7-6AADCBCEA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573"/>
                <a:ext cx="333" cy="1155"/>
              </a:xfrm>
              <a:custGeom>
                <a:avLst/>
                <a:gdLst>
                  <a:gd name="T0" fmla="*/ 1034 w 133"/>
                  <a:gd name="T1" fmla="*/ 8218 h 433"/>
                  <a:gd name="T2" fmla="*/ 95 w 133"/>
                  <a:gd name="T3" fmla="*/ 8026 h 433"/>
                  <a:gd name="T4" fmla="*/ 0 w 133"/>
                  <a:gd name="T5" fmla="*/ 7613 h 433"/>
                  <a:gd name="T6" fmla="*/ 0 w 133"/>
                  <a:gd name="T7" fmla="*/ 435 h 433"/>
                  <a:gd name="T8" fmla="*/ 300 w 133"/>
                  <a:gd name="T9" fmla="*/ 21 h 433"/>
                  <a:gd name="T10" fmla="*/ 1034 w 133"/>
                  <a:gd name="T11" fmla="*/ 21 h 433"/>
                  <a:gd name="T12" fmla="*/ 1034 w 133"/>
                  <a:gd name="T13" fmla="*/ 21 h 433"/>
                  <a:gd name="T14" fmla="*/ 1788 w 133"/>
                  <a:gd name="T15" fmla="*/ 21 h 433"/>
                  <a:gd name="T16" fmla="*/ 2068 w 133"/>
                  <a:gd name="T17" fmla="*/ 435 h 433"/>
                  <a:gd name="T18" fmla="*/ 2068 w 133"/>
                  <a:gd name="T19" fmla="*/ 7613 h 433"/>
                  <a:gd name="T20" fmla="*/ 1993 w 133"/>
                  <a:gd name="T21" fmla="*/ 8026 h 433"/>
                  <a:gd name="T22" fmla="*/ 1034 w 133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33">
                    <a:moveTo>
                      <a:pt x="66" y="433"/>
                    </a:moveTo>
                    <a:cubicBezTo>
                      <a:pt x="41" y="433"/>
                      <a:pt x="12" y="428"/>
                      <a:pt x="6" y="423"/>
                    </a:cubicBezTo>
                    <a:cubicBezTo>
                      <a:pt x="0" y="417"/>
                      <a:pt x="0" y="410"/>
                      <a:pt x="0" y="401"/>
                    </a:cubicBezTo>
                    <a:cubicBezTo>
                      <a:pt x="0" y="392"/>
                      <a:pt x="0" y="34"/>
                      <a:pt x="0" y="23"/>
                    </a:cubicBezTo>
                    <a:cubicBezTo>
                      <a:pt x="0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92"/>
                      <a:pt x="132" y="401"/>
                    </a:cubicBezTo>
                    <a:cubicBezTo>
                      <a:pt x="132" y="410"/>
                      <a:pt x="133" y="417"/>
                      <a:pt x="127" y="423"/>
                    </a:cubicBezTo>
                    <a:cubicBezTo>
                      <a:pt x="120" y="428"/>
                      <a:pt x="92" y="433"/>
                      <a:pt x="66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4" name="Oval 28">
                <a:extLst>
                  <a:ext uri="{FF2B5EF4-FFF2-40B4-BE49-F238E27FC236}">
                    <a16:creationId xmlns:a16="http://schemas.microsoft.com/office/drawing/2014/main" id="{14C35C4A-978E-4848-8DDF-CA92A14A1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214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25" name="Oval 29">
                <a:extLst>
                  <a:ext uri="{FF2B5EF4-FFF2-40B4-BE49-F238E27FC236}">
                    <a16:creationId xmlns:a16="http://schemas.microsoft.com/office/drawing/2014/main" id="{9F5DABFC-93CE-46C6-97F9-7C5248CC8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131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26" name="Freeform 30">
                <a:extLst>
                  <a:ext uri="{FF2B5EF4-FFF2-40B4-BE49-F238E27FC236}">
                    <a16:creationId xmlns:a16="http://schemas.microsoft.com/office/drawing/2014/main" id="{C308E18C-95AE-4E1E-9EFA-B1F9AA770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1592"/>
                <a:ext cx="310" cy="1123"/>
              </a:xfrm>
              <a:custGeom>
                <a:avLst/>
                <a:gdLst>
                  <a:gd name="T0" fmla="*/ 0 w 124"/>
                  <a:gd name="T1" fmla="*/ 7762 h 421"/>
                  <a:gd name="T2" fmla="*/ 33 w 124"/>
                  <a:gd name="T3" fmla="*/ 7800 h 421"/>
                  <a:gd name="T4" fmla="*/ 938 w 124"/>
                  <a:gd name="T5" fmla="*/ 7992 h 421"/>
                  <a:gd name="T6" fmla="*/ 938 w 124"/>
                  <a:gd name="T7" fmla="*/ 7992 h 421"/>
                  <a:gd name="T8" fmla="*/ 1845 w 124"/>
                  <a:gd name="T9" fmla="*/ 7800 h 421"/>
                  <a:gd name="T10" fmla="*/ 1925 w 124"/>
                  <a:gd name="T11" fmla="*/ 7421 h 421"/>
                  <a:gd name="T12" fmla="*/ 1925 w 124"/>
                  <a:gd name="T13" fmla="*/ 341 h 421"/>
                  <a:gd name="T14" fmla="*/ 1783 w 124"/>
                  <a:gd name="T15" fmla="*/ 0 h 421"/>
                  <a:gd name="T16" fmla="*/ 1863 w 124"/>
                  <a:gd name="T17" fmla="*/ 285 h 421"/>
                  <a:gd name="T18" fmla="*/ 1720 w 124"/>
                  <a:gd name="T19" fmla="*/ 6282 h 421"/>
                  <a:gd name="T20" fmla="*/ 708 w 124"/>
                  <a:gd name="T21" fmla="*/ 7821 h 421"/>
                  <a:gd name="T22" fmla="*/ 0 w 124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21">
                    <a:moveTo>
                      <a:pt x="0" y="409"/>
                    </a:moveTo>
                    <a:cubicBezTo>
                      <a:pt x="1" y="410"/>
                      <a:pt x="2" y="411"/>
                      <a:pt x="2" y="411"/>
                    </a:cubicBezTo>
                    <a:cubicBezTo>
                      <a:pt x="9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2" y="417"/>
                      <a:pt x="118" y="411"/>
                    </a:cubicBezTo>
                    <a:cubicBezTo>
                      <a:pt x="124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7" name="Freeform 31">
                <a:extLst>
                  <a:ext uri="{FF2B5EF4-FFF2-40B4-BE49-F238E27FC236}">
                    <a16:creationId xmlns:a16="http://schemas.microsoft.com/office/drawing/2014/main" id="{762557C8-F901-4334-89BE-3F9293FEF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643"/>
                <a:ext cx="160" cy="1072"/>
              </a:xfrm>
              <a:custGeom>
                <a:avLst/>
                <a:gdLst>
                  <a:gd name="T0" fmla="*/ 0 w 64"/>
                  <a:gd name="T1" fmla="*/ 7624 h 402"/>
                  <a:gd name="T2" fmla="*/ 908 w 64"/>
                  <a:gd name="T3" fmla="*/ 7432 h 402"/>
                  <a:gd name="T4" fmla="*/ 988 w 64"/>
                  <a:gd name="T5" fmla="*/ 7053 h 402"/>
                  <a:gd name="T6" fmla="*/ 988 w 64"/>
                  <a:gd name="T7" fmla="*/ 0 h 402"/>
                  <a:gd name="T8" fmla="*/ 833 w 64"/>
                  <a:gd name="T9" fmla="*/ 7032 h 402"/>
                  <a:gd name="T10" fmla="*/ 0 w 64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02">
                    <a:moveTo>
                      <a:pt x="0" y="402"/>
                    </a:moveTo>
                    <a:cubicBezTo>
                      <a:pt x="24" y="402"/>
                      <a:pt x="52" y="398"/>
                      <a:pt x="58" y="392"/>
                    </a:cubicBezTo>
                    <a:cubicBezTo>
                      <a:pt x="64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8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8" name="Freeform 32">
                <a:extLst>
                  <a:ext uri="{FF2B5EF4-FFF2-40B4-BE49-F238E27FC236}">
                    <a16:creationId xmlns:a16="http://schemas.microsoft.com/office/drawing/2014/main" id="{6753C8AF-A43D-4E81-A74F-E74A2FEE9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1587"/>
                <a:ext cx="247" cy="282"/>
              </a:xfrm>
              <a:custGeom>
                <a:avLst/>
                <a:gdLst>
                  <a:gd name="T0" fmla="*/ 0 w 99"/>
                  <a:gd name="T1" fmla="*/ 1995 h 106"/>
                  <a:gd name="T2" fmla="*/ 0 w 99"/>
                  <a:gd name="T3" fmla="*/ 418 h 106"/>
                  <a:gd name="T4" fmla="*/ 279 w 99"/>
                  <a:gd name="T5" fmla="*/ 21 h 106"/>
                  <a:gd name="T6" fmla="*/ 978 w 99"/>
                  <a:gd name="T7" fmla="*/ 21 h 106"/>
                  <a:gd name="T8" fmla="*/ 1537 w 99"/>
                  <a:gd name="T9" fmla="*/ 21 h 106"/>
                  <a:gd name="T10" fmla="*/ 808 w 99"/>
                  <a:gd name="T11" fmla="*/ 114 h 106"/>
                  <a:gd name="T12" fmla="*/ 230 w 99"/>
                  <a:gd name="T13" fmla="*/ 362 h 106"/>
                  <a:gd name="T14" fmla="*/ 0 w 99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9" y="1"/>
                    </a:cubicBezTo>
                    <a:cubicBezTo>
                      <a:pt x="90" y="3"/>
                      <a:pt x="70" y="3"/>
                      <a:pt x="52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4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9" name="Freeform 33">
                <a:extLst>
                  <a:ext uri="{FF2B5EF4-FFF2-40B4-BE49-F238E27FC236}">
                    <a16:creationId xmlns:a16="http://schemas.microsoft.com/office/drawing/2014/main" id="{86BF25FA-E0DA-4CA3-B10C-431182F42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1587"/>
                <a:ext cx="112" cy="181"/>
              </a:xfrm>
              <a:custGeom>
                <a:avLst/>
                <a:gdLst>
                  <a:gd name="T0" fmla="*/ 694 w 45"/>
                  <a:gd name="T1" fmla="*/ 21 h 68"/>
                  <a:gd name="T2" fmla="*/ 279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75 w 45"/>
                  <a:gd name="T9" fmla="*/ 362 h 68"/>
                  <a:gd name="T10" fmla="*/ 694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7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0" name="Oval 34">
                <a:extLst>
                  <a:ext uri="{FF2B5EF4-FFF2-40B4-BE49-F238E27FC236}">
                    <a16:creationId xmlns:a16="http://schemas.microsoft.com/office/drawing/2014/main" id="{6A868C82-D9F5-42D5-88EF-36AE3F042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212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31" name="Freeform 35">
                <a:extLst>
                  <a:ext uri="{FF2B5EF4-FFF2-40B4-BE49-F238E27FC236}">
                    <a16:creationId xmlns:a16="http://schemas.microsoft.com/office/drawing/2014/main" id="{1B5B5D84-D651-4651-A0BF-BD09E970D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157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2" name="Freeform 36">
                <a:extLst>
                  <a:ext uri="{FF2B5EF4-FFF2-40B4-BE49-F238E27FC236}">
                    <a16:creationId xmlns:a16="http://schemas.microsoft.com/office/drawing/2014/main" id="{B4EF4E5B-C181-4243-97E7-F291483DD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723"/>
                <a:ext cx="222" cy="37"/>
              </a:xfrm>
              <a:custGeom>
                <a:avLst/>
                <a:gdLst>
                  <a:gd name="T0" fmla="*/ 0 w 89"/>
                  <a:gd name="T1" fmla="*/ 0 h 14"/>
                  <a:gd name="T2" fmla="*/ 1382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6" y="12"/>
                      <a:pt x="89" y="4"/>
                    </a:cubicBezTo>
                    <a:cubicBezTo>
                      <a:pt x="66" y="14"/>
                      <a:pt x="18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3" name="Oval 37">
                <a:extLst>
                  <a:ext uri="{FF2B5EF4-FFF2-40B4-BE49-F238E27FC236}">
                    <a16:creationId xmlns:a16="http://schemas.microsoft.com/office/drawing/2014/main" id="{252DEB03-FD52-44DC-89B5-83FC063DB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163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34" name="Oval 38">
                <a:extLst>
                  <a:ext uri="{FF2B5EF4-FFF2-40B4-BE49-F238E27FC236}">
                    <a16:creationId xmlns:a16="http://schemas.microsoft.com/office/drawing/2014/main" id="{D5B6D4BD-23D1-4C4B-93D7-941DE80D9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2120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35" name="Freeform 39">
                <a:extLst>
                  <a:ext uri="{FF2B5EF4-FFF2-40B4-BE49-F238E27FC236}">
                    <a16:creationId xmlns:a16="http://schemas.microsoft.com/office/drawing/2014/main" id="{FB7CCC72-DED7-43E6-9021-FF963D9D2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573"/>
                <a:ext cx="333" cy="1155"/>
              </a:xfrm>
              <a:custGeom>
                <a:avLst/>
                <a:gdLst>
                  <a:gd name="T0" fmla="*/ 1034 w 133"/>
                  <a:gd name="T1" fmla="*/ 8218 h 433"/>
                  <a:gd name="T2" fmla="*/ 95 w 133"/>
                  <a:gd name="T3" fmla="*/ 8026 h 433"/>
                  <a:gd name="T4" fmla="*/ 0 w 133"/>
                  <a:gd name="T5" fmla="*/ 7613 h 433"/>
                  <a:gd name="T6" fmla="*/ 0 w 133"/>
                  <a:gd name="T7" fmla="*/ 435 h 433"/>
                  <a:gd name="T8" fmla="*/ 300 w 133"/>
                  <a:gd name="T9" fmla="*/ 21 h 433"/>
                  <a:gd name="T10" fmla="*/ 1034 w 133"/>
                  <a:gd name="T11" fmla="*/ 21 h 433"/>
                  <a:gd name="T12" fmla="*/ 1034 w 133"/>
                  <a:gd name="T13" fmla="*/ 21 h 433"/>
                  <a:gd name="T14" fmla="*/ 1788 w 133"/>
                  <a:gd name="T15" fmla="*/ 21 h 433"/>
                  <a:gd name="T16" fmla="*/ 2068 w 133"/>
                  <a:gd name="T17" fmla="*/ 435 h 433"/>
                  <a:gd name="T18" fmla="*/ 2068 w 133"/>
                  <a:gd name="T19" fmla="*/ 7613 h 433"/>
                  <a:gd name="T20" fmla="*/ 1993 w 133"/>
                  <a:gd name="T21" fmla="*/ 8026 h 433"/>
                  <a:gd name="T22" fmla="*/ 1034 w 133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33">
                    <a:moveTo>
                      <a:pt x="66" y="433"/>
                    </a:moveTo>
                    <a:cubicBezTo>
                      <a:pt x="41" y="433"/>
                      <a:pt x="12" y="428"/>
                      <a:pt x="6" y="423"/>
                    </a:cubicBezTo>
                    <a:cubicBezTo>
                      <a:pt x="0" y="417"/>
                      <a:pt x="0" y="410"/>
                      <a:pt x="0" y="401"/>
                    </a:cubicBezTo>
                    <a:cubicBezTo>
                      <a:pt x="0" y="392"/>
                      <a:pt x="0" y="34"/>
                      <a:pt x="0" y="23"/>
                    </a:cubicBezTo>
                    <a:cubicBezTo>
                      <a:pt x="0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92"/>
                      <a:pt x="132" y="401"/>
                    </a:cubicBezTo>
                    <a:cubicBezTo>
                      <a:pt x="132" y="410"/>
                      <a:pt x="133" y="417"/>
                      <a:pt x="127" y="423"/>
                    </a:cubicBezTo>
                    <a:cubicBezTo>
                      <a:pt x="120" y="428"/>
                      <a:pt x="92" y="433"/>
                      <a:pt x="66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6" name="Rectangle 40">
                <a:extLst>
                  <a:ext uri="{FF2B5EF4-FFF2-40B4-BE49-F238E27FC236}">
                    <a16:creationId xmlns:a16="http://schemas.microsoft.com/office/drawing/2014/main" id="{9E63E27A-7E38-496E-8D0D-4EA57A3F0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37" name="Freeform 41">
                <a:extLst>
                  <a:ext uri="{FF2B5EF4-FFF2-40B4-BE49-F238E27FC236}">
                    <a16:creationId xmlns:a16="http://schemas.microsoft.com/office/drawing/2014/main" id="{2C468465-1F52-4158-96AE-6C7181D12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2795"/>
                <a:ext cx="333" cy="21"/>
              </a:xfrm>
              <a:custGeom>
                <a:avLst/>
                <a:gdLst>
                  <a:gd name="T0" fmla="*/ 0 w 133"/>
                  <a:gd name="T1" fmla="*/ 0 h 8"/>
                  <a:gd name="T2" fmla="*/ 0 w 133"/>
                  <a:gd name="T3" fmla="*/ 21 h 8"/>
                  <a:gd name="T4" fmla="*/ 1034 w 133"/>
                  <a:gd name="T5" fmla="*/ 144 h 8"/>
                  <a:gd name="T6" fmla="*/ 2088 w 133"/>
                  <a:gd name="T7" fmla="*/ 0 h 8"/>
                  <a:gd name="T8" fmla="*/ 2088 w 13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2" y="8"/>
                      <a:pt x="132" y="4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8" name="Oval 42">
                <a:extLst>
                  <a:ext uri="{FF2B5EF4-FFF2-40B4-BE49-F238E27FC236}">
                    <a16:creationId xmlns:a16="http://schemas.microsoft.com/office/drawing/2014/main" id="{F182F392-3EFC-4CF9-995F-7D8308483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8"/>
                <a:ext cx="33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39" name="Oval 43">
                <a:extLst>
                  <a:ext uri="{FF2B5EF4-FFF2-40B4-BE49-F238E27FC236}">
                    <a16:creationId xmlns:a16="http://schemas.microsoft.com/office/drawing/2014/main" id="{B20373DA-7673-4991-AF3F-C5816F18D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8" y="2181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40" name="Oval 44">
                <a:extLst>
                  <a:ext uri="{FF2B5EF4-FFF2-40B4-BE49-F238E27FC236}">
                    <a16:creationId xmlns:a16="http://schemas.microsoft.com/office/drawing/2014/main" id="{7946A36B-1D93-44F9-83F9-944C685A7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115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41" name="Oval 45">
                <a:extLst>
                  <a:ext uri="{FF2B5EF4-FFF2-40B4-BE49-F238E27FC236}">
                    <a16:creationId xmlns:a16="http://schemas.microsoft.com/office/drawing/2014/main" id="{73DDB861-D8BF-493C-8B20-C4DD66217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1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42" name="Freeform 46">
                <a:extLst>
                  <a:ext uri="{FF2B5EF4-FFF2-40B4-BE49-F238E27FC236}">
                    <a16:creationId xmlns:a16="http://schemas.microsoft.com/office/drawing/2014/main" id="{272EBB82-3A18-4A1F-9BC6-F4B5F3C1B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2795"/>
                <a:ext cx="330" cy="21"/>
              </a:xfrm>
              <a:custGeom>
                <a:avLst/>
                <a:gdLst>
                  <a:gd name="T0" fmla="*/ 0 w 132"/>
                  <a:gd name="T1" fmla="*/ 0 h 8"/>
                  <a:gd name="T2" fmla="*/ 0 w 132"/>
                  <a:gd name="T3" fmla="*/ 21 h 8"/>
                  <a:gd name="T4" fmla="*/ 1033 w 132"/>
                  <a:gd name="T5" fmla="*/ 144 h 8"/>
                  <a:gd name="T6" fmla="*/ 2063 w 132"/>
                  <a:gd name="T7" fmla="*/ 0 h 8"/>
                  <a:gd name="T8" fmla="*/ 2063 w 13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1" y="8"/>
                      <a:pt x="132" y="4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3" name="Freeform 47">
                <a:extLst>
                  <a:ext uri="{FF2B5EF4-FFF2-40B4-BE49-F238E27FC236}">
                    <a16:creationId xmlns:a16="http://schemas.microsoft.com/office/drawing/2014/main" id="{86630804-1F7F-476D-B261-823400739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675"/>
                <a:ext cx="330" cy="141"/>
              </a:xfrm>
              <a:custGeom>
                <a:avLst/>
                <a:gdLst>
                  <a:gd name="T0" fmla="*/ 0 w 132"/>
                  <a:gd name="T1" fmla="*/ 865 h 53"/>
                  <a:gd name="T2" fmla="*/ 1033 w 132"/>
                  <a:gd name="T3" fmla="*/ 998 h 53"/>
                  <a:gd name="T4" fmla="*/ 2063 w 132"/>
                  <a:gd name="T5" fmla="*/ 849 h 53"/>
                  <a:gd name="T6" fmla="*/ 2063 w 132"/>
                  <a:gd name="T7" fmla="*/ 849 h 53"/>
                  <a:gd name="T8" fmla="*/ 2063 w 132"/>
                  <a:gd name="T9" fmla="*/ 0 h 53"/>
                  <a:gd name="T10" fmla="*/ 1970 w 132"/>
                  <a:gd name="T11" fmla="*/ 192 h 53"/>
                  <a:gd name="T12" fmla="*/ 1033 w 132"/>
                  <a:gd name="T13" fmla="*/ 375 h 53"/>
                  <a:gd name="T14" fmla="*/ 95 w 132"/>
                  <a:gd name="T15" fmla="*/ 192 h 53"/>
                  <a:gd name="T16" fmla="*/ 0 w 132"/>
                  <a:gd name="T17" fmla="*/ 21 h 53"/>
                  <a:gd name="T18" fmla="*/ 0 w 132"/>
                  <a:gd name="T19" fmla="*/ 849 h 53"/>
                  <a:gd name="T20" fmla="*/ 0 w 132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1" y="53"/>
                      <a:pt x="132" y="49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4"/>
                      <a:pt x="130" y="7"/>
                      <a:pt x="126" y="10"/>
                    </a:cubicBezTo>
                    <a:cubicBezTo>
                      <a:pt x="120" y="15"/>
                      <a:pt x="91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2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4" name="Freeform 48">
                <a:extLst>
                  <a:ext uri="{FF2B5EF4-FFF2-40B4-BE49-F238E27FC236}">
                    <a16:creationId xmlns:a16="http://schemas.microsoft.com/office/drawing/2014/main" id="{C39D404B-D591-4371-AB63-DE57F2016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1988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7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5" name="Oval 49">
                <a:extLst>
                  <a:ext uri="{FF2B5EF4-FFF2-40B4-BE49-F238E27FC236}">
                    <a16:creationId xmlns:a16="http://schemas.microsoft.com/office/drawing/2014/main" id="{4D7AB4FF-F04E-45C0-9B5B-7BD2599D7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2144"/>
                <a:ext cx="188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46" name="Oval 50">
                <a:extLst>
                  <a:ext uri="{FF2B5EF4-FFF2-40B4-BE49-F238E27FC236}">
                    <a16:creationId xmlns:a16="http://schemas.microsoft.com/office/drawing/2014/main" id="{7CA2C734-0C87-4219-938D-63E59CFAD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2131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47" name="Freeform 51">
                <a:extLst>
                  <a:ext uri="{FF2B5EF4-FFF2-40B4-BE49-F238E27FC236}">
                    <a16:creationId xmlns:a16="http://schemas.microsoft.com/office/drawing/2014/main" id="{886D6FC3-C36F-4AEC-80AF-CB7EA67CB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1592"/>
                <a:ext cx="308" cy="1123"/>
              </a:xfrm>
              <a:custGeom>
                <a:avLst/>
                <a:gdLst>
                  <a:gd name="T0" fmla="*/ 0 w 123"/>
                  <a:gd name="T1" fmla="*/ 7762 h 421"/>
                  <a:gd name="T2" fmla="*/ 33 w 123"/>
                  <a:gd name="T3" fmla="*/ 7800 h 421"/>
                  <a:gd name="T4" fmla="*/ 942 w 123"/>
                  <a:gd name="T5" fmla="*/ 7992 h 421"/>
                  <a:gd name="T6" fmla="*/ 942 w 123"/>
                  <a:gd name="T7" fmla="*/ 7992 h 421"/>
                  <a:gd name="T8" fmla="*/ 1838 w 123"/>
                  <a:gd name="T9" fmla="*/ 7800 h 421"/>
                  <a:gd name="T10" fmla="*/ 1931 w 123"/>
                  <a:gd name="T11" fmla="*/ 7421 h 421"/>
                  <a:gd name="T12" fmla="*/ 1931 w 123"/>
                  <a:gd name="T13" fmla="*/ 341 h 421"/>
                  <a:gd name="T14" fmla="*/ 1788 w 123"/>
                  <a:gd name="T15" fmla="*/ 0 h 421"/>
                  <a:gd name="T16" fmla="*/ 1868 w 123"/>
                  <a:gd name="T17" fmla="*/ 285 h 421"/>
                  <a:gd name="T18" fmla="*/ 1725 w 123"/>
                  <a:gd name="T19" fmla="*/ 6282 h 421"/>
                  <a:gd name="T20" fmla="*/ 709 w 123"/>
                  <a:gd name="T21" fmla="*/ 7821 h 421"/>
                  <a:gd name="T22" fmla="*/ 0 w 123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1">
                    <a:moveTo>
                      <a:pt x="0" y="409"/>
                    </a:moveTo>
                    <a:cubicBezTo>
                      <a:pt x="1" y="410"/>
                      <a:pt x="1" y="411"/>
                      <a:pt x="2" y="411"/>
                    </a:cubicBezTo>
                    <a:cubicBezTo>
                      <a:pt x="8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1" y="417"/>
                      <a:pt x="117" y="411"/>
                    </a:cubicBezTo>
                    <a:cubicBezTo>
                      <a:pt x="123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8" name="Freeform 52">
                <a:extLst>
                  <a:ext uri="{FF2B5EF4-FFF2-40B4-BE49-F238E27FC236}">
                    <a16:creationId xmlns:a16="http://schemas.microsoft.com/office/drawing/2014/main" id="{A1A88D69-F612-4E2B-AF46-D6EEB2EF0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1643"/>
                <a:ext cx="158" cy="1072"/>
              </a:xfrm>
              <a:custGeom>
                <a:avLst/>
                <a:gdLst>
                  <a:gd name="T0" fmla="*/ 0 w 63"/>
                  <a:gd name="T1" fmla="*/ 7624 h 402"/>
                  <a:gd name="T2" fmla="*/ 900 w 63"/>
                  <a:gd name="T3" fmla="*/ 7432 h 402"/>
                  <a:gd name="T4" fmla="*/ 993 w 63"/>
                  <a:gd name="T5" fmla="*/ 7053 h 402"/>
                  <a:gd name="T6" fmla="*/ 993 w 63"/>
                  <a:gd name="T7" fmla="*/ 0 h 402"/>
                  <a:gd name="T8" fmla="*/ 838 w 63"/>
                  <a:gd name="T9" fmla="*/ 7032 h 402"/>
                  <a:gd name="T10" fmla="*/ 0 w 63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2">
                    <a:moveTo>
                      <a:pt x="0" y="402"/>
                    </a:moveTo>
                    <a:cubicBezTo>
                      <a:pt x="24" y="402"/>
                      <a:pt x="51" y="398"/>
                      <a:pt x="57" y="392"/>
                    </a:cubicBezTo>
                    <a:cubicBezTo>
                      <a:pt x="63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7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9" name="Freeform 53">
                <a:extLst>
                  <a:ext uri="{FF2B5EF4-FFF2-40B4-BE49-F238E27FC236}">
                    <a16:creationId xmlns:a16="http://schemas.microsoft.com/office/drawing/2014/main" id="{C897B237-3681-4D8B-BB9C-BF9CAE640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1587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418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0" name="Freeform 54">
                <a:extLst>
                  <a:ext uri="{FF2B5EF4-FFF2-40B4-BE49-F238E27FC236}">
                    <a16:creationId xmlns:a16="http://schemas.microsoft.com/office/drawing/2014/main" id="{128BE17D-33D2-4062-AA9E-BD319E41B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1587"/>
                <a:ext cx="113" cy="181"/>
              </a:xfrm>
              <a:custGeom>
                <a:avLst/>
                <a:gdLst>
                  <a:gd name="T0" fmla="*/ 713 w 45"/>
                  <a:gd name="T1" fmla="*/ 21 h 68"/>
                  <a:gd name="T2" fmla="*/ 284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83 w 45"/>
                  <a:gd name="T9" fmla="*/ 362 h 68"/>
                  <a:gd name="T10" fmla="*/ 713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3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1" name="Oval 55">
                <a:extLst>
                  <a:ext uri="{FF2B5EF4-FFF2-40B4-BE49-F238E27FC236}">
                    <a16:creationId xmlns:a16="http://schemas.microsoft.com/office/drawing/2014/main" id="{5447E5A3-2F7D-402C-B040-FA2E1C337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" y="2120"/>
                <a:ext cx="190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52" name="Freeform 56">
                <a:extLst>
                  <a:ext uri="{FF2B5EF4-FFF2-40B4-BE49-F238E27FC236}">
                    <a16:creationId xmlns:a16="http://schemas.microsoft.com/office/drawing/2014/main" id="{E3BD112B-F203-4E59-90F4-D5A03A28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2157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3" name="Freeform 57">
                <a:extLst>
                  <a:ext uri="{FF2B5EF4-FFF2-40B4-BE49-F238E27FC236}">
                    <a16:creationId xmlns:a16="http://schemas.microsoft.com/office/drawing/2014/main" id="{972A3969-657B-44D8-9AA0-07ABFCCBF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2723"/>
                <a:ext cx="223" cy="37"/>
              </a:xfrm>
              <a:custGeom>
                <a:avLst/>
                <a:gdLst>
                  <a:gd name="T0" fmla="*/ 0 w 89"/>
                  <a:gd name="T1" fmla="*/ 0 h 14"/>
                  <a:gd name="T2" fmla="*/ 1401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5" y="12"/>
                      <a:pt x="89" y="4"/>
                    </a:cubicBezTo>
                    <a:cubicBezTo>
                      <a:pt x="66" y="14"/>
                      <a:pt x="17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4" name="Oval 58">
                <a:extLst>
                  <a:ext uri="{FF2B5EF4-FFF2-40B4-BE49-F238E27FC236}">
                    <a16:creationId xmlns:a16="http://schemas.microsoft.com/office/drawing/2014/main" id="{045F414B-99D9-4C7D-8BDC-97D1852D8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2163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55" name="Oval 59">
                <a:extLst>
                  <a:ext uri="{FF2B5EF4-FFF2-40B4-BE49-F238E27FC236}">
                    <a16:creationId xmlns:a16="http://schemas.microsoft.com/office/drawing/2014/main" id="{D5118773-7A17-4AFB-8E97-F46CF2441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" y="2120"/>
                <a:ext cx="190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56" name="Freeform 60">
                <a:extLst>
                  <a:ext uri="{FF2B5EF4-FFF2-40B4-BE49-F238E27FC236}">
                    <a16:creationId xmlns:a16="http://schemas.microsoft.com/office/drawing/2014/main" id="{D6D67ACB-D1B5-4055-83E1-7A8B3EFB7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1988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7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7" name="Rectangle 61">
                <a:extLst>
                  <a:ext uri="{FF2B5EF4-FFF2-40B4-BE49-F238E27FC236}">
                    <a16:creationId xmlns:a16="http://schemas.microsoft.com/office/drawing/2014/main" id="{DBF45A20-E9D8-4F21-A00D-A79D89895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58" name="Freeform 62">
                <a:extLst>
                  <a:ext uri="{FF2B5EF4-FFF2-40B4-BE49-F238E27FC236}">
                    <a16:creationId xmlns:a16="http://schemas.microsoft.com/office/drawing/2014/main" id="{7A49A066-A59A-4219-8C67-AF4CD48D3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795"/>
                <a:ext cx="330" cy="21"/>
              </a:xfrm>
              <a:custGeom>
                <a:avLst/>
                <a:gdLst>
                  <a:gd name="T0" fmla="*/ 0 w 132"/>
                  <a:gd name="T1" fmla="*/ 0 h 8"/>
                  <a:gd name="T2" fmla="*/ 0 w 132"/>
                  <a:gd name="T3" fmla="*/ 21 h 8"/>
                  <a:gd name="T4" fmla="*/ 1033 w 132"/>
                  <a:gd name="T5" fmla="*/ 144 h 8"/>
                  <a:gd name="T6" fmla="*/ 2063 w 132"/>
                  <a:gd name="T7" fmla="*/ 0 h 8"/>
                  <a:gd name="T8" fmla="*/ 2063 w 13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1" y="8"/>
                      <a:pt x="132" y="4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9" name="Oval 63">
                <a:extLst>
                  <a:ext uri="{FF2B5EF4-FFF2-40B4-BE49-F238E27FC236}">
                    <a16:creationId xmlns:a16="http://schemas.microsoft.com/office/drawing/2014/main" id="{E09D2479-A9D1-4F50-9D97-41CFF33A5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8" y="2128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0" name="Oval 64">
                <a:extLst>
                  <a:ext uri="{FF2B5EF4-FFF2-40B4-BE49-F238E27FC236}">
                    <a16:creationId xmlns:a16="http://schemas.microsoft.com/office/drawing/2014/main" id="{877EB655-A12A-4C88-9F2C-B3575119F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0" y="2181"/>
                <a:ext cx="43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1" name="Oval 65">
                <a:extLst>
                  <a:ext uri="{FF2B5EF4-FFF2-40B4-BE49-F238E27FC236}">
                    <a16:creationId xmlns:a16="http://schemas.microsoft.com/office/drawing/2014/main" id="{CC28B0D6-65D3-4828-99A5-75186BDD0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3" y="2115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2" name="Oval 66">
                <a:extLst>
                  <a:ext uri="{FF2B5EF4-FFF2-40B4-BE49-F238E27FC236}">
                    <a16:creationId xmlns:a16="http://schemas.microsoft.com/office/drawing/2014/main" id="{B4838ED6-85F0-4445-A48E-A9F9F6118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3" y="2171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3" name="Freeform 67">
                <a:extLst>
                  <a:ext uri="{FF2B5EF4-FFF2-40B4-BE49-F238E27FC236}">
                    <a16:creationId xmlns:a16="http://schemas.microsoft.com/office/drawing/2014/main" id="{CE1E72A5-2244-406C-A7FE-77AFA4504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675"/>
                <a:ext cx="330" cy="141"/>
              </a:xfrm>
              <a:custGeom>
                <a:avLst/>
                <a:gdLst>
                  <a:gd name="T0" fmla="*/ 0 w 132"/>
                  <a:gd name="T1" fmla="*/ 865 h 53"/>
                  <a:gd name="T2" fmla="*/ 1033 w 132"/>
                  <a:gd name="T3" fmla="*/ 998 h 53"/>
                  <a:gd name="T4" fmla="*/ 2063 w 132"/>
                  <a:gd name="T5" fmla="*/ 849 h 53"/>
                  <a:gd name="T6" fmla="*/ 2063 w 132"/>
                  <a:gd name="T7" fmla="*/ 849 h 53"/>
                  <a:gd name="T8" fmla="*/ 2063 w 132"/>
                  <a:gd name="T9" fmla="*/ 0 h 53"/>
                  <a:gd name="T10" fmla="*/ 1988 w 132"/>
                  <a:gd name="T11" fmla="*/ 192 h 53"/>
                  <a:gd name="T12" fmla="*/ 1033 w 132"/>
                  <a:gd name="T13" fmla="*/ 375 h 53"/>
                  <a:gd name="T14" fmla="*/ 95 w 132"/>
                  <a:gd name="T15" fmla="*/ 192 h 53"/>
                  <a:gd name="T16" fmla="*/ 0 w 132"/>
                  <a:gd name="T17" fmla="*/ 21 h 53"/>
                  <a:gd name="T18" fmla="*/ 0 w 132"/>
                  <a:gd name="T19" fmla="*/ 849 h 53"/>
                  <a:gd name="T20" fmla="*/ 0 w 132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1" y="53"/>
                      <a:pt x="132" y="49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4"/>
                      <a:pt x="130" y="7"/>
                      <a:pt x="127" y="10"/>
                    </a:cubicBezTo>
                    <a:cubicBezTo>
                      <a:pt x="120" y="15"/>
                      <a:pt x="91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2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64" name="Freeform 68">
                <a:extLst>
                  <a:ext uri="{FF2B5EF4-FFF2-40B4-BE49-F238E27FC236}">
                    <a16:creationId xmlns:a16="http://schemas.microsoft.com/office/drawing/2014/main" id="{7828E648-7AA9-40C7-A4DC-9130DBE07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65" name="Oval 69">
                <a:extLst>
                  <a:ext uri="{FF2B5EF4-FFF2-40B4-BE49-F238E27FC236}">
                    <a16:creationId xmlns:a16="http://schemas.microsoft.com/office/drawing/2014/main" id="{D2BAB2A1-306D-4267-A42C-52DFCD278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144"/>
                <a:ext cx="188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6" name="Oval 70">
                <a:extLst>
                  <a:ext uri="{FF2B5EF4-FFF2-40B4-BE49-F238E27FC236}">
                    <a16:creationId xmlns:a16="http://schemas.microsoft.com/office/drawing/2014/main" id="{B8913CB6-6E73-4C46-A56E-C79E97D2C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8" y="2131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7" name="Freeform 71">
                <a:extLst>
                  <a:ext uri="{FF2B5EF4-FFF2-40B4-BE49-F238E27FC236}">
                    <a16:creationId xmlns:a16="http://schemas.microsoft.com/office/drawing/2014/main" id="{7DEC10CB-AA55-4E3E-8904-CA0201A38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1592"/>
                <a:ext cx="308" cy="1123"/>
              </a:xfrm>
              <a:custGeom>
                <a:avLst/>
                <a:gdLst>
                  <a:gd name="T0" fmla="*/ 0 w 123"/>
                  <a:gd name="T1" fmla="*/ 7762 h 421"/>
                  <a:gd name="T2" fmla="*/ 33 w 123"/>
                  <a:gd name="T3" fmla="*/ 7800 h 421"/>
                  <a:gd name="T4" fmla="*/ 942 w 123"/>
                  <a:gd name="T5" fmla="*/ 7992 h 421"/>
                  <a:gd name="T6" fmla="*/ 942 w 123"/>
                  <a:gd name="T7" fmla="*/ 7992 h 421"/>
                  <a:gd name="T8" fmla="*/ 1838 w 123"/>
                  <a:gd name="T9" fmla="*/ 7800 h 421"/>
                  <a:gd name="T10" fmla="*/ 1931 w 123"/>
                  <a:gd name="T11" fmla="*/ 7421 h 421"/>
                  <a:gd name="T12" fmla="*/ 1931 w 123"/>
                  <a:gd name="T13" fmla="*/ 341 h 421"/>
                  <a:gd name="T14" fmla="*/ 1788 w 123"/>
                  <a:gd name="T15" fmla="*/ 0 h 421"/>
                  <a:gd name="T16" fmla="*/ 1868 w 123"/>
                  <a:gd name="T17" fmla="*/ 285 h 421"/>
                  <a:gd name="T18" fmla="*/ 1725 w 123"/>
                  <a:gd name="T19" fmla="*/ 6282 h 421"/>
                  <a:gd name="T20" fmla="*/ 709 w 123"/>
                  <a:gd name="T21" fmla="*/ 7821 h 421"/>
                  <a:gd name="T22" fmla="*/ 0 w 123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1">
                    <a:moveTo>
                      <a:pt x="0" y="409"/>
                    </a:moveTo>
                    <a:cubicBezTo>
                      <a:pt x="1" y="410"/>
                      <a:pt x="1" y="411"/>
                      <a:pt x="2" y="411"/>
                    </a:cubicBezTo>
                    <a:cubicBezTo>
                      <a:pt x="8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1" y="417"/>
                      <a:pt x="117" y="411"/>
                    </a:cubicBezTo>
                    <a:cubicBezTo>
                      <a:pt x="123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68" name="Freeform 72">
                <a:extLst>
                  <a:ext uri="{FF2B5EF4-FFF2-40B4-BE49-F238E27FC236}">
                    <a16:creationId xmlns:a16="http://schemas.microsoft.com/office/drawing/2014/main" id="{70D8BF5B-48D1-4E53-A136-0B2FDDD1E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643"/>
                <a:ext cx="158" cy="1072"/>
              </a:xfrm>
              <a:custGeom>
                <a:avLst/>
                <a:gdLst>
                  <a:gd name="T0" fmla="*/ 0 w 63"/>
                  <a:gd name="T1" fmla="*/ 7624 h 402"/>
                  <a:gd name="T2" fmla="*/ 900 w 63"/>
                  <a:gd name="T3" fmla="*/ 7432 h 402"/>
                  <a:gd name="T4" fmla="*/ 993 w 63"/>
                  <a:gd name="T5" fmla="*/ 7053 h 402"/>
                  <a:gd name="T6" fmla="*/ 993 w 63"/>
                  <a:gd name="T7" fmla="*/ 0 h 402"/>
                  <a:gd name="T8" fmla="*/ 838 w 63"/>
                  <a:gd name="T9" fmla="*/ 7032 h 402"/>
                  <a:gd name="T10" fmla="*/ 0 w 63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2">
                    <a:moveTo>
                      <a:pt x="0" y="402"/>
                    </a:moveTo>
                    <a:cubicBezTo>
                      <a:pt x="24" y="402"/>
                      <a:pt x="51" y="398"/>
                      <a:pt x="57" y="392"/>
                    </a:cubicBezTo>
                    <a:cubicBezTo>
                      <a:pt x="63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7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69" name="Freeform 73">
                <a:extLst>
                  <a:ext uri="{FF2B5EF4-FFF2-40B4-BE49-F238E27FC236}">
                    <a16:creationId xmlns:a16="http://schemas.microsoft.com/office/drawing/2014/main" id="{16984036-90EE-4ADC-9729-CD398710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1587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418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0" name="Freeform 74">
                <a:extLst>
                  <a:ext uri="{FF2B5EF4-FFF2-40B4-BE49-F238E27FC236}">
                    <a16:creationId xmlns:a16="http://schemas.microsoft.com/office/drawing/2014/main" id="{ADD7018A-3F1F-4A19-83F8-440CBB391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1587"/>
                <a:ext cx="113" cy="181"/>
              </a:xfrm>
              <a:custGeom>
                <a:avLst/>
                <a:gdLst>
                  <a:gd name="T0" fmla="*/ 713 w 45"/>
                  <a:gd name="T1" fmla="*/ 21 h 68"/>
                  <a:gd name="T2" fmla="*/ 284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83 w 45"/>
                  <a:gd name="T9" fmla="*/ 362 h 68"/>
                  <a:gd name="T10" fmla="*/ 713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1" name="Oval 75">
                <a:extLst>
                  <a:ext uri="{FF2B5EF4-FFF2-40B4-BE49-F238E27FC236}">
                    <a16:creationId xmlns:a16="http://schemas.microsoft.com/office/drawing/2014/main" id="{73DB216E-446C-4024-87F9-F4D326671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5" y="2120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72" name="Freeform 76">
                <a:extLst>
                  <a:ext uri="{FF2B5EF4-FFF2-40B4-BE49-F238E27FC236}">
                    <a16:creationId xmlns:a16="http://schemas.microsoft.com/office/drawing/2014/main" id="{B7C8AF49-A896-4C8B-A3B6-E423F7B17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157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3" name="Freeform 77">
                <a:extLst>
                  <a:ext uri="{FF2B5EF4-FFF2-40B4-BE49-F238E27FC236}">
                    <a16:creationId xmlns:a16="http://schemas.microsoft.com/office/drawing/2014/main" id="{56325EE3-A507-4A59-BCF3-352690A8F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723"/>
                <a:ext cx="223" cy="37"/>
              </a:xfrm>
              <a:custGeom>
                <a:avLst/>
                <a:gdLst>
                  <a:gd name="T0" fmla="*/ 0 w 89"/>
                  <a:gd name="T1" fmla="*/ 0 h 14"/>
                  <a:gd name="T2" fmla="*/ 1401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5" y="12"/>
                      <a:pt x="89" y="4"/>
                    </a:cubicBezTo>
                    <a:cubicBezTo>
                      <a:pt x="66" y="14"/>
                      <a:pt x="17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4" name="Oval 78">
                <a:extLst>
                  <a:ext uri="{FF2B5EF4-FFF2-40B4-BE49-F238E27FC236}">
                    <a16:creationId xmlns:a16="http://schemas.microsoft.com/office/drawing/2014/main" id="{0060DD03-890A-470A-982F-FAB1DB927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3" y="2163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75" name="Oval 79">
                <a:extLst>
                  <a:ext uri="{FF2B5EF4-FFF2-40B4-BE49-F238E27FC236}">
                    <a16:creationId xmlns:a16="http://schemas.microsoft.com/office/drawing/2014/main" id="{60AFFE15-C615-4083-A8AB-FA6FE27D2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5" y="2120"/>
                <a:ext cx="188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76" name="Freeform 80">
                <a:extLst>
                  <a:ext uri="{FF2B5EF4-FFF2-40B4-BE49-F238E27FC236}">
                    <a16:creationId xmlns:a16="http://schemas.microsoft.com/office/drawing/2014/main" id="{B9A69903-C45E-42B4-B11B-770BCE685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7" name="Rectangle 81">
                <a:extLst>
                  <a:ext uri="{FF2B5EF4-FFF2-40B4-BE49-F238E27FC236}">
                    <a16:creationId xmlns:a16="http://schemas.microsoft.com/office/drawing/2014/main" id="{92404C6E-337B-475E-AF41-4E2972298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78" name="Freeform 82">
                <a:extLst>
                  <a:ext uri="{FF2B5EF4-FFF2-40B4-BE49-F238E27FC236}">
                    <a16:creationId xmlns:a16="http://schemas.microsoft.com/office/drawing/2014/main" id="{FFDD0367-E5D8-461B-9979-ECE5AAAB2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795"/>
                <a:ext cx="330" cy="21"/>
              </a:xfrm>
              <a:custGeom>
                <a:avLst/>
                <a:gdLst>
                  <a:gd name="T0" fmla="*/ 0 w 132"/>
                  <a:gd name="T1" fmla="*/ 0 h 8"/>
                  <a:gd name="T2" fmla="*/ 0 w 132"/>
                  <a:gd name="T3" fmla="*/ 21 h 8"/>
                  <a:gd name="T4" fmla="*/ 1033 w 132"/>
                  <a:gd name="T5" fmla="*/ 144 h 8"/>
                  <a:gd name="T6" fmla="*/ 2063 w 132"/>
                  <a:gd name="T7" fmla="*/ 0 h 8"/>
                  <a:gd name="T8" fmla="*/ 2063 w 13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1" y="8"/>
                      <a:pt x="132" y="4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9" name="Oval 83">
                <a:extLst>
                  <a:ext uri="{FF2B5EF4-FFF2-40B4-BE49-F238E27FC236}">
                    <a16:creationId xmlns:a16="http://schemas.microsoft.com/office/drawing/2014/main" id="{DFE026F3-421F-458E-B1B2-361EB97A5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8" y="2128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0" name="Oval 84">
                <a:extLst>
                  <a:ext uri="{FF2B5EF4-FFF2-40B4-BE49-F238E27FC236}">
                    <a16:creationId xmlns:a16="http://schemas.microsoft.com/office/drawing/2014/main" id="{11D8EE88-5C59-4A36-8C38-E6540A915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2181"/>
                <a:ext cx="43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1" name="Oval 85">
                <a:extLst>
                  <a:ext uri="{FF2B5EF4-FFF2-40B4-BE49-F238E27FC236}">
                    <a16:creationId xmlns:a16="http://schemas.microsoft.com/office/drawing/2014/main" id="{4EF88937-F864-4106-90AA-65E951C6B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3" y="2115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2" name="Oval 86">
                <a:extLst>
                  <a:ext uri="{FF2B5EF4-FFF2-40B4-BE49-F238E27FC236}">
                    <a16:creationId xmlns:a16="http://schemas.microsoft.com/office/drawing/2014/main" id="{2296A689-66F3-4831-9081-473D5F2E1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" y="2171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3" name="Freeform 87">
                <a:extLst>
                  <a:ext uri="{FF2B5EF4-FFF2-40B4-BE49-F238E27FC236}">
                    <a16:creationId xmlns:a16="http://schemas.microsoft.com/office/drawing/2014/main" id="{9E6CCA4F-34CD-47D7-A5CF-4A39DF69A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675"/>
                <a:ext cx="330" cy="141"/>
              </a:xfrm>
              <a:custGeom>
                <a:avLst/>
                <a:gdLst>
                  <a:gd name="T0" fmla="*/ 0 w 132"/>
                  <a:gd name="T1" fmla="*/ 865 h 53"/>
                  <a:gd name="T2" fmla="*/ 1033 w 132"/>
                  <a:gd name="T3" fmla="*/ 998 h 53"/>
                  <a:gd name="T4" fmla="*/ 2063 w 132"/>
                  <a:gd name="T5" fmla="*/ 849 h 53"/>
                  <a:gd name="T6" fmla="*/ 2063 w 132"/>
                  <a:gd name="T7" fmla="*/ 849 h 53"/>
                  <a:gd name="T8" fmla="*/ 2063 w 132"/>
                  <a:gd name="T9" fmla="*/ 0 h 53"/>
                  <a:gd name="T10" fmla="*/ 1988 w 132"/>
                  <a:gd name="T11" fmla="*/ 192 h 53"/>
                  <a:gd name="T12" fmla="*/ 1033 w 132"/>
                  <a:gd name="T13" fmla="*/ 375 h 53"/>
                  <a:gd name="T14" fmla="*/ 95 w 132"/>
                  <a:gd name="T15" fmla="*/ 192 h 53"/>
                  <a:gd name="T16" fmla="*/ 0 w 132"/>
                  <a:gd name="T17" fmla="*/ 21 h 53"/>
                  <a:gd name="T18" fmla="*/ 0 w 132"/>
                  <a:gd name="T19" fmla="*/ 849 h 53"/>
                  <a:gd name="T20" fmla="*/ 0 w 132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1" y="53"/>
                      <a:pt x="132" y="49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4"/>
                      <a:pt x="130" y="7"/>
                      <a:pt x="127" y="10"/>
                    </a:cubicBezTo>
                    <a:cubicBezTo>
                      <a:pt x="120" y="15"/>
                      <a:pt x="91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2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84" name="Freeform 88">
                <a:extLst>
                  <a:ext uri="{FF2B5EF4-FFF2-40B4-BE49-F238E27FC236}">
                    <a16:creationId xmlns:a16="http://schemas.microsoft.com/office/drawing/2014/main" id="{4581473B-DAD6-4F99-87AC-2E7C37A41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85" name="Oval 89">
                <a:extLst>
                  <a:ext uri="{FF2B5EF4-FFF2-40B4-BE49-F238E27FC236}">
                    <a16:creationId xmlns:a16="http://schemas.microsoft.com/office/drawing/2014/main" id="{3B67EA3A-F27D-495E-A40C-D27A7E214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144"/>
                <a:ext cx="188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6" name="Oval 90">
                <a:extLst>
                  <a:ext uri="{FF2B5EF4-FFF2-40B4-BE49-F238E27FC236}">
                    <a16:creationId xmlns:a16="http://schemas.microsoft.com/office/drawing/2014/main" id="{AC269904-E142-4F0D-97AF-8AA014C6A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8" y="2131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7" name="Freeform 91">
                <a:extLst>
                  <a:ext uri="{FF2B5EF4-FFF2-40B4-BE49-F238E27FC236}">
                    <a16:creationId xmlns:a16="http://schemas.microsoft.com/office/drawing/2014/main" id="{DD0CC918-273A-4801-8B3B-52C03DE8F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592"/>
                <a:ext cx="308" cy="1123"/>
              </a:xfrm>
              <a:custGeom>
                <a:avLst/>
                <a:gdLst>
                  <a:gd name="T0" fmla="*/ 0 w 123"/>
                  <a:gd name="T1" fmla="*/ 7762 h 421"/>
                  <a:gd name="T2" fmla="*/ 33 w 123"/>
                  <a:gd name="T3" fmla="*/ 7800 h 421"/>
                  <a:gd name="T4" fmla="*/ 942 w 123"/>
                  <a:gd name="T5" fmla="*/ 7992 h 421"/>
                  <a:gd name="T6" fmla="*/ 942 w 123"/>
                  <a:gd name="T7" fmla="*/ 7992 h 421"/>
                  <a:gd name="T8" fmla="*/ 1838 w 123"/>
                  <a:gd name="T9" fmla="*/ 7800 h 421"/>
                  <a:gd name="T10" fmla="*/ 1931 w 123"/>
                  <a:gd name="T11" fmla="*/ 7421 h 421"/>
                  <a:gd name="T12" fmla="*/ 1931 w 123"/>
                  <a:gd name="T13" fmla="*/ 341 h 421"/>
                  <a:gd name="T14" fmla="*/ 1788 w 123"/>
                  <a:gd name="T15" fmla="*/ 0 h 421"/>
                  <a:gd name="T16" fmla="*/ 1868 w 123"/>
                  <a:gd name="T17" fmla="*/ 285 h 421"/>
                  <a:gd name="T18" fmla="*/ 1725 w 123"/>
                  <a:gd name="T19" fmla="*/ 6282 h 421"/>
                  <a:gd name="T20" fmla="*/ 709 w 123"/>
                  <a:gd name="T21" fmla="*/ 7821 h 421"/>
                  <a:gd name="T22" fmla="*/ 0 w 123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1">
                    <a:moveTo>
                      <a:pt x="0" y="409"/>
                    </a:moveTo>
                    <a:cubicBezTo>
                      <a:pt x="1" y="410"/>
                      <a:pt x="1" y="411"/>
                      <a:pt x="2" y="411"/>
                    </a:cubicBezTo>
                    <a:cubicBezTo>
                      <a:pt x="8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1" y="417"/>
                      <a:pt x="117" y="411"/>
                    </a:cubicBezTo>
                    <a:cubicBezTo>
                      <a:pt x="123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88" name="Freeform 92">
                <a:extLst>
                  <a:ext uri="{FF2B5EF4-FFF2-40B4-BE49-F238E27FC236}">
                    <a16:creationId xmlns:a16="http://schemas.microsoft.com/office/drawing/2014/main" id="{6057A7FA-890E-499F-A061-BC4E24D84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1643"/>
                <a:ext cx="158" cy="1072"/>
              </a:xfrm>
              <a:custGeom>
                <a:avLst/>
                <a:gdLst>
                  <a:gd name="T0" fmla="*/ 0 w 63"/>
                  <a:gd name="T1" fmla="*/ 7624 h 402"/>
                  <a:gd name="T2" fmla="*/ 900 w 63"/>
                  <a:gd name="T3" fmla="*/ 7432 h 402"/>
                  <a:gd name="T4" fmla="*/ 993 w 63"/>
                  <a:gd name="T5" fmla="*/ 7053 h 402"/>
                  <a:gd name="T6" fmla="*/ 993 w 63"/>
                  <a:gd name="T7" fmla="*/ 0 h 402"/>
                  <a:gd name="T8" fmla="*/ 838 w 63"/>
                  <a:gd name="T9" fmla="*/ 7032 h 402"/>
                  <a:gd name="T10" fmla="*/ 0 w 63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2">
                    <a:moveTo>
                      <a:pt x="0" y="402"/>
                    </a:moveTo>
                    <a:cubicBezTo>
                      <a:pt x="24" y="402"/>
                      <a:pt x="51" y="398"/>
                      <a:pt x="57" y="392"/>
                    </a:cubicBezTo>
                    <a:cubicBezTo>
                      <a:pt x="63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7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89" name="Freeform 93">
                <a:extLst>
                  <a:ext uri="{FF2B5EF4-FFF2-40B4-BE49-F238E27FC236}">
                    <a16:creationId xmlns:a16="http://schemas.microsoft.com/office/drawing/2014/main" id="{517FD141-7B89-4781-8C4E-1403483D5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587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418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0" name="Freeform 94">
                <a:extLst>
                  <a:ext uri="{FF2B5EF4-FFF2-40B4-BE49-F238E27FC236}">
                    <a16:creationId xmlns:a16="http://schemas.microsoft.com/office/drawing/2014/main" id="{D1C7DD80-A242-4D76-A13E-A461DC83B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587"/>
                <a:ext cx="113" cy="181"/>
              </a:xfrm>
              <a:custGeom>
                <a:avLst/>
                <a:gdLst>
                  <a:gd name="T0" fmla="*/ 713 w 45"/>
                  <a:gd name="T1" fmla="*/ 21 h 68"/>
                  <a:gd name="T2" fmla="*/ 284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83 w 45"/>
                  <a:gd name="T9" fmla="*/ 362 h 68"/>
                  <a:gd name="T10" fmla="*/ 713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1" name="Oval 95">
                <a:extLst>
                  <a:ext uri="{FF2B5EF4-FFF2-40B4-BE49-F238E27FC236}">
                    <a16:creationId xmlns:a16="http://schemas.microsoft.com/office/drawing/2014/main" id="{3520F9E3-9BC8-450F-BD1B-E22080939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5" y="2120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92" name="Freeform 96">
                <a:extLst>
                  <a:ext uri="{FF2B5EF4-FFF2-40B4-BE49-F238E27FC236}">
                    <a16:creationId xmlns:a16="http://schemas.microsoft.com/office/drawing/2014/main" id="{94FBA297-EAB8-4A82-9C72-CFC9B072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157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3" name="Freeform 97">
                <a:extLst>
                  <a:ext uri="{FF2B5EF4-FFF2-40B4-BE49-F238E27FC236}">
                    <a16:creationId xmlns:a16="http://schemas.microsoft.com/office/drawing/2014/main" id="{56FD8548-5BDC-4617-9E83-07597E5AB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723"/>
                <a:ext cx="223" cy="37"/>
              </a:xfrm>
              <a:custGeom>
                <a:avLst/>
                <a:gdLst>
                  <a:gd name="T0" fmla="*/ 0 w 89"/>
                  <a:gd name="T1" fmla="*/ 0 h 14"/>
                  <a:gd name="T2" fmla="*/ 1401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5" y="12"/>
                      <a:pt x="89" y="4"/>
                    </a:cubicBezTo>
                    <a:cubicBezTo>
                      <a:pt x="66" y="14"/>
                      <a:pt x="17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4" name="Oval 98">
                <a:extLst>
                  <a:ext uri="{FF2B5EF4-FFF2-40B4-BE49-F238E27FC236}">
                    <a16:creationId xmlns:a16="http://schemas.microsoft.com/office/drawing/2014/main" id="{637E5C57-A278-4C3D-A657-70CDB75F4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3" y="2163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95" name="Oval 99">
                <a:extLst>
                  <a:ext uri="{FF2B5EF4-FFF2-40B4-BE49-F238E27FC236}">
                    <a16:creationId xmlns:a16="http://schemas.microsoft.com/office/drawing/2014/main" id="{3F708D65-96B1-4596-A47E-47E2EA072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5" y="2120"/>
                <a:ext cx="188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96" name="Freeform 100">
                <a:extLst>
                  <a:ext uri="{FF2B5EF4-FFF2-40B4-BE49-F238E27FC236}">
                    <a16:creationId xmlns:a16="http://schemas.microsoft.com/office/drawing/2014/main" id="{5B2D1E9C-6C24-4524-B063-AF0A9442A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7" name="Rectangle 101">
                <a:extLst>
                  <a:ext uri="{FF2B5EF4-FFF2-40B4-BE49-F238E27FC236}">
                    <a16:creationId xmlns:a16="http://schemas.microsoft.com/office/drawing/2014/main" id="{BABC83B2-9C37-4C94-A17D-58C4C1EE6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8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98" name="Freeform 102">
                <a:extLst>
                  <a:ext uri="{FF2B5EF4-FFF2-40B4-BE49-F238E27FC236}">
                    <a16:creationId xmlns:a16="http://schemas.microsoft.com/office/drawing/2014/main" id="{C7341902-0F8B-41BB-AAC1-A2A9F981A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795"/>
                <a:ext cx="330" cy="21"/>
              </a:xfrm>
              <a:custGeom>
                <a:avLst/>
                <a:gdLst>
                  <a:gd name="T0" fmla="*/ 0 w 132"/>
                  <a:gd name="T1" fmla="*/ 0 h 8"/>
                  <a:gd name="T2" fmla="*/ 0 w 132"/>
                  <a:gd name="T3" fmla="*/ 21 h 8"/>
                  <a:gd name="T4" fmla="*/ 1033 w 132"/>
                  <a:gd name="T5" fmla="*/ 144 h 8"/>
                  <a:gd name="T6" fmla="*/ 2063 w 132"/>
                  <a:gd name="T7" fmla="*/ 0 h 8"/>
                  <a:gd name="T8" fmla="*/ 2063 w 13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1" y="8"/>
                      <a:pt x="132" y="4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9" name="Oval 103">
                <a:extLst>
                  <a:ext uri="{FF2B5EF4-FFF2-40B4-BE49-F238E27FC236}">
                    <a16:creationId xmlns:a16="http://schemas.microsoft.com/office/drawing/2014/main" id="{F42ADBBC-12E7-4783-9AF7-76D441F4A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8" y="2128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0" name="Oval 104">
                <a:extLst>
                  <a:ext uri="{FF2B5EF4-FFF2-40B4-BE49-F238E27FC236}">
                    <a16:creationId xmlns:a16="http://schemas.microsoft.com/office/drawing/2014/main" id="{D5509445-1A2B-4763-B39D-8AAEAA1FE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" y="2181"/>
                <a:ext cx="43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1" name="Oval 105">
                <a:extLst>
                  <a:ext uri="{FF2B5EF4-FFF2-40B4-BE49-F238E27FC236}">
                    <a16:creationId xmlns:a16="http://schemas.microsoft.com/office/drawing/2014/main" id="{A8BB916B-20DF-4762-8DBE-B52E8BCF9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3" y="2115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2" name="Oval 106">
                <a:extLst>
                  <a:ext uri="{FF2B5EF4-FFF2-40B4-BE49-F238E27FC236}">
                    <a16:creationId xmlns:a16="http://schemas.microsoft.com/office/drawing/2014/main" id="{218DABBA-C055-4047-AEB6-1F05A7047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171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3" name="Freeform 107">
                <a:extLst>
                  <a:ext uri="{FF2B5EF4-FFF2-40B4-BE49-F238E27FC236}">
                    <a16:creationId xmlns:a16="http://schemas.microsoft.com/office/drawing/2014/main" id="{21872E04-6CD6-4716-A2A0-DDD6FFB25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675"/>
                <a:ext cx="330" cy="141"/>
              </a:xfrm>
              <a:custGeom>
                <a:avLst/>
                <a:gdLst>
                  <a:gd name="T0" fmla="*/ 0 w 132"/>
                  <a:gd name="T1" fmla="*/ 865 h 53"/>
                  <a:gd name="T2" fmla="*/ 1033 w 132"/>
                  <a:gd name="T3" fmla="*/ 998 h 53"/>
                  <a:gd name="T4" fmla="*/ 2063 w 132"/>
                  <a:gd name="T5" fmla="*/ 849 h 53"/>
                  <a:gd name="T6" fmla="*/ 2063 w 132"/>
                  <a:gd name="T7" fmla="*/ 849 h 53"/>
                  <a:gd name="T8" fmla="*/ 2063 w 132"/>
                  <a:gd name="T9" fmla="*/ 0 h 53"/>
                  <a:gd name="T10" fmla="*/ 1970 w 132"/>
                  <a:gd name="T11" fmla="*/ 192 h 53"/>
                  <a:gd name="T12" fmla="*/ 1033 w 132"/>
                  <a:gd name="T13" fmla="*/ 375 h 53"/>
                  <a:gd name="T14" fmla="*/ 83 w 132"/>
                  <a:gd name="T15" fmla="*/ 192 h 53"/>
                  <a:gd name="T16" fmla="*/ 0 w 132"/>
                  <a:gd name="T17" fmla="*/ 21 h 53"/>
                  <a:gd name="T18" fmla="*/ 0 w 132"/>
                  <a:gd name="T19" fmla="*/ 849 h 53"/>
                  <a:gd name="T20" fmla="*/ 0 w 132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53">
                    <a:moveTo>
                      <a:pt x="0" y="46"/>
                    </a:moveTo>
                    <a:cubicBezTo>
                      <a:pt x="0" y="49"/>
                      <a:pt x="40" y="53"/>
                      <a:pt x="66" y="53"/>
                    </a:cubicBezTo>
                    <a:cubicBezTo>
                      <a:pt x="91" y="53"/>
                      <a:pt x="132" y="49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4"/>
                      <a:pt x="129" y="7"/>
                      <a:pt x="126" y="10"/>
                    </a:cubicBezTo>
                    <a:cubicBezTo>
                      <a:pt x="120" y="15"/>
                      <a:pt x="91" y="20"/>
                      <a:pt x="66" y="20"/>
                    </a:cubicBezTo>
                    <a:cubicBezTo>
                      <a:pt x="40" y="20"/>
                      <a:pt x="12" y="15"/>
                      <a:pt x="5" y="10"/>
                    </a:cubicBezTo>
                    <a:cubicBezTo>
                      <a:pt x="2" y="7"/>
                      <a:pt x="0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04" name="Freeform 108">
                <a:extLst>
                  <a:ext uri="{FF2B5EF4-FFF2-40B4-BE49-F238E27FC236}">
                    <a16:creationId xmlns:a16="http://schemas.microsoft.com/office/drawing/2014/main" id="{7529625E-1303-48C5-8280-FAECC10DA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95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1988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1" y="433"/>
                      <a:pt x="13" y="428"/>
                      <a:pt x="6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7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05" name="Oval 109">
                <a:extLst>
                  <a:ext uri="{FF2B5EF4-FFF2-40B4-BE49-F238E27FC236}">
                    <a16:creationId xmlns:a16="http://schemas.microsoft.com/office/drawing/2014/main" id="{ACB64080-0B08-4EA6-AE01-5C9B87D5A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214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6" name="Oval 110">
                <a:extLst>
                  <a:ext uri="{FF2B5EF4-FFF2-40B4-BE49-F238E27FC236}">
                    <a16:creationId xmlns:a16="http://schemas.microsoft.com/office/drawing/2014/main" id="{A8B3C208-1DF8-46A4-9C69-BD26686F3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0" y="2131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7" name="Freeform 111">
                <a:extLst>
                  <a:ext uri="{FF2B5EF4-FFF2-40B4-BE49-F238E27FC236}">
                    <a16:creationId xmlns:a16="http://schemas.microsoft.com/office/drawing/2014/main" id="{237E5997-427C-4AFE-AC8C-EC9E1D75F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592"/>
                <a:ext cx="307" cy="1123"/>
              </a:xfrm>
              <a:custGeom>
                <a:avLst/>
                <a:gdLst>
                  <a:gd name="T0" fmla="*/ 0 w 123"/>
                  <a:gd name="T1" fmla="*/ 7762 h 421"/>
                  <a:gd name="T2" fmla="*/ 30 w 123"/>
                  <a:gd name="T3" fmla="*/ 7800 h 421"/>
                  <a:gd name="T4" fmla="*/ 933 w 123"/>
                  <a:gd name="T5" fmla="*/ 7992 h 421"/>
                  <a:gd name="T6" fmla="*/ 933 w 123"/>
                  <a:gd name="T7" fmla="*/ 7992 h 421"/>
                  <a:gd name="T8" fmla="*/ 1820 w 123"/>
                  <a:gd name="T9" fmla="*/ 7800 h 421"/>
                  <a:gd name="T10" fmla="*/ 1899 w 123"/>
                  <a:gd name="T11" fmla="*/ 7421 h 421"/>
                  <a:gd name="T12" fmla="*/ 1899 w 123"/>
                  <a:gd name="T13" fmla="*/ 341 h 421"/>
                  <a:gd name="T14" fmla="*/ 1775 w 123"/>
                  <a:gd name="T15" fmla="*/ 0 h 421"/>
                  <a:gd name="T16" fmla="*/ 1837 w 123"/>
                  <a:gd name="T17" fmla="*/ 285 h 421"/>
                  <a:gd name="T18" fmla="*/ 1695 w 123"/>
                  <a:gd name="T19" fmla="*/ 6282 h 421"/>
                  <a:gd name="T20" fmla="*/ 699 w 123"/>
                  <a:gd name="T21" fmla="*/ 7821 h 421"/>
                  <a:gd name="T22" fmla="*/ 0 w 123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1">
                    <a:moveTo>
                      <a:pt x="0" y="409"/>
                    </a:moveTo>
                    <a:cubicBezTo>
                      <a:pt x="0" y="410"/>
                      <a:pt x="1" y="411"/>
                      <a:pt x="2" y="411"/>
                    </a:cubicBezTo>
                    <a:cubicBezTo>
                      <a:pt x="8" y="417"/>
                      <a:pt x="35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1" y="417"/>
                      <a:pt x="117" y="411"/>
                    </a:cubicBezTo>
                    <a:cubicBezTo>
                      <a:pt x="123" y="406"/>
                      <a:pt x="122" y="400"/>
                      <a:pt x="122" y="391"/>
                    </a:cubicBezTo>
                    <a:cubicBezTo>
                      <a:pt x="122" y="382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1" y="310"/>
                      <a:pt x="109" y="331"/>
                    </a:cubicBezTo>
                    <a:cubicBezTo>
                      <a:pt x="107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08" name="Freeform 112">
                <a:extLst>
                  <a:ext uri="{FF2B5EF4-FFF2-40B4-BE49-F238E27FC236}">
                    <a16:creationId xmlns:a16="http://schemas.microsoft.com/office/drawing/2014/main" id="{DCBA1E06-9630-4C16-92DB-B8EAC91CD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643"/>
                <a:ext cx="157" cy="1072"/>
              </a:xfrm>
              <a:custGeom>
                <a:avLst/>
                <a:gdLst>
                  <a:gd name="T0" fmla="*/ 0 w 63"/>
                  <a:gd name="T1" fmla="*/ 7624 h 402"/>
                  <a:gd name="T2" fmla="*/ 882 w 63"/>
                  <a:gd name="T3" fmla="*/ 7432 h 402"/>
                  <a:gd name="T4" fmla="*/ 962 w 63"/>
                  <a:gd name="T5" fmla="*/ 7053 h 402"/>
                  <a:gd name="T6" fmla="*/ 962 w 63"/>
                  <a:gd name="T7" fmla="*/ 0 h 402"/>
                  <a:gd name="T8" fmla="*/ 820 w 63"/>
                  <a:gd name="T9" fmla="*/ 7032 h 402"/>
                  <a:gd name="T10" fmla="*/ 0 w 63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2">
                    <a:moveTo>
                      <a:pt x="0" y="402"/>
                    </a:moveTo>
                    <a:cubicBezTo>
                      <a:pt x="24" y="402"/>
                      <a:pt x="51" y="398"/>
                      <a:pt x="57" y="392"/>
                    </a:cubicBezTo>
                    <a:cubicBezTo>
                      <a:pt x="63" y="387"/>
                      <a:pt x="62" y="381"/>
                      <a:pt x="62" y="372"/>
                    </a:cubicBezTo>
                    <a:cubicBezTo>
                      <a:pt x="62" y="363"/>
                      <a:pt x="62" y="11"/>
                      <a:pt x="62" y="0"/>
                    </a:cubicBezTo>
                    <a:cubicBezTo>
                      <a:pt x="63" y="13"/>
                      <a:pt x="57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09" name="Freeform 113">
                <a:extLst>
                  <a:ext uri="{FF2B5EF4-FFF2-40B4-BE49-F238E27FC236}">
                    <a16:creationId xmlns:a16="http://schemas.microsoft.com/office/drawing/2014/main" id="{52FA444E-1F2E-42BE-B9A1-F228069E5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587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418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20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2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0" name="Freeform 114">
                <a:extLst>
                  <a:ext uri="{FF2B5EF4-FFF2-40B4-BE49-F238E27FC236}">
                    <a16:creationId xmlns:a16="http://schemas.microsoft.com/office/drawing/2014/main" id="{AD37A387-8AEC-44FC-AB6A-36C9D8A7E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587"/>
                <a:ext cx="110" cy="181"/>
              </a:xfrm>
              <a:custGeom>
                <a:avLst/>
                <a:gdLst>
                  <a:gd name="T0" fmla="*/ 688 w 44"/>
                  <a:gd name="T1" fmla="*/ 21 h 68"/>
                  <a:gd name="T2" fmla="*/ 283 w 44"/>
                  <a:gd name="T3" fmla="*/ 21 h 68"/>
                  <a:gd name="T4" fmla="*/ 0 w 44"/>
                  <a:gd name="T5" fmla="*/ 418 h 68"/>
                  <a:gd name="T6" fmla="*/ 0 w 44"/>
                  <a:gd name="T7" fmla="*/ 1283 h 68"/>
                  <a:gd name="T8" fmla="*/ 63 w 44"/>
                  <a:gd name="T9" fmla="*/ 362 h 68"/>
                  <a:gd name="T10" fmla="*/ 688 w 44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8">
                    <a:moveTo>
                      <a:pt x="44" y="1"/>
                    </a:moveTo>
                    <a:cubicBezTo>
                      <a:pt x="34" y="1"/>
                      <a:pt x="23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2" y="29"/>
                      <a:pt x="4" y="19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1" name="Oval 115">
                <a:extLst>
                  <a:ext uri="{FF2B5EF4-FFF2-40B4-BE49-F238E27FC236}">
                    <a16:creationId xmlns:a16="http://schemas.microsoft.com/office/drawing/2014/main" id="{04BA14AB-21D4-4946-8FEB-177579339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5" y="2120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12" name="Freeform 116">
                <a:extLst>
                  <a:ext uri="{FF2B5EF4-FFF2-40B4-BE49-F238E27FC236}">
                    <a16:creationId xmlns:a16="http://schemas.microsoft.com/office/drawing/2014/main" id="{806F9695-A78D-4166-9B78-21B4B0F04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157"/>
                <a:ext cx="148" cy="248"/>
              </a:xfrm>
              <a:custGeom>
                <a:avLst/>
                <a:gdLst>
                  <a:gd name="T0" fmla="*/ 680 w 59"/>
                  <a:gd name="T1" fmla="*/ 0 h 93"/>
                  <a:gd name="T2" fmla="*/ 788 w 59"/>
                  <a:gd name="T3" fmla="*/ 589 h 93"/>
                  <a:gd name="T4" fmla="*/ 27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8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59" y="71"/>
                      <a:pt x="59" y="43"/>
                    </a:cubicBezTo>
                    <a:cubicBezTo>
                      <a:pt x="59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3" name="Freeform 117">
                <a:extLst>
                  <a:ext uri="{FF2B5EF4-FFF2-40B4-BE49-F238E27FC236}">
                    <a16:creationId xmlns:a16="http://schemas.microsoft.com/office/drawing/2014/main" id="{2CCF9F43-561B-4EBA-94FC-FD098F9AC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723"/>
                <a:ext cx="220" cy="37"/>
              </a:xfrm>
              <a:custGeom>
                <a:avLst/>
                <a:gdLst>
                  <a:gd name="T0" fmla="*/ 0 w 88"/>
                  <a:gd name="T1" fmla="*/ 0 h 14"/>
                  <a:gd name="T2" fmla="*/ 1375 w 88"/>
                  <a:gd name="T3" fmla="*/ 77 h 14"/>
                  <a:gd name="T4" fmla="*/ 0 w 88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14">
                    <a:moveTo>
                      <a:pt x="0" y="0"/>
                    </a:moveTo>
                    <a:cubicBezTo>
                      <a:pt x="10" y="5"/>
                      <a:pt x="55" y="12"/>
                      <a:pt x="88" y="4"/>
                    </a:cubicBezTo>
                    <a:cubicBezTo>
                      <a:pt x="66" y="14"/>
                      <a:pt x="17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4" name="Oval 118">
                <a:extLst>
                  <a:ext uri="{FF2B5EF4-FFF2-40B4-BE49-F238E27FC236}">
                    <a16:creationId xmlns:a16="http://schemas.microsoft.com/office/drawing/2014/main" id="{9BBB0601-F15B-487D-847C-EE1FBC682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5" y="2163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15" name="Oval 119">
                <a:extLst>
                  <a:ext uri="{FF2B5EF4-FFF2-40B4-BE49-F238E27FC236}">
                    <a16:creationId xmlns:a16="http://schemas.microsoft.com/office/drawing/2014/main" id="{C9426BF4-8253-4798-9FC3-271ADD174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5" y="2120"/>
                <a:ext cx="188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16" name="Freeform 120">
                <a:extLst>
                  <a:ext uri="{FF2B5EF4-FFF2-40B4-BE49-F238E27FC236}">
                    <a16:creationId xmlns:a16="http://schemas.microsoft.com/office/drawing/2014/main" id="{1900C71F-761C-4D31-B81B-D5ECCF9CD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95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1988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1" y="433"/>
                      <a:pt x="13" y="428"/>
                      <a:pt x="6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7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7" name="Rectangle 121">
                <a:extLst>
                  <a:ext uri="{FF2B5EF4-FFF2-40B4-BE49-F238E27FC236}">
                    <a16:creationId xmlns:a16="http://schemas.microsoft.com/office/drawing/2014/main" id="{4CDCECF2-6EB4-4613-8EEF-9E5008E55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0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18" name="Freeform 122">
                <a:extLst>
                  <a:ext uri="{FF2B5EF4-FFF2-40B4-BE49-F238E27FC236}">
                    <a16:creationId xmlns:a16="http://schemas.microsoft.com/office/drawing/2014/main" id="{D921CFF4-9D62-452E-A029-0608D2A7B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795"/>
                <a:ext cx="330" cy="21"/>
              </a:xfrm>
              <a:custGeom>
                <a:avLst/>
                <a:gdLst>
                  <a:gd name="T0" fmla="*/ 0 w 132"/>
                  <a:gd name="T1" fmla="*/ 0 h 8"/>
                  <a:gd name="T2" fmla="*/ 0 w 132"/>
                  <a:gd name="T3" fmla="*/ 21 h 8"/>
                  <a:gd name="T4" fmla="*/ 1033 w 132"/>
                  <a:gd name="T5" fmla="*/ 144 h 8"/>
                  <a:gd name="T6" fmla="*/ 2063 w 132"/>
                  <a:gd name="T7" fmla="*/ 0 h 8"/>
                  <a:gd name="T8" fmla="*/ 2063 w 13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40" y="8"/>
                      <a:pt x="66" y="8"/>
                    </a:cubicBezTo>
                    <a:cubicBezTo>
                      <a:pt x="91" y="8"/>
                      <a:pt x="132" y="4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9" name="Oval 123">
                <a:extLst>
                  <a:ext uri="{FF2B5EF4-FFF2-40B4-BE49-F238E27FC236}">
                    <a16:creationId xmlns:a16="http://schemas.microsoft.com/office/drawing/2014/main" id="{F5940939-ADE2-4A0E-AB09-4CEE05D64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0" y="2128"/>
                <a:ext cx="33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0" name="Oval 124">
                <a:extLst>
                  <a:ext uri="{FF2B5EF4-FFF2-40B4-BE49-F238E27FC236}">
                    <a16:creationId xmlns:a16="http://schemas.microsoft.com/office/drawing/2014/main" id="{696F8C5A-94E7-4E41-9541-C7F7B1AB3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181"/>
                <a:ext cx="40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1" name="Oval 125">
                <a:extLst>
                  <a:ext uri="{FF2B5EF4-FFF2-40B4-BE49-F238E27FC236}">
                    <a16:creationId xmlns:a16="http://schemas.microsoft.com/office/drawing/2014/main" id="{E63013C6-4FCF-42EB-97A6-9E1F66E26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115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2" name="Oval 126">
                <a:extLst>
                  <a:ext uri="{FF2B5EF4-FFF2-40B4-BE49-F238E27FC236}">
                    <a16:creationId xmlns:a16="http://schemas.microsoft.com/office/drawing/2014/main" id="{A05C866A-B335-4ED7-841C-7F0F67910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21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3" name="Freeform 127">
                <a:extLst>
                  <a:ext uri="{FF2B5EF4-FFF2-40B4-BE49-F238E27FC236}">
                    <a16:creationId xmlns:a16="http://schemas.microsoft.com/office/drawing/2014/main" id="{B59101AB-D87B-4B8F-80D8-650349CDA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675"/>
                <a:ext cx="333" cy="141"/>
              </a:xfrm>
              <a:custGeom>
                <a:avLst/>
                <a:gdLst>
                  <a:gd name="T0" fmla="*/ 0 w 133"/>
                  <a:gd name="T1" fmla="*/ 865 h 53"/>
                  <a:gd name="T2" fmla="*/ 1034 w 133"/>
                  <a:gd name="T3" fmla="*/ 998 h 53"/>
                  <a:gd name="T4" fmla="*/ 2088 w 133"/>
                  <a:gd name="T5" fmla="*/ 849 h 53"/>
                  <a:gd name="T6" fmla="*/ 2088 w 133"/>
                  <a:gd name="T7" fmla="*/ 849 h 53"/>
                  <a:gd name="T8" fmla="*/ 2088 w 133"/>
                  <a:gd name="T9" fmla="*/ 0 h 53"/>
                  <a:gd name="T10" fmla="*/ 1993 w 133"/>
                  <a:gd name="T11" fmla="*/ 192 h 53"/>
                  <a:gd name="T12" fmla="*/ 1034 w 133"/>
                  <a:gd name="T13" fmla="*/ 375 h 53"/>
                  <a:gd name="T14" fmla="*/ 95 w 133"/>
                  <a:gd name="T15" fmla="*/ 192 h 53"/>
                  <a:gd name="T16" fmla="*/ 0 w 133"/>
                  <a:gd name="T17" fmla="*/ 21 h 53"/>
                  <a:gd name="T18" fmla="*/ 0 w 133"/>
                  <a:gd name="T19" fmla="*/ 849 h 53"/>
                  <a:gd name="T20" fmla="*/ 0 w 133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3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2" y="53"/>
                      <a:pt x="132" y="49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4"/>
                      <a:pt x="130" y="7"/>
                      <a:pt x="127" y="10"/>
                    </a:cubicBezTo>
                    <a:cubicBezTo>
                      <a:pt x="120" y="15"/>
                      <a:pt x="92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3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24" name="Freeform 128">
                <a:extLst>
                  <a:ext uri="{FF2B5EF4-FFF2-40B4-BE49-F238E27FC236}">
                    <a16:creationId xmlns:a16="http://schemas.microsoft.com/office/drawing/2014/main" id="{CF72262C-12F6-4290-837A-C97709410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3" y="433"/>
                      <a:pt x="67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25" name="Oval 129">
                <a:extLst>
                  <a:ext uri="{FF2B5EF4-FFF2-40B4-BE49-F238E27FC236}">
                    <a16:creationId xmlns:a16="http://schemas.microsoft.com/office/drawing/2014/main" id="{C4208529-DE87-4494-AC1E-8CE8F22CB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" y="214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6" name="Oval 130">
                <a:extLst>
                  <a:ext uri="{FF2B5EF4-FFF2-40B4-BE49-F238E27FC236}">
                    <a16:creationId xmlns:a16="http://schemas.microsoft.com/office/drawing/2014/main" id="{122130F0-B0B6-4EBB-B833-9B7CD3FF3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2131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7" name="Freeform 131">
                <a:extLst>
                  <a:ext uri="{FF2B5EF4-FFF2-40B4-BE49-F238E27FC236}">
                    <a16:creationId xmlns:a16="http://schemas.microsoft.com/office/drawing/2014/main" id="{FA7F73DA-B29B-4A83-92EC-0EAA8EAE7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592"/>
                <a:ext cx="310" cy="1123"/>
              </a:xfrm>
              <a:custGeom>
                <a:avLst/>
                <a:gdLst>
                  <a:gd name="T0" fmla="*/ 0 w 124"/>
                  <a:gd name="T1" fmla="*/ 7762 h 421"/>
                  <a:gd name="T2" fmla="*/ 33 w 124"/>
                  <a:gd name="T3" fmla="*/ 7800 h 421"/>
                  <a:gd name="T4" fmla="*/ 938 w 124"/>
                  <a:gd name="T5" fmla="*/ 7992 h 421"/>
                  <a:gd name="T6" fmla="*/ 938 w 124"/>
                  <a:gd name="T7" fmla="*/ 7992 h 421"/>
                  <a:gd name="T8" fmla="*/ 1833 w 124"/>
                  <a:gd name="T9" fmla="*/ 7800 h 421"/>
                  <a:gd name="T10" fmla="*/ 1925 w 124"/>
                  <a:gd name="T11" fmla="*/ 7421 h 421"/>
                  <a:gd name="T12" fmla="*/ 1925 w 124"/>
                  <a:gd name="T13" fmla="*/ 341 h 421"/>
                  <a:gd name="T14" fmla="*/ 1783 w 124"/>
                  <a:gd name="T15" fmla="*/ 0 h 421"/>
                  <a:gd name="T16" fmla="*/ 1863 w 124"/>
                  <a:gd name="T17" fmla="*/ 285 h 421"/>
                  <a:gd name="T18" fmla="*/ 1720 w 124"/>
                  <a:gd name="T19" fmla="*/ 6282 h 421"/>
                  <a:gd name="T20" fmla="*/ 708 w 124"/>
                  <a:gd name="T21" fmla="*/ 7821 h 421"/>
                  <a:gd name="T22" fmla="*/ 0 w 124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21">
                    <a:moveTo>
                      <a:pt x="0" y="409"/>
                    </a:moveTo>
                    <a:cubicBezTo>
                      <a:pt x="1" y="410"/>
                      <a:pt x="1" y="411"/>
                      <a:pt x="2" y="411"/>
                    </a:cubicBezTo>
                    <a:cubicBezTo>
                      <a:pt x="8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1" y="417"/>
                      <a:pt x="117" y="411"/>
                    </a:cubicBezTo>
                    <a:cubicBezTo>
                      <a:pt x="124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28" name="Freeform 132">
                <a:extLst>
                  <a:ext uri="{FF2B5EF4-FFF2-40B4-BE49-F238E27FC236}">
                    <a16:creationId xmlns:a16="http://schemas.microsoft.com/office/drawing/2014/main" id="{689F5C56-C99E-4920-93CC-45BF0EE6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643"/>
                <a:ext cx="160" cy="1072"/>
              </a:xfrm>
              <a:custGeom>
                <a:avLst/>
                <a:gdLst>
                  <a:gd name="T0" fmla="*/ 0 w 64"/>
                  <a:gd name="T1" fmla="*/ 7624 h 402"/>
                  <a:gd name="T2" fmla="*/ 895 w 64"/>
                  <a:gd name="T3" fmla="*/ 7432 h 402"/>
                  <a:gd name="T4" fmla="*/ 988 w 64"/>
                  <a:gd name="T5" fmla="*/ 7053 h 402"/>
                  <a:gd name="T6" fmla="*/ 988 w 64"/>
                  <a:gd name="T7" fmla="*/ 0 h 402"/>
                  <a:gd name="T8" fmla="*/ 833 w 64"/>
                  <a:gd name="T9" fmla="*/ 7032 h 402"/>
                  <a:gd name="T10" fmla="*/ 0 w 64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02">
                    <a:moveTo>
                      <a:pt x="0" y="402"/>
                    </a:moveTo>
                    <a:cubicBezTo>
                      <a:pt x="24" y="402"/>
                      <a:pt x="51" y="398"/>
                      <a:pt x="57" y="392"/>
                    </a:cubicBezTo>
                    <a:cubicBezTo>
                      <a:pt x="64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7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29" name="Freeform 133">
                <a:extLst>
                  <a:ext uri="{FF2B5EF4-FFF2-40B4-BE49-F238E27FC236}">
                    <a16:creationId xmlns:a16="http://schemas.microsoft.com/office/drawing/2014/main" id="{BCE3E93E-3EF1-4E7F-8601-FA9FCE12F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587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418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0" name="Freeform 134">
                <a:extLst>
                  <a:ext uri="{FF2B5EF4-FFF2-40B4-BE49-F238E27FC236}">
                    <a16:creationId xmlns:a16="http://schemas.microsoft.com/office/drawing/2014/main" id="{7D9F1CD9-9352-4467-B44F-0F6BFC14A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587"/>
                <a:ext cx="112" cy="181"/>
              </a:xfrm>
              <a:custGeom>
                <a:avLst/>
                <a:gdLst>
                  <a:gd name="T0" fmla="*/ 694 w 45"/>
                  <a:gd name="T1" fmla="*/ 21 h 68"/>
                  <a:gd name="T2" fmla="*/ 279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75 w 45"/>
                  <a:gd name="T9" fmla="*/ 362 h 68"/>
                  <a:gd name="T10" fmla="*/ 694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1" name="Oval 135">
                <a:extLst>
                  <a:ext uri="{FF2B5EF4-FFF2-40B4-BE49-F238E27FC236}">
                    <a16:creationId xmlns:a16="http://schemas.microsoft.com/office/drawing/2014/main" id="{DB552877-3FF3-44E1-9E5D-7754D4613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" y="212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32" name="Freeform 136">
                <a:extLst>
                  <a:ext uri="{FF2B5EF4-FFF2-40B4-BE49-F238E27FC236}">
                    <a16:creationId xmlns:a16="http://schemas.microsoft.com/office/drawing/2014/main" id="{C81EE959-0AB2-4E92-ADC5-7DB37BAA2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157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3" name="Freeform 137">
                <a:extLst>
                  <a:ext uri="{FF2B5EF4-FFF2-40B4-BE49-F238E27FC236}">
                    <a16:creationId xmlns:a16="http://schemas.microsoft.com/office/drawing/2014/main" id="{7F25FFB2-FF0A-4538-AA1A-731F13B4E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723"/>
                <a:ext cx="222" cy="37"/>
              </a:xfrm>
              <a:custGeom>
                <a:avLst/>
                <a:gdLst>
                  <a:gd name="T0" fmla="*/ 0 w 89"/>
                  <a:gd name="T1" fmla="*/ 0 h 14"/>
                  <a:gd name="T2" fmla="*/ 1382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5" y="12"/>
                      <a:pt x="89" y="4"/>
                    </a:cubicBezTo>
                    <a:cubicBezTo>
                      <a:pt x="66" y="14"/>
                      <a:pt x="17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4" name="Oval 138">
                <a:extLst>
                  <a:ext uri="{FF2B5EF4-FFF2-40B4-BE49-F238E27FC236}">
                    <a16:creationId xmlns:a16="http://schemas.microsoft.com/office/drawing/2014/main" id="{36085368-322F-4341-8E61-381429BFD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" y="2163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35" name="Freeform 139">
                <a:extLst>
                  <a:ext uri="{FF2B5EF4-FFF2-40B4-BE49-F238E27FC236}">
                    <a16:creationId xmlns:a16="http://schemas.microsoft.com/office/drawing/2014/main" id="{7ADB53D1-1D5A-4112-94CD-59DE4BD8A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501"/>
                <a:ext cx="405" cy="1267"/>
              </a:xfrm>
              <a:custGeom>
                <a:avLst/>
                <a:gdLst>
                  <a:gd name="T0" fmla="*/ 363 w 162"/>
                  <a:gd name="T1" fmla="*/ 8560 h 475"/>
                  <a:gd name="T2" fmla="*/ 613 w 162"/>
                  <a:gd name="T3" fmla="*/ 5407 h 475"/>
                  <a:gd name="T4" fmla="*/ 250 w 162"/>
                  <a:gd name="T5" fmla="*/ 2355 h 475"/>
                  <a:gd name="T6" fmla="*/ 1270 w 162"/>
                  <a:gd name="T7" fmla="*/ 0 h 475"/>
                  <a:gd name="T8" fmla="*/ 1270 w 162"/>
                  <a:gd name="T9" fmla="*/ 0 h 475"/>
                  <a:gd name="T10" fmla="*/ 2300 w 162"/>
                  <a:gd name="T11" fmla="*/ 2369 h 475"/>
                  <a:gd name="T12" fmla="*/ 1938 w 162"/>
                  <a:gd name="T13" fmla="*/ 5407 h 475"/>
                  <a:gd name="T14" fmla="*/ 2188 w 162"/>
                  <a:gd name="T15" fmla="*/ 8538 h 475"/>
                  <a:gd name="T16" fmla="*/ 1270 w 162"/>
                  <a:gd name="T17" fmla="*/ 9016 h 475"/>
                  <a:gd name="T18" fmla="*/ 363 w 162"/>
                  <a:gd name="T19" fmla="*/ 8560 h 4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2" h="475">
                    <a:moveTo>
                      <a:pt x="23" y="451"/>
                    </a:moveTo>
                    <a:cubicBezTo>
                      <a:pt x="0" y="409"/>
                      <a:pt x="39" y="319"/>
                      <a:pt x="39" y="285"/>
                    </a:cubicBezTo>
                    <a:cubicBezTo>
                      <a:pt x="39" y="232"/>
                      <a:pt x="19" y="186"/>
                      <a:pt x="16" y="124"/>
                    </a:cubicBezTo>
                    <a:cubicBezTo>
                      <a:pt x="13" y="48"/>
                      <a:pt x="19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43" y="0"/>
                      <a:pt x="150" y="49"/>
                      <a:pt x="147" y="125"/>
                    </a:cubicBezTo>
                    <a:cubicBezTo>
                      <a:pt x="144" y="187"/>
                      <a:pt x="124" y="232"/>
                      <a:pt x="124" y="285"/>
                    </a:cubicBezTo>
                    <a:cubicBezTo>
                      <a:pt x="124" y="319"/>
                      <a:pt x="162" y="407"/>
                      <a:pt x="140" y="450"/>
                    </a:cubicBezTo>
                    <a:cubicBezTo>
                      <a:pt x="131" y="466"/>
                      <a:pt x="114" y="475"/>
                      <a:pt x="81" y="475"/>
                    </a:cubicBezTo>
                    <a:cubicBezTo>
                      <a:pt x="50" y="475"/>
                      <a:pt x="32" y="467"/>
                      <a:pt x="23" y="451"/>
                    </a:cubicBezTo>
                    <a:close/>
                  </a:path>
                </a:pathLst>
              </a:custGeom>
              <a:solidFill>
                <a:srgbClr val="F3F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6" name="Freeform 140">
                <a:extLst>
                  <a:ext uri="{FF2B5EF4-FFF2-40B4-BE49-F238E27FC236}">
                    <a16:creationId xmlns:a16="http://schemas.microsoft.com/office/drawing/2014/main" id="{7CEAC81D-1152-4E63-85CE-569F2D7B5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1517"/>
                <a:ext cx="217" cy="1232"/>
              </a:xfrm>
              <a:custGeom>
                <a:avLst/>
                <a:gdLst>
                  <a:gd name="T0" fmla="*/ 1257 w 87"/>
                  <a:gd name="T1" fmla="*/ 0 h 462"/>
                  <a:gd name="T2" fmla="*/ 1257 w 87"/>
                  <a:gd name="T3" fmla="*/ 0 h 462"/>
                  <a:gd name="T4" fmla="*/ 312 w 87"/>
                  <a:gd name="T5" fmla="*/ 2275 h 462"/>
                  <a:gd name="T6" fmla="*/ 653 w 87"/>
                  <a:gd name="T7" fmla="*/ 5325 h 462"/>
                  <a:gd name="T8" fmla="*/ 374 w 87"/>
                  <a:gd name="T9" fmla="*/ 8341 h 462"/>
                  <a:gd name="T10" fmla="*/ 883 w 87"/>
                  <a:gd name="T11" fmla="*/ 8760 h 462"/>
                  <a:gd name="T12" fmla="*/ 511 w 87"/>
                  <a:gd name="T13" fmla="*/ 8397 h 462"/>
                  <a:gd name="T14" fmla="*/ 915 w 87"/>
                  <a:gd name="T15" fmla="*/ 5384 h 462"/>
                  <a:gd name="T16" fmla="*/ 449 w 87"/>
                  <a:gd name="T17" fmla="*/ 2312 h 462"/>
                  <a:gd name="T18" fmla="*/ 1349 w 87"/>
                  <a:gd name="T19" fmla="*/ 21 h 4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7" h="462"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19" y="0"/>
                      <a:pt x="16" y="44"/>
                      <a:pt x="20" y="120"/>
                    </a:cubicBezTo>
                    <a:cubicBezTo>
                      <a:pt x="22" y="181"/>
                      <a:pt x="42" y="227"/>
                      <a:pt x="42" y="281"/>
                    </a:cubicBezTo>
                    <a:cubicBezTo>
                      <a:pt x="42" y="315"/>
                      <a:pt x="0" y="398"/>
                      <a:pt x="24" y="440"/>
                    </a:cubicBezTo>
                    <a:cubicBezTo>
                      <a:pt x="30" y="451"/>
                      <a:pt x="41" y="459"/>
                      <a:pt x="57" y="462"/>
                    </a:cubicBezTo>
                    <a:cubicBezTo>
                      <a:pt x="46" y="458"/>
                      <a:pt x="38" y="452"/>
                      <a:pt x="33" y="443"/>
                    </a:cubicBezTo>
                    <a:cubicBezTo>
                      <a:pt x="10" y="401"/>
                      <a:pt x="59" y="318"/>
                      <a:pt x="59" y="284"/>
                    </a:cubicBezTo>
                    <a:cubicBezTo>
                      <a:pt x="59" y="231"/>
                      <a:pt x="32" y="184"/>
                      <a:pt x="29" y="122"/>
                    </a:cubicBezTo>
                    <a:cubicBezTo>
                      <a:pt x="26" y="46"/>
                      <a:pt x="25" y="1"/>
                      <a:pt x="8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7" name="Freeform 141">
                <a:extLst>
                  <a:ext uri="{FF2B5EF4-FFF2-40B4-BE49-F238E27FC236}">
                    <a16:creationId xmlns:a16="http://schemas.microsoft.com/office/drawing/2014/main" id="{0D9380BE-F125-46B1-9FB1-6B6715244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549"/>
                <a:ext cx="225" cy="1208"/>
              </a:xfrm>
              <a:custGeom>
                <a:avLst/>
                <a:gdLst>
                  <a:gd name="T0" fmla="*/ 800 w 90"/>
                  <a:gd name="T1" fmla="*/ 0 h 453"/>
                  <a:gd name="T2" fmla="*/ 1113 w 90"/>
                  <a:gd name="T3" fmla="*/ 2048 h 453"/>
                  <a:gd name="T4" fmla="*/ 750 w 90"/>
                  <a:gd name="T5" fmla="*/ 5099 h 453"/>
                  <a:gd name="T6" fmla="*/ 1050 w 90"/>
                  <a:gd name="T7" fmla="*/ 8115 h 453"/>
                  <a:gd name="T8" fmla="*/ 520 w 90"/>
                  <a:gd name="T9" fmla="*/ 8533 h 453"/>
                  <a:gd name="T10" fmla="*/ 0 w 90"/>
                  <a:gd name="T11" fmla="*/ 8555 h 453"/>
                  <a:gd name="T12" fmla="*/ 688 w 90"/>
                  <a:gd name="T13" fmla="*/ 7907 h 453"/>
                  <a:gd name="T14" fmla="*/ 563 w 90"/>
                  <a:gd name="T15" fmla="*/ 5064 h 453"/>
                  <a:gd name="T16" fmla="*/ 970 w 90"/>
                  <a:gd name="T17" fmla="*/ 2083 h 453"/>
                  <a:gd name="T18" fmla="*/ 800 w 90"/>
                  <a:gd name="T19" fmla="*/ 0 h 4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453">
                    <a:moveTo>
                      <a:pt x="51" y="0"/>
                    </a:moveTo>
                    <a:cubicBezTo>
                      <a:pt x="73" y="17"/>
                      <a:pt x="73" y="55"/>
                      <a:pt x="71" y="108"/>
                    </a:cubicBezTo>
                    <a:cubicBezTo>
                      <a:pt x="68" y="169"/>
                      <a:pt x="48" y="215"/>
                      <a:pt x="48" y="269"/>
                    </a:cubicBezTo>
                    <a:cubicBezTo>
                      <a:pt x="48" y="303"/>
                      <a:pt x="90" y="386"/>
                      <a:pt x="67" y="428"/>
                    </a:cubicBezTo>
                    <a:cubicBezTo>
                      <a:pt x="60" y="439"/>
                      <a:pt x="50" y="447"/>
                      <a:pt x="33" y="450"/>
                    </a:cubicBezTo>
                    <a:cubicBezTo>
                      <a:pt x="21" y="452"/>
                      <a:pt x="6" y="453"/>
                      <a:pt x="0" y="451"/>
                    </a:cubicBezTo>
                    <a:cubicBezTo>
                      <a:pt x="16" y="450"/>
                      <a:pt x="29" y="439"/>
                      <a:pt x="44" y="417"/>
                    </a:cubicBezTo>
                    <a:cubicBezTo>
                      <a:pt x="68" y="375"/>
                      <a:pt x="36" y="301"/>
                      <a:pt x="36" y="267"/>
                    </a:cubicBezTo>
                    <a:cubicBezTo>
                      <a:pt x="36" y="214"/>
                      <a:pt x="59" y="172"/>
                      <a:pt x="62" y="110"/>
                    </a:cubicBezTo>
                    <a:cubicBezTo>
                      <a:pt x="64" y="61"/>
                      <a:pt x="68" y="19"/>
                      <a:pt x="51" y="0"/>
                    </a:cubicBezTo>
                  </a:path>
                </a:pathLst>
              </a:custGeom>
              <a:solidFill>
                <a:srgbClr val="D8E2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8" name="Freeform 142">
                <a:extLst>
                  <a:ext uri="{FF2B5EF4-FFF2-40B4-BE49-F238E27FC236}">
                    <a16:creationId xmlns:a16="http://schemas.microsoft.com/office/drawing/2014/main" id="{8CABFAA6-5035-4F34-B80F-B36AEB16E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267"/>
                <a:ext cx="225" cy="490"/>
              </a:xfrm>
              <a:custGeom>
                <a:avLst/>
                <a:gdLst>
                  <a:gd name="T0" fmla="*/ 0 w 90"/>
                  <a:gd name="T1" fmla="*/ 3441 h 184"/>
                  <a:gd name="T2" fmla="*/ 520 w 90"/>
                  <a:gd name="T3" fmla="*/ 3419 h 184"/>
                  <a:gd name="T4" fmla="*/ 1050 w 90"/>
                  <a:gd name="T5" fmla="*/ 2999 h 184"/>
                  <a:gd name="T6" fmla="*/ 750 w 90"/>
                  <a:gd name="T7" fmla="*/ 0 h 184"/>
                  <a:gd name="T8" fmla="*/ 1033 w 90"/>
                  <a:gd name="T9" fmla="*/ 1928 h 184"/>
                  <a:gd name="T10" fmla="*/ 375 w 90"/>
                  <a:gd name="T11" fmla="*/ 3398 h 1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184">
                    <a:moveTo>
                      <a:pt x="0" y="182"/>
                    </a:moveTo>
                    <a:cubicBezTo>
                      <a:pt x="6" y="184"/>
                      <a:pt x="21" y="183"/>
                      <a:pt x="33" y="181"/>
                    </a:cubicBezTo>
                    <a:cubicBezTo>
                      <a:pt x="50" y="178"/>
                      <a:pt x="60" y="170"/>
                      <a:pt x="67" y="159"/>
                    </a:cubicBezTo>
                    <a:cubicBezTo>
                      <a:pt x="90" y="117"/>
                      <a:pt x="48" y="34"/>
                      <a:pt x="48" y="0"/>
                    </a:cubicBezTo>
                    <a:cubicBezTo>
                      <a:pt x="46" y="18"/>
                      <a:pt x="62" y="75"/>
                      <a:pt x="66" y="102"/>
                    </a:cubicBezTo>
                    <a:cubicBezTo>
                      <a:pt x="70" y="129"/>
                      <a:pt x="66" y="174"/>
                      <a:pt x="24" y="180"/>
                    </a:cubicBezTo>
                  </a:path>
                </a:pathLst>
              </a:custGeom>
              <a:solidFill>
                <a:srgbClr val="B5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9" name="Freeform 143">
                <a:extLst>
                  <a:ext uri="{FF2B5EF4-FFF2-40B4-BE49-F238E27FC236}">
                    <a16:creationId xmlns:a16="http://schemas.microsoft.com/office/drawing/2014/main" id="{C85DA01B-6780-4787-BD55-3636B76D9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547"/>
                <a:ext cx="223" cy="597"/>
              </a:xfrm>
              <a:custGeom>
                <a:avLst/>
                <a:gdLst>
                  <a:gd name="T0" fmla="*/ 772 w 89"/>
                  <a:gd name="T1" fmla="*/ 21 h 224"/>
                  <a:gd name="T2" fmla="*/ 333 w 89"/>
                  <a:gd name="T3" fmla="*/ 227 h 224"/>
                  <a:gd name="T4" fmla="*/ 313 w 89"/>
                  <a:gd name="T5" fmla="*/ 490 h 224"/>
                  <a:gd name="T6" fmla="*/ 188 w 89"/>
                  <a:gd name="T7" fmla="*/ 717 h 224"/>
                  <a:gd name="T8" fmla="*/ 113 w 89"/>
                  <a:gd name="T9" fmla="*/ 1114 h 224"/>
                  <a:gd name="T10" fmla="*/ 0 w 89"/>
                  <a:gd name="T11" fmla="*/ 1727 h 224"/>
                  <a:gd name="T12" fmla="*/ 238 w 89"/>
                  <a:gd name="T13" fmla="*/ 2742 h 224"/>
                  <a:gd name="T14" fmla="*/ 396 w 89"/>
                  <a:gd name="T15" fmla="*/ 3409 h 224"/>
                  <a:gd name="T16" fmla="*/ 616 w 89"/>
                  <a:gd name="T17" fmla="*/ 3809 h 224"/>
                  <a:gd name="T18" fmla="*/ 754 w 89"/>
                  <a:gd name="T19" fmla="*/ 4206 h 224"/>
                  <a:gd name="T20" fmla="*/ 960 w 89"/>
                  <a:gd name="T21" fmla="*/ 3843 h 224"/>
                  <a:gd name="T22" fmla="*/ 1130 w 89"/>
                  <a:gd name="T23" fmla="*/ 3387 h 224"/>
                  <a:gd name="T24" fmla="*/ 1150 w 89"/>
                  <a:gd name="T25" fmla="*/ 2671 h 224"/>
                  <a:gd name="T26" fmla="*/ 1318 w 89"/>
                  <a:gd name="T27" fmla="*/ 2010 h 224"/>
                  <a:gd name="T28" fmla="*/ 1255 w 89"/>
                  <a:gd name="T29" fmla="*/ 1215 h 224"/>
                  <a:gd name="T30" fmla="*/ 1180 w 89"/>
                  <a:gd name="T31" fmla="*/ 434 h 224"/>
                  <a:gd name="T32" fmla="*/ 772 w 89"/>
                  <a:gd name="T33" fmla="*/ 21 h 2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9" h="224">
                    <a:moveTo>
                      <a:pt x="49" y="1"/>
                    </a:moveTo>
                    <a:cubicBezTo>
                      <a:pt x="38" y="0"/>
                      <a:pt x="26" y="2"/>
                      <a:pt x="21" y="12"/>
                    </a:cubicBezTo>
                    <a:cubicBezTo>
                      <a:pt x="20" y="16"/>
                      <a:pt x="22" y="22"/>
                      <a:pt x="20" y="26"/>
                    </a:cubicBezTo>
                    <a:cubicBezTo>
                      <a:pt x="19" y="30"/>
                      <a:pt x="14" y="34"/>
                      <a:pt x="12" y="38"/>
                    </a:cubicBezTo>
                    <a:cubicBezTo>
                      <a:pt x="8" y="46"/>
                      <a:pt x="8" y="52"/>
                      <a:pt x="7" y="59"/>
                    </a:cubicBezTo>
                    <a:cubicBezTo>
                      <a:pt x="6" y="69"/>
                      <a:pt x="1" y="80"/>
                      <a:pt x="0" y="91"/>
                    </a:cubicBezTo>
                    <a:cubicBezTo>
                      <a:pt x="0" y="112"/>
                      <a:pt x="16" y="126"/>
                      <a:pt x="15" y="145"/>
                    </a:cubicBezTo>
                    <a:cubicBezTo>
                      <a:pt x="14" y="164"/>
                      <a:pt x="9" y="166"/>
                      <a:pt x="25" y="180"/>
                    </a:cubicBezTo>
                    <a:cubicBezTo>
                      <a:pt x="34" y="188"/>
                      <a:pt x="36" y="190"/>
                      <a:pt x="39" y="201"/>
                    </a:cubicBezTo>
                    <a:cubicBezTo>
                      <a:pt x="40" y="208"/>
                      <a:pt x="39" y="220"/>
                      <a:pt x="48" y="222"/>
                    </a:cubicBezTo>
                    <a:cubicBezTo>
                      <a:pt x="60" y="224"/>
                      <a:pt x="60" y="209"/>
                      <a:pt x="61" y="203"/>
                    </a:cubicBezTo>
                    <a:cubicBezTo>
                      <a:pt x="64" y="194"/>
                      <a:pt x="69" y="187"/>
                      <a:pt x="72" y="179"/>
                    </a:cubicBezTo>
                    <a:cubicBezTo>
                      <a:pt x="76" y="167"/>
                      <a:pt x="70" y="154"/>
                      <a:pt x="73" y="141"/>
                    </a:cubicBezTo>
                    <a:cubicBezTo>
                      <a:pt x="76" y="129"/>
                      <a:pt x="81" y="117"/>
                      <a:pt x="84" y="106"/>
                    </a:cubicBezTo>
                    <a:cubicBezTo>
                      <a:pt x="89" y="89"/>
                      <a:pt x="80" y="80"/>
                      <a:pt x="80" y="64"/>
                    </a:cubicBezTo>
                    <a:cubicBezTo>
                      <a:pt x="80" y="45"/>
                      <a:pt x="89" y="41"/>
                      <a:pt x="75" y="23"/>
                    </a:cubicBezTo>
                    <a:cubicBezTo>
                      <a:pt x="70" y="17"/>
                      <a:pt x="64" y="2"/>
                      <a:pt x="49" y="1"/>
                    </a:cubicBezTo>
                    <a:close/>
                  </a:path>
                </a:pathLst>
              </a:custGeom>
              <a:solidFill>
                <a:srgbClr val="1DA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0" name="Freeform 144">
                <a:extLst>
                  <a:ext uri="{FF2B5EF4-FFF2-40B4-BE49-F238E27FC236}">
                    <a16:creationId xmlns:a16="http://schemas.microsoft.com/office/drawing/2014/main" id="{F46C541D-78C5-400B-B0E4-B4A198597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584"/>
                <a:ext cx="115" cy="1040"/>
              </a:xfrm>
              <a:custGeom>
                <a:avLst/>
                <a:gdLst>
                  <a:gd name="T0" fmla="*/ 720 w 46"/>
                  <a:gd name="T1" fmla="*/ 4813 h 390"/>
                  <a:gd name="T2" fmla="*/ 363 w 46"/>
                  <a:gd name="T3" fmla="*/ 1763 h 390"/>
                  <a:gd name="T4" fmla="*/ 345 w 46"/>
                  <a:gd name="T5" fmla="*/ 1101 h 390"/>
                  <a:gd name="T6" fmla="*/ 345 w 46"/>
                  <a:gd name="T7" fmla="*/ 1080 h 390"/>
                  <a:gd name="T8" fmla="*/ 238 w 46"/>
                  <a:gd name="T9" fmla="*/ 171 h 390"/>
                  <a:gd name="T10" fmla="*/ 95 w 46"/>
                  <a:gd name="T11" fmla="*/ 0 h 390"/>
                  <a:gd name="T12" fmla="*/ 63 w 46"/>
                  <a:gd name="T13" fmla="*/ 3848 h 390"/>
                  <a:gd name="T14" fmla="*/ 0 w 46"/>
                  <a:gd name="T15" fmla="*/ 6733 h 390"/>
                  <a:gd name="T16" fmla="*/ 363 w 46"/>
                  <a:gd name="T17" fmla="*/ 7395 h 390"/>
                  <a:gd name="T18" fmla="*/ 363 w 46"/>
                  <a:gd name="T19" fmla="*/ 7395 h 390"/>
                  <a:gd name="T20" fmla="*/ 720 w 46"/>
                  <a:gd name="T21" fmla="*/ 4813 h 3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390">
                    <a:moveTo>
                      <a:pt x="46" y="254"/>
                    </a:moveTo>
                    <a:cubicBezTo>
                      <a:pt x="46" y="201"/>
                      <a:pt x="26" y="155"/>
                      <a:pt x="23" y="93"/>
                    </a:cubicBezTo>
                    <a:cubicBezTo>
                      <a:pt x="22" y="81"/>
                      <a:pt x="22" y="69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19" y="15"/>
                      <a:pt x="15" y="9"/>
                    </a:cubicBezTo>
                    <a:cubicBezTo>
                      <a:pt x="12" y="3"/>
                      <a:pt x="6" y="0"/>
                      <a:pt x="6" y="0"/>
                    </a:cubicBezTo>
                    <a:cubicBezTo>
                      <a:pt x="6" y="0"/>
                      <a:pt x="4" y="105"/>
                      <a:pt x="4" y="203"/>
                    </a:cubicBezTo>
                    <a:cubicBezTo>
                      <a:pt x="4" y="243"/>
                      <a:pt x="3" y="315"/>
                      <a:pt x="0" y="355"/>
                    </a:cubicBezTo>
                    <a:cubicBezTo>
                      <a:pt x="7" y="285"/>
                      <a:pt x="23" y="390"/>
                      <a:pt x="23" y="390"/>
                    </a:cubicBezTo>
                    <a:cubicBezTo>
                      <a:pt x="23" y="390"/>
                      <a:pt x="23" y="390"/>
                      <a:pt x="23" y="390"/>
                    </a:cubicBezTo>
                    <a:cubicBezTo>
                      <a:pt x="21" y="345"/>
                      <a:pt x="46" y="282"/>
                      <a:pt x="46" y="25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1" name="Freeform 145">
                <a:extLst>
                  <a:ext uri="{FF2B5EF4-FFF2-40B4-BE49-F238E27FC236}">
                    <a16:creationId xmlns:a16="http://schemas.microsoft.com/office/drawing/2014/main" id="{8BAF49A7-7B68-4FF1-8E1A-35F4BF8A3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744"/>
                <a:ext cx="78" cy="856"/>
              </a:xfrm>
              <a:custGeom>
                <a:avLst/>
                <a:gdLst>
                  <a:gd name="T0" fmla="*/ 493 w 31"/>
                  <a:gd name="T1" fmla="*/ 3072 h 321"/>
                  <a:gd name="T2" fmla="*/ 380 w 31"/>
                  <a:gd name="T3" fmla="*/ 0 h 321"/>
                  <a:gd name="T4" fmla="*/ 367 w 31"/>
                  <a:gd name="T5" fmla="*/ 21 h 321"/>
                  <a:gd name="T6" fmla="*/ 367 w 31"/>
                  <a:gd name="T7" fmla="*/ 648 h 321"/>
                  <a:gd name="T8" fmla="*/ 0 w 31"/>
                  <a:gd name="T9" fmla="*/ 3677 h 321"/>
                  <a:gd name="T10" fmla="*/ 367 w 31"/>
                  <a:gd name="T11" fmla="*/ 6051 h 321"/>
                  <a:gd name="T12" fmla="*/ 380 w 31"/>
                  <a:gd name="T13" fmla="*/ 6088 h 321"/>
                  <a:gd name="T14" fmla="*/ 493 w 31"/>
                  <a:gd name="T15" fmla="*/ 3072 h 3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321">
                    <a:moveTo>
                      <a:pt x="31" y="162"/>
                    </a:moveTo>
                    <a:cubicBezTo>
                      <a:pt x="31" y="7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1"/>
                    </a:cubicBezTo>
                    <a:cubicBezTo>
                      <a:pt x="23" y="11"/>
                      <a:pt x="23" y="22"/>
                      <a:pt x="23" y="34"/>
                    </a:cubicBezTo>
                    <a:cubicBezTo>
                      <a:pt x="20" y="96"/>
                      <a:pt x="0" y="141"/>
                      <a:pt x="0" y="194"/>
                    </a:cubicBezTo>
                    <a:cubicBezTo>
                      <a:pt x="0" y="219"/>
                      <a:pt x="21" y="275"/>
                      <a:pt x="23" y="319"/>
                    </a:cubicBezTo>
                    <a:cubicBezTo>
                      <a:pt x="23" y="320"/>
                      <a:pt x="24" y="321"/>
                      <a:pt x="24" y="321"/>
                    </a:cubicBezTo>
                    <a:cubicBezTo>
                      <a:pt x="24" y="321"/>
                      <a:pt x="31" y="253"/>
                      <a:pt x="31" y="16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2" name="Freeform 146">
                <a:extLst>
                  <a:ext uri="{FF2B5EF4-FFF2-40B4-BE49-F238E27FC236}">
                    <a16:creationId xmlns:a16="http://schemas.microsoft.com/office/drawing/2014/main" id="{909AC013-7AE5-44EF-AC26-25B6AE390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035"/>
                <a:ext cx="60" cy="469"/>
              </a:xfrm>
              <a:custGeom>
                <a:avLst/>
                <a:gdLst>
                  <a:gd name="T0" fmla="*/ 238 w 24"/>
                  <a:gd name="T1" fmla="*/ 0 h 176"/>
                  <a:gd name="T2" fmla="*/ 33 w 24"/>
                  <a:gd name="T3" fmla="*/ 1663 h 176"/>
                  <a:gd name="T4" fmla="*/ 363 w 24"/>
                  <a:gd name="T5" fmla="*/ 3331 h 176"/>
                  <a:gd name="T6" fmla="*/ 145 w 24"/>
                  <a:gd name="T7" fmla="*/ 1420 h 176"/>
                  <a:gd name="T8" fmla="*/ 238 w 24"/>
                  <a:gd name="T9" fmla="*/ 0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76">
                    <a:moveTo>
                      <a:pt x="15" y="0"/>
                    </a:moveTo>
                    <a:cubicBezTo>
                      <a:pt x="12" y="17"/>
                      <a:pt x="0" y="69"/>
                      <a:pt x="2" y="88"/>
                    </a:cubicBezTo>
                    <a:cubicBezTo>
                      <a:pt x="4" y="106"/>
                      <a:pt x="21" y="160"/>
                      <a:pt x="23" y="176"/>
                    </a:cubicBezTo>
                    <a:cubicBezTo>
                      <a:pt x="24" y="152"/>
                      <a:pt x="9" y="102"/>
                      <a:pt x="9" y="75"/>
                    </a:cubicBezTo>
                    <a:cubicBezTo>
                      <a:pt x="9" y="49"/>
                      <a:pt x="12" y="18"/>
                      <a:pt x="15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3" name="Freeform 147">
                <a:extLst>
                  <a:ext uri="{FF2B5EF4-FFF2-40B4-BE49-F238E27FC236}">
                    <a16:creationId xmlns:a16="http://schemas.microsoft.com/office/drawing/2014/main" id="{024FDF66-3649-4EBF-A751-4D4BFC1BC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565"/>
                <a:ext cx="1" cy="11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83 h 4"/>
                  <a:gd name="T4" fmla="*/ 0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4" name="Oval 148">
                <a:extLst>
                  <a:ext uri="{FF2B5EF4-FFF2-40B4-BE49-F238E27FC236}">
                    <a16:creationId xmlns:a16="http://schemas.microsoft.com/office/drawing/2014/main" id="{6808EBEF-82EA-4D93-894A-F23B9D15D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" y="2120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45" name="Freeform 149">
                <a:extLst>
                  <a:ext uri="{FF2B5EF4-FFF2-40B4-BE49-F238E27FC236}">
                    <a16:creationId xmlns:a16="http://schemas.microsoft.com/office/drawing/2014/main" id="{59736EB1-41CD-41C5-89B4-07753051B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3" y="433"/>
                      <a:pt x="67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6" name="Rectangle 150">
                <a:extLst>
                  <a:ext uri="{FF2B5EF4-FFF2-40B4-BE49-F238E27FC236}">
                    <a16:creationId xmlns:a16="http://schemas.microsoft.com/office/drawing/2014/main" id="{1B67A836-2799-4A3D-893F-A97794381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47" name="Freeform 151">
                <a:extLst>
                  <a:ext uri="{FF2B5EF4-FFF2-40B4-BE49-F238E27FC236}">
                    <a16:creationId xmlns:a16="http://schemas.microsoft.com/office/drawing/2014/main" id="{BEEDCF52-6973-4579-84D0-47FDD819D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95"/>
                <a:ext cx="333" cy="21"/>
              </a:xfrm>
              <a:custGeom>
                <a:avLst/>
                <a:gdLst>
                  <a:gd name="T0" fmla="*/ 0 w 133"/>
                  <a:gd name="T1" fmla="*/ 0 h 8"/>
                  <a:gd name="T2" fmla="*/ 0 w 133"/>
                  <a:gd name="T3" fmla="*/ 21 h 8"/>
                  <a:gd name="T4" fmla="*/ 1034 w 133"/>
                  <a:gd name="T5" fmla="*/ 144 h 8"/>
                  <a:gd name="T6" fmla="*/ 2088 w 133"/>
                  <a:gd name="T7" fmla="*/ 0 h 8"/>
                  <a:gd name="T8" fmla="*/ 2088 w 13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2" y="8"/>
                      <a:pt x="132" y="4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" name="Oval 152">
                <a:extLst>
                  <a:ext uri="{FF2B5EF4-FFF2-40B4-BE49-F238E27FC236}">
                    <a16:creationId xmlns:a16="http://schemas.microsoft.com/office/drawing/2014/main" id="{D5DB38ED-0B72-4424-8C54-362CBAD97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" y="2128"/>
                <a:ext cx="33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49" name="Oval 153">
                <a:extLst>
                  <a:ext uri="{FF2B5EF4-FFF2-40B4-BE49-F238E27FC236}">
                    <a16:creationId xmlns:a16="http://schemas.microsoft.com/office/drawing/2014/main" id="{8F7D8763-9098-4BA7-BAF3-A9473CA38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2181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0" name="Oval 154">
                <a:extLst>
                  <a:ext uri="{FF2B5EF4-FFF2-40B4-BE49-F238E27FC236}">
                    <a16:creationId xmlns:a16="http://schemas.microsoft.com/office/drawing/2014/main" id="{0A5C4E9B-4E76-4DFB-8DCE-1F237E45E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115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1" name="Oval 155">
                <a:extLst>
                  <a:ext uri="{FF2B5EF4-FFF2-40B4-BE49-F238E27FC236}">
                    <a16:creationId xmlns:a16="http://schemas.microsoft.com/office/drawing/2014/main" id="{2B3A62AA-E785-4496-B67E-C44701CE1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" y="21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2" name="Freeform 156">
                <a:extLst>
                  <a:ext uri="{FF2B5EF4-FFF2-40B4-BE49-F238E27FC236}">
                    <a16:creationId xmlns:a16="http://schemas.microsoft.com/office/drawing/2014/main" id="{23A58349-6EBB-400D-83DA-FB130A113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501"/>
                <a:ext cx="405" cy="1267"/>
              </a:xfrm>
              <a:custGeom>
                <a:avLst/>
                <a:gdLst>
                  <a:gd name="T0" fmla="*/ 363 w 162"/>
                  <a:gd name="T1" fmla="*/ 8560 h 475"/>
                  <a:gd name="T2" fmla="*/ 613 w 162"/>
                  <a:gd name="T3" fmla="*/ 5407 h 475"/>
                  <a:gd name="T4" fmla="*/ 250 w 162"/>
                  <a:gd name="T5" fmla="*/ 2355 h 475"/>
                  <a:gd name="T6" fmla="*/ 1270 w 162"/>
                  <a:gd name="T7" fmla="*/ 0 h 475"/>
                  <a:gd name="T8" fmla="*/ 1270 w 162"/>
                  <a:gd name="T9" fmla="*/ 0 h 475"/>
                  <a:gd name="T10" fmla="*/ 2300 w 162"/>
                  <a:gd name="T11" fmla="*/ 2369 h 475"/>
                  <a:gd name="T12" fmla="*/ 1938 w 162"/>
                  <a:gd name="T13" fmla="*/ 5407 h 475"/>
                  <a:gd name="T14" fmla="*/ 2188 w 162"/>
                  <a:gd name="T15" fmla="*/ 8538 h 475"/>
                  <a:gd name="T16" fmla="*/ 1270 w 162"/>
                  <a:gd name="T17" fmla="*/ 9016 h 475"/>
                  <a:gd name="T18" fmla="*/ 363 w 162"/>
                  <a:gd name="T19" fmla="*/ 8560 h 4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2" h="475">
                    <a:moveTo>
                      <a:pt x="23" y="451"/>
                    </a:moveTo>
                    <a:cubicBezTo>
                      <a:pt x="0" y="409"/>
                      <a:pt x="39" y="319"/>
                      <a:pt x="39" y="285"/>
                    </a:cubicBezTo>
                    <a:cubicBezTo>
                      <a:pt x="39" y="232"/>
                      <a:pt x="19" y="186"/>
                      <a:pt x="16" y="124"/>
                    </a:cubicBezTo>
                    <a:cubicBezTo>
                      <a:pt x="13" y="48"/>
                      <a:pt x="19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43" y="0"/>
                      <a:pt x="150" y="49"/>
                      <a:pt x="147" y="125"/>
                    </a:cubicBezTo>
                    <a:cubicBezTo>
                      <a:pt x="144" y="187"/>
                      <a:pt x="124" y="232"/>
                      <a:pt x="124" y="285"/>
                    </a:cubicBezTo>
                    <a:cubicBezTo>
                      <a:pt x="124" y="319"/>
                      <a:pt x="162" y="407"/>
                      <a:pt x="140" y="450"/>
                    </a:cubicBezTo>
                    <a:cubicBezTo>
                      <a:pt x="131" y="466"/>
                      <a:pt x="114" y="475"/>
                      <a:pt x="81" y="475"/>
                    </a:cubicBezTo>
                    <a:cubicBezTo>
                      <a:pt x="50" y="475"/>
                      <a:pt x="32" y="467"/>
                      <a:pt x="23" y="45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" name="Oval 157">
                <a:extLst>
                  <a:ext uri="{FF2B5EF4-FFF2-40B4-BE49-F238E27FC236}">
                    <a16:creationId xmlns:a16="http://schemas.microsoft.com/office/drawing/2014/main" id="{2D954085-19A4-4D12-8C48-DDDF79FB9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733"/>
                <a:ext cx="60" cy="6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4" name="Oval 158">
                <a:extLst>
                  <a:ext uri="{FF2B5EF4-FFF2-40B4-BE49-F238E27FC236}">
                    <a16:creationId xmlns:a16="http://schemas.microsoft.com/office/drawing/2014/main" id="{052E7EB3-5BCC-413F-B718-193BCAEEC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0" y="1680"/>
                <a:ext cx="65" cy="6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5" name="Oval 159">
                <a:extLst>
                  <a:ext uri="{FF2B5EF4-FFF2-40B4-BE49-F238E27FC236}">
                    <a16:creationId xmlns:a16="http://schemas.microsoft.com/office/drawing/2014/main" id="{85AE73D1-8C2C-407D-8799-96B8F1107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1696"/>
                <a:ext cx="48" cy="51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6" name="Oval 160">
                <a:extLst>
                  <a:ext uri="{FF2B5EF4-FFF2-40B4-BE49-F238E27FC236}">
                    <a16:creationId xmlns:a16="http://schemas.microsoft.com/office/drawing/2014/main" id="{9A8664EE-C299-41CB-8D2C-D56F9531F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1749"/>
                <a:ext cx="28" cy="3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7" name="Oval 161">
                <a:extLst>
                  <a:ext uri="{FF2B5EF4-FFF2-40B4-BE49-F238E27FC236}">
                    <a16:creationId xmlns:a16="http://schemas.microsoft.com/office/drawing/2014/main" id="{17766298-1600-47D6-A356-B2870849B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805"/>
                <a:ext cx="80" cy="86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8" name="Oval 162">
                <a:extLst>
                  <a:ext uri="{FF2B5EF4-FFF2-40B4-BE49-F238E27FC236}">
                    <a16:creationId xmlns:a16="http://schemas.microsoft.com/office/drawing/2014/main" id="{28014DFA-B0BB-4E1C-84B6-B5E06D8AB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773"/>
                <a:ext cx="30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9" name="Oval 163">
                <a:extLst>
                  <a:ext uri="{FF2B5EF4-FFF2-40B4-BE49-F238E27FC236}">
                    <a16:creationId xmlns:a16="http://schemas.microsoft.com/office/drawing/2014/main" id="{84591FF2-39F4-48D8-9322-BD3A59615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787"/>
                <a:ext cx="40" cy="4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0" name="Oval 164">
                <a:extLst>
                  <a:ext uri="{FF2B5EF4-FFF2-40B4-BE49-F238E27FC236}">
                    <a16:creationId xmlns:a16="http://schemas.microsoft.com/office/drawing/2014/main" id="{384318EC-C9AA-4D05-8067-9E1075A80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747"/>
                <a:ext cx="47" cy="5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1" name="Oval 165">
                <a:extLst>
                  <a:ext uri="{FF2B5EF4-FFF2-40B4-BE49-F238E27FC236}">
                    <a16:creationId xmlns:a16="http://schemas.microsoft.com/office/drawing/2014/main" id="{8802B171-2798-4F49-855C-1184F8854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1632"/>
                <a:ext cx="47" cy="51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2" name="Oval 166">
                <a:extLst>
                  <a:ext uri="{FF2B5EF4-FFF2-40B4-BE49-F238E27FC236}">
                    <a16:creationId xmlns:a16="http://schemas.microsoft.com/office/drawing/2014/main" id="{11CCB2F2-C583-41DD-A4F9-71E2F8F98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1571"/>
                <a:ext cx="30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3" name="Oval 167">
                <a:extLst>
                  <a:ext uri="{FF2B5EF4-FFF2-40B4-BE49-F238E27FC236}">
                    <a16:creationId xmlns:a16="http://schemas.microsoft.com/office/drawing/2014/main" id="{63CFAC6B-3EDC-4C0C-B637-163C6728D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640"/>
                <a:ext cx="40" cy="43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4" name="Oval 168">
                <a:extLst>
                  <a:ext uri="{FF2B5EF4-FFF2-40B4-BE49-F238E27FC236}">
                    <a16:creationId xmlns:a16="http://schemas.microsoft.com/office/drawing/2014/main" id="{4C42CDC7-F344-47B2-A705-45405BBDB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1592"/>
                <a:ext cx="60" cy="6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5" name="Oval 169">
                <a:extLst>
                  <a:ext uri="{FF2B5EF4-FFF2-40B4-BE49-F238E27FC236}">
                    <a16:creationId xmlns:a16="http://schemas.microsoft.com/office/drawing/2014/main" id="{3E007937-E9EE-4F9B-9827-4EB581C4A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568"/>
                <a:ext cx="28" cy="2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6" name="Oval 170">
                <a:extLst>
                  <a:ext uri="{FF2B5EF4-FFF2-40B4-BE49-F238E27FC236}">
                    <a16:creationId xmlns:a16="http://schemas.microsoft.com/office/drawing/2014/main" id="{90AB4D3D-DFDD-4C59-A208-3787D943F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1813"/>
                <a:ext cx="60" cy="6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7" name="Oval 171">
                <a:extLst>
                  <a:ext uri="{FF2B5EF4-FFF2-40B4-BE49-F238E27FC236}">
                    <a16:creationId xmlns:a16="http://schemas.microsoft.com/office/drawing/2014/main" id="{671947E0-B566-4F9B-BCA9-08DE8F107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1787"/>
                <a:ext cx="23" cy="2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8" name="Oval 172">
                <a:extLst>
                  <a:ext uri="{FF2B5EF4-FFF2-40B4-BE49-F238E27FC236}">
                    <a16:creationId xmlns:a16="http://schemas.microsoft.com/office/drawing/2014/main" id="{66AB69C5-5981-4A8D-8247-BF90126B8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0" y="1800"/>
                <a:ext cx="38" cy="4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9" name="Oval 173">
                <a:extLst>
                  <a:ext uri="{FF2B5EF4-FFF2-40B4-BE49-F238E27FC236}">
                    <a16:creationId xmlns:a16="http://schemas.microsoft.com/office/drawing/2014/main" id="{50CD3FFC-78BB-422B-8DDC-FB722A984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8" y="1931"/>
                <a:ext cx="72" cy="77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0" name="Oval 174">
                <a:extLst>
                  <a:ext uri="{FF2B5EF4-FFF2-40B4-BE49-F238E27FC236}">
                    <a16:creationId xmlns:a16="http://schemas.microsoft.com/office/drawing/2014/main" id="{1506CAF1-BAF8-4C63-978A-0780EFFC3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1936"/>
                <a:ext cx="63" cy="67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1" name="Oval 175">
                <a:extLst>
                  <a:ext uri="{FF2B5EF4-FFF2-40B4-BE49-F238E27FC236}">
                    <a16:creationId xmlns:a16="http://schemas.microsoft.com/office/drawing/2014/main" id="{BB0038DC-BDAB-4F9C-AB92-CF14C9191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896"/>
                <a:ext cx="55" cy="5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2" name="Oval 176">
                <a:extLst>
                  <a:ext uri="{FF2B5EF4-FFF2-40B4-BE49-F238E27FC236}">
                    <a16:creationId xmlns:a16="http://schemas.microsoft.com/office/drawing/2014/main" id="{DE1A08BF-2787-4285-9EE3-A70850133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" y="1872"/>
                <a:ext cx="40" cy="43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3" name="Oval 177">
                <a:extLst>
                  <a:ext uri="{FF2B5EF4-FFF2-40B4-BE49-F238E27FC236}">
                    <a16:creationId xmlns:a16="http://schemas.microsoft.com/office/drawing/2014/main" id="{E6136C31-402D-4505-9787-6C21B2025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5" y="1864"/>
                <a:ext cx="53" cy="5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4" name="Oval 178">
                <a:extLst>
                  <a:ext uri="{FF2B5EF4-FFF2-40B4-BE49-F238E27FC236}">
                    <a16:creationId xmlns:a16="http://schemas.microsoft.com/office/drawing/2014/main" id="{9D53BC4A-2D1F-4C5A-BCC5-71F24A2AF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2003"/>
                <a:ext cx="40" cy="4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5" name="Oval 179">
                <a:extLst>
                  <a:ext uri="{FF2B5EF4-FFF2-40B4-BE49-F238E27FC236}">
                    <a16:creationId xmlns:a16="http://schemas.microsoft.com/office/drawing/2014/main" id="{179DF6E4-E4B1-459E-ABC0-FF1BF2CA0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2016"/>
                <a:ext cx="40" cy="43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6" name="Oval 180">
                <a:extLst>
                  <a:ext uri="{FF2B5EF4-FFF2-40B4-BE49-F238E27FC236}">
                    <a16:creationId xmlns:a16="http://schemas.microsoft.com/office/drawing/2014/main" id="{5AFC13FF-F7AE-4BB0-A999-01D8199C6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" y="2037"/>
                <a:ext cx="58" cy="5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7" name="Oval 181">
                <a:extLst>
                  <a:ext uri="{FF2B5EF4-FFF2-40B4-BE49-F238E27FC236}">
                    <a16:creationId xmlns:a16="http://schemas.microsoft.com/office/drawing/2014/main" id="{85320F8B-E68E-4F31-9CAC-1C2048248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3" y="2096"/>
                <a:ext cx="32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8" name="Oval 182">
                <a:extLst>
                  <a:ext uri="{FF2B5EF4-FFF2-40B4-BE49-F238E27FC236}">
                    <a16:creationId xmlns:a16="http://schemas.microsoft.com/office/drawing/2014/main" id="{782D1541-09B8-4880-823E-18FE29430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1989"/>
                <a:ext cx="35" cy="38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9" name="Oval 183">
                <a:extLst>
                  <a:ext uri="{FF2B5EF4-FFF2-40B4-BE49-F238E27FC236}">
                    <a16:creationId xmlns:a16="http://schemas.microsoft.com/office/drawing/2014/main" id="{0BD0F069-B8BA-4305-96FB-9613EB0A1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5" y="1989"/>
                <a:ext cx="40" cy="4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0" name="Oval 184">
                <a:extLst>
                  <a:ext uri="{FF2B5EF4-FFF2-40B4-BE49-F238E27FC236}">
                    <a16:creationId xmlns:a16="http://schemas.microsoft.com/office/drawing/2014/main" id="{99E33950-952C-402E-B358-8F55E7BBC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1899"/>
                <a:ext cx="32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1" name="Oval 185">
                <a:extLst>
                  <a:ext uri="{FF2B5EF4-FFF2-40B4-BE49-F238E27FC236}">
                    <a16:creationId xmlns:a16="http://schemas.microsoft.com/office/drawing/2014/main" id="{AC40416B-6BFA-42FB-89B7-685356556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8" y="1627"/>
                <a:ext cx="75" cy="8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2" name="Oval 186">
                <a:extLst>
                  <a:ext uri="{FF2B5EF4-FFF2-40B4-BE49-F238E27FC236}">
                    <a16:creationId xmlns:a16="http://schemas.microsoft.com/office/drawing/2014/main" id="{2C36167E-EC0D-40DF-88D9-D5B7F513D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" y="1691"/>
                <a:ext cx="38" cy="4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3" name="Oval 187">
                <a:extLst>
                  <a:ext uri="{FF2B5EF4-FFF2-40B4-BE49-F238E27FC236}">
                    <a16:creationId xmlns:a16="http://schemas.microsoft.com/office/drawing/2014/main" id="{5589C327-F796-4DEF-B098-1B47B2BC6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8" y="1731"/>
                <a:ext cx="35" cy="37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4" name="Oval 188">
                <a:extLst>
                  <a:ext uri="{FF2B5EF4-FFF2-40B4-BE49-F238E27FC236}">
                    <a16:creationId xmlns:a16="http://schemas.microsoft.com/office/drawing/2014/main" id="{6FE11A60-8C34-44CC-BFE3-BD6FB6581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1712"/>
                <a:ext cx="17" cy="1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5" name="Oval 189">
                <a:extLst>
                  <a:ext uri="{FF2B5EF4-FFF2-40B4-BE49-F238E27FC236}">
                    <a16:creationId xmlns:a16="http://schemas.microsoft.com/office/drawing/2014/main" id="{6F8303CD-E996-4458-9DA6-27585275D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1560"/>
                <a:ext cx="25" cy="27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6" name="Oval 190">
                <a:extLst>
                  <a:ext uri="{FF2B5EF4-FFF2-40B4-BE49-F238E27FC236}">
                    <a16:creationId xmlns:a16="http://schemas.microsoft.com/office/drawing/2014/main" id="{D72FE128-A9FB-4907-89F8-BC09D2A46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1592"/>
                <a:ext cx="45" cy="48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7" name="Oval 191">
                <a:extLst>
                  <a:ext uri="{FF2B5EF4-FFF2-40B4-BE49-F238E27FC236}">
                    <a16:creationId xmlns:a16="http://schemas.microsoft.com/office/drawing/2014/main" id="{6BED09EA-1443-45C1-B277-00F819B90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1544"/>
                <a:ext cx="27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8" name="Oval 192">
                <a:extLst>
                  <a:ext uri="{FF2B5EF4-FFF2-40B4-BE49-F238E27FC236}">
                    <a16:creationId xmlns:a16="http://schemas.microsoft.com/office/drawing/2014/main" id="{B6DF02D4-FB98-46AB-841D-DE8F93733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1557"/>
                <a:ext cx="20" cy="2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9" name="Oval 193">
                <a:extLst>
                  <a:ext uri="{FF2B5EF4-FFF2-40B4-BE49-F238E27FC236}">
                    <a16:creationId xmlns:a16="http://schemas.microsoft.com/office/drawing/2014/main" id="{D94B587A-9812-4378-8471-49C039A98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1613"/>
                <a:ext cx="17" cy="1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0" name="Oval 194">
                <a:extLst>
                  <a:ext uri="{FF2B5EF4-FFF2-40B4-BE49-F238E27FC236}">
                    <a16:creationId xmlns:a16="http://schemas.microsoft.com/office/drawing/2014/main" id="{30DFE179-3B8C-42E3-AA86-10C5D20A7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1696"/>
                <a:ext cx="32" cy="35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1" name="Oval 195">
                <a:extLst>
                  <a:ext uri="{FF2B5EF4-FFF2-40B4-BE49-F238E27FC236}">
                    <a16:creationId xmlns:a16="http://schemas.microsoft.com/office/drawing/2014/main" id="{9520C734-7938-4959-A4FE-82E68C52A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1691"/>
                <a:ext cx="32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2" name="Oval 196">
                <a:extLst>
                  <a:ext uri="{FF2B5EF4-FFF2-40B4-BE49-F238E27FC236}">
                    <a16:creationId xmlns:a16="http://schemas.microsoft.com/office/drawing/2014/main" id="{BC95036B-F9AA-4BC2-B746-3DA18FF6A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1837"/>
                <a:ext cx="33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3" name="Oval 197">
                <a:extLst>
                  <a:ext uri="{FF2B5EF4-FFF2-40B4-BE49-F238E27FC236}">
                    <a16:creationId xmlns:a16="http://schemas.microsoft.com/office/drawing/2014/main" id="{5664AEA0-C219-4174-92A1-0994A482A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1821"/>
                <a:ext cx="35" cy="4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4" name="Oval 198">
                <a:extLst>
                  <a:ext uri="{FF2B5EF4-FFF2-40B4-BE49-F238E27FC236}">
                    <a16:creationId xmlns:a16="http://schemas.microsoft.com/office/drawing/2014/main" id="{353CA73D-479A-40F5-A106-2D973C947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5" y="1955"/>
                <a:ext cx="33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5" name="Oval 199">
                <a:extLst>
                  <a:ext uri="{FF2B5EF4-FFF2-40B4-BE49-F238E27FC236}">
                    <a16:creationId xmlns:a16="http://schemas.microsoft.com/office/drawing/2014/main" id="{A8454DDC-FD4A-43B2-9584-A75E2C3D2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1984"/>
                <a:ext cx="25" cy="27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6" name="Oval 200">
                <a:extLst>
                  <a:ext uri="{FF2B5EF4-FFF2-40B4-BE49-F238E27FC236}">
                    <a16:creationId xmlns:a16="http://schemas.microsoft.com/office/drawing/2014/main" id="{5E161C41-6926-43F2-898E-BE4341044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909"/>
                <a:ext cx="23" cy="2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7" name="Oval 201">
                <a:extLst>
                  <a:ext uri="{FF2B5EF4-FFF2-40B4-BE49-F238E27FC236}">
                    <a16:creationId xmlns:a16="http://schemas.microsoft.com/office/drawing/2014/main" id="{E9A83CAC-6601-4D11-BBD2-9F5216A7A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5" y="1808"/>
                <a:ext cx="38" cy="4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8" name="Freeform 202">
                <a:extLst>
                  <a:ext uri="{FF2B5EF4-FFF2-40B4-BE49-F238E27FC236}">
                    <a16:creationId xmlns:a16="http://schemas.microsoft.com/office/drawing/2014/main" id="{FCD48200-FDCD-40E4-AA29-45920269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568"/>
                <a:ext cx="80" cy="213"/>
              </a:xfrm>
              <a:custGeom>
                <a:avLst/>
                <a:gdLst>
                  <a:gd name="T0" fmla="*/ 458 w 32"/>
                  <a:gd name="T1" fmla="*/ 0 h 80"/>
                  <a:gd name="T2" fmla="*/ 345 w 32"/>
                  <a:gd name="T3" fmla="*/ 205 h 80"/>
                  <a:gd name="T4" fmla="*/ 238 w 32"/>
                  <a:gd name="T5" fmla="*/ 474 h 80"/>
                  <a:gd name="T6" fmla="*/ 145 w 32"/>
                  <a:gd name="T7" fmla="*/ 852 h 80"/>
                  <a:gd name="T8" fmla="*/ 63 w 32"/>
                  <a:gd name="T9" fmla="*/ 1510 h 80"/>
                  <a:gd name="T10" fmla="*/ 300 w 32"/>
                  <a:gd name="T11" fmla="*/ 908 h 80"/>
                  <a:gd name="T12" fmla="*/ 300 w 32"/>
                  <a:gd name="T13" fmla="*/ 588 h 80"/>
                  <a:gd name="T14" fmla="*/ 500 w 32"/>
                  <a:gd name="T15" fmla="*/ 453 h 80"/>
                  <a:gd name="T16" fmla="*/ 438 w 32"/>
                  <a:gd name="T17" fmla="*/ 320 h 80"/>
                  <a:gd name="T18" fmla="*/ 425 w 32"/>
                  <a:gd name="T19" fmla="*/ 170 h 80"/>
                  <a:gd name="T20" fmla="*/ 488 w 32"/>
                  <a:gd name="T21" fmla="*/ 0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80">
                    <a:moveTo>
                      <a:pt x="29" y="0"/>
                    </a:moveTo>
                    <a:cubicBezTo>
                      <a:pt x="21" y="1"/>
                      <a:pt x="21" y="5"/>
                      <a:pt x="22" y="11"/>
                    </a:cubicBezTo>
                    <a:cubicBezTo>
                      <a:pt x="23" y="19"/>
                      <a:pt x="20" y="21"/>
                      <a:pt x="15" y="25"/>
                    </a:cubicBezTo>
                    <a:cubicBezTo>
                      <a:pt x="8" y="31"/>
                      <a:pt x="10" y="36"/>
                      <a:pt x="9" y="45"/>
                    </a:cubicBezTo>
                    <a:cubicBezTo>
                      <a:pt x="8" y="57"/>
                      <a:pt x="0" y="68"/>
                      <a:pt x="4" y="80"/>
                    </a:cubicBezTo>
                    <a:cubicBezTo>
                      <a:pt x="4" y="71"/>
                      <a:pt x="8" y="49"/>
                      <a:pt x="19" y="48"/>
                    </a:cubicBezTo>
                    <a:cubicBezTo>
                      <a:pt x="18" y="41"/>
                      <a:pt x="13" y="38"/>
                      <a:pt x="19" y="31"/>
                    </a:cubicBezTo>
                    <a:cubicBezTo>
                      <a:pt x="22" y="28"/>
                      <a:pt x="31" y="28"/>
                      <a:pt x="32" y="24"/>
                    </a:cubicBezTo>
                    <a:cubicBezTo>
                      <a:pt x="32" y="22"/>
                      <a:pt x="29" y="19"/>
                      <a:pt x="28" y="17"/>
                    </a:cubicBezTo>
                    <a:cubicBezTo>
                      <a:pt x="27" y="15"/>
                      <a:pt x="27" y="11"/>
                      <a:pt x="27" y="9"/>
                    </a:cubicBezTo>
                    <a:cubicBezTo>
                      <a:pt x="28" y="5"/>
                      <a:pt x="31" y="4"/>
                      <a:pt x="3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99" name="Freeform 203">
                <a:extLst>
                  <a:ext uri="{FF2B5EF4-FFF2-40B4-BE49-F238E27FC236}">
                    <a16:creationId xmlns:a16="http://schemas.microsoft.com/office/drawing/2014/main" id="{B58C37BC-3B8A-4032-821D-297FA5F43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645"/>
                <a:ext cx="332" cy="171"/>
              </a:xfrm>
              <a:custGeom>
                <a:avLst/>
                <a:gdLst>
                  <a:gd name="T0" fmla="*/ 2037 w 133"/>
                  <a:gd name="T1" fmla="*/ 0 h 64"/>
                  <a:gd name="T2" fmla="*/ 1945 w 133"/>
                  <a:gd name="T3" fmla="*/ 401 h 64"/>
                  <a:gd name="T4" fmla="*/ 1028 w 133"/>
                  <a:gd name="T5" fmla="*/ 879 h 64"/>
                  <a:gd name="T6" fmla="*/ 125 w 133"/>
                  <a:gd name="T7" fmla="*/ 422 h 64"/>
                  <a:gd name="T8" fmla="*/ 30 w 133"/>
                  <a:gd name="T9" fmla="*/ 0 h 64"/>
                  <a:gd name="T10" fmla="*/ 0 w 133"/>
                  <a:gd name="T11" fmla="*/ 230 h 64"/>
                  <a:gd name="T12" fmla="*/ 0 w 133"/>
                  <a:gd name="T13" fmla="*/ 1085 h 64"/>
                  <a:gd name="T14" fmla="*/ 1028 w 133"/>
                  <a:gd name="T15" fmla="*/ 1221 h 64"/>
                  <a:gd name="T16" fmla="*/ 2069 w 133"/>
                  <a:gd name="T17" fmla="*/ 1071 h 64"/>
                  <a:gd name="T18" fmla="*/ 2069 w 133"/>
                  <a:gd name="T19" fmla="*/ 206 h 64"/>
                  <a:gd name="T20" fmla="*/ 2037 w 133"/>
                  <a:gd name="T21" fmla="*/ 0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3" h="64">
                    <a:moveTo>
                      <a:pt x="131" y="0"/>
                    </a:moveTo>
                    <a:cubicBezTo>
                      <a:pt x="130" y="7"/>
                      <a:pt x="128" y="14"/>
                      <a:pt x="125" y="21"/>
                    </a:cubicBezTo>
                    <a:cubicBezTo>
                      <a:pt x="117" y="37"/>
                      <a:pt x="99" y="46"/>
                      <a:pt x="66" y="46"/>
                    </a:cubicBezTo>
                    <a:cubicBezTo>
                      <a:pt x="35" y="46"/>
                      <a:pt x="17" y="38"/>
                      <a:pt x="8" y="22"/>
                    </a:cubicBezTo>
                    <a:cubicBezTo>
                      <a:pt x="5" y="15"/>
                      <a:pt x="3" y="8"/>
                      <a:pt x="2" y="0"/>
                    </a:cubicBezTo>
                    <a:cubicBezTo>
                      <a:pt x="1" y="7"/>
                      <a:pt x="0" y="13"/>
                      <a:pt x="0" y="12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60"/>
                      <a:pt x="41" y="64"/>
                      <a:pt x="66" y="64"/>
                    </a:cubicBezTo>
                    <a:cubicBezTo>
                      <a:pt x="92" y="64"/>
                      <a:pt x="132" y="60"/>
                      <a:pt x="133" y="56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2" y="13"/>
                      <a:pt x="132" y="7"/>
                      <a:pt x="131" y="0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00" name="Freeform 204">
                <a:extLst>
                  <a:ext uri="{FF2B5EF4-FFF2-40B4-BE49-F238E27FC236}">
                    <a16:creationId xmlns:a16="http://schemas.microsoft.com/office/drawing/2014/main" id="{5C2C60BE-7186-45EF-953B-1D51F8AD2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795"/>
                <a:ext cx="332" cy="21"/>
              </a:xfrm>
              <a:custGeom>
                <a:avLst/>
                <a:gdLst>
                  <a:gd name="T0" fmla="*/ 0 w 133"/>
                  <a:gd name="T1" fmla="*/ 0 h 8"/>
                  <a:gd name="T2" fmla="*/ 0 w 133"/>
                  <a:gd name="T3" fmla="*/ 21 h 8"/>
                  <a:gd name="T4" fmla="*/ 1028 w 133"/>
                  <a:gd name="T5" fmla="*/ 144 h 8"/>
                  <a:gd name="T6" fmla="*/ 2069 w 133"/>
                  <a:gd name="T7" fmla="*/ 0 h 8"/>
                  <a:gd name="T8" fmla="*/ 2069 w 13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2" y="8"/>
                      <a:pt x="132" y="4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546" name="Freeform 205">
              <a:extLst>
                <a:ext uri="{FF2B5EF4-FFF2-40B4-BE49-F238E27FC236}">
                  <a16:creationId xmlns:a16="http://schemas.microsoft.com/office/drawing/2014/main" id="{D2D36CAC-9137-4AC7-B632-EA25AD58C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501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2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solidFill>
              <a:srgbClr val="F3F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" name="Freeform 206">
              <a:extLst>
                <a:ext uri="{FF2B5EF4-FFF2-40B4-BE49-F238E27FC236}">
                  <a16:creationId xmlns:a16="http://schemas.microsoft.com/office/drawing/2014/main" id="{128BC4EE-2650-4E98-BA69-ED7E1AA3D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517"/>
              <a:ext cx="215" cy="1232"/>
            </a:xfrm>
            <a:custGeom>
              <a:avLst/>
              <a:gdLst>
                <a:gd name="T0" fmla="*/ 1250 w 86"/>
                <a:gd name="T1" fmla="*/ 0 h 462"/>
                <a:gd name="T2" fmla="*/ 1250 w 86"/>
                <a:gd name="T3" fmla="*/ 0 h 462"/>
                <a:gd name="T4" fmla="*/ 300 w 86"/>
                <a:gd name="T5" fmla="*/ 2275 h 462"/>
                <a:gd name="T6" fmla="*/ 658 w 86"/>
                <a:gd name="T7" fmla="*/ 5325 h 462"/>
                <a:gd name="T8" fmla="*/ 363 w 86"/>
                <a:gd name="T9" fmla="*/ 8341 h 462"/>
                <a:gd name="T10" fmla="*/ 875 w 86"/>
                <a:gd name="T11" fmla="*/ 8760 h 462"/>
                <a:gd name="T12" fmla="*/ 520 w 86"/>
                <a:gd name="T13" fmla="*/ 8397 h 462"/>
                <a:gd name="T14" fmla="*/ 925 w 86"/>
                <a:gd name="T15" fmla="*/ 5384 h 462"/>
                <a:gd name="T16" fmla="*/ 438 w 86"/>
                <a:gd name="T17" fmla="*/ 2312 h 462"/>
                <a:gd name="T18" fmla="*/ 1345 w 86"/>
                <a:gd name="T19" fmla="*/ 21 h 4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62"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18" y="0"/>
                    <a:pt x="16" y="44"/>
                    <a:pt x="19" y="120"/>
                  </a:cubicBezTo>
                  <a:cubicBezTo>
                    <a:pt x="22" y="181"/>
                    <a:pt x="42" y="227"/>
                    <a:pt x="42" y="281"/>
                  </a:cubicBezTo>
                  <a:cubicBezTo>
                    <a:pt x="42" y="315"/>
                    <a:pt x="0" y="398"/>
                    <a:pt x="23" y="440"/>
                  </a:cubicBezTo>
                  <a:cubicBezTo>
                    <a:pt x="29" y="451"/>
                    <a:pt x="40" y="459"/>
                    <a:pt x="56" y="462"/>
                  </a:cubicBezTo>
                  <a:cubicBezTo>
                    <a:pt x="45" y="458"/>
                    <a:pt x="37" y="452"/>
                    <a:pt x="33" y="443"/>
                  </a:cubicBezTo>
                  <a:cubicBezTo>
                    <a:pt x="9" y="401"/>
                    <a:pt x="59" y="318"/>
                    <a:pt x="59" y="284"/>
                  </a:cubicBezTo>
                  <a:cubicBezTo>
                    <a:pt x="59" y="231"/>
                    <a:pt x="31" y="184"/>
                    <a:pt x="28" y="122"/>
                  </a:cubicBezTo>
                  <a:cubicBezTo>
                    <a:pt x="25" y="46"/>
                    <a:pt x="24" y="1"/>
                    <a:pt x="8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" name="Freeform 207">
              <a:extLst>
                <a:ext uri="{FF2B5EF4-FFF2-40B4-BE49-F238E27FC236}">
                  <a16:creationId xmlns:a16="http://schemas.microsoft.com/office/drawing/2014/main" id="{EB649463-EC3A-4673-AC10-955BFC254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549"/>
              <a:ext cx="222" cy="1208"/>
            </a:xfrm>
            <a:custGeom>
              <a:avLst/>
              <a:gdLst>
                <a:gd name="T0" fmla="*/ 791 w 89"/>
                <a:gd name="T1" fmla="*/ 0 h 453"/>
                <a:gd name="T2" fmla="*/ 1090 w 89"/>
                <a:gd name="T3" fmla="*/ 2048 h 453"/>
                <a:gd name="T4" fmla="*/ 728 w 89"/>
                <a:gd name="T5" fmla="*/ 5099 h 453"/>
                <a:gd name="T6" fmla="*/ 1028 w 89"/>
                <a:gd name="T7" fmla="*/ 8115 h 453"/>
                <a:gd name="T8" fmla="*/ 511 w 89"/>
                <a:gd name="T9" fmla="*/ 8533 h 453"/>
                <a:gd name="T10" fmla="*/ 0 w 89"/>
                <a:gd name="T11" fmla="*/ 8555 h 453"/>
                <a:gd name="T12" fmla="*/ 683 w 89"/>
                <a:gd name="T13" fmla="*/ 7907 h 453"/>
                <a:gd name="T14" fmla="*/ 559 w 89"/>
                <a:gd name="T15" fmla="*/ 5064 h 453"/>
                <a:gd name="T16" fmla="*/ 945 w 89"/>
                <a:gd name="T17" fmla="*/ 2083 h 453"/>
                <a:gd name="T18" fmla="*/ 791 w 89"/>
                <a:gd name="T19" fmla="*/ 0 h 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53">
                  <a:moveTo>
                    <a:pt x="51" y="0"/>
                  </a:moveTo>
                  <a:cubicBezTo>
                    <a:pt x="72" y="17"/>
                    <a:pt x="73" y="55"/>
                    <a:pt x="70" y="108"/>
                  </a:cubicBezTo>
                  <a:cubicBezTo>
                    <a:pt x="68" y="169"/>
                    <a:pt x="47" y="215"/>
                    <a:pt x="47" y="269"/>
                  </a:cubicBezTo>
                  <a:cubicBezTo>
                    <a:pt x="47" y="303"/>
                    <a:pt x="89" y="386"/>
                    <a:pt x="66" y="428"/>
                  </a:cubicBezTo>
                  <a:cubicBezTo>
                    <a:pt x="60" y="439"/>
                    <a:pt x="49" y="447"/>
                    <a:pt x="33" y="450"/>
                  </a:cubicBezTo>
                  <a:cubicBezTo>
                    <a:pt x="20" y="452"/>
                    <a:pt x="6" y="453"/>
                    <a:pt x="0" y="451"/>
                  </a:cubicBezTo>
                  <a:cubicBezTo>
                    <a:pt x="16" y="450"/>
                    <a:pt x="28" y="439"/>
                    <a:pt x="44" y="417"/>
                  </a:cubicBezTo>
                  <a:cubicBezTo>
                    <a:pt x="67" y="375"/>
                    <a:pt x="36" y="301"/>
                    <a:pt x="36" y="267"/>
                  </a:cubicBezTo>
                  <a:cubicBezTo>
                    <a:pt x="36" y="214"/>
                    <a:pt x="58" y="172"/>
                    <a:pt x="61" y="110"/>
                  </a:cubicBezTo>
                  <a:cubicBezTo>
                    <a:pt x="63" y="61"/>
                    <a:pt x="67" y="19"/>
                    <a:pt x="51" y="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" name="Freeform 208">
              <a:extLst>
                <a:ext uri="{FF2B5EF4-FFF2-40B4-BE49-F238E27FC236}">
                  <a16:creationId xmlns:a16="http://schemas.microsoft.com/office/drawing/2014/main" id="{7C2E6CE8-8D96-4784-8BFD-2A012BE88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267"/>
              <a:ext cx="222" cy="490"/>
            </a:xfrm>
            <a:custGeom>
              <a:avLst/>
              <a:gdLst>
                <a:gd name="T0" fmla="*/ 0 w 89"/>
                <a:gd name="T1" fmla="*/ 3441 h 184"/>
                <a:gd name="T2" fmla="*/ 511 w 89"/>
                <a:gd name="T3" fmla="*/ 3419 h 184"/>
                <a:gd name="T4" fmla="*/ 1028 w 89"/>
                <a:gd name="T5" fmla="*/ 2999 h 184"/>
                <a:gd name="T6" fmla="*/ 728 w 89"/>
                <a:gd name="T7" fmla="*/ 0 h 184"/>
                <a:gd name="T8" fmla="*/ 1008 w 89"/>
                <a:gd name="T9" fmla="*/ 1928 h 184"/>
                <a:gd name="T10" fmla="*/ 374 w 89"/>
                <a:gd name="T11" fmla="*/ 3398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184">
                  <a:moveTo>
                    <a:pt x="0" y="182"/>
                  </a:moveTo>
                  <a:cubicBezTo>
                    <a:pt x="6" y="184"/>
                    <a:pt x="20" y="183"/>
                    <a:pt x="33" y="181"/>
                  </a:cubicBezTo>
                  <a:cubicBezTo>
                    <a:pt x="49" y="178"/>
                    <a:pt x="60" y="170"/>
                    <a:pt x="66" y="159"/>
                  </a:cubicBezTo>
                  <a:cubicBezTo>
                    <a:pt x="89" y="117"/>
                    <a:pt x="47" y="34"/>
                    <a:pt x="47" y="0"/>
                  </a:cubicBezTo>
                  <a:cubicBezTo>
                    <a:pt x="46" y="18"/>
                    <a:pt x="61" y="75"/>
                    <a:pt x="65" y="102"/>
                  </a:cubicBezTo>
                  <a:cubicBezTo>
                    <a:pt x="69" y="129"/>
                    <a:pt x="66" y="174"/>
                    <a:pt x="24" y="180"/>
                  </a:cubicBezTo>
                </a:path>
              </a:pathLst>
            </a:custGeom>
            <a:solidFill>
              <a:srgbClr val="B5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0" name="Freeform 209">
              <a:extLst>
                <a:ext uri="{FF2B5EF4-FFF2-40B4-BE49-F238E27FC236}">
                  <a16:creationId xmlns:a16="http://schemas.microsoft.com/office/drawing/2014/main" id="{F1722AA5-BEF2-4940-BA37-A22BE93C7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547"/>
              <a:ext cx="223" cy="597"/>
            </a:xfrm>
            <a:custGeom>
              <a:avLst/>
              <a:gdLst>
                <a:gd name="T0" fmla="*/ 772 w 89"/>
                <a:gd name="T1" fmla="*/ 21 h 224"/>
                <a:gd name="T2" fmla="*/ 346 w 89"/>
                <a:gd name="T3" fmla="*/ 227 h 224"/>
                <a:gd name="T4" fmla="*/ 313 w 89"/>
                <a:gd name="T5" fmla="*/ 490 h 224"/>
                <a:gd name="T6" fmla="*/ 188 w 89"/>
                <a:gd name="T7" fmla="*/ 717 h 224"/>
                <a:gd name="T8" fmla="*/ 113 w 89"/>
                <a:gd name="T9" fmla="*/ 1114 h 224"/>
                <a:gd name="T10" fmla="*/ 20 w 89"/>
                <a:gd name="T11" fmla="*/ 1727 h 224"/>
                <a:gd name="T12" fmla="*/ 238 w 89"/>
                <a:gd name="T13" fmla="*/ 2742 h 224"/>
                <a:gd name="T14" fmla="*/ 396 w 89"/>
                <a:gd name="T15" fmla="*/ 3409 h 224"/>
                <a:gd name="T16" fmla="*/ 616 w 89"/>
                <a:gd name="T17" fmla="*/ 3809 h 224"/>
                <a:gd name="T18" fmla="*/ 754 w 89"/>
                <a:gd name="T19" fmla="*/ 4206 h 224"/>
                <a:gd name="T20" fmla="*/ 972 w 89"/>
                <a:gd name="T21" fmla="*/ 3843 h 224"/>
                <a:gd name="T22" fmla="*/ 1130 w 89"/>
                <a:gd name="T23" fmla="*/ 3387 h 224"/>
                <a:gd name="T24" fmla="*/ 1150 w 89"/>
                <a:gd name="T25" fmla="*/ 2671 h 224"/>
                <a:gd name="T26" fmla="*/ 1318 w 89"/>
                <a:gd name="T27" fmla="*/ 2010 h 224"/>
                <a:gd name="T28" fmla="*/ 1255 w 89"/>
                <a:gd name="T29" fmla="*/ 1215 h 224"/>
                <a:gd name="T30" fmla="*/ 1180 w 89"/>
                <a:gd name="T31" fmla="*/ 434 h 224"/>
                <a:gd name="T32" fmla="*/ 772 w 89"/>
                <a:gd name="T33" fmla="*/ 21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224">
                  <a:moveTo>
                    <a:pt x="49" y="1"/>
                  </a:moveTo>
                  <a:cubicBezTo>
                    <a:pt x="39" y="0"/>
                    <a:pt x="26" y="2"/>
                    <a:pt x="22" y="12"/>
                  </a:cubicBezTo>
                  <a:cubicBezTo>
                    <a:pt x="20" y="16"/>
                    <a:pt x="22" y="22"/>
                    <a:pt x="20" y="26"/>
                  </a:cubicBezTo>
                  <a:cubicBezTo>
                    <a:pt x="19" y="30"/>
                    <a:pt x="14" y="34"/>
                    <a:pt x="12" y="38"/>
                  </a:cubicBezTo>
                  <a:cubicBezTo>
                    <a:pt x="8" y="46"/>
                    <a:pt x="8" y="52"/>
                    <a:pt x="7" y="59"/>
                  </a:cubicBezTo>
                  <a:cubicBezTo>
                    <a:pt x="6" y="69"/>
                    <a:pt x="1" y="80"/>
                    <a:pt x="1" y="91"/>
                  </a:cubicBezTo>
                  <a:cubicBezTo>
                    <a:pt x="0" y="112"/>
                    <a:pt x="16" y="126"/>
                    <a:pt x="15" y="145"/>
                  </a:cubicBezTo>
                  <a:cubicBezTo>
                    <a:pt x="14" y="164"/>
                    <a:pt x="9" y="166"/>
                    <a:pt x="25" y="180"/>
                  </a:cubicBezTo>
                  <a:cubicBezTo>
                    <a:pt x="34" y="188"/>
                    <a:pt x="36" y="190"/>
                    <a:pt x="39" y="201"/>
                  </a:cubicBezTo>
                  <a:cubicBezTo>
                    <a:pt x="41" y="208"/>
                    <a:pt x="39" y="220"/>
                    <a:pt x="48" y="222"/>
                  </a:cubicBezTo>
                  <a:cubicBezTo>
                    <a:pt x="60" y="224"/>
                    <a:pt x="60" y="209"/>
                    <a:pt x="62" y="203"/>
                  </a:cubicBezTo>
                  <a:cubicBezTo>
                    <a:pt x="64" y="194"/>
                    <a:pt x="69" y="187"/>
                    <a:pt x="72" y="179"/>
                  </a:cubicBezTo>
                  <a:cubicBezTo>
                    <a:pt x="76" y="167"/>
                    <a:pt x="70" y="154"/>
                    <a:pt x="73" y="141"/>
                  </a:cubicBezTo>
                  <a:cubicBezTo>
                    <a:pt x="76" y="129"/>
                    <a:pt x="81" y="117"/>
                    <a:pt x="84" y="106"/>
                  </a:cubicBezTo>
                  <a:cubicBezTo>
                    <a:pt x="89" y="89"/>
                    <a:pt x="80" y="80"/>
                    <a:pt x="80" y="64"/>
                  </a:cubicBezTo>
                  <a:cubicBezTo>
                    <a:pt x="80" y="45"/>
                    <a:pt x="89" y="41"/>
                    <a:pt x="75" y="23"/>
                  </a:cubicBezTo>
                  <a:cubicBezTo>
                    <a:pt x="70" y="17"/>
                    <a:pt x="64" y="2"/>
                    <a:pt x="49" y="1"/>
                  </a:cubicBezTo>
                  <a:close/>
                </a:path>
              </a:pathLst>
            </a:custGeom>
            <a:solidFill>
              <a:srgbClr val="1DA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1" name="Freeform 210">
              <a:extLst>
                <a:ext uri="{FF2B5EF4-FFF2-40B4-BE49-F238E27FC236}">
                  <a16:creationId xmlns:a16="http://schemas.microsoft.com/office/drawing/2014/main" id="{5FA2E96F-3293-4796-A05C-B3D0B7BA6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584"/>
              <a:ext cx="113" cy="1040"/>
            </a:xfrm>
            <a:custGeom>
              <a:avLst/>
              <a:gdLst>
                <a:gd name="T0" fmla="*/ 713 w 45"/>
                <a:gd name="T1" fmla="*/ 4813 h 390"/>
                <a:gd name="T2" fmla="*/ 347 w 45"/>
                <a:gd name="T3" fmla="*/ 1763 h 390"/>
                <a:gd name="T4" fmla="*/ 347 w 45"/>
                <a:gd name="T5" fmla="*/ 1101 h 390"/>
                <a:gd name="T6" fmla="*/ 334 w 45"/>
                <a:gd name="T7" fmla="*/ 1080 h 390"/>
                <a:gd name="T8" fmla="*/ 239 w 45"/>
                <a:gd name="T9" fmla="*/ 171 h 390"/>
                <a:gd name="T10" fmla="*/ 83 w 45"/>
                <a:gd name="T11" fmla="*/ 0 h 390"/>
                <a:gd name="T12" fmla="*/ 63 w 45"/>
                <a:gd name="T13" fmla="*/ 3848 h 390"/>
                <a:gd name="T14" fmla="*/ 0 w 45"/>
                <a:gd name="T15" fmla="*/ 6733 h 390"/>
                <a:gd name="T16" fmla="*/ 347 w 45"/>
                <a:gd name="T17" fmla="*/ 7395 h 390"/>
                <a:gd name="T18" fmla="*/ 347 w 45"/>
                <a:gd name="T19" fmla="*/ 7395 h 390"/>
                <a:gd name="T20" fmla="*/ 713 w 45"/>
                <a:gd name="T21" fmla="*/ 4813 h 3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390">
                  <a:moveTo>
                    <a:pt x="45" y="254"/>
                  </a:moveTo>
                  <a:cubicBezTo>
                    <a:pt x="45" y="201"/>
                    <a:pt x="25" y="155"/>
                    <a:pt x="22" y="93"/>
                  </a:cubicBezTo>
                  <a:cubicBezTo>
                    <a:pt x="22" y="81"/>
                    <a:pt x="21" y="69"/>
                    <a:pt x="22" y="58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18" y="15"/>
                    <a:pt x="15" y="9"/>
                  </a:cubicBezTo>
                  <a:cubicBezTo>
                    <a:pt x="11" y="3"/>
                    <a:pt x="5" y="0"/>
                    <a:pt x="5" y="0"/>
                  </a:cubicBezTo>
                  <a:cubicBezTo>
                    <a:pt x="5" y="0"/>
                    <a:pt x="4" y="105"/>
                    <a:pt x="4" y="203"/>
                  </a:cubicBezTo>
                  <a:cubicBezTo>
                    <a:pt x="4" y="243"/>
                    <a:pt x="2" y="315"/>
                    <a:pt x="0" y="355"/>
                  </a:cubicBezTo>
                  <a:cubicBezTo>
                    <a:pt x="7" y="285"/>
                    <a:pt x="22" y="390"/>
                    <a:pt x="22" y="390"/>
                  </a:cubicBezTo>
                  <a:cubicBezTo>
                    <a:pt x="22" y="390"/>
                    <a:pt x="22" y="390"/>
                    <a:pt x="22" y="390"/>
                  </a:cubicBezTo>
                  <a:cubicBezTo>
                    <a:pt x="20" y="345"/>
                    <a:pt x="45" y="282"/>
                    <a:pt x="45" y="25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2" name="Freeform 211">
              <a:extLst>
                <a:ext uri="{FF2B5EF4-FFF2-40B4-BE49-F238E27FC236}">
                  <a16:creationId xmlns:a16="http://schemas.microsoft.com/office/drawing/2014/main" id="{233F90C1-FA9E-4628-9330-9E4276582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744"/>
              <a:ext cx="80" cy="856"/>
            </a:xfrm>
            <a:custGeom>
              <a:avLst/>
              <a:gdLst>
                <a:gd name="T0" fmla="*/ 500 w 32"/>
                <a:gd name="T1" fmla="*/ 3072 h 321"/>
                <a:gd name="T2" fmla="*/ 395 w 32"/>
                <a:gd name="T3" fmla="*/ 0 h 321"/>
                <a:gd name="T4" fmla="*/ 375 w 32"/>
                <a:gd name="T5" fmla="*/ 21 h 321"/>
                <a:gd name="T6" fmla="*/ 363 w 32"/>
                <a:gd name="T7" fmla="*/ 648 h 321"/>
                <a:gd name="T8" fmla="*/ 0 w 32"/>
                <a:gd name="T9" fmla="*/ 3677 h 321"/>
                <a:gd name="T10" fmla="*/ 363 w 32"/>
                <a:gd name="T11" fmla="*/ 6051 h 321"/>
                <a:gd name="T12" fmla="*/ 395 w 32"/>
                <a:gd name="T13" fmla="*/ 6088 h 321"/>
                <a:gd name="T14" fmla="*/ 500 w 32"/>
                <a:gd name="T15" fmla="*/ 3072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21">
                  <a:moveTo>
                    <a:pt x="32" y="162"/>
                  </a:moveTo>
                  <a:cubicBezTo>
                    <a:pt x="32" y="70"/>
                    <a:pt x="25" y="0"/>
                    <a:pt x="25" y="0"/>
                  </a:cubicBezTo>
                  <a:cubicBezTo>
                    <a:pt x="24" y="0"/>
                    <a:pt x="24" y="0"/>
                    <a:pt x="24" y="1"/>
                  </a:cubicBezTo>
                  <a:cubicBezTo>
                    <a:pt x="24" y="11"/>
                    <a:pt x="23" y="22"/>
                    <a:pt x="23" y="34"/>
                  </a:cubicBezTo>
                  <a:cubicBezTo>
                    <a:pt x="20" y="96"/>
                    <a:pt x="0" y="141"/>
                    <a:pt x="0" y="194"/>
                  </a:cubicBezTo>
                  <a:cubicBezTo>
                    <a:pt x="0" y="219"/>
                    <a:pt x="21" y="275"/>
                    <a:pt x="23" y="319"/>
                  </a:cubicBezTo>
                  <a:cubicBezTo>
                    <a:pt x="23" y="320"/>
                    <a:pt x="24" y="321"/>
                    <a:pt x="25" y="321"/>
                  </a:cubicBezTo>
                  <a:cubicBezTo>
                    <a:pt x="25" y="321"/>
                    <a:pt x="32" y="253"/>
                    <a:pt x="32" y="16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3" name="Freeform 212">
              <a:extLst>
                <a:ext uri="{FF2B5EF4-FFF2-40B4-BE49-F238E27FC236}">
                  <a16:creationId xmlns:a16="http://schemas.microsoft.com/office/drawing/2014/main" id="{B3DDEE18-832F-473E-A761-2D6CA599C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2035"/>
              <a:ext cx="60" cy="469"/>
            </a:xfrm>
            <a:custGeom>
              <a:avLst/>
              <a:gdLst>
                <a:gd name="T0" fmla="*/ 238 w 24"/>
                <a:gd name="T1" fmla="*/ 0 h 176"/>
                <a:gd name="T2" fmla="*/ 33 w 24"/>
                <a:gd name="T3" fmla="*/ 1663 h 176"/>
                <a:gd name="T4" fmla="*/ 363 w 24"/>
                <a:gd name="T5" fmla="*/ 3331 h 176"/>
                <a:gd name="T6" fmla="*/ 158 w 24"/>
                <a:gd name="T7" fmla="*/ 1420 h 176"/>
                <a:gd name="T8" fmla="*/ 238 w 24"/>
                <a:gd name="T9" fmla="*/ 0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6">
                  <a:moveTo>
                    <a:pt x="15" y="0"/>
                  </a:moveTo>
                  <a:cubicBezTo>
                    <a:pt x="12" y="17"/>
                    <a:pt x="0" y="69"/>
                    <a:pt x="2" y="88"/>
                  </a:cubicBezTo>
                  <a:cubicBezTo>
                    <a:pt x="5" y="106"/>
                    <a:pt x="21" y="160"/>
                    <a:pt x="23" y="176"/>
                  </a:cubicBezTo>
                  <a:cubicBezTo>
                    <a:pt x="24" y="152"/>
                    <a:pt x="10" y="102"/>
                    <a:pt x="10" y="75"/>
                  </a:cubicBezTo>
                  <a:cubicBezTo>
                    <a:pt x="10" y="49"/>
                    <a:pt x="12" y="18"/>
                    <a:pt x="15" y="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4" name="Freeform 213">
              <a:extLst>
                <a:ext uri="{FF2B5EF4-FFF2-40B4-BE49-F238E27FC236}">
                  <a16:creationId xmlns:a16="http://schemas.microsoft.com/office/drawing/2014/main" id="{4ED34D09-48E9-4093-9438-5B14526AA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501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2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5" name="Oval 214">
              <a:extLst>
                <a:ext uri="{FF2B5EF4-FFF2-40B4-BE49-F238E27FC236}">
                  <a16:creationId xmlns:a16="http://schemas.microsoft.com/office/drawing/2014/main" id="{5AD19EB5-8670-4D25-84BD-272C434E6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1733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56" name="Oval 215">
              <a:extLst>
                <a:ext uri="{FF2B5EF4-FFF2-40B4-BE49-F238E27FC236}">
                  <a16:creationId xmlns:a16="http://schemas.microsoft.com/office/drawing/2014/main" id="{8A96E5E0-BD24-4ECB-AA20-33977F84D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680"/>
              <a:ext cx="65" cy="6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57" name="Oval 216">
              <a:extLst>
                <a:ext uri="{FF2B5EF4-FFF2-40B4-BE49-F238E27FC236}">
                  <a16:creationId xmlns:a16="http://schemas.microsoft.com/office/drawing/2014/main" id="{D8DE30C1-C730-4E83-B6AB-443EF16B8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696"/>
              <a:ext cx="48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58" name="Oval 217">
              <a:extLst>
                <a:ext uri="{FF2B5EF4-FFF2-40B4-BE49-F238E27FC236}">
                  <a16:creationId xmlns:a16="http://schemas.microsoft.com/office/drawing/2014/main" id="{779979AE-F25B-4731-A364-1F5E07BFF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" y="1749"/>
              <a:ext cx="28" cy="3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59" name="Oval 218">
              <a:extLst>
                <a:ext uri="{FF2B5EF4-FFF2-40B4-BE49-F238E27FC236}">
                  <a16:creationId xmlns:a16="http://schemas.microsoft.com/office/drawing/2014/main" id="{E98E5B04-528A-4B3B-8DDD-674212364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8" y="1805"/>
              <a:ext cx="80" cy="86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0" name="Oval 219">
              <a:extLst>
                <a:ext uri="{FF2B5EF4-FFF2-40B4-BE49-F238E27FC236}">
                  <a16:creationId xmlns:a16="http://schemas.microsoft.com/office/drawing/2014/main" id="{318378F0-D0B6-469E-9461-81ED48160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8" y="1773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1" name="Oval 220">
              <a:extLst>
                <a:ext uri="{FF2B5EF4-FFF2-40B4-BE49-F238E27FC236}">
                  <a16:creationId xmlns:a16="http://schemas.microsoft.com/office/drawing/2014/main" id="{B9A3F2E1-1304-40DD-BA40-00086CA5F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1787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2" name="Oval 221">
              <a:extLst>
                <a:ext uri="{FF2B5EF4-FFF2-40B4-BE49-F238E27FC236}">
                  <a16:creationId xmlns:a16="http://schemas.microsoft.com/office/drawing/2014/main" id="{1290425C-B775-4CE0-B960-AD646EDE3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1747"/>
              <a:ext cx="47" cy="5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3" name="Oval 222">
              <a:extLst>
                <a:ext uri="{FF2B5EF4-FFF2-40B4-BE49-F238E27FC236}">
                  <a16:creationId xmlns:a16="http://schemas.microsoft.com/office/drawing/2014/main" id="{40087E5F-25E3-425C-AC9A-9AA6E76EA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632"/>
              <a:ext cx="48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4" name="Oval 223">
              <a:extLst>
                <a:ext uri="{FF2B5EF4-FFF2-40B4-BE49-F238E27FC236}">
                  <a16:creationId xmlns:a16="http://schemas.microsoft.com/office/drawing/2014/main" id="{544F488C-D46B-4826-99EA-6E8E8C5CD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1571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5" name="Oval 224">
              <a:extLst>
                <a:ext uri="{FF2B5EF4-FFF2-40B4-BE49-F238E27FC236}">
                  <a16:creationId xmlns:a16="http://schemas.microsoft.com/office/drawing/2014/main" id="{52224FD3-5EDA-46EC-999F-3CC75715C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640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6" name="Oval 225">
              <a:extLst>
                <a:ext uri="{FF2B5EF4-FFF2-40B4-BE49-F238E27FC236}">
                  <a16:creationId xmlns:a16="http://schemas.microsoft.com/office/drawing/2014/main" id="{88AD637A-5F9F-42A7-967D-A7DEA2E33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1592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7" name="Oval 226">
              <a:extLst>
                <a:ext uri="{FF2B5EF4-FFF2-40B4-BE49-F238E27FC236}">
                  <a16:creationId xmlns:a16="http://schemas.microsoft.com/office/drawing/2014/main" id="{EFEDEE75-8414-4F5B-AB63-8962B93E1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1568"/>
              <a:ext cx="27" cy="2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8" name="Oval 227">
              <a:extLst>
                <a:ext uri="{FF2B5EF4-FFF2-40B4-BE49-F238E27FC236}">
                  <a16:creationId xmlns:a16="http://schemas.microsoft.com/office/drawing/2014/main" id="{CF233058-14EB-43FA-A7A2-4EC989313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5" y="1813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9" name="Oval 228">
              <a:extLst>
                <a:ext uri="{FF2B5EF4-FFF2-40B4-BE49-F238E27FC236}">
                  <a16:creationId xmlns:a16="http://schemas.microsoft.com/office/drawing/2014/main" id="{1C61C4B5-27D8-4BD8-9E8D-BCD4342EC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3" y="1787"/>
              <a:ext cx="22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0" name="Oval 229">
              <a:extLst>
                <a:ext uri="{FF2B5EF4-FFF2-40B4-BE49-F238E27FC236}">
                  <a16:creationId xmlns:a16="http://schemas.microsoft.com/office/drawing/2014/main" id="{FDCF6ED3-1C71-4627-AAEA-A90910858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800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1" name="Oval 230">
              <a:extLst>
                <a:ext uri="{FF2B5EF4-FFF2-40B4-BE49-F238E27FC236}">
                  <a16:creationId xmlns:a16="http://schemas.microsoft.com/office/drawing/2014/main" id="{057B4393-FC47-4DAA-8A84-B3BEC2519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1931"/>
              <a:ext cx="73" cy="7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2" name="Oval 231">
              <a:extLst>
                <a:ext uri="{FF2B5EF4-FFF2-40B4-BE49-F238E27FC236}">
                  <a16:creationId xmlns:a16="http://schemas.microsoft.com/office/drawing/2014/main" id="{A228C27B-339A-4D6E-A878-D728D03A3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936"/>
              <a:ext cx="62" cy="6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3" name="Oval 232">
              <a:extLst>
                <a:ext uri="{FF2B5EF4-FFF2-40B4-BE49-F238E27FC236}">
                  <a16:creationId xmlns:a16="http://schemas.microsoft.com/office/drawing/2014/main" id="{091382AD-18E7-4B6E-91F2-D88C7A35A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896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4" name="Oval 233">
              <a:extLst>
                <a:ext uri="{FF2B5EF4-FFF2-40B4-BE49-F238E27FC236}">
                  <a16:creationId xmlns:a16="http://schemas.microsoft.com/office/drawing/2014/main" id="{F1E93461-AE0F-42DD-9CFC-6C9471D23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5" y="1872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5" name="Oval 234">
              <a:extLst>
                <a:ext uri="{FF2B5EF4-FFF2-40B4-BE49-F238E27FC236}">
                  <a16:creationId xmlns:a16="http://schemas.microsoft.com/office/drawing/2014/main" id="{E9F71692-BD7F-44AE-86B4-5DABE5BCE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864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6" name="Oval 235">
              <a:extLst>
                <a:ext uri="{FF2B5EF4-FFF2-40B4-BE49-F238E27FC236}">
                  <a16:creationId xmlns:a16="http://schemas.microsoft.com/office/drawing/2014/main" id="{EDFFCA8F-364D-4589-B175-A9BCEB13F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003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7" name="Oval 236">
              <a:extLst>
                <a:ext uri="{FF2B5EF4-FFF2-40B4-BE49-F238E27FC236}">
                  <a16:creationId xmlns:a16="http://schemas.microsoft.com/office/drawing/2014/main" id="{4C3BAEA9-3254-452E-BAE9-DD0DD0F85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2016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8" name="Oval 237">
              <a:extLst>
                <a:ext uri="{FF2B5EF4-FFF2-40B4-BE49-F238E27FC236}">
                  <a16:creationId xmlns:a16="http://schemas.microsoft.com/office/drawing/2014/main" id="{95AD472E-5A48-431A-AC88-83054EFA9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5" y="2037"/>
              <a:ext cx="58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9" name="Oval 238">
              <a:extLst>
                <a:ext uri="{FF2B5EF4-FFF2-40B4-BE49-F238E27FC236}">
                  <a16:creationId xmlns:a16="http://schemas.microsoft.com/office/drawing/2014/main" id="{E7788558-A968-476B-85E2-A6DA33569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2096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0" name="Oval 239">
              <a:extLst>
                <a:ext uri="{FF2B5EF4-FFF2-40B4-BE49-F238E27FC236}">
                  <a16:creationId xmlns:a16="http://schemas.microsoft.com/office/drawing/2014/main" id="{DC8CA5B2-B306-4189-B15D-36766013C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1989"/>
              <a:ext cx="35" cy="3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1" name="Oval 240">
              <a:extLst>
                <a:ext uri="{FF2B5EF4-FFF2-40B4-BE49-F238E27FC236}">
                  <a16:creationId xmlns:a16="http://schemas.microsoft.com/office/drawing/2014/main" id="{30D82A78-5821-4809-B1D0-D02B071B2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1989"/>
              <a:ext cx="40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2" name="Oval 241">
              <a:extLst>
                <a:ext uri="{FF2B5EF4-FFF2-40B4-BE49-F238E27FC236}">
                  <a16:creationId xmlns:a16="http://schemas.microsoft.com/office/drawing/2014/main" id="{334C8F4B-5A75-4F25-B282-18803BE67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5" y="1899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3" name="Oval 242">
              <a:extLst>
                <a:ext uri="{FF2B5EF4-FFF2-40B4-BE49-F238E27FC236}">
                  <a16:creationId xmlns:a16="http://schemas.microsoft.com/office/drawing/2014/main" id="{22BCEC74-0B69-491A-B91C-E29B4502C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" y="1627"/>
              <a:ext cx="75" cy="8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4" name="Oval 243">
              <a:extLst>
                <a:ext uri="{FF2B5EF4-FFF2-40B4-BE49-F238E27FC236}">
                  <a16:creationId xmlns:a16="http://schemas.microsoft.com/office/drawing/2014/main" id="{0913AEAE-C8DF-43F8-8DC4-DE1A7F123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1691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5" name="Oval 244">
              <a:extLst>
                <a:ext uri="{FF2B5EF4-FFF2-40B4-BE49-F238E27FC236}">
                  <a16:creationId xmlns:a16="http://schemas.microsoft.com/office/drawing/2014/main" id="{39E2E0A0-2331-4617-BE43-EEB1DEA72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" y="1731"/>
              <a:ext cx="35" cy="3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6" name="Oval 245">
              <a:extLst>
                <a:ext uri="{FF2B5EF4-FFF2-40B4-BE49-F238E27FC236}">
                  <a16:creationId xmlns:a16="http://schemas.microsoft.com/office/drawing/2014/main" id="{D4C16DD4-48EE-49F2-98AD-8AF7F3326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1712"/>
              <a:ext cx="17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7" name="Oval 246">
              <a:extLst>
                <a:ext uri="{FF2B5EF4-FFF2-40B4-BE49-F238E27FC236}">
                  <a16:creationId xmlns:a16="http://schemas.microsoft.com/office/drawing/2014/main" id="{2F208F26-C2BB-4BBD-8E1D-3DFBEB630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5" y="1560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8" name="Oval 247">
              <a:extLst>
                <a:ext uri="{FF2B5EF4-FFF2-40B4-BE49-F238E27FC236}">
                  <a16:creationId xmlns:a16="http://schemas.microsoft.com/office/drawing/2014/main" id="{A8AFD660-6F3E-4AA2-93FA-A81996199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1592"/>
              <a:ext cx="45" cy="4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9" name="Oval 248">
              <a:extLst>
                <a:ext uri="{FF2B5EF4-FFF2-40B4-BE49-F238E27FC236}">
                  <a16:creationId xmlns:a16="http://schemas.microsoft.com/office/drawing/2014/main" id="{E7CA12CB-8B4E-4454-AC66-CB63D5682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1544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0" name="Oval 249">
              <a:extLst>
                <a:ext uri="{FF2B5EF4-FFF2-40B4-BE49-F238E27FC236}">
                  <a16:creationId xmlns:a16="http://schemas.microsoft.com/office/drawing/2014/main" id="{643885A5-66D8-4565-8358-C41488B97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1557"/>
              <a:ext cx="20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1" name="Oval 250">
              <a:extLst>
                <a:ext uri="{FF2B5EF4-FFF2-40B4-BE49-F238E27FC236}">
                  <a16:creationId xmlns:a16="http://schemas.microsoft.com/office/drawing/2014/main" id="{6CE7695B-3965-4DFE-904E-C1E8E5E00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613"/>
              <a:ext cx="17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2" name="Oval 251">
              <a:extLst>
                <a:ext uri="{FF2B5EF4-FFF2-40B4-BE49-F238E27FC236}">
                  <a16:creationId xmlns:a16="http://schemas.microsoft.com/office/drawing/2014/main" id="{B934F063-45FC-4E79-9C63-D2C6A0E80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1696"/>
              <a:ext cx="32" cy="35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3" name="Oval 252">
              <a:extLst>
                <a:ext uri="{FF2B5EF4-FFF2-40B4-BE49-F238E27FC236}">
                  <a16:creationId xmlns:a16="http://schemas.microsoft.com/office/drawing/2014/main" id="{0CAE1EE8-DE32-4284-8165-03226CC2B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1691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4" name="Oval 253">
              <a:extLst>
                <a:ext uri="{FF2B5EF4-FFF2-40B4-BE49-F238E27FC236}">
                  <a16:creationId xmlns:a16="http://schemas.microsoft.com/office/drawing/2014/main" id="{7000741B-297C-4120-9C06-FECFB850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8" y="1837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5" name="Oval 254">
              <a:extLst>
                <a:ext uri="{FF2B5EF4-FFF2-40B4-BE49-F238E27FC236}">
                  <a16:creationId xmlns:a16="http://schemas.microsoft.com/office/drawing/2014/main" id="{B6CA1C82-0D03-44E4-BFDD-65F3C36CF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1821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6" name="Oval 255">
              <a:extLst>
                <a:ext uri="{FF2B5EF4-FFF2-40B4-BE49-F238E27FC236}">
                  <a16:creationId xmlns:a16="http://schemas.microsoft.com/office/drawing/2014/main" id="{9505D944-ADBF-4E9C-9C20-4D578FEE3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955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7" name="Oval 256">
              <a:extLst>
                <a:ext uri="{FF2B5EF4-FFF2-40B4-BE49-F238E27FC236}">
                  <a16:creationId xmlns:a16="http://schemas.microsoft.com/office/drawing/2014/main" id="{6EAA59EF-5C8C-4679-9528-F5AC0A069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1984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8" name="Oval 257">
              <a:extLst>
                <a:ext uri="{FF2B5EF4-FFF2-40B4-BE49-F238E27FC236}">
                  <a16:creationId xmlns:a16="http://schemas.microsoft.com/office/drawing/2014/main" id="{BA239B7E-6145-49E6-A117-5F660385D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1909"/>
              <a:ext cx="23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9" name="Oval 258">
              <a:extLst>
                <a:ext uri="{FF2B5EF4-FFF2-40B4-BE49-F238E27FC236}">
                  <a16:creationId xmlns:a16="http://schemas.microsoft.com/office/drawing/2014/main" id="{5E942E76-EBF2-49E7-8FF1-05BA3EBA4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" y="1808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00" name="Freeform 259">
              <a:extLst>
                <a:ext uri="{FF2B5EF4-FFF2-40B4-BE49-F238E27FC236}">
                  <a16:creationId xmlns:a16="http://schemas.microsoft.com/office/drawing/2014/main" id="{170546B4-1508-4E17-ABCD-C85EFDDF9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568"/>
              <a:ext cx="80" cy="213"/>
            </a:xfrm>
            <a:custGeom>
              <a:avLst/>
              <a:gdLst>
                <a:gd name="T0" fmla="*/ 458 w 32"/>
                <a:gd name="T1" fmla="*/ 0 h 80"/>
                <a:gd name="T2" fmla="*/ 345 w 32"/>
                <a:gd name="T3" fmla="*/ 205 h 80"/>
                <a:gd name="T4" fmla="*/ 238 w 32"/>
                <a:gd name="T5" fmla="*/ 474 h 80"/>
                <a:gd name="T6" fmla="*/ 145 w 32"/>
                <a:gd name="T7" fmla="*/ 852 h 80"/>
                <a:gd name="T8" fmla="*/ 63 w 32"/>
                <a:gd name="T9" fmla="*/ 1510 h 80"/>
                <a:gd name="T10" fmla="*/ 300 w 32"/>
                <a:gd name="T11" fmla="*/ 908 h 80"/>
                <a:gd name="T12" fmla="*/ 300 w 32"/>
                <a:gd name="T13" fmla="*/ 588 h 80"/>
                <a:gd name="T14" fmla="*/ 500 w 32"/>
                <a:gd name="T15" fmla="*/ 453 h 80"/>
                <a:gd name="T16" fmla="*/ 438 w 32"/>
                <a:gd name="T17" fmla="*/ 320 h 80"/>
                <a:gd name="T18" fmla="*/ 425 w 32"/>
                <a:gd name="T19" fmla="*/ 170 h 80"/>
                <a:gd name="T20" fmla="*/ 488 w 32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80">
                  <a:moveTo>
                    <a:pt x="29" y="0"/>
                  </a:moveTo>
                  <a:cubicBezTo>
                    <a:pt x="22" y="1"/>
                    <a:pt x="21" y="5"/>
                    <a:pt x="22" y="11"/>
                  </a:cubicBezTo>
                  <a:cubicBezTo>
                    <a:pt x="23" y="19"/>
                    <a:pt x="21" y="21"/>
                    <a:pt x="15" y="25"/>
                  </a:cubicBezTo>
                  <a:cubicBezTo>
                    <a:pt x="8" y="31"/>
                    <a:pt x="10" y="36"/>
                    <a:pt x="9" y="45"/>
                  </a:cubicBezTo>
                  <a:cubicBezTo>
                    <a:pt x="8" y="57"/>
                    <a:pt x="0" y="68"/>
                    <a:pt x="4" y="80"/>
                  </a:cubicBezTo>
                  <a:cubicBezTo>
                    <a:pt x="4" y="71"/>
                    <a:pt x="8" y="49"/>
                    <a:pt x="19" y="48"/>
                  </a:cubicBezTo>
                  <a:cubicBezTo>
                    <a:pt x="18" y="41"/>
                    <a:pt x="13" y="38"/>
                    <a:pt x="19" y="31"/>
                  </a:cubicBezTo>
                  <a:cubicBezTo>
                    <a:pt x="23" y="28"/>
                    <a:pt x="32" y="28"/>
                    <a:pt x="32" y="24"/>
                  </a:cubicBezTo>
                  <a:cubicBezTo>
                    <a:pt x="32" y="22"/>
                    <a:pt x="29" y="19"/>
                    <a:pt x="28" y="17"/>
                  </a:cubicBezTo>
                  <a:cubicBezTo>
                    <a:pt x="27" y="15"/>
                    <a:pt x="27" y="11"/>
                    <a:pt x="27" y="9"/>
                  </a:cubicBezTo>
                  <a:cubicBezTo>
                    <a:pt x="28" y="5"/>
                    <a:pt x="31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339" name="Group 260">
            <a:extLst>
              <a:ext uri="{FF2B5EF4-FFF2-40B4-BE49-F238E27FC236}">
                <a16:creationId xmlns:a16="http://schemas.microsoft.com/office/drawing/2014/main" id="{4BC98D3F-8B3A-41E8-A767-7489A6ABD79A}"/>
              </a:ext>
            </a:extLst>
          </p:cNvPr>
          <p:cNvGrpSpPr>
            <a:grpSpLocks/>
          </p:cNvGrpSpPr>
          <p:nvPr/>
        </p:nvGrpSpPr>
        <p:grpSpPr bwMode="auto">
          <a:xfrm>
            <a:off x="9405938" y="3670300"/>
            <a:ext cx="642937" cy="2011363"/>
            <a:chOff x="5094" y="2429"/>
            <a:chExt cx="405" cy="1267"/>
          </a:xfrm>
        </p:grpSpPr>
        <p:sp>
          <p:nvSpPr>
            <p:cNvPr id="14493" name="Freeform 261">
              <a:extLst>
                <a:ext uri="{FF2B5EF4-FFF2-40B4-BE49-F238E27FC236}">
                  <a16:creationId xmlns:a16="http://schemas.microsoft.com/office/drawing/2014/main" id="{7BCB550A-6374-4716-A5ED-7BDB52C0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429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solidFill>
              <a:srgbClr val="F3F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4" name="Freeform 262">
              <a:extLst>
                <a:ext uri="{FF2B5EF4-FFF2-40B4-BE49-F238E27FC236}">
                  <a16:creationId xmlns:a16="http://schemas.microsoft.com/office/drawing/2014/main" id="{E845A556-B7D5-4496-890D-A49142060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445"/>
              <a:ext cx="218" cy="1232"/>
            </a:xfrm>
            <a:custGeom>
              <a:avLst/>
              <a:gdLst>
                <a:gd name="T0" fmla="*/ 1275 w 87"/>
                <a:gd name="T1" fmla="*/ 0 h 462"/>
                <a:gd name="T2" fmla="*/ 1275 w 87"/>
                <a:gd name="T3" fmla="*/ 0 h 462"/>
                <a:gd name="T4" fmla="*/ 313 w 87"/>
                <a:gd name="T5" fmla="*/ 2275 h 462"/>
                <a:gd name="T6" fmla="*/ 659 w 87"/>
                <a:gd name="T7" fmla="*/ 5325 h 462"/>
                <a:gd name="T8" fmla="*/ 376 w 87"/>
                <a:gd name="T9" fmla="*/ 8341 h 462"/>
                <a:gd name="T10" fmla="*/ 897 w 87"/>
                <a:gd name="T11" fmla="*/ 8760 h 462"/>
                <a:gd name="T12" fmla="*/ 521 w 87"/>
                <a:gd name="T13" fmla="*/ 8397 h 462"/>
                <a:gd name="T14" fmla="*/ 930 w 87"/>
                <a:gd name="T15" fmla="*/ 5384 h 462"/>
                <a:gd name="T16" fmla="*/ 459 w 87"/>
                <a:gd name="T17" fmla="*/ 2312 h 462"/>
                <a:gd name="T18" fmla="*/ 1368 w 87"/>
                <a:gd name="T19" fmla="*/ 21 h 4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462"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19" y="0"/>
                    <a:pt x="16" y="44"/>
                    <a:pt x="20" y="120"/>
                  </a:cubicBezTo>
                  <a:cubicBezTo>
                    <a:pt x="22" y="181"/>
                    <a:pt x="42" y="227"/>
                    <a:pt x="42" y="281"/>
                  </a:cubicBezTo>
                  <a:cubicBezTo>
                    <a:pt x="42" y="315"/>
                    <a:pt x="0" y="398"/>
                    <a:pt x="24" y="440"/>
                  </a:cubicBezTo>
                  <a:cubicBezTo>
                    <a:pt x="30" y="451"/>
                    <a:pt x="41" y="459"/>
                    <a:pt x="57" y="462"/>
                  </a:cubicBezTo>
                  <a:cubicBezTo>
                    <a:pt x="46" y="458"/>
                    <a:pt x="38" y="452"/>
                    <a:pt x="33" y="443"/>
                  </a:cubicBezTo>
                  <a:cubicBezTo>
                    <a:pt x="10" y="401"/>
                    <a:pt x="59" y="318"/>
                    <a:pt x="59" y="284"/>
                  </a:cubicBezTo>
                  <a:cubicBezTo>
                    <a:pt x="59" y="231"/>
                    <a:pt x="32" y="184"/>
                    <a:pt x="29" y="122"/>
                  </a:cubicBezTo>
                  <a:cubicBezTo>
                    <a:pt x="26" y="46"/>
                    <a:pt x="25" y="1"/>
                    <a:pt x="8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5" name="Freeform 263">
              <a:extLst>
                <a:ext uri="{FF2B5EF4-FFF2-40B4-BE49-F238E27FC236}">
                  <a16:creationId xmlns:a16="http://schemas.microsoft.com/office/drawing/2014/main" id="{862AB5E6-B56F-4AB9-BDC5-EAB70694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2477"/>
              <a:ext cx="225" cy="1208"/>
            </a:xfrm>
            <a:custGeom>
              <a:avLst/>
              <a:gdLst>
                <a:gd name="T0" fmla="*/ 800 w 90"/>
                <a:gd name="T1" fmla="*/ 0 h 453"/>
                <a:gd name="T2" fmla="*/ 1113 w 90"/>
                <a:gd name="T3" fmla="*/ 2048 h 453"/>
                <a:gd name="T4" fmla="*/ 750 w 90"/>
                <a:gd name="T5" fmla="*/ 5099 h 453"/>
                <a:gd name="T6" fmla="*/ 1050 w 90"/>
                <a:gd name="T7" fmla="*/ 8115 h 453"/>
                <a:gd name="T8" fmla="*/ 520 w 90"/>
                <a:gd name="T9" fmla="*/ 8533 h 453"/>
                <a:gd name="T10" fmla="*/ 0 w 90"/>
                <a:gd name="T11" fmla="*/ 8555 h 453"/>
                <a:gd name="T12" fmla="*/ 688 w 90"/>
                <a:gd name="T13" fmla="*/ 7907 h 453"/>
                <a:gd name="T14" fmla="*/ 563 w 90"/>
                <a:gd name="T15" fmla="*/ 5064 h 453"/>
                <a:gd name="T16" fmla="*/ 970 w 90"/>
                <a:gd name="T17" fmla="*/ 2083 h 453"/>
                <a:gd name="T18" fmla="*/ 800 w 90"/>
                <a:gd name="T19" fmla="*/ 0 h 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453">
                  <a:moveTo>
                    <a:pt x="51" y="0"/>
                  </a:moveTo>
                  <a:cubicBezTo>
                    <a:pt x="73" y="17"/>
                    <a:pt x="73" y="55"/>
                    <a:pt x="71" y="108"/>
                  </a:cubicBezTo>
                  <a:cubicBezTo>
                    <a:pt x="68" y="169"/>
                    <a:pt x="48" y="215"/>
                    <a:pt x="48" y="269"/>
                  </a:cubicBezTo>
                  <a:cubicBezTo>
                    <a:pt x="48" y="303"/>
                    <a:pt x="90" y="386"/>
                    <a:pt x="67" y="428"/>
                  </a:cubicBezTo>
                  <a:cubicBezTo>
                    <a:pt x="60" y="439"/>
                    <a:pt x="50" y="447"/>
                    <a:pt x="33" y="450"/>
                  </a:cubicBezTo>
                  <a:cubicBezTo>
                    <a:pt x="21" y="452"/>
                    <a:pt x="6" y="453"/>
                    <a:pt x="0" y="451"/>
                  </a:cubicBezTo>
                  <a:cubicBezTo>
                    <a:pt x="16" y="450"/>
                    <a:pt x="29" y="439"/>
                    <a:pt x="44" y="417"/>
                  </a:cubicBezTo>
                  <a:cubicBezTo>
                    <a:pt x="68" y="375"/>
                    <a:pt x="36" y="301"/>
                    <a:pt x="36" y="267"/>
                  </a:cubicBezTo>
                  <a:cubicBezTo>
                    <a:pt x="36" y="214"/>
                    <a:pt x="59" y="172"/>
                    <a:pt x="62" y="110"/>
                  </a:cubicBezTo>
                  <a:cubicBezTo>
                    <a:pt x="64" y="61"/>
                    <a:pt x="68" y="19"/>
                    <a:pt x="51" y="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6" name="Freeform 264">
              <a:extLst>
                <a:ext uri="{FF2B5EF4-FFF2-40B4-BE49-F238E27FC236}">
                  <a16:creationId xmlns:a16="http://schemas.microsoft.com/office/drawing/2014/main" id="{B88A8845-6FAE-4B00-8BE6-1CCEB3296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3195"/>
              <a:ext cx="225" cy="490"/>
            </a:xfrm>
            <a:custGeom>
              <a:avLst/>
              <a:gdLst>
                <a:gd name="T0" fmla="*/ 0 w 90"/>
                <a:gd name="T1" fmla="*/ 3441 h 184"/>
                <a:gd name="T2" fmla="*/ 520 w 90"/>
                <a:gd name="T3" fmla="*/ 3419 h 184"/>
                <a:gd name="T4" fmla="*/ 1050 w 90"/>
                <a:gd name="T5" fmla="*/ 2999 h 184"/>
                <a:gd name="T6" fmla="*/ 750 w 90"/>
                <a:gd name="T7" fmla="*/ 0 h 184"/>
                <a:gd name="T8" fmla="*/ 1033 w 90"/>
                <a:gd name="T9" fmla="*/ 1928 h 184"/>
                <a:gd name="T10" fmla="*/ 375 w 90"/>
                <a:gd name="T11" fmla="*/ 3398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84">
                  <a:moveTo>
                    <a:pt x="0" y="182"/>
                  </a:moveTo>
                  <a:cubicBezTo>
                    <a:pt x="6" y="184"/>
                    <a:pt x="21" y="183"/>
                    <a:pt x="33" y="181"/>
                  </a:cubicBezTo>
                  <a:cubicBezTo>
                    <a:pt x="50" y="178"/>
                    <a:pt x="60" y="170"/>
                    <a:pt x="67" y="159"/>
                  </a:cubicBezTo>
                  <a:cubicBezTo>
                    <a:pt x="90" y="117"/>
                    <a:pt x="48" y="34"/>
                    <a:pt x="48" y="0"/>
                  </a:cubicBezTo>
                  <a:cubicBezTo>
                    <a:pt x="46" y="18"/>
                    <a:pt x="62" y="75"/>
                    <a:pt x="66" y="102"/>
                  </a:cubicBezTo>
                  <a:cubicBezTo>
                    <a:pt x="70" y="129"/>
                    <a:pt x="66" y="174"/>
                    <a:pt x="24" y="180"/>
                  </a:cubicBezTo>
                </a:path>
              </a:pathLst>
            </a:custGeom>
            <a:solidFill>
              <a:srgbClr val="B5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7" name="Freeform 265">
              <a:extLst>
                <a:ext uri="{FF2B5EF4-FFF2-40B4-BE49-F238E27FC236}">
                  <a16:creationId xmlns:a16="http://schemas.microsoft.com/office/drawing/2014/main" id="{E13E676F-DC6A-4FF2-AE83-09C4BDDFE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475"/>
              <a:ext cx="222" cy="597"/>
            </a:xfrm>
            <a:custGeom>
              <a:avLst/>
              <a:gdLst>
                <a:gd name="T0" fmla="*/ 758 w 89"/>
                <a:gd name="T1" fmla="*/ 21 h 224"/>
                <a:gd name="T2" fmla="*/ 324 w 89"/>
                <a:gd name="T3" fmla="*/ 227 h 224"/>
                <a:gd name="T4" fmla="*/ 312 w 89"/>
                <a:gd name="T5" fmla="*/ 490 h 224"/>
                <a:gd name="T6" fmla="*/ 187 w 89"/>
                <a:gd name="T7" fmla="*/ 717 h 224"/>
                <a:gd name="T8" fmla="*/ 105 w 89"/>
                <a:gd name="T9" fmla="*/ 1114 h 224"/>
                <a:gd name="T10" fmla="*/ 0 w 89"/>
                <a:gd name="T11" fmla="*/ 1727 h 224"/>
                <a:gd name="T12" fmla="*/ 229 w 89"/>
                <a:gd name="T13" fmla="*/ 2742 h 224"/>
                <a:gd name="T14" fmla="*/ 387 w 89"/>
                <a:gd name="T15" fmla="*/ 3409 h 224"/>
                <a:gd name="T16" fmla="*/ 604 w 89"/>
                <a:gd name="T17" fmla="*/ 3809 h 224"/>
                <a:gd name="T18" fmla="*/ 746 w 89"/>
                <a:gd name="T19" fmla="*/ 4206 h 224"/>
                <a:gd name="T20" fmla="*/ 945 w 89"/>
                <a:gd name="T21" fmla="*/ 3843 h 224"/>
                <a:gd name="T22" fmla="*/ 1120 w 89"/>
                <a:gd name="T23" fmla="*/ 3387 h 224"/>
                <a:gd name="T24" fmla="*/ 1132 w 89"/>
                <a:gd name="T25" fmla="*/ 2671 h 224"/>
                <a:gd name="T26" fmla="*/ 1307 w 89"/>
                <a:gd name="T27" fmla="*/ 2010 h 224"/>
                <a:gd name="T28" fmla="*/ 1245 w 89"/>
                <a:gd name="T29" fmla="*/ 1215 h 224"/>
                <a:gd name="T30" fmla="*/ 1162 w 89"/>
                <a:gd name="T31" fmla="*/ 434 h 224"/>
                <a:gd name="T32" fmla="*/ 758 w 89"/>
                <a:gd name="T33" fmla="*/ 21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224">
                  <a:moveTo>
                    <a:pt x="49" y="1"/>
                  </a:moveTo>
                  <a:cubicBezTo>
                    <a:pt x="38" y="0"/>
                    <a:pt x="26" y="2"/>
                    <a:pt x="21" y="12"/>
                  </a:cubicBezTo>
                  <a:cubicBezTo>
                    <a:pt x="20" y="16"/>
                    <a:pt x="22" y="22"/>
                    <a:pt x="20" y="26"/>
                  </a:cubicBezTo>
                  <a:cubicBezTo>
                    <a:pt x="19" y="30"/>
                    <a:pt x="14" y="34"/>
                    <a:pt x="12" y="38"/>
                  </a:cubicBezTo>
                  <a:cubicBezTo>
                    <a:pt x="8" y="46"/>
                    <a:pt x="8" y="52"/>
                    <a:pt x="7" y="59"/>
                  </a:cubicBezTo>
                  <a:cubicBezTo>
                    <a:pt x="6" y="69"/>
                    <a:pt x="1" y="80"/>
                    <a:pt x="0" y="91"/>
                  </a:cubicBezTo>
                  <a:cubicBezTo>
                    <a:pt x="0" y="112"/>
                    <a:pt x="16" y="126"/>
                    <a:pt x="15" y="145"/>
                  </a:cubicBezTo>
                  <a:cubicBezTo>
                    <a:pt x="14" y="164"/>
                    <a:pt x="9" y="166"/>
                    <a:pt x="25" y="180"/>
                  </a:cubicBezTo>
                  <a:cubicBezTo>
                    <a:pt x="34" y="188"/>
                    <a:pt x="36" y="190"/>
                    <a:pt x="39" y="201"/>
                  </a:cubicBezTo>
                  <a:cubicBezTo>
                    <a:pt x="40" y="208"/>
                    <a:pt x="39" y="220"/>
                    <a:pt x="48" y="222"/>
                  </a:cubicBezTo>
                  <a:cubicBezTo>
                    <a:pt x="60" y="224"/>
                    <a:pt x="60" y="209"/>
                    <a:pt x="61" y="203"/>
                  </a:cubicBezTo>
                  <a:cubicBezTo>
                    <a:pt x="64" y="194"/>
                    <a:pt x="69" y="187"/>
                    <a:pt x="72" y="179"/>
                  </a:cubicBezTo>
                  <a:cubicBezTo>
                    <a:pt x="76" y="167"/>
                    <a:pt x="70" y="154"/>
                    <a:pt x="73" y="141"/>
                  </a:cubicBezTo>
                  <a:cubicBezTo>
                    <a:pt x="76" y="129"/>
                    <a:pt x="81" y="117"/>
                    <a:pt x="84" y="106"/>
                  </a:cubicBezTo>
                  <a:cubicBezTo>
                    <a:pt x="89" y="89"/>
                    <a:pt x="80" y="80"/>
                    <a:pt x="80" y="64"/>
                  </a:cubicBezTo>
                  <a:cubicBezTo>
                    <a:pt x="80" y="45"/>
                    <a:pt x="89" y="41"/>
                    <a:pt x="75" y="23"/>
                  </a:cubicBezTo>
                  <a:cubicBezTo>
                    <a:pt x="70" y="17"/>
                    <a:pt x="64" y="2"/>
                    <a:pt x="49" y="1"/>
                  </a:cubicBezTo>
                  <a:close/>
                </a:path>
              </a:pathLst>
            </a:custGeom>
            <a:solidFill>
              <a:srgbClr val="1DA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8" name="Freeform 266">
              <a:extLst>
                <a:ext uri="{FF2B5EF4-FFF2-40B4-BE49-F238E27FC236}">
                  <a16:creationId xmlns:a16="http://schemas.microsoft.com/office/drawing/2014/main" id="{0BEA232C-FBFB-4C87-8547-02B1AD01C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429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9" name="Oval 267">
              <a:extLst>
                <a:ext uri="{FF2B5EF4-FFF2-40B4-BE49-F238E27FC236}">
                  <a16:creationId xmlns:a16="http://schemas.microsoft.com/office/drawing/2014/main" id="{BC67779A-73D7-414D-B92A-3A88CB14C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" y="2661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0" name="Oval 268">
              <a:extLst>
                <a:ext uri="{FF2B5EF4-FFF2-40B4-BE49-F238E27FC236}">
                  <a16:creationId xmlns:a16="http://schemas.microsoft.com/office/drawing/2014/main" id="{9B5CDDDC-2793-4450-8BC9-D735414D6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9" y="2608"/>
              <a:ext cx="65" cy="6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1" name="Oval 269">
              <a:extLst>
                <a:ext uri="{FF2B5EF4-FFF2-40B4-BE49-F238E27FC236}">
                  <a16:creationId xmlns:a16="http://schemas.microsoft.com/office/drawing/2014/main" id="{0758E042-060C-45C4-B3C0-603669D4D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2624"/>
              <a:ext cx="47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2" name="Oval 270">
              <a:extLst>
                <a:ext uri="{FF2B5EF4-FFF2-40B4-BE49-F238E27FC236}">
                  <a16:creationId xmlns:a16="http://schemas.microsoft.com/office/drawing/2014/main" id="{215B1332-7085-4DC2-AA2C-0313B827A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2677"/>
              <a:ext cx="27" cy="3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3" name="Oval 271">
              <a:extLst>
                <a:ext uri="{FF2B5EF4-FFF2-40B4-BE49-F238E27FC236}">
                  <a16:creationId xmlns:a16="http://schemas.microsoft.com/office/drawing/2014/main" id="{B2626E28-F517-473A-A36C-C7A2D9A24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2733"/>
              <a:ext cx="80" cy="86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4" name="Oval 272">
              <a:extLst>
                <a:ext uri="{FF2B5EF4-FFF2-40B4-BE49-F238E27FC236}">
                  <a16:creationId xmlns:a16="http://schemas.microsoft.com/office/drawing/2014/main" id="{7EC7ACC2-4FE5-4D11-8E84-69D216DBC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2701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5" name="Oval 273">
              <a:extLst>
                <a:ext uri="{FF2B5EF4-FFF2-40B4-BE49-F238E27FC236}">
                  <a16:creationId xmlns:a16="http://schemas.microsoft.com/office/drawing/2014/main" id="{A2CCB51E-B0DA-4000-8B1E-BE63BFE7A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" y="2715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6" name="Oval 274">
              <a:extLst>
                <a:ext uri="{FF2B5EF4-FFF2-40B4-BE49-F238E27FC236}">
                  <a16:creationId xmlns:a16="http://schemas.microsoft.com/office/drawing/2014/main" id="{F482E37F-7964-46D0-87D3-9A7469FD2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" y="2675"/>
              <a:ext cx="48" cy="5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7" name="Oval 275">
              <a:extLst>
                <a:ext uri="{FF2B5EF4-FFF2-40B4-BE49-F238E27FC236}">
                  <a16:creationId xmlns:a16="http://schemas.microsoft.com/office/drawing/2014/main" id="{CDBE0F7C-664F-4773-8990-691B8DE17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1" y="2560"/>
              <a:ext cx="48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8" name="Oval 276">
              <a:extLst>
                <a:ext uri="{FF2B5EF4-FFF2-40B4-BE49-F238E27FC236}">
                  <a16:creationId xmlns:a16="http://schemas.microsoft.com/office/drawing/2014/main" id="{96C53766-3FB1-4961-805E-22CEFE485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2499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9" name="Oval 277">
              <a:extLst>
                <a:ext uri="{FF2B5EF4-FFF2-40B4-BE49-F238E27FC236}">
                  <a16:creationId xmlns:a16="http://schemas.microsoft.com/office/drawing/2014/main" id="{2D576E91-3146-4258-B81F-54091D57A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" y="2568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0" name="Oval 278">
              <a:extLst>
                <a:ext uri="{FF2B5EF4-FFF2-40B4-BE49-F238E27FC236}">
                  <a16:creationId xmlns:a16="http://schemas.microsoft.com/office/drawing/2014/main" id="{1237A5AF-58CE-4E22-8FC1-9CC10717B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2520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1" name="Oval 279">
              <a:extLst>
                <a:ext uri="{FF2B5EF4-FFF2-40B4-BE49-F238E27FC236}">
                  <a16:creationId xmlns:a16="http://schemas.microsoft.com/office/drawing/2014/main" id="{A3F6947E-6A7F-4F87-BEFF-1115A3286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2496"/>
              <a:ext cx="27" cy="2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2" name="Oval 280">
              <a:extLst>
                <a:ext uri="{FF2B5EF4-FFF2-40B4-BE49-F238E27FC236}">
                  <a16:creationId xmlns:a16="http://schemas.microsoft.com/office/drawing/2014/main" id="{4B6598ED-9C19-46E6-98DA-0E97F474D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" y="2741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3" name="Oval 281">
              <a:extLst>
                <a:ext uri="{FF2B5EF4-FFF2-40B4-BE49-F238E27FC236}">
                  <a16:creationId xmlns:a16="http://schemas.microsoft.com/office/drawing/2014/main" id="{26C31EA2-DD1E-41BB-953A-0EF2248E5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" y="2715"/>
              <a:ext cx="22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4" name="Oval 282">
              <a:extLst>
                <a:ext uri="{FF2B5EF4-FFF2-40B4-BE49-F238E27FC236}">
                  <a16:creationId xmlns:a16="http://schemas.microsoft.com/office/drawing/2014/main" id="{30D0091D-F781-41EB-A473-249D56032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" y="2728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5" name="Oval 283">
              <a:extLst>
                <a:ext uri="{FF2B5EF4-FFF2-40B4-BE49-F238E27FC236}">
                  <a16:creationId xmlns:a16="http://schemas.microsoft.com/office/drawing/2014/main" id="{48C0157B-9432-4811-A69A-0EA707888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2859"/>
              <a:ext cx="73" cy="7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6" name="Oval 284">
              <a:extLst>
                <a:ext uri="{FF2B5EF4-FFF2-40B4-BE49-F238E27FC236}">
                  <a16:creationId xmlns:a16="http://schemas.microsoft.com/office/drawing/2014/main" id="{7FA42ABD-2A31-4439-9A80-0B51F047F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" y="2864"/>
              <a:ext cx="62" cy="6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7" name="Oval 285">
              <a:extLst>
                <a:ext uri="{FF2B5EF4-FFF2-40B4-BE49-F238E27FC236}">
                  <a16:creationId xmlns:a16="http://schemas.microsoft.com/office/drawing/2014/main" id="{FF368FA3-ECEE-4FA5-A257-899A9B6D1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" y="2824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8" name="Oval 286">
              <a:extLst>
                <a:ext uri="{FF2B5EF4-FFF2-40B4-BE49-F238E27FC236}">
                  <a16:creationId xmlns:a16="http://schemas.microsoft.com/office/drawing/2014/main" id="{FE31B994-1C9B-4AE3-85A5-1A78221DC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1" y="2800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9" name="Oval 287">
              <a:extLst>
                <a:ext uri="{FF2B5EF4-FFF2-40B4-BE49-F238E27FC236}">
                  <a16:creationId xmlns:a16="http://schemas.microsoft.com/office/drawing/2014/main" id="{F5C230B2-BC72-455F-A938-2B691B0CF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2792"/>
              <a:ext cx="52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0" name="Oval 288">
              <a:extLst>
                <a:ext uri="{FF2B5EF4-FFF2-40B4-BE49-F238E27FC236}">
                  <a16:creationId xmlns:a16="http://schemas.microsoft.com/office/drawing/2014/main" id="{A2AD1306-A840-4473-B59D-8C2328B73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2931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1" name="Oval 289">
              <a:extLst>
                <a:ext uri="{FF2B5EF4-FFF2-40B4-BE49-F238E27FC236}">
                  <a16:creationId xmlns:a16="http://schemas.microsoft.com/office/drawing/2014/main" id="{2F9BF279-C458-4E0E-8361-CCA7CA642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2944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2" name="Oval 290">
              <a:extLst>
                <a:ext uri="{FF2B5EF4-FFF2-40B4-BE49-F238E27FC236}">
                  <a16:creationId xmlns:a16="http://schemas.microsoft.com/office/drawing/2014/main" id="{B8B9334B-2B80-43DC-B3EC-4247C7154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" y="2965"/>
              <a:ext cx="57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3" name="Oval 291">
              <a:extLst>
                <a:ext uri="{FF2B5EF4-FFF2-40B4-BE49-F238E27FC236}">
                  <a16:creationId xmlns:a16="http://schemas.microsoft.com/office/drawing/2014/main" id="{DE33960D-CDBF-47F8-B200-0E8013630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3024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4" name="Oval 292">
              <a:extLst>
                <a:ext uri="{FF2B5EF4-FFF2-40B4-BE49-F238E27FC236}">
                  <a16:creationId xmlns:a16="http://schemas.microsoft.com/office/drawing/2014/main" id="{7CC5D20A-D1E0-4634-A41B-6BF043ED8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" y="2917"/>
              <a:ext cx="35" cy="3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5" name="Oval 293">
              <a:extLst>
                <a:ext uri="{FF2B5EF4-FFF2-40B4-BE49-F238E27FC236}">
                  <a16:creationId xmlns:a16="http://schemas.microsoft.com/office/drawing/2014/main" id="{D3F37BC3-CD38-42B7-8DBC-7C506A989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" y="2917"/>
              <a:ext cx="40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6" name="Oval 294">
              <a:extLst>
                <a:ext uri="{FF2B5EF4-FFF2-40B4-BE49-F238E27FC236}">
                  <a16:creationId xmlns:a16="http://schemas.microsoft.com/office/drawing/2014/main" id="{298F50E7-0925-4269-8873-710159AC3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1" y="2827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7" name="Oval 295">
              <a:extLst>
                <a:ext uri="{FF2B5EF4-FFF2-40B4-BE49-F238E27FC236}">
                  <a16:creationId xmlns:a16="http://schemas.microsoft.com/office/drawing/2014/main" id="{8325630D-8D5A-46A6-8D24-61CC6C539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6" y="2555"/>
              <a:ext cx="75" cy="8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8" name="Oval 296">
              <a:extLst>
                <a:ext uri="{FF2B5EF4-FFF2-40B4-BE49-F238E27FC236}">
                  <a16:creationId xmlns:a16="http://schemas.microsoft.com/office/drawing/2014/main" id="{1FA2003A-DFB1-4127-8C20-3027D499B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9" y="2619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9" name="Oval 297">
              <a:extLst>
                <a:ext uri="{FF2B5EF4-FFF2-40B4-BE49-F238E27FC236}">
                  <a16:creationId xmlns:a16="http://schemas.microsoft.com/office/drawing/2014/main" id="{026D7D52-7D24-4FCB-96C3-085FAAEFE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" y="2659"/>
              <a:ext cx="35" cy="3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0" name="Oval 298">
              <a:extLst>
                <a:ext uri="{FF2B5EF4-FFF2-40B4-BE49-F238E27FC236}">
                  <a16:creationId xmlns:a16="http://schemas.microsoft.com/office/drawing/2014/main" id="{6DC84251-D2B3-403D-BDB0-ED68EA9E5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" y="2640"/>
              <a:ext cx="18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1" name="Oval 299">
              <a:extLst>
                <a:ext uri="{FF2B5EF4-FFF2-40B4-BE49-F238E27FC236}">
                  <a16:creationId xmlns:a16="http://schemas.microsoft.com/office/drawing/2014/main" id="{6BDD4B89-CAF3-4DE2-89CF-B0DF5D5FF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" y="2488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2" name="Oval 300">
              <a:extLst>
                <a:ext uri="{FF2B5EF4-FFF2-40B4-BE49-F238E27FC236}">
                  <a16:creationId xmlns:a16="http://schemas.microsoft.com/office/drawing/2014/main" id="{B5932523-6397-49AB-A2DF-A96E86F60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6" y="2520"/>
              <a:ext cx="45" cy="4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3" name="Oval 301">
              <a:extLst>
                <a:ext uri="{FF2B5EF4-FFF2-40B4-BE49-F238E27FC236}">
                  <a16:creationId xmlns:a16="http://schemas.microsoft.com/office/drawing/2014/main" id="{429498A2-8295-444F-8CB0-C3CC5750B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6" y="2472"/>
              <a:ext cx="28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4" name="Oval 302">
              <a:extLst>
                <a:ext uri="{FF2B5EF4-FFF2-40B4-BE49-F238E27FC236}">
                  <a16:creationId xmlns:a16="http://schemas.microsoft.com/office/drawing/2014/main" id="{5D1C378E-C269-4811-B868-2D3A5ACB0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2485"/>
              <a:ext cx="20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5" name="Oval 303">
              <a:extLst>
                <a:ext uri="{FF2B5EF4-FFF2-40B4-BE49-F238E27FC236}">
                  <a16:creationId xmlns:a16="http://schemas.microsoft.com/office/drawing/2014/main" id="{BC1217EC-8564-4754-B859-2AAE3C039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1" y="2541"/>
              <a:ext cx="18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6" name="Oval 304">
              <a:extLst>
                <a:ext uri="{FF2B5EF4-FFF2-40B4-BE49-F238E27FC236}">
                  <a16:creationId xmlns:a16="http://schemas.microsoft.com/office/drawing/2014/main" id="{1C6C2D5E-A825-495B-964C-A9ACE7EB6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" y="2624"/>
              <a:ext cx="33" cy="35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7" name="Oval 305">
              <a:extLst>
                <a:ext uri="{FF2B5EF4-FFF2-40B4-BE49-F238E27FC236}">
                  <a16:creationId xmlns:a16="http://schemas.microsoft.com/office/drawing/2014/main" id="{E6F9CFD4-5A02-43B7-99AC-4A960BFE1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1" y="2619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8" name="Oval 306">
              <a:extLst>
                <a:ext uri="{FF2B5EF4-FFF2-40B4-BE49-F238E27FC236}">
                  <a16:creationId xmlns:a16="http://schemas.microsoft.com/office/drawing/2014/main" id="{FB14E55A-571A-4F01-BBF2-51BBFAB56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" y="2765"/>
              <a:ext cx="32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9" name="Oval 307">
              <a:extLst>
                <a:ext uri="{FF2B5EF4-FFF2-40B4-BE49-F238E27FC236}">
                  <a16:creationId xmlns:a16="http://schemas.microsoft.com/office/drawing/2014/main" id="{B793A67B-93D7-4899-BFC8-56F000408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749"/>
              <a:ext cx="35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40" name="Oval 308">
              <a:extLst>
                <a:ext uri="{FF2B5EF4-FFF2-40B4-BE49-F238E27FC236}">
                  <a16:creationId xmlns:a16="http://schemas.microsoft.com/office/drawing/2014/main" id="{3D285BD2-B369-41B0-AC93-D091039CE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2883"/>
              <a:ext cx="32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41" name="Oval 309">
              <a:extLst>
                <a:ext uri="{FF2B5EF4-FFF2-40B4-BE49-F238E27FC236}">
                  <a16:creationId xmlns:a16="http://schemas.microsoft.com/office/drawing/2014/main" id="{1692666D-DDEE-42F9-8FF2-7AA120230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6" y="2912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42" name="Oval 310">
              <a:extLst>
                <a:ext uri="{FF2B5EF4-FFF2-40B4-BE49-F238E27FC236}">
                  <a16:creationId xmlns:a16="http://schemas.microsoft.com/office/drawing/2014/main" id="{223CD07D-AE48-4E68-BD6B-873BACE78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2837"/>
              <a:ext cx="22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43" name="Oval 311">
              <a:extLst>
                <a:ext uri="{FF2B5EF4-FFF2-40B4-BE49-F238E27FC236}">
                  <a16:creationId xmlns:a16="http://schemas.microsoft.com/office/drawing/2014/main" id="{199C062D-78FA-4E3A-AB78-9C33ACAC1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4" y="2736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44" name="Freeform 312">
              <a:extLst>
                <a:ext uri="{FF2B5EF4-FFF2-40B4-BE49-F238E27FC236}">
                  <a16:creationId xmlns:a16="http://schemas.microsoft.com/office/drawing/2014/main" id="{DE54096D-BDC1-4562-9C91-162715318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2496"/>
              <a:ext cx="80" cy="213"/>
            </a:xfrm>
            <a:custGeom>
              <a:avLst/>
              <a:gdLst>
                <a:gd name="T0" fmla="*/ 458 w 32"/>
                <a:gd name="T1" fmla="*/ 0 h 80"/>
                <a:gd name="T2" fmla="*/ 345 w 32"/>
                <a:gd name="T3" fmla="*/ 205 h 80"/>
                <a:gd name="T4" fmla="*/ 238 w 32"/>
                <a:gd name="T5" fmla="*/ 474 h 80"/>
                <a:gd name="T6" fmla="*/ 145 w 32"/>
                <a:gd name="T7" fmla="*/ 852 h 80"/>
                <a:gd name="T8" fmla="*/ 63 w 32"/>
                <a:gd name="T9" fmla="*/ 1510 h 80"/>
                <a:gd name="T10" fmla="*/ 300 w 32"/>
                <a:gd name="T11" fmla="*/ 908 h 80"/>
                <a:gd name="T12" fmla="*/ 300 w 32"/>
                <a:gd name="T13" fmla="*/ 588 h 80"/>
                <a:gd name="T14" fmla="*/ 500 w 32"/>
                <a:gd name="T15" fmla="*/ 453 h 80"/>
                <a:gd name="T16" fmla="*/ 438 w 32"/>
                <a:gd name="T17" fmla="*/ 320 h 80"/>
                <a:gd name="T18" fmla="*/ 425 w 32"/>
                <a:gd name="T19" fmla="*/ 170 h 80"/>
                <a:gd name="T20" fmla="*/ 488 w 32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80">
                  <a:moveTo>
                    <a:pt x="29" y="0"/>
                  </a:moveTo>
                  <a:cubicBezTo>
                    <a:pt x="21" y="1"/>
                    <a:pt x="21" y="5"/>
                    <a:pt x="22" y="11"/>
                  </a:cubicBezTo>
                  <a:cubicBezTo>
                    <a:pt x="23" y="19"/>
                    <a:pt x="20" y="21"/>
                    <a:pt x="15" y="25"/>
                  </a:cubicBezTo>
                  <a:cubicBezTo>
                    <a:pt x="8" y="31"/>
                    <a:pt x="10" y="36"/>
                    <a:pt x="9" y="45"/>
                  </a:cubicBezTo>
                  <a:cubicBezTo>
                    <a:pt x="8" y="57"/>
                    <a:pt x="0" y="68"/>
                    <a:pt x="4" y="80"/>
                  </a:cubicBezTo>
                  <a:cubicBezTo>
                    <a:pt x="4" y="71"/>
                    <a:pt x="8" y="49"/>
                    <a:pt x="19" y="48"/>
                  </a:cubicBezTo>
                  <a:cubicBezTo>
                    <a:pt x="18" y="41"/>
                    <a:pt x="13" y="38"/>
                    <a:pt x="19" y="31"/>
                  </a:cubicBezTo>
                  <a:cubicBezTo>
                    <a:pt x="22" y="28"/>
                    <a:pt x="31" y="28"/>
                    <a:pt x="32" y="24"/>
                  </a:cubicBezTo>
                  <a:cubicBezTo>
                    <a:pt x="32" y="22"/>
                    <a:pt x="29" y="19"/>
                    <a:pt x="28" y="17"/>
                  </a:cubicBezTo>
                  <a:cubicBezTo>
                    <a:pt x="27" y="15"/>
                    <a:pt x="27" y="11"/>
                    <a:pt x="27" y="9"/>
                  </a:cubicBezTo>
                  <a:cubicBezTo>
                    <a:pt x="28" y="5"/>
                    <a:pt x="31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340" name="Group 313">
            <a:extLst>
              <a:ext uri="{FF2B5EF4-FFF2-40B4-BE49-F238E27FC236}">
                <a16:creationId xmlns:a16="http://schemas.microsoft.com/office/drawing/2014/main" id="{E928A9C6-BF98-4D1B-8633-917356642F80}"/>
              </a:ext>
            </a:extLst>
          </p:cNvPr>
          <p:cNvGrpSpPr>
            <a:grpSpLocks/>
          </p:cNvGrpSpPr>
          <p:nvPr/>
        </p:nvGrpSpPr>
        <p:grpSpPr bwMode="auto">
          <a:xfrm>
            <a:off x="2047875" y="3727450"/>
            <a:ext cx="1581150" cy="2085975"/>
            <a:chOff x="402" y="2482"/>
            <a:chExt cx="996" cy="1314"/>
          </a:xfrm>
        </p:grpSpPr>
        <p:sp>
          <p:nvSpPr>
            <p:cNvPr id="14396" name="Freeform 314">
              <a:extLst>
                <a:ext uri="{FF2B5EF4-FFF2-40B4-BE49-F238E27FC236}">
                  <a16:creationId xmlns:a16="http://schemas.microsoft.com/office/drawing/2014/main" id="{8EAE23ED-8204-41AA-A13F-0986B3480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" y="3655"/>
              <a:ext cx="330" cy="141"/>
            </a:xfrm>
            <a:custGeom>
              <a:avLst/>
              <a:gdLst>
                <a:gd name="T0" fmla="*/ 0 w 132"/>
                <a:gd name="T1" fmla="*/ 865 h 53"/>
                <a:gd name="T2" fmla="*/ 1033 w 132"/>
                <a:gd name="T3" fmla="*/ 998 h 53"/>
                <a:gd name="T4" fmla="*/ 2063 w 132"/>
                <a:gd name="T5" fmla="*/ 849 h 53"/>
                <a:gd name="T6" fmla="*/ 2063 w 132"/>
                <a:gd name="T7" fmla="*/ 849 h 53"/>
                <a:gd name="T8" fmla="*/ 2063 w 132"/>
                <a:gd name="T9" fmla="*/ 0 h 53"/>
                <a:gd name="T10" fmla="*/ 1970 w 132"/>
                <a:gd name="T11" fmla="*/ 192 h 53"/>
                <a:gd name="T12" fmla="*/ 1033 w 132"/>
                <a:gd name="T13" fmla="*/ 375 h 53"/>
                <a:gd name="T14" fmla="*/ 83 w 132"/>
                <a:gd name="T15" fmla="*/ 192 h 53"/>
                <a:gd name="T16" fmla="*/ 0 w 132"/>
                <a:gd name="T17" fmla="*/ 21 h 53"/>
                <a:gd name="T18" fmla="*/ 0 w 132"/>
                <a:gd name="T19" fmla="*/ 849 h 53"/>
                <a:gd name="T20" fmla="*/ 0 w 132"/>
                <a:gd name="T21" fmla="*/ 86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2" h="53">
                  <a:moveTo>
                    <a:pt x="0" y="46"/>
                  </a:moveTo>
                  <a:cubicBezTo>
                    <a:pt x="0" y="49"/>
                    <a:pt x="41" y="53"/>
                    <a:pt x="66" y="53"/>
                  </a:cubicBezTo>
                  <a:cubicBezTo>
                    <a:pt x="91" y="53"/>
                    <a:pt x="132" y="49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30" y="7"/>
                    <a:pt x="126" y="10"/>
                  </a:cubicBezTo>
                  <a:cubicBezTo>
                    <a:pt x="120" y="15"/>
                    <a:pt x="91" y="20"/>
                    <a:pt x="66" y="20"/>
                  </a:cubicBezTo>
                  <a:cubicBezTo>
                    <a:pt x="41" y="20"/>
                    <a:pt x="12" y="15"/>
                    <a:pt x="5" y="10"/>
                  </a:cubicBezTo>
                  <a:cubicBezTo>
                    <a:pt x="2" y="7"/>
                    <a:pt x="0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315">
              <a:extLst>
                <a:ext uri="{FF2B5EF4-FFF2-40B4-BE49-F238E27FC236}">
                  <a16:creationId xmlns:a16="http://schemas.microsoft.com/office/drawing/2014/main" id="{6E7A14F4-3146-464D-A548-3CED48852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2554"/>
              <a:ext cx="335" cy="1154"/>
            </a:xfrm>
            <a:custGeom>
              <a:avLst/>
              <a:gdLst>
                <a:gd name="T0" fmla="*/ 1050 w 134"/>
                <a:gd name="T1" fmla="*/ 8198 h 433"/>
                <a:gd name="T2" fmla="*/ 95 w 134"/>
                <a:gd name="T3" fmla="*/ 8006 h 433"/>
                <a:gd name="T4" fmla="*/ 20 w 134"/>
                <a:gd name="T5" fmla="*/ 7593 h 433"/>
                <a:gd name="T6" fmla="*/ 20 w 134"/>
                <a:gd name="T7" fmla="*/ 434 h 433"/>
                <a:gd name="T8" fmla="*/ 313 w 134"/>
                <a:gd name="T9" fmla="*/ 21 h 433"/>
                <a:gd name="T10" fmla="*/ 1050 w 134"/>
                <a:gd name="T11" fmla="*/ 21 h 433"/>
                <a:gd name="T12" fmla="*/ 1050 w 134"/>
                <a:gd name="T13" fmla="*/ 21 h 433"/>
                <a:gd name="T14" fmla="*/ 1783 w 134"/>
                <a:gd name="T15" fmla="*/ 21 h 433"/>
                <a:gd name="T16" fmla="*/ 2083 w 134"/>
                <a:gd name="T17" fmla="*/ 434 h 433"/>
                <a:gd name="T18" fmla="*/ 2083 w 134"/>
                <a:gd name="T19" fmla="*/ 7593 h 433"/>
                <a:gd name="T20" fmla="*/ 1988 w 134"/>
                <a:gd name="T21" fmla="*/ 8006 h 433"/>
                <a:gd name="T22" fmla="*/ 1050 w 134"/>
                <a:gd name="T23" fmla="*/ 8198 h 4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3">
                  <a:moveTo>
                    <a:pt x="67" y="433"/>
                  </a:moveTo>
                  <a:cubicBezTo>
                    <a:pt x="42" y="433"/>
                    <a:pt x="13" y="428"/>
                    <a:pt x="6" y="423"/>
                  </a:cubicBezTo>
                  <a:cubicBezTo>
                    <a:pt x="0" y="417"/>
                    <a:pt x="1" y="410"/>
                    <a:pt x="1" y="401"/>
                  </a:cubicBezTo>
                  <a:cubicBezTo>
                    <a:pt x="1" y="392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92"/>
                    <a:pt x="133" y="401"/>
                  </a:cubicBezTo>
                  <a:cubicBezTo>
                    <a:pt x="133" y="410"/>
                    <a:pt x="134" y="417"/>
                    <a:pt x="127" y="423"/>
                  </a:cubicBezTo>
                  <a:cubicBezTo>
                    <a:pt x="121" y="428"/>
                    <a:pt x="92" y="433"/>
                    <a:pt x="67" y="43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Oval 316">
              <a:extLst>
                <a:ext uri="{FF2B5EF4-FFF2-40B4-BE49-F238E27FC236}">
                  <a16:creationId xmlns:a16="http://schemas.microsoft.com/office/drawing/2014/main" id="{8724569E-4226-410B-84F1-CD64492C0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" y="3124"/>
              <a:ext cx="188" cy="30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9" name="Oval 317">
              <a:extLst>
                <a:ext uri="{FF2B5EF4-FFF2-40B4-BE49-F238E27FC236}">
                  <a16:creationId xmlns:a16="http://schemas.microsoft.com/office/drawing/2014/main" id="{3CEE8A5C-72F1-4904-B52D-60D47E302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" y="3111"/>
              <a:ext cx="187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00" name="Freeform 318">
              <a:extLst>
                <a:ext uri="{FF2B5EF4-FFF2-40B4-BE49-F238E27FC236}">
                  <a16:creationId xmlns:a16="http://schemas.microsoft.com/office/drawing/2014/main" id="{F2D44191-09D8-475D-ABC8-68397712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" y="2572"/>
              <a:ext cx="308" cy="1123"/>
            </a:xfrm>
            <a:custGeom>
              <a:avLst/>
              <a:gdLst>
                <a:gd name="T0" fmla="*/ 0 w 123"/>
                <a:gd name="T1" fmla="*/ 7762 h 421"/>
                <a:gd name="T2" fmla="*/ 33 w 123"/>
                <a:gd name="T3" fmla="*/ 7800 h 421"/>
                <a:gd name="T4" fmla="*/ 942 w 123"/>
                <a:gd name="T5" fmla="*/ 7992 h 421"/>
                <a:gd name="T6" fmla="*/ 942 w 123"/>
                <a:gd name="T7" fmla="*/ 7992 h 421"/>
                <a:gd name="T8" fmla="*/ 1838 w 123"/>
                <a:gd name="T9" fmla="*/ 7800 h 421"/>
                <a:gd name="T10" fmla="*/ 1913 w 123"/>
                <a:gd name="T11" fmla="*/ 7421 h 421"/>
                <a:gd name="T12" fmla="*/ 1913 w 123"/>
                <a:gd name="T13" fmla="*/ 341 h 421"/>
                <a:gd name="T14" fmla="*/ 1788 w 123"/>
                <a:gd name="T15" fmla="*/ 0 h 421"/>
                <a:gd name="T16" fmla="*/ 1868 w 123"/>
                <a:gd name="T17" fmla="*/ 285 h 421"/>
                <a:gd name="T18" fmla="*/ 1725 w 123"/>
                <a:gd name="T19" fmla="*/ 6282 h 421"/>
                <a:gd name="T20" fmla="*/ 709 w 123"/>
                <a:gd name="T21" fmla="*/ 7821 h 421"/>
                <a:gd name="T22" fmla="*/ 0 w 123"/>
                <a:gd name="T23" fmla="*/ 7762 h 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1">
                  <a:moveTo>
                    <a:pt x="0" y="409"/>
                  </a:moveTo>
                  <a:cubicBezTo>
                    <a:pt x="0" y="410"/>
                    <a:pt x="1" y="411"/>
                    <a:pt x="2" y="411"/>
                  </a:cubicBezTo>
                  <a:cubicBezTo>
                    <a:pt x="8" y="417"/>
                    <a:pt x="35" y="421"/>
                    <a:pt x="60" y="421"/>
                  </a:cubicBezTo>
                  <a:cubicBezTo>
                    <a:pt x="60" y="421"/>
                    <a:pt x="60" y="421"/>
                    <a:pt x="60" y="421"/>
                  </a:cubicBezTo>
                  <a:cubicBezTo>
                    <a:pt x="84" y="421"/>
                    <a:pt x="111" y="417"/>
                    <a:pt x="117" y="411"/>
                  </a:cubicBezTo>
                  <a:cubicBezTo>
                    <a:pt x="123" y="406"/>
                    <a:pt x="122" y="400"/>
                    <a:pt x="122" y="391"/>
                  </a:cubicBezTo>
                  <a:cubicBezTo>
                    <a:pt x="122" y="382"/>
                    <a:pt x="122" y="28"/>
                    <a:pt x="122" y="18"/>
                  </a:cubicBezTo>
                  <a:cubicBezTo>
                    <a:pt x="122" y="11"/>
                    <a:pt x="119" y="4"/>
                    <a:pt x="114" y="0"/>
                  </a:cubicBezTo>
                  <a:cubicBezTo>
                    <a:pt x="115" y="1"/>
                    <a:pt x="118" y="6"/>
                    <a:pt x="119" y="15"/>
                  </a:cubicBezTo>
                  <a:cubicBezTo>
                    <a:pt x="122" y="76"/>
                    <a:pt x="111" y="310"/>
                    <a:pt x="110" y="331"/>
                  </a:cubicBezTo>
                  <a:cubicBezTo>
                    <a:pt x="108" y="371"/>
                    <a:pt x="103" y="411"/>
                    <a:pt x="45" y="412"/>
                  </a:cubicBezTo>
                  <a:cubicBezTo>
                    <a:pt x="25" y="414"/>
                    <a:pt x="5" y="411"/>
                    <a:pt x="0" y="40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Freeform 319">
              <a:extLst>
                <a:ext uri="{FF2B5EF4-FFF2-40B4-BE49-F238E27FC236}">
                  <a16:creationId xmlns:a16="http://schemas.microsoft.com/office/drawing/2014/main" id="{A90F786C-F54E-4058-A1A2-C6599175C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623"/>
              <a:ext cx="158" cy="1072"/>
            </a:xfrm>
            <a:custGeom>
              <a:avLst/>
              <a:gdLst>
                <a:gd name="T0" fmla="*/ 0 w 63"/>
                <a:gd name="T1" fmla="*/ 7624 h 402"/>
                <a:gd name="T2" fmla="*/ 900 w 63"/>
                <a:gd name="T3" fmla="*/ 7432 h 402"/>
                <a:gd name="T4" fmla="*/ 976 w 63"/>
                <a:gd name="T5" fmla="*/ 7053 h 402"/>
                <a:gd name="T6" fmla="*/ 976 w 63"/>
                <a:gd name="T7" fmla="*/ 0 h 402"/>
                <a:gd name="T8" fmla="*/ 838 w 63"/>
                <a:gd name="T9" fmla="*/ 7032 h 402"/>
                <a:gd name="T10" fmla="*/ 0 w 63"/>
                <a:gd name="T11" fmla="*/ 7624 h 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2">
                  <a:moveTo>
                    <a:pt x="0" y="402"/>
                  </a:moveTo>
                  <a:cubicBezTo>
                    <a:pt x="24" y="402"/>
                    <a:pt x="51" y="398"/>
                    <a:pt x="57" y="392"/>
                  </a:cubicBezTo>
                  <a:cubicBezTo>
                    <a:pt x="63" y="387"/>
                    <a:pt x="62" y="381"/>
                    <a:pt x="62" y="372"/>
                  </a:cubicBezTo>
                  <a:cubicBezTo>
                    <a:pt x="62" y="363"/>
                    <a:pt x="62" y="11"/>
                    <a:pt x="62" y="0"/>
                  </a:cubicBezTo>
                  <a:cubicBezTo>
                    <a:pt x="63" y="13"/>
                    <a:pt x="57" y="359"/>
                    <a:pt x="53" y="371"/>
                  </a:cubicBezTo>
                  <a:cubicBezTo>
                    <a:pt x="49" y="383"/>
                    <a:pt x="41" y="399"/>
                    <a:pt x="0" y="402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Freeform 320">
              <a:extLst>
                <a:ext uri="{FF2B5EF4-FFF2-40B4-BE49-F238E27FC236}">
                  <a16:creationId xmlns:a16="http://schemas.microsoft.com/office/drawing/2014/main" id="{19199417-6327-4923-8841-31EAEBD85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" y="2567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70" y="3"/>
                    <a:pt x="51" y="6"/>
                  </a:cubicBezTo>
                  <a:cubicBezTo>
                    <a:pt x="33" y="8"/>
                    <a:pt x="22" y="6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Freeform 321">
              <a:extLst>
                <a:ext uri="{FF2B5EF4-FFF2-40B4-BE49-F238E27FC236}">
                  <a16:creationId xmlns:a16="http://schemas.microsoft.com/office/drawing/2014/main" id="{5FE8440C-5BA8-4AA6-B4BA-FBDBB7CBA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" y="2567"/>
              <a:ext cx="110" cy="181"/>
            </a:xfrm>
            <a:custGeom>
              <a:avLst/>
              <a:gdLst>
                <a:gd name="T0" fmla="*/ 688 w 44"/>
                <a:gd name="T1" fmla="*/ 21 h 68"/>
                <a:gd name="T2" fmla="*/ 283 w 44"/>
                <a:gd name="T3" fmla="*/ 21 h 68"/>
                <a:gd name="T4" fmla="*/ 0 w 44"/>
                <a:gd name="T5" fmla="*/ 418 h 68"/>
                <a:gd name="T6" fmla="*/ 0 w 44"/>
                <a:gd name="T7" fmla="*/ 1283 h 68"/>
                <a:gd name="T8" fmla="*/ 63 w 44"/>
                <a:gd name="T9" fmla="*/ 362 h 68"/>
                <a:gd name="T10" fmla="*/ 688 w 44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44" y="1"/>
                  </a:moveTo>
                  <a:cubicBezTo>
                    <a:pt x="35" y="1"/>
                    <a:pt x="23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2" y="29"/>
                    <a:pt x="4" y="19"/>
                  </a:cubicBezTo>
                  <a:cubicBezTo>
                    <a:pt x="7" y="8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4" name="Oval 322">
              <a:extLst>
                <a:ext uri="{FF2B5EF4-FFF2-40B4-BE49-F238E27FC236}">
                  <a16:creationId xmlns:a16="http://schemas.microsoft.com/office/drawing/2014/main" id="{69558DF6-66F5-40B8-AB09-33A0FA61F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" y="3100"/>
              <a:ext cx="187" cy="30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05" name="Freeform 323">
              <a:extLst>
                <a:ext uri="{FF2B5EF4-FFF2-40B4-BE49-F238E27FC236}">
                  <a16:creationId xmlns:a16="http://schemas.microsoft.com/office/drawing/2014/main" id="{76BEE68C-57FE-4073-B173-AD3C60BEE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3138"/>
              <a:ext cx="150" cy="248"/>
            </a:xfrm>
            <a:custGeom>
              <a:avLst/>
              <a:gdLst>
                <a:gd name="T0" fmla="*/ 675 w 60"/>
                <a:gd name="T1" fmla="*/ 0 h 93"/>
                <a:gd name="T2" fmla="*/ 783 w 60"/>
                <a:gd name="T3" fmla="*/ 589 h 93"/>
                <a:gd name="T4" fmla="*/ 270 w 60"/>
                <a:gd name="T5" fmla="*/ 1536 h 93"/>
                <a:gd name="T6" fmla="*/ 0 w 60"/>
                <a:gd name="T7" fmla="*/ 1400 h 93"/>
                <a:gd name="T8" fmla="*/ 408 w 60"/>
                <a:gd name="T9" fmla="*/ 1763 h 93"/>
                <a:gd name="T10" fmla="*/ 938 w 60"/>
                <a:gd name="T11" fmla="*/ 819 h 93"/>
                <a:gd name="T12" fmla="*/ 675 w 60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93">
                  <a:moveTo>
                    <a:pt x="43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7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7" y="86"/>
                    <a:pt x="16" y="93"/>
                    <a:pt x="26" y="93"/>
                  </a:cubicBezTo>
                  <a:cubicBezTo>
                    <a:pt x="45" y="93"/>
                    <a:pt x="60" y="71"/>
                    <a:pt x="60" y="43"/>
                  </a:cubicBezTo>
                  <a:cubicBezTo>
                    <a:pt x="60" y="25"/>
                    <a:pt x="53" y="8"/>
                    <a:pt x="43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6" name="Freeform 324">
              <a:extLst>
                <a:ext uri="{FF2B5EF4-FFF2-40B4-BE49-F238E27FC236}">
                  <a16:creationId xmlns:a16="http://schemas.microsoft.com/office/drawing/2014/main" id="{CD2B49DE-AC26-4D68-B7C3-C55689553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3703"/>
              <a:ext cx="223" cy="37"/>
            </a:xfrm>
            <a:custGeom>
              <a:avLst/>
              <a:gdLst>
                <a:gd name="T0" fmla="*/ 0 w 89"/>
                <a:gd name="T1" fmla="*/ 0 h 14"/>
                <a:gd name="T2" fmla="*/ 1401 w 89"/>
                <a:gd name="T3" fmla="*/ 77 h 14"/>
                <a:gd name="T4" fmla="*/ 0 w 8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4">
                  <a:moveTo>
                    <a:pt x="0" y="0"/>
                  </a:moveTo>
                  <a:cubicBezTo>
                    <a:pt x="10" y="5"/>
                    <a:pt x="55" y="12"/>
                    <a:pt x="89" y="4"/>
                  </a:cubicBezTo>
                  <a:cubicBezTo>
                    <a:pt x="66" y="14"/>
                    <a:pt x="17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Oval 325">
              <a:extLst>
                <a:ext uri="{FF2B5EF4-FFF2-40B4-BE49-F238E27FC236}">
                  <a16:creationId xmlns:a16="http://schemas.microsoft.com/office/drawing/2014/main" id="{2296AB1F-AC0F-4F1B-ADF2-5092D97B1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" y="3143"/>
              <a:ext cx="97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08" name="Oval 326">
              <a:extLst>
                <a:ext uri="{FF2B5EF4-FFF2-40B4-BE49-F238E27FC236}">
                  <a16:creationId xmlns:a16="http://schemas.microsoft.com/office/drawing/2014/main" id="{13C7CB3F-3131-486C-A3B7-6179F80D2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" y="3100"/>
              <a:ext cx="187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09" name="Freeform 327">
              <a:extLst>
                <a:ext uri="{FF2B5EF4-FFF2-40B4-BE49-F238E27FC236}">
                  <a16:creationId xmlns:a16="http://schemas.microsoft.com/office/drawing/2014/main" id="{EACBF102-76DF-49F0-9B02-AEABBA9B9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2554"/>
              <a:ext cx="335" cy="1154"/>
            </a:xfrm>
            <a:custGeom>
              <a:avLst/>
              <a:gdLst>
                <a:gd name="T0" fmla="*/ 1050 w 134"/>
                <a:gd name="T1" fmla="*/ 8198 h 433"/>
                <a:gd name="T2" fmla="*/ 95 w 134"/>
                <a:gd name="T3" fmla="*/ 8006 h 433"/>
                <a:gd name="T4" fmla="*/ 20 w 134"/>
                <a:gd name="T5" fmla="*/ 7593 h 433"/>
                <a:gd name="T6" fmla="*/ 20 w 134"/>
                <a:gd name="T7" fmla="*/ 434 h 433"/>
                <a:gd name="T8" fmla="*/ 313 w 134"/>
                <a:gd name="T9" fmla="*/ 21 h 433"/>
                <a:gd name="T10" fmla="*/ 1050 w 134"/>
                <a:gd name="T11" fmla="*/ 21 h 433"/>
                <a:gd name="T12" fmla="*/ 1050 w 134"/>
                <a:gd name="T13" fmla="*/ 21 h 433"/>
                <a:gd name="T14" fmla="*/ 1783 w 134"/>
                <a:gd name="T15" fmla="*/ 21 h 433"/>
                <a:gd name="T16" fmla="*/ 2083 w 134"/>
                <a:gd name="T17" fmla="*/ 434 h 433"/>
                <a:gd name="T18" fmla="*/ 2083 w 134"/>
                <a:gd name="T19" fmla="*/ 7593 h 433"/>
                <a:gd name="T20" fmla="*/ 1988 w 134"/>
                <a:gd name="T21" fmla="*/ 8006 h 433"/>
                <a:gd name="T22" fmla="*/ 1050 w 134"/>
                <a:gd name="T23" fmla="*/ 8198 h 4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3">
                  <a:moveTo>
                    <a:pt x="67" y="433"/>
                  </a:moveTo>
                  <a:cubicBezTo>
                    <a:pt x="42" y="433"/>
                    <a:pt x="13" y="428"/>
                    <a:pt x="6" y="423"/>
                  </a:cubicBezTo>
                  <a:cubicBezTo>
                    <a:pt x="0" y="417"/>
                    <a:pt x="1" y="410"/>
                    <a:pt x="1" y="401"/>
                  </a:cubicBezTo>
                  <a:cubicBezTo>
                    <a:pt x="1" y="392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92"/>
                    <a:pt x="133" y="401"/>
                  </a:cubicBezTo>
                  <a:cubicBezTo>
                    <a:pt x="133" y="410"/>
                    <a:pt x="134" y="417"/>
                    <a:pt x="127" y="423"/>
                  </a:cubicBezTo>
                  <a:cubicBezTo>
                    <a:pt x="121" y="428"/>
                    <a:pt x="92" y="433"/>
                    <a:pt x="67" y="43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0" name="Rectangle 328">
              <a:extLst>
                <a:ext uri="{FF2B5EF4-FFF2-40B4-BE49-F238E27FC236}">
                  <a16:creationId xmlns:a16="http://schemas.microsoft.com/office/drawing/2014/main" id="{E8099E82-6C77-4400-A0DF-9135E9223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" y="3708"/>
              <a:ext cx="1" cy="1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1" name="Freeform 329">
              <a:extLst>
                <a:ext uri="{FF2B5EF4-FFF2-40B4-BE49-F238E27FC236}">
                  <a16:creationId xmlns:a16="http://schemas.microsoft.com/office/drawing/2014/main" id="{AA00B0A2-80F5-48C8-B7ED-6B2832A97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" y="3775"/>
              <a:ext cx="330" cy="21"/>
            </a:xfrm>
            <a:custGeom>
              <a:avLst/>
              <a:gdLst>
                <a:gd name="T0" fmla="*/ 0 w 132"/>
                <a:gd name="T1" fmla="*/ 0 h 8"/>
                <a:gd name="T2" fmla="*/ 0 w 132"/>
                <a:gd name="T3" fmla="*/ 21 h 8"/>
                <a:gd name="T4" fmla="*/ 1033 w 132"/>
                <a:gd name="T5" fmla="*/ 144 h 8"/>
                <a:gd name="T6" fmla="*/ 2063 w 132"/>
                <a:gd name="T7" fmla="*/ 0 h 8"/>
                <a:gd name="T8" fmla="*/ 2063 w 13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41" y="8"/>
                    <a:pt x="66" y="8"/>
                  </a:cubicBezTo>
                  <a:cubicBezTo>
                    <a:pt x="91" y="8"/>
                    <a:pt x="132" y="4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2" name="Oval 330">
              <a:extLst>
                <a:ext uri="{FF2B5EF4-FFF2-40B4-BE49-F238E27FC236}">
                  <a16:creationId xmlns:a16="http://schemas.microsoft.com/office/drawing/2014/main" id="{F6051E5C-5F6D-490B-9406-4804DE6AE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" y="3108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3" name="Oval 331">
              <a:extLst>
                <a:ext uri="{FF2B5EF4-FFF2-40B4-BE49-F238E27FC236}">
                  <a16:creationId xmlns:a16="http://schemas.microsoft.com/office/drawing/2014/main" id="{8910865E-123C-4FA7-80C3-0467D7EC7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" y="3162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4" name="Oval 332">
              <a:extLst>
                <a:ext uri="{FF2B5EF4-FFF2-40B4-BE49-F238E27FC236}">
                  <a16:creationId xmlns:a16="http://schemas.microsoft.com/office/drawing/2014/main" id="{07ED3CD0-2DDA-4760-86EC-88851E896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" y="309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5" name="Oval 333">
              <a:extLst>
                <a:ext uri="{FF2B5EF4-FFF2-40B4-BE49-F238E27FC236}">
                  <a16:creationId xmlns:a16="http://schemas.microsoft.com/office/drawing/2014/main" id="{0F5DA24C-7D6F-4DEC-98AB-E22C8811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" y="3151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6" name="Freeform 334">
              <a:extLst>
                <a:ext uri="{FF2B5EF4-FFF2-40B4-BE49-F238E27FC236}">
                  <a16:creationId xmlns:a16="http://schemas.microsoft.com/office/drawing/2014/main" id="{1789AC36-8D58-4BC6-B2EC-AA00E2D73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3655"/>
              <a:ext cx="331" cy="141"/>
            </a:xfrm>
            <a:custGeom>
              <a:avLst/>
              <a:gdLst>
                <a:gd name="T0" fmla="*/ 0 w 132"/>
                <a:gd name="T1" fmla="*/ 865 h 53"/>
                <a:gd name="T2" fmla="*/ 1043 w 132"/>
                <a:gd name="T3" fmla="*/ 998 h 53"/>
                <a:gd name="T4" fmla="*/ 2081 w 132"/>
                <a:gd name="T5" fmla="*/ 849 h 53"/>
                <a:gd name="T6" fmla="*/ 2081 w 132"/>
                <a:gd name="T7" fmla="*/ 849 h 53"/>
                <a:gd name="T8" fmla="*/ 2081 w 132"/>
                <a:gd name="T9" fmla="*/ 0 h 53"/>
                <a:gd name="T10" fmla="*/ 1986 w 132"/>
                <a:gd name="T11" fmla="*/ 192 h 53"/>
                <a:gd name="T12" fmla="*/ 1043 w 132"/>
                <a:gd name="T13" fmla="*/ 375 h 53"/>
                <a:gd name="T14" fmla="*/ 83 w 132"/>
                <a:gd name="T15" fmla="*/ 192 h 53"/>
                <a:gd name="T16" fmla="*/ 0 w 132"/>
                <a:gd name="T17" fmla="*/ 21 h 53"/>
                <a:gd name="T18" fmla="*/ 0 w 132"/>
                <a:gd name="T19" fmla="*/ 849 h 53"/>
                <a:gd name="T20" fmla="*/ 0 w 132"/>
                <a:gd name="T21" fmla="*/ 86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2" h="53">
                  <a:moveTo>
                    <a:pt x="0" y="46"/>
                  </a:moveTo>
                  <a:cubicBezTo>
                    <a:pt x="0" y="49"/>
                    <a:pt x="40" y="53"/>
                    <a:pt x="66" y="53"/>
                  </a:cubicBezTo>
                  <a:cubicBezTo>
                    <a:pt x="91" y="53"/>
                    <a:pt x="131" y="49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4"/>
                    <a:pt x="129" y="7"/>
                    <a:pt x="126" y="10"/>
                  </a:cubicBezTo>
                  <a:cubicBezTo>
                    <a:pt x="120" y="15"/>
                    <a:pt x="91" y="20"/>
                    <a:pt x="66" y="20"/>
                  </a:cubicBezTo>
                  <a:cubicBezTo>
                    <a:pt x="40" y="20"/>
                    <a:pt x="12" y="15"/>
                    <a:pt x="5" y="10"/>
                  </a:cubicBezTo>
                  <a:cubicBezTo>
                    <a:pt x="2" y="7"/>
                    <a:pt x="0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7" name="Freeform 335">
              <a:extLst>
                <a:ext uri="{FF2B5EF4-FFF2-40B4-BE49-F238E27FC236}">
                  <a16:creationId xmlns:a16="http://schemas.microsoft.com/office/drawing/2014/main" id="{DCF716AE-1496-4B9A-826F-04A1AF795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554"/>
              <a:ext cx="333" cy="1154"/>
            </a:xfrm>
            <a:custGeom>
              <a:avLst/>
              <a:gdLst>
                <a:gd name="T0" fmla="*/ 1054 w 133"/>
                <a:gd name="T1" fmla="*/ 8198 h 433"/>
                <a:gd name="T2" fmla="*/ 95 w 133"/>
                <a:gd name="T3" fmla="*/ 8006 h 433"/>
                <a:gd name="T4" fmla="*/ 20 w 133"/>
                <a:gd name="T5" fmla="*/ 7593 h 433"/>
                <a:gd name="T6" fmla="*/ 20 w 133"/>
                <a:gd name="T7" fmla="*/ 434 h 433"/>
                <a:gd name="T8" fmla="*/ 300 w 133"/>
                <a:gd name="T9" fmla="*/ 21 h 433"/>
                <a:gd name="T10" fmla="*/ 1054 w 133"/>
                <a:gd name="T11" fmla="*/ 21 h 433"/>
                <a:gd name="T12" fmla="*/ 1054 w 133"/>
                <a:gd name="T13" fmla="*/ 21 h 433"/>
                <a:gd name="T14" fmla="*/ 1788 w 133"/>
                <a:gd name="T15" fmla="*/ 21 h 433"/>
                <a:gd name="T16" fmla="*/ 2088 w 133"/>
                <a:gd name="T17" fmla="*/ 434 h 433"/>
                <a:gd name="T18" fmla="*/ 2088 w 133"/>
                <a:gd name="T19" fmla="*/ 7593 h 433"/>
                <a:gd name="T20" fmla="*/ 1993 w 133"/>
                <a:gd name="T21" fmla="*/ 8006 h 433"/>
                <a:gd name="T22" fmla="*/ 1054 w 133"/>
                <a:gd name="T23" fmla="*/ 8198 h 4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3">
                  <a:moveTo>
                    <a:pt x="67" y="433"/>
                  </a:moveTo>
                  <a:cubicBezTo>
                    <a:pt x="41" y="433"/>
                    <a:pt x="13" y="428"/>
                    <a:pt x="6" y="423"/>
                  </a:cubicBezTo>
                  <a:cubicBezTo>
                    <a:pt x="0" y="417"/>
                    <a:pt x="1" y="410"/>
                    <a:pt x="1" y="401"/>
                  </a:cubicBezTo>
                  <a:cubicBezTo>
                    <a:pt x="1" y="392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92"/>
                    <a:pt x="133" y="401"/>
                  </a:cubicBezTo>
                  <a:cubicBezTo>
                    <a:pt x="133" y="410"/>
                    <a:pt x="133" y="417"/>
                    <a:pt x="127" y="423"/>
                  </a:cubicBezTo>
                  <a:cubicBezTo>
                    <a:pt x="121" y="428"/>
                    <a:pt x="92" y="433"/>
                    <a:pt x="67" y="43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8" name="Oval 336">
              <a:extLst>
                <a:ext uri="{FF2B5EF4-FFF2-40B4-BE49-F238E27FC236}">
                  <a16:creationId xmlns:a16="http://schemas.microsoft.com/office/drawing/2014/main" id="{98D80001-17D4-4DA2-943F-54B1AB86B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124"/>
              <a:ext cx="191" cy="30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9" name="Oval 337">
              <a:extLst>
                <a:ext uri="{FF2B5EF4-FFF2-40B4-BE49-F238E27FC236}">
                  <a16:creationId xmlns:a16="http://schemas.microsoft.com/office/drawing/2014/main" id="{5B0EA4C6-814C-4926-9EA3-DBFFC395E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3111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0" name="Freeform 338">
              <a:extLst>
                <a:ext uri="{FF2B5EF4-FFF2-40B4-BE49-F238E27FC236}">
                  <a16:creationId xmlns:a16="http://schemas.microsoft.com/office/drawing/2014/main" id="{3DBADA7D-EA3E-484C-AB26-FBC8A771D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572"/>
              <a:ext cx="308" cy="1123"/>
            </a:xfrm>
            <a:custGeom>
              <a:avLst/>
              <a:gdLst>
                <a:gd name="T0" fmla="*/ 0 w 123"/>
                <a:gd name="T1" fmla="*/ 7762 h 421"/>
                <a:gd name="T2" fmla="*/ 33 w 123"/>
                <a:gd name="T3" fmla="*/ 7800 h 421"/>
                <a:gd name="T4" fmla="*/ 929 w 123"/>
                <a:gd name="T5" fmla="*/ 7992 h 421"/>
                <a:gd name="T6" fmla="*/ 929 w 123"/>
                <a:gd name="T7" fmla="*/ 7992 h 421"/>
                <a:gd name="T8" fmla="*/ 1838 w 123"/>
                <a:gd name="T9" fmla="*/ 7800 h 421"/>
                <a:gd name="T10" fmla="*/ 1913 w 123"/>
                <a:gd name="T11" fmla="*/ 7421 h 421"/>
                <a:gd name="T12" fmla="*/ 1913 w 123"/>
                <a:gd name="T13" fmla="*/ 341 h 421"/>
                <a:gd name="T14" fmla="*/ 1775 w 123"/>
                <a:gd name="T15" fmla="*/ 0 h 421"/>
                <a:gd name="T16" fmla="*/ 1851 w 123"/>
                <a:gd name="T17" fmla="*/ 285 h 421"/>
                <a:gd name="T18" fmla="*/ 1713 w 123"/>
                <a:gd name="T19" fmla="*/ 6282 h 421"/>
                <a:gd name="T20" fmla="*/ 689 w 123"/>
                <a:gd name="T21" fmla="*/ 7821 h 421"/>
                <a:gd name="T22" fmla="*/ 0 w 123"/>
                <a:gd name="T23" fmla="*/ 7762 h 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1">
                  <a:moveTo>
                    <a:pt x="0" y="409"/>
                  </a:moveTo>
                  <a:cubicBezTo>
                    <a:pt x="0" y="410"/>
                    <a:pt x="1" y="411"/>
                    <a:pt x="2" y="411"/>
                  </a:cubicBezTo>
                  <a:cubicBezTo>
                    <a:pt x="8" y="417"/>
                    <a:pt x="35" y="421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84" y="421"/>
                    <a:pt x="111" y="417"/>
                    <a:pt x="117" y="411"/>
                  </a:cubicBezTo>
                  <a:cubicBezTo>
                    <a:pt x="123" y="406"/>
                    <a:pt x="122" y="400"/>
                    <a:pt x="122" y="391"/>
                  </a:cubicBezTo>
                  <a:cubicBezTo>
                    <a:pt x="122" y="382"/>
                    <a:pt x="122" y="28"/>
                    <a:pt x="122" y="18"/>
                  </a:cubicBezTo>
                  <a:cubicBezTo>
                    <a:pt x="122" y="11"/>
                    <a:pt x="119" y="4"/>
                    <a:pt x="113" y="0"/>
                  </a:cubicBezTo>
                  <a:cubicBezTo>
                    <a:pt x="114" y="1"/>
                    <a:pt x="118" y="6"/>
                    <a:pt x="118" y="15"/>
                  </a:cubicBezTo>
                  <a:cubicBezTo>
                    <a:pt x="122" y="76"/>
                    <a:pt x="110" y="310"/>
                    <a:pt x="109" y="331"/>
                  </a:cubicBezTo>
                  <a:cubicBezTo>
                    <a:pt x="107" y="371"/>
                    <a:pt x="103" y="411"/>
                    <a:pt x="44" y="412"/>
                  </a:cubicBezTo>
                  <a:cubicBezTo>
                    <a:pt x="25" y="414"/>
                    <a:pt x="4" y="411"/>
                    <a:pt x="0" y="40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1" name="Freeform 339">
              <a:extLst>
                <a:ext uri="{FF2B5EF4-FFF2-40B4-BE49-F238E27FC236}">
                  <a16:creationId xmlns:a16="http://schemas.microsoft.com/office/drawing/2014/main" id="{C8388DB9-8293-4AC2-88DF-70E2C076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623"/>
              <a:ext cx="160" cy="1072"/>
            </a:xfrm>
            <a:custGeom>
              <a:avLst/>
              <a:gdLst>
                <a:gd name="T0" fmla="*/ 0 w 64"/>
                <a:gd name="T1" fmla="*/ 7624 h 402"/>
                <a:gd name="T2" fmla="*/ 908 w 64"/>
                <a:gd name="T3" fmla="*/ 7432 h 402"/>
                <a:gd name="T4" fmla="*/ 988 w 64"/>
                <a:gd name="T5" fmla="*/ 7053 h 402"/>
                <a:gd name="T6" fmla="*/ 988 w 64"/>
                <a:gd name="T7" fmla="*/ 0 h 402"/>
                <a:gd name="T8" fmla="*/ 845 w 64"/>
                <a:gd name="T9" fmla="*/ 7032 h 402"/>
                <a:gd name="T10" fmla="*/ 0 w 64"/>
                <a:gd name="T11" fmla="*/ 7624 h 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2">
                  <a:moveTo>
                    <a:pt x="0" y="402"/>
                  </a:moveTo>
                  <a:cubicBezTo>
                    <a:pt x="25" y="402"/>
                    <a:pt x="52" y="398"/>
                    <a:pt x="58" y="392"/>
                  </a:cubicBezTo>
                  <a:cubicBezTo>
                    <a:pt x="64" y="387"/>
                    <a:pt x="63" y="381"/>
                    <a:pt x="63" y="372"/>
                  </a:cubicBezTo>
                  <a:cubicBezTo>
                    <a:pt x="63" y="363"/>
                    <a:pt x="63" y="11"/>
                    <a:pt x="63" y="0"/>
                  </a:cubicBezTo>
                  <a:cubicBezTo>
                    <a:pt x="64" y="13"/>
                    <a:pt x="58" y="359"/>
                    <a:pt x="54" y="371"/>
                  </a:cubicBezTo>
                  <a:cubicBezTo>
                    <a:pt x="50" y="383"/>
                    <a:pt x="42" y="399"/>
                    <a:pt x="0" y="402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2" name="Freeform 340">
              <a:extLst>
                <a:ext uri="{FF2B5EF4-FFF2-40B4-BE49-F238E27FC236}">
                  <a16:creationId xmlns:a16="http://schemas.microsoft.com/office/drawing/2014/main" id="{090BDE32-14A9-4B96-91E3-D8E1E5432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567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70 w 98"/>
                <a:gd name="T5" fmla="*/ 21 h 106"/>
                <a:gd name="T6" fmla="*/ 970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7" y="1"/>
                  </a:cubicBezTo>
                  <a:cubicBezTo>
                    <a:pt x="29" y="0"/>
                    <a:pt x="62" y="1"/>
                    <a:pt x="62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69" y="3"/>
                    <a:pt x="51" y="6"/>
                  </a:cubicBezTo>
                  <a:cubicBezTo>
                    <a:pt x="32" y="8"/>
                    <a:pt x="22" y="6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3" name="Freeform 341">
              <a:extLst>
                <a:ext uri="{FF2B5EF4-FFF2-40B4-BE49-F238E27FC236}">
                  <a16:creationId xmlns:a16="http://schemas.microsoft.com/office/drawing/2014/main" id="{EC7767F7-D8B8-4CBA-935E-E61BE539F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567"/>
              <a:ext cx="110" cy="181"/>
            </a:xfrm>
            <a:custGeom>
              <a:avLst/>
              <a:gdLst>
                <a:gd name="T0" fmla="*/ 688 w 44"/>
                <a:gd name="T1" fmla="*/ 21 h 68"/>
                <a:gd name="T2" fmla="*/ 270 w 44"/>
                <a:gd name="T3" fmla="*/ 21 h 68"/>
                <a:gd name="T4" fmla="*/ 0 w 44"/>
                <a:gd name="T5" fmla="*/ 418 h 68"/>
                <a:gd name="T6" fmla="*/ 0 w 44"/>
                <a:gd name="T7" fmla="*/ 1283 h 68"/>
                <a:gd name="T8" fmla="*/ 63 w 44"/>
                <a:gd name="T9" fmla="*/ 362 h 68"/>
                <a:gd name="T10" fmla="*/ 688 w 44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44" y="1"/>
                  </a:moveTo>
                  <a:cubicBezTo>
                    <a:pt x="34" y="1"/>
                    <a:pt x="23" y="1"/>
                    <a:pt x="17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0" y="57"/>
                    <a:pt x="2" y="29"/>
                    <a:pt x="4" y="19"/>
                  </a:cubicBezTo>
                  <a:cubicBezTo>
                    <a:pt x="6" y="8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4" name="Oval 342">
              <a:extLst>
                <a:ext uri="{FF2B5EF4-FFF2-40B4-BE49-F238E27FC236}">
                  <a16:creationId xmlns:a16="http://schemas.microsoft.com/office/drawing/2014/main" id="{6E0F4427-BAA3-484C-B882-F92B8271E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" y="3100"/>
              <a:ext cx="188" cy="30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5" name="Freeform 343">
              <a:extLst>
                <a:ext uri="{FF2B5EF4-FFF2-40B4-BE49-F238E27FC236}">
                  <a16:creationId xmlns:a16="http://schemas.microsoft.com/office/drawing/2014/main" id="{120E175B-C4FD-4D77-B5E6-7756A39F3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3138"/>
              <a:ext cx="148" cy="248"/>
            </a:xfrm>
            <a:custGeom>
              <a:avLst/>
              <a:gdLst>
                <a:gd name="T0" fmla="*/ 660 w 59"/>
                <a:gd name="T1" fmla="*/ 0 h 93"/>
                <a:gd name="T2" fmla="*/ 788 w 59"/>
                <a:gd name="T3" fmla="*/ 589 h 93"/>
                <a:gd name="T4" fmla="*/ 251 w 59"/>
                <a:gd name="T5" fmla="*/ 1536 h 93"/>
                <a:gd name="T6" fmla="*/ 0 w 59"/>
                <a:gd name="T7" fmla="*/ 1400 h 93"/>
                <a:gd name="T8" fmla="*/ 409 w 59"/>
                <a:gd name="T9" fmla="*/ 1763 h 93"/>
                <a:gd name="T10" fmla="*/ 931 w 59"/>
                <a:gd name="T11" fmla="*/ 819 h 93"/>
                <a:gd name="T12" fmla="*/ 660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0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4" y="93"/>
                    <a:pt x="59" y="71"/>
                    <a:pt x="59" y="43"/>
                  </a:cubicBezTo>
                  <a:cubicBezTo>
                    <a:pt x="59" y="25"/>
                    <a:pt x="52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6" name="Freeform 344">
              <a:extLst>
                <a:ext uri="{FF2B5EF4-FFF2-40B4-BE49-F238E27FC236}">
                  <a16:creationId xmlns:a16="http://schemas.microsoft.com/office/drawing/2014/main" id="{8815E94D-78FE-479C-85C0-419E4189D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3703"/>
              <a:ext cx="223" cy="37"/>
            </a:xfrm>
            <a:custGeom>
              <a:avLst/>
              <a:gdLst>
                <a:gd name="T0" fmla="*/ 0 w 89"/>
                <a:gd name="T1" fmla="*/ 0 h 14"/>
                <a:gd name="T2" fmla="*/ 1401 w 89"/>
                <a:gd name="T3" fmla="*/ 77 h 14"/>
                <a:gd name="T4" fmla="*/ 0 w 8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4">
                  <a:moveTo>
                    <a:pt x="0" y="0"/>
                  </a:moveTo>
                  <a:cubicBezTo>
                    <a:pt x="11" y="5"/>
                    <a:pt x="56" y="12"/>
                    <a:pt x="89" y="4"/>
                  </a:cubicBezTo>
                  <a:cubicBezTo>
                    <a:pt x="67" y="14"/>
                    <a:pt x="1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7" name="Oval 345">
              <a:extLst>
                <a:ext uri="{FF2B5EF4-FFF2-40B4-BE49-F238E27FC236}">
                  <a16:creationId xmlns:a16="http://schemas.microsoft.com/office/drawing/2014/main" id="{E015F8BA-19CA-424C-B2E7-519C5AD94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" y="3143"/>
              <a:ext cx="96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8" name="Oval 346">
              <a:extLst>
                <a:ext uri="{FF2B5EF4-FFF2-40B4-BE49-F238E27FC236}">
                  <a16:creationId xmlns:a16="http://schemas.microsoft.com/office/drawing/2014/main" id="{B472DF70-FB4F-4938-8039-D9796F445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" y="3100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9" name="Freeform 347">
              <a:extLst>
                <a:ext uri="{FF2B5EF4-FFF2-40B4-BE49-F238E27FC236}">
                  <a16:creationId xmlns:a16="http://schemas.microsoft.com/office/drawing/2014/main" id="{000CF5A6-70A0-4C78-90E9-8C692F6F9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554"/>
              <a:ext cx="333" cy="1154"/>
            </a:xfrm>
            <a:custGeom>
              <a:avLst/>
              <a:gdLst>
                <a:gd name="T0" fmla="*/ 1054 w 133"/>
                <a:gd name="T1" fmla="*/ 8198 h 433"/>
                <a:gd name="T2" fmla="*/ 95 w 133"/>
                <a:gd name="T3" fmla="*/ 8006 h 433"/>
                <a:gd name="T4" fmla="*/ 20 w 133"/>
                <a:gd name="T5" fmla="*/ 7593 h 433"/>
                <a:gd name="T6" fmla="*/ 20 w 133"/>
                <a:gd name="T7" fmla="*/ 434 h 433"/>
                <a:gd name="T8" fmla="*/ 300 w 133"/>
                <a:gd name="T9" fmla="*/ 21 h 433"/>
                <a:gd name="T10" fmla="*/ 1054 w 133"/>
                <a:gd name="T11" fmla="*/ 21 h 433"/>
                <a:gd name="T12" fmla="*/ 1054 w 133"/>
                <a:gd name="T13" fmla="*/ 21 h 433"/>
                <a:gd name="T14" fmla="*/ 1788 w 133"/>
                <a:gd name="T15" fmla="*/ 21 h 433"/>
                <a:gd name="T16" fmla="*/ 2088 w 133"/>
                <a:gd name="T17" fmla="*/ 434 h 433"/>
                <a:gd name="T18" fmla="*/ 2088 w 133"/>
                <a:gd name="T19" fmla="*/ 7593 h 433"/>
                <a:gd name="T20" fmla="*/ 1993 w 133"/>
                <a:gd name="T21" fmla="*/ 8006 h 433"/>
                <a:gd name="T22" fmla="*/ 1054 w 133"/>
                <a:gd name="T23" fmla="*/ 8198 h 4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3">
                  <a:moveTo>
                    <a:pt x="67" y="433"/>
                  </a:moveTo>
                  <a:cubicBezTo>
                    <a:pt x="41" y="433"/>
                    <a:pt x="13" y="428"/>
                    <a:pt x="6" y="423"/>
                  </a:cubicBezTo>
                  <a:cubicBezTo>
                    <a:pt x="0" y="417"/>
                    <a:pt x="1" y="410"/>
                    <a:pt x="1" y="401"/>
                  </a:cubicBezTo>
                  <a:cubicBezTo>
                    <a:pt x="1" y="392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92"/>
                    <a:pt x="133" y="401"/>
                  </a:cubicBezTo>
                  <a:cubicBezTo>
                    <a:pt x="133" y="410"/>
                    <a:pt x="133" y="417"/>
                    <a:pt x="127" y="423"/>
                  </a:cubicBezTo>
                  <a:cubicBezTo>
                    <a:pt x="121" y="428"/>
                    <a:pt x="92" y="433"/>
                    <a:pt x="67" y="43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0" name="Rectangle 348">
              <a:extLst>
                <a:ext uri="{FF2B5EF4-FFF2-40B4-BE49-F238E27FC236}">
                  <a16:creationId xmlns:a16="http://schemas.microsoft.com/office/drawing/2014/main" id="{B565F730-C575-407A-A170-FEDEFB03F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" y="3708"/>
              <a:ext cx="1" cy="1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1" name="Freeform 349">
              <a:extLst>
                <a:ext uri="{FF2B5EF4-FFF2-40B4-BE49-F238E27FC236}">
                  <a16:creationId xmlns:a16="http://schemas.microsoft.com/office/drawing/2014/main" id="{FF2C4152-6133-4327-A3FC-7ACA0B756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3775"/>
              <a:ext cx="331" cy="21"/>
            </a:xfrm>
            <a:custGeom>
              <a:avLst/>
              <a:gdLst>
                <a:gd name="T0" fmla="*/ 0 w 132"/>
                <a:gd name="T1" fmla="*/ 0 h 8"/>
                <a:gd name="T2" fmla="*/ 0 w 132"/>
                <a:gd name="T3" fmla="*/ 21 h 8"/>
                <a:gd name="T4" fmla="*/ 1043 w 132"/>
                <a:gd name="T5" fmla="*/ 144 h 8"/>
                <a:gd name="T6" fmla="*/ 2081 w 132"/>
                <a:gd name="T7" fmla="*/ 0 h 8"/>
                <a:gd name="T8" fmla="*/ 2081 w 13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40" y="8"/>
                    <a:pt x="66" y="8"/>
                  </a:cubicBezTo>
                  <a:cubicBezTo>
                    <a:pt x="91" y="8"/>
                    <a:pt x="131" y="4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2" name="Oval 350">
              <a:extLst>
                <a:ext uri="{FF2B5EF4-FFF2-40B4-BE49-F238E27FC236}">
                  <a16:creationId xmlns:a16="http://schemas.microsoft.com/office/drawing/2014/main" id="{A8A37DA0-7EE9-4806-A56D-DFD2DC93A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3108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3" name="Oval 351">
              <a:extLst>
                <a:ext uri="{FF2B5EF4-FFF2-40B4-BE49-F238E27FC236}">
                  <a16:creationId xmlns:a16="http://schemas.microsoft.com/office/drawing/2014/main" id="{B51EA75C-D689-460E-8FC3-3CE1AD87B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3162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4" name="Oval 352">
              <a:extLst>
                <a:ext uri="{FF2B5EF4-FFF2-40B4-BE49-F238E27FC236}">
                  <a16:creationId xmlns:a16="http://schemas.microsoft.com/office/drawing/2014/main" id="{01C56B51-9D0B-4E58-9ED1-3E8F0EC93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309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5" name="Oval 353">
              <a:extLst>
                <a:ext uri="{FF2B5EF4-FFF2-40B4-BE49-F238E27FC236}">
                  <a16:creationId xmlns:a16="http://schemas.microsoft.com/office/drawing/2014/main" id="{7E0CFA25-7D37-424E-965F-5C8D21457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3151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6" name="Freeform 354">
              <a:extLst>
                <a:ext uri="{FF2B5EF4-FFF2-40B4-BE49-F238E27FC236}">
                  <a16:creationId xmlns:a16="http://schemas.microsoft.com/office/drawing/2014/main" id="{3D7ED3B6-33F7-47DE-B376-E8D8BB30A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3626"/>
              <a:ext cx="332" cy="170"/>
            </a:xfrm>
            <a:custGeom>
              <a:avLst/>
              <a:gdLst>
                <a:gd name="T0" fmla="*/ 2037 w 133"/>
                <a:gd name="T1" fmla="*/ 0 h 64"/>
                <a:gd name="T2" fmla="*/ 1945 w 133"/>
                <a:gd name="T3" fmla="*/ 396 h 64"/>
                <a:gd name="T4" fmla="*/ 1028 w 133"/>
                <a:gd name="T5" fmla="*/ 861 h 64"/>
                <a:gd name="T6" fmla="*/ 125 w 133"/>
                <a:gd name="T7" fmla="*/ 409 h 64"/>
                <a:gd name="T8" fmla="*/ 30 w 133"/>
                <a:gd name="T9" fmla="*/ 0 h 64"/>
                <a:gd name="T10" fmla="*/ 0 w 133"/>
                <a:gd name="T11" fmla="*/ 226 h 64"/>
                <a:gd name="T12" fmla="*/ 0 w 133"/>
                <a:gd name="T13" fmla="*/ 1065 h 64"/>
                <a:gd name="T14" fmla="*/ 1028 w 133"/>
                <a:gd name="T15" fmla="*/ 1201 h 64"/>
                <a:gd name="T16" fmla="*/ 2069 w 133"/>
                <a:gd name="T17" fmla="*/ 1052 h 64"/>
                <a:gd name="T18" fmla="*/ 2069 w 133"/>
                <a:gd name="T19" fmla="*/ 205 h 64"/>
                <a:gd name="T20" fmla="*/ 2037 w 133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3" h="64">
                  <a:moveTo>
                    <a:pt x="131" y="0"/>
                  </a:moveTo>
                  <a:cubicBezTo>
                    <a:pt x="130" y="7"/>
                    <a:pt x="128" y="14"/>
                    <a:pt x="125" y="21"/>
                  </a:cubicBezTo>
                  <a:cubicBezTo>
                    <a:pt x="116" y="37"/>
                    <a:pt x="99" y="46"/>
                    <a:pt x="66" y="46"/>
                  </a:cubicBezTo>
                  <a:cubicBezTo>
                    <a:pt x="35" y="46"/>
                    <a:pt x="17" y="38"/>
                    <a:pt x="8" y="22"/>
                  </a:cubicBezTo>
                  <a:cubicBezTo>
                    <a:pt x="5" y="15"/>
                    <a:pt x="3" y="8"/>
                    <a:pt x="2" y="0"/>
                  </a:cubicBezTo>
                  <a:cubicBezTo>
                    <a:pt x="1" y="7"/>
                    <a:pt x="0" y="13"/>
                    <a:pt x="0" y="1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60"/>
                    <a:pt x="41" y="64"/>
                    <a:pt x="66" y="64"/>
                  </a:cubicBezTo>
                  <a:cubicBezTo>
                    <a:pt x="92" y="64"/>
                    <a:pt x="132" y="60"/>
                    <a:pt x="133" y="56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2" y="13"/>
                    <a:pt x="132" y="7"/>
                    <a:pt x="131" y="0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7" name="Freeform 355">
              <a:extLst>
                <a:ext uri="{FF2B5EF4-FFF2-40B4-BE49-F238E27FC236}">
                  <a16:creationId xmlns:a16="http://schemas.microsoft.com/office/drawing/2014/main" id="{2E88D814-8C34-4EE6-B0CE-C364FAD84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3775"/>
              <a:ext cx="332" cy="21"/>
            </a:xfrm>
            <a:custGeom>
              <a:avLst/>
              <a:gdLst>
                <a:gd name="T0" fmla="*/ 0 w 133"/>
                <a:gd name="T1" fmla="*/ 0 h 8"/>
                <a:gd name="T2" fmla="*/ 0 w 133"/>
                <a:gd name="T3" fmla="*/ 21 h 8"/>
                <a:gd name="T4" fmla="*/ 1028 w 133"/>
                <a:gd name="T5" fmla="*/ 144 h 8"/>
                <a:gd name="T6" fmla="*/ 2069 w 133"/>
                <a:gd name="T7" fmla="*/ 0 h 8"/>
                <a:gd name="T8" fmla="*/ 2069 w 133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1" y="8"/>
                    <a:pt x="66" y="8"/>
                  </a:cubicBezTo>
                  <a:cubicBezTo>
                    <a:pt x="92" y="8"/>
                    <a:pt x="132" y="4"/>
                    <a:pt x="133" y="0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8" name="Freeform 356">
              <a:extLst>
                <a:ext uri="{FF2B5EF4-FFF2-40B4-BE49-F238E27FC236}">
                  <a16:creationId xmlns:a16="http://schemas.microsoft.com/office/drawing/2014/main" id="{87A7159C-C4CF-461E-8509-16BF99FC0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482"/>
              <a:ext cx="405" cy="1266"/>
            </a:xfrm>
            <a:custGeom>
              <a:avLst/>
              <a:gdLst>
                <a:gd name="T0" fmla="*/ 363 w 162"/>
                <a:gd name="T1" fmla="*/ 8540 h 475"/>
                <a:gd name="T2" fmla="*/ 613 w 162"/>
                <a:gd name="T3" fmla="*/ 5400 h 475"/>
                <a:gd name="T4" fmla="*/ 250 w 162"/>
                <a:gd name="T5" fmla="*/ 234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7 h 475"/>
                <a:gd name="T12" fmla="*/ 1938 w 162"/>
                <a:gd name="T13" fmla="*/ 5400 h 475"/>
                <a:gd name="T14" fmla="*/ 2188 w 162"/>
                <a:gd name="T15" fmla="*/ 8518 h 475"/>
                <a:gd name="T16" fmla="*/ 1270 w 162"/>
                <a:gd name="T17" fmla="*/ 8993 h 475"/>
                <a:gd name="T18" fmla="*/ 363 w 162"/>
                <a:gd name="T19" fmla="*/ 854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solidFill>
              <a:srgbClr val="F3F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" name="Freeform 357">
              <a:extLst>
                <a:ext uri="{FF2B5EF4-FFF2-40B4-BE49-F238E27FC236}">
                  <a16:creationId xmlns:a16="http://schemas.microsoft.com/office/drawing/2014/main" id="{027A6966-2073-443A-938B-EB24A6B0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2498"/>
              <a:ext cx="215" cy="1232"/>
            </a:xfrm>
            <a:custGeom>
              <a:avLst/>
              <a:gdLst>
                <a:gd name="T0" fmla="*/ 1250 w 86"/>
                <a:gd name="T1" fmla="*/ 0 h 462"/>
                <a:gd name="T2" fmla="*/ 1250 w 86"/>
                <a:gd name="T3" fmla="*/ 0 h 462"/>
                <a:gd name="T4" fmla="*/ 300 w 86"/>
                <a:gd name="T5" fmla="*/ 2275 h 462"/>
                <a:gd name="T6" fmla="*/ 658 w 86"/>
                <a:gd name="T7" fmla="*/ 5325 h 462"/>
                <a:gd name="T8" fmla="*/ 363 w 86"/>
                <a:gd name="T9" fmla="*/ 8341 h 462"/>
                <a:gd name="T10" fmla="*/ 875 w 86"/>
                <a:gd name="T11" fmla="*/ 8760 h 462"/>
                <a:gd name="T12" fmla="*/ 500 w 86"/>
                <a:gd name="T13" fmla="*/ 8397 h 462"/>
                <a:gd name="T14" fmla="*/ 908 w 86"/>
                <a:gd name="T15" fmla="*/ 5384 h 462"/>
                <a:gd name="T16" fmla="*/ 438 w 86"/>
                <a:gd name="T17" fmla="*/ 2312 h 462"/>
                <a:gd name="T18" fmla="*/ 1345 w 86"/>
                <a:gd name="T19" fmla="*/ 21 h 4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62"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18" y="0"/>
                    <a:pt x="15" y="44"/>
                    <a:pt x="19" y="120"/>
                  </a:cubicBezTo>
                  <a:cubicBezTo>
                    <a:pt x="21" y="181"/>
                    <a:pt x="42" y="227"/>
                    <a:pt x="42" y="281"/>
                  </a:cubicBezTo>
                  <a:cubicBezTo>
                    <a:pt x="42" y="315"/>
                    <a:pt x="0" y="398"/>
                    <a:pt x="23" y="440"/>
                  </a:cubicBezTo>
                  <a:cubicBezTo>
                    <a:pt x="29" y="451"/>
                    <a:pt x="40" y="459"/>
                    <a:pt x="56" y="462"/>
                  </a:cubicBezTo>
                  <a:cubicBezTo>
                    <a:pt x="45" y="458"/>
                    <a:pt x="37" y="452"/>
                    <a:pt x="32" y="443"/>
                  </a:cubicBezTo>
                  <a:cubicBezTo>
                    <a:pt x="9" y="401"/>
                    <a:pt x="58" y="318"/>
                    <a:pt x="58" y="284"/>
                  </a:cubicBezTo>
                  <a:cubicBezTo>
                    <a:pt x="58" y="231"/>
                    <a:pt x="31" y="184"/>
                    <a:pt x="28" y="122"/>
                  </a:cubicBezTo>
                  <a:cubicBezTo>
                    <a:pt x="25" y="46"/>
                    <a:pt x="24" y="1"/>
                    <a:pt x="8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" name="Freeform 358">
              <a:extLst>
                <a:ext uri="{FF2B5EF4-FFF2-40B4-BE49-F238E27FC236}">
                  <a16:creationId xmlns:a16="http://schemas.microsoft.com/office/drawing/2014/main" id="{15B07B2E-01EB-4960-8BC6-5A4053EF1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530"/>
              <a:ext cx="225" cy="1208"/>
            </a:xfrm>
            <a:custGeom>
              <a:avLst/>
              <a:gdLst>
                <a:gd name="T0" fmla="*/ 800 w 90"/>
                <a:gd name="T1" fmla="*/ 0 h 453"/>
                <a:gd name="T2" fmla="*/ 1113 w 90"/>
                <a:gd name="T3" fmla="*/ 2048 h 453"/>
                <a:gd name="T4" fmla="*/ 750 w 90"/>
                <a:gd name="T5" fmla="*/ 5099 h 453"/>
                <a:gd name="T6" fmla="*/ 1050 w 90"/>
                <a:gd name="T7" fmla="*/ 8115 h 453"/>
                <a:gd name="T8" fmla="*/ 520 w 90"/>
                <a:gd name="T9" fmla="*/ 8533 h 453"/>
                <a:gd name="T10" fmla="*/ 0 w 90"/>
                <a:gd name="T11" fmla="*/ 8555 h 453"/>
                <a:gd name="T12" fmla="*/ 688 w 90"/>
                <a:gd name="T13" fmla="*/ 7907 h 453"/>
                <a:gd name="T14" fmla="*/ 563 w 90"/>
                <a:gd name="T15" fmla="*/ 5064 h 453"/>
                <a:gd name="T16" fmla="*/ 970 w 90"/>
                <a:gd name="T17" fmla="*/ 2083 h 453"/>
                <a:gd name="T18" fmla="*/ 800 w 90"/>
                <a:gd name="T19" fmla="*/ 0 h 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453">
                  <a:moveTo>
                    <a:pt x="51" y="0"/>
                  </a:moveTo>
                  <a:cubicBezTo>
                    <a:pt x="73" y="17"/>
                    <a:pt x="73" y="55"/>
                    <a:pt x="71" y="108"/>
                  </a:cubicBezTo>
                  <a:cubicBezTo>
                    <a:pt x="68" y="169"/>
                    <a:pt x="48" y="215"/>
                    <a:pt x="48" y="269"/>
                  </a:cubicBezTo>
                  <a:cubicBezTo>
                    <a:pt x="48" y="303"/>
                    <a:pt x="90" y="386"/>
                    <a:pt x="67" y="428"/>
                  </a:cubicBezTo>
                  <a:cubicBezTo>
                    <a:pt x="61" y="439"/>
                    <a:pt x="50" y="447"/>
                    <a:pt x="33" y="450"/>
                  </a:cubicBezTo>
                  <a:cubicBezTo>
                    <a:pt x="21" y="452"/>
                    <a:pt x="6" y="453"/>
                    <a:pt x="0" y="451"/>
                  </a:cubicBezTo>
                  <a:cubicBezTo>
                    <a:pt x="16" y="450"/>
                    <a:pt x="29" y="439"/>
                    <a:pt x="44" y="417"/>
                  </a:cubicBezTo>
                  <a:cubicBezTo>
                    <a:pt x="68" y="375"/>
                    <a:pt x="36" y="301"/>
                    <a:pt x="36" y="267"/>
                  </a:cubicBezTo>
                  <a:cubicBezTo>
                    <a:pt x="36" y="214"/>
                    <a:pt x="59" y="172"/>
                    <a:pt x="62" y="110"/>
                  </a:cubicBezTo>
                  <a:cubicBezTo>
                    <a:pt x="64" y="61"/>
                    <a:pt x="68" y="19"/>
                    <a:pt x="51" y="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1" name="Freeform 359">
              <a:extLst>
                <a:ext uri="{FF2B5EF4-FFF2-40B4-BE49-F238E27FC236}">
                  <a16:creationId xmlns:a16="http://schemas.microsoft.com/office/drawing/2014/main" id="{37F460E7-4D40-4677-8F47-81BF3490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247"/>
              <a:ext cx="225" cy="491"/>
            </a:xfrm>
            <a:custGeom>
              <a:avLst/>
              <a:gdLst>
                <a:gd name="T0" fmla="*/ 0 w 90"/>
                <a:gd name="T1" fmla="*/ 3461 h 184"/>
                <a:gd name="T2" fmla="*/ 520 w 90"/>
                <a:gd name="T3" fmla="*/ 3440 h 184"/>
                <a:gd name="T4" fmla="*/ 1050 w 90"/>
                <a:gd name="T5" fmla="*/ 3018 h 184"/>
                <a:gd name="T6" fmla="*/ 750 w 90"/>
                <a:gd name="T7" fmla="*/ 0 h 184"/>
                <a:gd name="T8" fmla="*/ 1033 w 90"/>
                <a:gd name="T9" fmla="*/ 1937 h 184"/>
                <a:gd name="T10" fmla="*/ 375 w 90"/>
                <a:gd name="T11" fmla="*/ 3418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84">
                  <a:moveTo>
                    <a:pt x="0" y="182"/>
                  </a:moveTo>
                  <a:cubicBezTo>
                    <a:pt x="6" y="184"/>
                    <a:pt x="21" y="183"/>
                    <a:pt x="33" y="181"/>
                  </a:cubicBezTo>
                  <a:cubicBezTo>
                    <a:pt x="50" y="178"/>
                    <a:pt x="61" y="170"/>
                    <a:pt x="67" y="159"/>
                  </a:cubicBezTo>
                  <a:cubicBezTo>
                    <a:pt x="90" y="117"/>
                    <a:pt x="48" y="34"/>
                    <a:pt x="48" y="0"/>
                  </a:cubicBezTo>
                  <a:cubicBezTo>
                    <a:pt x="46" y="18"/>
                    <a:pt x="62" y="75"/>
                    <a:pt x="66" y="102"/>
                  </a:cubicBezTo>
                  <a:cubicBezTo>
                    <a:pt x="70" y="129"/>
                    <a:pt x="66" y="174"/>
                    <a:pt x="24" y="180"/>
                  </a:cubicBezTo>
                </a:path>
              </a:pathLst>
            </a:custGeom>
            <a:solidFill>
              <a:srgbClr val="B5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" name="Freeform 360">
              <a:extLst>
                <a:ext uri="{FF2B5EF4-FFF2-40B4-BE49-F238E27FC236}">
                  <a16:creationId xmlns:a16="http://schemas.microsoft.com/office/drawing/2014/main" id="{C3369212-5D9B-415E-9933-413B027C3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527"/>
              <a:ext cx="223" cy="597"/>
            </a:xfrm>
            <a:custGeom>
              <a:avLst/>
              <a:gdLst>
                <a:gd name="T0" fmla="*/ 772 w 89"/>
                <a:gd name="T1" fmla="*/ 21 h 224"/>
                <a:gd name="T2" fmla="*/ 333 w 89"/>
                <a:gd name="T3" fmla="*/ 227 h 224"/>
                <a:gd name="T4" fmla="*/ 313 w 89"/>
                <a:gd name="T5" fmla="*/ 490 h 224"/>
                <a:gd name="T6" fmla="*/ 188 w 89"/>
                <a:gd name="T7" fmla="*/ 717 h 224"/>
                <a:gd name="T8" fmla="*/ 113 w 89"/>
                <a:gd name="T9" fmla="*/ 1114 h 224"/>
                <a:gd name="T10" fmla="*/ 0 w 89"/>
                <a:gd name="T11" fmla="*/ 1727 h 224"/>
                <a:gd name="T12" fmla="*/ 238 w 89"/>
                <a:gd name="T13" fmla="*/ 2742 h 224"/>
                <a:gd name="T14" fmla="*/ 396 w 89"/>
                <a:gd name="T15" fmla="*/ 3409 h 224"/>
                <a:gd name="T16" fmla="*/ 616 w 89"/>
                <a:gd name="T17" fmla="*/ 3809 h 224"/>
                <a:gd name="T18" fmla="*/ 754 w 89"/>
                <a:gd name="T19" fmla="*/ 4206 h 224"/>
                <a:gd name="T20" fmla="*/ 960 w 89"/>
                <a:gd name="T21" fmla="*/ 3843 h 224"/>
                <a:gd name="T22" fmla="*/ 1130 w 89"/>
                <a:gd name="T23" fmla="*/ 3387 h 224"/>
                <a:gd name="T24" fmla="*/ 1150 w 89"/>
                <a:gd name="T25" fmla="*/ 2671 h 224"/>
                <a:gd name="T26" fmla="*/ 1318 w 89"/>
                <a:gd name="T27" fmla="*/ 2010 h 224"/>
                <a:gd name="T28" fmla="*/ 1255 w 89"/>
                <a:gd name="T29" fmla="*/ 1215 h 224"/>
                <a:gd name="T30" fmla="*/ 1180 w 89"/>
                <a:gd name="T31" fmla="*/ 434 h 224"/>
                <a:gd name="T32" fmla="*/ 772 w 89"/>
                <a:gd name="T33" fmla="*/ 21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224">
                  <a:moveTo>
                    <a:pt x="49" y="1"/>
                  </a:moveTo>
                  <a:cubicBezTo>
                    <a:pt x="39" y="0"/>
                    <a:pt x="26" y="2"/>
                    <a:pt x="21" y="12"/>
                  </a:cubicBezTo>
                  <a:cubicBezTo>
                    <a:pt x="20" y="16"/>
                    <a:pt x="22" y="22"/>
                    <a:pt x="20" y="26"/>
                  </a:cubicBezTo>
                  <a:cubicBezTo>
                    <a:pt x="19" y="30"/>
                    <a:pt x="14" y="34"/>
                    <a:pt x="12" y="38"/>
                  </a:cubicBezTo>
                  <a:cubicBezTo>
                    <a:pt x="8" y="46"/>
                    <a:pt x="8" y="52"/>
                    <a:pt x="7" y="59"/>
                  </a:cubicBezTo>
                  <a:cubicBezTo>
                    <a:pt x="6" y="69"/>
                    <a:pt x="1" y="80"/>
                    <a:pt x="0" y="91"/>
                  </a:cubicBezTo>
                  <a:cubicBezTo>
                    <a:pt x="0" y="112"/>
                    <a:pt x="16" y="126"/>
                    <a:pt x="15" y="145"/>
                  </a:cubicBezTo>
                  <a:cubicBezTo>
                    <a:pt x="14" y="164"/>
                    <a:pt x="9" y="166"/>
                    <a:pt x="25" y="180"/>
                  </a:cubicBezTo>
                  <a:cubicBezTo>
                    <a:pt x="34" y="188"/>
                    <a:pt x="36" y="190"/>
                    <a:pt x="39" y="201"/>
                  </a:cubicBezTo>
                  <a:cubicBezTo>
                    <a:pt x="41" y="208"/>
                    <a:pt x="39" y="220"/>
                    <a:pt x="48" y="222"/>
                  </a:cubicBezTo>
                  <a:cubicBezTo>
                    <a:pt x="60" y="224"/>
                    <a:pt x="60" y="209"/>
                    <a:pt x="61" y="203"/>
                  </a:cubicBezTo>
                  <a:cubicBezTo>
                    <a:pt x="64" y="194"/>
                    <a:pt x="69" y="187"/>
                    <a:pt x="72" y="179"/>
                  </a:cubicBezTo>
                  <a:cubicBezTo>
                    <a:pt x="76" y="167"/>
                    <a:pt x="70" y="154"/>
                    <a:pt x="73" y="141"/>
                  </a:cubicBezTo>
                  <a:cubicBezTo>
                    <a:pt x="76" y="129"/>
                    <a:pt x="81" y="117"/>
                    <a:pt x="84" y="106"/>
                  </a:cubicBezTo>
                  <a:cubicBezTo>
                    <a:pt x="89" y="89"/>
                    <a:pt x="80" y="80"/>
                    <a:pt x="80" y="64"/>
                  </a:cubicBezTo>
                  <a:cubicBezTo>
                    <a:pt x="80" y="45"/>
                    <a:pt x="89" y="41"/>
                    <a:pt x="75" y="23"/>
                  </a:cubicBezTo>
                  <a:cubicBezTo>
                    <a:pt x="70" y="17"/>
                    <a:pt x="64" y="2"/>
                    <a:pt x="49" y="1"/>
                  </a:cubicBezTo>
                  <a:close/>
                </a:path>
              </a:pathLst>
            </a:custGeom>
            <a:solidFill>
              <a:srgbClr val="1DA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" name="Freeform 361">
              <a:extLst>
                <a:ext uri="{FF2B5EF4-FFF2-40B4-BE49-F238E27FC236}">
                  <a16:creationId xmlns:a16="http://schemas.microsoft.com/office/drawing/2014/main" id="{C5FFB972-BED2-437E-9B88-12A168E07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564"/>
              <a:ext cx="113" cy="1040"/>
            </a:xfrm>
            <a:custGeom>
              <a:avLst/>
              <a:gdLst>
                <a:gd name="T0" fmla="*/ 713 w 45"/>
                <a:gd name="T1" fmla="*/ 4813 h 390"/>
                <a:gd name="T2" fmla="*/ 347 w 45"/>
                <a:gd name="T3" fmla="*/ 1763 h 390"/>
                <a:gd name="T4" fmla="*/ 334 w 45"/>
                <a:gd name="T5" fmla="*/ 1101 h 390"/>
                <a:gd name="T6" fmla="*/ 334 w 45"/>
                <a:gd name="T7" fmla="*/ 1080 h 390"/>
                <a:gd name="T8" fmla="*/ 221 w 45"/>
                <a:gd name="T9" fmla="*/ 171 h 390"/>
                <a:gd name="T10" fmla="*/ 83 w 45"/>
                <a:gd name="T11" fmla="*/ 0 h 390"/>
                <a:gd name="T12" fmla="*/ 50 w 45"/>
                <a:gd name="T13" fmla="*/ 3848 h 390"/>
                <a:gd name="T14" fmla="*/ 0 w 45"/>
                <a:gd name="T15" fmla="*/ 6733 h 390"/>
                <a:gd name="T16" fmla="*/ 347 w 45"/>
                <a:gd name="T17" fmla="*/ 7395 h 390"/>
                <a:gd name="T18" fmla="*/ 347 w 45"/>
                <a:gd name="T19" fmla="*/ 7395 h 390"/>
                <a:gd name="T20" fmla="*/ 713 w 45"/>
                <a:gd name="T21" fmla="*/ 4813 h 3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390">
                  <a:moveTo>
                    <a:pt x="45" y="254"/>
                  </a:moveTo>
                  <a:cubicBezTo>
                    <a:pt x="45" y="201"/>
                    <a:pt x="25" y="155"/>
                    <a:pt x="22" y="93"/>
                  </a:cubicBezTo>
                  <a:cubicBezTo>
                    <a:pt x="21" y="81"/>
                    <a:pt x="21" y="69"/>
                    <a:pt x="21" y="58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18" y="15"/>
                    <a:pt x="14" y="9"/>
                  </a:cubicBezTo>
                  <a:cubicBezTo>
                    <a:pt x="11" y="3"/>
                    <a:pt x="5" y="0"/>
                    <a:pt x="5" y="0"/>
                  </a:cubicBezTo>
                  <a:cubicBezTo>
                    <a:pt x="5" y="0"/>
                    <a:pt x="3" y="105"/>
                    <a:pt x="3" y="203"/>
                  </a:cubicBezTo>
                  <a:cubicBezTo>
                    <a:pt x="3" y="243"/>
                    <a:pt x="2" y="315"/>
                    <a:pt x="0" y="355"/>
                  </a:cubicBezTo>
                  <a:cubicBezTo>
                    <a:pt x="7" y="285"/>
                    <a:pt x="22" y="390"/>
                    <a:pt x="22" y="390"/>
                  </a:cubicBezTo>
                  <a:cubicBezTo>
                    <a:pt x="22" y="390"/>
                    <a:pt x="22" y="390"/>
                    <a:pt x="22" y="390"/>
                  </a:cubicBezTo>
                  <a:cubicBezTo>
                    <a:pt x="20" y="345"/>
                    <a:pt x="45" y="282"/>
                    <a:pt x="45" y="25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" name="Freeform 362">
              <a:extLst>
                <a:ext uri="{FF2B5EF4-FFF2-40B4-BE49-F238E27FC236}">
                  <a16:creationId xmlns:a16="http://schemas.microsoft.com/office/drawing/2014/main" id="{9CBB0178-E3D8-4DFD-A3F7-B6DB11C4E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724"/>
              <a:ext cx="78" cy="856"/>
            </a:xfrm>
            <a:custGeom>
              <a:avLst/>
              <a:gdLst>
                <a:gd name="T0" fmla="*/ 493 w 31"/>
                <a:gd name="T1" fmla="*/ 3072 h 321"/>
                <a:gd name="T2" fmla="*/ 380 w 31"/>
                <a:gd name="T3" fmla="*/ 0 h 321"/>
                <a:gd name="T4" fmla="*/ 367 w 31"/>
                <a:gd name="T5" fmla="*/ 21 h 321"/>
                <a:gd name="T6" fmla="*/ 367 w 31"/>
                <a:gd name="T7" fmla="*/ 648 h 321"/>
                <a:gd name="T8" fmla="*/ 0 w 31"/>
                <a:gd name="T9" fmla="*/ 3677 h 321"/>
                <a:gd name="T10" fmla="*/ 367 w 31"/>
                <a:gd name="T11" fmla="*/ 6051 h 321"/>
                <a:gd name="T12" fmla="*/ 380 w 31"/>
                <a:gd name="T13" fmla="*/ 6088 h 321"/>
                <a:gd name="T14" fmla="*/ 493 w 31"/>
                <a:gd name="T15" fmla="*/ 3072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21">
                  <a:moveTo>
                    <a:pt x="31" y="162"/>
                  </a:moveTo>
                  <a:cubicBezTo>
                    <a:pt x="31" y="70"/>
                    <a:pt x="24" y="0"/>
                    <a:pt x="24" y="0"/>
                  </a:cubicBezTo>
                  <a:cubicBezTo>
                    <a:pt x="24" y="0"/>
                    <a:pt x="24" y="0"/>
                    <a:pt x="23" y="1"/>
                  </a:cubicBezTo>
                  <a:cubicBezTo>
                    <a:pt x="24" y="11"/>
                    <a:pt x="23" y="22"/>
                    <a:pt x="23" y="34"/>
                  </a:cubicBezTo>
                  <a:cubicBezTo>
                    <a:pt x="20" y="96"/>
                    <a:pt x="0" y="141"/>
                    <a:pt x="0" y="194"/>
                  </a:cubicBezTo>
                  <a:cubicBezTo>
                    <a:pt x="0" y="219"/>
                    <a:pt x="21" y="275"/>
                    <a:pt x="23" y="319"/>
                  </a:cubicBezTo>
                  <a:cubicBezTo>
                    <a:pt x="23" y="320"/>
                    <a:pt x="24" y="321"/>
                    <a:pt x="24" y="321"/>
                  </a:cubicBezTo>
                  <a:cubicBezTo>
                    <a:pt x="24" y="321"/>
                    <a:pt x="31" y="253"/>
                    <a:pt x="31" y="16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" name="Freeform 363">
              <a:extLst>
                <a:ext uri="{FF2B5EF4-FFF2-40B4-BE49-F238E27FC236}">
                  <a16:creationId xmlns:a16="http://schemas.microsoft.com/office/drawing/2014/main" id="{16C4189C-F224-47CC-B086-C51AD8FA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3015"/>
              <a:ext cx="60" cy="469"/>
            </a:xfrm>
            <a:custGeom>
              <a:avLst/>
              <a:gdLst>
                <a:gd name="T0" fmla="*/ 238 w 24"/>
                <a:gd name="T1" fmla="*/ 0 h 176"/>
                <a:gd name="T2" fmla="*/ 33 w 24"/>
                <a:gd name="T3" fmla="*/ 1663 h 176"/>
                <a:gd name="T4" fmla="*/ 363 w 24"/>
                <a:gd name="T5" fmla="*/ 3331 h 176"/>
                <a:gd name="T6" fmla="*/ 145 w 24"/>
                <a:gd name="T7" fmla="*/ 1420 h 176"/>
                <a:gd name="T8" fmla="*/ 238 w 24"/>
                <a:gd name="T9" fmla="*/ 0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6">
                  <a:moveTo>
                    <a:pt x="15" y="0"/>
                  </a:moveTo>
                  <a:cubicBezTo>
                    <a:pt x="12" y="17"/>
                    <a:pt x="0" y="69"/>
                    <a:pt x="2" y="88"/>
                  </a:cubicBezTo>
                  <a:cubicBezTo>
                    <a:pt x="4" y="106"/>
                    <a:pt x="21" y="160"/>
                    <a:pt x="23" y="176"/>
                  </a:cubicBezTo>
                  <a:cubicBezTo>
                    <a:pt x="24" y="152"/>
                    <a:pt x="9" y="102"/>
                    <a:pt x="9" y="75"/>
                  </a:cubicBezTo>
                  <a:cubicBezTo>
                    <a:pt x="9" y="49"/>
                    <a:pt x="12" y="18"/>
                    <a:pt x="15" y="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" name="Freeform 364">
              <a:extLst>
                <a:ext uri="{FF2B5EF4-FFF2-40B4-BE49-F238E27FC236}">
                  <a16:creationId xmlns:a16="http://schemas.microsoft.com/office/drawing/2014/main" id="{C61FF11C-9C4F-45F2-81DE-E2D4BC660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482"/>
              <a:ext cx="405" cy="1266"/>
            </a:xfrm>
            <a:custGeom>
              <a:avLst/>
              <a:gdLst>
                <a:gd name="T0" fmla="*/ 363 w 162"/>
                <a:gd name="T1" fmla="*/ 8540 h 475"/>
                <a:gd name="T2" fmla="*/ 613 w 162"/>
                <a:gd name="T3" fmla="*/ 5400 h 475"/>
                <a:gd name="T4" fmla="*/ 250 w 162"/>
                <a:gd name="T5" fmla="*/ 234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7 h 475"/>
                <a:gd name="T12" fmla="*/ 1938 w 162"/>
                <a:gd name="T13" fmla="*/ 5400 h 475"/>
                <a:gd name="T14" fmla="*/ 2188 w 162"/>
                <a:gd name="T15" fmla="*/ 8518 h 475"/>
                <a:gd name="T16" fmla="*/ 1270 w 162"/>
                <a:gd name="T17" fmla="*/ 8993 h 475"/>
                <a:gd name="T18" fmla="*/ 363 w 162"/>
                <a:gd name="T19" fmla="*/ 854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" name="Oval 365">
              <a:extLst>
                <a:ext uri="{FF2B5EF4-FFF2-40B4-BE49-F238E27FC236}">
                  <a16:creationId xmlns:a16="http://schemas.microsoft.com/office/drawing/2014/main" id="{C769B6EC-8AF7-4F45-B57A-112E5B55C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2714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48" name="Oval 366">
              <a:extLst>
                <a:ext uri="{FF2B5EF4-FFF2-40B4-BE49-F238E27FC236}">
                  <a16:creationId xmlns:a16="http://schemas.microsoft.com/office/drawing/2014/main" id="{86680950-A5B1-473F-AF22-C1AA52F3E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" y="2660"/>
              <a:ext cx="65" cy="7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49" name="Oval 367">
              <a:extLst>
                <a:ext uri="{FF2B5EF4-FFF2-40B4-BE49-F238E27FC236}">
                  <a16:creationId xmlns:a16="http://schemas.microsoft.com/office/drawing/2014/main" id="{7DEE9669-4CD9-4480-BD3B-743CC45A0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" y="2676"/>
              <a:ext cx="48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0" name="Oval 368">
              <a:extLst>
                <a:ext uri="{FF2B5EF4-FFF2-40B4-BE49-F238E27FC236}">
                  <a16:creationId xmlns:a16="http://schemas.microsoft.com/office/drawing/2014/main" id="{3123DAAC-3D28-4078-8F95-30405CCC0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" y="2730"/>
              <a:ext cx="28" cy="2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1" name="Oval 369">
              <a:extLst>
                <a:ext uri="{FF2B5EF4-FFF2-40B4-BE49-F238E27FC236}">
                  <a16:creationId xmlns:a16="http://schemas.microsoft.com/office/drawing/2014/main" id="{E6835153-526B-45F0-87D9-B3E401226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2786"/>
              <a:ext cx="80" cy="85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2" name="Oval 370">
              <a:extLst>
                <a:ext uri="{FF2B5EF4-FFF2-40B4-BE49-F238E27FC236}">
                  <a16:creationId xmlns:a16="http://schemas.microsoft.com/office/drawing/2014/main" id="{5613C3A4-7C7E-4ED6-B9F7-93F6052E0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2754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3" name="Oval 371">
              <a:extLst>
                <a:ext uri="{FF2B5EF4-FFF2-40B4-BE49-F238E27FC236}">
                  <a16:creationId xmlns:a16="http://schemas.microsoft.com/office/drawing/2014/main" id="{01E00EC3-0E0C-4574-8599-7C5F0CAA9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2767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4" name="Oval 372">
              <a:extLst>
                <a:ext uri="{FF2B5EF4-FFF2-40B4-BE49-F238E27FC236}">
                  <a16:creationId xmlns:a16="http://schemas.microsoft.com/office/drawing/2014/main" id="{D7B4F57F-4FFF-4DA6-92D2-461B99025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2727"/>
              <a:ext cx="47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5" name="Oval 373">
              <a:extLst>
                <a:ext uri="{FF2B5EF4-FFF2-40B4-BE49-F238E27FC236}">
                  <a16:creationId xmlns:a16="http://schemas.microsoft.com/office/drawing/2014/main" id="{F8791C25-B6EB-432F-BF1D-36334E4BC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" y="2612"/>
              <a:ext cx="47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6" name="Oval 374">
              <a:extLst>
                <a:ext uri="{FF2B5EF4-FFF2-40B4-BE49-F238E27FC236}">
                  <a16:creationId xmlns:a16="http://schemas.microsoft.com/office/drawing/2014/main" id="{6EF19726-3292-4ACA-9A3D-2C0DC5094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" y="2551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7" name="Oval 375">
              <a:extLst>
                <a:ext uri="{FF2B5EF4-FFF2-40B4-BE49-F238E27FC236}">
                  <a16:creationId xmlns:a16="http://schemas.microsoft.com/office/drawing/2014/main" id="{3A1C24CB-03C6-4437-B6A5-CD59BAA1F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2620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8" name="Oval 376">
              <a:extLst>
                <a:ext uri="{FF2B5EF4-FFF2-40B4-BE49-F238E27FC236}">
                  <a16:creationId xmlns:a16="http://schemas.microsoft.com/office/drawing/2014/main" id="{4B2179F1-AD7D-44AC-99E5-4A294D833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2572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9" name="Oval 377">
              <a:extLst>
                <a:ext uri="{FF2B5EF4-FFF2-40B4-BE49-F238E27FC236}">
                  <a16:creationId xmlns:a16="http://schemas.microsoft.com/office/drawing/2014/main" id="{5FAA535B-27FA-458A-A952-40D1CAA5B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" y="2548"/>
              <a:ext cx="28" cy="3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0" name="Oval 378">
              <a:extLst>
                <a:ext uri="{FF2B5EF4-FFF2-40B4-BE49-F238E27FC236}">
                  <a16:creationId xmlns:a16="http://schemas.microsoft.com/office/drawing/2014/main" id="{CF81244B-97E1-4511-A64B-73D4FBAE3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" y="2794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1" name="Oval 379">
              <a:extLst>
                <a:ext uri="{FF2B5EF4-FFF2-40B4-BE49-F238E27FC236}">
                  <a16:creationId xmlns:a16="http://schemas.microsoft.com/office/drawing/2014/main" id="{5A4EFC36-3741-4977-8AF7-5C1C71EE3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" y="2767"/>
              <a:ext cx="23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2" name="Oval 380">
              <a:extLst>
                <a:ext uri="{FF2B5EF4-FFF2-40B4-BE49-F238E27FC236}">
                  <a16:creationId xmlns:a16="http://schemas.microsoft.com/office/drawing/2014/main" id="{41BEF20F-B81B-46DE-8591-5E6AB9125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" y="2780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3" name="Oval 381">
              <a:extLst>
                <a:ext uri="{FF2B5EF4-FFF2-40B4-BE49-F238E27FC236}">
                  <a16:creationId xmlns:a16="http://schemas.microsoft.com/office/drawing/2014/main" id="{2BB992A0-4473-4662-95D7-D456A5891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2911"/>
              <a:ext cx="72" cy="7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4" name="Oval 382">
              <a:extLst>
                <a:ext uri="{FF2B5EF4-FFF2-40B4-BE49-F238E27FC236}">
                  <a16:creationId xmlns:a16="http://schemas.microsoft.com/office/drawing/2014/main" id="{124A5023-D855-436E-8501-178DC8DA4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" y="2916"/>
              <a:ext cx="63" cy="6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5" name="Oval 383">
              <a:extLst>
                <a:ext uri="{FF2B5EF4-FFF2-40B4-BE49-F238E27FC236}">
                  <a16:creationId xmlns:a16="http://schemas.microsoft.com/office/drawing/2014/main" id="{8182A6C6-2A9F-454B-B15E-E6E305E1E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2876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6" name="Oval 384">
              <a:extLst>
                <a:ext uri="{FF2B5EF4-FFF2-40B4-BE49-F238E27FC236}">
                  <a16:creationId xmlns:a16="http://schemas.microsoft.com/office/drawing/2014/main" id="{006841EF-2CEB-47A6-93DF-74F4F2E27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" y="2852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7" name="Oval 385">
              <a:extLst>
                <a:ext uri="{FF2B5EF4-FFF2-40B4-BE49-F238E27FC236}">
                  <a16:creationId xmlns:a16="http://schemas.microsoft.com/office/drawing/2014/main" id="{F996BE42-78AF-4E45-B26E-578C273C5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2844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8" name="Oval 386">
              <a:extLst>
                <a:ext uri="{FF2B5EF4-FFF2-40B4-BE49-F238E27FC236}">
                  <a16:creationId xmlns:a16="http://schemas.microsoft.com/office/drawing/2014/main" id="{C081844D-694B-4A4B-88A2-73D944133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" y="2983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9" name="Oval 387">
              <a:extLst>
                <a:ext uri="{FF2B5EF4-FFF2-40B4-BE49-F238E27FC236}">
                  <a16:creationId xmlns:a16="http://schemas.microsoft.com/office/drawing/2014/main" id="{79DF075A-135E-4BEA-A8B5-18EE944C3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2996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0" name="Oval 388">
              <a:extLst>
                <a:ext uri="{FF2B5EF4-FFF2-40B4-BE49-F238E27FC236}">
                  <a16:creationId xmlns:a16="http://schemas.microsoft.com/office/drawing/2014/main" id="{F5C55000-F356-412F-9237-1860B617F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" y="3018"/>
              <a:ext cx="58" cy="5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1" name="Oval 389">
              <a:extLst>
                <a:ext uri="{FF2B5EF4-FFF2-40B4-BE49-F238E27FC236}">
                  <a16:creationId xmlns:a16="http://schemas.microsoft.com/office/drawing/2014/main" id="{5EE7A6C8-B20C-4648-9601-5106B0C37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" y="3076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2" name="Oval 390">
              <a:extLst>
                <a:ext uri="{FF2B5EF4-FFF2-40B4-BE49-F238E27FC236}">
                  <a16:creationId xmlns:a16="http://schemas.microsoft.com/office/drawing/2014/main" id="{58C2941E-75E5-4A50-BC38-151912E64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" y="2970"/>
              <a:ext cx="35" cy="3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3" name="Oval 391">
              <a:extLst>
                <a:ext uri="{FF2B5EF4-FFF2-40B4-BE49-F238E27FC236}">
                  <a16:creationId xmlns:a16="http://schemas.microsoft.com/office/drawing/2014/main" id="{0DCAB245-E0E6-4BC2-B855-01265C994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2970"/>
              <a:ext cx="40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4" name="Oval 392">
              <a:extLst>
                <a:ext uri="{FF2B5EF4-FFF2-40B4-BE49-F238E27FC236}">
                  <a16:creationId xmlns:a16="http://schemas.microsoft.com/office/drawing/2014/main" id="{5A7D8FB8-8F08-41C8-B2B4-08DBE077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" y="2879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5" name="Oval 393">
              <a:extLst>
                <a:ext uri="{FF2B5EF4-FFF2-40B4-BE49-F238E27FC236}">
                  <a16:creationId xmlns:a16="http://schemas.microsoft.com/office/drawing/2014/main" id="{FB83905A-86D1-4841-8F5D-5B49BE0BA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" y="2607"/>
              <a:ext cx="75" cy="8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6" name="Oval 394">
              <a:extLst>
                <a:ext uri="{FF2B5EF4-FFF2-40B4-BE49-F238E27FC236}">
                  <a16:creationId xmlns:a16="http://schemas.microsoft.com/office/drawing/2014/main" id="{FEBAD491-A7E2-4E64-9147-4B4990B27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2671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7" name="Oval 395">
              <a:extLst>
                <a:ext uri="{FF2B5EF4-FFF2-40B4-BE49-F238E27FC236}">
                  <a16:creationId xmlns:a16="http://schemas.microsoft.com/office/drawing/2014/main" id="{DD2CB770-A265-4FA7-94E3-D2151CF53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" y="2711"/>
              <a:ext cx="35" cy="3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8" name="Oval 396">
              <a:extLst>
                <a:ext uri="{FF2B5EF4-FFF2-40B4-BE49-F238E27FC236}">
                  <a16:creationId xmlns:a16="http://schemas.microsoft.com/office/drawing/2014/main" id="{F9688A12-23B9-4850-8978-CC82668BC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2692"/>
              <a:ext cx="17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9" name="Oval 397">
              <a:extLst>
                <a:ext uri="{FF2B5EF4-FFF2-40B4-BE49-F238E27FC236}">
                  <a16:creationId xmlns:a16="http://schemas.microsoft.com/office/drawing/2014/main" id="{B553F6C6-F5BB-4769-BE6A-A9CC241C6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" y="2540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0" name="Oval 398">
              <a:extLst>
                <a:ext uri="{FF2B5EF4-FFF2-40B4-BE49-F238E27FC236}">
                  <a16:creationId xmlns:a16="http://schemas.microsoft.com/office/drawing/2014/main" id="{CDDA9894-6759-4381-B643-873CD6584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" y="2572"/>
              <a:ext cx="45" cy="4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1" name="Oval 399">
              <a:extLst>
                <a:ext uri="{FF2B5EF4-FFF2-40B4-BE49-F238E27FC236}">
                  <a16:creationId xmlns:a16="http://schemas.microsoft.com/office/drawing/2014/main" id="{6AA4B3FF-22F1-4DBE-BA14-154DBA223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" y="2524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2" name="Oval 400">
              <a:extLst>
                <a:ext uri="{FF2B5EF4-FFF2-40B4-BE49-F238E27FC236}">
                  <a16:creationId xmlns:a16="http://schemas.microsoft.com/office/drawing/2014/main" id="{FF0984A8-C316-43DB-B1A8-9CA903039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" y="2538"/>
              <a:ext cx="20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3" name="Oval 401">
              <a:extLst>
                <a:ext uri="{FF2B5EF4-FFF2-40B4-BE49-F238E27FC236}">
                  <a16:creationId xmlns:a16="http://schemas.microsoft.com/office/drawing/2014/main" id="{5F24DE15-6F6D-460C-9932-C4A4BA5A9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" y="2594"/>
              <a:ext cx="17" cy="1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4" name="Oval 402">
              <a:extLst>
                <a:ext uri="{FF2B5EF4-FFF2-40B4-BE49-F238E27FC236}">
                  <a16:creationId xmlns:a16="http://schemas.microsoft.com/office/drawing/2014/main" id="{B0E6BEBF-D62A-48CC-9824-A03E2ACF8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" y="2676"/>
              <a:ext cx="32" cy="35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5" name="Oval 403">
              <a:extLst>
                <a:ext uri="{FF2B5EF4-FFF2-40B4-BE49-F238E27FC236}">
                  <a16:creationId xmlns:a16="http://schemas.microsoft.com/office/drawing/2014/main" id="{C0EAC5A9-6C39-41E5-9C92-6B3145B0B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2671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6" name="Oval 404">
              <a:extLst>
                <a:ext uri="{FF2B5EF4-FFF2-40B4-BE49-F238E27FC236}">
                  <a16:creationId xmlns:a16="http://schemas.microsoft.com/office/drawing/2014/main" id="{EFC215BC-8237-4910-AC50-A4B31FD7D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" y="2818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7" name="Oval 405">
              <a:extLst>
                <a:ext uri="{FF2B5EF4-FFF2-40B4-BE49-F238E27FC236}">
                  <a16:creationId xmlns:a16="http://schemas.microsoft.com/office/drawing/2014/main" id="{0BB66B9C-9C55-48F3-BB64-7B02381DA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2802"/>
              <a:ext cx="35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8" name="Oval 406">
              <a:extLst>
                <a:ext uri="{FF2B5EF4-FFF2-40B4-BE49-F238E27FC236}">
                  <a16:creationId xmlns:a16="http://schemas.microsoft.com/office/drawing/2014/main" id="{1DBD37D1-2125-4628-A42D-B51EE8AB1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2935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9" name="Oval 407">
              <a:extLst>
                <a:ext uri="{FF2B5EF4-FFF2-40B4-BE49-F238E27FC236}">
                  <a16:creationId xmlns:a16="http://schemas.microsoft.com/office/drawing/2014/main" id="{84749697-1BD8-4E9E-B80A-1030955DC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" y="2964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90" name="Oval 408">
              <a:extLst>
                <a:ext uri="{FF2B5EF4-FFF2-40B4-BE49-F238E27FC236}">
                  <a16:creationId xmlns:a16="http://schemas.microsoft.com/office/drawing/2014/main" id="{87155C10-C861-4B25-A357-E74EE2694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2890"/>
              <a:ext cx="23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91" name="Oval 409">
              <a:extLst>
                <a:ext uri="{FF2B5EF4-FFF2-40B4-BE49-F238E27FC236}">
                  <a16:creationId xmlns:a16="http://schemas.microsoft.com/office/drawing/2014/main" id="{40FBF18E-C38F-43C2-983B-65E667298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" y="2788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92" name="Freeform 410">
              <a:extLst>
                <a:ext uri="{FF2B5EF4-FFF2-40B4-BE49-F238E27FC236}">
                  <a16:creationId xmlns:a16="http://schemas.microsoft.com/office/drawing/2014/main" id="{C77BEDA5-5F57-41D1-914D-9AC6ED89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2548"/>
              <a:ext cx="80" cy="214"/>
            </a:xfrm>
            <a:custGeom>
              <a:avLst/>
              <a:gdLst>
                <a:gd name="T0" fmla="*/ 458 w 32"/>
                <a:gd name="T1" fmla="*/ 0 h 80"/>
                <a:gd name="T2" fmla="*/ 345 w 32"/>
                <a:gd name="T3" fmla="*/ 209 h 80"/>
                <a:gd name="T4" fmla="*/ 238 w 32"/>
                <a:gd name="T5" fmla="*/ 479 h 80"/>
                <a:gd name="T6" fmla="*/ 145 w 32"/>
                <a:gd name="T7" fmla="*/ 859 h 80"/>
                <a:gd name="T8" fmla="*/ 63 w 32"/>
                <a:gd name="T9" fmla="*/ 1530 h 80"/>
                <a:gd name="T10" fmla="*/ 300 w 32"/>
                <a:gd name="T11" fmla="*/ 915 h 80"/>
                <a:gd name="T12" fmla="*/ 300 w 32"/>
                <a:gd name="T13" fmla="*/ 594 h 80"/>
                <a:gd name="T14" fmla="*/ 500 w 32"/>
                <a:gd name="T15" fmla="*/ 457 h 80"/>
                <a:gd name="T16" fmla="*/ 438 w 32"/>
                <a:gd name="T17" fmla="*/ 321 h 80"/>
                <a:gd name="T18" fmla="*/ 425 w 32"/>
                <a:gd name="T19" fmla="*/ 171 h 80"/>
                <a:gd name="T20" fmla="*/ 488 w 32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80">
                  <a:moveTo>
                    <a:pt x="29" y="0"/>
                  </a:moveTo>
                  <a:cubicBezTo>
                    <a:pt x="22" y="1"/>
                    <a:pt x="21" y="5"/>
                    <a:pt x="22" y="11"/>
                  </a:cubicBezTo>
                  <a:cubicBezTo>
                    <a:pt x="23" y="19"/>
                    <a:pt x="21" y="21"/>
                    <a:pt x="15" y="25"/>
                  </a:cubicBezTo>
                  <a:cubicBezTo>
                    <a:pt x="8" y="31"/>
                    <a:pt x="10" y="36"/>
                    <a:pt x="9" y="45"/>
                  </a:cubicBezTo>
                  <a:cubicBezTo>
                    <a:pt x="8" y="57"/>
                    <a:pt x="0" y="68"/>
                    <a:pt x="4" y="80"/>
                  </a:cubicBezTo>
                  <a:cubicBezTo>
                    <a:pt x="4" y="71"/>
                    <a:pt x="8" y="49"/>
                    <a:pt x="19" y="48"/>
                  </a:cubicBezTo>
                  <a:cubicBezTo>
                    <a:pt x="18" y="41"/>
                    <a:pt x="13" y="38"/>
                    <a:pt x="19" y="31"/>
                  </a:cubicBezTo>
                  <a:cubicBezTo>
                    <a:pt x="22" y="28"/>
                    <a:pt x="32" y="28"/>
                    <a:pt x="32" y="24"/>
                  </a:cubicBezTo>
                  <a:cubicBezTo>
                    <a:pt x="32" y="22"/>
                    <a:pt x="29" y="19"/>
                    <a:pt x="28" y="17"/>
                  </a:cubicBezTo>
                  <a:cubicBezTo>
                    <a:pt x="27" y="15"/>
                    <a:pt x="27" y="11"/>
                    <a:pt x="27" y="9"/>
                  </a:cubicBezTo>
                  <a:cubicBezTo>
                    <a:pt x="28" y="5"/>
                    <a:pt x="31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341" name="Group 411">
            <a:extLst>
              <a:ext uri="{FF2B5EF4-FFF2-40B4-BE49-F238E27FC236}">
                <a16:creationId xmlns:a16="http://schemas.microsoft.com/office/drawing/2014/main" id="{631C981E-A1E6-4CF9-9826-36B3BA8958BC}"/>
              </a:ext>
            </a:extLst>
          </p:cNvPr>
          <p:cNvGrpSpPr>
            <a:grpSpLocks/>
          </p:cNvGrpSpPr>
          <p:nvPr/>
        </p:nvGrpSpPr>
        <p:grpSpPr bwMode="auto">
          <a:xfrm>
            <a:off x="8607425" y="3670300"/>
            <a:ext cx="642938" cy="2087563"/>
            <a:chOff x="4898" y="2384"/>
            <a:chExt cx="405" cy="1315"/>
          </a:xfrm>
        </p:grpSpPr>
        <p:sp>
          <p:nvSpPr>
            <p:cNvPr id="14342" name="Freeform 412">
              <a:extLst>
                <a:ext uri="{FF2B5EF4-FFF2-40B4-BE49-F238E27FC236}">
                  <a16:creationId xmlns:a16="http://schemas.microsoft.com/office/drawing/2014/main" id="{3F0AC1A3-4267-479A-9C89-36CFCDEE0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528"/>
              <a:ext cx="331" cy="171"/>
            </a:xfrm>
            <a:custGeom>
              <a:avLst/>
              <a:gdLst>
                <a:gd name="T0" fmla="*/ 2061 w 132"/>
                <a:gd name="T1" fmla="*/ 0 h 64"/>
                <a:gd name="T2" fmla="*/ 1968 w 132"/>
                <a:gd name="T3" fmla="*/ 401 h 64"/>
                <a:gd name="T4" fmla="*/ 1043 w 132"/>
                <a:gd name="T5" fmla="*/ 879 h 64"/>
                <a:gd name="T6" fmla="*/ 125 w 132"/>
                <a:gd name="T7" fmla="*/ 422 h 64"/>
                <a:gd name="T8" fmla="*/ 20 w 132"/>
                <a:gd name="T9" fmla="*/ 0 h 64"/>
                <a:gd name="T10" fmla="*/ 0 w 132"/>
                <a:gd name="T11" fmla="*/ 230 h 64"/>
                <a:gd name="T12" fmla="*/ 0 w 132"/>
                <a:gd name="T13" fmla="*/ 1085 h 64"/>
                <a:gd name="T14" fmla="*/ 1043 w 132"/>
                <a:gd name="T15" fmla="*/ 1221 h 64"/>
                <a:gd name="T16" fmla="*/ 2081 w 132"/>
                <a:gd name="T17" fmla="*/ 1071 h 64"/>
                <a:gd name="T18" fmla="*/ 2081 w 132"/>
                <a:gd name="T19" fmla="*/ 206 h 64"/>
                <a:gd name="T20" fmla="*/ 2061 w 132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2" h="64">
                  <a:moveTo>
                    <a:pt x="131" y="0"/>
                  </a:moveTo>
                  <a:cubicBezTo>
                    <a:pt x="130" y="7"/>
                    <a:pt x="128" y="14"/>
                    <a:pt x="125" y="21"/>
                  </a:cubicBezTo>
                  <a:cubicBezTo>
                    <a:pt x="116" y="37"/>
                    <a:pt x="99" y="46"/>
                    <a:pt x="66" y="46"/>
                  </a:cubicBezTo>
                  <a:cubicBezTo>
                    <a:pt x="35" y="46"/>
                    <a:pt x="17" y="38"/>
                    <a:pt x="8" y="22"/>
                  </a:cubicBezTo>
                  <a:cubicBezTo>
                    <a:pt x="5" y="15"/>
                    <a:pt x="3" y="8"/>
                    <a:pt x="1" y="0"/>
                  </a:cubicBezTo>
                  <a:cubicBezTo>
                    <a:pt x="1" y="7"/>
                    <a:pt x="0" y="13"/>
                    <a:pt x="0" y="1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60"/>
                    <a:pt x="41" y="64"/>
                    <a:pt x="66" y="64"/>
                  </a:cubicBezTo>
                  <a:cubicBezTo>
                    <a:pt x="91" y="64"/>
                    <a:pt x="132" y="60"/>
                    <a:pt x="132" y="56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3"/>
                    <a:pt x="132" y="7"/>
                    <a:pt x="131" y="0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" name="Freeform 413">
              <a:extLst>
                <a:ext uri="{FF2B5EF4-FFF2-40B4-BE49-F238E27FC236}">
                  <a16:creationId xmlns:a16="http://schemas.microsoft.com/office/drawing/2014/main" id="{58941D16-B40D-400A-A618-99688550B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678"/>
              <a:ext cx="331" cy="21"/>
            </a:xfrm>
            <a:custGeom>
              <a:avLst/>
              <a:gdLst>
                <a:gd name="T0" fmla="*/ 0 w 132"/>
                <a:gd name="T1" fmla="*/ 0 h 8"/>
                <a:gd name="T2" fmla="*/ 0 w 132"/>
                <a:gd name="T3" fmla="*/ 21 h 8"/>
                <a:gd name="T4" fmla="*/ 1043 w 132"/>
                <a:gd name="T5" fmla="*/ 144 h 8"/>
                <a:gd name="T6" fmla="*/ 2081 w 132"/>
                <a:gd name="T7" fmla="*/ 0 h 8"/>
                <a:gd name="T8" fmla="*/ 2081 w 13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1" y="8"/>
                    <a:pt x="66" y="8"/>
                  </a:cubicBezTo>
                  <a:cubicBezTo>
                    <a:pt x="91" y="8"/>
                    <a:pt x="132" y="4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" name="Freeform 414">
              <a:extLst>
                <a:ext uri="{FF2B5EF4-FFF2-40B4-BE49-F238E27FC236}">
                  <a16:creationId xmlns:a16="http://schemas.microsoft.com/office/drawing/2014/main" id="{F0F6AE29-69A3-4B04-B4DD-7E1A21C01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384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solidFill>
              <a:srgbClr val="F3F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5" name="Freeform 415">
              <a:extLst>
                <a:ext uri="{FF2B5EF4-FFF2-40B4-BE49-F238E27FC236}">
                  <a16:creationId xmlns:a16="http://schemas.microsoft.com/office/drawing/2014/main" id="{B120C9E0-087B-4BFA-9237-FCB0A6E87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400"/>
              <a:ext cx="218" cy="1232"/>
            </a:xfrm>
            <a:custGeom>
              <a:avLst/>
              <a:gdLst>
                <a:gd name="T0" fmla="*/ 1275 w 87"/>
                <a:gd name="T1" fmla="*/ 0 h 462"/>
                <a:gd name="T2" fmla="*/ 1275 w 87"/>
                <a:gd name="T3" fmla="*/ 0 h 462"/>
                <a:gd name="T4" fmla="*/ 313 w 87"/>
                <a:gd name="T5" fmla="*/ 2275 h 462"/>
                <a:gd name="T6" fmla="*/ 659 w 87"/>
                <a:gd name="T7" fmla="*/ 5325 h 462"/>
                <a:gd name="T8" fmla="*/ 376 w 87"/>
                <a:gd name="T9" fmla="*/ 8341 h 462"/>
                <a:gd name="T10" fmla="*/ 897 w 87"/>
                <a:gd name="T11" fmla="*/ 8760 h 462"/>
                <a:gd name="T12" fmla="*/ 521 w 87"/>
                <a:gd name="T13" fmla="*/ 8397 h 462"/>
                <a:gd name="T14" fmla="*/ 930 w 87"/>
                <a:gd name="T15" fmla="*/ 5384 h 462"/>
                <a:gd name="T16" fmla="*/ 459 w 87"/>
                <a:gd name="T17" fmla="*/ 2312 h 462"/>
                <a:gd name="T18" fmla="*/ 1368 w 87"/>
                <a:gd name="T19" fmla="*/ 21 h 4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462"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19" y="0"/>
                    <a:pt x="16" y="44"/>
                    <a:pt x="20" y="120"/>
                  </a:cubicBezTo>
                  <a:cubicBezTo>
                    <a:pt x="22" y="181"/>
                    <a:pt x="42" y="227"/>
                    <a:pt x="42" y="281"/>
                  </a:cubicBezTo>
                  <a:cubicBezTo>
                    <a:pt x="42" y="315"/>
                    <a:pt x="0" y="398"/>
                    <a:pt x="24" y="440"/>
                  </a:cubicBezTo>
                  <a:cubicBezTo>
                    <a:pt x="30" y="451"/>
                    <a:pt x="41" y="459"/>
                    <a:pt x="57" y="462"/>
                  </a:cubicBezTo>
                  <a:cubicBezTo>
                    <a:pt x="46" y="458"/>
                    <a:pt x="38" y="452"/>
                    <a:pt x="33" y="443"/>
                  </a:cubicBezTo>
                  <a:cubicBezTo>
                    <a:pt x="10" y="401"/>
                    <a:pt x="59" y="318"/>
                    <a:pt x="59" y="284"/>
                  </a:cubicBezTo>
                  <a:cubicBezTo>
                    <a:pt x="59" y="231"/>
                    <a:pt x="32" y="184"/>
                    <a:pt x="29" y="122"/>
                  </a:cubicBezTo>
                  <a:cubicBezTo>
                    <a:pt x="26" y="46"/>
                    <a:pt x="25" y="1"/>
                    <a:pt x="8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6" name="Freeform 416">
              <a:extLst>
                <a:ext uri="{FF2B5EF4-FFF2-40B4-BE49-F238E27FC236}">
                  <a16:creationId xmlns:a16="http://schemas.microsoft.com/office/drawing/2014/main" id="{E64673D1-FCD8-4354-9067-8E1058ACD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432"/>
              <a:ext cx="225" cy="1208"/>
            </a:xfrm>
            <a:custGeom>
              <a:avLst/>
              <a:gdLst>
                <a:gd name="T0" fmla="*/ 800 w 90"/>
                <a:gd name="T1" fmla="*/ 0 h 453"/>
                <a:gd name="T2" fmla="*/ 1113 w 90"/>
                <a:gd name="T3" fmla="*/ 2048 h 453"/>
                <a:gd name="T4" fmla="*/ 750 w 90"/>
                <a:gd name="T5" fmla="*/ 5099 h 453"/>
                <a:gd name="T6" fmla="*/ 1050 w 90"/>
                <a:gd name="T7" fmla="*/ 8115 h 453"/>
                <a:gd name="T8" fmla="*/ 520 w 90"/>
                <a:gd name="T9" fmla="*/ 8533 h 453"/>
                <a:gd name="T10" fmla="*/ 0 w 90"/>
                <a:gd name="T11" fmla="*/ 8555 h 453"/>
                <a:gd name="T12" fmla="*/ 688 w 90"/>
                <a:gd name="T13" fmla="*/ 7907 h 453"/>
                <a:gd name="T14" fmla="*/ 563 w 90"/>
                <a:gd name="T15" fmla="*/ 5064 h 453"/>
                <a:gd name="T16" fmla="*/ 970 w 90"/>
                <a:gd name="T17" fmla="*/ 2083 h 453"/>
                <a:gd name="T18" fmla="*/ 800 w 90"/>
                <a:gd name="T19" fmla="*/ 0 h 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453">
                  <a:moveTo>
                    <a:pt x="51" y="0"/>
                  </a:moveTo>
                  <a:cubicBezTo>
                    <a:pt x="73" y="17"/>
                    <a:pt x="73" y="55"/>
                    <a:pt x="71" y="108"/>
                  </a:cubicBezTo>
                  <a:cubicBezTo>
                    <a:pt x="68" y="169"/>
                    <a:pt x="48" y="215"/>
                    <a:pt x="48" y="269"/>
                  </a:cubicBezTo>
                  <a:cubicBezTo>
                    <a:pt x="48" y="303"/>
                    <a:pt x="90" y="386"/>
                    <a:pt x="67" y="428"/>
                  </a:cubicBezTo>
                  <a:cubicBezTo>
                    <a:pt x="60" y="439"/>
                    <a:pt x="50" y="447"/>
                    <a:pt x="33" y="450"/>
                  </a:cubicBezTo>
                  <a:cubicBezTo>
                    <a:pt x="21" y="452"/>
                    <a:pt x="6" y="453"/>
                    <a:pt x="0" y="451"/>
                  </a:cubicBezTo>
                  <a:cubicBezTo>
                    <a:pt x="16" y="450"/>
                    <a:pt x="29" y="439"/>
                    <a:pt x="44" y="417"/>
                  </a:cubicBezTo>
                  <a:cubicBezTo>
                    <a:pt x="68" y="375"/>
                    <a:pt x="36" y="301"/>
                    <a:pt x="36" y="267"/>
                  </a:cubicBezTo>
                  <a:cubicBezTo>
                    <a:pt x="36" y="214"/>
                    <a:pt x="59" y="172"/>
                    <a:pt x="62" y="110"/>
                  </a:cubicBezTo>
                  <a:cubicBezTo>
                    <a:pt x="64" y="61"/>
                    <a:pt x="68" y="19"/>
                    <a:pt x="51" y="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7" name="Freeform 417">
              <a:extLst>
                <a:ext uri="{FF2B5EF4-FFF2-40B4-BE49-F238E27FC236}">
                  <a16:creationId xmlns:a16="http://schemas.microsoft.com/office/drawing/2014/main" id="{A7D14F80-AAA5-472C-94FF-3A75F90A5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3150"/>
              <a:ext cx="225" cy="490"/>
            </a:xfrm>
            <a:custGeom>
              <a:avLst/>
              <a:gdLst>
                <a:gd name="T0" fmla="*/ 0 w 90"/>
                <a:gd name="T1" fmla="*/ 3441 h 184"/>
                <a:gd name="T2" fmla="*/ 520 w 90"/>
                <a:gd name="T3" fmla="*/ 3419 h 184"/>
                <a:gd name="T4" fmla="*/ 1050 w 90"/>
                <a:gd name="T5" fmla="*/ 2999 h 184"/>
                <a:gd name="T6" fmla="*/ 750 w 90"/>
                <a:gd name="T7" fmla="*/ 0 h 184"/>
                <a:gd name="T8" fmla="*/ 1033 w 90"/>
                <a:gd name="T9" fmla="*/ 1928 h 184"/>
                <a:gd name="T10" fmla="*/ 375 w 90"/>
                <a:gd name="T11" fmla="*/ 3398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84">
                  <a:moveTo>
                    <a:pt x="0" y="182"/>
                  </a:moveTo>
                  <a:cubicBezTo>
                    <a:pt x="6" y="184"/>
                    <a:pt x="21" y="183"/>
                    <a:pt x="33" y="181"/>
                  </a:cubicBezTo>
                  <a:cubicBezTo>
                    <a:pt x="50" y="178"/>
                    <a:pt x="60" y="170"/>
                    <a:pt x="67" y="159"/>
                  </a:cubicBezTo>
                  <a:cubicBezTo>
                    <a:pt x="90" y="117"/>
                    <a:pt x="48" y="34"/>
                    <a:pt x="48" y="0"/>
                  </a:cubicBezTo>
                  <a:cubicBezTo>
                    <a:pt x="46" y="18"/>
                    <a:pt x="62" y="75"/>
                    <a:pt x="66" y="102"/>
                  </a:cubicBezTo>
                  <a:cubicBezTo>
                    <a:pt x="70" y="129"/>
                    <a:pt x="66" y="174"/>
                    <a:pt x="24" y="180"/>
                  </a:cubicBezTo>
                </a:path>
              </a:pathLst>
            </a:custGeom>
            <a:solidFill>
              <a:srgbClr val="B5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8" name="Freeform 418">
              <a:extLst>
                <a:ext uri="{FF2B5EF4-FFF2-40B4-BE49-F238E27FC236}">
                  <a16:creationId xmlns:a16="http://schemas.microsoft.com/office/drawing/2014/main" id="{71398D48-F60A-4DF5-94F9-5C818F452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2430"/>
              <a:ext cx="222" cy="597"/>
            </a:xfrm>
            <a:custGeom>
              <a:avLst/>
              <a:gdLst>
                <a:gd name="T0" fmla="*/ 758 w 89"/>
                <a:gd name="T1" fmla="*/ 21 h 224"/>
                <a:gd name="T2" fmla="*/ 324 w 89"/>
                <a:gd name="T3" fmla="*/ 227 h 224"/>
                <a:gd name="T4" fmla="*/ 312 w 89"/>
                <a:gd name="T5" fmla="*/ 490 h 224"/>
                <a:gd name="T6" fmla="*/ 187 w 89"/>
                <a:gd name="T7" fmla="*/ 717 h 224"/>
                <a:gd name="T8" fmla="*/ 105 w 89"/>
                <a:gd name="T9" fmla="*/ 1114 h 224"/>
                <a:gd name="T10" fmla="*/ 0 w 89"/>
                <a:gd name="T11" fmla="*/ 1727 h 224"/>
                <a:gd name="T12" fmla="*/ 229 w 89"/>
                <a:gd name="T13" fmla="*/ 2742 h 224"/>
                <a:gd name="T14" fmla="*/ 387 w 89"/>
                <a:gd name="T15" fmla="*/ 3409 h 224"/>
                <a:gd name="T16" fmla="*/ 604 w 89"/>
                <a:gd name="T17" fmla="*/ 3809 h 224"/>
                <a:gd name="T18" fmla="*/ 746 w 89"/>
                <a:gd name="T19" fmla="*/ 4206 h 224"/>
                <a:gd name="T20" fmla="*/ 945 w 89"/>
                <a:gd name="T21" fmla="*/ 3843 h 224"/>
                <a:gd name="T22" fmla="*/ 1120 w 89"/>
                <a:gd name="T23" fmla="*/ 3387 h 224"/>
                <a:gd name="T24" fmla="*/ 1132 w 89"/>
                <a:gd name="T25" fmla="*/ 2671 h 224"/>
                <a:gd name="T26" fmla="*/ 1307 w 89"/>
                <a:gd name="T27" fmla="*/ 2010 h 224"/>
                <a:gd name="T28" fmla="*/ 1245 w 89"/>
                <a:gd name="T29" fmla="*/ 1215 h 224"/>
                <a:gd name="T30" fmla="*/ 1162 w 89"/>
                <a:gd name="T31" fmla="*/ 434 h 224"/>
                <a:gd name="T32" fmla="*/ 758 w 89"/>
                <a:gd name="T33" fmla="*/ 21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224">
                  <a:moveTo>
                    <a:pt x="49" y="1"/>
                  </a:moveTo>
                  <a:cubicBezTo>
                    <a:pt x="38" y="0"/>
                    <a:pt x="26" y="2"/>
                    <a:pt x="21" y="12"/>
                  </a:cubicBezTo>
                  <a:cubicBezTo>
                    <a:pt x="20" y="16"/>
                    <a:pt x="22" y="22"/>
                    <a:pt x="20" y="26"/>
                  </a:cubicBezTo>
                  <a:cubicBezTo>
                    <a:pt x="19" y="30"/>
                    <a:pt x="14" y="34"/>
                    <a:pt x="12" y="38"/>
                  </a:cubicBezTo>
                  <a:cubicBezTo>
                    <a:pt x="8" y="46"/>
                    <a:pt x="8" y="52"/>
                    <a:pt x="7" y="59"/>
                  </a:cubicBezTo>
                  <a:cubicBezTo>
                    <a:pt x="6" y="69"/>
                    <a:pt x="1" y="80"/>
                    <a:pt x="0" y="91"/>
                  </a:cubicBezTo>
                  <a:cubicBezTo>
                    <a:pt x="0" y="112"/>
                    <a:pt x="16" y="126"/>
                    <a:pt x="15" y="145"/>
                  </a:cubicBezTo>
                  <a:cubicBezTo>
                    <a:pt x="14" y="164"/>
                    <a:pt x="9" y="166"/>
                    <a:pt x="25" y="180"/>
                  </a:cubicBezTo>
                  <a:cubicBezTo>
                    <a:pt x="34" y="188"/>
                    <a:pt x="36" y="190"/>
                    <a:pt x="39" y="201"/>
                  </a:cubicBezTo>
                  <a:cubicBezTo>
                    <a:pt x="40" y="208"/>
                    <a:pt x="39" y="220"/>
                    <a:pt x="48" y="222"/>
                  </a:cubicBezTo>
                  <a:cubicBezTo>
                    <a:pt x="60" y="224"/>
                    <a:pt x="60" y="209"/>
                    <a:pt x="61" y="203"/>
                  </a:cubicBezTo>
                  <a:cubicBezTo>
                    <a:pt x="64" y="194"/>
                    <a:pt x="69" y="187"/>
                    <a:pt x="72" y="179"/>
                  </a:cubicBezTo>
                  <a:cubicBezTo>
                    <a:pt x="76" y="167"/>
                    <a:pt x="70" y="154"/>
                    <a:pt x="73" y="141"/>
                  </a:cubicBezTo>
                  <a:cubicBezTo>
                    <a:pt x="76" y="129"/>
                    <a:pt x="81" y="117"/>
                    <a:pt x="84" y="106"/>
                  </a:cubicBezTo>
                  <a:cubicBezTo>
                    <a:pt x="89" y="89"/>
                    <a:pt x="80" y="80"/>
                    <a:pt x="80" y="64"/>
                  </a:cubicBezTo>
                  <a:cubicBezTo>
                    <a:pt x="80" y="45"/>
                    <a:pt x="89" y="41"/>
                    <a:pt x="75" y="23"/>
                  </a:cubicBezTo>
                  <a:cubicBezTo>
                    <a:pt x="70" y="17"/>
                    <a:pt x="64" y="2"/>
                    <a:pt x="49" y="1"/>
                  </a:cubicBezTo>
                  <a:close/>
                </a:path>
              </a:pathLst>
            </a:custGeom>
            <a:solidFill>
              <a:srgbClr val="1DA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419">
              <a:extLst>
                <a:ext uri="{FF2B5EF4-FFF2-40B4-BE49-F238E27FC236}">
                  <a16:creationId xmlns:a16="http://schemas.microsoft.com/office/drawing/2014/main" id="{04031093-7D8B-4199-8B29-D4D04846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384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Oval 420">
              <a:extLst>
                <a:ext uri="{FF2B5EF4-FFF2-40B4-BE49-F238E27FC236}">
                  <a16:creationId xmlns:a16="http://schemas.microsoft.com/office/drawing/2014/main" id="{26E6F07A-7545-4DB6-A3F9-AA486A670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8" y="2616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1" name="Oval 421">
              <a:extLst>
                <a:ext uri="{FF2B5EF4-FFF2-40B4-BE49-F238E27FC236}">
                  <a16:creationId xmlns:a16="http://schemas.microsoft.com/office/drawing/2014/main" id="{AD360BC4-0967-4EF3-B4BE-E57DC6DE7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" y="2563"/>
              <a:ext cx="65" cy="6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2" name="Oval 422">
              <a:extLst>
                <a:ext uri="{FF2B5EF4-FFF2-40B4-BE49-F238E27FC236}">
                  <a16:creationId xmlns:a16="http://schemas.microsoft.com/office/drawing/2014/main" id="{E6A92817-F4DB-4901-A87A-1EAA2635D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3" y="2579"/>
              <a:ext cx="47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3" name="Oval 423">
              <a:extLst>
                <a:ext uri="{FF2B5EF4-FFF2-40B4-BE49-F238E27FC236}">
                  <a16:creationId xmlns:a16="http://schemas.microsoft.com/office/drawing/2014/main" id="{3A22B617-85EB-49E6-81EA-739187319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8" y="2632"/>
              <a:ext cx="27" cy="3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4" name="Oval 424">
              <a:extLst>
                <a:ext uri="{FF2B5EF4-FFF2-40B4-BE49-F238E27FC236}">
                  <a16:creationId xmlns:a16="http://schemas.microsoft.com/office/drawing/2014/main" id="{2C7D4356-794C-4B93-89E9-76BAE84A9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688"/>
              <a:ext cx="80" cy="86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5" name="Oval 425">
              <a:extLst>
                <a:ext uri="{FF2B5EF4-FFF2-40B4-BE49-F238E27FC236}">
                  <a16:creationId xmlns:a16="http://schemas.microsoft.com/office/drawing/2014/main" id="{90D98EEC-C8DC-4352-9B2D-8888D8486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656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6" name="Oval 426">
              <a:extLst>
                <a:ext uri="{FF2B5EF4-FFF2-40B4-BE49-F238E27FC236}">
                  <a16:creationId xmlns:a16="http://schemas.microsoft.com/office/drawing/2014/main" id="{98722DB7-37F4-4694-B25E-3174D4A6A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" y="2670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7" name="Oval 427">
              <a:extLst>
                <a:ext uri="{FF2B5EF4-FFF2-40B4-BE49-F238E27FC236}">
                  <a16:creationId xmlns:a16="http://schemas.microsoft.com/office/drawing/2014/main" id="{00C02D9B-AE74-443D-B508-1480ECEA9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" y="2630"/>
              <a:ext cx="48" cy="5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8" name="Oval 428">
              <a:extLst>
                <a:ext uri="{FF2B5EF4-FFF2-40B4-BE49-F238E27FC236}">
                  <a16:creationId xmlns:a16="http://schemas.microsoft.com/office/drawing/2014/main" id="{DDDF0942-2B11-4AB3-B547-630C95D62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" y="2515"/>
              <a:ext cx="48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9" name="Oval 429">
              <a:extLst>
                <a:ext uri="{FF2B5EF4-FFF2-40B4-BE49-F238E27FC236}">
                  <a16:creationId xmlns:a16="http://schemas.microsoft.com/office/drawing/2014/main" id="{DEA17209-A36B-45DA-AF78-68B409848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3" y="2454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0" name="Oval 430">
              <a:extLst>
                <a:ext uri="{FF2B5EF4-FFF2-40B4-BE49-F238E27FC236}">
                  <a16:creationId xmlns:a16="http://schemas.microsoft.com/office/drawing/2014/main" id="{2F3AA17A-66B7-4E39-AF1E-F37C87B8C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8" y="2523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1" name="Oval 431">
              <a:extLst>
                <a:ext uri="{FF2B5EF4-FFF2-40B4-BE49-F238E27FC236}">
                  <a16:creationId xmlns:a16="http://schemas.microsoft.com/office/drawing/2014/main" id="{48FF4D2C-863A-4278-BB1A-5DB2CA5DD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2475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2" name="Oval 432">
              <a:extLst>
                <a:ext uri="{FF2B5EF4-FFF2-40B4-BE49-F238E27FC236}">
                  <a16:creationId xmlns:a16="http://schemas.microsoft.com/office/drawing/2014/main" id="{92421285-1CB8-41EF-AF7C-9740FFC81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451"/>
              <a:ext cx="27" cy="2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3" name="Oval 433">
              <a:extLst>
                <a:ext uri="{FF2B5EF4-FFF2-40B4-BE49-F238E27FC236}">
                  <a16:creationId xmlns:a16="http://schemas.microsoft.com/office/drawing/2014/main" id="{6AAF66FA-624F-4C33-B92A-315DA5C8D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2696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4" name="Oval 434">
              <a:extLst>
                <a:ext uri="{FF2B5EF4-FFF2-40B4-BE49-F238E27FC236}">
                  <a16:creationId xmlns:a16="http://schemas.microsoft.com/office/drawing/2014/main" id="{970E2206-1068-4A56-A57A-52DD9D496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3" y="2670"/>
              <a:ext cx="22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5" name="Oval 435">
              <a:extLst>
                <a:ext uri="{FF2B5EF4-FFF2-40B4-BE49-F238E27FC236}">
                  <a16:creationId xmlns:a16="http://schemas.microsoft.com/office/drawing/2014/main" id="{37D7CBD0-BBF0-44A4-9090-D3CC2D913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3" y="2683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6" name="Oval 436">
              <a:extLst>
                <a:ext uri="{FF2B5EF4-FFF2-40B4-BE49-F238E27FC236}">
                  <a16:creationId xmlns:a16="http://schemas.microsoft.com/office/drawing/2014/main" id="{84DAB21F-DFFA-4EE4-9F60-EF113BA05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2814"/>
              <a:ext cx="73" cy="7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7" name="Oval 437">
              <a:extLst>
                <a:ext uri="{FF2B5EF4-FFF2-40B4-BE49-F238E27FC236}">
                  <a16:creationId xmlns:a16="http://schemas.microsoft.com/office/drawing/2014/main" id="{242AEFDE-B855-4517-B94D-57047049F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3" y="2819"/>
              <a:ext cx="62" cy="6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8" name="Oval 438">
              <a:extLst>
                <a:ext uri="{FF2B5EF4-FFF2-40B4-BE49-F238E27FC236}">
                  <a16:creationId xmlns:a16="http://schemas.microsoft.com/office/drawing/2014/main" id="{9A58BA9E-36C2-480E-9101-C1929AC41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8" y="2779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9" name="Oval 439">
              <a:extLst>
                <a:ext uri="{FF2B5EF4-FFF2-40B4-BE49-F238E27FC236}">
                  <a16:creationId xmlns:a16="http://schemas.microsoft.com/office/drawing/2014/main" id="{DD48F7CC-2F7A-4DDF-A929-1F138FCF1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" y="2755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0" name="Oval 440">
              <a:extLst>
                <a:ext uri="{FF2B5EF4-FFF2-40B4-BE49-F238E27FC236}">
                  <a16:creationId xmlns:a16="http://schemas.microsoft.com/office/drawing/2014/main" id="{9363E657-CF81-4D19-8305-1E51A71BD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" y="2747"/>
              <a:ext cx="52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1" name="Oval 441">
              <a:extLst>
                <a:ext uri="{FF2B5EF4-FFF2-40B4-BE49-F238E27FC236}">
                  <a16:creationId xmlns:a16="http://schemas.microsoft.com/office/drawing/2014/main" id="{5FCD190F-E0AD-45FC-BF5A-4BBE1C47E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2886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2" name="Oval 442">
              <a:extLst>
                <a:ext uri="{FF2B5EF4-FFF2-40B4-BE49-F238E27FC236}">
                  <a16:creationId xmlns:a16="http://schemas.microsoft.com/office/drawing/2014/main" id="{4C334E5D-44B3-4A96-9212-CD35A7D2E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2899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3" name="Oval 443">
              <a:extLst>
                <a:ext uri="{FF2B5EF4-FFF2-40B4-BE49-F238E27FC236}">
                  <a16:creationId xmlns:a16="http://schemas.microsoft.com/office/drawing/2014/main" id="{CCD60DCA-09FE-4F0D-A4EE-3B610C12D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" y="2920"/>
              <a:ext cx="57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4" name="Oval 444">
              <a:extLst>
                <a:ext uri="{FF2B5EF4-FFF2-40B4-BE49-F238E27FC236}">
                  <a16:creationId xmlns:a16="http://schemas.microsoft.com/office/drawing/2014/main" id="{E5783905-7A17-4FCE-8B15-B13F4E778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2979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5" name="Oval 445">
              <a:extLst>
                <a:ext uri="{FF2B5EF4-FFF2-40B4-BE49-F238E27FC236}">
                  <a16:creationId xmlns:a16="http://schemas.microsoft.com/office/drawing/2014/main" id="{06D82691-85B2-47CF-BB0F-3445A21E8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8" y="2872"/>
              <a:ext cx="35" cy="3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6" name="Oval 446">
              <a:extLst>
                <a:ext uri="{FF2B5EF4-FFF2-40B4-BE49-F238E27FC236}">
                  <a16:creationId xmlns:a16="http://schemas.microsoft.com/office/drawing/2014/main" id="{9AA1AAD8-91F9-4CBD-98E3-5C96766A8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8" y="2872"/>
              <a:ext cx="40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7" name="Oval 447">
              <a:extLst>
                <a:ext uri="{FF2B5EF4-FFF2-40B4-BE49-F238E27FC236}">
                  <a16:creationId xmlns:a16="http://schemas.microsoft.com/office/drawing/2014/main" id="{7BE85C3C-2DCC-4ADB-A158-D0688C52F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" y="2782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8" name="Oval 448">
              <a:extLst>
                <a:ext uri="{FF2B5EF4-FFF2-40B4-BE49-F238E27FC236}">
                  <a16:creationId xmlns:a16="http://schemas.microsoft.com/office/drawing/2014/main" id="{FB710A46-9256-407D-B7AC-6FBE68CE4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" y="2510"/>
              <a:ext cx="75" cy="8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9" name="Oval 449">
              <a:extLst>
                <a:ext uri="{FF2B5EF4-FFF2-40B4-BE49-F238E27FC236}">
                  <a16:creationId xmlns:a16="http://schemas.microsoft.com/office/drawing/2014/main" id="{D0222C80-6F45-45DE-A831-2FAA35D29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3" y="2574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0" name="Oval 450">
              <a:extLst>
                <a:ext uri="{FF2B5EF4-FFF2-40B4-BE49-F238E27FC236}">
                  <a16:creationId xmlns:a16="http://schemas.microsoft.com/office/drawing/2014/main" id="{6B582698-7EC2-4426-B4C7-80EC5383E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2614"/>
              <a:ext cx="35" cy="3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1" name="Oval 451">
              <a:extLst>
                <a:ext uri="{FF2B5EF4-FFF2-40B4-BE49-F238E27FC236}">
                  <a16:creationId xmlns:a16="http://schemas.microsoft.com/office/drawing/2014/main" id="{69CE6132-7788-422E-ACA8-FBB70CA04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0" y="2595"/>
              <a:ext cx="18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2" name="Oval 452">
              <a:extLst>
                <a:ext uri="{FF2B5EF4-FFF2-40B4-BE49-F238E27FC236}">
                  <a16:creationId xmlns:a16="http://schemas.microsoft.com/office/drawing/2014/main" id="{058C0849-1B3F-423B-B56F-5A532D8FB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2443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3" name="Oval 453">
              <a:extLst>
                <a:ext uri="{FF2B5EF4-FFF2-40B4-BE49-F238E27FC236}">
                  <a16:creationId xmlns:a16="http://schemas.microsoft.com/office/drawing/2014/main" id="{1514536D-BA4E-41EE-8496-51C20A540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" y="2475"/>
              <a:ext cx="45" cy="4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4" name="Oval 454">
              <a:extLst>
                <a:ext uri="{FF2B5EF4-FFF2-40B4-BE49-F238E27FC236}">
                  <a16:creationId xmlns:a16="http://schemas.microsoft.com/office/drawing/2014/main" id="{47EC89A3-09E0-4816-A68A-9148D6C09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2427"/>
              <a:ext cx="28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5" name="Oval 455">
              <a:extLst>
                <a:ext uri="{FF2B5EF4-FFF2-40B4-BE49-F238E27FC236}">
                  <a16:creationId xmlns:a16="http://schemas.microsoft.com/office/drawing/2014/main" id="{FEA5693E-A85A-4ECA-BF13-250574E59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2440"/>
              <a:ext cx="20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6" name="Oval 456">
              <a:extLst>
                <a:ext uri="{FF2B5EF4-FFF2-40B4-BE49-F238E27FC236}">
                  <a16:creationId xmlns:a16="http://schemas.microsoft.com/office/drawing/2014/main" id="{4BC4B07D-EE60-45F2-A471-A127A7CE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5" y="2496"/>
              <a:ext cx="18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7" name="Oval 457">
              <a:extLst>
                <a:ext uri="{FF2B5EF4-FFF2-40B4-BE49-F238E27FC236}">
                  <a16:creationId xmlns:a16="http://schemas.microsoft.com/office/drawing/2014/main" id="{87DEB05B-F619-4821-96C0-4F7733A65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" y="2579"/>
              <a:ext cx="33" cy="35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8" name="Oval 458">
              <a:extLst>
                <a:ext uri="{FF2B5EF4-FFF2-40B4-BE49-F238E27FC236}">
                  <a16:creationId xmlns:a16="http://schemas.microsoft.com/office/drawing/2014/main" id="{49425F3F-6BDC-4F15-8F11-43E75C2DB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" y="2574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9" name="Oval 459">
              <a:extLst>
                <a:ext uri="{FF2B5EF4-FFF2-40B4-BE49-F238E27FC236}">
                  <a16:creationId xmlns:a16="http://schemas.microsoft.com/office/drawing/2014/main" id="{61508CC6-1CC9-43D5-9DA7-97E8855BD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8" y="2720"/>
              <a:ext cx="32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0" name="Oval 460">
              <a:extLst>
                <a:ext uri="{FF2B5EF4-FFF2-40B4-BE49-F238E27FC236}">
                  <a16:creationId xmlns:a16="http://schemas.microsoft.com/office/drawing/2014/main" id="{8D544980-E721-4E96-A214-95EF6F832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" y="2704"/>
              <a:ext cx="35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1" name="Oval 461">
              <a:extLst>
                <a:ext uri="{FF2B5EF4-FFF2-40B4-BE49-F238E27FC236}">
                  <a16:creationId xmlns:a16="http://schemas.microsoft.com/office/drawing/2014/main" id="{38F78A12-EE00-42C6-BFD9-C32DA940F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" y="2838"/>
              <a:ext cx="32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2" name="Oval 462">
              <a:extLst>
                <a:ext uri="{FF2B5EF4-FFF2-40B4-BE49-F238E27FC236}">
                  <a16:creationId xmlns:a16="http://schemas.microsoft.com/office/drawing/2014/main" id="{D28EE236-3099-4B8A-AD66-FFBA81E8B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0" y="2867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3" name="Oval 463">
              <a:extLst>
                <a:ext uri="{FF2B5EF4-FFF2-40B4-BE49-F238E27FC236}">
                  <a16:creationId xmlns:a16="http://schemas.microsoft.com/office/drawing/2014/main" id="{2BE9B049-4248-4807-BC16-DC17B4659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792"/>
              <a:ext cx="22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4" name="Oval 464">
              <a:extLst>
                <a:ext uri="{FF2B5EF4-FFF2-40B4-BE49-F238E27FC236}">
                  <a16:creationId xmlns:a16="http://schemas.microsoft.com/office/drawing/2014/main" id="{74A64A0C-08C6-4D15-B7C2-6A41D00DA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" y="2691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5" name="Freeform 465">
              <a:extLst>
                <a:ext uri="{FF2B5EF4-FFF2-40B4-BE49-F238E27FC236}">
                  <a16:creationId xmlns:a16="http://schemas.microsoft.com/office/drawing/2014/main" id="{FD9E6E8C-DD15-41E0-B9BE-8164A62C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2451"/>
              <a:ext cx="80" cy="213"/>
            </a:xfrm>
            <a:custGeom>
              <a:avLst/>
              <a:gdLst>
                <a:gd name="T0" fmla="*/ 458 w 32"/>
                <a:gd name="T1" fmla="*/ 0 h 80"/>
                <a:gd name="T2" fmla="*/ 345 w 32"/>
                <a:gd name="T3" fmla="*/ 205 h 80"/>
                <a:gd name="T4" fmla="*/ 238 w 32"/>
                <a:gd name="T5" fmla="*/ 474 h 80"/>
                <a:gd name="T6" fmla="*/ 145 w 32"/>
                <a:gd name="T7" fmla="*/ 852 h 80"/>
                <a:gd name="T8" fmla="*/ 63 w 32"/>
                <a:gd name="T9" fmla="*/ 1510 h 80"/>
                <a:gd name="T10" fmla="*/ 300 w 32"/>
                <a:gd name="T11" fmla="*/ 908 h 80"/>
                <a:gd name="T12" fmla="*/ 300 w 32"/>
                <a:gd name="T13" fmla="*/ 588 h 80"/>
                <a:gd name="T14" fmla="*/ 500 w 32"/>
                <a:gd name="T15" fmla="*/ 453 h 80"/>
                <a:gd name="T16" fmla="*/ 438 w 32"/>
                <a:gd name="T17" fmla="*/ 320 h 80"/>
                <a:gd name="T18" fmla="*/ 425 w 32"/>
                <a:gd name="T19" fmla="*/ 170 h 80"/>
                <a:gd name="T20" fmla="*/ 488 w 32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80">
                  <a:moveTo>
                    <a:pt x="29" y="0"/>
                  </a:moveTo>
                  <a:cubicBezTo>
                    <a:pt x="21" y="1"/>
                    <a:pt x="21" y="5"/>
                    <a:pt x="22" y="11"/>
                  </a:cubicBezTo>
                  <a:cubicBezTo>
                    <a:pt x="23" y="19"/>
                    <a:pt x="20" y="21"/>
                    <a:pt x="15" y="25"/>
                  </a:cubicBezTo>
                  <a:cubicBezTo>
                    <a:pt x="8" y="31"/>
                    <a:pt x="10" y="36"/>
                    <a:pt x="9" y="45"/>
                  </a:cubicBezTo>
                  <a:cubicBezTo>
                    <a:pt x="8" y="57"/>
                    <a:pt x="0" y="68"/>
                    <a:pt x="4" y="80"/>
                  </a:cubicBezTo>
                  <a:cubicBezTo>
                    <a:pt x="4" y="71"/>
                    <a:pt x="8" y="49"/>
                    <a:pt x="19" y="48"/>
                  </a:cubicBezTo>
                  <a:cubicBezTo>
                    <a:pt x="18" y="41"/>
                    <a:pt x="13" y="38"/>
                    <a:pt x="19" y="31"/>
                  </a:cubicBezTo>
                  <a:cubicBezTo>
                    <a:pt x="22" y="28"/>
                    <a:pt x="31" y="28"/>
                    <a:pt x="32" y="24"/>
                  </a:cubicBezTo>
                  <a:cubicBezTo>
                    <a:pt x="32" y="22"/>
                    <a:pt x="29" y="19"/>
                    <a:pt x="28" y="17"/>
                  </a:cubicBezTo>
                  <a:cubicBezTo>
                    <a:pt x="27" y="15"/>
                    <a:pt x="27" y="11"/>
                    <a:pt x="27" y="9"/>
                  </a:cubicBezTo>
                  <a:cubicBezTo>
                    <a:pt x="28" y="5"/>
                    <a:pt x="31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E7F67C5A-80FC-42C9-B146-B5D56F5AFB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Stratified columnar epithelium</a:t>
            </a:r>
          </a:p>
        </p:txBody>
      </p:sp>
      <p:grpSp>
        <p:nvGrpSpPr>
          <p:cNvPr id="15362" name="Group 3">
            <a:extLst>
              <a:ext uri="{FF2B5EF4-FFF2-40B4-BE49-F238E27FC236}">
                <a16:creationId xmlns:a16="http://schemas.microsoft.com/office/drawing/2014/main" id="{658EC015-1512-4CA7-9D32-BD2D5DF3CDAF}"/>
              </a:ext>
            </a:extLst>
          </p:cNvPr>
          <p:cNvGrpSpPr>
            <a:grpSpLocks/>
          </p:cNvGrpSpPr>
          <p:nvPr/>
        </p:nvGrpSpPr>
        <p:grpSpPr bwMode="auto">
          <a:xfrm>
            <a:off x="2571750" y="2252663"/>
            <a:ext cx="4722813" cy="2954337"/>
            <a:chOff x="660" y="1419"/>
            <a:chExt cx="2975" cy="1861"/>
          </a:xfrm>
        </p:grpSpPr>
        <p:grpSp>
          <p:nvGrpSpPr>
            <p:cNvPr id="15607" name="Group 4">
              <a:extLst>
                <a:ext uri="{FF2B5EF4-FFF2-40B4-BE49-F238E27FC236}">
                  <a16:creationId xmlns:a16="http://schemas.microsoft.com/office/drawing/2014/main" id="{BC95B3E6-F634-4521-9D41-758BA30510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48" y="1419"/>
              <a:ext cx="997" cy="1861"/>
              <a:chOff x="1648" y="1419"/>
              <a:chExt cx="997" cy="1861"/>
            </a:xfrm>
          </p:grpSpPr>
          <p:sp>
            <p:nvSpPr>
              <p:cNvPr id="16136" name="Freeform 5">
                <a:extLst>
                  <a:ext uri="{FF2B5EF4-FFF2-40B4-BE49-F238E27FC236}">
                    <a16:creationId xmlns:a16="http://schemas.microsoft.com/office/drawing/2014/main" id="{8344CE41-3494-4B46-9236-05DFBE73D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475"/>
                <a:ext cx="975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20 w 390"/>
                  <a:gd name="T5" fmla="*/ 2764 h 230"/>
                  <a:gd name="T6" fmla="*/ 300 w 390"/>
                  <a:gd name="T7" fmla="*/ 3196 h 230"/>
                  <a:gd name="T8" fmla="*/ 395 w 390"/>
                  <a:gd name="T9" fmla="*/ 3899 h 230"/>
                  <a:gd name="T10" fmla="*/ 1250 w 390"/>
                  <a:gd name="T11" fmla="*/ 4334 h 230"/>
                  <a:gd name="T12" fmla="*/ 2658 w 390"/>
                  <a:gd name="T13" fmla="*/ 4184 h 230"/>
                  <a:gd name="T14" fmla="*/ 4125 w 390"/>
                  <a:gd name="T15" fmla="*/ 4104 h 230"/>
                  <a:gd name="T16" fmla="*/ 5125 w 390"/>
                  <a:gd name="T17" fmla="*/ 4014 h 230"/>
                  <a:gd name="T18" fmla="*/ 5958 w 390"/>
                  <a:gd name="T19" fmla="*/ 4147 h 230"/>
                  <a:gd name="T20" fmla="*/ 6083 w 390"/>
                  <a:gd name="T21" fmla="*/ 3502 h 230"/>
                  <a:gd name="T22" fmla="*/ 6033 w 390"/>
                  <a:gd name="T23" fmla="*/ 2457 h 230"/>
                  <a:gd name="T24" fmla="*/ 6020 w 390"/>
                  <a:gd name="T25" fmla="*/ 1285 h 230"/>
                  <a:gd name="T26" fmla="*/ 442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4" y="113"/>
                      <a:pt x="12" y="130"/>
                      <a:pt x="14" y="146"/>
                    </a:cubicBezTo>
                    <a:cubicBezTo>
                      <a:pt x="15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5" y="206"/>
                    </a:cubicBezTo>
                    <a:cubicBezTo>
                      <a:pt x="34" y="229"/>
                      <a:pt x="59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3" y="219"/>
                      <a:pt x="264" y="217"/>
                    </a:cubicBezTo>
                    <a:cubicBezTo>
                      <a:pt x="285" y="217"/>
                      <a:pt x="306" y="212"/>
                      <a:pt x="328" y="212"/>
                    </a:cubicBezTo>
                    <a:cubicBezTo>
                      <a:pt x="343" y="212"/>
                      <a:pt x="369" y="230"/>
                      <a:pt x="381" y="219"/>
                    </a:cubicBezTo>
                    <a:cubicBezTo>
                      <a:pt x="390" y="211"/>
                      <a:pt x="389" y="196"/>
                      <a:pt x="389" y="185"/>
                    </a:cubicBezTo>
                    <a:cubicBezTo>
                      <a:pt x="390" y="166"/>
                      <a:pt x="388" y="148"/>
                      <a:pt x="386" y="130"/>
                    </a:cubicBezTo>
                    <a:cubicBezTo>
                      <a:pt x="384" y="109"/>
                      <a:pt x="385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7" name="Freeform 6">
                <a:extLst>
                  <a:ext uri="{FF2B5EF4-FFF2-40B4-BE49-F238E27FC236}">
                    <a16:creationId xmlns:a16="http://schemas.microsoft.com/office/drawing/2014/main" id="{69D2C88F-2C7B-42C8-89C5-773357D77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352"/>
                <a:ext cx="145" cy="339"/>
              </a:xfrm>
              <a:custGeom>
                <a:avLst/>
                <a:gdLst>
                  <a:gd name="T0" fmla="*/ 833 w 58"/>
                  <a:gd name="T1" fmla="*/ 264 h 127"/>
                  <a:gd name="T2" fmla="*/ 0 w 58"/>
                  <a:gd name="T3" fmla="*/ 876 h 127"/>
                  <a:gd name="T4" fmla="*/ 20 w 58"/>
                  <a:gd name="T5" fmla="*/ 2015 h 127"/>
                  <a:gd name="T6" fmla="*/ 908 w 58"/>
                  <a:gd name="T7" fmla="*/ 2266 h 127"/>
                  <a:gd name="T8" fmla="*/ 908 w 58"/>
                  <a:gd name="T9" fmla="*/ 0 h 127"/>
                  <a:gd name="T10" fmla="*/ 83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3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8" name="Freeform 7">
                <a:extLst>
                  <a:ext uri="{FF2B5EF4-FFF2-40B4-BE49-F238E27FC236}">
                    <a16:creationId xmlns:a16="http://schemas.microsoft.com/office/drawing/2014/main" id="{1783AE23-3091-4224-B591-4395AAA69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355"/>
                <a:ext cx="360" cy="362"/>
              </a:xfrm>
              <a:custGeom>
                <a:avLst/>
                <a:gdLst>
                  <a:gd name="T0" fmla="*/ 2145 w 144"/>
                  <a:gd name="T1" fmla="*/ 849 h 136"/>
                  <a:gd name="T2" fmla="*/ 2020 w 144"/>
                  <a:gd name="T3" fmla="*/ 865 h 136"/>
                  <a:gd name="T4" fmla="*/ 1083 w 144"/>
                  <a:gd name="T5" fmla="*/ 546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6 h 136"/>
                  <a:gd name="T12" fmla="*/ 908 w 144"/>
                  <a:gd name="T13" fmla="*/ 623 h 136"/>
                  <a:gd name="T14" fmla="*/ 0 w 144"/>
                  <a:gd name="T15" fmla="*/ 1246 h 136"/>
                  <a:gd name="T16" fmla="*/ 0 w 144"/>
                  <a:gd name="T17" fmla="*/ 1262 h 136"/>
                  <a:gd name="T18" fmla="*/ 1220 w 144"/>
                  <a:gd name="T19" fmla="*/ 2451 h 136"/>
                  <a:gd name="T20" fmla="*/ 2145 w 144"/>
                  <a:gd name="T21" fmla="*/ 2020 h 136"/>
                  <a:gd name="T22" fmla="*/ 2145 w 144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9" name="Freeform 8">
                <a:extLst>
                  <a:ext uri="{FF2B5EF4-FFF2-40B4-BE49-F238E27FC236}">
                    <a16:creationId xmlns:a16="http://schemas.microsoft.com/office/drawing/2014/main" id="{79A7875E-6FF8-41F2-8723-3A28EDE23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341"/>
                <a:ext cx="418" cy="411"/>
              </a:xfrm>
              <a:custGeom>
                <a:avLst/>
                <a:gdLst>
                  <a:gd name="T0" fmla="*/ 1960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60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30" y="43"/>
                      <a:pt x="125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0" name="Freeform 9">
                <a:extLst>
                  <a:ext uri="{FF2B5EF4-FFF2-40B4-BE49-F238E27FC236}">
                    <a16:creationId xmlns:a16="http://schemas.microsoft.com/office/drawing/2014/main" id="{E3232FCE-0DE1-435E-89BE-D37A31F42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523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1" name="Freeform 10">
                <a:extLst>
                  <a:ext uri="{FF2B5EF4-FFF2-40B4-BE49-F238E27FC236}">
                    <a16:creationId xmlns:a16="http://schemas.microsoft.com/office/drawing/2014/main" id="{C77D24FE-F519-4D26-94B5-473E6696F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317"/>
                <a:ext cx="168" cy="347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26 w 67"/>
                  <a:gd name="T7" fmla="*/ 892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2" name="Freeform 11">
                <a:extLst>
                  <a:ext uri="{FF2B5EF4-FFF2-40B4-BE49-F238E27FC236}">
                    <a16:creationId xmlns:a16="http://schemas.microsoft.com/office/drawing/2014/main" id="{3FE5732B-62AB-47E7-B387-97E8BD618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2992"/>
                <a:ext cx="132" cy="227"/>
              </a:xfrm>
              <a:custGeom>
                <a:avLst/>
                <a:gdLst>
                  <a:gd name="T0" fmla="*/ 633 w 53"/>
                  <a:gd name="T1" fmla="*/ 115 h 85"/>
                  <a:gd name="T2" fmla="*/ 12 w 53"/>
                  <a:gd name="T3" fmla="*/ 0 h 85"/>
                  <a:gd name="T4" fmla="*/ 0 w 53"/>
                  <a:gd name="T5" fmla="*/ 1482 h 85"/>
                  <a:gd name="T6" fmla="*/ 775 w 53"/>
                  <a:gd name="T7" fmla="*/ 1199 h 85"/>
                  <a:gd name="T8" fmla="*/ 633 w 53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85">
                    <a:moveTo>
                      <a:pt x="41" y="6"/>
                    </a:moveTo>
                    <a:cubicBezTo>
                      <a:pt x="22" y="0"/>
                      <a:pt x="15" y="2"/>
                      <a:pt x="1" y="0"/>
                    </a:cubicBezTo>
                    <a:cubicBezTo>
                      <a:pt x="1" y="29"/>
                      <a:pt x="0" y="55"/>
                      <a:pt x="0" y="78"/>
                    </a:cubicBez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3" y="8"/>
                      <a:pt x="41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3" name="Freeform 12">
                <a:extLst>
                  <a:ext uri="{FF2B5EF4-FFF2-40B4-BE49-F238E27FC236}">
                    <a16:creationId xmlns:a16="http://schemas.microsoft.com/office/drawing/2014/main" id="{30D61799-8ED2-4A9C-B18C-4620D1296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212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6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5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2" y="89"/>
                      <a:pt x="60" y="90"/>
                      <a:pt x="78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2" y="46"/>
                      <a:pt x="97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4" name="Freeform 13">
                <a:extLst>
                  <a:ext uri="{FF2B5EF4-FFF2-40B4-BE49-F238E27FC236}">
                    <a16:creationId xmlns:a16="http://schemas.microsoft.com/office/drawing/2014/main" id="{449D1119-379E-4932-BBCC-D22F99DEA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76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1" y="2"/>
                      <a:pt x="66" y="7"/>
                      <a:pt x="36" y="3"/>
                    </a:cubicBezTo>
                    <a:cubicBezTo>
                      <a:pt x="14" y="0"/>
                      <a:pt x="7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3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2" y="94"/>
                      <a:pt x="87" y="89"/>
                      <a:pt x="90" y="83"/>
                    </a:cubicBezTo>
                    <a:cubicBezTo>
                      <a:pt x="93" y="80"/>
                      <a:pt x="94" y="74"/>
                      <a:pt x="94" y="66"/>
                    </a:cubicBezTo>
                    <a:cubicBezTo>
                      <a:pt x="94" y="49"/>
                      <a:pt x="97" y="19"/>
                      <a:pt x="89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5" name="Freeform 14">
                <a:extLst>
                  <a:ext uri="{FF2B5EF4-FFF2-40B4-BE49-F238E27FC236}">
                    <a16:creationId xmlns:a16="http://schemas.microsoft.com/office/drawing/2014/main" id="{2691892D-A4B2-456B-A71D-2BA36D40C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939"/>
                <a:ext cx="222" cy="290"/>
              </a:xfrm>
              <a:custGeom>
                <a:avLst/>
                <a:gdLst>
                  <a:gd name="T0" fmla="*/ 1307 w 89"/>
                  <a:gd name="T1" fmla="*/ 1091 h 109"/>
                  <a:gd name="T2" fmla="*/ 1150 w 89"/>
                  <a:gd name="T3" fmla="*/ 114 h 109"/>
                  <a:gd name="T4" fmla="*/ 404 w 89"/>
                  <a:gd name="T5" fmla="*/ 136 h 109"/>
                  <a:gd name="T6" fmla="*/ 0 w 89"/>
                  <a:gd name="T7" fmla="*/ 490 h 109"/>
                  <a:gd name="T8" fmla="*/ 0 w 89"/>
                  <a:gd name="T9" fmla="*/ 490 h 109"/>
                  <a:gd name="T10" fmla="*/ 42 w 89"/>
                  <a:gd name="T11" fmla="*/ 1487 h 109"/>
                  <a:gd name="T12" fmla="*/ 30 w 89"/>
                  <a:gd name="T13" fmla="*/ 1679 h 109"/>
                  <a:gd name="T14" fmla="*/ 437 w 89"/>
                  <a:gd name="T15" fmla="*/ 2033 h 109"/>
                  <a:gd name="T16" fmla="*/ 1225 w 89"/>
                  <a:gd name="T17" fmla="*/ 1862 h 109"/>
                  <a:gd name="T18" fmla="*/ 1307 w 89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59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6" name="Freeform 15">
                <a:extLst>
                  <a:ext uri="{FF2B5EF4-FFF2-40B4-BE49-F238E27FC236}">
                    <a16:creationId xmlns:a16="http://schemas.microsoft.com/office/drawing/2014/main" id="{2240741E-A41D-4666-80D1-B14BF0C2D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7" name="Freeform 16">
                <a:extLst>
                  <a:ext uri="{FF2B5EF4-FFF2-40B4-BE49-F238E27FC236}">
                    <a16:creationId xmlns:a16="http://schemas.microsoft.com/office/drawing/2014/main" id="{3B4F68AF-53C2-499A-A771-81DCF28B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8" name="Freeform 17">
                <a:extLst>
                  <a:ext uri="{FF2B5EF4-FFF2-40B4-BE49-F238E27FC236}">
                    <a16:creationId xmlns:a16="http://schemas.microsoft.com/office/drawing/2014/main" id="{498FEB08-3786-4C25-9295-E1612C9EC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9" name="Freeform 18">
                <a:extLst>
                  <a:ext uri="{FF2B5EF4-FFF2-40B4-BE49-F238E27FC236}">
                    <a16:creationId xmlns:a16="http://schemas.microsoft.com/office/drawing/2014/main" id="{A1AE4D85-2585-4657-9B6F-EEF6CC171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659"/>
                <a:ext cx="203" cy="344"/>
              </a:xfrm>
              <a:custGeom>
                <a:avLst/>
                <a:gdLst>
                  <a:gd name="T0" fmla="*/ 125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43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35 w 81"/>
                  <a:gd name="T19" fmla="*/ 2445 h 129"/>
                  <a:gd name="T20" fmla="*/ 1256 w 81"/>
                  <a:gd name="T21" fmla="*/ 2296 h 129"/>
                  <a:gd name="T22" fmla="*/ 125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0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4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0" name="Freeform 19">
                <a:extLst>
                  <a:ext uri="{FF2B5EF4-FFF2-40B4-BE49-F238E27FC236}">
                    <a16:creationId xmlns:a16="http://schemas.microsoft.com/office/drawing/2014/main" id="{E415BD09-93B3-4EE7-89D2-F31E918A9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95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3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1" name="Freeform 20">
                <a:extLst>
                  <a:ext uri="{FF2B5EF4-FFF2-40B4-BE49-F238E27FC236}">
                    <a16:creationId xmlns:a16="http://schemas.microsoft.com/office/drawing/2014/main" id="{D05CCC48-80B4-4736-A37C-23475E83A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25 w 94"/>
                  <a:gd name="T17" fmla="*/ 227 h 123"/>
                  <a:gd name="T18" fmla="*/ 1095 w 94"/>
                  <a:gd name="T19" fmla="*/ 21 h 123"/>
                  <a:gd name="T20" fmla="*/ 100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2" name="Freeform 21">
                <a:extLst>
                  <a:ext uri="{FF2B5EF4-FFF2-40B4-BE49-F238E27FC236}">
                    <a16:creationId xmlns:a16="http://schemas.microsoft.com/office/drawing/2014/main" id="{453B869D-E4EB-40F4-8FDE-E002C6390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3" name="Freeform 22">
                <a:extLst>
                  <a:ext uri="{FF2B5EF4-FFF2-40B4-BE49-F238E27FC236}">
                    <a16:creationId xmlns:a16="http://schemas.microsoft.com/office/drawing/2014/main" id="{6C3636CE-6363-418D-9A9C-BFC8FA1A5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4" name="Freeform 23">
                <a:extLst>
                  <a:ext uri="{FF2B5EF4-FFF2-40B4-BE49-F238E27FC236}">
                    <a16:creationId xmlns:a16="http://schemas.microsoft.com/office/drawing/2014/main" id="{AD50B645-8D69-4200-A178-1836098E4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160"/>
                <a:ext cx="988" cy="120"/>
              </a:xfrm>
              <a:custGeom>
                <a:avLst/>
                <a:gdLst>
                  <a:gd name="T0" fmla="*/ 6181 w 395"/>
                  <a:gd name="T1" fmla="*/ 285 h 45"/>
                  <a:gd name="T2" fmla="*/ 5868 w 395"/>
                  <a:gd name="T3" fmla="*/ 77 h 45"/>
                  <a:gd name="T4" fmla="*/ 5868 w 395"/>
                  <a:gd name="T5" fmla="*/ 93 h 45"/>
                  <a:gd name="T6" fmla="*/ 5493 w 395"/>
                  <a:gd name="T7" fmla="*/ 248 h 45"/>
                  <a:gd name="T8" fmla="*/ 4867 w 395"/>
                  <a:gd name="T9" fmla="*/ 307 h 45"/>
                  <a:gd name="T10" fmla="*/ 4817 w 395"/>
                  <a:gd name="T11" fmla="*/ 192 h 45"/>
                  <a:gd name="T12" fmla="*/ 4817 w 395"/>
                  <a:gd name="T13" fmla="*/ 192 h 45"/>
                  <a:gd name="T14" fmla="*/ 4755 w 395"/>
                  <a:gd name="T15" fmla="*/ 307 h 45"/>
                  <a:gd name="T16" fmla="*/ 3960 w 395"/>
                  <a:gd name="T17" fmla="*/ 477 h 45"/>
                  <a:gd name="T18" fmla="*/ 3554 w 395"/>
                  <a:gd name="T19" fmla="*/ 115 h 45"/>
                  <a:gd name="T20" fmla="*/ 3504 w 395"/>
                  <a:gd name="T21" fmla="*/ 248 h 45"/>
                  <a:gd name="T22" fmla="*/ 3159 w 395"/>
                  <a:gd name="T23" fmla="*/ 435 h 45"/>
                  <a:gd name="T24" fmla="*/ 2251 w 395"/>
                  <a:gd name="T25" fmla="*/ 376 h 45"/>
                  <a:gd name="T26" fmla="*/ 2096 w 395"/>
                  <a:gd name="T27" fmla="*/ 320 h 45"/>
                  <a:gd name="T28" fmla="*/ 2096 w 395"/>
                  <a:gd name="T29" fmla="*/ 320 h 45"/>
                  <a:gd name="T30" fmla="*/ 1926 w 395"/>
                  <a:gd name="T31" fmla="*/ 397 h 45"/>
                  <a:gd name="T32" fmla="*/ 988 w 395"/>
                  <a:gd name="T33" fmla="*/ 307 h 45"/>
                  <a:gd name="T34" fmla="*/ 770 w 395"/>
                  <a:gd name="T35" fmla="*/ 0 h 45"/>
                  <a:gd name="T36" fmla="*/ 0 w 395"/>
                  <a:gd name="T37" fmla="*/ 285 h 45"/>
                  <a:gd name="T38" fmla="*/ 0 w 395"/>
                  <a:gd name="T39" fmla="*/ 683 h 45"/>
                  <a:gd name="T40" fmla="*/ 3222 w 395"/>
                  <a:gd name="T41" fmla="*/ 853 h 45"/>
                  <a:gd name="T42" fmla="*/ 6181 w 395"/>
                  <a:gd name="T43" fmla="*/ 683 h 45"/>
                  <a:gd name="T44" fmla="*/ 6181 w 395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5" h="45">
                    <a:moveTo>
                      <a:pt x="395" y="15"/>
                    </a:moveTo>
                    <a:cubicBezTo>
                      <a:pt x="378" y="13"/>
                      <a:pt x="376" y="11"/>
                      <a:pt x="375" y="4"/>
                    </a:cubicBezTo>
                    <a:cubicBezTo>
                      <a:pt x="375" y="4"/>
                      <a:pt x="375" y="4"/>
                      <a:pt x="375" y="5"/>
                    </a:cubicBezTo>
                    <a:cubicBezTo>
                      <a:pt x="369" y="15"/>
                      <a:pt x="368" y="11"/>
                      <a:pt x="351" y="13"/>
                    </a:cubicBezTo>
                    <a:cubicBezTo>
                      <a:pt x="333" y="15"/>
                      <a:pt x="319" y="19"/>
                      <a:pt x="311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8" y="10"/>
                      <a:pt x="308" y="10"/>
                      <a:pt x="308" y="10"/>
                    </a:cubicBezTo>
                    <a:cubicBezTo>
                      <a:pt x="307" y="12"/>
                      <a:pt x="306" y="14"/>
                      <a:pt x="304" y="16"/>
                    </a:cubicBezTo>
                    <a:cubicBezTo>
                      <a:pt x="294" y="23"/>
                      <a:pt x="274" y="24"/>
                      <a:pt x="253" y="25"/>
                    </a:cubicBezTo>
                    <a:cubicBezTo>
                      <a:pt x="232" y="26"/>
                      <a:pt x="228" y="18"/>
                      <a:pt x="227" y="6"/>
                    </a:cubicBezTo>
                    <a:cubicBezTo>
                      <a:pt x="227" y="9"/>
                      <a:pt x="226" y="11"/>
                      <a:pt x="224" y="13"/>
                    </a:cubicBezTo>
                    <a:cubicBezTo>
                      <a:pt x="221" y="19"/>
                      <a:pt x="216" y="24"/>
                      <a:pt x="202" y="23"/>
                    </a:cubicBezTo>
                    <a:cubicBezTo>
                      <a:pt x="181" y="21"/>
                      <a:pt x="155" y="21"/>
                      <a:pt x="144" y="20"/>
                    </a:cubicBezTo>
                    <a:cubicBezTo>
                      <a:pt x="140" y="20"/>
                      <a:pt x="137" y="19"/>
                      <a:pt x="134" y="17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32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49" y="8"/>
                      <a:pt x="49" y="0"/>
                    </a:cubicBezTo>
                    <a:cubicBezTo>
                      <a:pt x="48" y="10"/>
                      <a:pt x="31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9" y="39"/>
                      <a:pt x="131" y="45"/>
                      <a:pt x="206" y="45"/>
                    </a:cubicBezTo>
                    <a:cubicBezTo>
                      <a:pt x="282" y="45"/>
                      <a:pt x="363" y="39"/>
                      <a:pt x="395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5" name="Oval 24">
                <a:extLst>
                  <a:ext uri="{FF2B5EF4-FFF2-40B4-BE49-F238E27FC236}">
                    <a16:creationId xmlns:a16="http://schemas.microsoft.com/office/drawing/2014/main" id="{3EB2124C-DEF0-426E-9013-2A556E8E4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28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56" name="Oval 25">
                <a:extLst>
                  <a:ext uri="{FF2B5EF4-FFF2-40B4-BE49-F238E27FC236}">
                    <a16:creationId xmlns:a16="http://schemas.microsoft.com/office/drawing/2014/main" id="{8C558B72-EC78-4F25-93C4-6D91835A1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57" name="Oval 26">
                <a:extLst>
                  <a:ext uri="{FF2B5EF4-FFF2-40B4-BE49-F238E27FC236}">
                    <a16:creationId xmlns:a16="http://schemas.microsoft.com/office/drawing/2014/main" id="{EF1D7F77-6419-4F49-8398-A84B5DC4B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" y="25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58" name="Freeform 27">
                <a:extLst>
                  <a:ext uri="{FF2B5EF4-FFF2-40B4-BE49-F238E27FC236}">
                    <a16:creationId xmlns:a16="http://schemas.microsoft.com/office/drawing/2014/main" id="{1B383A91-A7FC-42CD-B47F-491226925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531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4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9" name="Oval 28">
                <a:extLst>
                  <a:ext uri="{FF2B5EF4-FFF2-40B4-BE49-F238E27FC236}">
                    <a16:creationId xmlns:a16="http://schemas.microsoft.com/office/drawing/2014/main" id="{60180ABC-8CD7-4382-8E74-B8E673476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0" name="Oval 29">
                <a:extLst>
                  <a:ext uri="{FF2B5EF4-FFF2-40B4-BE49-F238E27FC236}">
                    <a16:creationId xmlns:a16="http://schemas.microsoft.com/office/drawing/2014/main" id="{A5CEBA7E-D04C-400F-B7DA-183A7806E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254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1" name="Oval 30">
                <a:extLst>
                  <a:ext uri="{FF2B5EF4-FFF2-40B4-BE49-F238E27FC236}">
                    <a16:creationId xmlns:a16="http://schemas.microsoft.com/office/drawing/2014/main" id="{AC8AA167-1C8C-4673-8113-47F8CA4C0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2" name="Oval 31">
                <a:extLst>
                  <a:ext uri="{FF2B5EF4-FFF2-40B4-BE49-F238E27FC236}">
                    <a16:creationId xmlns:a16="http://schemas.microsoft.com/office/drawing/2014/main" id="{370554A7-7915-4DFE-AE4D-107BA3622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3" name="Oval 32">
                <a:extLst>
                  <a:ext uri="{FF2B5EF4-FFF2-40B4-BE49-F238E27FC236}">
                    <a16:creationId xmlns:a16="http://schemas.microsoft.com/office/drawing/2014/main" id="{73F8E174-F6A9-48E4-A10C-8D4F46356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619"/>
                <a:ext cx="93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4" name="Freeform 33">
                <a:extLst>
                  <a:ext uri="{FF2B5EF4-FFF2-40B4-BE49-F238E27FC236}">
                    <a16:creationId xmlns:a16="http://schemas.microsoft.com/office/drawing/2014/main" id="{D0C0A80E-C801-4CD8-9046-0AB0666D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629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7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65" name="Oval 34">
                <a:extLst>
                  <a:ext uri="{FF2B5EF4-FFF2-40B4-BE49-F238E27FC236}">
                    <a16:creationId xmlns:a16="http://schemas.microsoft.com/office/drawing/2014/main" id="{6B60D46B-CC41-4821-96D5-1264E4562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6" name="Oval 35">
                <a:extLst>
                  <a:ext uri="{FF2B5EF4-FFF2-40B4-BE49-F238E27FC236}">
                    <a16:creationId xmlns:a16="http://schemas.microsoft.com/office/drawing/2014/main" id="{8AFAE100-E29B-4213-8A39-1BF288DAA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2648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7" name="Oval 36">
                <a:extLst>
                  <a:ext uri="{FF2B5EF4-FFF2-40B4-BE49-F238E27FC236}">
                    <a16:creationId xmlns:a16="http://schemas.microsoft.com/office/drawing/2014/main" id="{8F56A085-0147-4FDB-A69C-61003765C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3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8" name="Oval 37">
                <a:extLst>
                  <a:ext uri="{FF2B5EF4-FFF2-40B4-BE49-F238E27FC236}">
                    <a16:creationId xmlns:a16="http://schemas.microsoft.com/office/drawing/2014/main" id="{6FB40EA7-C92A-4F21-A239-853663CF0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9" name="Oval 38">
                <a:extLst>
                  <a:ext uri="{FF2B5EF4-FFF2-40B4-BE49-F238E27FC236}">
                    <a16:creationId xmlns:a16="http://schemas.microsoft.com/office/drawing/2014/main" id="{F5A6C801-C19B-4EAF-BB74-669CDC6A5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0" name="Freeform 39">
                <a:extLst>
                  <a:ext uri="{FF2B5EF4-FFF2-40B4-BE49-F238E27FC236}">
                    <a16:creationId xmlns:a16="http://schemas.microsoft.com/office/drawing/2014/main" id="{AD42EFEB-2E35-4A06-B89D-5D7B6E94E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520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71" name="Oval 40">
                <a:extLst>
                  <a:ext uri="{FF2B5EF4-FFF2-40B4-BE49-F238E27FC236}">
                    <a16:creationId xmlns:a16="http://schemas.microsoft.com/office/drawing/2014/main" id="{32BFABB3-3F7B-4A90-B2F4-28E5758AE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53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2" name="Oval 41">
                <a:extLst>
                  <a:ext uri="{FF2B5EF4-FFF2-40B4-BE49-F238E27FC236}">
                    <a16:creationId xmlns:a16="http://schemas.microsoft.com/office/drawing/2014/main" id="{B2CF9CF3-E5F1-4BA6-B486-B3467AFE5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253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3" name="Oval 42">
                <a:extLst>
                  <a:ext uri="{FF2B5EF4-FFF2-40B4-BE49-F238E27FC236}">
                    <a16:creationId xmlns:a16="http://schemas.microsoft.com/office/drawing/2014/main" id="{5DBC07CB-0AF8-407E-B890-534F71F7A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4" name="Oval 43">
                <a:extLst>
                  <a:ext uri="{FF2B5EF4-FFF2-40B4-BE49-F238E27FC236}">
                    <a16:creationId xmlns:a16="http://schemas.microsoft.com/office/drawing/2014/main" id="{2DACD0B9-D09E-47E6-A108-A708D9B8C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5" name="Oval 44">
                <a:extLst>
                  <a:ext uri="{FF2B5EF4-FFF2-40B4-BE49-F238E27FC236}">
                    <a16:creationId xmlns:a16="http://schemas.microsoft.com/office/drawing/2014/main" id="{8BCE04D2-9C45-4A36-A076-BBC2AE410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765"/>
                <a:ext cx="93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6" name="Freeform 45">
                <a:extLst>
                  <a:ext uri="{FF2B5EF4-FFF2-40B4-BE49-F238E27FC236}">
                    <a16:creationId xmlns:a16="http://schemas.microsoft.com/office/drawing/2014/main" id="{79C4E015-7DD8-45E2-9CE5-3ED661933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277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77" name="Oval 46">
                <a:extLst>
                  <a:ext uri="{FF2B5EF4-FFF2-40B4-BE49-F238E27FC236}">
                    <a16:creationId xmlns:a16="http://schemas.microsoft.com/office/drawing/2014/main" id="{B4205D7D-44DD-4BD0-ACE8-A526AE490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8" name="Oval 47">
                <a:extLst>
                  <a:ext uri="{FF2B5EF4-FFF2-40B4-BE49-F238E27FC236}">
                    <a16:creationId xmlns:a16="http://schemas.microsoft.com/office/drawing/2014/main" id="{392B0132-F768-4090-B33C-C4AAA38EC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79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9" name="Oval 48">
                <a:extLst>
                  <a:ext uri="{FF2B5EF4-FFF2-40B4-BE49-F238E27FC236}">
                    <a16:creationId xmlns:a16="http://schemas.microsoft.com/office/drawing/2014/main" id="{41FEAABB-0291-4911-B263-F417AF2F0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284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0" name="Oval 49">
                <a:extLst>
                  <a:ext uri="{FF2B5EF4-FFF2-40B4-BE49-F238E27FC236}">
                    <a16:creationId xmlns:a16="http://schemas.microsoft.com/office/drawing/2014/main" id="{5AFB6807-F300-46C8-8575-B054D11B0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3" y="284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1" name="Oval 50">
                <a:extLst>
                  <a:ext uri="{FF2B5EF4-FFF2-40B4-BE49-F238E27FC236}">
                    <a16:creationId xmlns:a16="http://schemas.microsoft.com/office/drawing/2014/main" id="{BC4136C8-801E-4716-A702-79DCADC90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2840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2" name="Freeform 51">
                <a:extLst>
                  <a:ext uri="{FF2B5EF4-FFF2-40B4-BE49-F238E27FC236}">
                    <a16:creationId xmlns:a16="http://schemas.microsoft.com/office/drawing/2014/main" id="{98FEDEC9-1A9A-4327-8816-CA78CDF7C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848"/>
                <a:ext cx="58" cy="67"/>
              </a:xfrm>
              <a:custGeom>
                <a:avLst/>
                <a:gdLst>
                  <a:gd name="T0" fmla="*/ 272 w 23"/>
                  <a:gd name="T1" fmla="*/ 0 h 25"/>
                  <a:gd name="T2" fmla="*/ 305 w 23"/>
                  <a:gd name="T3" fmla="*/ 172 h 25"/>
                  <a:gd name="T4" fmla="*/ 96 w 23"/>
                  <a:gd name="T5" fmla="*/ 423 h 25"/>
                  <a:gd name="T6" fmla="*/ 0 w 23"/>
                  <a:gd name="T7" fmla="*/ 389 h 25"/>
                  <a:gd name="T8" fmla="*/ 159 w 23"/>
                  <a:gd name="T9" fmla="*/ 482 h 25"/>
                  <a:gd name="T10" fmla="*/ 368 w 23"/>
                  <a:gd name="T11" fmla="*/ 230 h 25"/>
                  <a:gd name="T12" fmla="*/ 272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3"/>
                      <a:pt x="19" y="5"/>
                      <a:pt x="19" y="9"/>
                    </a:cubicBezTo>
                    <a:cubicBezTo>
                      <a:pt x="19" y="16"/>
                      <a:pt x="13" y="22"/>
                      <a:pt x="6" y="22"/>
                    </a:cubicBezTo>
                    <a:cubicBezTo>
                      <a:pt x="4" y="22"/>
                      <a:pt x="1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" name="Oval 52">
                <a:extLst>
                  <a:ext uri="{FF2B5EF4-FFF2-40B4-BE49-F238E27FC236}">
                    <a16:creationId xmlns:a16="http://schemas.microsoft.com/office/drawing/2014/main" id="{E0CA2A4D-472E-4F5B-A8F7-91535FB7D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2859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4" name="Oval 53">
                <a:extLst>
                  <a:ext uri="{FF2B5EF4-FFF2-40B4-BE49-F238E27FC236}">
                    <a16:creationId xmlns:a16="http://schemas.microsoft.com/office/drawing/2014/main" id="{74768EB5-FA0D-4CA9-9244-147D9AD3A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2864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5" name="Oval 54">
                <a:extLst>
                  <a:ext uri="{FF2B5EF4-FFF2-40B4-BE49-F238E27FC236}">
                    <a16:creationId xmlns:a16="http://schemas.microsoft.com/office/drawing/2014/main" id="{D10DDC62-9957-4C8A-90CE-FD4082C2A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8" y="3051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6" name="Oval 55">
                <a:extLst>
                  <a:ext uri="{FF2B5EF4-FFF2-40B4-BE49-F238E27FC236}">
                    <a16:creationId xmlns:a16="http://schemas.microsoft.com/office/drawing/2014/main" id="{CEA31B63-6316-4D75-8FBF-A8E666492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7" name="Oval 56">
                <a:extLst>
                  <a:ext uri="{FF2B5EF4-FFF2-40B4-BE49-F238E27FC236}">
                    <a16:creationId xmlns:a16="http://schemas.microsoft.com/office/drawing/2014/main" id="{F15B9745-9337-467E-BF36-1861CAFCE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8" name="Freeform 57">
                <a:extLst>
                  <a:ext uri="{FF2B5EF4-FFF2-40B4-BE49-F238E27FC236}">
                    <a16:creationId xmlns:a16="http://schemas.microsoft.com/office/drawing/2014/main" id="{6D0D8769-CD90-4025-84B4-37E53E7BC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305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9" name="Oval 58">
                <a:extLst>
                  <a:ext uri="{FF2B5EF4-FFF2-40B4-BE49-F238E27FC236}">
                    <a16:creationId xmlns:a16="http://schemas.microsoft.com/office/drawing/2014/main" id="{B64D1355-E54E-4F26-BB30-3306E86DA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" y="3067"/>
                <a:ext cx="37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0" name="Oval 59">
                <a:extLst>
                  <a:ext uri="{FF2B5EF4-FFF2-40B4-BE49-F238E27FC236}">
                    <a16:creationId xmlns:a16="http://schemas.microsoft.com/office/drawing/2014/main" id="{568A3DE2-91CB-4488-8C54-A4760F1F5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3072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1" name="Oval 60">
                <a:extLst>
                  <a:ext uri="{FF2B5EF4-FFF2-40B4-BE49-F238E27FC236}">
                    <a16:creationId xmlns:a16="http://schemas.microsoft.com/office/drawing/2014/main" id="{EA202C1F-4A42-4A9E-AFAD-CCD3C8AB7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5" y="3061"/>
                <a:ext cx="93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2" name="Oval 61">
                <a:extLst>
                  <a:ext uri="{FF2B5EF4-FFF2-40B4-BE49-F238E27FC236}">
                    <a16:creationId xmlns:a16="http://schemas.microsoft.com/office/drawing/2014/main" id="{5B927D92-DF03-41D1-AD17-68F2CF462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3056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3" name="Oval 62">
                <a:extLst>
                  <a:ext uri="{FF2B5EF4-FFF2-40B4-BE49-F238E27FC236}">
                    <a16:creationId xmlns:a16="http://schemas.microsoft.com/office/drawing/2014/main" id="{2994B00D-1766-4AB7-9C92-B9E2BC22A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4" name="Freeform 63">
                <a:extLst>
                  <a:ext uri="{FF2B5EF4-FFF2-40B4-BE49-F238E27FC236}">
                    <a16:creationId xmlns:a16="http://schemas.microsoft.com/office/drawing/2014/main" id="{B8090A3D-9089-4C34-88A5-14AE9D804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3067"/>
                <a:ext cx="75" cy="82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83 h 31"/>
                  <a:gd name="T4" fmla="*/ 14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95" name="Oval 64">
                <a:extLst>
                  <a:ext uri="{FF2B5EF4-FFF2-40B4-BE49-F238E27FC236}">
                    <a16:creationId xmlns:a16="http://schemas.microsoft.com/office/drawing/2014/main" id="{4792D6C6-C1DB-4C1F-87F9-50F0F1BF5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" y="3077"/>
                <a:ext cx="35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6" name="Oval 65">
                <a:extLst>
                  <a:ext uri="{FF2B5EF4-FFF2-40B4-BE49-F238E27FC236}">
                    <a16:creationId xmlns:a16="http://schemas.microsoft.com/office/drawing/2014/main" id="{FE918392-89A8-44CB-9E47-1626C45D4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" y="308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7" name="Oval 66">
                <a:extLst>
                  <a:ext uri="{FF2B5EF4-FFF2-40B4-BE49-F238E27FC236}">
                    <a16:creationId xmlns:a16="http://schemas.microsoft.com/office/drawing/2014/main" id="{A54AC251-BB8B-4DA4-8016-D95A819CA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2803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8" name="Oval 67">
                <a:extLst>
                  <a:ext uri="{FF2B5EF4-FFF2-40B4-BE49-F238E27FC236}">
                    <a16:creationId xmlns:a16="http://schemas.microsoft.com/office/drawing/2014/main" id="{2A3465BB-291E-4AC4-905D-432AFC426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279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9" name="Oval 68">
                <a:extLst>
                  <a:ext uri="{FF2B5EF4-FFF2-40B4-BE49-F238E27FC236}">
                    <a16:creationId xmlns:a16="http://schemas.microsoft.com/office/drawing/2014/main" id="{184DBF85-2024-4917-89C5-0769664CD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0" name="Freeform 69">
                <a:extLst>
                  <a:ext uri="{FF2B5EF4-FFF2-40B4-BE49-F238E27FC236}">
                    <a16:creationId xmlns:a16="http://schemas.microsoft.com/office/drawing/2014/main" id="{88F12270-6706-41E8-8BB9-B35015EA2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805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01" name="Oval 70">
                <a:extLst>
                  <a:ext uri="{FF2B5EF4-FFF2-40B4-BE49-F238E27FC236}">
                    <a16:creationId xmlns:a16="http://schemas.microsoft.com/office/drawing/2014/main" id="{3357E7F3-F49D-403B-A2EA-CBE3DE592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281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2" name="Oval 71">
                <a:extLst>
                  <a:ext uri="{FF2B5EF4-FFF2-40B4-BE49-F238E27FC236}">
                    <a16:creationId xmlns:a16="http://schemas.microsoft.com/office/drawing/2014/main" id="{4F912EB7-8EB4-440B-87AA-436F5000F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282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3" name="Oval 72">
                <a:extLst>
                  <a:ext uri="{FF2B5EF4-FFF2-40B4-BE49-F238E27FC236}">
                    <a16:creationId xmlns:a16="http://schemas.microsoft.com/office/drawing/2014/main" id="{BDEE9B1B-21EC-4896-83F4-B0623F1EF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" y="2835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4" name="Oval 73">
                <a:extLst>
                  <a:ext uri="{FF2B5EF4-FFF2-40B4-BE49-F238E27FC236}">
                    <a16:creationId xmlns:a16="http://schemas.microsoft.com/office/drawing/2014/main" id="{6E82A4A3-3383-4235-A107-7AF714ABD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28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5" name="Oval 74">
                <a:extLst>
                  <a:ext uri="{FF2B5EF4-FFF2-40B4-BE49-F238E27FC236}">
                    <a16:creationId xmlns:a16="http://schemas.microsoft.com/office/drawing/2014/main" id="{DD4398AE-60C7-46D9-842B-1D7A03C96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6" name="Freeform 75">
                <a:extLst>
                  <a:ext uri="{FF2B5EF4-FFF2-40B4-BE49-F238E27FC236}">
                    <a16:creationId xmlns:a16="http://schemas.microsoft.com/office/drawing/2014/main" id="{931F52F1-E588-4B13-9BDF-7C6FCD017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37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07" name="Oval 76">
                <a:extLst>
                  <a:ext uri="{FF2B5EF4-FFF2-40B4-BE49-F238E27FC236}">
                    <a16:creationId xmlns:a16="http://schemas.microsoft.com/office/drawing/2014/main" id="{E4F9657B-A6A8-4D48-A6C6-A79353643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2851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8" name="Oval 77">
                <a:extLst>
                  <a:ext uri="{FF2B5EF4-FFF2-40B4-BE49-F238E27FC236}">
                    <a16:creationId xmlns:a16="http://schemas.microsoft.com/office/drawing/2014/main" id="{D3C8AC1F-9ED2-41D9-A9AE-AB79179D4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28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9" name="Oval 78">
                <a:extLst>
                  <a:ext uri="{FF2B5EF4-FFF2-40B4-BE49-F238E27FC236}">
                    <a16:creationId xmlns:a16="http://schemas.microsoft.com/office/drawing/2014/main" id="{8BC91B17-7675-4A26-A551-7B59C6F5F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525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0" name="Oval 79">
                <a:extLst>
                  <a:ext uri="{FF2B5EF4-FFF2-40B4-BE49-F238E27FC236}">
                    <a16:creationId xmlns:a16="http://schemas.microsoft.com/office/drawing/2014/main" id="{ECAB2135-ECEE-4580-8FEF-18A7BBDB1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520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1" name="Oval 80">
                <a:extLst>
                  <a:ext uri="{FF2B5EF4-FFF2-40B4-BE49-F238E27FC236}">
                    <a16:creationId xmlns:a16="http://schemas.microsoft.com/office/drawing/2014/main" id="{76A0F513-A91B-4B4B-B2CB-437B9F09E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" y="2517"/>
                <a:ext cx="77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2" name="Freeform 81">
                <a:extLst>
                  <a:ext uri="{FF2B5EF4-FFF2-40B4-BE49-F238E27FC236}">
                    <a16:creationId xmlns:a16="http://schemas.microsoft.com/office/drawing/2014/main" id="{7322A3BE-0586-4532-A3EA-311BE4F75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52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13" name="Oval 82">
                <a:extLst>
                  <a:ext uri="{FF2B5EF4-FFF2-40B4-BE49-F238E27FC236}">
                    <a16:creationId xmlns:a16="http://schemas.microsoft.com/office/drawing/2014/main" id="{060C05C1-B200-4D56-861D-5BD601E5A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8" y="2536"/>
                <a:ext cx="27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4" name="Oval 83">
                <a:extLst>
                  <a:ext uri="{FF2B5EF4-FFF2-40B4-BE49-F238E27FC236}">
                    <a16:creationId xmlns:a16="http://schemas.microsoft.com/office/drawing/2014/main" id="{2E1C2585-D39D-4322-B090-BCF204CB9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3" y="254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5" name="Oval 84">
                <a:extLst>
                  <a:ext uri="{FF2B5EF4-FFF2-40B4-BE49-F238E27FC236}">
                    <a16:creationId xmlns:a16="http://schemas.microsoft.com/office/drawing/2014/main" id="{4C069564-88FB-4727-87BA-DCDDB57F0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303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6" name="Oval 85">
                <a:extLst>
                  <a:ext uri="{FF2B5EF4-FFF2-40B4-BE49-F238E27FC236}">
                    <a16:creationId xmlns:a16="http://schemas.microsoft.com/office/drawing/2014/main" id="{57446D4A-29ED-4AC3-8152-319F8996C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7" name="Oval 86">
                <a:extLst>
                  <a:ext uri="{FF2B5EF4-FFF2-40B4-BE49-F238E27FC236}">
                    <a16:creationId xmlns:a16="http://schemas.microsoft.com/office/drawing/2014/main" id="{7BC10192-F084-46D7-91A2-0C848F4B0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8" name="Freeform 87">
                <a:extLst>
                  <a:ext uri="{FF2B5EF4-FFF2-40B4-BE49-F238E27FC236}">
                    <a16:creationId xmlns:a16="http://schemas.microsoft.com/office/drawing/2014/main" id="{3E2DD188-136B-4148-8635-C638F613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303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19" name="Oval 88">
                <a:extLst>
                  <a:ext uri="{FF2B5EF4-FFF2-40B4-BE49-F238E27FC236}">
                    <a16:creationId xmlns:a16="http://schemas.microsoft.com/office/drawing/2014/main" id="{A40922A1-0876-40B1-A339-4B433989E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8" y="3048"/>
                <a:ext cx="37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0" name="Oval 89">
                <a:extLst>
                  <a:ext uri="{FF2B5EF4-FFF2-40B4-BE49-F238E27FC236}">
                    <a16:creationId xmlns:a16="http://schemas.microsoft.com/office/drawing/2014/main" id="{48031415-E9F4-4E01-8F38-5BBF35DE5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305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1" name="Oval 90">
                <a:extLst>
                  <a:ext uri="{FF2B5EF4-FFF2-40B4-BE49-F238E27FC236}">
                    <a16:creationId xmlns:a16="http://schemas.microsoft.com/office/drawing/2014/main" id="{2B6F8A28-5073-477F-BEEC-110C7CC74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3056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2" name="Oval 91">
                <a:extLst>
                  <a:ext uri="{FF2B5EF4-FFF2-40B4-BE49-F238E27FC236}">
                    <a16:creationId xmlns:a16="http://schemas.microsoft.com/office/drawing/2014/main" id="{CD343CC2-BA02-48CE-AFA6-53117FB6B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305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3" name="Oval 92">
                <a:extLst>
                  <a:ext uri="{FF2B5EF4-FFF2-40B4-BE49-F238E27FC236}">
                    <a16:creationId xmlns:a16="http://schemas.microsoft.com/office/drawing/2014/main" id="{58A6EA1D-1427-462F-B5EC-C5D2C0EEB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3051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4" name="Freeform 93">
                <a:extLst>
                  <a:ext uri="{FF2B5EF4-FFF2-40B4-BE49-F238E27FC236}">
                    <a16:creationId xmlns:a16="http://schemas.microsoft.com/office/drawing/2014/main" id="{E8159897-C9AB-41D4-A407-924019328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95 w 24"/>
                  <a:gd name="T5" fmla="*/ 404 h 25"/>
                  <a:gd name="T6" fmla="*/ 0 w 24"/>
                  <a:gd name="T7" fmla="*/ 370 h 25"/>
                  <a:gd name="T8" fmla="*/ 158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25" name="Oval 94">
                <a:extLst>
                  <a:ext uri="{FF2B5EF4-FFF2-40B4-BE49-F238E27FC236}">
                    <a16:creationId xmlns:a16="http://schemas.microsoft.com/office/drawing/2014/main" id="{9C960C15-BCB1-4133-A148-F2F5DB364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3069"/>
                <a:ext cx="30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6" name="Oval 95">
                <a:extLst>
                  <a:ext uri="{FF2B5EF4-FFF2-40B4-BE49-F238E27FC236}">
                    <a16:creationId xmlns:a16="http://schemas.microsoft.com/office/drawing/2014/main" id="{3E84FB96-FACC-4289-9EA1-E83440024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307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7" name="Oval 96">
                <a:extLst>
                  <a:ext uri="{FF2B5EF4-FFF2-40B4-BE49-F238E27FC236}">
                    <a16:creationId xmlns:a16="http://schemas.microsoft.com/office/drawing/2014/main" id="{2605A269-3E31-4228-9A90-382FEFDCB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" y="3077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8" name="Oval 97">
                <a:extLst>
                  <a:ext uri="{FF2B5EF4-FFF2-40B4-BE49-F238E27FC236}">
                    <a16:creationId xmlns:a16="http://schemas.microsoft.com/office/drawing/2014/main" id="{29C96156-1570-41AE-A3EF-8BA4C65A3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07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9" name="Oval 98">
                <a:extLst>
                  <a:ext uri="{FF2B5EF4-FFF2-40B4-BE49-F238E27FC236}">
                    <a16:creationId xmlns:a16="http://schemas.microsoft.com/office/drawing/2014/main" id="{AE5212AB-4BFF-4AB3-9B37-80AAB5172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307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30" name="Freeform 99">
                <a:extLst>
                  <a:ext uri="{FF2B5EF4-FFF2-40B4-BE49-F238E27FC236}">
                    <a16:creationId xmlns:a16="http://schemas.microsoft.com/office/drawing/2014/main" id="{04B49EDC-8658-40F2-A595-EA75372A6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3080"/>
                <a:ext cx="60" cy="67"/>
              </a:xfrm>
              <a:custGeom>
                <a:avLst/>
                <a:gdLst>
                  <a:gd name="T0" fmla="*/ 283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83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8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5" y="22"/>
                      <a:pt x="2" y="21"/>
                      <a:pt x="0" y="20"/>
                    </a:cubicBezTo>
                    <a:cubicBezTo>
                      <a:pt x="3" y="23"/>
                      <a:pt x="7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2" y="3"/>
                      <a:pt x="1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1" name="Oval 100">
                <a:extLst>
                  <a:ext uri="{FF2B5EF4-FFF2-40B4-BE49-F238E27FC236}">
                    <a16:creationId xmlns:a16="http://schemas.microsoft.com/office/drawing/2014/main" id="{41801C77-01CE-41C7-B04E-0EFCD0166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" y="3091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32" name="Oval 101">
                <a:extLst>
                  <a:ext uri="{FF2B5EF4-FFF2-40B4-BE49-F238E27FC236}">
                    <a16:creationId xmlns:a16="http://schemas.microsoft.com/office/drawing/2014/main" id="{EE823D96-3485-4102-9402-9BE37A99C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" y="3096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33" name="Freeform 102">
                <a:extLst>
                  <a:ext uri="{FF2B5EF4-FFF2-40B4-BE49-F238E27FC236}">
                    <a16:creationId xmlns:a16="http://schemas.microsoft.com/office/drawing/2014/main" id="{0C0BB56C-2DB2-4DA0-B4F8-9D0682DE0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1419"/>
                <a:ext cx="332" cy="1029"/>
              </a:xfrm>
              <a:custGeom>
                <a:avLst/>
                <a:gdLst>
                  <a:gd name="T0" fmla="*/ 1028 w 133"/>
                  <a:gd name="T1" fmla="*/ 7278 h 386"/>
                  <a:gd name="T2" fmla="*/ 92 w 133"/>
                  <a:gd name="T3" fmla="*/ 6630 h 386"/>
                  <a:gd name="T4" fmla="*/ 12 w 133"/>
                  <a:gd name="T5" fmla="*/ 6233 h 386"/>
                  <a:gd name="T6" fmla="*/ 12 w 133"/>
                  <a:gd name="T7" fmla="*/ 435 h 386"/>
                  <a:gd name="T8" fmla="*/ 292 w 133"/>
                  <a:gd name="T9" fmla="*/ 21 h 386"/>
                  <a:gd name="T10" fmla="*/ 1028 w 133"/>
                  <a:gd name="T11" fmla="*/ 21 h 386"/>
                  <a:gd name="T12" fmla="*/ 1028 w 133"/>
                  <a:gd name="T13" fmla="*/ 21 h 386"/>
                  <a:gd name="T14" fmla="*/ 1775 w 133"/>
                  <a:gd name="T15" fmla="*/ 21 h 386"/>
                  <a:gd name="T16" fmla="*/ 2057 w 133"/>
                  <a:gd name="T17" fmla="*/ 435 h 386"/>
                  <a:gd name="T18" fmla="*/ 2057 w 133"/>
                  <a:gd name="T19" fmla="*/ 6233 h 386"/>
                  <a:gd name="T20" fmla="*/ 1975 w 133"/>
                  <a:gd name="T21" fmla="*/ 7198 h 386"/>
                  <a:gd name="T22" fmla="*/ 1028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4" name="Oval 103">
                <a:extLst>
                  <a:ext uri="{FF2B5EF4-FFF2-40B4-BE49-F238E27FC236}">
                    <a16:creationId xmlns:a16="http://schemas.microsoft.com/office/drawing/2014/main" id="{A8ED5CC6-9F74-4091-BAF9-9F01DAE67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35" name="Oval 104">
                <a:extLst>
                  <a:ext uri="{FF2B5EF4-FFF2-40B4-BE49-F238E27FC236}">
                    <a16:creationId xmlns:a16="http://schemas.microsoft.com/office/drawing/2014/main" id="{C54BAE9F-EBA7-49A3-922A-17E92B18E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36" name="Freeform 105">
                <a:extLst>
                  <a:ext uri="{FF2B5EF4-FFF2-40B4-BE49-F238E27FC236}">
                    <a16:creationId xmlns:a16="http://schemas.microsoft.com/office/drawing/2014/main" id="{C44899C9-1A03-4D10-A442-C17A1FEEC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437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50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84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2" y="339"/>
                      <a:pt x="3" y="339"/>
                    </a:cubicBezTo>
                    <a:cubicBezTo>
                      <a:pt x="9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9" y="6"/>
                      <a:pt x="119" y="15"/>
                    </a:cubicBezTo>
                    <a:cubicBezTo>
                      <a:pt x="123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50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7" name="Freeform 106">
                <a:extLst>
                  <a:ext uri="{FF2B5EF4-FFF2-40B4-BE49-F238E27FC236}">
                    <a16:creationId xmlns:a16="http://schemas.microsoft.com/office/drawing/2014/main" id="{C69AA184-CEB0-4A00-B1D3-1612F4E6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1488"/>
                <a:ext cx="160" cy="947"/>
              </a:xfrm>
              <a:custGeom>
                <a:avLst/>
                <a:gdLst>
                  <a:gd name="T0" fmla="*/ 0 w 64"/>
                  <a:gd name="T1" fmla="*/ 6704 h 355"/>
                  <a:gd name="T2" fmla="*/ 908 w 64"/>
                  <a:gd name="T3" fmla="*/ 6626 h 355"/>
                  <a:gd name="T4" fmla="*/ 988 w 64"/>
                  <a:gd name="T5" fmla="*/ 5693 h 355"/>
                  <a:gd name="T6" fmla="*/ 988 w 64"/>
                  <a:gd name="T7" fmla="*/ 0 h 355"/>
                  <a:gd name="T8" fmla="*/ 833 w 64"/>
                  <a:gd name="T9" fmla="*/ 6111 h 355"/>
                  <a:gd name="T10" fmla="*/ 0 w 64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55">
                    <a:moveTo>
                      <a:pt x="0" y="353"/>
                    </a:moveTo>
                    <a:cubicBezTo>
                      <a:pt x="24" y="353"/>
                      <a:pt x="52" y="355"/>
                      <a:pt x="58" y="349"/>
                    </a:cubicBezTo>
                    <a:cubicBezTo>
                      <a:pt x="64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9" y="335"/>
                      <a:pt x="52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8" name="Freeform 107">
                <a:extLst>
                  <a:ext uri="{FF2B5EF4-FFF2-40B4-BE49-F238E27FC236}">
                    <a16:creationId xmlns:a16="http://schemas.microsoft.com/office/drawing/2014/main" id="{A427DBCC-4C83-46CC-AFD5-DA3A60FFB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432"/>
                <a:ext cx="248" cy="283"/>
              </a:xfrm>
              <a:custGeom>
                <a:avLst/>
                <a:gdLst>
                  <a:gd name="T0" fmla="*/ 0 w 99"/>
                  <a:gd name="T1" fmla="*/ 2018 h 106"/>
                  <a:gd name="T2" fmla="*/ 0 w 99"/>
                  <a:gd name="T3" fmla="*/ 400 h 106"/>
                  <a:gd name="T4" fmla="*/ 283 w 99"/>
                  <a:gd name="T5" fmla="*/ 21 h 106"/>
                  <a:gd name="T6" fmla="*/ 992 w 99"/>
                  <a:gd name="T7" fmla="*/ 21 h 106"/>
                  <a:gd name="T8" fmla="*/ 1556 w 99"/>
                  <a:gd name="T9" fmla="*/ 21 h 106"/>
                  <a:gd name="T10" fmla="*/ 817 w 99"/>
                  <a:gd name="T11" fmla="*/ 115 h 106"/>
                  <a:gd name="T12" fmla="*/ 238 w 99"/>
                  <a:gd name="T13" fmla="*/ 363 h 106"/>
                  <a:gd name="T14" fmla="*/ 0 w 99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30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9" y="1"/>
                    </a:cubicBezTo>
                    <a:cubicBezTo>
                      <a:pt x="90" y="3"/>
                      <a:pt x="70" y="3"/>
                      <a:pt x="52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4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9" name="Freeform 108">
                <a:extLst>
                  <a:ext uri="{FF2B5EF4-FFF2-40B4-BE49-F238E27FC236}">
                    <a16:creationId xmlns:a16="http://schemas.microsoft.com/office/drawing/2014/main" id="{0FD84B9F-21E1-4F3E-9FA3-80FD8D63D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5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0" name="Oval 109">
                <a:extLst>
                  <a:ext uri="{FF2B5EF4-FFF2-40B4-BE49-F238E27FC236}">
                    <a16:creationId xmlns:a16="http://schemas.microsoft.com/office/drawing/2014/main" id="{7C156AA4-4553-4C70-90C2-D40AF19F3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41" name="Freeform 110">
                <a:extLst>
                  <a:ext uri="{FF2B5EF4-FFF2-40B4-BE49-F238E27FC236}">
                    <a16:creationId xmlns:a16="http://schemas.microsoft.com/office/drawing/2014/main" id="{7DF0EFC0-714E-4BCB-8470-5A8B4D5D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2" name="Oval 111">
                <a:extLst>
                  <a:ext uri="{FF2B5EF4-FFF2-40B4-BE49-F238E27FC236}">
                    <a16:creationId xmlns:a16="http://schemas.microsoft.com/office/drawing/2014/main" id="{15B8789F-ACF0-41BC-AF62-F0C1D8CB5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816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43" name="Freeform 112">
                <a:extLst>
                  <a:ext uri="{FF2B5EF4-FFF2-40B4-BE49-F238E27FC236}">
                    <a16:creationId xmlns:a16="http://schemas.microsoft.com/office/drawing/2014/main" id="{D2DAC231-3A8C-41EA-8759-42A1EA060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113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2000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4" name="Oval 113">
                <a:extLst>
                  <a:ext uri="{FF2B5EF4-FFF2-40B4-BE49-F238E27FC236}">
                    <a16:creationId xmlns:a16="http://schemas.microsoft.com/office/drawing/2014/main" id="{0AFD3B0D-3337-480A-8A42-EBA3D9435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45" name="Oval 114">
                <a:extLst>
                  <a:ext uri="{FF2B5EF4-FFF2-40B4-BE49-F238E27FC236}">
                    <a16:creationId xmlns:a16="http://schemas.microsoft.com/office/drawing/2014/main" id="{AC443BA3-FD29-4729-BEE4-72020DC36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46" name="Freeform 115">
                <a:extLst>
                  <a:ext uri="{FF2B5EF4-FFF2-40B4-BE49-F238E27FC236}">
                    <a16:creationId xmlns:a16="http://schemas.microsoft.com/office/drawing/2014/main" id="{C33EE179-F7CA-4206-8C88-76BB021B5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437"/>
                <a:ext cx="310" cy="1027"/>
              </a:xfrm>
              <a:custGeom>
                <a:avLst/>
                <a:gdLst>
                  <a:gd name="T0" fmla="*/ 0 w 124"/>
                  <a:gd name="T1" fmla="*/ 6909 h 385"/>
                  <a:gd name="T2" fmla="*/ 33 w 124"/>
                  <a:gd name="T3" fmla="*/ 6968 h 385"/>
                  <a:gd name="T4" fmla="*/ 938 w 124"/>
                  <a:gd name="T5" fmla="*/ 7309 h 385"/>
                  <a:gd name="T6" fmla="*/ 938 w 124"/>
                  <a:gd name="T7" fmla="*/ 7309 h 385"/>
                  <a:gd name="T8" fmla="*/ 1845 w 124"/>
                  <a:gd name="T9" fmla="*/ 6704 h 385"/>
                  <a:gd name="T10" fmla="*/ 1925 w 124"/>
                  <a:gd name="T11" fmla="*/ 6303 h 385"/>
                  <a:gd name="T12" fmla="*/ 1925 w 124"/>
                  <a:gd name="T13" fmla="*/ 341 h 385"/>
                  <a:gd name="T14" fmla="*/ 1783 w 124"/>
                  <a:gd name="T15" fmla="*/ 0 h 385"/>
                  <a:gd name="T16" fmla="*/ 1863 w 124"/>
                  <a:gd name="T17" fmla="*/ 285 h 385"/>
                  <a:gd name="T18" fmla="*/ 1720 w 124"/>
                  <a:gd name="T19" fmla="*/ 4916 h 385"/>
                  <a:gd name="T20" fmla="*/ 783 w 124"/>
                  <a:gd name="T21" fmla="*/ 7002 h 385"/>
                  <a:gd name="T22" fmla="*/ 0 w 124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385">
                    <a:moveTo>
                      <a:pt x="0" y="364"/>
                    </a:moveTo>
                    <a:cubicBezTo>
                      <a:pt x="1" y="365"/>
                      <a:pt x="1" y="366"/>
                      <a:pt x="2" y="367"/>
                    </a:cubicBezTo>
                    <a:cubicBezTo>
                      <a:pt x="8" y="372"/>
                      <a:pt x="36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8" y="353"/>
                    </a:cubicBezTo>
                    <a:cubicBezTo>
                      <a:pt x="124" y="347"/>
                      <a:pt x="123" y="341"/>
                      <a:pt x="123" y="332"/>
                    </a:cubicBezTo>
                    <a:cubicBezTo>
                      <a:pt x="123" y="324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67"/>
                      <a:pt x="50" y="369"/>
                    </a:cubicBezTo>
                    <a:cubicBezTo>
                      <a:pt x="30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7" name="Freeform 116">
                <a:extLst>
                  <a:ext uri="{FF2B5EF4-FFF2-40B4-BE49-F238E27FC236}">
                    <a16:creationId xmlns:a16="http://schemas.microsoft.com/office/drawing/2014/main" id="{6C904BB3-36E9-419D-8A2C-CE936DDE4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488"/>
                <a:ext cx="160" cy="976"/>
              </a:xfrm>
              <a:custGeom>
                <a:avLst/>
                <a:gdLst>
                  <a:gd name="T0" fmla="*/ 0 w 64"/>
                  <a:gd name="T1" fmla="*/ 6941 h 366"/>
                  <a:gd name="T2" fmla="*/ 908 w 64"/>
                  <a:gd name="T3" fmla="*/ 6336 h 366"/>
                  <a:gd name="T4" fmla="*/ 988 w 64"/>
                  <a:gd name="T5" fmla="*/ 5939 h 366"/>
                  <a:gd name="T6" fmla="*/ 988 w 64"/>
                  <a:gd name="T7" fmla="*/ 0 h 366"/>
                  <a:gd name="T8" fmla="*/ 863 w 64"/>
                  <a:gd name="T9" fmla="*/ 6008 h 366"/>
                  <a:gd name="T10" fmla="*/ 0 w 64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4" y="366"/>
                      <a:pt x="51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8" name="Freeform 117">
                <a:extLst>
                  <a:ext uri="{FF2B5EF4-FFF2-40B4-BE49-F238E27FC236}">
                    <a16:creationId xmlns:a16="http://schemas.microsoft.com/office/drawing/2014/main" id="{6BCAA9DE-8896-45C1-A419-3A0D3F212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9" name="Freeform 118">
                <a:extLst>
                  <a:ext uri="{FF2B5EF4-FFF2-40B4-BE49-F238E27FC236}">
                    <a16:creationId xmlns:a16="http://schemas.microsoft.com/office/drawing/2014/main" id="{781CBF68-DB1A-4025-B101-6486F686A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0" name="Oval 119">
                <a:extLst>
                  <a:ext uri="{FF2B5EF4-FFF2-40B4-BE49-F238E27FC236}">
                    <a16:creationId xmlns:a16="http://schemas.microsoft.com/office/drawing/2014/main" id="{930F59F8-4784-40A5-B34A-995B4D9CB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51" name="Freeform 120">
                <a:extLst>
                  <a:ext uri="{FF2B5EF4-FFF2-40B4-BE49-F238E27FC236}">
                    <a16:creationId xmlns:a16="http://schemas.microsoft.com/office/drawing/2014/main" id="{2A6909B7-0F9C-4417-A47B-30D1D4B39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2" name="Oval 121">
                <a:extLst>
                  <a:ext uri="{FF2B5EF4-FFF2-40B4-BE49-F238E27FC236}">
                    <a16:creationId xmlns:a16="http://schemas.microsoft.com/office/drawing/2014/main" id="{C4CA5DEE-EF2C-47D4-9751-365F51407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53" name="Freeform 122">
                <a:extLst>
                  <a:ext uri="{FF2B5EF4-FFF2-40B4-BE49-F238E27FC236}">
                    <a16:creationId xmlns:a16="http://schemas.microsoft.com/office/drawing/2014/main" id="{85E4D44F-49E5-4F8D-A35F-A735E77F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113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2000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4" name="Oval 123">
                <a:extLst>
                  <a:ext uri="{FF2B5EF4-FFF2-40B4-BE49-F238E27FC236}">
                    <a16:creationId xmlns:a16="http://schemas.microsoft.com/office/drawing/2014/main" id="{1B110B91-FFDB-4EEC-A797-D6250F8B8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55" name="Oval 124">
                <a:extLst>
                  <a:ext uri="{FF2B5EF4-FFF2-40B4-BE49-F238E27FC236}">
                    <a16:creationId xmlns:a16="http://schemas.microsoft.com/office/drawing/2014/main" id="{1DFAF839-B039-4766-BEBD-DB6BCFC5E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56" name="Freeform 125">
                <a:extLst>
                  <a:ext uri="{FF2B5EF4-FFF2-40B4-BE49-F238E27FC236}">
                    <a16:creationId xmlns:a16="http://schemas.microsoft.com/office/drawing/2014/main" id="{9EEB6BA9-ED90-41A1-AC63-9099447A8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437"/>
                <a:ext cx="310" cy="1083"/>
              </a:xfrm>
              <a:custGeom>
                <a:avLst/>
                <a:gdLst>
                  <a:gd name="T0" fmla="*/ 0 w 124"/>
                  <a:gd name="T1" fmla="*/ 7045 h 406"/>
                  <a:gd name="T2" fmla="*/ 33 w 124"/>
                  <a:gd name="T3" fmla="*/ 7080 h 406"/>
                  <a:gd name="T4" fmla="*/ 938 w 124"/>
                  <a:gd name="T5" fmla="*/ 7706 h 406"/>
                  <a:gd name="T6" fmla="*/ 938 w 124"/>
                  <a:gd name="T7" fmla="*/ 7706 h 406"/>
                  <a:gd name="T8" fmla="*/ 1845 w 124"/>
                  <a:gd name="T9" fmla="*/ 7080 h 406"/>
                  <a:gd name="T10" fmla="*/ 1925 w 124"/>
                  <a:gd name="T11" fmla="*/ 6874 h 406"/>
                  <a:gd name="T12" fmla="*/ 1925 w 124"/>
                  <a:gd name="T13" fmla="*/ 341 h 406"/>
                  <a:gd name="T14" fmla="*/ 1783 w 124"/>
                  <a:gd name="T15" fmla="*/ 0 h 406"/>
                  <a:gd name="T16" fmla="*/ 1863 w 124"/>
                  <a:gd name="T17" fmla="*/ 285 h 406"/>
                  <a:gd name="T18" fmla="*/ 1720 w 124"/>
                  <a:gd name="T19" fmla="*/ 4916 h 406"/>
                  <a:gd name="T20" fmla="*/ 783 w 124"/>
                  <a:gd name="T21" fmla="*/ 7386 h 406"/>
                  <a:gd name="T22" fmla="*/ 0 w 124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06">
                    <a:moveTo>
                      <a:pt x="0" y="371"/>
                    </a:moveTo>
                    <a:cubicBezTo>
                      <a:pt x="1" y="372"/>
                      <a:pt x="1" y="372"/>
                      <a:pt x="2" y="373"/>
                    </a:cubicBezTo>
                    <a:cubicBezTo>
                      <a:pt x="8" y="379"/>
                      <a:pt x="36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8" y="373"/>
                    </a:cubicBezTo>
                    <a:cubicBezTo>
                      <a:pt x="124" y="368"/>
                      <a:pt x="123" y="370"/>
                      <a:pt x="123" y="362"/>
                    </a:cubicBezTo>
                    <a:cubicBezTo>
                      <a:pt x="123" y="353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88"/>
                      <a:pt x="50" y="389"/>
                    </a:cubicBezTo>
                    <a:cubicBezTo>
                      <a:pt x="30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7" name="Freeform 126">
                <a:extLst>
                  <a:ext uri="{FF2B5EF4-FFF2-40B4-BE49-F238E27FC236}">
                    <a16:creationId xmlns:a16="http://schemas.microsoft.com/office/drawing/2014/main" id="{84EB6DDC-5E2F-40BB-A23B-03DA1245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488"/>
                <a:ext cx="160" cy="1032"/>
              </a:xfrm>
              <a:custGeom>
                <a:avLst/>
                <a:gdLst>
                  <a:gd name="T0" fmla="*/ 0 w 64"/>
                  <a:gd name="T1" fmla="*/ 7339 h 387"/>
                  <a:gd name="T2" fmla="*/ 908 w 64"/>
                  <a:gd name="T3" fmla="*/ 6712 h 387"/>
                  <a:gd name="T4" fmla="*/ 988 w 64"/>
                  <a:gd name="T5" fmla="*/ 6336 h 387"/>
                  <a:gd name="T6" fmla="*/ 988 w 64"/>
                  <a:gd name="T7" fmla="*/ 0 h 387"/>
                  <a:gd name="T8" fmla="*/ 845 w 64"/>
                  <a:gd name="T9" fmla="*/ 6485 h 387"/>
                  <a:gd name="T10" fmla="*/ 0 w 64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87">
                    <a:moveTo>
                      <a:pt x="0" y="387"/>
                    </a:moveTo>
                    <a:cubicBezTo>
                      <a:pt x="24" y="387"/>
                      <a:pt x="51" y="360"/>
                      <a:pt x="58" y="354"/>
                    </a:cubicBezTo>
                    <a:cubicBezTo>
                      <a:pt x="64" y="349"/>
                      <a:pt x="63" y="343"/>
                      <a:pt x="63" y="334"/>
                    </a:cubicBezTo>
                    <a:cubicBezTo>
                      <a:pt x="63" y="325"/>
                      <a:pt x="63" y="11"/>
                      <a:pt x="63" y="0"/>
                    </a:cubicBezTo>
                    <a:cubicBezTo>
                      <a:pt x="63" y="13"/>
                      <a:pt x="58" y="330"/>
                      <a:pt x="54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8" name="Freeform 127">
                <a:extLst>
                  <a:ext uri="{FF2B5EF4-FFF2-40B4-BE49-F238E27FC236}">
                    <a16:creationId xmlns:a16="http://schemas.microsoft.com/office/drawing/2014/main" id="{6EB12A67-94A4-463B-9C69-9B62AC0E7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9" name="Freeform 128">
                <a:extLst>
                  <a:ext uri="{FF2B5EF4-FFF2-40B4-BE49-F238E27FC236}">
                    <a16:creationId xmlns:a16="http://schemas.microsoft.com/office/drawing/2014/main" id="{722B0175-3AF4-4AF6-973F-4C8EEEE52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0" name="Oval 129">
                <a:extLst>
                  <a:ext uri="{FF2B5EF4-FFF2-40B4-BE49-F238E27FC236}">
                    <a16:creationId xmlns:a16="http://schemas.microsoft.com/office/drawing/2014/main" id="{4A0B4124-7304-4BE0-929F-77E348BEE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61" name="Freeform 130">
                <a:extLst>
                  <a:ext uri="{FF2B5EF4-FFF2-40B4-BE49-F238E27FC236}">
                    <a16:creationId xmlns:a16="http://schemas.microsoft.com/office/drawing/2014/main" id="{8E91C3A9-C84D-4A45-960E-0FDDACC8D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2" name="Oval 131">
                <a:extLst>
                  <a:ext uri="{FF2B5EF4-FFF2-40B4-BE49-F238E27FC236}">
                    <a16:creationId xmlns:a16="http://schemas.microsoft.com/office/drawing/2014/main" id="{8B277820-362F-46C0-B964-6E769C913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63" name="Freeform 132">
                <a:extLst>
                  <a:ext uri="{FF2B5EF4-FFF2-40B4-BE49-F238E27FC236}">
                    <a16:creationId xmlns:a16="http://schemas.microsoft.com/office/drawing/2014/main" id="{4527F5AF-ACF0-474D-836E-72D6AE345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387 w 101"/>
                  <a:gd name="T3" fmla="*/ 764 h 70"/>
                  <a:gd name="T4" fmla="*/ 634 w 101"/>
                  <a:gd name="T5" fmla="*/ 192 h 70"/>
                  <a:gd name="T6" fmla="*/ 100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195 w 101"/>
                  <a:gd name="T15" fmla="*/ 192 h 70"/>
                  <a:gd name="T16" fmla="*/ 729 w 101"/>
                  <a:gd name="T17" fmla="*/ 342 h 70"/>
                  <a:gd name="T18" fmla="*/ 561 w 101"/>
                  <a:gd name="T19" fmla="*/ 593 h 70"/>
                  <a:gd name="T20" fmla="*/ 467 w 101"/>
                  <a:gd name="T21" fmla="*/ 900 h 70"/>
                  <a:gd name="T22" fmla="*/ 105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10" y="66"/>
                      <a:pt x="20" y="48"/>
                      <a:pt x="25" y="40"/>
                    </a:cubicBezTo>
                    <a:cubicBezTo>
                      <a:pt x="32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1" y="3"/>
                      <a:pt x="76" y="4"/>
                      <a:pt x="82" y="4"/>
                    </a:cubicBezTo>
                    <a:cubicBezTo>
                      <a:pt x="89" y="3"/>
                      <a:pt x="94" y="1"/>
                      <a:pt x="101" y="0"/>
                    </a:cubicBezTo>
                    <a:cubicBezTo>
                      <a:pt x="98" y="2"/>
                      <a:pt x="95" y="6"/>
                      <a:pt x="92" y="8"/>
                    </a:cubicBezTo>
                    <a:cubicBezTo>
                      <a:pt x="88" y="11"/>
                      <a:pt x="82" y="10"/>
                      <a:pt x="77" y="10"/>
                    </a:cubicBezTo>
                    <a:cubicBezTo>
                      <a:pt x="65" y="11"/>
                      <a:pt x="56" y="10"/>
                      <a:pt x="47" y="18"/>
                    </a:cubicBezTo>
                    <a:cubicBezTo>
                      <a:pt x="42" y="22"/>
                      <a:pt x="39" y="26"/>
                      <a:pt x="36" y="31"/>
                    </a:cubicBezTo>
                    <a:cubicBezTo>
                      <a:pt x="33" y="36"/>
                      <a:pt x="33" y="42"/>
                      <a:pt x="30" y="47"/>
                    </a:cubicBezTo>
                    <a:cubicBezTo>
                      <a:pt x="26" y="59"/>
                      <a:pt x="16" y="65"/>
                      <a:pt x="7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4" name="Freeform 133">
                <a:extLst>
                  <a:ext uri="{FF2B5EF4-FFF2-40B4-BE49-F238E27FC236}">
                    <a16:creationId xmlns:a16="http://schemas.microsoft.com/office/drawing/2014/main" id="{CACA44F1-2731-452F-955D-5043DA376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563"/>
                <a:ext cx="125" cy="192"/>
              </a:xfrm>
              <a:custGeom>
                <a:avLst/>
                <a:gdLst>
                  <a:gd name="T0" fmla="*/ 20 w 50"/>
                  <a:gd name="T1" fmla="*/ 1080 h 72"/>
                  <a:gd name="T2" fmla="*/ 783 w 50"/>
                  <a:gd name="T3" fmla="*/ 0 h 72"/>
                  <a:gd name="T4" fmla="*/ 39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1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5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8" y="64"/>
                      <a:pt x="26" y="66"/>
                    </a:cubicBezTo>
                    <a:cubicBezTo>
                      <a:pt x="22" y="72"/>
                      <a:pt x="3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5" name="Freeform 134">
                <a:extLst>
                  <a:ext uri="{FF2B5EF4-FFF2-40B4-BE49-F238E27FC236}">
                    <a16:creationId xmlns:a16="http://schemas.microsoft.com/office/drawing/2014/main" id="{6119B0D1-76A2-43FE-99DF-EC2F1C131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448"/>
                <a:ext cx="128" cy="149"/>
              </a:xfrm>
              <a:custGeom>
                <a:avLst/>
                <a:gdLst>
                  <a:gd name="T0" fmla="*/ 806 w 51"/>
                  <a:gd name="T1" fmla="*/ 0 h 56"/>
                  <a:gd name="T2" fmla="*/ 125 w 51"/>
                  <a:gd name="T3" fmla="*/ 580 h 56"/>
                  <a:gd name="T4" fmla="*/ 113 w 51"/>
                  <a:gd name="T5" fmla="*/ 750 h 56"/>
                  <a:gd name="T6" fmla="*/ 459 w 51"/>
                  <a:gd name="T7" fmla="*/ 1054 h 56"/>
                  <a:gd name="T8" fmla="*/ 567 w 51"/>
                  <a:gd name="T9" fmla="*/ 490 h 56"/>
                  <a:gd name="T10" fmla="*/ 806 w 51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56">
                    <a:moveTo>
                      <a:pt x="51" y="0"/>
                    </a:moveTo>
                    <a:cubicBezTo>
                      <a:pt x="39" y="14"/>
                      <a:pt x="24" y="24"/>
                      <a:pt x="8" y="31"/>
                    </a:cubicBezTo>
                    <a:cubicBezTo>
                      <a:pt x="0" y="34"/>
                      <a:pt x="0" y="34"/>
                      <a:pt x="7" y="40"/>
                    </a:cubicBezTo>
                    <a:cubicBezTo>
                      <a:pt x="14" y="46"/>
                      <a:pt x="21" y="51"/>
                      <a:pt x="29" y="56"/>
                    </a:cubicBezTo>
                    <a:cubicBezTo>
                      <a:pt x="16" y="43"/>
                      <a:pt x="23" y="35"/>
                      <a:pt x="36" y="26"/>
                    </a:cubicBezTo>
                    <a:cubicBezTo>
                      <a:pt x="45" y="19"/>
                      <a:pt x="44" y="9"/>
                      <a:pt x="51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6" name="Freeform 135">
                <a:extLst>
                  <a:ext uri="{FF2B5EF4-FFF2-40B4-BE49-F238E27FC236}">
                    <a16:creationId xmlns:a16="http://schemas.microsoft.com/office/drawing/2014/main" id="{44B578AD-57F9-4A87-B020-6F7C2FD48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188 w 42"/>
                  <a:gd name="T3" fmla="*/ 418 h 50"/>
                  <a:gd name="T4" fmla="*/ 33 w 42"/>
                  <a:gd name="T5" fmla="*/ 524 h 50"/>
                  <a:gd name="T6" fmla="*/ 33 w 42"/>
                  <a:gd name="T7" fmla="*/ 942 h 50"/>
                  <a:gd name="T8" fmla="*/ 125 w 42"/>
                  <a:gd name="T9" fmla="*/ 601 h 50"/>
                  <a:gd name="T10" fmla="*/ 300 w 42"/>
                  <a:gd name="T11" fmla="*/ 452 h 50"/>
                  <a:gd name="T12" fmla="*/ 595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2" y="8"/>
                      <a:pt x="23" y="15"/>
                      <a:pt x="12" y="22"/>
                    </a:cubicBezTo>
                    <a:cubicBezTo>
                      <a:pt x="9" y="23"/>
                      <a:pt x="4" y="25"/>
                      <a:pt x="2" y="28"/>
                    </a:cubicBezTo>
                    <a:cubicBezTo>
                      <a:pt x="0" y="32"/>
                      <a:pt x="1" y="45"/>
                      <a:pt x="2" y="50"/>
                    </a:cubicBezTo>
                    <a:cubicBezTo>
                      <a:pt x="4" y="45"/>
                      <a:pt x="3" y="36"/>
                      <a:pt x="8" y="32"/>
                    </a:cubicBezTo>
                    <a:cubicBezTo>
                      <a:pt x="10" y="29"/>
                      <a:pt x="16" y="27"/>
                      <a:pt x="19" y="24"/>
                    </a:cubicBezTo>
                    <a:cubicBezTo>
                      <a:pt x="27" y="19"/>
                      <a:pt x="34" y="12"/>
                      <a:pt x="38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7" name="Freeform 136">
                <a:extLst>
                  <a:ext uri="{FF2B5EF4-FFF2-40B4-BE49-F238E27FC236}">
                    <a16:creationId xmlns:a16="http://schemas.microsoft.com/office/drawing/2014/main" id="{51899918-E324-472A-BD06-C213DF3C0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691"/>
                <a:ext cx="80" cy="194"/>
              </a:xfrm>
              <a:custGeom>
                <a:avLst/>
                <a:gdLst>
                  <a:gd name="T0" fmla="*/ 488 w 32"/>
                  <a:gd name="T1" fmla="*/ 21 h 73"/>
                  <a:gd name="T2" fmla="*/ 83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1" y="1"/>
                    </a:moveTo>
                    <a:cubicBezTo>
                      <a:pt x="0" y="3"/>
                      <a:pt x="5" y="52"/>
                      <a:pt x="5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8" name="Freeform 137">
                <a:extLst>
                  <a:ext uri="{FF2B5EF4-FFF2-40B4-BE49-F238E27FC236}">
                    <a16:creationId xmlns:a16="http://schemas.microsoft.com/office/drawing/2014/main" id="{66BB654D-CB33-4C0A-9818-8640AFEE6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2664"/>
                <a:ext cx="140" cy="213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75 h 80"/>
                  <a:gd name="T4" fmla="*/ 50 w 56"/>
                  <a:gd name="T5" fmla="*/ 623 h 80"/>
                  <a:gd name="T6" fmla="*/ 63 w 56"/>
                  <a:gd name="T7" fmla="*/ 1510 h 80"/>
                  <a:gd name="T8" fmla="*/ 113 w 56"/>
                  <a:gd name="T9" fmla="*/ 1078 h 80"/>
                  <a:gd name="T10" fmla="*/ 238 w 56"/>
                  <a:gd name="T11" fmla="*/ 588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7" y="11"/>
                      <a:pt x="27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7" y="61"/>
                      <a:pt x="7" y="57"/>
                    </a:cubicBezTo>
                    <a:cubicBezTo>
                      <a:pt x="8" y="49"/>
                      <a:pt x="10" y="37"/>
                      <a:pt x="15" y="31"/>
                    </a:cubicBezTo>
                    <a:cubicBezTo>
                      <a:pt x="22" y="20"/>
                      <a:pt x="52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9" name="Freeform 138">
                <a:extLst>
                  <a:ext uri="{FF2B5EF4-FFF2-40B4-BE49-F238E27FC236}">
                    <a16:creationId xmlns:a16="http://schemas.microsoft.com/office/drawing/2014/main" id="{14A60FCF-70F6-4FC9-A77E-C4C11B6E3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765"/>
                <a:ext cx="168" cy="152"/>
              </a:xfrm>
              <a:custGeom>
                <a:avLst/>
                <a:gdLst>
                  <a:gd name="T0" fmla="*/ 1056 w 67"/>
                  <a:gd name="T1" fmla="*/ 0 h 57"/>
                  <a:gd name="T2" fmla="*/ 629 w 67"/>
                  <a:gd name="T3" fmla="*/ 171 h 57"/>
                  <a:gd name="T4" fmla="*/ 238 w 67"/>
                  <a:gd name="T5" fmla="*/ 264 h 57"/>
                  <a:gd name="T6" fmla="*/ 83 w 67"/>
                  <a:gd name="T7" fmla="*/ 477 h 57"/>
                  <a:gd name="T8" fmla="*/ 0 w 67"/>
                  <a:gd name="T9" fmla="*/ 1080 h 57"/>
                  <a:gd name="T10" fmla="*/ 221 w 67"/>
                  <a:gd name="T11" fmla="*/ 797 h 57"/>
                  <a:gd name="T12" fmla="*/ 333 w 67"/>
                  <a:gd name="T13" fmla="*/ 435 h 57"/>
                  <a:gd name="T14" fmla="*/ 584 w 67"/>
                  <a:gd name="T15" fmla="*/ 285 h 57"/>
                  <a:gd name="T16" fmla="*/ 1056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2" y="6"/>
                      <a:pt x="48" y="8"/>
                      <a:pt x="40" y="9"/>
                    </a:cubicBezTo>
                    <a:cubicBezTo>
                      <a:pt x="32" y="11"/>
                      <a:pt x="23" y="13"/>
                      <a:pt x="15" y="14"/>
                    </a:cubicBezTo>
                    <a:cubicBezTo>
                      <a:pt x="8" y="15"/>
                      <a:pt x="5" y="18"/>
                      <a:pt x="5" y="25"/>
                    </a:cubicBezTo>
                    <a:cubicBezTo>
                      <a:pt x="6" y="37"/>
                      <a:pt x="3" y="46"/>
                      <a:pt x="0" y="57"/>
                    </a:cubicBezTo>
                    <a:cubicBezTo>
                      <a:pt x="5" y="55"/>
                      <a:pt x="11" y="47"/>
                      <a:pt x="14" y="42"/>
                    </a:cubicBezTo>
                    <a:cubicBezTo>
                      <a:pt x="18" y="36"/>
                      <a:pt x="17" y="28"/>
                      <a:pt x="21" y="23"/>
                    </a:cubicBezTo>
                    <a:cubicBezTo>
                      <a:pt x="25" y="18"/>
                      <a:pt x="32" y="17"/>
                      <a:pt x="37" y="15"/>
                    </a:cubicBezTo>
                    <a:cubicBezTo>
                      <a:pt x="44" y="12"/>
                      <a:pt x="62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0" name="Freeform 139">
                <a:extLst>
                  <a:ext uri="{FF2B5EF4-FFF2-40B4-BE49-F238E27FC236}">
                    <a16:creationId xmlns:a16="http://schemas.microsoft.com/office/drawing/2014/main" id="{B41BF5EF-54A7-4980-A717-FF6B1F06E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2747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83 w 74"/>
                  <a:gd name="T3" fmla="*/ 114 h 38"/>
                  <a:gd name="T4" fmla="*/ 83 w 74"/>
                  <a:gd name="T5" fmla="*/ 712 h 38"/>
                  <a:gd name="T6" fmla="*/ 438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10" y="0"/>
                      <a:pt x="5" y="6"/>
                    </a:cubicBezTo>
                    <a:cubicBezTo>
                      <a:pt x="0" y="14"/>
                      <a:pt x="3" y="29"/>
                      <a:pt x="5" y="38"/>
                    </a:cubicBezTo>
                    <a:cubicBezTo>
                      <a:pt x="1" y="23"/>
                      <a:pt x="12" y="7"/>
                      <a:pt x="28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5" y="20"/>
                      <a:pt x="74" y="20"/>
                    </a:cubicBezTo>
                    <a:cubicBezTo>
                      <a:pt x="60" y="19"/>
                      <a:pt x="49" y="13"/>
                      <a:pt x="37" y="6"/>
                    </a:cubicBezTo>
                    <a:cubicBezTo>
                      <a:pt x="33" y="4"/>
                      <a:pt x="29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1" name="Freeform 140">
                <a:extLst>
                  <a:ext uri="{FF2B5EF4-FFF2-40B4-BE49-F238E27FC236}">
                    <a16:creationId xmlns:a16="http://schemas.microsoft.com/office/drawing/2014/main" id="{34767754-B076-4DEA-98AD-8B253373E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677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38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8" y="1"/>
                      <a:pt x="11" y="0"/>
                      <a:pt x="17" y="5"/>
                    </a:cubicBezTo>
                    <a:cubicBezTo>
                      <a:pt x="23" y="9"/>
                      <a:pt x="32" y="10"/>
                      <a:pt x="36" y="15"/>
                    </a:cubicBezTo>
                    <a:cubicBezTo>
                      <a:pt x="29" y="14"/>
                      <a:pt x="22" y="11"/>
                      <a:pt x="15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2" name="Freeform 141">
                <a:extLst>
                  <a:ext uri="{FF2B5EF4-FFF2-40B4-BE49-F238E27FC236}">
                    <a16:creationId xmlns:a16="http://schemas.microsoft.com/office/drawing/2014/main" id="{81199097-5F3F-4438-B8D7-5F43204B5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987"/>
                <a:ext cx="143" cy="128"/>
              </a:xfrm>
              <a:custGeom>
                <a:avLst/>
                <a:gdLst>
                  <a:gd name="T0" fmla="*/ 125 w 57"/>
                  <a:gd name="T1" fmla="*/ 909 h 48"/>
                  <a:gd name="T2" fmla="*/ 125 w 57"/>
                  <a:gd name="T3" fmla="*/ 248 h 48"/>
                  <a:gd name="T4" fmla="*/ 409 w 57"/>
                  <a:gd name="T5" fmla="*/ 115 h 48"/>
                  <a:gd name="T6" fmla="*/ 901 w 57"/>
                  <a:gd name="T7" fmla="*/ 21 h 48"/>
                  <a:gd name="T8" fmla="*/ 379 w 57"/>
                  <a:gd name="T9" fmla="*/ 227 h 48"/>
                  <a:gd name="T10" fmla="*/ 208 w 57"/>
                  <a:gd name="T11" fmla="*/ 376 h 48"/>
                  <a:gd name="T12" fmla="*/ 176 w 57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8" y="48"/>
                    </a:moveTo>
                    <a:cubicBezTo>
                      <a:pt x="14" y="37"/>
                      <a:pt x="0" y="24"/>
                      <a:pt x="8" y="13"/>
                    </a:cubicBezTo>
                    <a:cubicBezTo>
                      <a:pt x="12" y="8"/>
                      <a:pt x="21" y="7"/>
                      <a:pt x="26" y="6"/>
                    </a:cubicBezTo>
                    <a:cubicBezTo>
                      <a:pt x="36" y="4"/>
                      <a:pt x="47" y="0"/>
                      <a:pt x="57" y="1"/>
                    </a:cubicBezTo>
                    <a:cubicBezTo>
                      <a:pt x="47" y="4"/>
                      <a:pt x="34" y="7"/>
                      <a:pt x="24" y="12"/>
                    </a:cubicBezTo>
                    <a:cubicBezTo>
                      <a:pt x="21" y="13"/>
                      <a:pt x="15" y="16"/>
                      <a:pt x="13" y="20"/>
                    </a:cubicBezTo>
                    <a:cubicBezTo>
                      <a:pt x="11" y="24"/>
                      <a:pt x="13" y="30"/>
                      <a:pt x="11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3" name="Freeform 142">
                <a:extLst>
                  <a:ext uri="{FF2B5EF4-FFF2-40B4-BE49-F238E27FC236}">
                    <a16:creationId xmlns:a16="http://schemas.microsoft.com/office/drawing/2014/main" id="{D9EC3050-D2F9-40FA-B146-3539F8E4A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989"/>
                <a:ext cx="140" cy="123"/>
              </a:xfrm>
              <a:custGeom>
                <a:avLst/>
                <a:gdLst>
                  <a:gd name="T0" fmla="*/ 875 w 56"/>
                  <a:gd name="T1" fmla="*/ 78 h 46"/>
                  <a:gd name="T2" fmla="*/ 300 w 56"/>
                  <a:gd name="T3" fmla="*/ 56 h 46"/>
                  <a:gd name="T4" fmla="*/ 158 w 56"/>
                  <a:gd name="T5" fmla="*/ 880 h 46"/>
                  <a:gd name="T6" fmla="*/ 208 w 56"/>
                  <a:gd name="T7" fmla="*/ 422 h 46"/>
                  <a:gd name="T8" fmla="*/ 363 w 56"/>
                  <a:gd name="T9" fmla="*/ 171 h 46"/>
                  <a:gd name="T10" fmla="*/ 833 w 56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6" y="14"/>
                      <a:pt x="15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4" name="Freeform 143">
                <a:extLst>
                  <a:ext uri="{FF2B5EF4-FFF2-40B4-BE49-F238E27FC236}">
                    <a16:creationId xmlns:a16="http://schemas.microsoft.com/office/drawing/2014/main" id="{8CEEEF62-6827-4D03-869B-CECA7848A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6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1" y="32"/>
                      <a:pt x="0" y="42"/>
                      <a:pt x="3" y="51"/>
                    </a:cubicBezTo>
                    <a:cubicBezTo>
                      <a:pt x="2" y="43"/>
                      <a:pt x="4" y="30"/>
                      <a:pt x="7" y="23"/>
                    </a:cubicBezTo>
                    <a:cubicBezTo>
                      <a:pt x="9" y="17"/>
                      <a:pt x="12" y="15"/>
                      <a:pt x="16" y="11"/>
                    </a:cubicBezTo>
                    <a:cubicBezTo>
                      <a:pt x="23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5" name="Freeform 144">
                <a:extLst>
                  <a:ext uri="{FF2B5EF4-FFF2-40B4-BE49-F238E27FC236}">
                    <a16:creationId xmlns:a16="http://schemas.microsoft.com/office/drawing/2014/main" id="{5B5973A2-5C93-4FD4-BEE1-F2578BDC9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971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9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6" name="Freeform 145">
                <a:extLst>
                  <a:ext uri="{FF2B5EF4-FFF2-40B4-BE49-F238E27FC236}">
                    <a16:creationId xmlns:a16="http://schemas.microsoft.com/office/drawing/2014/main" id="{5A110A6B-DB51-4885-994F-0A7CDC264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3005"/>
                <a:ext cx="42" cy="75"/>
              </a:xfrm>
              <a:custGeom>
                <a:avLst/>
                <a:gdLst>
                  <a:gd name="T0" fmla="*/ 212 w 17"/>
                  <a:gd name="T1" fmla="*/ 21 h 28"/>
                  <a:gd name="T2" fmla="*/ 104 w 17"/>
                  <a:gd name="T3" fmla="*/ 538 h 28"/>
                  <a:gd name="T4" fmla="*/ 257 w 1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7" y="5"/>
                      <a:pt x="1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7" name="Freeform 146">
                <a:extLst>
                  <a:ext uri="{FF2B5EF4-FFF2-40B4-BE49-F238E27FC236}">
                    <a16:creationId xmlns:a16="http://schemas.microsoft.com/office/drawing/2014/main" id="{C0EF4A55-44B9-4F93-BE33-651EC5606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485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8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4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0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7" y="87"/>
                      <a:pt x="37" y="86"/>
                    </a:cubicBezTo>
                    <a:cubicBezTo>
                      <a:pt x="53" y="85"/>
                      <a:pt x="65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5" y="25"/>
                    </a:cubicBezTo>
                    <a:cubicBezTo>
                      <a:pt x="109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9" y="4"/>
                      <a:pt x="92" y="7"/>
                      <a:pt x="93" y="11"/>
                    </a:cubicBezTo>
                    <a:cubicBezTo>
                      <a:pt x="94" y="17"/>
                      <a:pt x="89" y="24"/>
                      <a:pt x="86" y="29"/>
                    </a:cubicBezTo>
                    <a:cubicBezTo>
                      <a:pt x="79" y="39"/>
                      <a:pt x="70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6" y="75"/>
                      <a:pt x="39" y="78"/>
                      <a:pt x="32" y="80"/>
                    </a:cubicBezTo>
                    <a:cubicBezTo>
                      <a:pt x="25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8" name="Freeform 147">
                <a:extLst>
                  <a:ext uri="{FF2B5EF4-FFF2-40B4-BE49-F238E27FC236}">
                    <a16:creationId xmlns:a16="http://schemas.microsoft.com/office/drawing/2014/main" id="{27EA4056-FD4C-4FE7-8ED0-8FCAC08FA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60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4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4" y="7"/>
                      <a:pt x="53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5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9" name="Freeform 148">
                <a:extLst>
                  <a:ext uri="{FF2B5EF4-FFF2-40B4-BE49-F238E27FC236}">
                    <a16:creationId xmlns:a16="http://schemas.microsoft.com/office/drawing/2014/main" id="{CA9BBAC5-A359-4090-9B77-6601A88A7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504"/>
                <a:ext cx="142" cy="176"/>
              </a:xfrm>
              <a:custGeom>
                <a:avLst/>
                <a:gdLst>
                  <a:gd name="T0" fmla="*/ 229 w 57"/>
                  <a:gd name="T1" fmla="*/ 1251 h 66"/>
                  <a:gd name="T2" fmla="*/ 820 w 57"/>
                  <a:gd name="T3" fmla="*/ 832 h 66"/>
                  <a:gd name="T4" fmla="*/ 745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3" y="44"/>
                    </a:cubicBezTo>
                    <a:cubicBezTo>
                      <a:pt x="57" y="32"/>
                      <a:pt x="54" y="11"/>
                      <a:pt x="48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4" y="46"/>
                      <a:pt x="31" y="48"/>
                      <a:pt x="27" y="51"/>
                    </a:cubicBezTo>
                    <a:cubicBezTo>
                      <a:pt x="23" y="53"/>
                      <a:pt x="21" y="57"/>
                      <a:pt x="17" y="60"/>
                    </a:cubicBezTo>
                    <a:cubicBezTo>
                      <a:pt x="12" y="64"/>
                      <a:pt x="6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0" name="Freeform 149">
                <a:extLst>
                  <a:ext uri="{FF2B5EF4-FFF2-40B4-BE49-F238E27FC236}">
                    <a16:creationId xmlns:a16="http://schemas.microsoft.com/office/drawing/2014/main" id="{DE3E03A3-2FFB-4455-AF20-6803A5B33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851"/>
                <a:ext cx="155" cy="109"/>
              </a:xfrm>
              <a:custGeom>
                <a:avLst/>
                <a:gdLst>
                  <a:gd name="T0" fmla="*/ 33 w 62"/>
                  <a:gd name="T1" fmla="*/ 580 h 41"/>
                  <a:gd name="T2" fmla="*/ 333 w 62"/>
                  <a:gd name="T3" fmla="*/ 694 h 41"/>
                  <a:gd name="T4" fmla="*/ 708 w 62"/>
                  <a:gd name="T5" fmla="*/ 678 h 41"/>
                  <a:gd name="T6" fmla="*/ 938 w 62"/>
                  <a:gd name="T7" fmla="*/ 601 h 41"/>
                  <a:gd name="T8" fmla="*/ 925 w 62"/>
                  <a:gd name="T9" fmla="*/ 319 h 41"/>
                  <a:gd name="T10" fmla="*/ 958 w 62"/>
                  <a:gd name="T11" fmla="*/ 0 h 41"/>
                  <a:gd name="T12" fmla="*/ 863 w 62"/>
                  <a:gd name="T13" fmla="*/ 340 h 41"/>
                  <a:gd name="T14" fmla="*/ 583 w 62"/>
                  <a:gd name="T15" fmla="*/ 524 h 41"/>
                  <a:gd name="T16" fmla="*/ 270 w 62"/>
                  <a:gd name="T17" fmla="*/ 487 h 41"/>
                  <a:gd name="T18" fmla="*/ 0 w 62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41">
                    <a:moveTo>
                      <a:pt x="2" y="31"/>
                    </a:moveTo>
                    <a:cubicBezTo>
                      <a:pt x="10" y="29"/>
                      <a:pt x="15" y="34"/>
                      <a:pt x="21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9" y="35"/>
                      <a:pt x="57" y="36"/>
                      <a:pt x="60" y="32"/>
                    </a:cubicBezTo>
                    <a:cubicBezTo>
                      <a:pt x="62" y="29"/>
                      <a:pt x="60" y="20"/>
                      <a:pt x="59" y="17"/>
                    </a:cubicBezTo>
                    <a:cubicBezTo>
                      <a:pt x="59" y="11"/>
                      <a:pt x="60" y="5"/>
                      <a:pt x="61" y="0"/>
                    </a:cubicBezTo>
                    <a:cubicBezTo>
                      <a:pt x="57" y="4"/>
                      <a:pt x="58" y="13"/>
                      <a:pt x="55" y="18"/>
                    </a:cubicBezTo>
                    <a:cubicBezTo>
                      <a:pt x="51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6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1" name="Freeform 150">
                <a:extLst>
                  <a:ext uri="{FF2B5EF4-FFF2-40B4-BE49-F238E27FC236}">
                    <a16:creationId xmlns:a16="http://schemas.microsoft.com/office/drawing/2014/main" id="{A063F538-BEF9-431B-AFD3-2A4343E48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821"/>
                <a:ext cx="138" cy="152"/>
              </a:xfrm>
              <a:custGeom>
                <a:avLst/>
                <a:gdLst>
                  <a:gd name="T0" fmla="*/ 0 w 55"/>
                  <a:gd name="T1" fmla="*/ 1059 h 57"/>
                  <a:gd name="T2" fmla="*/ 125 w 55"/>
                  <a:gd name="T3" fmla="*/ 1003 h 57"/>
                  <a:gd name="T4" fmla="*/ 346 w 55"/>
                  <a:gd name="T5" fmla="*/ 888 h 57"/>
                  <a:gd name="T6" fmla="*/ 713 w 55"/>
                  <a:gd name="T7" fmla="*/ 776 h 57"/>
                  <a:gd name="T8" fmla="*/ 838 w 55"/>
                  <a:gd name="T9" fmla="*/ 533 h 57"/>
                  <a:gd name="T10" fmla="*/ 838 w 55"/>
                  <a:gd name="T11" fmla="*/ 0 h 57"/>
                  <a:gd name="T12" fmla="*/ 617 w 55"/>
                  <a:gd name="T13" fmla="*/ 648 h 57"/>
                  <a:gd name="T14" fmla="*/ 83 w 55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7">
                    <a:moveTo>
                      <a:pt x="0" y="56"/>
                    </a:moveTo>
                    <a:cubicBezTo>
                      <a:pt x="3" y="57"/>
                      <a:pt x="5" y="55"/>
                      <a:pt x="8" y="53"/>
                    </a:cubicBezTo>
                    <a:cubicBezTo>
                      <a:pt x="12" y="51"/>
                      <a:pt x="17" y="49"/>
                      <a:pt x="22" y="47"/>
                    </a:cubicBezTo>
                    <a:cubicBezTo>
                      <a:pt x="30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4" y="19"/>
                      <a:pt x="55" y="8"/>
                      <a:pt x="53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8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2" name="Freeform 151">
                <a:extLst>
                  <a:ext uri="{FF2B5EF4-FFF2-40B4-BE49-F238E27FC236}">
                    <a16:creationId xmlns:a16="http://schemas.microsoft.com/office/drawing/2014/main" id="{0831391F-C00D-4348-B4CC-2F2265B27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840"/>
                <a:ext cx="142" cy="128"/>
              </a:xfrm>
              <a:custGeom>
                <a:avLst/>
                <a:gdLst>
                  <a:gd name="T0" fmla="*/ 0 w 57"/>
                  <a:gd name="T1" fmla="*/ 875 h 48"/>
                  <a:gd name="T2" fmla="*/ 620 w 57"/>
                  <a:gd name="T3" fmla="*/ 819 h 48"/>
                  <a:gd name="T4" fmla="*/ 869 w 57"/>
                  <a:gd name="T5" fmla="*/ 0 h 48"/>
                  <a:gd name="T6" fmla="*/ 590 w 57"/>
                  <a:gd name="T7" fmla="*/ 661 h 48"/>
                  <a:gd name="T8" fmla="*/ 75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4" y="48"/>
                      <a:pt x="28" y="48"/>
                      <a:pt x="40" y="43"/>
                    </a:cubicBezTo>
                    <a:cubicBezTo>
                      <a:pt x="56" y="37"/>
                      <a:pt x="57" y="15"/>
                      <a:pt x="56" y="0"/>
                    </a:cubicBezTo>
                    <a:cubicBezTo>
                      <a:pt x="52" y="14"/>
                      <a:pt x="50" y="27"/>
                      <a:pt x="38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" name="Freeform 152">
                <a:extLst>
                  <a:ext uri="{FF2B5EF4-FFF2-40B4-BE49-F238E27FC236}">
                    <a16:creationId xmlns:a16="http://schemas.microsoft.com/office/drawing/2014/main" id="{E6AC69DD-8501-44C7-9F2A-03500EDE9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800"/>
                <a:ext cx="168" cy="181"/>
              </a:xfrm>
              <a:custGeom>
                <a:avLst/>
                <a:gdLst>
                  <a:gd name="T0" fmla="*/ 0 w 67"/>
                  <a:gd name="T1" fmla="*/ 1262 h 68"/>
                  <a:gd name="T2" fmla="*/ 441 w 67"/>
                  <a:gd name="T3" fmla="*/ 1262 h 68"/>
                  <a:gd name="T4" fmla="*/ 659 w 67"/>
                  <a:gd name="T5" fmla="*/ 1246 h 68"/>
                  <a:gd name="T6" fmla="*/ 850 w 67"/>
                  <a:gd name="T7" fmla="*/ 1224 h 68"/>
                  <a:gd name="T8" fmla="*/ 1005 w 67"/>
                  <a:gd name="T9" fmla="*/ 793 h 68"/>
                  <a:gd name="T10" fmla="*/ 1026 w 67"/>
                  <a:gd name="T11" fmla="*/ 319 h 68"/>
                  <a:gd name="T12" fmla="*/ 1026 w 67"/>
                  <a:gd name="T13" fmla="*/ 0 h 68"/>
                  <a:gd name="T14" fmla="*/ 963 w 67"/>
                  <a:gd name="T15" fmla="*/ 319 h 68"/>
                  <a:gd name="T16" fmla="*/ 880 w 67"/>
                  <a:gd name="T17" fmla="*/ 807 h 68"/>
                  <a:gd name="T18" fmla="*/ 584 w 67"/>
                  <a:gd name="T19" fmla="*/ 1091 h 68"/>
                  <a:gd name="T20" fmla="*/ 409 w 67"/>
                  <a:gd name="T21" fmla="*/ 1134 h 68"/>
                  <a:gd name="T22" fmla="*/ 158 w 67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68">
                    <a:moveTo>
                      <a:pt x="0" y="67"/>
                    </a:moveTo>
                    <a:cubicBezTo>
                      <a:pt x="10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6" y="66"/>
                      <a:pt x="50" y="66"/>
                      <a:pt x="54" y="65"/>
                    </a:cubicBezTo>
                    <a:cubicBezTo>
                      <a:pt x="63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7" y="4"/>
                      <a:pt x="65" y="0"/>
                    </a:cubicBezTo>
                    <a:cubicBezTo>
                      <a:pt x="66" y="4"/>
                      <a:pt x="61" y="12"/>
                      <a:pt x="61" y="17"/>
                    </a:cubicBezTo>
                    <a:cubicBezTo>
                      <a:pt x="60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1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4" name="Freeform 153">
                <a:extLst>
                  <a:ext uri="{FF2B5EF4-FFF2-40B4-BE49-F238E27FC236}">
                    <a16:creationId xmlns:a16="http://schemas.microsoft.com/office/drawing/2014/main" id="{BB2965E9-C39B-47E7-94EE-0198E9CB9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3085"/>
                <a:ext cx="102" cy="118"/>
              </a:xfrm>
              <a:custGeom>
                <a:avLst/>
                <a:gdLst>
                  <a:gd name="T0" fmla="*/ 0 w 41"/>
                  <a:gd name="T1" fmla="*/ 826 h 44"/>
                  <a:gd name="T2" fmla="*/ 259 w 41"/>
                  <a:gd name="T3" fmla="*/ 826 h 44"/>
                  <a:gd name="T4" fmla="*/ 495 w 41"/>
                  <a:gd name="T5" fmla="*/ 813 h 44"/>
                  <a:gd name="T6" fmla="*/ 587 w 41"/>
                  <a:gd name="T7" fmla="*/ 483 h 44"/>
                  <a:gd name="T8" fmla="*/ 587 w 41"/>
                  <a:gd name="T9" fmla="*/ 0 h 44"/>
                  <a:gd name="T10" fmla="*/ 433 w 41"/>
                  <a:gd name="T11" fmla="*/ 641 h 44"/>
                  <a:gd name="T12" fmla="*/ 42 w 41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9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8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5" name="Freeform 154">
                <a:extLst>
                  <a:ext uri="{FF2B5EF4-FFF2-40B4-BE49-F238E27FC236}">
                    <a16:creationId xmlns:a16="http://schemas.microsoft.com/office/drawing/2014/main" id="{BB55FA95-0486-472E-A9FF-E2F718ADB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3059"/>
                <a:ext cx="133" cy="154"/>
              </a:xfrm>
              <a:custGeom>
                <a:avLst/>
                <a:gdLst>
                  <a:gd name="T0" fmla="*/ 251 w 53"/>
                  <a:gd name="T1" fmla="*/ 1009 h 58"/>
                  <a:gd name="T2" fmla="*/ 713 w 53"/>
                  <a:gd name="T3" fmla="*/ 895 h 58"/>
                  <a:gd name="T4" fmla="*/ 775 w 53"/>
                  <a:gd name="T5" fmla="*/ 0 h 58"/>
                  <a:gd name="T6" fmla="*/ 522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40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1" y="15"/>
                      <a:pt x="45" y="35"/>
                      <a:pt x="33" y="44"/>
                    </a:cubicBezTo>
                    <a:cubicBezTo>
                      <a:pt x="26" y="49"/>
                      <a:pt x="8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6" name="Freeform 155">
                <a:extLst>
                  <a:ext uri="{FF2B5EF4-FFF2-40B4-BE49-F238E27FC236}">
                    <a16:creationId xmlns:a16="http://schemas.microsoft.com/office/drawing/2014/main" id="{E5FEAC29-18C9-4BE1-9BF5-063C229CB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128"/>
                <a:ext cx="80" cy="67"/>
              </a:xfrm>
              <a:custGeom>
                <a:avLst/>
                <a:gdLst>
                  <a:gd name="T0" fmla="*/ 0 w 32"/>
                  <a:gd name="T1" fmla="*/ 461 h 25"/>
                  <a:gd name="T2" fmla="*/ 408 w 32"/>
                  <a:gd name="T3" fmla="*/ 0 h 25"/>
                  <a:gd name="T4" fmla="*/ 0 w 32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4"/>
                    </a:moveTo>
                    <a:cubicBezTo>
                      <a:pt x="13" y="25"/>
                      <a:pt x="32" y="15"/>
                      <a:pt x="26" y="0"/>
                    </a:cubicBezTo>
                    <a:cubicBezTo>
                      <a:pt x="27" y="14"/>
                      <a:pt x="11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7" name="Freeform 156">
                <a:extLst>
                  <a:ext uri="{FF2B5EF4-FFF2-40B4-BE49-F238E27FC236}">
                    <a16:creationId xmlns:a16="http://schemas.microsoft.com/office/drawing/2014/main" id="{B270FE23-C65A-487C-8B76-2D20872D3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3056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38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8" y="58"/>
                      <a:pt x="26" y="57"/>
                    </a:cubicBezTo>
                    <a:cubicBezTo>
                      <a:pt x="34" y="55"/>
                      <a:pt x="43" y="54"/>
                      <a:pt x="50" y="51"/>
                    </a:cubicBezTo>
                    <a:cubicBezTo>
                      <a:pt x="58" y="48"/>
                      <a:pt x="59" y="44"/>
                      <a:pt x="60" y="36"/>
                    </a:cubicBezTo>
                    <a:cubicBezTo>
                      <a:pt x="60" y="31"/>
                      <a:pt x="60" y="25"/>
                      <a:pt x="59" y="19"/>
                    </a:cubicBezTo>
                    <a:cubicBezTo>
                      <a:pt x="59" y="13"/>
                      <a:pt x="62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8" name="Freeform 157">
                <a:extLst>
                  <a:ext uri="{FF2B5EF4-FFF2-40B4-BE49-F238E27FC236}">
                    <a16:creationId xmlns:a16="http://schemas.microsoft.com/office/drawing/2014/main" id="{A3932478-6FCE-4F01-9A1E-496951A16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45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9" y="17"/>
                      <a:pt x="22" y="24"/>
                    </a:cubicBezTo>
                    <a:cubicBezTo>
                      <a:pt x="20" y="27"/>
                      <a:pt x="19" y="30"/>
                      <a:pt x="15" y="31"/>
                    </a:cubicBezTo>
                    <a:cubicBezTo>
                      <a:pt x="12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9" name="Freeform 158">
                <a:extLst>
                  <a:ext uri="{FF2B5EF4-FFF2-40B4-BE49-F238E27FC236}">
                    <a16:creationId xmlns:a16="http://schemas.microsoft.com/office/drawing/2014/main" id="{4265EF8C-4BDE-4AEA-9579-9494D7B0D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8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4" y="46"/>
                      <a:pt x="31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7" y="2"/>
                      <a:pt x="33" y="0"/>
                    </a:cubicBezTo>
                    <a:cubicBezTo>
                      <a:pt x="36" y="5"/>
                      <a:pt x="39" y="8"/>
                      <a:pt x="37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2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90" name="Freeform 159">
                <a:extLst>
                  <a:ext uri="{FF2B5EF4-FFF2-40B4-BE49-F238E27FC236}">
                    <a16:creationId xmlns:a16="http://schemas.microsoft.com/office/drawing/2014/main" id="{6C1290BD-56AF-46B3-A3AB-4EA3CFB4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3216"/>
                <a:ext cx="603" cy="40"/>
              </a:xfrm>
              <a:custGeom>
                <a:avLst/>
                <a:gdLst>
                  <a:gd name="T0" fmla="*/ 0 w 241"/>
                  <a:gd name="T1" fmla="*/ 0 h 15"/>
                  <a:gd name="T2" fmla="*/ 1126 w 241"/>
                  <a:gd name="T3" fmla="*/ 93 h 15"/>
                  <a:gd name="T4" fmla="*/ 1239 w 241"/>
                  <a:gd name="T5" fmla="*/ 56 h 15"/>
                  <a:gd name="T6" fmla="*/ 1909 w 241"/>
                  <a:gd name="T7" fmla="*/ 115 h 15"/>
                  <a:gd name="T8" fmla="*/ 2535 w 241"/>
                  <a:gd name="T9" fmla="*/ 77 h 15"/>
                  <a:gd name="T10" fmla="*/ 3118 w 241"/>
                  <a:gd name="T11" fmla="*/ 171 h 15"/>
                  <a:gd name="T12" fmla="*/ 3776 w 241"/>
                  <a:gd name="T13" fmla="*/ 56 h 15"/>
                  <a:gd name="T14" fmla="*/ 2710 w 241"/>
                  <a:gd name="T15" fmla="*/ 248 h 15"/>
                  <a:gd name="T16" fmla="*/ 2084 w 241"/>
                  <a:gd name="T17" fmla="*/ 248 h 15"/>
                  <a:gd name="T18" fmla="*/ 1051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91" name="Oval 160">
                <a:extLst>
                  <a:ext uri="{FF2B5EF4-FFF2-40B4-BE49-F238E27FC236}">
                    <a16:creationId xmlns:a16="http://schemas.microsoft.com/office/drawing/2014/main" id="{28F5179B-7981-494F-977A-E738FAC5E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" y="2520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2" name="Oval 161">
                <a:extLst>
                  <a:ext uri="{FF2B5EF4-FFF2-40B4-BE49-F238E27FC236}">
                    <a16:creationId xmlns:a16="http://schemas.microsoft.com/office/drawing/2014/main" id="{8DE5CA4F-BDB2-4C5C-BDC2-A4D8AEADE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" y="2520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3" name="Oval 162">
                <a:extLst>
                  <a:ext uri="{FF2B5EF4-FFF2-40B4-BE49-F238E27FC236}">
                    <a16:creationId xmlns:a16="http://schemas.microsoft.com/office/drawing/2014/main" id="{2D9D2ABF-574F-485C-8214-70D82FF5E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" y="2512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4" name="Oval 163">
                <a:extLst>
                  <a:ext uri="{FF2B5EF4-FFF2-40B4-BE49-F238E27FC236}">
                    <a16:creationId xmlns:a16="http://schemas.microsoft.com/office/drawing/2014/main" id="{F0886468-4D63-448C-B189-53DF63079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254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5" name="Oval 164">
                <a:extLst>
                  <a:ext uri="{FF2B5EF4-FFF2-40B4-BE49-F238E27FC236}">
                    <a16:creationId xmlns:a16="http://schemas.microsoft.com/office/drawing/2014/main" id="{F57659DE-F9B4-490C-949F-7AE90E88B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619"/>
                <a:ext cx="93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6" name="Oval 165">
                <a:extLst>
                  <a:ext uri="{FF2B5EF4-FFF2-40B4-BE49-F238E27FC236}">
                    <a16:creationId xmlns:a16="http://schemas.microsoft.com/office/drawing/2014/main" id="{0E3A2783-3A27-4ABA-9886-C4EC2DCDC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2619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7" name="Oval 166">
                <a:extLst>
                  <a:ext uri="{FF2B5EF4-FFF2-40B4-BE49-F238E27FC236}">
                    <a16:creationId xmlns:a16="http://schemas.microsoft.com/office/drawing/2014/main" id="{EF2D1FF5-8BAE-444A-8C07-418978D57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" y="2611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8" name="Oval 167">
                <a:extLst>
                  <a:ext uri="{FF2B5EF4-FFF2-40B4-BE49-F238E27FC236}">
                    <a16:creationId xmlns:a16="http://schemas.microsoft.com/office/drawing/2014/main" id="{0EF5D2C0-21E6-4728-8CDE-189068165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264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9" name="Oval 168">
                <a:extLst>
                  <a:ext uri="{FF2B5EF4-FFF2-40B4-BE49-F238E27FC236}">
                    <a16:creationId xmlns:a16="http://schemas.microsoft.com/office/drawing/2014/main" id="{A5AC4F20-DB10-4630-9A84-5E529D1B8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0" name="Oval 169">
                <a:extLst>
                  <a:ext uri="{FF2B5EF4-FFF2-40B4-BE49-F238E27FC236}">
                    <a16:creationId xmlns:a16="http://schemas.microsoft.com/office/drawing/2014/main" id="{948DFDCC-58CE-4AE2-8178-1666EF79B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5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1" name="Oval 170">
                <a:extLst>
                  <a:ext uri="{FF2B5EF4-FFF2-40B4-BE49-F238E27FC236}">
                    <a16:creationId xmlns:a16="http://schemas.microsoft.com/office/drawing/2014/main" id="{63AF1E4F-52E6-4EA7-91C3-B290AB61B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250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2" name="Oval 171">
                <a:extLst>
                  <a:ext uri="{FF2B5EF4-FFF2-40B4-BE49-F238E27FC236}">
                    <a16:creationId xmlns:a16="http://schemas.microsoft.com/office/drawing/2014/main" id="{14E04595-49F9-4868-B20A-A0D39CA10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253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3" name="Oval 172">
                <a:extLst>
                  <a:ext uri="{FF2B5EF4-FFF2-40B4-BE49-F238E27FC236}">
                    <a16:creationId xmlns:a16="http://schemas.microsoft.com/office/drawing/2014/main" id="{7550E867-AEEC-42C9-8FD6-22B2DE74E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765"/>
                <a:ext cx="93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4" name="Oval 173">
                <a:extLst>
                  <a:ext uri="{FF2B5EF4-FFF2-40B4-BE49-F238E27FC236}">
                    <a16:creationId xmlns:a16="http://schemas.microsoft.com/office/drawing/2014/main" id="{D774A2A6-E675-487D-87BD-6B323536C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" y="276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5" name="Oval 174">
                <a:extLst>
                  <a:ext uri="{FF2B5EF4-FFF2-40B4-BE49-F238E27FC236}">
                    <a16:creationId xmlns:a16="http://schemas.microsoft.com/office/drawing/2014/main" id="{83A32826-F156-4BAA-ADCD-934376223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275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6" name="Oval 175">
                <a:extLst>
                  <a:ext uri="{FF2B5EF4-FFF2-40B4-BE49-F238E27FC236}">
                    <a16:creationId xmlns:a16="http://schemas.microsoft.com/office/drawing/2014/main" id="{1EA27052-3631-4A09-A710-237B0FF73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78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7" name="Oval 176">
                <a:extLst>
                  <a:ext uri="{FF2B5EF4-FFF2-40B4-BE49-F238E27FC236}">
                    <a16:creationId xmlns:a16="http://schemas.microsoft.com/office/drawing/2014/main" id="{27F3D82B-3328-4C14-8A38-650802E64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2840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8" name="Oval 177">
                <a:extLst>
                  <a:ext uri="{FF2B5EF4-FFF2-40B4-BE49-F238E27FC236}">
                    <a16:creationId xmlns:a16="http://schemas.microsoft.com/office/drawing/2014/main" id="{1BA5CF2D-372B-475F-AA43-C5EC3921F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3" y="284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9" name="Oval 178">
                <a:extLst>
                  <a:ext uri="{FF2B5EF4-FFF2-40B4-BE49-F238E27FC236}">
                    <a16:creationId xmlns:a16="http://schemas.microsoft.com/office/drawing/2014/main" id="{FFF5C364-589C-4AD1-B608-0238D38A1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83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0" name="Oval 179">
                <a:extLst>
                  <a:ext uri="{FF2B5EF4-FFF2-40B4-BE49-F238E27FC236}">
                    <a16:creationId xmlns:a16="http://schemas.microsoft.com/office/drawing/2014/main" id="{44F014B1-98DB-4454-A9B0-5260C5E9E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8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1" name="Oval 180">
                <a:extLst>
                  <a:ext uri="{FF2B5EF4-FFF2-40B4-BE49-F238E27FC236}">
                    <a16:creationId xmlns:a16="http://schemas.microsoft.com/office/drawing/2014/main" id="{1ED4B2A8-B272-4676-985E-F303FDE50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2" name="Oval 181">
                <a:extLst>
                  <a:ext uri="{FF2B5EF4-FFF2-40B4-BE49-F238E27FC236}">
                    <a16:creationId xmlns:a16="http://schemas.microsoft.com/office/drawing/2014/main" id="{59CD5BDC-1C37-4606-A521-9D6BA9028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" y="3043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3" name="Oval 182">
                <a:extLst>
                  <a:ext uri="{FF2B5EF4-FFF2-40B4-BE49-F238E27FC236}">
                    <a16:creationId xmlns:a16="http://schemas.microsoft.com/office/drawing/2014/main" id="{D76216E9-BB53-42E6-A7EF-D3F53B0D8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035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4" name="Oval 183">
                <a:extLst>
                  <a:ext uri="{FF2B5EF4-FFF2-40B4-BE49-F238E27FC236}">
                    <a16:creationId xmlns:a16="http://schemas.microsoft.com/office/drawing/2014/main" id="{DEEA2D8D-A329-4994-B15B-ED2B3FCC3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306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5" name="Oval 184">
                <a:extLst>
                  <a:ext uri="{FF2B5EF4-FFF2-40B4-BE49-F238E27FC236}">
                    <a16:creationId xmlns:a16="http://schemas.microsoft.com/office/drawing/2014/main" id="{68E2F0BD-3328-4DEE-84D1-F51A4F718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6" name="Oval 185">
                <a:extLst>
                  <a:ext uri="{FF2B5EF4-FFF2-40B4-BE49-F238E27FC236}">
                    <a16:creationId xmlns:a16="http://schemas.microsoft.com/office/drawing/2014/main" id="{B1D9333D-4A40-444D-A1B8-21F8247FE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305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7" name="Oval 186">
                <a:extLst>
                  <a:ext uri="{FF2B5EF4-FFF2-40B4-BE49-F238E27FC236}">
                    <a16:creationId xmlns:a16="http://schemas.microsoft.com/office/drawing/2014/main" id="{F5F28B3A-9662-4F56-9940-227B7695E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" y="304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8" name="Oval 187">
                <a:extLst>
                  <a:ext uri="{FF2B5EF4-FFF2-40B4-BE49-F238E27FC236}">
                    <a16:creationId xmlns:a16="http://schemas.microsoft.com/office/drawing/2014/main" id="{EB576777-7853-4ECA-A311-58EE9FA36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" y="3077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9" name="Oval 188">
                <a:extLst>
                  <a:ext uri="{FF2B5EF4-FFF2-40B4-BE49-F238E27FC236}">
                    <a16:creationId xmlns:a16="http://schemas.microsoft.com/office/drawing/2014/main" id="{D627604E-4F49-4FC2-80E6-423A414FE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0" name="Oval 189">
                <a:extLst>
                  <a:ext uri="{FF2B5EF4-FFF2-40B4-BE49-F238E27FC236}">
                    <a16:creationId xmlns:a16="http://schemas.microsoft.com/office/drawing/2014/main" id="{64EF0503-F65A-4618-8E03-79CA1B401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279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1" name="Oval 190">
                <a:extLst>
                  <a:ext uri="{FF2B5EF4-FFF2-40B4-BE49-F238E27FC236}">
                    <a16:creationId xmlns:a16="http://schemas.microsoft.com/office/drawing/2014/main" id="{AF6CB5D7-56EA-4B7C-87CB-E27ED274E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" y="278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2" name="Oval 191">
                <a:extLst>
                  <a:ext uri="{FF2B5EF4-FFF2-40B4-BE49-F238E27FC236}">
                    <a16:creationId xmlns:a16="http://schemas.microsoft.com/office/drawing/2014/main" id="{09AAAF8A-C271-41EC-8702-4266D94E5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281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3" name="Oval 192">
                <a:extLst>
                  <a:ext uri="{FF2B5EF4-FFF2-40B4-BE49-F238E27FC236}">
                    <a16:creationId xmlns:a16="http://schemas.microsoft.com/office/drawing/2014/main" id="{40EBEBED-8AE6-4442-A81C-BFD63562B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4" name="Oval 193">
                <a:extLst>
                  <a:ext uri="{FF2B5EF4-FFF2-40B4-BE49-F238E27FC236}">
                    <a16:creationId xmlns:a16="http://schemas.microsoft.com/office/drawing/2014/main" id="{851A3144-4C77-4E3D-AD59-8612C6B70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282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5" name="Oval 194">
                <a:extLst>
                  <a:ext uri="{FF2B5EF4-FFF2-40B4-BE49-F238E27FC236}">
                    <a16:creationId xmlns:a16="http://schemas.microsoft.com/office/drawing/2014/main" id="{03A6F761-8BAB-40EE-B2EE-DF8C2F2C5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81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6" name="Oval 195">
                <a:extLst>
                  <a:ext uri="{FF2B5EF4-FFF2-40B4-BE49-F238E27FC236}">
                    <a16:creationId xmlns:a16="http://schemas.microsoft.com/office/drawing/2014/main" id="{FC545B6D-DBE7-4471-BB39-B979869F6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" y="285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7" name="Oval 196">
                <a:extLst>
                  <a:ext uri="{FF2B5EF4-FFF2-40B4-BE49-F238E27FC236}">
                    <a16:creationId xmlns:a16="http://schemas.microsoft.com/office/drawing/2014/main" id="{08F92424-DDCA-40C0-8725-F11768159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" y="2517"/>
                <a:ext cx="77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8" name="Oval 197">
                <a:extLst>
                  <a:ext uri="{FF2B5EF4-FFF2-40B4-BE49-F238E27FC236}">
                    <a16:creationId xmlns:a16="http://schemas.microsoft.com/office/drawing/2014/main" id="{65ECBDFE-7E96-4BC4-B63B-B35ABFE73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5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9" name="Oval 198">
                <a:extLst>
                  <a:ext uri="{FF2B5EF4-FFF2-40B4-BE49-F238E27FC236}">
                    <a16:creationId xmlns:a16="http://schemas.microsoft.com/office/drawing/2014/main" id="{62F88C36-14B9-4AAA-A6E2-316BDFD33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25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0" name="Oval 199">
                <a:extLst>
                  <a:ext uri="{FF2B5EF4-FFF2-40B4-BE49-F238E27FC236}">
                    <a16:creationId xmlns:a16="http://schemas.microsoft.com/office/drawing/2014/main" id="{DABCCBE3-001D-4BB4-A0E5-E6FD601A2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253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1" name="Oval 200">
                <a:extLst>
                  <a:ext uri="{FF2B5EF4-FFF2-40B4-BE49-F238E27FC236}">
                    <a16:creationId xmlns:a16="http://schemas.microsoft.com/office/drawing/2014/main" id="{85743473-04D6-4ED3-ABE4-44FD8B617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2" name="Oval 201">
                <a:extLst>
                  <a:ext uri="{FF2B5EF4-FFF2-40B4-BE49-F238E27FC236}">
                    <a16:creationId xmlns:a16="http://schemas.microsoft.com/office/drawing/2014/main" id="{1B49F630-8754-484A-B535-B44A14826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302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3" name="Oval 202">
                <a:extLst>
                  <a:ext uri="{FF2B5EF4-FFF2-40B4-BE49-F238E27FC236}">
                    <a16:creationId xmlns:a16="http://schemas.microsoft.com/office/drawing/2014/main" id="{3694FD89-588D-4FBB-AAEA-7684E9260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016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4" name="Oval 203">
                <a:extLst>
                  <a:ext uri="{FF2B5EF4-FFF2-40B4-BE49-F238E27FC236}">
                    <a16:creationId xmlns:a16="http://schemas.microsoft.com/office/drawing/2014/main" id="{AB8A8172-1D43-47C4-896A-19BFD5AFC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30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5" name="Oval 204">
                <a:extLst>
                  <a:ext uri="{FF2B5EF4-FFF2-40B4-BE49-F238E27FC236}">
                    <a16:creationId xmlns:a16="http://schemas.microsoft.com/office/drawing/2014/main" id="{0873AD33-FC93-4FA2-B633-27D3790EA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3051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15608" name="Group 205">
              <a:extLst>
                <a:ext uri="{FF2B5EF4-FFF2-40B4-BE49-F238E27FC236}">
                  <a16:creationId xmlns:a16="http://schemas.microsoft.com/office/drawing/2014/main" id="{5BC00F8B-26A2-44A8-9DD5-4BA68F2698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53" y="1419"/>
              <a:ext cx="1982" cy="1861"/>
              <a:chOff x="1653" y="1419"/>
              <a:chExt cx="1982" cy="1861"/>
            </a:xfrm>
          </p:grpSpPr>
          <p:sp>
            <p:nvSpPr>
              <p:cNvPr id="15936" name="Oval 206">
                <a:extLst>
                  <a:ext uri="{FF2B5EF4-FFF2-40B4-BE49-F238E27FC236}">
                    <a16:creationId xmlns:a16="http://schemas.microsoft.com/office/drawing/2014/main" id="{06A0CDE9-1B20-4C07-A72C-D6C2EB0DD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30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37" name="Oval 207">
                <a:extLst>
                  <a:ext uri="{FF2B5EF4-FFF2-40B4-BE49-F238E27FC236}">
                    <a16:creationId xmlns:a16="http://schemas.microsoft.com/office/drawing/2014/main" id="{28B25BC9-A810-4BDA-97E8-10C01E0EB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304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38" name="Oval 208">
                <a:extLst>
                  <a:ext uri="{FF2B5EF4-FFF2-40B4-BE49-F238E27FC236}">
                    <a16:creationId xmlns:a16="http://schemas.microsoft.com/office/drawing/2014/main" id="{5AF18EE8-F3CB-4020-8C97-C12F427BA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3069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39" name="Oval 209">
                <a:extLst>
                  <a:ext uri="{FF2B5EF4-FFF2-40B4-BE49-F238E27FC236}">
                    <a16:creationId xmlns:a16="http://schemas.microsoft.com/office/drawing/2014/main" id="{92D66389-D15A-43AE-8AE4-B7576BFA6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3072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0" name="Oval 210">
                <a:extLst>
                  <a:ext uri="{FF2B5EF4-FFF2-40B4-BE49-F238E27FC236}">
                    <a16:creationId xmlns:a16="http://schemas.microsoft.com/office/drawing/2014/main" id="{41B5EF02-4238-43AB-94B0-F7665DFC3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1" name="Oval 211">
                <a:extLst>
                  <a:ext uri="{FF2B5EF4-FFF2-40B4-BE49-F238E27FC236}">
                    <a16:creationId xmlns:a16="http://schemas.microsoft.com/office/drawing/2014/main" id="{0469F816-B16E-4807-9E91-CE7237819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" y="306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2" name="Oval 212">
                <a:extLst>
                  <a:ext uri="{FF2B5EF4-FFF2-40B4-BE49-F238E27FC236}">
                    <a16:creationId xmlns:a16="http://schemas.microsoft.com/office/drawing/2014/main" id="{36CFEEA4-5BBA-457E-A910-302AF0EAA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3091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3" name="Oval 213">
                <a:extLst>
                  <a:ext uri="{FF2B5EF4-FFF2-40B4-BE49-F238E27FC236}">
                    <a16:creationId xmlns:a16="http://schemas.microsoft.com/office/drawing/2014/main" id="{847FDC19-724F-4053-9485-3801A07B9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4" name="Freeform 214">
                <a:extLst>
                  <a:ext uri="{FF2B5EF4-FFF2-40B4-BE49-F238E27FC236}">
                    <a16:creationId xmlns:a16="http://schemas.microsoft.com/office/drawing/2014/main" id="{555FDDBC-8508-4971-94CA-9EB6BF58D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1419"/>
                <a:ext cx="332" cy="1029"/>
              </a:xfrm>
              <a:custGeom>
                <a:avLst/>
                <a:gdLst>
                  <a:gd name="T0" fmla="*/ 1028 w 133"/>
                  <a:gd name="T1" fmla="*/ 7278 h 386"/>
                  <a:gd name="T2" fmla="*/ 92 w 133"/>
                  <a:gd name="T3" fmla="*/ 6630 h 386"/>
                  <a:gd name="T4" fmla="*/ 12 w 133"/>
                  <a:gd name="T5" fmla="*/ 6233 h 386"/>
                  <a:gd name="T6" fmla="*/ 12 w 133"/>
                  <a:gd name="T7" fmla="*/ 435 h 386"/>
                  <a:gd name="T8" fmla="*/ 292 w 133"/>
                  <a:gd name="T9" fmla="*/ 21 h 386"/>
                  <a:gd name="T10" fmla="*/ 1028 w 133"/>
                  <a:gd name="T11" fmla="*/ 21 h 386"/>
                  <a:gd name="T12" fmla="*/ 1028 w 133"/>
                  <a:gd name="T13" fmla="*/ 21 h 386"/>
                  <a:gd name="T14" fmla="*/ 1775 w 133"/>
                  <a:gd name="T15" fmla="*/ 21 h 386"/>
                  <a:gd name="T16" fmla="*/ 2057 w 133"/>
                  <a:gd name="T17" fmla="*/ 435 h 386"/>
                  <a:gd name="T18" fmla="*/ 2057 w 133"/>
                  <a:gd name="T19" fmla="*/ 6233 h 386"/>
                  <a:gd name="T20" fmla="*/ 1975 w 133"/>
                  <a:gd name="T21" fmla="*/ 7198 h 386"/>
                  <a:gd name="T22" fmla="*/ 1028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45" name="Oval 215">
                <a:extLst>
                  <a:ext uri="{FF2B5EF4-FFF2-40B4-BE49-F238E27FC236}">
                    <a16:creationId xmlns:a16="http://schemas.microsoft.com/office/drawing/2014/main" id="{1B7031C7-8B2E-47D1-B252-E2E4D7D88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" y="1781"/>
                <a:ext cx="35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6" name="Oval 216">
                <a:extLst>
                  <a:ext uri="{FF2B5EF4-FFF2-40B4-BE49-F238E27FC236}">
                    <a16:creationId xmlns:a16="http://schemas.microsoft.com/office/drawing/2014/main" id="{E830BF5C-1F92-4A9B-AEF5-3449A1B8A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7" name="Oval 217">
                <a:extLst>
                  <a:ext uri="{FF2B5EF4-FFF2-40B4-BE49-F238E27FC236}">
                    <a16:creationId xmlns:a16="http://schemas.microsoft.com/office/drawing/2014/main" id="{B53AE77A-E1EC-4982-A22A-B86461881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" y="176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8" name="Oval 218">
                <a:extLst>
                  <a:ext uri="{FF2B5EF4-FFF2-40B4-BE49-F238E27FC236}">
                    <a16:creationId xmlns:a16="http://schemas.microsoft.com/office/drawing/2014/main" id="{697FBFF0-6F6E-4E40-88E6-B7E55F7DA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1824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9" name="Oval 219">
                <a:extLst>
                  <a:ext uri="{FF2B5EF4-FFF2-40B4-BE49-F238E27FC236}">
                    <a16:creationId xmlns:a16="http://schemas.microsoft.com/office/drawing/2014/main" id="{423F0CC1-CC33-4BCA-8333-D115B22BA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0" name="Freeform 220">
                <a:extLst>
                  <a:ext uri="{FF2B5EF4-FFF2-40B4-BE49-F238E27FC236}">
                    <a16:creationId xmlns:a16="http://schemas.microsoft.com/office/drawing/2014/main" id="{C41353A0-A9E3-4DC6-9EBF-8D658F32E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113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2000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51" name="Oval 221">
                <a:extLst>
                  <a:ext uri="{FF2B5EF4-FFF2-40B4-BE49-F238E27FC236}">
                    <a16:creationId xmlns:a16="http://schemas.microsoft.com/office/drawing/2014/main" id="{AAD7C9E2-DC59-4252-9A36-D77ACF510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2" name="Oval 222">
                <a:extLst>
                  <a:ext uri="{FF2B5EF4-FFF2-40B4-BE49-F238E27FC236}">
                    <a16:creationId xmlns:a16="http://schemas.microsoft.com/office/drawing/2014/main" id="{2390AC3D-016F-4FAE-8061-D24562BF2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3" name="Oval 223">
                <a:extLst>
                  <a:ext uri="{FF2B5EF4-FFF2-40B4-BE49-F238E27FC236}">
                    <a16:creationId xmlns:a16="http://schemas.microsoft.com/office/drawing/2014/main" id="{4A4C5D49-C947-49F8-BA77-A7385B196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4" name="Oval 224">
                <a:extLst>
                  <a:ext uri="{FF2B5EF4-FFF2-40B4-BE49-F238E27FC236}">
                    <a16:creationId xmlns:a16="http://schemas.microsoft.com/office/drawing/2014/main" id="{822BFCD1-B732-4E37-96D9-FB550F24B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5" name="Oval 225">
                <a:extLst>
                  <a:ext uri="{FF2B5EF4-FFF2-40B4-BE49-F238E27FC236}">
                    <a16:creationId xmlns:a16="http://schemas.microsoft.com/office/drawing/2014/main" id="{DF45EFFD-71B4-47F3-8502-E7C499AE3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6" name="Freeform 226">
                <a:extLst>
                  <a:ext uri="{FF2B5EF4-FFF2-40B4-BE49-F238E27FC236}">
                    <a16:creationId xmlns:a16="http://schemas.microsoft.com/office/drawing/2014/main" id="{C5B6F8B7-7478-442A-ADAE-14E4E7C6D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113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2000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57" name="Oval 227">
                <a:extLst>
                  <a:ext uri="{FF2B5EF4-FFF2-40B4-BE49-F238E27FC236}">
                    <a16:creationId xmlns:a16="http://schemas.microsoft.com/office/drawing/2014/main" id="{C15563CC-C33A-4095-AB8C-930C307C8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8" name="Oval 228">
                <a:extLst>
                  <a:ext uri="{FF2B5EF4-FFF2-40B4-BE49-F238E27FC236}">
                    <a16:creationId xmlns:a16="http://schemas.microsoft.com/office/drawing/2014/main" id="{36FB836F-9AF1-493E-BC0E-0954FEE3B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9" name="Oval 229">
                <a:extLst>
                  <a:ext uri="{FF2B5EF4-FFF2-40B4-BE49-F238E27FC236}">
                    <a16:creationId xmlns:a16="http://schemas.microsoft.com/office/drawing/2014/main" id="{469C4CFD-24FF-4B11-A3A1-396796CFD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60" name="Oval 230">
                <a:extLst>
                  <a:ext uri="{FF2B5EF4-FFF2-40B4-BE49-F238E27FC236}">
                    <a16:creationId xmlns:a16="http://schemas.microsoft.com/office/drawing/2014/main" id="{481665DD-4729-40A1-9A25-E797F9A0C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61" name="Freeform 231">
                <a:extLst>
                  <a:ext uri="{FF2B5EF4-FFF2-40B4-BE49-F238E27FC236}">
                    <a16:creationId xmlns:a16="http://schemas.microsoft.com/office/drawing/2014/main" id="{1D8882A4-F966-4492-9D4F-E0A12D442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352"/>
                <a:ext cx="145" cy="339"/>
              </a:xfrm>
              <a:custGeom>
                <a:avLst/>
                <a:gdLst>
                  <a:gd name="T0" fmla="*/ 908 w 58"/>
                  <a:gd name="T1" fmla="*/ 0 h 127"/>
                  <a:gd name="T2" fmla="*/ 833 w 58"/>
                  <a:gd name="T3" fmla="*/ 264 h 127"/>
                  <a:gd name="T4" fmla="*/ 0 w 58"/>
                  <a:gd name="T5" fmla="*/ 876 h 127"/>
                  <a:gd name="T6" fmla="*/ 20 w 58"/>
                  <a:gd name="T7" fmla="*/ 2015 h 127"/>
                  <a:gd name="T8" fmla="*/ 908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3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2" name="Freeform 232">
                <a:extLst>
                  <a:ext uri="{FF2B5EF4-FFF2-40B4-BE49-F238E27FC236}">
                    <a16:creationId xmlns:a16="http://schemas.microsoft.com/office/drawing/2014/main" id="{ED42DBBA-54A0-4521-82FF-3D7F27C1A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355"/>
                <a:ext cx="360" cy="362"/>
              </a:xfrm>
              <a:custGeom>
                <a:avLst/>
                <a:gdLst>
                  <a:gd name="T0" fmla="*/ 2145 w 144"/>
                  <a:gd name="T1" fmla="*/ 849 h 136"/>
                  <a:gd name="T2" fmla="*/ 2020 w 144"/>
                  <a:gd name="T3" fmla="*/ 865 h 136"/>
                  <a:gd name="T4" fmla="*/ 1083 w 144"/>
                  <a:gd name="T5" fmla="*/ 546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6 h 136"/>
                  <a:gd name="T12" fmla="*/ 908 w 144"/>
                  <a:gd name="T13" fmla="*/ 623 h 136"/>
                  <a:gd name="T14" fmla="*/ 0 w 144"/>
                  <a:gd name="T15" fmla="*/ 1246 h 136"/>
                  <a:gd name="T16" fmla="*/ 0 w 144"/>
                  <a:gd name="T17" fmla="*/ 1262 h 136"/>
                  <a:gd name="T18" fmla="*/ 1220 w 144"/>
                  <a:gd name="T19" fmla="*/ 2451 h 136"/>
                  <a:gd name="T20" fmla="*/ 2145 w 144"/>
                  <a:gd name="T21" fmla="*/ 2020 h 136"/>
                  <a:gd name="T22" fmla="*/ 2145 w 144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3" name="Freeform 233">
                <a:extLst>
                  <a:ext uri="{FF2B5EF4-FFF2-40B4-BE49-F238E27FC236}">
                    <a16:creationId xmlns:a16="http://schemas.microsoft.com/office/drawing/2014/main" id="{C0B0CB60-022E-4871-B3A9-D55F6F246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341"/>
                <a:ext cx="418" cy="411"/>
              </a:xfrm>
              <a:custGeom>
                <a:avLst/>
                <a:gdLst>
                  <a:gd name="T0" fmla="*/ 1960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60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30" y="43"/>
                      <a:pt x="125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4" name="Freeform 234">
                <a:extLst>
                  <a:ext uri="{FF2B5EF4-FFF2-40B4-BE49-F238E27FC236}">
                    <a16:creationId xmlns:a16="http://schemas.microsoft.com/office/drawing/2014/main" id="{5FE96566-B3F1-4911-90EB-CDD4B491B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523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5" name="Freeform 235">
                <a:extLst>
                  <a:ext uri="{FF2B5EF4-FFF2-40B4-BE49-F238E27FC236}">
                    <a16:creationId xmlns:a16="http://schemas.microsoft.com/office/drawing/2014/main" id="{873F4211-079F-43A3-BCD4-852802986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317"/>
                <a:ext cx="168" cy="347"/>
              </a:xfrm>
              <a:custGeom>
                <a:avLst/>
                <a:gdLst>
                  <a:gd name="T0" fmla="*/ 0 w 67"/>
                  <a:gd name="T1" fmla="*/ 2472 h 130"/>
                  <a:gd name="T2" fmla="*/ 1026 w 67"/>
                  <a:gd name="T3" fmla="*/ 892 h 130"/>
                  <a:gd name="T4" fmla="*/ 83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6" name="Freeform 236">
                <a:extLst>
                  <a:ext uri="{FF2B5EF4-FFF2-40B4-BE49-F238E27FC236}">
                    <a16:creationId xmlns:a16="http://schemas.microsoft.com/office/drawing/2014/main" id="{88F27B8B-1FA2-4FCC-BB09-9E903A03E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256"/>
                <a:ext cx="988" cy="24"/>
              </a:xfrm>
              <a:custGeom>
                <a:avLst/>
                <a:gdLst>
                  <a:gd name="T0" fmla="*/ 0 w 395"/>
                  <a:gd name="T1" fmla="*/ 0 h 9"/>
                  <a:gd name="T2" fmla="*/ 3222 w 395"/>
                  <a:gd name="T3" fmla="*/ 171 h 9"/>
                  <a:gd name="T4" fmla="*/ 6181 w 39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5" h="9">
                    <a:moveTo>
                      <a:pt x="0" y="0"/>
                    </a:moveTo>
                    <a:cubicBezTo>
                      <a:pt x="39" y="3"/>
                      <a:pt x="131" y="9"/>
                      <a:pt x="206" y="9"/>
                    </a:cubicBezTo>
                    <a:cubicBezTo>
                      <a:pt x="282" y="9"/>
                      <a:pt x="363" y="3"/>
                      <a:pt x="395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7" name="Freeform 237">
                <a:extLst>
                  <a:ext uri="{FF2B5EF4-FFF2-40B4-BE49-F238E27FC236}">
                    <a16:creationId xmlns:a16="http://schemas.microsoft.com/office/drawing/2014/main" id="{36602268-134F-4355-9EC9-9F5761D20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2992"/>
                <a:ext cx="132" cy="227"/>
              </a:xfrm>
              <a:custGeom>
                <a:avLst/>
                <a:gdLst>
                  <a:gd name="T0" fmla="*/ 0 w 53"/>
                  <a:gd name="T1" fmla="*/ 1482 h 85"/>
                  <a:gd name="T2" fmla="*/ 775 w 53"/>
                  <a:gd name="T3" fmla="*/ 1199 h 85"/>
                  <a:gd name="T4" fmla="*/ 633 w 53"/>
                  <a:gd name="T5" fmla="*/ 115 h 85"/>
                  <a:gd name="T6" fmla="*/ 12 w 53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85">
                    <a:moveTo>
                      <a:pt x="0" y="78"/>
                    </a:move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3" y="8"/>
                      <a:pt x="41" y="6"/>
                    </a:cubicBezTo>
                    <a:cubicBezTo>
                      <a:pt x="22" y="0"/>
                      <a:pt x="15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8" name="Freeform 238">
                <a:extLst>
                  <a:ext uri="{FF2B5EF4-FFF2-40B4-BE49-F238E27FC236}">
                    <a16:creationId xmlns:a16="http://schemas.microsoft.com/office/drawing/2014/main" id="{ABBEBB72-30A7-4D26-8472-043016C7F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212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6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5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2" y="89"/>
                      <a:pt x="60" y="90"/>
                      <a:pt x="78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2" y="46"/>
                      <a:pt x="97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9" name="Freeform 239">
                <a:extLst>
                  <a:ext uri="{FF2B5EF4-FFF2-40B4-BE49-F238E27FC236}">
                    <a16:creationId xmlns:a16="http://schemas.microsoft.com/office/drawing/2014/main" id="{8AFDF69D-6F6A-47B6-B8BF-23F0E6299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76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1" y="2"/>
                      <a:pt x="66" y="7"/>
                      <a:pt x="36" y="3"/>
                    </a:cubicBezTo>
                    <a:cubicBezTo>
                      <a:pt x="14" y="0"/>
                      <a:pt x="7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3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2" y="94"/>
                      <a:pt x="87" y="89"/>
                      <a:pt x="90" y="83"/>
                    </a:cubicBezTo>
                    <a:cubicBezTo>
                      <a:pt x="93" y="80"/>
                      <a:pt x="94" y="74"/>
                      <a:pt x="94" y="66"/>
                    </a:cubicBezTo>
                    <a:cubicBezTo>
                      <a:pt x="94" y="49"/>
                      <a:pt x="97" y="19"/>
                      <a:pt x="89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0" name="Freeform 240">
                <a:extLst>
                  <a:ext uri="{FF2B5EF4-FFF2-40B4-BE49-F238E27FC236}">
                    <a16:creationId xmlns:a16="http://schemas.microsoft.com/office/drawing/2014/main" id="{027E9813-EE7A-4433-83A8-903BB685F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939"/>
                <a:ext cx="222" cy="290"/>
              </a:xfrm>
              <a:custGeom>
                <a:avLst/>
                <a:gdLst>
                  <a:gd name="T0" fmla="*/ 1307 w 89"/>
                  <a:gd name="T1" fmla="*/ 1091 h 109"/>
                  <a:gd name="T2" fmla="*/ 1150 w 89"/>
                  <a:gd name="T3" fmla="*/ 114 h 109"/>
                  <a:gd name="T4" fmla="*/ 404 w 89"/>
                  <a:gd name="T5" fmla="*/ 136 h 109"/>
                  <a:gd name="T6" fmla="*/ 0 w 89"/>
                  <a:gd name="T7" fmla="*/ 490 h 109"/>
                  <a:gd name="T8" fmla="*/ 0 w 89"/>
                  <a:gd name="T9" fmla="*/ 490 h 109"/>
                  <a:gd name="T10" fmla="*/ 42 w 89"/>
                  <a:gd name="T11" fmla="*/ 1487 h 109"/>
                  <a:gd name="T12" fmla="*/ 30 w 89"/>
                  <a:gd name="T13" fmla="*/ 1679 h 109"/>
                  <a:gd name="T14" fmla="*/ 437 w 89"/>
                  <a:gd name="T15" fmla="*/ 2033 h 109"/>
                  <a:gd name="T16" fmla="*/ 1225 w 89"/>
                  <a:gd name="T17" fmla="*/ 1862 h 109"/>
                  <a:gd name="T18" fmla="*/ 1307 w 89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59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1" name="Freeform 241">
                <a:extLst>
                  <a:ext uri="{FF2B5EF4-FFF2-40B4-BE49-F238E27FC236}">
                    <a16:creationId xmlns:a16="http://schemas.microsoft.com/office/drawing/2014/main" id="{2D0EB8EB-E8F3-40AA-8109-B32E6B9C7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2" name="Freeform 242">
                <a:extLst>
                  <a:ext uri="{FF2B5EF4-FFF2-40B4-BE49-F238E27FC236}">
                    <a16:creationId xmlns:a16="http://schemas.microsoft.com/office/drawing/2014/main" id="{4B892644-C14D-4752-BE84-B16E3C57A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3" name="Freeform 243">
                <a:extLst>
                  <a:ext uri="{FF2B5EF4-FFF2-40B4-BE49-F238E27FC236}">
                    <a16:creationId xmlns:a16="http://schemas.microsoft.com/office/drawing/2014/main" id="{0A294CC1-8808-4995-8EEB-0A2DFD681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4" name="Freeform 244">
                <a:extLst>
                  <a:ext uri="{FF2B5EF4-FFF2-40B4-BE49-F238E27FC236}">
                    <a16:creationId xmlns:a16="http://schemas.microsoft.com/office/drawing/2014/main" id="{5F764843-3F6B-4799-B6E3-987014F6C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659"/>
                <a:ext cx="203" cy="344"/>
              </a:xfrm>
              <a:custGeom>
                <a:avLst/>
                <a:gdLst>
                  <a:gd name="T0" fmla="*/ 0 w 81"/>
                  <a:gd name="T1" fmla="*/ 2368 h 129"/>
                  <a:gd name="T2" fmla="*/ 534 w 81"/>
                  <a:gd name="T3" fmla="*/ 2445 h 129"/>
                  <a:gd name="T4" fmla="*/ 835 w 81"/>
                  <a:gd name="T5" fmla="*/ 2445 h 129"/>
                  <a:gd name="T6" fmla="*/ 1256 w 81"/>
                  <a:gd name="T7" fmla="*/ 2296 h 129"/>
                  <a:gd name="T8" fmla="*/ 1256 w 81"/>
                  <a:gd name="T9" fmla="*/ 1971 h 129"/>
                  <a:gd name="T10" fmla="*/ 1256 w 81"/>
                  <a:gd name="T11" fmla="*/ 1955 h 129"/>
                  <a:gd name="T12" fmla="*/ 1243 w 81"/>
                  <a:gd name="T13" fmla="*/ 931 h 129"/>
                  <a:gd name="T14" fmla="*/ 1243 w 81"/>
                  <a:gd name="T15" fmla="*/ 875 h 129"/>
                  <a:gd name="T16" fmla="*/ 1150 w 81"/>
                  <a:gd name="T17" fmla="*/ 491 h 129"/>
                  <a:gd name="T18" fmla="*/ 271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4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" name="Freeform 245">
                <a:extLst>
                  <a:ext uri="{FF2B5EF4-FFF2-40B4-BE49-F238E27FC236}">
                    <a16:creationId xmlns:a16="http://schemas.microsoft.com/office/drawing/2014/main" id="{307875B6-109B-400E-8E5C-44AE50462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95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3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6" name="Freeform 246">
                <a:extLst>
                  <a:ext uri="{FF2B5EF4-FFF2-40B4-BE49-F238E27FC236}">
                    <a16:creationId xmlns:a16="http://schemas.microsoft.com/office/drawing/2014/main" id="{9F8C6387-6672-4214-8765-63B0E2DBE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25 w 94"/>
                  <a:gd name="T17" fmla="*/ 227 h 123"/>
                  <a:gd name="T18" fmla="*/ 1095 w 94"/>
                  <a:gd name="T19" fmla="*/ 21 h 123"/>
                  <a:gd name="T20" fmla="*/ 100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7" name="Freeform 247">
                <a:extLst>
                  <a:ext uri="{FF2B5EF4-FFF2-40B4-BE49-F238E27FC236}">
                    <a16:creationId xmlns:a16="http://schemas.microsoft.com/office/drawing/2014/main" id="{2F2DEB9D-7175-4F3E-9551-F2D687F39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8" name="Freeform 248">
                <a:extLst>
                  <a:ext uri="{FF2B5EF4-FFF2-40B4-BE49-F238E27FC236}">
                    <a16:creationId xmlns:a16="http://schemas.microsoft.com/office/drawing/2014/main" id="{C8AA9FB7-DC90-49DB-983D-D82607645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475"/>
                <a:ext cx="975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08 w 390"/>
                  <a:gd name="T5" fmla="*/ 2764 h 230"/>
                  <a:gd name="T6" fmla="*/ 300 w 390"/>
                  <a:gd name="T7" fmla="*/ 3196 h 230"/>
                  <a:gd name="T8" fmla="*/ 375 w 390"/>
                  <a:gd name="T9" fmla="*/ 3899 h 230"/>
                  <a:gd name="T10" fmla="*/ 1250 w 390"/>
                  <a:gd name="T11" fmla="*/ 4334 h 230"/>
                  <a:gd name="T12" fmla="*/ 2658 w 390"/>
                  <a:gd name="T13" fmla="*/ 4184 h 230"/>
                  <a:gd name="T14" fmla="*/ 4113 w 390"/>
                  <a:gd name="T15" fmla="*/ 4104 h 230"/>
                  <a:gd name="T16" fmla="*/ 5113 w 390"/>
                  <a:gd name="T17" fmla="*/ 4014 h 230"/>
                  <a:gd name="T18" fmla="*/ 5958 w 390"/>
                  <a:gd name="T19" fmla="*/ 4147 h 230"/>
                  <a:gd name="T20" fmla="*/ 6083 w 390"/>
                  <a:gd name="T21" fmla="*/ 3502 h 230"/>
                  <a:gd name="T22" fmla="*/ 6033 w 390"/>
                  <a:gd name="T23" fmla="*/ 2457 h 230"/>
                  <a:gd name="T24" fmla="*/ 6020 w 390"/>
                  <a:gd name="T25" fmla="*/ 1285 h 230"/>
                  <a:gd name="T26" fmla="*/ 442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3" y="113"/>
                      <a:pt x="11" y="130"/>
                      <a:pt x="13" y="146"/>
                    </a:cubicBezTo>
                    <a:cubicBezTo>
                      <a:pt x="14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4" y="206"/>
                    </a:cubicBezTo>
                    <a:cubicBezTo>
                      <a:pt x="34" y="229"/>
                      <a:pt x="58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2" y="219"/>
                      <a:pt x="263" y="217"/>
                    </a:cubicBezTo>
                    <a:cubicBezTo>
                      <a:pt x="285" y="217"/>
                      <a:pt x="306" y="212"/>
                      <a:pt x="327" y="212"/>
                    </a:cubicBezTo>
                    <a:cubicBezTo>
                      <a:pt x="342" y="212"/>
                      <a:pt x="369" y="230"/>
                      <a:pt x="381" y="219"/>
                    </a:cubicBezTo>
                    <a:cubicBezTo>
                      <a:pt x="390" y="211"/>
                      <a:pt x="388" y="196"/>
                      <a:pt x="389" y="185"/>
                    </a:cubicBezTo>
                    <a:cubicBezTo>
                      <a:pt x="390" y="166"/>
                      <a:pt x="387" y="148"/>
                      <a:pt x="386" y="130"/>
                    </a:cubicBezTo>
                    <a:cubicBezTo>
                      <a:pt x="384" y="109"/>
                      <a:pt x="384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" name="Freeform 249">
                <a:extLst>
                  <a:ext uri="{FF2B5EF4-FFF2-40B4-BE49-F238E27FC236}">
                    <a16:creationId xmlns:a16="http://schemas.microsoft.com/office/drawing/2014/main" id="{51BD2085-35BC-4AE6-808B-E1237ADC1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52"/>
                <a:ext cx="145" cy="339"/>
              </a:xfrm>
              <a:custGeom>
                <a:avLst/>
                <a:gdLst>
                  <a:gd name="T0" fmla="*/ 813 w 58"/>
                  <a:gd name="T1" fmla="*/ 264 h 127"/>
                  <a:gd name="T2" fmla="*/ 0 w 58"/>
                  <a:gd name="T3" fmla="*/ 876 h 127"/>
                  <a:gd name="T4" fmla="*/ 0 w 58"/>
                  <a:gd name="T5" fmla="*/ 2015 h 127"/>
                  <a:gd name="T6" fmla="*/ 908 w 58"/>
                  <a:gd name="T7" fmla="*/ 2266 h 127"/>
                  <a:gd name="T8" fmla="*/ 908 w 58"/>
                  <a:gd name="T9" fmla="*/ 0 h 127"/>
                  <a:gd name="T10" fmla="*/ 81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2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0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2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0" name="Freeform 250">
                <a:extLst>
                  <a:ext uri="{FF2B5EF4-FFF2-40B4-BE49-F238E27FC236}">
                    <a16:creationId xmlns:a16="http://schemas.microsoft.com/office/drawing/2014/main" id="{9B568B0A-2E82-4389-8919-6CE4CE6B7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355"/>
                <a:ext cx="358" cy="362"/>
              </a:xfrm>
              <a:custGeom>
                <a:avLst/>
                <a:gdLst>
                  <a:gd name="T0" fmla="*/ 2151 w 143"/>
                  <a:gd name="T1" fmla="*/ 849 h 136"/>
                  <a:gd name="T2" fmla="*/ 2025 w 143"/>
                  <a:gd name="T3" fmla="*/ 865 h 136"/>
                  <a:gd name="T4" fmla="*/ 1066 w 143"/>
                  <a:gd name="T5" fmla="*/ 546 h 136"/>
                  <a:gd name="T6" fmla="*/ 991 w 143"/>
                  <a:gd name="T7" fmla="*/ 0 h 136"/>
                  <a:gd name="T8" fmla="*/ 991 w 143"/>
                  <a:gd name="T9" fmla="*/ 0 h 136"/>
                  <a:gd name="T10" fmla="*/ 991 w 143"/>
                  <a:gd name="T11" fmla="*/ 226 h 136"/>
                  <a:gd name="T12" fmla="*/ 89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209 w 143"/>
                  <a:gd name="T19" fmla="*/ 2451 h 136"/>
                  <a:gd name="T20" fmla="*/ 2151 w 143"/>
                  <a:gd name="T21" fmla="*/ 2020 h 136"/>
                  <a:gd name="T22" fmla="*/ 2151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7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4" y="46"/>
                      <a:pt x="75" y="35"/>
                      <a:pt x="68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7" y="107"/>
                    </a:cubicBezTo>
                    <a:cubicBezTo>
                      <a:pt x="143" y="94"/>
                      <a:pt x="137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1" name="Freeform 251">
                <a:extLst>
                  <a:ext uri="{FF2B5EF4-FFF2-40B4-BE49-F238E27FC236}">
                    <a16:creationId xmlns:a16="http://schemas.microsoft.com/office/drawing/2014/main" id="{BE8A1852-DE67-44D4-B0DE-0D741B340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341"/>
                <a:ext cx="418" cy="411"/>
              </a:xfrm>
              <a:custGeom>
                <a:avLst/>
                <a:gdLst>
                  <a:gd name="T0" fmla="*/ 1942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42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69" y="154"/>
                      <a:pt x="91" y="146"/>
                    </a:cubicBezTo>
                    <a:cubicBezTo>
                      <a:pt x="112" y="138"/>
                      <a:pt x="163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" name="Freeform 252">
                <a:extLst>
                  <a:ext uri="{FF2B5EF4-FFF2-40B4-BE49-F238E27FC236}">
                    <a16:creationId xmlns:a16="http://schemas.microsoft.com/office/drawing/2014/main" id="{856493CF-201E-4BC2-A313-CB171E0DB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" name="Freeform 253">
                <a:extLst>
                  <a:ext uri="{FF2B5EF4-FFF2-40B4-BE49-F238E27FC236}">
                    <a16:creationId xmlns:a16="http://schemas.microsoft.com/office/drawing/2014/main" id="{D61189BE-C1A3-473A-8135-7EE15A72E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317"/>
                <a:ext cx="167" cy="347"/>
              </a:xfrm>
              <a:custGeom>
                <a:avLst/>
                <a:gdLst>
                  <a:gd name="T0" fmla="*/ 92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24 w 67"/>
                  <a:gd name="T7" fmla="*/ 892 h 130"/>
                  <a:gd name="T8" fmla="*/ 92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6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6" y="47"/>
                    </a:cubicBezTo>
                    <a:cubicBezTo>
                      <a:pt x="41" y="47"/>
                      <a:pt x="12" y="19"/>
                      <a:pt x="6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4" name="Freeform 254">
                <a:extLst>
                  <a:ext uri="{FF2B5EF4-FFF2-40B4-BE49-F238E27FC236}">
                    <a16:creationId xmlns:a16="http://schemas.microsoft.com/office/drawing/2014/main" id="{9A9D7923-E86B-4846-A429-021F7F7B4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992"/>
                <a:ext cx="130" cy="227"/>
              </a:xfrm>
              <a:custGeom>
                <a:avLst/>
                <a:gdLst>
                  <a:gd name="T0" fmla="*/ 625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83 w 52"/>
                  <a:gd name="T7" fmla="*/ 1199 h 85"/>
                  <a:gd name="T8" fmla="*/ 625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2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" name="Freeform 255">
                <a:extLst>
                  <a:ext uri="{FF2B5EF4-FFF2-40B4-BE49-F238E27FC236}">
                    <a16:creationId xmlns:a16="http://schemas.microsoft.com/office/drawing/2014/main" id="{7525D053-2050-4C13-80D8-C2B1C34AA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195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5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4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1" y="89"/>
                      <a:pt x="60" y="90"/>
                      <a:pt x="77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1" y="46"/>
                      <a:pt x="97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6" name="Freeform 256">
                <a:extLst>
                  <a:ext uri="{FF2B5EF4-FFF2-40B4-BE49-F238E27FC236}">
                    <a16:creationId xmlns:a16="http://schemas.microsoft.com/office/drawing/2014/main" id="{C636A2C0-9EF7-4CD6-BFED-E07A45DC3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63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0" y="2"/>
                      <a:pt x="66" y="7"/>
                      <a:pt x="36" y="3"/>
                    </a:cubicBezTo>
                    <a:cubicBezTo>
                      <a:pt x="13" y="0"/>
                      <a:pt x="6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2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9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" name="Freeform 257">
                <a:extLst>
                  <a:ext uri="{FF2B5EF4-FFF2-40B4-BE49-F238E27FC236}">
                    <a16:creationId xmlns:a16="http://schemas.microsoft.com/office/drawing/2014/main" id="{BE1FD77E-00BC-48EC-ACF8-82C2DB109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25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79 h 109"/>
                  <a:gd name="T14" fmla="*/ 45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6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7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9"/>
                    </a:cubicBezTo>
                    <a:cubicBezTo>
                      <a:pt x="4" y="101"/>
                      <a:pt x="7" y="109"/>
                      <a:pt x="29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" name="Freeform 258">
                <a:extLst>
                  <a:ext uri="{FF2B5EF4-FFF2-40B4-BE49-F238E27FC236}">
                    <a16:creationId xmlns:a16="http://schemas.microsoft.com/office/drawing/2014/main" id="{EBC4FD18-24C8-4BFA-B70F-9ABC82838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" name="Freeform 259">
                <a:extLst>
                  <a:ext uri="{FF2B5EF4-FFF2-40B4-BE49-F238E27FC236}">
                    <a16:creationId xmlns:a16="http://schemas.microsoft.com/office/drawing/2014/main" id="{27724909-8CC3-46FF-979F-A96117D0F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2" y="64"/>
                      <a:pt x="6" y="77"/>
                      <a:pt x="2" y="86"/>
                    </a:cubicBezTo>
                    <a:cubicBezTo>
                      <a:pt x="3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" name="Freeform 260">
                <a:extLst>
                  <a:ext uri="{FF2B5EF4-FFF2-40B4-BE49-F238E27FC236}">
                    <a16:creationId xmlns:a16="http://schemas.microsoft.com/office/drawing/2014/main" id="{10F169DA-73CF-4B69-893F-F4A2103EC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33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4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2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" name="Freeform 261">
                <a:extLst>
                  <a:ext uri="{FF2B5EF4-FFF2-40B4-BE49-F238E27FC236}">
                    <a16:creationId xmlns:a16="http://schemas.microsoft.com/office/drawing/2014/main" id="{9CA8BC32-A849-4D4C-9FD0-79BBB8E99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659"/>
                <a:ext cx="202" cy="344"/>
              </a:xfrm>
              <a:custGeom>
                <a:avLst/>
                <a:gdLst>
                  <a:gd name="T0" fmla="*/ 1257 w 81"/>
                  <a:gd name="T1" fmla="*/ 1971 h 129"/>
                  <a:gd name="T2" fmla="*/ 1257 w 81"/>
                  <a:gd name="T3" fmla="*/ 1955 h 129"/>
                  <a:gd name="T4" fmla="*/ 1244 w 81"/>
                  <a:gd name="T5" fmla="*/ 931 h 129"/>
                  <a:gd name="T6" fmla="*/ 1244 w 81"/>
                  <a:gd name="T7" fmla="*/ 875 h 129"/>
                  <a:gd name="T8" fmla="*/ 1132 w 81"/>
                  <a:gd name="T9" fmla="*/ 491 h 129"/>
                  <a:gd name="T10" fmla="*/ 279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29 w 81"/>
                  <a:gd name="T17" fmla="*/ 2445 h 129"/>
                  <a:gd name="T18" fmla="*/ 840 w 81"/>
                  <a:gd name="T19" fmla="*/ 2445 h 129"/>
                  <a:gd name="T20" fmla="*/ 1244 w 81"/>
                  <a:gd name="T21" fmla="*/ 2296 h 129"/>
                  <a:gd name="T22" fmla="*/ 1257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1" y="104"/>
                    </a:moveTo>
                    <a:cubicBezTo>
                      <a:pt x="81" y="103"/>
                      <a:pt x="81" y="103"/>
                      <a:pt x="81" y="103"/>
                    </a:cubicBezTo>
                    <a:cubicBezTo>
                      <a:pt x="78" y="95"/>
                      <a:pt x="79" y="58"/>
                      <a:pt x="80" y="49"/>
                    </a:cubicBezTo>
                    <a:cubicBezTo>
                      <a:pt x="80" y="48"/>
                      <a:pt x="80" y="47"/>
                      <a:pt x="80" y="46"/>
                    </a:cubicBezTo>
                    <a:cubicBezTo>
                      <a:pt x="79" y="39"/>
                      <a:pt x="77" y="29"/>
                      <a:pt x="73" y="26"/>
                    </a:cubicBezTo>
                    <a:cubicBezTo>
                      <a:pt x="53" y="21"/>
                      <a:pt x="30" y="10"/>
                      <a:pt x="18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3" y="127"/>
                      <a:pt x="20" y="126"/>
                      <a:pt x="34" y="129"/>
                    </a:cubicBezTo>
                    <a:cubicBezTo>
                      <a:pt x="42" y="127"/>
                      <a:pt x="51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" name="Freeform 262">
                <a:extLst>
                  <a:ext uri="{FF2B5EF4-FFF2-40B4-BE49-F238E27FC236}">
                    <a16:creationId xmlns:a16="http://schemas.microsoft.com/office/drawing/2014/main" id="{88E7993E-4C48-4EB9-BF61-C34350D3E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83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5" y="111"/>
                    </a:cubicBezTo>
                    <a:cubicBezTo>
                      <a:pt x="9" y="112"/>
                      <a:pt x="12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" name="Freeform 263">
                <a:extLst>
                  <a:ext uri="{FF2B5EF4-FFF2-40B4-BE49-F238E27FC236}">
                    <a16:creationId xmlns:a16="http://schemas.microsoft.com/office/drawing/2014/main" id="{F22F7869-4DCF-45FC-9106-B6F97AD4D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645"/>
                <a:ext cx="233" cy="328"/>
              </a:xfrm>
              <a:custGeom>
                <a:avLst/>
                <a:gdLst>
                  <a:gd name="T0" fmla="*/ 438 w 93"/>
                  <a:gd name="T1" fmla="*/ 2197 h 123"/>
                  <a:gd name="T2" fmla="*/ 564 w 93"/>
                  <a:gd name="T3" fmla="*/ 2333 h 123"/>
                  <a:gd name="T4" fmla="*/ 629 w 93"/>
                  <a:gd name="T5" fmla="*/ 2312 h 123"/>
                  <a:gd name="T6" fmla="*/ 1193 w 93"/>
                  <a:gd name="T7" fmla="*/ 2240 h 123"/>
                  <a:gd name="T8" fmla="*/ 1318 w 93"/>
                  <a:gd name="T9" fmla="*/ 2253 h 123"/>
                  <a:gd name="T10" fmla="*/ 1368 w 93"/>
                  <a:gd name="T11" fmla="*/ 2141 h 123"/>
                  <a:gd name="T12" fmla="*/ 1350 w 93"/>
                  <a:gd name="T13" fmla="*/ 1117 h 123"/>
                  <a:gd name="T14" fmla="*/ 1463 w 93"/>
                  <a:gd name="T15" fmla="*/ 456 h 123"/>
                  <a:gd name="T16" fmla="*/ 1431 w 93"/>
                  <a:gd name="T17" fmla="*/ 227 h 123"/>
                  <a:gd name="T18" fmla="*/ 1097 w 93"/>
                  <a:gd name="T19" fmla="*/ 21 h 123"/>
                  <a:gd name="T20" fmla="*/ 1005 w 93"/>
                  <a:gd name="T21" fmla="*/ 0 h 123"/>
                  <a:gd name="T22" fmla="*/ 158 w 93"/>
                  <a:gd name="T23" fmla="*/ 419 h 123"/>
                  <a:gd name="T24" fmla="*/ 158 w 93"/>
                  <a:gd name="T25" fmla="*/ 419 h 123"/>
                  <a:gd name="T26" fmla="*/ 63 w 93"/>
                  <a:gd name="T27" fmla="*/ 533 h 123"/>
                  <a:gd name="T28" fmla="*/ 63 w 93"/>
                  <a:gd name="T29" fmla="*/ 547 h 123"/>
                  <a:gd name="T30" fmla="*/ 63 w 93"/>
                  <a:gd name="T31" fmla="*/ 1421 h 123"/>
                  <a:gd name="T32" fmla="*/ 63 w 93"/>
                  <a:gd name="T33" fmla="*/ 2141 h 123"/>
                  <a:gd name="T34" fmla="*/ 63 w 93"/>
                  <a:gd name="T35" fmla="*/ 2141 h 123"/>
                  <a:gd name="T36" fmla="*/ 438 w 93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23">
                    <a:moveTo>
                      <a:pt x="28" y="116"/>
                    </a:moveTo>
                    <a:cubicBezTo>
                      <a:pt x="32" y="117"/>
                      <a:pt x="34" y="120"/>
                      <a:pt x="36" y="123"/>
                    </a:cubicBezTo>
                    <a:cubicBezTo>
                      <a:pt x="37" y="122"/>
                      <a:pt x="38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5" y="117"/>
                      <a:pt x="86" y="115"/>
                      <a:pt x="87" y="113"/>
                    </a:cubicBezTo>
                    <a:cubicBezTo>
                      <a:pt x="84" y="101"/>
                      <a:pt x="85" y="77"/>
                      <a:pt x="86" y="59"/>
                    </a:cubicBezTo>
                    <a:cubicBezTo>
                      <a:pt x="87" y="45"/>
                      <a:pt x="90" y="32"/>
                      <a:pt x="93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2" y="11"/>
                      <a:pt x="74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2" y="113"/>
                      <a:pt x="21" y="113"/>
                      <a:pt x="28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" name="Freeform 264">
                <a:extLst>
                  <a:ext uri="{FF2B5EF4-FFF2-40B4-BE49-F238E27FC236}">
                    <a16:creationId xmlns:a16="http://schemas.microsoft.com/office/drawing/2014/main" id="{6DE664FE-8DB9-4DF6-81F9-F6C0ED3BB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" name="Freeform 265">
                <a:extLst>
                  <a:ext uri="{FF2B5EF4-FFF2-40B4-BE49-F238E27FC236}">
                    <a16:creationId xmlns:a16="http://schemas.microsoft.com/office/drawing/2014/main" id="{62C2BE46-01E8-4B21-88CD-22F17A92F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" name="Freeform 266">
                <a:extLst>
                  <a:ext uri="{FF2B5EF4-FFF2-40B4-BE49-F238E27FC236}">
                    <a16:creationId xmlns:a16="http://schemas.microsoft.com/office/drawing/2014/main" id="{32728CBA-43CD-41E7-9728-1DC74C7F99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3" y="3152"/>
                <a:ext cx="990" cy="128"/>
              </a:xfrm>
              <a:custGeom>
                <a:avLst/>
                <a:gdLst>
                  <a:gd name="T0" fmla="*/ 5875 w 396"/>
                  <a:gd name="T1" fmla="*/ 0 h 48"/>
                  <a:gd name="T2" fmla="*/ 5875 w 396"/>
                  <a:gd name="T3" fmla="*/ 0 h 48"/>
                  <a:gd name="T4" fmla="*/ 5875 w 396"/>
                  <a:gd name="T5" fmla="*/ 35 h 48"/>
                  <a:gd name="T6" fmla="*/ 5875 w 396"/>
                  <a:gd name="T7" fmla="*/ 0 h 48"/>
                  <a:gd name="T8" fmla="*/ 6188 w 396"/>
                  <a:gd name="T9" fmla="*/ 149 h 48"/>
                  <a:gd name="T10" fmla="*/ 6188 w 396"/>
                  <a:gd name="T11" fmla="*/ 341 h 48"/>
                  <a:gd name="T12" fmla="*/ 5875 w 396"/>
                  <a:gd name="T13" fmla="*/ 136 h 48"/>
                  <a:gd name="T14" fmla="*/ 5875 w 396"/>
                  <a:gd name="T15" fmla="*/ 149 h 48"/>
                  <a:gd name="T16" fmla="*/ 5500 w 396"/>
                  <a:gd name="T17" fmla="*/ 307 h 48"/>
                  <a:gd name="T18" fmla="*/ 4875 w 396"/>
                  <a:gd name="T19" fmla="*/ 363 h 48"/>
                  <a:gd name="T20" fmla="*/ 4833 w 396"/>
                  <a:gd name="T21" fmla="*/ 248 h 48"/>
                  <a:gd name="T22" fmla="*/ 4833 w 396"/>
                  <a:gd name="T23" fmla="*/ 248 h 48"/>
                  <a:gd name="T24" fmla="*/ 4750 w 396"/>
                  <a:gd name="T25" fmla="*/ 363 h 48"/>
                  <a:gd name="T26" fmla="*/ 3970 w 396"/>
                  <a:gd name="T27" fmla="*/ 533 h 48"/>
                  <a:gd name="T28" fmla="*/ 3563 w 396"/>
                  <a:gd name="T29" fmla="*/ 171 h 48"/>
                  <a:gd name="T30" fmla="*/ 3520 w 396"/>
                  <a:gd name="T31" fmla="*/ 307 h 48"/>
                  <a:gd name="T32" fmla="*/ 3175 w 396"/>
                  <a:gd name="T33" fmla="*/ 491 h 48"/>
                  <a:gd name="T34" fmla="*/ 2270 w 396"/>
                  <a:gd name="T35" fmla="*/ 435 h 48"/>
                  <a:gd name="T36" fmla="*/ 2113 w 396"/>
                  <a:gd name="T37" fmla="*/ 376 h 48"/>
                  <a:gd name="T38" fmla="*/ 2113 w 396"/>
                  <a:gd name="T39" fmla="*/ 376 h 48"/>
                  <a:gd name="T40" fmla="*/ 1925 w 396"/>
                  <a:gd name="T41" fmla="*/ 456 h 48"/>
                  <a:gd name="T42" fmla="*/ 1000 w 396"/>
                  <a:gd name="T43" fmla="*/ 363 h 48"/>
                  <a:gd name="T44" fmla="*/ 783 w 396"/>
                  <a:gd name="T45" fmla="*/ 56 h 48"/>
                  <a:gd name="T46" fmla="*/ 0 w 396"/>
                  <a:gd name="T47" fmla="*/ 341 h 48"/>
                  <a:gd name="T48" fmla="*/ 0 w 396"/>
                  <a:gd name="T49" fmla="*/ 739 h 48"/>
                  <a:gd name="T50" fmla="*/ 3238 w 396"/>
                  <a:gd name="T51" fmla="*/ 909 h 48"/>
                  <a:gd name="T52" fmla="*/ 6188 w 396"/>
                  <a:gd name="T53" fmla="*/ 739 h 48"/>
                  <a:gd name="T54" fmla="*/ 6188 w 396"/>
                  <a:gd name="T55" fmla="*/ 149 h 48"/>
                  <a:gd name="T56" fmla="*/ 6188 w 396"/>
                  <a:gd name="T57" fmla="*/ 149 h 4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96" h="48">
                    <a:moveTo>
                      <a:pt x="376" y="0"/>
                    </a:moveTo>
                    <a:cubicBezTo>
                      <a:pt x="376" y="0"/>
                      <a:pt x="376" y="0"/>
                      <a:pt x="376" y="0"/>
                    </a:cubicBezTo>
                    <a:cubicBezTo>
                      <a:pt x="376" y="1"/>
                      <a:pt x="376" y="2"/>
                      <a:pt x="376" y="2"/>
                    </a:cubicBezTo>
                    <a:cubicBezTo>
                      <a:pt x="376" y="2"/>
                      <a:pt x="376" y="1"/>
                      <a:pt x="376" y="0"/>
                    </a:cubicBezTo>
                    <a:close/>
                    <a:moveTo>
                      <a:pt x="396" y="8"/>
                    </a:moveTo>
                    <a:cubicBezTo>
                      <a:pt x="396" y="18"/>
                      <a:pt x="396" y="18"/>
                      <a:pt x="396" y="18"/>
                    </a:cubicBezTo>
                    <a:cubicBezTo>
                      <a:pt x="378" y="16"/>
                      <a:pt x="377" y="14"/>
                      <a:pt x="376" y="7"/>
                    </a:cubicBezTo>
                    <a:cubicBezTo>
                      <a:pt x="376" y="7"/>
                      <a:pt x="376" y="7"/>
                      <a:pt x="376" y="8"/>
                    </a:cubicBezTo>
                    <a:cubicBezTo>
                      <a:pt x="370" y="18"/>
                      <a:pt x="369" y="14"/>
                      <a:pt x="352" y="16"/>
                    </a:cubicBezTo>
                    <a:cubicBezTo>
                      <a:pt x="334" y="18"/>
                      <a:pt x="320" y="22"/>
                      <a:pt x="312" y="19"/>
                    </a:cubicBezTo>
                    <a:cubicBezTo>
                      <a:pt x="310" y="18"/>
                      <a:pt x="310" y="14"/>
                      <a:pt x="309" y="13"/>
                    </a:cubicBezTo>
                    <a:cubicBezTo>
                      <a:pt x="309" y="13"/>
                      <a:pt x="309" y="13"/>
                      <a:pt x="309" y="13"/>
                    </a:cubicBezTo>
                    <a:cubicBezTo>
                      <a:pt x="308" y="15"/>
                      <a:pt x="307" y="17"/>
                      <a:pt x="304" y="19"/>
                    </a:cubicBezTo>
                    <a:cubicBezTo>
                      <a:pt x="294" y="26"/>
                      <a:pt x="275" y="27"/>
                      <a:pt x="254" y="28"/>
                    </a:cubicBezTo>
                    <a:cubicBezTo>
                      <a:pt x="232" y="29"/>
                      <a:pt x="229" y="21"/>
                      <a:pt x="228" y="9"/>
                    </a:cubicBezTo>
                    <a:cubicBezTo>
                      <a:pt x="227" y="12"/>
                      <a:pt x="226" y="14"/>
                      <a:pt x="225" y="16"/>
                    </a:cubicBezTo>
                    <a:cubicBezTo>
                      <a:pt x="221" y="22"/>
                      <a:pt x="216" y="27"/>
                      <a:pt x="203" y="26"/>
                    </a:cubicBezTo>
                    <a:cubicBezTo>
                      <a:pt x="182" y="24"/>
                      <a:pt x="156" y="24"/>
                      <a:pt x="145" y="23"/>
                    </a:cubicBezTo>
                    <a:cubicBezTo>
                      <a:pt x="141" y="23"/>
                      <a:pt x="138" y="22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3" y="22"/>
                      <a:pt x="129" y="24"/>
                      <a:pt x="123" y="24"/>
                    </a:cubicBezTo>
                    <a:cubicBezTo>
                      <a:pt x="106" y="23"/>
                      <a:pt x="77" y="22"/>
                      <a:pt x="64" y="19"/>
                    </a:cubicBezTo>
                    <a:cubicBezTo>
                      <a:pt x="50" y="16"/>
                      <a:pt x="50" y="11"/>
                      <a:pt x="50" y="3"/>
                    </a:cubicBezTo>
                    <a:cubicBezTo>
                      <a:pt x="49" y="13"/>
                      <a:pt x="32" y="25"/>
                      <a:pt x="0" y="1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40" y="42"/>
                      <a:pt x="132" y="48"/>
                      <a:pt x="207" y="48"/>
                    </a:cubicBezTo>
                    <a:cubicBezTo>
                      <a:pt x="283" y="48"/>
                      <a:pt x="363" y="42"/>
                      <a:pt x="396" y="39"/>
                    </a:cubicBezTo>
                    <a:cubicBezTo>
                      <a:pt x="396" y="8"/>
                      <a:pt x="396" y="8"/>
                      <a:pt x="396" y="8"/>
                    </a:cubicBezTo>
                    <a:cubicBezTo>
                      <a:pt x="396" y="8"/>
                      <a:pt x="396" y="8"/>
                      <a:pt x="396" y="8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" name="Oval 267">
                <a:extLst>
                  <a:ext uri="{FF2B5EF4-FFF2-40B4-BE49-F238E27FC236}">
                    <a16:creationId xmlns:a16="http://schemas.microsoft.com/office/drawing/2014/main" id="{947B9369-0745-4250-8D63-64F6B7E59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0" y="2528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98" name="Oval 268">
                <a:extLst>
                  <a:ext uri="{FF2B5EF4-FFF2-40B4-BE49-F238E27FC236}">
                    <a16:creationId xmlns:a16="http://schemas.microsoft.com/office/drawing/2014/main" id="{B72D9FB4-5A3C-447C-BAFD-36D180AE1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99" name="Oval 269">
                <a:extLst>
                  <a:ext uri="{FF2B5EF4-FFF2-40B4-BE49-F238E27FC236}">
                    <a16:creationId xmlns:a16="http://schemas.microsoft.com/office/drawing/2014/main" id="{8D2FB849-3882-4AE7-A0BA-ADCC2A739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2520"/>
                <a:ext cx="92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0" name="Freeform 270">
                <a:extLst>
                  <a:ext uri="{FF2B5EF4-FFF2-40B4-BE49-F238E27FC236}">
                    <a16:creationId xmlns:a16="http://schemas.microsoft.com/office/drawing/2014/main" id="{CA499AA0-EF3C-44A0-9AA8-5D2BA4BFF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531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4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" name="Oval 271">
                <a:extLst>
                  <a:ext uri="{FF2B5EF4-FFF2-40B4-BE49-F238E27FC236}">
                    <a16:creationId xmlns:a16="http://schemas.microsoft.com/office/drawing/2014/main" id="{231E7F02-4262-4CCB-9B42-569F6AC9B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0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2" name="Oval 272">
                <a:extLst>
                  <a:ext uri="{FF2B5EF4-FFF2-40B4-BE49-F238E27FC236}">
                    <a16:creationId xmlns:a16="http://schemas.microsoft.com/office/drawing/2014/main" id="{0542DBFA-D0CC-4007-8A22-3B0DB8303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8" y="254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3" name="Oval 273">
                <a:extLst>
                  <a:ext uri="{FF2B5EF4-FFF2-40B4-BE49-F238E27FC236}">
                    <a16:creationId xmlns:a16="http://schemas.microsoft.com/office/drawing/2014/main" id="{C75F83AE-F56B-467D-A329-2EB77387D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4" name="Oval 274">
                <a:extLst>
                  <a:ext uri="{FF2B5EF4-FFF2-40B4-BE49-F238E27FC236}">
                    <a16:creationId xmlns:a16="http://schemas.microsoft.com/office/drawing/2014/main" id="{D19BDB63-3E43-492E-98CA-E04D03255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0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5" name="Oval 275">
                <a:extLst>
                  <a:ext uri="{FF2B5EF4-FFF2-40B4-BE49-F238E27FC236}">
                    <a16:creationId xmlns:a16="http://schemas.microsoft.com/office/drawing/2014/main" id="{723F83BA-0748-4E45-8684-712C3C19B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3" y="2619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6" name="Freeform 276">
                <a:extLst>
                  <a:ext uri="{FF2B5EF4-FFF2-40B4-BE49-F238E27FC236}">
                    <a16:creationId xmlns:a16="http://schemas.microsoft.com/office/drawing/2014/main" id="{64F3FBBE-B076-42E7-BF94-167971EA9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629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7" name="Oval 277">
                <a:extLst>
                  <a:ext uri="{FF2B5EF4-FFF2-40B4-BE49-F238E27FC236}">
                    <a16:creationId xmlns:a16="http://schemas.microsoft.com/office/drawing/2014/main" id="{CA3C77B0-9D90-4AEE-ABD3-00742E93D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8" name="Oval 278">
                <a:extLst>
                  <a:ext uri="{FF2B5EF4-FFF2-40B4-BE49-F238E27FC236}">
                    <a16:creationId xmlns:a16="http://schemas.microsoft.com/office/drawing/2014/main" id="{72878E89-A87E-4730-B54B-89BB1178B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26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9" name="Oval 279">
                <a:extLst>
                  <a:ext uri="{FF2B5EF4-FFF2-40B4-BE49-F238E27FC236}">
                    <a16:creationId xmlns:a16="http://schemas.microsoft.com/office/drawing/2014/main" id="{C846872B-E6EF-460D-A20B-A7235F3C3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0" name="Oval 280">
                <a:extLst>
                  <a:ext uri="{FF2B5EF4-FFF2-40B4-BE49-F238E27FC236}">
                    <a16:creationId xmlns:a16="http://schemas.microsoft.com/office/drawing/2014/main" id="{0E6777B0-F302-4C33-974B-902AE4CCB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1" name="Oval 281">
                <a:extLst>
                  <a:ext uri="{FF2B5EF4-FFF2-40B4-BE49-F238E27FC236}">
                    <a16:creationId xmlns:a16="http://schemas.microsoft.com/office/drawing/2014/main" id="{53F03383-A23B-4D58-B629-07D110276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0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2" name="Freeform 282">
                <a:extLst>
                  <a:ext uri="{FF2B5EF4-FFF2-40B4-BE49-F238E27FC236}">
                    <a16:creationId xmlns:a16="http://schemas.microsoft.com/office/drawing/2014/main" id="{AC822C6F-9D52-4C9D-AA96-3B1E30B65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520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13" name="Oval 283">
                <a:extLst>
                  <a:ext uri="{FF2B5EF4-FFF2-40B4-BE49-F238E27FC236}">
                    <a16:creationId xmlns:a16="http://schemas.microsoft.com/office/drawing/2014/main" id="{59DC8F86-625C-4EED-B632-7162CECE4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5" y="253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4" name="Oval 284">
                <a:extLst>
                  <a:ext uri="{FF2B5EF4-FFF2-40B4-BE49-F238E27FC236}">
                    <a16:creationId xmlns:a16="http://schemas.microsoft.com/office/drawing/2014/main" id="{5DC59C09-E37B-406F-BACD-3CE53A826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0" y="253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5" name="Oval 285">
                <a:extLst>
                  <a:ext uri="{FF2B5EF4-FFF2-40B4-BE49-F238E27FC236}">
                    <a16:creationId xmlns:a16="http://schemas.microsoft.com/office/drawing/2014/main" id="{1408D993-9843-4221-8EBA-9844422DB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5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6" name="Oval 286">
                <a:extLst>
                  <a:ext uri="{FF2B5EF4-FFF2-40B4-BE49-F238E27FC236}">
                    <a16:creationId xmlns:a16="http://schemas.microsoft.com/office/drawing/2014/main" id="{F9D7DCC3-ED6F-420B-A43B-DD426C0E2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0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7" name="Oval 287">
                <a:extLst>
                  <a:ext uri="{FF2B5EF4-FFF2-40B4-BE49-F238E27FC236}">
                    <a16:creationId xmlns:a16="http://schemas.microsoft.com/office/drawing/2014/main" id="{8DB179AB-BC36-457B-A7D1-5005F0F23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765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8" name="Freeform 288">
                <a:extLst>
                  <a:ext uri="{FF2B5EF4-FFF2-40B4-BE49-F238E27FC236}">
                    <a16:creationId xmlns:a16="http://schemas.microsoft.com/office/drawing/2014/main" id="{52167068-FF49-48D8-90A9-5FC7D89B9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776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19" name="Oval 289">
                <a:extLst>
                  <a:ext uri="{FF2B5EF4-FFF2-40B4-BE49-F238E27FC236}">
                    <a16:creationId xmlns:a16="http://schemas.microsoft.com/office/drawing/2014/main" id="{8C7D7691-8046-4AF2-8E69-8CE5CA25F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0" name="Oval 290">
                <a:extLst>
                  <a:ext uri="{FF2B5EF4-FFF2-40B4-BE49-F238E27FC236}">
                    <a16:creationId xmlns:a16="http://schemas.microsoft.com/office/drawing/2014/main" id="{BE410ACE-2176-45C8-ADC8-D4BB3E262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2795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1" name="Oval 291">
                <a:extLst>
                  <a:ext uri="{FF2B5EF4-FFF2-40B4-BE49-F238E27FC236}">
                    <a16:creationId xmlns:a16="http://schemas.microsoft.com/office/drawing/2014/main" id="{06C34EC3-95B3-46FC-A32A-BC22C5157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84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2" name="Oval 292">
                <a:extLst>
                  <a:ext uri="{FF2B5EF4-FFF2-40B4-BE49-F238E27FC236}">
                    <a16:creationId xmlns:a16="http://schemas.microsoft.com/office/drawing/2014/main" id="{F2BAB285-8B19-476B-A9F3-4A59F767E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3" y="284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3" name="Oval 293">
                <a:extLst>
                  <a:ext uri="{FF2B5EF4-FFF2-40B4-BE49-F238E27FC236}">
                    <a16:creationId xmlns:a16="http://schemas.microsoft.com/office/drawing/2014/main" id="{DBCF9588-38E7-490A-AD2D-83EE82A1E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2840"/>
                <a:ext cx="78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4" name="Freeform 294">
                <a:extLst>
                  <a:ext uri="{FF2B5EF4-FFF2-40B4-BE49-F238E27FC236}">
                    <a16:creationId xmlns:a16="http://schemas.microsoft.com/office/drawing/2014/main" id="{90609259-0B5C-446B-B227-29F530AFA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84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25" name="Oval 295">
                <a:extLst>
                  <a:ext uri="{FF2B5EF4-FFF2-40B4-BE49-F238E27FC236}">
                    <a16:creationId xmlns:a16="http://schemas.microsoft.com/office/drawing/2014/main" id="{BEEBAD5C-6995-47A8-A03D-DFAFA65BF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5" y="2859"/>
                <a:ext cx="28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6" name="Oval 296">
                <a:extLst>
                  <a:ext uri="{FF2B5EF4-FFF2-40B4-BE49-F238E27FC236}">
                    <a16:creationId xmlns:a16="http://schemas.microsoft.com/office/drawing/2014/main" id="{12DF4996-56E3-4E0E-BF81-6E9C2B31D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28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7" name="Oval 297">
                <a:extLst>
                  <a:ext uri="{FF2B5EF4-FFF2-40B4-BE49-F238E27FC236}">
                    <a16:creationId xmlns:a16="http://schemas.microsoft.com/office/drawing/2014/main" id="{A9A3AB86-AACD-4E3A-BAD9-7754AB8E1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3051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8" name="Oval 298">
                <a:extLst>
                  <a:ext uri="{FF2B5EF4-FFF2-40B4-BE49-F238E27FC236}">
                    <a16:creationId xmlns:a16="http://schemas.microsoft.com/office/drawing/2014/main" id="{E24500B0-8AFD-47B7-BF58-335CB2659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9" name="Oval 299">
                <a:extLst>
                  <a:ext uri="{FF2B5EF4-FFF2-40B4-BE49-F238E27FC236}">
                    <a16:creationId xmlns:a16="http://schemas.microsoft.com/office/drawing/2014/main" id="{F51AE19B-7915-490A-BD63-75D684CF1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0" name="Freeform 300">
                <a:extLst>
                  <a:ext uri="{FF2B5EF4-FFF2-40B4-BE49-F238E27FC236}">
                    <a16:creationId xmlns:a16="http://schemas.microsoft.com/office/drawing/2014/main" id="{A76A584E-0D8D-417C-B6FF-E8C975772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056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31" name="Oval 301">
                <a:extLst>
                  <a:ext uri="{FF2B5EF4-FFF2-40B4-BE49-F238E27FC236}">
                    <a16:creationId xmlns:a16="http://schemas.microsoft.com/office/drawing/2014/main" id="{367E0ADF-8D77-47F6-BEB4-ECB444A62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3067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2" name="Oval 302">
                <a:extLst>
                  <a:ext uri="{FF2B5EF4-FFF2-40B4-BE49-F238E27FC236}">
                    <a16:creationId xmlns:a16="http://schemas.microsoft.com/office/drawing/2014/main" id="{3785D067-9A5B-43C3-9ECE-0B909A626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3" y="307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3" name="Oval 303">
                <a:extLst>
                  <a:ext uri="{FF2B5EF4-FFF2-40B4-BE49-F238E27FC236}">
                    <a16:creationId xmlns:a16="http://schemas.microsoft.com/office/drawing/2014/main" id="{27438076-8ECC-43B3-940F-5EB47C286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" y="3061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4" name="Oval 304">
                <a:extLst>
                  <a:ext uri="{FF2B5EF4-FFF2-40B4-BE49-F238E27FC236}">
                    <a16:creationId xmlns:a16="http://schemas.microsoft.com/office/drawing/2014/main" id="{5E443441-DFEF-4445-9979-1437B20E9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3056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5" name="Oval 305">
                <a:extLst>
                  <a:ext uri="{FF2B5EF4-FFF2-40B4-BE49-F238E27FC236}">
                    <a16:creationId xmlns:a16="http://schemas.microsoft.com/office/drawing/2014/main" id="{20625412-7113-4814-95E5-29580A9EF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6" name="Freeform 306">
                <a:extLst>
                  <a:ext uri="{FF2B5EF4-FFF2-40B4-BE49-F238E27FC236}">
                    <a16:creationId xmlns:a16="http://schemas.microsoft.com/office/drawing/2014/main" id="{A580AEBD-BB8D-4941-A100-DF3692264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3067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37" name="Oval 307">
                <a:extLst>
                  <a:ext uri="{FF2B5EF4-FFF2-40B4-BE49-F238E27FC236}">
                    <a16:creationId xmlns:a16="http://schemas.microsoft.com/office/drawing/2014/main" id="{81C57225-5217-4145-8ED6-D2A6DCA30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5" y="3077"/>
                <a:ext cx="35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8" name="Oval 308">
                <a:extLst>
                  <a:ext uri="{FF2B5EF4-FFF2-40B4-BE49-F238E27FC236}">
                    <a16:creationId xmlns:a16="http://schemas.microsoft.com/office/drawing/2014/main" id="{9E5289B6-4BAD-47E3-B675-0712A0FDF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0" y="308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9" name="Oval 309">
                <a:extLst>
                  <a:ext uri="{FF2B5EF4-FFF2-40B4-BE49-F238E27FC236}">
                    <a16:creationId xmlns:a16="http://schemas.microsoft.com/office/drawing/2014/main" id="{762608AA-E5F0-4BBB-AF1E-BD9FEB994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2803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0" name="Oval 310">
                <a:extLst>
                  <a:ext uri="{FF2B5EF4-FFF2-40B4-BE49-F238E27FC236}">
                    <a16:creationId xmlns:a16="http://schemas.microsoft.com/office/drawing/2014/main" id="{C18871A1-887E-444B-9FDC-939296A56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79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1" name="Oval 311">
                <a:extLst>
                  <a:ext uri="{FF2B5EF4-FFF2-40B4-BE49-F238E27FC236}">
                    <a16:creationId xmlns:a16="http://schemas.microsoft.com/office/drawing/2014/main" id="{54E7B89D-1FAF-4BEC-8C69-7866036EB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2" name="Freeform 312">
                <a:extLst>
                  <a:ext uri="{FF2B5EF4-FFF2-40B4-BE49-F238E27FC236}">
                    <a16:creationId xmlns:a16="http://schemas.microsoft.com/office/drawing/2014/main" id="{556F1CDA-DEA8-4C97-AF01-A20E1F84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805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43" name="Oval 313">
                <a:extLst>
                  <a:ext uri="{FF2B5EF4-FFF2-40B4-BE49-F238E27FC236}">
                    <a16:creationId xmlns:a16="http://schemas.microsoft.com/office/drawing/2014/main" id="{B07F25CD-9C28-4D31-A978-FFC1C3642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281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4" name="Oval 314">
                <a:extLst>
                  <a:ext uri="{FF2B5EF4-FFF2-40B4-BE49-F238E27FC236}">
                    <a16:creationId xmlns:a16="http://schemas.microsoft.com/office/drawing/2014/main" id="{D3C20C69-0E89-4D2D-9D85-EED3629EE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82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5" name="Oval 315">
                <a:extLst>
                  <a:ext uri="{FF2B5EF4-FFF2-40B4-BE49-F238E27FC236}">
                    <a16:creationId xmlns:a16="http://schemas.microsoft.com/office/drawing/2014/main" id="{23A770ED-6C0C-44C0-B2CD-FD8F1E9C7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2835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6" name="Oval 316">
                <a:extLst>
                  <a:ext uri="{FF2B5EF4-FFF2-40B4-BE49-F238E27FC236}">
                    <a16:creationId xmlns:a16="http://schemas.microsoft.com/office/drawing/2014/main" id="{18E36013-73DB-44E5-8560-15FE3E665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28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7" name="Oval 317">
                <a:extLst>
                  <a:ext uri="{FF2B5EF4-FFF2-40B4-BE49-F238E27FC236}">
                    <a16:creationId xmlns:a16="http://schemas.microsoft.com/office/drawing/2014/main" id="{5707DC12-0B80-49C0-8E70-136364EA2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8" name="Freeform 318">
                <a:extLst>
                  <a:ext uri="{FF2B5EF4-FFF2-40B4-BE49-F238E27FC236}">
                    <a16:creationId xmlns:a16="http://schemas.microsoft.com/office/drawing/2014/main" id="{AF67855E-4139-463C-B508-C2EBCEBFA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2837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49" name="Oval 319">
                <a:extLst>
                  <a:ext uri="{FF2B5EF4-FFF2-40B4-BE49-F238E27FC236}">
                    <a16:creationId xmlns:a16="http://schemas.microsoft.com/office/drawing/2014/main" id="{001ACB1B-948B-4D42-91DD-5DE0775C1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" y="2851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0" name="Oval 320">
                <a:extLst>
                  <a:ext uri="{FF2B5EF4-FFF2-40B4-BE49-F238E27FC236}">
                    <a16:creationId xmlns:a16="http://schemas.microsoft.com/office/drawing/2014/main" id="{045604BC-B71D-48E7-AAD8-76BBDF1A4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0" y="28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1" name="Oval 321">
                <a:extLst>
                  <a:ext uri="{FF2B5EF4-FFF2-40B4-BE49-F238E27FC236}">
                    <a16:creationId xmlns:a16="http://schemas.microsoft.com/office/drawing/2014/main" id="{94159394-D72A-4720-9D79-9E086D132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8" y="252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2" name="Oval 322">
                <a:extLst>
                  <a:ext uri="{FF2B5EF4-FFF2-40B4-BE49-F238E27FC236}">
                    <a16:creationId xmlns:a16="http://schemas.microsoft.com/office/drawing/2014/main" id="{7693CDE0-9A5B-4AD3-89D3-1AB9CE6D2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3" y="2520"/>
                <a:ext cx="77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3" name="Oval 323">
                <a:extLst>
                  <a:ext uri="{FF2B5EF4-FFF2-40B4-BE49-F238E27FC236}">
                    <a16:creationId xmlns:a16="http://schemas.microsoft.com/office/drawing/2014/main" id="{7048336D-2FA0-49B3-95D5-111ABD83D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8" y="2517"/>
                <a:ext cx="7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4" name="Freeform 324">
                <a:extLst>
                  <a:ext uri="{FF2B5EF4-FFF2-40B4-BE49-F238E27FC236}">
                    <a16:creationId xmlns:a16="http://schemas.microsoft.com/office/drawing/2014/main" id="{D413B314-4A4C-410B-92DB-47FD22B48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52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55" name="Oval 325">
                <a:extLst>
                  <a:ext uri="{FF2B5EF4-FFF2-40B4-BE49-F238E27FC236}">
                    <a16:creationId xmlns:a16="http://schemas.microsoft.com/office/drawing/2014/main" id="{5FC424F5-6E77-40F7-B719-5838017D9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8" y="2536"/>
                <a:ext cx="27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6" name="Oval 326">
                <a:extLst>
                  <a:ext uri="{FF2B5EF4-FFF2-40B4-BE49-F238E27FC236}">
                    <a16:creationId xmlns:a16="http://schemas.microsoft.com/office/drawing/2014/main" id="{9648ABF5-9D50-45B2-855F-6D97C3105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3" y="254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7" name="Oval 327">
                <a:extLst>
                  <a:ext uri="{FF2B5EF4-FFF2-40B4-BE49-F238E27FC236}">
                    <a16:creationId xmlns:a16="http://schemas.microsoft.com/office/drawing/2014/main" id="{7F3C44BB-4B10-46C2-BB8B-F31015601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" y="3032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8" name="Oval 328">
                <a:extLst>
                  <a:ext uri="{FF2B5EF4-FFF2-40B4-BE49-F238E27FC236}">
                    <a16:creationId xmlns:a16="http://schemas.microsoft.com/office/drawing/2014/main" id="{0A2ED435-F741-4B37-A14F-A40E90E35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9" name="Oval 329">
                <a:extLst>
                  <a:ext uri="{FF2B5EF4-FFF2-40B4-BE49-F238E27FC236}">
                    <a16:creationId xmlns:a16="http://schemas.microsoft.com/office/drawing/2014/main" id="{F5EA3436-5A86-40FC-8E0C-A634B946E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0" name="Freeform 330">
                <a:extLst>
                  <a:ext uri="{FF2B5EF4-FFF2-40B4-BE49-F238E27FC236}">
                    <a16:creationId xmlns:a16="http://schemas.microsoft.com/office/drawing/2014/main" id="{96F3D071-E079-4365-91D1-816AE7312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3037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61" name="Oval 331">
                <a:extLst>
                  <a:ext uri="{FF2B5EF4-FFF2-40B4-BE49-F238E27FC236}">
                    <a16:creationId xmlns:a16="http://schemas.microsoft.com/office/drawing/2014/main" id="{273C3B7B-0D08-4384-BE82-FDB996DFD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8" y="3048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2" name="Oval 332">
                <a:extLst>
                  <a:ext uri="{FF2B5EF4-FFF2-40B4-BE49-F238E27FC236}">
                    <a16:creationId xmlns:a16="http://schemas.microsoft.com/office/drawing/2014/main" id="{E58397DB-B532-4210-8890-AB921B9CA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05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3" name="Oval 333">
                <a:extLst>
                  <a:ext uri="{FF2B5EF4-FFF2-40B4-BE49-F238E27FC236}">
                    <a16:creationId xmlns:a16="http://schemas.microsoft.com/office/drawing/2014/main" id="{5FD3FBBB-EA95-45BE-B0F2-8A4041D00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5" y="3056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4" name="Oval 334">
                <a:extLst>
                  <a:ext uri="{FF2B5EF4-FFF2-40B4-BE49-F238E27FC236}">
                    <a16:creationId xmlns:a16="http://schemas.microsoft.com/office/drawing/2014/main" id="{0463E032-CB29-427F-83AA-576E402BA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0" y="305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5" name="Oval 335">
                <a:extLst>
                  <a:ext uri="{FF2B5EF4-FFF2-40B4-BE49-F238E27FC236}">
                    <a16:creationId xmlns:a16="http://schemas.microsoft.com/office/drawing/2014/main" id="{F9261766-0AFB-4324-97C3-CD6D3F30F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3051"/>
                <a:ext cx="77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6" name="Freeform 336">
                <a:extLst>
                  <a:ext uri="{FF2B5EF4-FFF2-40B4-BE49-F238E27FC236}">
                    <a16:creationId xmlns:a16="http://schemas.microsoft.com/office/drawing/2014/main" id="{8A50B3BF-BD2F-40C9-AE75-5587E0B4F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113 w 24"/>
                  <a:gd name="T5" fmla="*/ 404 h 25"/>
                  <a:gd name="T6" fmla="*/ 0 w 24"/>
                  <a:gd name="T7" fmla="*/ 370 h 25"/>
                  <a:gd name="T8" fmla="*/ 175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7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67" name="Oval 337">
                <a:extLst>
                  <a:ext uri="{FF2B5EF4-FFF2-40B4-BE49-F238E27FC236}">
                    <a16:creationId xmlns:a16="http://schemas.microsoft.com/office/drawing/2014/main" id="{4753A0AA-968E-4427-9F8C-3EDE22AD2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3" y="3069"/>
                <a:ext cx="30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8" name="Oval 338">
                <a:extLst>
                  <a:ext uri="{FF2B5EF4-FFF2-40B4-BE49-F238E27FC236}">
                    <a16:creationId xmlns:a16="http://schemas.microsoft.com/office/drawing/2014/main" id="{784627FE-576C-4D1D-85F2-459C96F41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8" y="307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9" name="Oval 339">
                <a:extLst>
                  <a:ext uri="{FF2B5EF4-FFF2-40B4-BE49-F238E27FC236}">
                    <a16:creationId xmlns:a16="http://schemas.microsoft.com/office/drawing/2014/main" id="{ED7C354C-0D5A-4E12-9776-204902117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77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0" name="Oval 340">
                <a:extLst>
                  <a:ext uri="{FF2B5EF4-FFF2-40B4-BE49-F238E27FC236}">
                    <a16:creationId xmlns:a16="http://schemas.microsoft.com/office/drawing/2014/main" id="{16284E29-03DF-423C-B6C5-0C7B74DB4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07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1" name="Oval 341">
                <a:extLst>
                  <a:ext uri="{FF2B5EF4-FFF2-40B4-BE49-F238E27FC236}">
                    <a16:creationId xmlns:a16="http://schemas.microsoft.com/office/drawing/2014/main" id="{C52616C5-7454-4967-8B33-4E18A0250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3072"/>
                <a:ext cx="77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2" name="Freeform 342">
                <a:extLst>
                  <a:ext uri="{FF2B5EF4-FFF2-40B4-BE49-F238E27FC236}">
                    <a16:creationId xmlns:a16="http://schemas.microsoft.com/office/drawing/2014/main" id="{9E54724F-F8C0-45C8-9DE1-87DE4ABCB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308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73" name="Oval 343">
                <a:extLst>
                  <a:ext uri="{FF2B5EF4-FFF2-40B4-BE49-F238E27FC236}">
                    <a16:creationId xmlns:a16="http://schemas.microsoft.com/office/drawing/2014/main" id="{03300BE3-CC81-47C4-99DD-DC6FB5292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3091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4" name="Oval 344">
                <a:extLst>
                  <a:ext uri="{FF2B5EF4-FFF2-40B4-BE49-F238E27FC236}">
                    <a16:creationId xmlns:a16="http://schemas.microsoft.com/office/drawing/2014/main" id="{7DE7B9A1-DA44-43A2-9BD4-A790C637D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8" y="309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5" name="Freeform 345">
                <a:extLst>
                  <a:ext uri="{FF2B5EF4-FFF2-40B4-BE49-F238E27FC236}">
                    <a16:creationId xmlns:a16="http://schemas.microsoft.com/office/drawing/2014/main" id="{2A209EB3-F773-4462-B53E-ED9BFC42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113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2000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2" y="384"/>
                      <a:pt x="13" y="356"/>
                      <a:pt x="7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8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76" name="Oval 346">
                <a:extLst>
                  <a:ext uri="{FF2B5EF4-FFF2-40B4-BE49-F238E27FC236}">
                    <a16:creationId xmlns:a16="http://schemas.microsoft.com/office/drawing/2014/main" id="{00C659C6-4595-4BA0-B659-EEE437BEF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7" name="Oval 347">
                <a:extLst>
                  <a:ext uri="{FF2B5EF4-FFF2-40B4-BE49-F238E27FC236}">
                    <a16:creationId xmlns:a16="http://schemas.microsoft.com/office/drawing/2014/main" id="{F04F6EDE-E608-434E-AA65-5D5305DDA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8" name="Freeform 348">
                <a:extLst>
                  <a:ext uri="{FF2B5EF4-FFF2-40B4-BE49-F238E27FC236}">
                    <a16:creationId xmlns:a16="http://schemas.microsoft.com/office/drawing/2014/main" id="{0B7C340B-34C8-4897-B5B1-F3E3E49FB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437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33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71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1" y="339"/>
                      <a:pt x="2" y="339"/>
                    </a:cubicBezTo>
                    <a:cubicBezTo>
                      <a:pt x="8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49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79" name="Freeform 349">
                <a:extLst>
                  <a:ext uri="{FF2B5EF4-FFF2-40B4-BE49-F238E27FC236}">
                    <a16:creationId xmlns:a16="http://schemas.microsoft.com/office/drawing/2014/main" id="{0523FE08-C25E-405E-9697-0C1A7459D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88"/>
                <a:ext cx="158" cy="947"/>
              </a:xfrm>
              <a:custGeom>
                <a:avLst/>
                <a:gdLst>
                  <a:gd name="T0" fmla="*/ 0 w 63"/>
                  <a:gd name="T1" fmla="*/ 6704 h 355"/>
                  <a:gd name="T2" fmla="*/ 900 w 63"/>
                  <a:gd name="T3" fmla="*/ 6626 h 355"/>
                  <a:gd name="T4" fmla="*/ 993 w 63"/>
                  <a:gd name="T5" fmla="*/ 5693 h 355"/>
                  <a:gd name="T6" fmla="*/ 993 w 63"/>
                  <a:gd name="T7" fmla="*/ 0 h 355"/>
                  <a:gd name="T8" fmla="*/ 838 w 63"/>
                  <a:gd name="T9" fmla="*/ 6111 h 355"/>
                  <a:gd name="T10" fmla="*/ 0 w 63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55">
                    <a:moveTo>
                      <a:pt x="0" y="353"/>
                    </a:moveTo>
                    <a:cubicBezTo>
                      <a:pt x="24" y="353"/>
                      <a:pt x="51" y="355"/>
                      <a:pt x="57" y="349"/>
                    </a:cubicBezTo>
                    <a:cubicBezTo>
                      <a:pt x="63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8" y="335"/>
                      <a:pt x="51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" name="Freeform 350">
                <a:extLst>
                  <a:ext uri="{FF2B5EF4-FFF2-40B4-BE49-F238E27FC236}">
                    <a16:creationId xmlns:a16="http://schemas.microsoft.com/office/drawing/2014/main" id="{834ED169-299D-48A9-86E1-B4DCCEC76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1" name="Freeform 351">
                <a:extLst>
                  <a:ext uri="{FF2B5EF4-FFF2-40B4-BE49-F238E27FC236}">
                    <a16:creationId xmlns:a16="http://schemas.microsoft.com/office/drawing/2014/main" id="{BB076811-BB50-4631-93F2-45EE91CF6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2" name="Oval 352">
                <a:extLst>
                  <a:ext uri="{FF2B5EF4-FFF2-40B4-BE49-F238E27FC236}">
                    <a16:creationId xmlns:a16="http://schemas.microsoft.com/office/drawing/2014/main" id="{0636A460-4E93-4676-9B72-A1C9036EB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83" name="Freeform 353">
                <a:extLst>
                  <a:ext uri="{FF2B5EF4-FFF2-40B4-BE49-F238E27FC236}">
                    <a16:creationId xmlns:a16="http://schemas.microsoft.com/office/drawing/2014/main" id="{9E44F866-D0AE-473E-836C-9AE707650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4" name="Oval 354">
                <a:extLst>
                  <a:ext uri="{FF2B5EF4-FFF2-40B4-BE49-F238E27FC236}">
                    <a16:creationId xmlns:a16="http://schemas.microsoft.com/office/drawing/2014/main" id="{2B69EF3A-7B4B-41EA-91C8-D130D7200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85" name="Freeform 355">
                <a:extLst>
                  <a:ext uri="{FF2B5EF4-FFF2-40B4-BE49-F238E27FC236}">
                    <a16:creationId xmlns:a16="http://schemas.microsoft.com/office/drawing/2014/main" id="{B528CD85-396C-4C76-A23C-990C2596D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95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1988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6" name="Oval 356">
                <a:extLst>
                  <a:ext uri="{FF2B5EF4-FFF2-40B4-BE49-F238E27FC236}">
                    <a16:creationId xmlns:a16="http://schemas.microsoft.com/office/drawing/2014/main" id="{6CBE28C0-9220-41C1-8B3F-EB17CB5C6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87" name="Oval 357">
                <a:extLst>
                  <a:ext uri="{FF2B5EF4-FFF2-40B4-BE49-F238E27FC236}">
                    <a16:creationId xmlns:a16="http://schemas.microsoft.com/office/drawing/2014/main" id="{C45B7343-9E59-4F80-8DC6-49D233BED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88" name="Freeform 358">
                <a:extLst>
                  <a:ext uri="{FF2B5EF4-FFF2-40B4-BE49-F238E27FC236}">
                    <a16:creationId xmlns:a16="http://schemas.microsoft.com/office/drawing/2014/main" id="{9AD9D87C-A806-4C55-B34E-111B15E6E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437"/>
                <a:ext cx="308" cy="1027"/>
              </a:xfrm>
              <a:custGeom>
                <a:avLst/>
                <a:gdLst>
                  <a:gd name="T0" fmla="*/ 0 w 123"/>
                  <a:gd name="T1" fmla="*/ 6909 h 385"/>
                  <a:gd name="T2" fmla="*/ 33 w 123"/>
                  <a:gd name="T3" fmla="*/ 6968 h 385"/>
                  <a:gd name="T4" fmla="*/ 942 w 123"/>
                  <a:gd name="T5" fmla="*/ 7309 h 385"/>
                  <a:gd name="T6" fmla="*/ 942 w 123"/>
                  <a:gd name="T7" fmla="*/ 7309 h 385"/>
                  <a:gd name="T8" fmla="*/ 1838 w 123"/>
                  <a:gd name="T9" fmla="*/ 6704 h 385"/>
                  <a:gd name="T10" fmla="*/ 1913 w 123"/>
                  <a:gd name="T11" fmla="*/ 6303 h 385"/>
                  <a:gd name="T12" fmla="*/ 1913 w 123"/>
                  <a:gd name="T13" fmla="*/ 341 h 385"/>
                  <a:gd name="T14" fmla="*/ 1788 w 123"/>
                  <a:gd name="T15" fmla="*/ 0 h 385"/>
                  <a:gd name="T16" fmla="*/ 1868 w 123"/>
                  <a:gd name="T17" fmla="*/ 285 h 385"/>
                  <a:gd name="T18" fmla="*/ 1725 w 123"/>
                  <a:gd name="T19" fmla="*/ 4916 h 385"/>
                  <a:gd name="T20" fmla="*/ 771 w 123"/>
                  <a:gd name="T21" fmla="*/ 7002 h 385"/>
                  <a:gd name="T22" fmla="*/ 0 w 123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85">
                    <a:moveTo>
                      <a:pt x="0" y="364"/>
                    </a:moveTo>
                    <a:cubicBezTo>
                      <a:pt x="0" y="365"/>
                      <a:pt x="1" y="366"/>
                      <a:pt x="2" y="367"/>
                    </a:cubicBezTo>
                    <a:cubicBezTo>
                      <a:pt x="8" y="372"/>
                      <a:pt x="35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7" y="353"/>
                    </a:cubicBezTo>
                    <a:cubicBezTo>
                      <a:pt x="123" y="347"/>
                      <a:pt x="122" y="341"/>
                      <a:pt x="122" y="332"/>
                    </a:cubicBezTo>
                    <a:cubicBezTo>
                      <a:pt x="122" y="324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7" y="299"/>
                      <a:pt x="108" y="367"/>
                      <a:pt x="49" y="369"/>
                    </a:cubicBezTo>
                    <a:cubicBezTo>
                      <a:pt x="29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9" name="Freeform 359">
                <a:extLst>
                  <a:ext uri="{FF2B5EF4-FFF2-40B4-BE49-F238E27FC236}">
                    <a16:creationId xmlns:a16="http://schemas.microsoft.com/office/drawing/2014/main" id="{74E3485B-D718-47DE-8817-275A5F0D5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488"/>
                <a:ext cx="158" cy="976"/>
              </a:xfrm>
              <a:custGeom>
                <a:avLst/>
                <a:gdLst>
                  <a:gd name="T0" fmla="*/ 0 w 63"/>
                  <a:gd name="T1" fmla="*/ 6941 h 366"/>
                  <a:gd name="T2" fmla="*/ 900 w 63"/>
                  <a:gd name="T3" fmla="*/ 6336 h 366"/>
                  <a:gd name="T4" fmla="*/ 976 w 63"/>
                  <a:gd name="T5" fmla="*/ 5939 h 366"/>
                  <a:gd name="T6" fmla="*/ 976 w 63"/>
                  <a:gd name="T7" fmla="*/ 0 h 366"/>
                  <a:gd name="T8" fmla="*/ 868 w 63"/>
                  <a:gd name="T9" fmla="*/ 6008 h 366"/>
                  <a:gd name="T10" fmla="*/ 0 w 63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66">
                    <a:moveTo>
                      <a:pt x="0" y="366"/>
                    </a:moveTo>
                    <a:cubicBezTo>
                      <a:pt x="24" y="366"/>
                      <a:pt x="51" y="339"/>
                      <a:pt x="57" y="334"/>
                    </a:cubicBezTo>
                    <a:cubicBezTo>
                      <a:pt x="63" y="328"/>
                      <a:pt x="62" y="322"/>
                      <a:pt x="62" y="313"/>
                    </a:cubicBezTo>
                    <a:cubicBezTo>
                      <a:pt x="62" y="305"/>
                      <a:pt x="62" y="11"/>
                      <a:pt x="62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0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0" name="Freeform 360">
                <a:extLst>
                  <a:ext uri="{FF2B5EF4-FFF2-40B4-BE49-F238E27FC236}">
                    <a16:creationId xmlns:a16="http://schemas.microsoft.com/office/drawing/2014/main" id="{484C6EEC-6935-4DE5-85FD-8F40ED99C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1" name="Freeform 361">
                <a:extLst>
                  <a:ext uri="{FF2B5EF4-FFF2-40B4-BE49-F238E27FC236}">
                    <a16:creationId xmlns:a16="http://schemas.microsoft.com/office/drawing/2014/main" id="{79313506-E5C3-4F44-867C-31D55D850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7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2" name="Oval 362">
                <a:extLst>
                  <a:ext uri="{FF2B5EF4-FFF2-40B4-BE49-F238E27FC236}">
                    <a16:creationId xmlns:a16="http://schemas.microsoft.com/office/drawing/2014/main" id="{A4CFD531-FDB7-4150-B852-83D4FEB0B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1773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93" name="Freeform 363">
                <a:extLst>
                  <a:ext uri="{FF2B5EF4-FFF2-40B4-BE49-F238E27FC236}">
                    <a16:creationId xmlns:a16="http://schemas.microsoft.com/office/drawing/2014/main" id="{D2614141-EFFA-4857-B78C-6D854BA78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4" name="Oval 364">
                <a:extLst>
                  <a:ext uri="{FF2B5EF4-FFF2-40B4-BE49-F238E27FC236}">
                    <a16:creationId xmlns:a16="http://schemas.microsoft.com/office/drawing/2014/main" id="{14A60B9A-9D46-4888-AA1F-DDD3C327F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95" name="Freeform 365">
                <a:extLst>
                  <a:ext uri="{FF2B5EF4-FFF2-40B4-BE49-F238E27FC236}">
                    <a16:creationId xmlns:a16="http://schemas.microsoft.com/office/drawing/2014/main" id="{368A8EDE-BBBE-4B46-9268-ACCFEB514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95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1988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6" name="Oval 366">
                <a:extLst>
                  <a:ext uri="{FF2B5EF4-FFF2-40B4-BE49-F238E27FC236}">
                    <a16:creationId xmlns:a16="http://schemas.microsoft.com/office/drawing/2014/main" id="{5F812E95-8CB4-4409-85AC-78EE86604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97" name="Oval 367">
                <a:extLst>
                  <a:ext uri="{FF2B5EF4-FFF2-40B4-BE49-F238E27FC236}">
                    <a16:creationId xmlns:a16="http://schemas.microsoft.com/office/drawing/2014/main" id="{51DC8A1B-9840-4931-A09B-4C7AC70FE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98" name="Freeform 368">
                <a:extLst>
                  <a:ext uri="{FF2B5EF4-FFF2-40B4-BE49-F238E27FC236}">
                    <a16:creationId xmlns:a16="http://schemas.microsoft.com/office/drawing/2014/main" id="{2CC61FF2-1AF4-4407-8ABA-0129D59CB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437"/>
                <a:ext cx="308" cy="1083"/>
              </a:xfrm>
              <a:custGeom>
                <a:avLst/>
                <a:gdLst>
                  <a:gd name="T0" fmla="*/ 0 w 123"/>
                  <a:gd name="T1" fmla="*/ 7045 h 406"/>
                  <a:gd name="T2" fmla="*/ 33 w 123"/>
                  <a:gd name="T3" fmla="*/ 7080 h 406"/>
                  <a:gd name="T4" fmla="*/ 942 w 123"/>
                  <a:gd name="T5" fmla="*/ 7706 h 406"/>
                  <a:gd name="T6" fmla="*/ 942 w 123"/>
                  <a:gd name="T7" fmla="*/ 7706 h 406"/>
                  <a:gd name="T8" fmla="*/ 1838 w 123"/>
                  <a:gd name="T9" fmla="*/ 7080 h 406"/>
                  <a:gd name="T10" fmla="*/ 1913 w 123"/>
                  <a:gd name="T11" fmla="*/ 6874 h 406"/>
                  <a:gd name="T12" fmla="*/ 1913 w 123"/>
                  <a:gd name="T13" fmla="*/ 341 h 406"/>
                  <a:gd name="T14" fmla="*/ 1788 w 123"/>
                  <a:gd name="T15" fmla="*/ 0 h 406"/>
                  <a:gd name="T16" fmla="*/ 1868 w 123"/>
                  <a:gd name="T17" fmla="*/ 285 h 406"/>
                  <a:gd name="T18" fmla="*/ 1725 w 123"/>
                  <a:gd name="T19" fmla="*/ 4916 h 406"/>
                  <a:gd name="T20" fmla="*/ 771 w 123"/>
                  <a:gd name="T21" fmla="*/ 7386 h 406"/>
                  <a:gd name="T22" fmla="*/ 0 w 123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06">
                    <a:moveTo>
                      <a:pt x="0" y="371"/>
                    </a:moveTo>
                    <a:cubicBezTo>
                      <a:pt x="0" y="372"/>
                      <a:pt x="1" y="372"/>
                      <a:pt x="2" y="373"/>
                    </a:cubicBezTo>
                    <a:cubicBezTo>
                      <a:pt x="8" y="379"/>
                      <a:pt x="35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7" y="373"/>
                    </a:cubicBezTo>
                    <a:cubicBezTo>
                      <a:pt x="123" y="368"/>
                      <a:pt x="122" y="370"/>
                      <a:pt x="122" y="362"/>
                    </a:cubicBezTo>
                    <a:cubicBezTo>
                      <a:pt x="122" y="353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7" y="299"/>
                      <a:pt x="108" y="388"/>
                      <a:pt x="49" y="389"/>
                    </a:cubicBezTo>
                    <a:cubicBezTo>
                      <a:pt x="29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9" name="Freeform 369">
                <a:extLst>
                  <a:ext uri="{FF2B5EF4-FFF2-40B4-BE49-F238E27FC236}">
                    <a16:creationId xmlns:a16="http://schemas.microsoft.com/office/drawing/2014/main" id="{7F76649A-9B4D-47B4-8A26-DEDB20E19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1488"/>
                <a:ext cx="158" cy="1032"/>
              </a:xfrm>
              <a:custGeom>
                <a:avLst/>
                <a:gdLst>
                  <a:gd name="T0" fmla="*/ 0 w 63"/>
                  <a:gd name="T1" fmla="*/ 7339 h 387"/>
                  <a:gd name="T2" fmla="*/ 900 w 63"/>
                  <a:gd name="T3" fmla="*/ 6712 h 387"/>
                  <a:gd name="T4" fmla="*/ 976 w 63"/>
                  <a:gd name="T5" fmla="*/ 6336 h 387"/>
                  <a:gd name="T6" fmla="*/ 976 w 63"/>
                  <a:gd name="T7" fmla="*/ 0 h 387"/>
                  <a:gd name="T8" fmla="*/ 838 w 63"/>
                  <a:gd name="T9" fmla="*/ 6485 h 387"/>
                  <a:gd name="T10" fmla="*/ 0 w 63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87">
                    <a:moveTo>
                      <a:pt x="0" y="387"/>
                    </a:moveTo>
                    <a:cubicBezTo>
                      <a:pt x="24" y="387"/>
                      <a:pt x="51" y="360"/>
                      <a:pt x="57" y="354"/>
                    </a:cubicBezTo>
                    <a:cubicBezTo>
                      <a:pt x="63" y="349"/>
                      <a:pt x="62" y="343"/>
                      <a:pt x="62" y="334"/>
                    </a:cubicBezTo>
                    <a:cubicBezTo>
                      <a:pt x="62" y="325"/>
                      <a:pt x="62" y="11"/>
                      <a:pt x="62" y="0"/>
                    </a:cubicBezTo>
                    <a:cubicBezTo>
                      <a:pt x="63" y="13"/>
                      <a:pt x="57" y="330"/>
                      <a:pt x="53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0" name="Freeform 370">
                <a:extLst>
                  <a:ext uri="{FF2B5EF4-FFF2-40B4-BE49-F238E27FC236}">
                    <a16:creationId xmlns:a16="http://schemas.microsoft.com/office/drawing/2014/main" id="{0F917A19-DCCD-4A73-9DA2-5F2169AD8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1" name="Freeform 371">
                <a:extLst>
                  <a:ext uri="{FF2B5EF4-FFF2-40B4-BE49-F238E27FC236}">
                    <a16:creationId xmlns:a16="http://schemas.microsoft.com/office/drawing/2014/main" id="{F990CD08-F1F5-4B54-BD8F-40B9C15A1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7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2" name="Oval 372">
                <a:extLst>
                  <a:ext uri="{FF2B5EF4-FFF2-40B4-BE49-F238E27FC236}">
                    <a16:creationId xmlns:a16="http://schemas.microsoft.com/office/drawing/2014/main" id="{10B56F8B-274E-4169-9FD8-0C4C103D6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" y="1773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03" name="Freeform 373">
                <a:extLst>
                  <a:ext uri="{FF2B5EF4-FFF2-40B4-BE49-F238E27FC236}">
                    <a16:creationId xmlns:a16="http://schemas.microsoft.com/office/drawing/2014/main" id="{BD744723-3351-4E9D-8F32-1FE25D42D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4" name="Oval 374">
                <a:extLst>
                  <a:ext uri="{FF2B5EF4-FFF2-40B4-BE49-F238E27FC236}">
                    <a16:creationId xmlns:a16="http://schemas.microsoft.com/office/drawing/2014/main" id="{0290EC57-25CE-4D08-934B-F197E634C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05" name="Freeform 375">
                <a:extLst>
                  <a:ext uri="{FF2B5EF4-FFF2-40B4-BE49-F238E27FC236}">
                    <a16:creationId xmlns:a16="http://schemas.microsoft.com/office/drawing/2014/main" id="{F18EB7BF-6AD6-4079-8B6F-C216D986E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387 w 101"/>
                  <a:gd name="T3" fmla="*/ 764 h 70"/>
                  <a:gd name="T4" fmla="*/ 634 w 101"/>
                  <a:gd name="T5" fmla="*/ 192 h 70"/>
                  <a:gd name="T6" fmla="*/ 100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195 w 101"/>
                  <a:gd name="T15" fmla="*/ 192 h 70"/>
                  <a:gd name="T16" fmla="*/ 716 w 101"/>
                  <a:gd name="T17" fmla="*/ 342 h 70"/>
                  <a:gd name="T18" fmla="*/ 561 w 101"/>
                  <a:gd name="T19" fmla="*/ 593 h 70"/>
                  <a:gd name="T20" fmla="*/ 467 w 101"/>
                  <a:gd name="T21" fmla="*/ 900 h 70"/>
                  <a:gd name="T22" fmla="*/ 92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9" y="66"/>
                      <a:pt x="19" y="48"/>
                      <a:pt x="25" y="40"/>
                    </a:cubicBezTo>
                    <a:cubicBezTo>
                      <a:pt x="31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0" y="3"/>
                      <a:pt x="76" y="4"/>
                      <a:pt x="82" y="4"/>
                    </a:cubicBezTo>
                    <a:cubicBezTo>
                      <a:pt x="88" y="3"/>
                      <a:pt x="94" y="1"/>
                      <a:pt x="101" y="0"/>
                    </a:cubicBezTo>
                    <a:cubicBezTo>
                      <a:pt x="98" y="2"/>
                      <a:pt x="94" y="6"/>
                      <a:pt x="92" y="8"/>
                    </a:cubicBezTo>
                    <a:cubicBezTo>
                      <a:pt x="87" y="11"/>
                      <a:pt x="82" y="10"/>
                      <a:pt x="77" y="10"/>
                    </a:cubicBezTo>
                    <a:cubicBezTo>
                      <a:pt x="65" y="11"/>
                      <a:pt x="55" y="10"/>
                      <a:pt x="46" y="18"/>
                    </a:cubicBezTo>
                    <a:cubicBezTo>
                      <a:pt x="42" y="22"/>
                      <a:pt x="38" y="26"/>
                      <a:pt x="36" y="31"/>
                    </a:cubicBezTo>
                    <a:cubicBezTo>
                      <a:pt x="32" y="36"/>
                      <a:pt x="32" y="42"/>
                      <a:pt x="30" y="47"/>
                    </a:cubicBezTo>
                    <a:cubicBezTo>
                      <a:pt x="25" y="59"/>
                      <a:pt x="16" y="65"/>
                      <a:pt x="6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6" name="Freeform 376">
                <a:extLst>
                  <a:ext uri="{FF2B5EF4-FFF2-40B4-BE49-F238E27FC236}">
                    <a16:creationId xmlns:a16="http://schemas.microsoft.com/office/drawing/2014/main" id="{88D540C5-0888-437C-A5EA-81F80E678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563"/>
                <a:ext cx="125" cy="192"/>
              </a:xfrm>
              <a:custGeom>
                <a:avLst/>
                <a:gdLst>
                  <a:gd name="T0" fmla="*/ 0 w 50"/>
                  <a:gd name="T1" fmla="*/ 1080 h 72"/>
                  <a:gd name="T2" fmla="*/ 783 w 50"/>
                  <a:gd name="T3" fmla="*/ 0 h 72"/>
                  <a:gd name="T4" fmla="*/ 37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0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4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7" y="64"/>
                      <a:pt x="26" y="66"/>
                    </a:cubicBezTo>
                    <a:cubicBezTo>
                      <a:pt x="21" y="72"/>
                      <a:pt x="2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7" name="Freeform 377">
                <a:extLst>
                  <a:ext uri="{FF2B5EF4-FFF2-40B4-BE49-F238E27FC236}">
                    <a16:creationId xmlns:a16="http://schemas.microsoft.com/office/drawing/2014/main" id="{2845F7AD-F235-4FF0-87CC-4931D694E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448"/>
                <a:ext cx="130" cy="149"/>
              </a:xfrm>
              <a:custGeom>
                <a:avLst/>
                <a:gdLst>
                  <a:gd name="T0" fmla="*/ 813 w 52"/>
                  <a:gd name="T1" fmla="*/ 0 h 56"/>
                  <a:gd name="T2" fmla="*/ 125 w 52"/>
                  <a:gd name="T3" fmla="*/ 580 h 56"/>
                  <a:gd name="T4" fmla="*/ 125 w 52"/>
                  <a:gd name="T5" fmla="*/ 750 h 56"/>
                  <a:gd name="T6" fmla="*/ 470 w 52"/>
                  <a:gd name="T7" fmla="*/ 1054 h 56"/>
                  <a:gd name="T8" fmla="*/ 563 w 52"/>
                  <a:gd name="T9" fmla="*/ 490 h 56"/>
                  <a:gd name="T10" fmla="*/ 813 w 52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56">
                    <a:moveTo>
                      <a:pt x="52" y="0"/>
                    </a:moveTo>
                    <a:cubicBezTo>
                      <a:pt x="40" y="14"/>
                      <a:pt x="25" y="24"/>
                      <a:pt x="8" y="31"/>
                    </a:cubicBezTo>
                    <a:cubicBezTo>
                      <a:pt x="0" y="34"/>
                      <a:pt x="1" y="34"/>
                      <a:pt x="8" y="40"/>
                    </a:cubicBezTo>
                    <a:cubicBezTo>
                      <a:pt x="15" y="46"/>
                      <a:pt x="21" y="51"/>
                      <a:pt x="30" y="56"/>
                    </a:cubicBezTo>
                    <a:cubicBezTo>
                      <a:pt x="16" y="43"/>
                      <a:pt x="24" y="35"/>
                      <a:pt x="36" y="26"/>
                    </a:cubicBezTo>
                    <a:cubicBezTo>
                      <a:pt x="45" y="19"/>
                      <a:pt x="45" y="9"/>
                      <a:pt x="5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8" name="Freeform 378">
                <a:extLst>
                  <a:ext uri="{FF2B5EF4-FFF2-40B4-BE49-F238E27FC236}">
                    <a16:creationId xmlns:a16="http://schemas.microsoft.com/office/drawing/2014/main" id="{6522F292-C017-4C60-AF2E-491E505A3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208 w 42"/>
                  <a:gd name="T3" fmla="*/ 418 h 50"/>
                  <a:gd name="T4" fmla="*/ 50 w 42"/>
                  <a:gd name="T5" fmla="*/ 524 h 50"/>
                  <a:gd name="T6" fmla="*/ 50 w 42"/>
                  <a:gd name="T7" fmla="*/ 942 h 50"/>
                  <a:gd name="T8" fmla="*/ 125 w 42"/>
                  <a:gd name="T9" fmla="*/ 601 h 50"/>
                  <a:gd name="T10" fmla="*/ 313 w 42"/>
                  <a:gd name="T11" fmla="*/ 452 h 50"/>
                  <a:gd name="T12" fmla="*/ 613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3" y="8"/>
                      <a:pt x="24" y="15"/>
                      <a:pt x="13" y="22"/>
                    </a:cubicBezTo>
                    <a:cubicBezTo>
                      <a:pt x="10" y="23"/>
                      <a:pt x="5" y="25"/>
                      <a:pt x="3" y="28"/>
                    </a:cubicBezTo>
                    <a:cubicBezTo>
                      <a:pt x="0" y="32"/>
                      <a:pt x="2" y="45"/>
                      <a:pt x="3" y="50"/>
                    </a:cubicBezTo>
                    <a:cubicBezTo>
                      <a:pt x="5" y="45"/>
                      <a:pt x="4" y="36"/>
                      <a:pt x="8" y="32"/>
                    </a:cubicBezTo>
                    <a:cubicBezTo>
                      <a:pt x="11" y="29"/>
                      <a:pt x="16" y="27"/>
                      <a:pt x="20" y="24"/>
                    </a:cubicBezTo>
                    <a:cubicBezTo>
                      <a:pt x="27" y="19"/>
                      <a:pt x="35" y="12"/>
                      <a:pt x="39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9" name="Freeform 379">
                <a:extLst>
                  <a:ext uri="{FF2B5EF4-FFF2-40B4-BE49-F238E27FC236}">
                    <a16:creationId xmlns:a16="http://schemas.microsoft.com/office/drawing/2014/main" id="{486B4C1C-5148-460A-A983-4401BBE36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691"/>
                <a:ext cx="80" cy="194"/>
              </a:xfrm>
              <a:custGeom>
                <a:avLst/>
                <a:gdLst>
                  <a:gd name="T0" fmla="*/ 500 w 32"/>
                  <a:gd name="T1" fmla="*/ 21 h 73"/>
                  <a:gd name="T2" fmla="*/ 95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2" y="1"/>
                    </a:moveTo>
                    <a:cubicBezTo>
                      <a:pt x="0" y="3"/>
                      <a:pt x="6" y="52"/>
                      <a:pt x="6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0" name="Freeform 380">
                <a:extLst>
                  <a:ext uri="{FF2B5EF4-FFF2-40B4-BE49-F238E27FC236}">
                    <a16:creationId xmlns:a16="http://schemas.microsoft.com/office/drawing/2014/main" id="{9926840C-1B2A-407A-8196-B64E1AC53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664"/>
                <a:ext cx="140" cy="213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75 h 80"/>
                  <a:gd name="T4" fmla="*/ 50 w 56"/>
                  <a:gd name="T5" fmla="*/ 623 h 80"/>
                  <a:gd name="T6" fmla="*/ 63 w 56"/>
                  <a:gd name="T7" fmla="*/ 1510 h 80"/>
                  <a:gd name="T8" fmla="*/ 113 w 56"/>
                  <a:gd name="T9" fmla="*/ 1078 h 80"/>
                  <a:gd name="T10" fmla="*/ 220 w 56"/>
                  <a:gd name="T11" fmla="*/ 588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6" y="11"/>
                      <a:pt x="26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6" y="61"/>
                      <a:pt x="7" y="57"/>
                    </a:cubicBezTo>
                    <a:cubicBezTo>
                      <a:pt x="8" y="49"/>
                      <a:pt x="9" y="37"/>
                      <a:pt x="14" y="31"/>
                    </a:cubicBezTo>
                    <a:cubicBezTo>
                      <a:pt x="22" y="20"/>
                      <a:pt x="51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1" name="Freeform 381">
                <a:extLst>
                  <a:ext uri="{FF2B5EF4-FFF2-40B4-BE49-F238E27FC236}">
                    <a16:creationId xmlns:a16="http://schemas.microsoft.com/office/drawing/2014/main" id="{CB5B5C37-6C9D-4C36-BBF1-BB86CF828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765"/>
                <a:ext cx="168" cy="152"/>
              </a:xfrm>
              <a:custGeom>
                <a:avLst/>
                <a:gdLst>
                  <a:gd name="T0" fmla="*/ 1056 w 67"/>
                  <a:gd name="T1" fmla="*/ 0 h 57"/>
                  <a:gd name="T2" fmla="*/ 629 w 67"/>
                  <a:gd name="T3" fmla="*/ 171 h 57"/>
                  <a:gd name="T4" fmla="*/ 238 w 67"/>
                  <a:gd name="T5" fmla="*/ 264 h 57"/>
                  <a:gd name="T6" fmla="*/ 83 w 67"/>
                  <a:gd name="T7" fmla="*/ 477 h 57"/>
                  <a:gd name="T8" fmla="*/ 0 w 67"/>
                  <a:gd name="T9" fmla="*/ 1080 h 57"/>
                  <a:gd name="T10" fmla="*/ 221 w 67"/>
                  <a:gd name="T11" fmla="*/ 797 h 57"/>
                  <a:gd name="T12" fmla="*/ 313 w 67"/>
                  <a:gd name="T13" fmla="*/ 435 h 57"/>
                  <a:gd name="T14" fmla="*/ 584 w 67"/>
                  <a:gd name="T15" fmla="*/ 285 h 57"/>
                  <a:gd name="T16" fmla="*/ 1056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1" y="6"/>
                      <a:pt x="47" y="8"/>
                      <a:pt x="40" y="9"/>
                    </a:cubicBezTo>
                    <a:cubicBezTo>
                      <a:pt x="31" y="11"/>
                      <a:pt x="23" y="13"/>
                      <a:pt x="15" y="14"/>
                    </a:cubicBezTo>
                    <a:cubicBezTo>
                      <a:pt x="7" y="15"/>
                      <a:pt x="5" y="18"/>
                      <a:pt x="5" y="25"/>
                    </a:cubicBezTo>
                    <a:cubicBezTo>
                      <a:pt x="5" y="37"/>
                      <a:pt x="3" y="46"/>
                      <a:pt x="0" y="57"/>
                    </a:cubicBezTo>
                    <a:cubicBezTo>
                      <a:pt x="5" y="55"/>
                      <a:pt x="10" y="47"/>
                      <a:pt x="14" y="42"/>
                    </a:cubicBezTo>
                    <a:cubicBezTo>
                      <a:pt x="17" y="36"/>
                      <a:pt x="16" y="28"/>
                      <a:pt x="20" y="23"/>
                    </a:cubicBezTo>
                    <a:cubicBezTo>
                      <a:pt x="24" y="18"/>
                      <a:pt x="31" y="17"/>
                      <a:pt x="37" y="15"/>
                    </a:cubicBezTo>
                    <a:cubicBezTo>
                      <a:pt x="43" y="12"/>
                      <a:pt x="61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2" name="Freeform 382">
                <a:extLst>
                  <a:ext uri="{FF2B5EF4-FFF2-40B4-BE49-F238E27FC236}">
                    <a16:creationId xmlns:a16="http://schemas.microsoft.com/office/drawing/2014/main" id="{BC7D389B-A6DA-4A11-A639-D2B89602D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747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83 w 74"/>
                  <a:gd name="T3" fmla="*/ 114 h 38"/>
                  <a:gd name="T4" fmla="*/ 83 w 74"/>
                  <a:gd name="T5" fmla="*/ 712 h 38"/>
                  <a:gd name="T6" fmla="*/ 425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9" y="0"/>
                      <a:pt x="5" y="6"/>
                    </a:cubicBezTo>
                    <a:cubicBezTo>
                      <a:pt x="0" y="14"/>
                      <a:pt x="2" y="29"/>
                      <a:pt x="5" y="38"/>
                    </a:cubicBezTo>
                    <a:cubicBezTo>
                      <a:pt x="1" y="23"/>
                      <a:pt x="11" y="7"/>
                      <a:pt x="27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4" y="20"/>
                      <a:pt x="74" y="20"/>
                    </a:cubicBezTo>
                    <a:cubicBezTo>
                      <a:pt x="59" y="19"/>
                      <a:pt x="49" y="13"/>
                      <a:pt x="37" y="6"/>
                    </a:cubicBezTo>
                    <a:cubicBezTo>
                      <a:pt x="32" y="4"/>
                      <a:pt x="28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3" name="Freeform 383">
                <a:extLst>
                  <a:ext uri="{FF2B5EF4-FFF2-40B4-BE49-F238E27FC236}">
                    <a16:creationId xmlns:a16="http://schemas.microsoft.com/office/drawing/2014/main" id="{A4D6179F-F653-4463-8D50-9598DED38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2677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38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7" y="1"/>
                      <a:pt x="10" y="0"/>
                      <a:pt x="17" y="5"/>
                    </a:cubicBezTo>
                    <a:cubicBezTo>
                      <a:pt x="22" y="9"/>
                      <a:pt x="32" y="10"/>
                      <a:pt x="36" y="15"/>
                    </a:cubicBezTo>
                    <a:cubicBezTo>
                      <a:pt x="28" y="14"/>
                      <a:pt x="22" y="11"/>
                      <a:pt x="15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4" name="Freeform 384">
                <a:extLst>
                  <a:ext uri="{FF2B5EF4-FFF2-40B4-BE49-F238E27FC236}">
                    <a16:creationId xmlns:a16="http://schemas.microsoft.com/office/drawing/2014/main" id="{C58B8319-07B8-4616-AAB6-69231B322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987"/>
                <a:ext cx="145" cy="128"/>
              </a:xfrm>
              <a:custGeom>
                <a:avLst/>
                <a:gdLst>
                  <a:gd name="T0" fmla="*/ 145 w 58"/>
                  <a:gd name="T1" fmla="*/ 909 h 48"/>
                  <a:gd name="T2" fmla="*/ 145 w 58"/>
                  <a:gd name="T3" fmla="*/ 248 h 48"/>
                  <a:gd name="T4" fmla="*/ 425 w 58"/>
                  <a:gd name="T5" fmla="*/ 115 h 48"/>
                  <a:gd name="T6" fmla="*/ 908 w 58"/>
                  <a:gd name="T7" fmla="*/ 21 h 48"/>
                  <a:gd name="T8" fmla="*/ 395 w 58"/>
                  <a:gd name="T9" fmla="*/ 227 h 48"/>
                  <a:gd name="T10" fmla="*/ 220 w 58"/>
                  <a:gd name="T11" fmla="*/ 376 h 48"/>
                  <a:gd name="T12" fmla="*/ 188 w 58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9" y="48"/>
                    </a:moveTo>
                    <a:cubicBezTo>
                      <a:pt x="14" y="37"/>
                      <a:pt x="0" y="24"/>
                      <a:pt x="9" y="13"/>
                    </a:cubicBezTo>
                    <a:cubicBezTo>
                      <a:pt x="12" y="8"/>
                      <a:pt x="21" y="7"/>
                      <a:pt x="27" y="6"/>
                    </a:cubicBezTo>
                    <a:cubicBezTo>
                      <a:pt x="36" y="4"/>
                      <a:pt x="48" y="0"/>
                      <a:pt x="58" y="1"/>
                    </a:cubicBezTo>
                    <a:cubicBezTo>
                      <a:pt x="48" y="4"/>
                      <a:pt x="35" y="7"/>
                      <a:pt x="25" y="12"/>
                    </a:cubicBezTo>
                    <a:cubicBezTo>
                      <a:pt x="21" y="13"/>
                      <a:pt x="15" y="16"/>
                      <a:pt x="14" y="20"/>
                    </a:cubicBezTo>
                    <a:cubicBezTo>
                      <a:pt x="11" y="24"/>
                      <a:pt x="14" y="30"/>
                      <a:pt x="12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5" name="Freeform 385">
                <a:extLst>
                  <a:ext uri="{FF2B5EF4-FFF2-40B4-BE49-F238E27FC236}">
                    <a16:creationId xmlns:a16="http://schemas.microsoft.com/office/drawing/2014/main" id="{49F14A64-3A91-465F-807C-21C57F8EA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2989"/>
                <a:ext cx="140" cy="123"/>
              </a:xfrm>
              <a:custGeom>
                <a:avLst/>
                <a:gdLst>
                  <a:gd name="T0" fmla="*/ 875 w 56"/>
                  <a:gd name="T1" fmla="*/ 78 h 46"/>
                  <a:gd name="T2" fmla="*/ 300 w 56"/>
                  <a:gd name="T3" fmla="*/ 56 h 46"/>
                  <a:gd name="T4" fmla="*/ 158 w 56"/>
                  <a:gd name="T5" fmla="*/ 880 h 46"/>
                  <a:gd name="T6" fmla="*/ 208 w 56"/>
                  <a:gd name="T7" fmla="*/ 422 h 46"/>
                  <a:gd name="T8" fmla="*/ 363 w 56"/>
                  <a:gd name="T9" fmla="*/ 171 h 46"/>
                  <a:gd name="T10" fmla="*/ 833 w 56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5" y="14"/>
                      <a:pt x="14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6" name="Freeform 386">
                <a:extLst>
                  <a:ext uri="{FF2B5EF4-FFF2-40B4-BE49-F238E27FC236}">
                    <a16:creationId xmlns:a16="http://schemas.microsoft.com/office/drawing/2014/main" id="{ECA230E5-5B15-46DE-A2F1-191B0096A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5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0" y="32"/>
                      <a:pt x="0" y="42"/>
                      <a:pt x="3" y="51"/>
                    </a:cubicBezTo>
                    <a:cubicBezTo>
                      <a:pt x="1" y="43"/>
                      <a:pt x="4" y="30"/>
                      <a:pt x="7" y="23"/>
                    </a:cubicBezTo>
                    <a:cubicBezTo>
                      <a:pt x="8" y="17"/>
                      <a:pt x="12" y="15"/>
                      <a:pt x="16" y="11"/>
                    </a:cubicBezTo>
                    <a:cubicBezTo>
                      <a:pt x="22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7" name="Freeform 387">
                <a:extLst>
                  <a:ext uri="{FF2B5EF4-FFF2-40B4-BE49-F238E27FC236}">
                    <a16:creationId xmlns:a16="http://schemas.microsoft.com/office/drawing/2014/main" id="{C41C49A5-3177-4410-AFEE-7D63D10C7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971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8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8" name="Freeform 388">
                <a:extLst>
                  <a:ext uri="{FF2B5EF4-FFF2-40B4-BE49-F238E27FC236}">
                    <a16:creationId xmlns:a16="http://schemas.microsoft.com/office/drawing/2014/main" id="{566C5503-C875-4C2F-9267-DAEEFFFD6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3005"/>
                <a:ext cx="42" cy="75"/>
              </a:xfrm>
              <a:custGeom>
                <a:avLst/>
                <a:gdLst>
                  <a:gd name="T0" fmla="*/ 212 w 17"/>
                  <a:gd name="T1" fmla="*/ 21 h 28"/>
                  <a:gd name="T2" fmla="*/ 104 w 17"/>
                  <a:gd name="T3" fmla="*/ 538 h 28"/>
                  <a:gd name="T4" fmla="*/ 257 w 1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6" y="5"/>
                      <a:pt x="1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9" name="Freeform 389">
                <a:extLst>
                  <a:ext uri="{FF2B5EF4-FFF2-40B4-BE49-F238E27FC236}">
                    <a16:creationId xmlns:a16="http://schemas.microsoft.com/office/drawing/2014/main" id="{636C2B00-0F94-45D7-97F9-D42E14BA5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485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6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2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0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6" y="87"/>
                      <a:pt x="36" y="86"/>
                    </a:cubicBezTo>
                    <a:cubicBezTo>
                      <a:pt x="53" y="85"/>
                      <a:pt x="64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4" y="25"/>
                    </a:cubicBezTo>
                    <a:cubicBezTo>
                      <a:pt x="108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8" y="4"/>
                      <a:pt x="92" y="7"/>
                      <a:pt x="93" y="11"/>
                    </a:cubicBezTo>
                    <a:cubicBezTo>
                      <a:pt x="93" y="17"/>
                      <a:pt x="89" y="24"/>
                      <a:pt x="86" y="29"/>
                    </a:cubicBezTo>
                    <a:cubicBezTo>
                      <a:pt x="79" y="39"/>
                      <a:pt x="69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5" y="75"/>
                      <a:pt x="39" y="78"/>
                      <a:pt x="32" y="80"/>
                    </a:cubicBezTo>
                    <a:cubicBezTo>
                      <a:pt x="24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0" name="Freeform 390">
                <a:extLst>
                  <a:ext uri="{FF2B5EF4-FFF2-40B4-BE49-F238E27FC236}">
                    <a16:creationId xmlns:a16="http://schemas.microsoft.com/office/drawing/2014/main" id="{020C1A14-943B-40FC-9D73-CDCC61D7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60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3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3" y="7"/>
                      <a:pt x="53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4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1" name="Freeform 391">
                <a:extLst>
                  <a:ext uri="{FF2B5EF4-FFF2-40B4-BE49-F238E27FC236}">
                    <a16:creationId xmlns:a16="http://schemas.microsoft.com/office/drawing/2014/main" id="{883AFF53-10F5-4CB9-B13B-64D070171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504"/>
                <a:ext cx="142" cy="176"/>
              </a:xfrm>
              <a:custGeom>
                <a:avLst/>
                <a:gdLst>
                  <a:gd name="T0" fmla="*/ 229 w 57"/>
                  <a:gd name="T1" fmla="*/ 1251 h 66"/>
                  <a:gd name="T2" fmla="*/ 807 w 57"/>
                  <a:gd name="T3" fmla="*/ 832 h 66"/>
                  <a:gd name="T4" fmla="*/ 745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2" y="44"/>
                    </a:cubicBezTo>
                    <a:cubicBezTo>
                      <a:pt x="57" y="32"/>
                      <a:pt x="53" y="11"/>
                      <a:pt x="48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3" y="46"/>
                      <a:pt x="30" y="48"/>
                      <a:pt x="27" y="51"/>
                    </a:cubicBezTo>
                    <a:cubicBezTo>
                      <a:pt x="22" y="53"/>
                      <a:pt x="20" y="57"/>
                      <a:pt x="17" y="60"/>
                    </a:cubicBezTo>
                    <a:cubicBezTo>
                      <a:pt x="12" y="64"/>
                      <a:pt x="5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2" name="Freeform 392">
                <a:extLst>
                  <a:ext uri="{FF2B5EF4-FFF2-40B4-BE49-F238E27FC236}">
                    <a16:creationId xmlns:a16="http://schemas.microsoft.com/office/drawing/2014/main" id="{560BCCD3-013F-4ED3-A5E4-8EBFEE111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851"/>
                <a:ext cx="153" cy="109"/>
              </a:xfrm>
              <a:custGeom>
                <a:avLst/>
                <a:gdLst>
                  <a:gd name="T0" fmla="*/ 33 w 61"/>
                  <a:gd name="T1" fmla="*/ 580 h 41"/>
                  <a:gd name="T2" fmla="*/ 314 w 61"/>
                  <a:gd name="T3" fmla="*/ 694 h 41"/>
                  <a:gd name="T4" fmla="*/ 710 w 61"/>
                  <a:gd name="T5" fmla="*/ 678 h 41"/>
                  <a:gd name="T6" fmla="*/ 931 w 61"/>
                  <a:gd name="T7" fmla="*/ 601 h 41"/>
                  <a:gd name="T8" fmla="*/ 931 w 61"/>
                  <a:gd name="T9" fmla="*/ 319 h 41"/>
                  <a:gd name="T10" fmla="*/ 943 w 61"/>
                  <a:gd name="T11" fmla="*/ 0 h 41"/>
                  <a:gd name="T12" fmla="*/ 850 w 61"/>
                  <a:gd name="T13" fmla="*/ 340 h 41"/>
                  <a:gd name="T14" fmla="*/ 584 w 61"/>
                  <a:gd name="T15" fmla="*/ 524 h 41"/>
                  <a:gd name="T16" fmla="*/ 271 w 61"/>
                  <a:gd name="T17" fmla="*/ 487 h 41"/>
                  <a:gd name="T18" fmla="*/ 0 w 61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41">
                    <a:moveTo>
                      <a:pt x="2" y="31"/>
                    </a:moveTo>
                    <a:cubicBezTo>
                      <a:pt x="9" y="29"/>
                      <a:pt x="14" y="34"/>
                      <a:pt x="20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8" y="35"/>
                      <a:pt x="57" y="36"/>
                      <a:pt x="59" y="32"/>
                    </a:cubicBezTo>
                    <a:cubicBezTo>
                      <a:pt x="61" y="29"/>
                      <a:pt x="59" y="20"/>
                      <a:pt x="59" y="17"/>
                    </a:cubicBezTo>
                    <a:cubicBezTo>
                      <a:pt x="59" y="11"/>
                      <a:pt x="60" y="5"/>
                      <a:pt x="60" y="0"/>
                    </a:cubicBezTo>
                    <a:cubicBezTo>
                      <a:pt x="56" y="4"/>
                      <a:pt x="58" y="13"/>
                      <a:pt x="54" y="18"/>
                    </a:cubicBezTo>
                    <a:cubicBezTo>
                      <a:pt x="50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5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3" name="Freeform 393">
                <a:extLst>
                  <a:ext uri="{FF2B5EF4-FFF2-40B4-BE49-F238E27FC236}">
                    <a16:creationId xmlns:a16="http://schemas.microsoft.com/office/drawing/2014/main" id="{FDF9334F-B714-43E2-9DFA-F49F4F770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821"/>
                <a:ext cx="135" cy="152"/>
              </a:xfrm>
              <a:custGeom>
                <a:avLst/>
                <a:gdLst>
                  <a:gd name="T0" fmla="*/ 0 w 54"/>
                  <a:gd name="T1" fmla="*/ 1059 h 57"/>
                  <a:gd name="T2" fmla="*/ 113 w 54"/>
                  <a:gd name="T3" fmla="*/ 1003 h 57"/>
                  <a:gd name="T4" fmla="*/ 333 w 54"/>
                  <a:gd name="T5" fmla="*/ 888 h 57"/>
                  <a:gd name="T6" fmla="*/ 708 w 54"/>
                  <a:gd name="T7" fmla="*/ 776 h 57"/>
                  <a:gd name="T8" fmla="*/ 833 w 54"/>
                  <a:gd name="T9" fmla="*/ 533 h 57"/>
                  <a:gd name="T10" fmla="*/ 813 w 54"/>
                  <a:gd name="T11" fmla="*/ 0 h 57"/>
                  <a:gd name="T12" fmla="*/ 613 w 54"/>
                  <a:gd name="T13" fmla="*/ 648 h 57"/>
                  <a:gd name="T14" fmla="*/ 83 w 54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7">
                    <a:moveTo>
                      <a:pt x="0" y="56"/>
                    </a:moveTo>
                    <a:cubicBezTo>
                      <a:pt x="3" y="57"/>
                      <a:pt x="5" y="55"/>
                      <a:pt x="7" y="53"/>
                    </a:cubicBezTo>
                    <a:cubicBezTo>
                      <a:pt x="12" y="51"/>
                      <a:pt x="17" y="49"/>
                      <a:pt x="21" y="47"/>
                    </a:cubicBezTo>
                    <a:cubicBezTo>
                      <a:pt x="29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3" y="19"/>
                      <a:pt x="54" y="8"/>
                      <a:pt x="52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7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4" name="Freeform 394">
                <a:extLst>
                  <a:ext uri="{FF2B5EF4-FFF2-40B4-BE49-F238E27FC236}">
                    <a16:creationId xmlns:a16="http://schemas.microsoft.com/office/drawing/2014/main" id="{14C5236C-106D-4238-8363-4E5A16694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840"/>
                <a:ext cx="142" cy="128"/>
              </a:xfrm>
              <a:custGeom>
                <a:avLst/>
                <a:gdLst>
                  <a:gd name="T0" fmla="*/ 0 w 57"/>
                  <a:gd name="T1" fmla="*/ 875 h 48"/>
                  <a:gd name="T2" fmla="*/ 620 w 57"/>
                  <a:gd name="T3" fmla="*/ 819 h 48"/>
                  <a:gd name="T4" fmla="*/ 850 w 57"/>
                  <a:gd name="T5" fmla="*/ 0 h 48"/>
                  <a:gd name="T6" fmla="*/ 570 w 57"/>
                  <a:gd name="T7" fmla="*/ 661 h 48"/>
                  <a:gd name="T8" fmla="*/ 75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3" y="48"/>
                      <a:pt x="27" y="48"/>
                      <a:pt x="40" y="43"/>
                    </a:cubicBezTo>
                    <a:cubicBezTo>
                      <a:pt x="55" y="37"/>
                      <a:pt x="57" y="15"/>
                      <a:pt x="55" y="0"/>
                    </a:cubicBezTo>
                    <a:cubicBezTo>
                      <a:pt x="51" y="14"/>
                      <a:pt x="50" y="27"/>
                      <a:pt x="37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5" name="Freeform 395">
                <a:extLst>
                  <a:ext uri="{FF2B5EF4-FFF2-40B4-BE49-F238E27FC236}">
                    <a16:creationId xmlns:a16="http://schemas.microsoft.com/office/drawing/2014/main" id="{156EFF34-B53A-48EB-AF37-302DCC2DC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800"/>
                <a:ext cx="165" cy="181"/>
              </a:xfrm>
              <a:custGeom>
                <a:avLst/>
                <a:gdLst>
                  <a:gd name="T0" fmla="*/ 0 w 66"/>
                  <a:gd name="T1" fmla="*/ 1262 h 68"/>
                  <a:gd name="T2" fmla="*/ 438 w 66"/>
                  <a:gd name="T3" fmla="*/ 1262 h 68"/>
                  <a:gd name="T4" fmla="*/ 658 w 66"/>
                  <a:gd name="T5" fmla="*/ 1246 h 68"/>
                  <a:gd name="T6" fmla="*/ 833 w 66"/>
                  <a:gd name="T7" fmla="*/ 1224 h 68"/>
                  <a:gd name="T8" fmla="*/ 1000 w 66"/>
                  <a:gd name="T9" fmla="*/ 793 h 68"/>
                  <a:gd name="T10" fmla="*/ 1020 w 66"/>
                  <a:gd name="T11" fmla="*/ 319 h 68"/>
                  <a:gd name="T12" fmla="*/ 1020 w 66"/>
                  <a:gd name="T13" fmla="*/ 0 h 68"/>
                  <a:gd name="T14" fmla="*/ 938 w 66"/>
                  <a:gd name="T15" fmla="*/ 319 h 68"/>
                  <a:gd name="T16" fmla="*/ 875 w 66"/>
                  <a:gd name="T17" fmla="*/ 807 h 68"/>
                  <a:gd name="T18" fmla="*/ 583 w 66"/>
                  <a:gd name="T19" fmla="*/ 1091 h 68"/>
                  <a:gd name="T20" fmla="*/ 408 w 66"/>
                  <a:gd name="T21" fmla="*/ 1134 h 68"/>
                  <a:gd name="T22" fmla="*/ 158 w 66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68">
                    <a:moveTo>
                      <a:pt x="0" y="67"/>
                    </a:moveTo>
                    <a:cubicBezTo>
                      <a:pt x="9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5" y="66"/>
                      <a:pt x="50" y="66"/>
                      <a:pt x="53" y="65"/>
                    </a:cubicBezTo>
                    <a:cubicBezTo>
                      <a:pt x="62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6" y="4"/>
                      <a:pt x="65" y="0"/>
                    </a:cubicBezTo>
                    <a:cubicBezTo>
                      <a:pt x="66" y="4"/>
                      <a:pt x="61" y="12"/>
                      <a:pt x="60" y="17"/>
                    </a:cubicBezTo>
                    <a:cubicBezTo>
                      <a:pt x="59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0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6" name="Freeform 396">
                <a:extLst>
                  <a:ext uri="{FF2B5EF4-FFF2-40B4-BE49-F238E27FC236}">
                    <a16:creationId xmlns:a16="http://schemas.microsoft.com/office/drawing/2014/main" id="{2153D6C1-33AD-4E94-98F1-1A51B8060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3085"/>
                <a:ext cx="102" cy="118"/>
              </a:xfrm>
              <a:custGeom>
                <a:avLst/>
                <a:gdLst>
                  <a:gd name="T0" fmla="*/ 0 w 41"/>
                  <a:gd name="T1" fmla="*/ 826 h 44"/>
                  <a:gd name="T2" fmla="*/ 259 w 41"/>
                  <a:gd name="T3" fmla="*/ 826 h 44"/>
                  <a:gd name="T4" fmla="*/ 495 w 41"/>
                  <a:gd name="T5" fmla="*/ 813 h 44"/>
                  <a:gd name="T6" fmla="*/ 587 w 41"/>
                  <a:gd name="T7" fmla="*/ 483 h 44"/>
                  <a:gd name="T8" fmla="*/ 587 w 41"/>
                  <a:gd name="T9" fmla="*/ 0 h 44"/>
                  <a:gd name="T10" fmla="*/ 415 w 41"/>
                  <a:gd name="T11" fmla="*/ 641 h 44"/>
                  <a:gd name="T12" fmla="*/ 42 w 41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8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7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7" name="Freeform 397">
                <a:extLst>
                  <a:ext uri="{FF2B5EF4-FFF2-40B4-BE49-F238E27FC236}">
                    <a16:creationId xmlns:a16="http://schemas.microsoft.com/office/drawing/2014/main" id="{5F3BE07C-25A8-462B-925B-03CF0D0E6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059"/>
                <a:ext cx="133" cy="154"/>
              </a:xfrm>
              <a:custGeom>
                <a:avLst/>
                <a:gdLst>
                  <a:gd name="T0" fmla="*/ 251 w 53"/>
                  <a:gd name="T1" fmla="*/ 1009 h 58"/>
                  <a:gd name="T2" fmla="*/ 713 w 53"/>
                  <a:gd name="T3" fmla="*/ 895 h 58"/>
                  <a:gd name="T4" fmla="*/ 775 w 53"/>
                  <a:gd name="T5" fmla="*/ 0 h 58"/>
                  <a:gd name="T6" fmla="*/ 504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39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0" y="15"/>
                      <a:pt x="45" y="35"/>
                      <a:pt x="32" y="44"/>
                    </a:cubicBezTo>
                    <a:cubicBezTo>
                      <a:pt x="26" y="49"/>
                      <a:pt x="7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8" name="Freeform 398">
                <a:extLst>
                  <a:ext uri="{FF2B5EF4-FFF2-40B4-BE49-F238E27FC236}">
                    <a16:creationId xmlns:a16="http://schemas.microsoft.com/office/drawing/2014/main" id="{5BA58E99-7391-43B2-A6A5-A2B0FF848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3128"/>
                <a:ext cx="78" cy="67"/>
              </a:xfrm>
              <a:custGeom>
                <a:avLst/>
                <a:gdLst>
                  <a:gd name="T0" fmla="*/ 0 w 31"/>
                  <a:gd name="T1" fmla="*/ 461 h 25"/>
                  <a:gd name="T2" fmla="*/ 413 w 31"/>
                  <a:gd name="T3" fmla="*/ 0 h 25"/>
                  <a:gd name="T4" fmla="*/ 0 w 31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5">
                    <a:moveTo>
                      <a:pt x="0" y="24"/>
                    </a:moveTo>
                    <a:cubicBezTo>
                      <a:pt x="12" y="25"/>
                      <a:pt x="31" y="15"/>
                      <a:pt x="26" y="0"/>
                    </a:cubicBezTo>
                    <a:cubicBezTo>
                      <a:pt x="27" y="14"/>
                      <a:pt x="10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9" name="Freeform 399">
                <a:extLst>
                  <a:ext uri="{FF2B5EF4-FFF2-40B4-BE49-F238E27FC236}">
                    <a16:creationId xmlns:a16="http://schemas.microsoft.com/office/drawing/2014/main" id="{FAC9CC70-0595-4052-8B73-67D1818BA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3056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25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7" y="58"/>
                      <a:pt x="26" y="57"/>
                    </a:cubicBezTo>
                    <a:cubicBezTo>
                      <a:pt x="34" y="55"/>
                      <a:pt x="42" y="54"/>
                      <a:pt x="50" y="51"/>
                    </a:cubicBezTo>
                    <a:cubicBezTo>
                      <a:pt x="58" y="48"/>
                      <a:pt x="59" y="44"/>
                      <a:pt x="59" y="36"/>
                    </a:cubicBezTo>
                    <a:cubicBezTo>
                      <a:pt x="60" y="31"/>
                      <a:pt x="59" y="25"/>
                      <a:pt x="59" y="19"/>
                    </a:cubicBezTo>
                    <a:cubicBezTo>
                      <a:pt x="59" y="13"/>
                      <a:pt x="61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0" name="Freeform 400">
                <a:extLst>
                  <a:ext uri="{FF2B5EF4-FFF2-40B4-BE49-F238E27FC236}">
                    <a16:creationId xmlns:a16="http://schemas.microsoft.com/office/drawing/2014/main" id="{9F14576C-455A-4275-ABC4-CF1958A6F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45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8" y="17"/>
                      <a:pt x="22" y="24"/>
                    </a:cubicBezTo>
                    <a:cubicBezTo>
                      <a:pt x="20" y="27"/>
                      <a:pt x="18" y="30"/>
                      <a:pt x="15" y="31"/>
                    </a:cubicBezTo>
                    <a:cubicBezTo>
                      <a:pt x="11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1" name="Freeform 401">
                <a:extLst>
                  <a:ext uri="{FF2B5EF4-FFF2-40B4-BE49-F238E27FC236}">
                    <a16:creationId xmlns:a16="http://schemas.microsoft.com/office/drawing/2014/main" id="{55641EB3-63DC-4CE4-8064-1A3BFA4EB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6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3" y="46"/>
                      <a:pt x="30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6" y="2"/>
                      <a:pt x="33" y="0"/>
                    </a:cubicBezTo>
                    <a:cubicBezTo>
                      <a:pt x="35" y="5"/>
                      <a:pt x="39" y="8"/>
                      <a:pt x="36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1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2" name="Freeform 402">
                <a:extLst>
                  <a:ext uri="{FF2B5EF4-FFF2-40B4-BE49-F238E27FC236}">
                    <a16:creationId xmlns:a16="http://schemas.microsoft.com/office/drawing/2014/main" id="{7D316CA5-76EC-4A7C-822D-37EB4964D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3216"/>
                <a:ext cx="603" cy="40"/>
              </a:xfrm>
              <a:custGeom>
                <a:avLst/>
                <a:gdLst>
                  <a:gd name="T0" fmla="*/ 0 w 241"/>
                  <a:gd name="T1" fmla="*/ 0 h 15"/>
                  <a:gd name="T2" fmla="*/ 1126 w 241"/>
                  <a:gd name="T3" fmla="*/ 93 h 15"/>
                  <a:gd name="T4" fmla="*/ 1239 w 241"/>
                  <a:gd name="T5" fmla="*/ 56 h 15"/>
                  <a:gd name="T6" fmla="*/ 1909 w 241"/>
                  <a:gd name="T7" fmla="*/ 115 h 15"/>
                  <a:gd name="T8" fmla="*/ 2535 w 241"/>
                  <a:gd name="T9" fmla="*/ 77 h 15"/>
                  <a:gd name="T10" fmla="*/ 3118 w 241"/>
                  <a:gd name="T11" fmla="*/ 171 h 15"/>
                  <a:gd name="T12" fmla="*/ 3776 w 241"/>
                  <a:gd name="T13" fmla="*/ 56 h 15"/>
                  <a:gd name="T14" fmla="*/ 2710 w 241"/>
                  <a:gd name="T15" fmla="*/ 248 h 15"/>
                  <a:gd name="T16" fmla="*/ 2084 w 241"/>
                  <a:gd name="T17" fmla="*/ 248 h 15"/>
                  <a:gd name="T18" fmla="*/ 1051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3" name="Oval 403">
                <a:extLst>
                  <a:ext uri="{FF2B5EF4-FFF2-40B4-BE49-F238E27FC236}">
                    <a16:creationId xmlns:a16="http://schemas.microsoft.com/office/drawing/2014/main" id="{00447009-9009-483E-9BBC-AD899B18F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2520"/>
                <a:ext cx="92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34" name="Oval 404">
                <a:extLst>
                  <a:ext uri="{FF2B5EF4-FFF2-40B4-BE49-F238E27FC236}">
                    <a16:creationId xmlns:a16="http://schemas.microsoft.com/office/drawing/2014/main" id="{4E277559-5F55-4FF5-81DC-601F2593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5" y="252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35" name="Oval 405">
                <a:extLst>
                  <a:ext uri="{FF2B5EF4-FFF2-40B4-BE49-F238E27FC236}">
                    <a16:creationId xmlns:a16="http://schemas.microsoft.com/office/drawing/2014/main" id="{76C5B262-D708-4C87-9A8D-F37B8A5FA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0" y="251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15609" name="Group 406">
              <a:extLst>
                <a:ext uri="{FF2B5EF4-FFF2-40B4-BE49-F238E27FC236}">
                  <a16:creationId xmlns:a16="http://schemas.microsoft.com/office/drawing/2014/main" id="{2B1153E6-FD14-4131-8280-75F4F2103C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0" y="1419"/>
              <a:ext cx="2975" cy="1861"/>
              <a:chOff x="660" y="1419"/>
              <a:chExt cx="2975" cy="1861"/>
            </a:xfrm>
          </p:grpSpPr>
          <p:sp>
            <p:nvSpPr>
              <p:cNvPr id="15736" name="Oval 407">
                <a:extLst>
                  <a:ext uri="{FF2B5EF4-FFF2-40B4-BE49-F238E27FC236}">
                    <a16:creationId xmlns:a16="http://schemas.microsoft.com/office/drawing/2014/main" id="{E3EE4D89-218B-41C0-A097-120443CFA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254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37" name="Oval 408">
                <a:extLst>
                  <a:ext uri="{FF2B5EF4-FFF2-40B4-BE49-F238E27FC236}">
                    <a16:creationId xmlns:a16="http://schemas.microsoft.com/office/drawing/2014/main" id="{5141869F-D7F4-4E07-B539-4A7ADB7FA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3" y="2619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38" name="Oval 409">
                <a:extLst>
                  <a:ext uri="{FF2B5EF4-FFF2-40B4-BE49-F238E27FC236}">
                    <a16:creationId xmlns:a16="http://schemas.microsoft.com/office/drawing/2014/main" id="{79A168F4-2B9C-420E-8960-EB73758B7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0" y="2619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39" name="Oval 410">
                <a:extLst>
                  <a:ext uri="{FF2B5EF4-FFF2-40B4-BE49-F238E27FC236}">
                    <a16:creationId xmlns:a16="http://schemas.microsoft.com/office/drawing/2014/main" id="{89F0F7DC-8E3B-42C7-8777-BCDDB5069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5" y="261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0" name="Oval 411">
                <a:extLst>
                  <a:ext uri="{FF2B5EF4-FFF2-40B4-BE49-F238E27FC236}">
                    <a16:creationId xmlns:a16="http://schemas.microsoft.com/office/drawing/2014/main" id="{AA66BD00-FFAE-4194-A562-B92611B69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0" y="2643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1" name="Oval 412">
                <a:extLst>
                  <a:ext uri="{FF2B5EF4-FFF2-40B4-BE49-F238E27FC236}">
                    <a16:creationId xmlns:a16="http://schemas.microsoft.com/office/drawing/2014/main" id="{407C8BA3-C48A-4C0A-BE0E-DF096143E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0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2" name="Oval 413">
                <a:extLst>
                  <a:ext uri="{FF2B5EF4-FFF2-40B4-BE49-F238E27FC236}">
                    <a16:creationId xmlns:a16="http://schemas.microsoft.com/office/drawing/2014/main" id="{7B0076B8-E7BE-47AA-B1F7-81E19744C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8" y="25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3" name="Oval 414">
                <a:extLst>
                  <a:ext uri="{FF2B5EF4-FFF2-40B4-BE49-F238E27FC236}">
                    <a16:creationId xmlns:a16="http://schemas.microsoft.com/office/drawing/2014/main" id="{A52DE6D2-04FF-4AC2-9B79-EEE8715F2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250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4" name="Oval 415">
                <a:extLst>
                  <a:ext uri="{FF2B5EF4-FFF2-40B4-BE49-F238E27FC236}">
                    <a16:creationId xmlns:a16="http://schemas.microsoft.com/office/drawing/2014/main" id="{81E3CF65-443B-43C2-B799-4D6EDE45A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5" y="2533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5" name="Oval 416">
                <a:extLst>
                  <a:ext uri="{FF2B5EF4-FFF2-40B4-BE49-F238E27FC236}">
                    <a16:creationId xmlns:a16="http://schemas.microsoft.com/office/drawing/2014/main" id="{0BD13ED7-7738-4D4B-8EBE-B2C0EF683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765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6" name="Oval 417">
                <a:extLst>
                  <a:ext uri="{FF2B5EF4-FFF2-40B4-BE49-F238E27FC236}">
                    <a16:creationId xmlns:a16="http://schemas.microsoft.com/office/drawing/2014/main" id="{A11E9CD6-0295-44EB-AB3D-C41B8F5C7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0" y="2765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7" name="Oval 418">
                <a:extLst>
                  <a:ext uri="{FF2B5EF4-FFF2-40B4-BE49-F238E27FC236}">
                    <a16:creationId xmlns:a16="http://schemas.microsoft.com/office/drawing/2014/main" id="{01D529AA-0320-4C96-91EB-A3717CE41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5" y="2757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8" name="Oval 419">
                <a:extLst>
                  <a:ext uri="{FF2B5EF4-FFF2-40B4-BE49-F238E27FC236}">
                    <a16:creationId xmlns:a16="http://schemas.microsoft.com/office/drawing/2014/main" id="{9504FE46-152D-4753-957E-EAA619B7C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278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9" name="Oval 420">
                <a:extLst>
                  <a:ext uri="{FF2B5EF4-FFF2-40B4-BE49-F238E27FC236}">
                    <a16:creationId xmlns:a16="http://schemas.microsoft.com/office/drawing/2014/main" id="{6F14A2EB-A147-4069-83B9-009AF1AF1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2840"/>
                <a:ext cx="78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0" name="Oval 421">
                <a:extLst>
                  <a:ext uri="{FF2B5EF4-FFF2-40B4-BE49-F238E27FC236}">
                    <a16:creationId xmlns:a16="http://schemas.microsoft.com/office/drawing/2014/main" id="{78E0A9A9-AD7B-49D8-8F3F-520203640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3" y="284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1" name="Oval 422">
                <a:extLst>
                  <a:ext uri="{FF2B5EF4-FFF2-40B4-BE49-F238E27FC236}">
                    <a16:creationId xmlns:a16="http://schemas.microsoft.com/office/drawing/2014/main" id="{B23F83AB-3C8F-4281-8857-B1504A239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283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2" name="Oval 423">
                <a:extLst>
                  <a:ext uri="{FF2B5EF4-FFF2-40B4-BE49-F238E27FC236}">
                    <a16:creationId xmlns:a16="http://schemas.microsoft.com/office/drawing/2014/main" id="{AFCE9D9F-026B-4248-A661-8FE8D8FE9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3" y="28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3" name="Oval 424">
                <a:extLst>
                  <a:ext uri="{FF2B5EF4-FFF2-40B4-BE49-F238E27FC236}">
                    <a16:creationId xmlns:a16="http://schemas.microsoft.com/office/drawing/2014/main" id="{2B3793EF-3CA9-49E6-9E09-2E309263F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4" name="Oval 425">
                <a:extLst>
                  <a:ext uri="{FF2B5EF4-FFF2-40B4-BE49-F238E27FC236}">
                    <a16:creationId xmlns:a16="http://schemas.microsoft.com/office/drawing/2014/main" id="{0860469C-E0A6-4D84-8799-84DF96EA9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3043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5" name="Oval 426">
                <a:extLst>
                  <a:ext uri="{FF2B5EF4-FFF2-40B4-BE49-F238E27FC236}">
                    <a16:creationId xmlns:a16="http://schemas.microsoft.com/office/drawing/2014/main" id="{0CAA5161-E335-4BB9-8140-358080F42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303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6" name="Oval 427">
                <a:extLst>
                  <a:ext uri="{FF2B5EF4-FFF2-40B4-BE49-F238E27FC236}">
                    <a16:creationId xmlns:a16="http://schemas.microsoft.com/office/drawing/2014/main" id="{8FEC785F-0046-46FB-9FE7-97B7D6150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3067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7" name="Oval 428">
                <a:extLst>
                  <a:ext uri="{FF2B5EF4-FFF2-40B4-BE49-F238E27FC236}">
                    <a16:creationId xmlns:a16="http://schemas.microsoft.com/office/drawing/2014/main" id="{40878925-3AD2-40C1-86EB-FA3F13B4E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8" name="Oval 429">
                <a:extLst>
                  <a:ext uri="{FF2B5EF4-FFF2-40B4-BE49-F238E27FC236}">
                    <a16:creationId xmlns:a16="http://schemas.microsoft.com/office/drawing/2014/main" id="{9B1F3C97-9760-4547-9575-A8E9C8B27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305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9" name="Oval 430">
                <a:extLst>
                  <a:ext uri="{FF2B5EF4-FFF2-40B4-BE49-F238E27FC236}">
                    <a16:creationId xmlns:a16="http://schemas.microsoft.com/office/drawing/2014/main" id="{13B27E05-1556-4484-8572-9A54CE7BE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304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0" name="Oval 431">
                <a:extLst>
                  <a:ext uri="{FF2B5EF4-FFF2-40B4-BE49-F238E27FC236}">
                    <a16:creationId xmlns:a16="http://schemas.microsoft.com/office/drawing/2014/main" id="{DC3FD295-7142-4207-910D-C0BE35F9F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5" y="307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1" name="Oval 432">
                <a:extLst>
                  <a:ext uri="{FF2B5EF4-FFF2-40B4-BE49-F238E27FC236}">
                    <a16:creationId xmlns:a16="http://schemas.microsoft.com/office/drawing/2014/main" id="{DBB78214-626B-4C21-9AE1-87A0486FA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2" name="Oval 433">
                <a:extLst>
                  <a:ext uri="{FF2B5EF4-FFF2-40B4-BE49-F238E27FC236}">
                    <a16:creationId xmlns:a16="http://schemas.microsoft.com/office/drawing/2014/main" id="{E7C30D96-B165-4AB8-B8DC-A0D639C06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79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3" name="Oval 434">
                <a:extLst>
                  <a:ext uri="{FF2B5EF4-FFF2-40B4-BE49-F238E27FC236}">
                    <a16:creationId xmlns:a16="http://schemas.microsoft.com/office/drawing/2014/main" id="{8501B3B9-A785-43D4-AB99-177E14458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278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4" name="Oval 435">
                <a:extLst>
                  <a:ext uri="{FF2B5EF4-FFF2-40B4-BE49-F238E27FC236}">
                    <a16:creationId xmlns:a16="http://schemas.microsoft.com/office/drawing/2014/main" id="{FDC0401F-AAD1-4A26-840A-379F8B8C2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5" y="281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5" name="Oval 436">
                <a:extLst>
                  <a:ext uri="{FF2B5EF4-FFF2-40B4-BE49-F238E27FC236}">
                    <a16:creationId xmlns:a16="http://schemas.microsoft.com/office/drawing/2014/main" id="{D51F743C-1A66-4C17-9986-1E4519507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6" name="Oval 437">
                <a:extLst>
                  <a:ext uri="{FF2B5EF4-FFF2-40B4-BE49-F238E27FC236}">
                    <a16:creationId xmlns:a16="http://schemas.microsoft.com/office/drawing/2014/main" id="{849F3A4B-AA44-49AA-9163-EEA32DDEE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282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7" name="Oval 438">
                <a:extLst>
                  <a:ext uri="{FF2B5EF4-FFF2-40B4-BE49-F238E27FC236}">
                    <a16:creationId xmlns:a16="http://schemas.microsoft.com/office/drawing/2014/main" id="{F1B5CBF2-2308-4760-BF92-1E876B244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81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8" name="Oval 439">
                <a:extLst>
                  <a:ext uri="{FF2B5EF4-FFF2-40B4-BE49-F238E27FC236}">
                    <a16:creationId xmlns:a16="http://schemas.microsoft.com/office/drawing/2014/main" id="{2E4D7595-F703-4A80-A055-0DFA3AC03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285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9" name="Oval 440">
                <a:extLst>
                  <a:ext uri="{FF2B5EF4-FFF2-40B4-BE49-F238E27FC236}">
                    <a16:creationId xmlns:a16="http://schemas.microsoft.com/office/drawing/2014/main" id="{E3AB694B-C04E-4719-A610-A976C4365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8" y="2517"/>
                <a:ext cx="75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0" name="Oval 441">
                <a:extLst>
                  <a:ext uri="{FF2B5EF4-FFF2-40B4-BE49-F238E27FC236}">
                    <a16:creationId xmlns:a16="http://schemas.microsoft.com/office/drawing/2014/main" id="{F1243A75-AE07-4472-A523-2A0EBDEC1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3" y="2517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1" name="Oval 442">
                <a:extLst>
                  <a:ext uri="{FF2B5EF4-FFF2-40B4-BE49-F238E27FC236}">
                    <a16:creationId xmlns:a16="http://schemas.microsoft.com/office/drawing/2014/main" id="{913E076A-70B6-4E13-8E37-0D162CA80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3" y="2512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2" name="Oval 443">
                <a:extLst>
                  <a:ext uri="{FF2B5EF4-FFF2-40B4-BE49-F238E27FC236}">
                    <a16:creationId xmlns:a16="http://schemas.microsoft.com/office/drawing/2014/main" id="{343BC0BE-FAF2-42BD-83C9-E8772E7D3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2536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3" name="Oval 444">
                <a:extLst>
                  <a:ext uri="{FF2B5EF4-FFF2-40B4-BE49-F238E27FC236}">
                    <a16:creationId xmlns:a16="http://schemas.microsoft.com/office/drawing/2014/main" id="{6B5BC137-7F1E-4F9C-99B5-832E41653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4" name="Oval 445">
                <a:extLst>
                  <a:ext uri="{FF2B5EF4-FFF2-40B4-BE49-F238E27FC236}">
                    <a16:creationId xmlns:a16="http://schemas.microsoft.com/office/drawing/2014/main" id="{C1465CC4-848D-4CE5-A2FD-2774C6BED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3027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5" name="Oval 446">
                <a:extLst>
                  <a:ext uri="{FF2B5EF4-FFF2-40B4-BE49-F238E27FC236}">
                    <a16:creationId xmlns:a16="http://schemas.microsoft.com/office/drawing/2014/main" id="{912B3E30-B783-4950-B13C-CB978B25E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5" y="301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6" name="Oval 447">
                <a:extLst>
                  <a:ext uri="{FF2B5EF4-FFF2-40B4-BE49-F238E27FC236}">
                    <a16:creationId xmlns:a16="http://schemas.microsoft.com/office/drawing/2014/main" id="{D567DE23-9717-43D9-B943-B472D9289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" y="3048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7" name="Oval 448">
                <a:extLst>
                  <a:ext uri="{FF2B5EF4-FFF2-40B4-BE49-F238E27FC236}">
                    <a16:creationId xmlns:a16="http://schemas.microsoft.com/office/drawing/2014/main" id="{1B1BE315-ABF8-46E5-8637-E0F9BF6AF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3051"/>
                <a:ext cx="77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8" name="Oval 449">
                <a:extLst>
                  <a:ext uri="{FF2B5EF4-FFF2-40B4-BE49-F238E27FC236}">
                    <a16:creationId xmlns:a16="http://schemas.microsoft.com/office/drawing/2014/main" id="{C6AE515F-F0B3-4CD5-AFD6-6B1752254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0" y="30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9" name="Oval 450">
                <a:extLst>
                  <a:ext uri="{FF2B5EF4-FFF2-40B4-BE49-F238E27FC236}">
                    <a16:creationId xmlns:a16="http://schemas.microsoft.com/office/drawing/2014/main" id="{C71F5A36-CA67-4C3B-95D9-579B68471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0" y="304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0" name="Oval 451">
                <a:extLst>
                  <a:ext uri="{FF2B5EF4-FFF2-40B4-BE49-F238E27FC236}">
                    <a16:creationId xmlns:a16="http://schemas.microsoft.com/office/drawing/2014/main" id="{5763D34F-B58F-4BE4-B514-5167B30D6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" y="3069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1" name="Oval 452">
                <a:extLst>
                  <a:ext uri="{FF2B5EF4-FFF2-40B4-BE49-F238E27FC236}">
                    <a16:creationId xmlns:a16="http://schemas.microsoft.com/office/drawing/2014/main" id="{413DBA51-CF2F-4E79-AE07-DE7289C89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3072"/>
                <a:ext cx="77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2" name="Oval 453">
                <a:extLst>
                  <a:ext uri="{FF2B5EF4-FFF2-40B4-BE49-F238E27FC236}">
                    <a16:creationId xmlns:a16="http://schemas.microsoft.com/office/drawing/2014/main" id="{EFBB2626-80A9-44AF-9080-7F5A32315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3" name="Oval 454">
                <a:extLst>
                  <a:ext uri="{FF2B5EF4-FFF2-40B4-BE49-F238E27FC236}">
                    <a16:creationId xmlns:a16="http://schemas.microsoft.com/office/drawing/2014/main" id="{F14A8D8A-D072-4C90-B51A-DC1C39B66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0" y="3064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4" name="Oval 455">
                <a:extLst>
                  <a:ext uri="{FF2B5EF4-FFF2-40B4-BE49-F238E27FC236}">
                    <a16:creationId xmlns:a16="http://schemas.microsoft.com/office/drawing/2014/main" id="{7745A8BB-E603-465E-B4B4-0365EE058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91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5" name="Oval 456">
                <a:extLst>
                  <a:ext uri="{FF2B5EF4-FFF2-40B4-BE49-F238E27FC236}">
                    <a16:creationId xmlns:a16="http://schemas.microsoft.com/office/drawing/2014/main" id="{6FFF3768-D3B6-4331-8870-A9900F3D8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6" name="Freeform 457">
                <a:extLst>
                  <a:ext uri="{FF2B5EF4-FFF2-40B4-BE49-F238E27FC236}">
                    <a16:creationId xmlns:a16="http://schemas.microsoft.com/office/drawing/2014/main" id="{BB789034-8704-49D6-BF12-D89D93E1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113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2000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2" y="384"/>
                      <a:pt x="13" y="356"/>
                      <a:pt x="7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8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7" name="Oval 458">
                <a:extLst>
                  <a:ext uri="{FF2B5EF4-FFF2-40B4-BE49-F238E27FC236}">
                    <a16:creationId xmlns:a16="http://schemas.microsoft.com/office/drawing/2014/main" id="{BBBBBD5F-E236-4027-8863-E2F30136A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8" name="Oval 459">
                <a:extLst>
                  <a:ext uri="{FF2B5EF4-FFF2-40B4-BE49-F238E27FC236}">
                    <a16:creationId xmlns:a16="http://schemas.microsoft.com/office/drawing/2014/main" id="{42C97DDE-1EC4-4038-A3FC-DF48BF782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9" name="Oval 460">
                <a:extLst>
                  <a:ext uri="{FF2B5EF4-FFF2-40B4-BE49-F238E27FC236}">
                    <a16:creationId xmlns:a16="http://schemas.microsoft.com/office/drawing/2014/main" id="{2616011D-9BB6-4521-8DF7-3A9E2B5C6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0" name="Oval 461">
                <a:extLst>
                  <a:ext uri="{FF2B5EF4-FFF2-40B4-BE49-F238E27FC236}">
                    <a16:creationId xmlns:a16="http://schemas.microsoft.com/office/drawing/2014/main" id="{C0936470-9C01-43B1-938B-F5EA1C288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1" name="Oval 462">
                <a:extLst>
                  <a:ext uri="{FF2B5EF4-FFF2-40B4-BE49-F238E27FC236}">
                    <a16:creationId xmlns:a16="http://schemas.microsoft.com/office/drawing/2014/main" id="{208857E0-067D-4184-9B04-BBC881C27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1773"/>
                <a:ext cx="187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2" name="Freeform 463">
                <a:extLst>
                  <a:ext uri="{FF2B5EF4-FFF2-40B4-BE49-F238E27FC236}">
                    <a16:creationId xmlns:a16="http://schemas.microsoft.com/office/drawing/2014/main" id="{D27FDB72-5278-4B7B-A802-EB4E09B9F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95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1988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3" name="Oval 464">
                <a:extLst>
                  <a:ext uri="{FF2B5EF4-FFF2-40B4-BE49-F238E27FC236}">
                    <a16:creationId xmlns:a16="http://schemas.microsoft.com/office/drawing/2014/main" id="{B7062A7A-4B3A-4FAD-85E9-2CAF05C0C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4" name="Oval 465">
                <a:extLst>
                  <a:ext uri="{FF2B5EF4-FFF2-40B4-BE49-F238E27FC236}">
                    <a16:creationId xmlns:a16="http://schemas.microsoft.com/office/drawing/2014/main" id="{F0A8F24C-6700-4227-A88C-AEFD7F57E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5" name="Oval 466">
                <a:extLst>
                  <a:ext uri="{FF2B5EF4-FFF2-40B4-BE49-F238E27FC236}">
                    <a16:creationId xmlns:a16="http://schemas.microsoft.com/office/drawing/2014/main" id="{D420B294-B1AC-4DF5-9FC1-B199465E1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6" name="Oval 467">
                <a:extLst>
                  <a:ext uri="{FF2B5EF4-FFF2-40B4-BE49-F238E27FC236}">
                    <a16:creationId xmlns:a16="http://schemas.microsoft.com/office/drawing/2014/main" id="{1C2952FD-CE1A-4412-9E71-DD83746A0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7" name="Oval 468">
                <a:extLst>
                  <a:ext uri="{FF2B5EF4-FFF2-40B4-BE49-F238E27FC236}">
                    <a16:creationId xmlns:a16="http://schemas.microsoft.com/office/drawing/2014/main" id="{954A2531-6718-46F0-82BF-03770A38A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" y="1773"/>
                <a:ext cx="187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8" name="Freeform 469">
                <a:extLst>
                  <a:ext uri="{FF2B5EF4-FFF2-40B4-BE49-F238E27FC236}">
                    <a16:creationId xmlns:a16="http://schemas.microsoft.com/office/drawing/2014/main" id="{0FE1D4F6-B27B-4B0F-9C77-A451AD4A7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95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1988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9" name="Oval 470">
                <a:extLst>
                  <a:ext uri="{FF2B5EF4-FFF2-40B4-BE49-F238E27FC236}">
                    <a16:creationId xmlns:a16="http://schemas.microsoft.com/office/drawing/2014/main" id="{19D9242B-1D81-4516-8F76-5917A2FCA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0" name="Oval 471">
                <a:extLst>
                  <a:ext uri="{FF2B5EF4-FFF2-40B4-BE49-F238E27FC236}">
                    <a16:creationId xmlns:a16="http://schemas.microsoft.com/office/drawing/2014/main" id="{27C1C185-04E8-472B-9088-B51E20265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1" name="Oval 472">
                <a:extLst>
                  <a:ext uri="{FF2B5EF4-FFF2-40B4-BE49-F238E27FC236}">
                    <a16:creationId xmlns:a16="http://schemas.microsoft.com/office/drawing/2014/main" id="{3A39BE85-9569-4762-8954-7A8ECC319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2" name="Oval 473">
                <a:extLst>
                  <a:ext uri="{FF2B5EF4-FFF2-40B4-BE49-F238E27FC236}">
                    <a16:creationId xmlns:a16="http://schemas.microsoft.com/office/drawing/2014/main" id="{9A2FB92B-5935-445D-966F-5FDE896CF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3" name="Freeform 474">
                <a:extLst>
                  <a:ext uri="{FF2B5EF4-FFF2-40B4-BE49-F238E27FC236}">
                    <a16:creationId xmlns:a16="http://schemas.microsoft.com/office/drawing/2014/main" id="{CD6DE4D2-C6E1-42C0-8651-6353EAAB6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52"/>
                <a:ext cx="145" cy="339"/>
              </a:xfrm>
              <a:custGeom>
                <a:avLst/>
                <a:gdLst>
                  <a:gd name="T0" fmla="*/ 908 w 58"/>
                  <a:gd name="T1" fmla="*/ 0 h 127"/>
                  <a:gd name="T2" fmla="*/ 813 w 58"/>
                  <a:gd name="T3" fmla="*/ 264 h 127"/>
                  <a:gd name="T4" fmla="*/ 0 w 58"/>
                  <a:gd name="T5" fmla="*/ 876 h 127"/>
                  <a:gd name="T6" fmla="*/ 0 w 58"/>
                  <a:gd name="T7" fmla="*/ 2015 h 127"/>
                  <a:gd name="T8" fmla="*/ 908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2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0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4" name="Freeform 475">
                <a:extLst>
                  <a:ext uri="{FF2B5EF4-FFF2-40B4-BE49-F238E27FC236}">
                    <a16:creationId xmlns:a16="http://schemas.microsoft.com/office/drawing/2014/main" id="{18A037BE-90BC-48C1-8F0D-A52A6E01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355"/>
                <a:ext cx="358" cy="362"/>
              </a:xfrm>
              <a:custGeom>
                <a:avLst/>
                <a:gdLst>
                  <a:gd name="T0" fmla="*/ 2151 w 143"/>
                  <a:gd name="T1" fmla="*/ 849 h 136"/>
                  <a:gd name="T2" fmla="*/ 2025 w 143"/>
                  <a:gd name="T3" fmla="*/ 865 h 136"/>
                  <a:gd name="T4" fmla="*/ 1066 w 143"/>
                  <a:gd name="T5" fmla="*/ 546 h 136"/>
                  <a:gd name="T6" fmla="*/ 991 w 143"/>
                  <a:gd name="T7" fmla="*/ 0 h 136"/>
                  <a:gd name="T8" fmla="*/ 991 w 143"/>
                  <a:gd name="T9" fmla="*/ 0 h 136"/>
                  <a:gd name="T10" fmla="*/ 991 w 143"/>
                  <a:gd name="T11" fmla="*/ 226 h 136"/>
                  <a:gd name="T12" fmla="*/ 89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209 w 143"/>
                  <a:gd name="T19" fmla="*/ 2451 h 136"/>
                  <a:gd name="T20" fmla="*/ 2151 w 143"/>
                  <a:gd name="T21" fmla="*/ 2020 h 136"/>
                  <a:gd name="T22" fmla="*/ 2151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7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4" y="46"/>
                      <a:pt x="75" y="35"/>
                      <a:pt x="68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7" y="107"/>
                    </a:cubicBezTo>
                    <a:cubicBezTo>
                      <a:pt x="143" y="94"/>
                      <a:pt x="137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5" name="Freeform 476">
                <a:extLst>
                  <a:ext uri="{FF2B5EF4-FFF2-40B4-BE49-F238E27FC236}">
                    <a16:creationId xmlns:a16="http://schemas.microsoft.com/office/drawing/2014/main" id="{22F54D72-D53F-4E85-9F4F-02B5EBD75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341"/>
                <a:ext cx="418" cy="411"/>
              </a:xfrm>
              <a:custGeom>
                <a:avLst/>
                <a:gdLst>
                  <a:gd name="T0" fmla="*/ 1942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42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69" y="154"/>
                      <a:pt x="91" y="146"/>
                    </a:cubicBezTo>
                    <a:cubicBezTo>
                      <a:pt x="112" y="138"/>
                      <a:pt x="163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6" name="Freeform 477">
                <a:extLst>
                  <a:ext uri="{FF2B5EF4-FFF2-40B4-BE49-F238E27FC236}">
                    <a16:creationId xmlns:a16="http://schemas.microsoft.com/office/drawing/2014/main" id="{D0FD877C-D1E6-457D-82E4-1C586188D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7" name="Freeform 478">
                <a:extLst>
                  <a:ext uri="{FF2B5EF4-FFF2-40B4-BE49-F238E27FC236}">
                    <a16:creationId xmlns:a16="http://schemas.microsoft.com/office/drawing/2014/main" id="{2712E006-FE1A-4CCC-8BA0-9F196900B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317"/>
                <a:ext cx="167" cy="347"/>
              </a:xfrm>
              <a:custGeom>
                <a:avLst/>
                <a:gdLst>
                  <a:gd name="T0" fmla="*/ 0 w 67"/>
                  <a:gd name="T1" fmla="*/ 2472 h 130"/>
                  <a:gd name="T2" fmla="*/ 1024 w 67"/>
                  <a:gd name="T3" fmla="*/ 892 h 130"/>
                  <a:gd name="T4" fmla="*/ 92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6" y="47"/>
                    </a:cubicBezTo>
                    <a:cubicBezTo>
                      <a:pt x="41" y="47"/>
                      <a:pt x="12" y="19"/>
                      <a:pt x="6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8" name="Freeform 479">
                <a:extLst>
                  <a:ext uri="{FF2B5EF4-FFF2-40B4-BE49-F238E27FC236}">
                    <a16:creationId xmlns:a16="http://schemas.microsoft.com/office/drawing/2014/main" id="{A0C9D6BB-3B52-4EB3-ADB5-44B19438A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3256"/>
                <a:ext cx="990" cy="24"/>
              </a:xfrm>
              <a:custGeom>
                <a:avLst/>
                <a:gdLst>
                  <a:gd name="T0" fmla="*/ 0 w 396"/>
                  <a:gd name="T1" fmla="*/ 0 h 9"/>
                  <a:gd name="T2" fmla="*/ 3238 w 396"/>
                  <a:gd name="T3" fmla="*/ 171 h 9"/>
                  <a:gd name="T4" fmla="*/ 6188 w 39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6" h="9">
                    <a:moveTo>
                      <a:pt x="0" y="0"/>
                    </a:moveTo>
                    <a:cubicBezTo>
                      <a:pt x="40" y="3"/>
                      <a:pt x="132" y="9"/>
                      <a:pt x="207" y="9"/>
                    </a:cubicBezTo>
                    <a:cubicBezTo>
                      <a:pt x="283" y="9"/>
                      <a:pt x="363" y="3"/>
                      <a:pt x="396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9" name="Freeform 480">
                <a:extLst>
                  <a:ext uri="{FF2B5EF4-FFF2-40B4-BE49-F238E27FC236}">
                    <a16:creationId xmlns:a16="http://schemas.microsoft.com/office/drawing/2014/main" id="{7DBB2096-5C90-405B-ACDA-76A2A5E2C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992"/>
                <a:ext cx="130" cy="227"/>
              </a:xfrm>
              <a:custGeom>
                <a:avLst/>
                <a:gdLst>
                  <a:gd name="T0" fmla="*/ 0 w 52"/>
                  <a:gd name="T1" fmla="*/ 1482 h 85"/>
                  <a:gd name="T2" fmla="*/ 783 w 52"/>
                  <a:gd name="T3" fmla="*/ 1199 h 85"/>
                  <a:gd name="T4" fmla="*/ 625 w 52"/>
                  <a:gd name="T5" fmla="*/ 115 h 85"/>
                  <a:gd name="T6" fmla="*/ 0 w 52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85">
                    <a:moveTo>
                      <a:pt x="0" y="78"/>
                    </a:move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2" y="8"/>
                      <a:pt x="40" y="6"/>
                    </a:cubicBezTo>
                    <a:cubicBezTo>
                      <a:pt x="22" y="0"/>
                      <a:pt x="14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0" name="Freeform 481">
                <a:extLst>
                  <a:ext uri="{FF2B5EF4-FFF2-40B4-BE49-F238E27FC236}">
                    <a16:creationId xmlns:a16="http://schemas.microsoft.com/office/drawing/2014/main" id="{5554B246-2894-4260-BC72-D48B3A640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195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5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4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1" y="89"/>
                      <a:pt x="60" y="90"/>
                      <a:pt x="77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1" y="46"/>
                      <a:pt x="97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1" name="Freeform 482">
                <a:extLst>
                  <a:ext uri="{FF2B5EF4-FFF2-40B4-BE49-F238E27FC236}">
                    <a16:creationId xmlns:a16="http://schemas.microsoft.com/office/drawing/2014/main" id="{FBB924E3-427F-42FD-9A80-B6F4DA553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63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0" y="2"/>
                      <a:pt x="66" y="7"/>
                      <a:pt x="36" y="3"/>
                    </a:cubicBezTo>
                    <a:cubicBezTo>
                      <a:pt x="13" y="0"/>
                      <a:pt x="6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2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9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2" name="Freeform 483">
                <a:extLst>
                  <a:ext uri="{FF2B5EF4-FFF2-40B4-BE49-F238E27FC236}">
                    <a16:creationId xmlns:a16="http://schemas.microsoft.com/office/drawing/2014/main" id="{4A2ADB88-4EDC-4124-B89E-FE3173940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25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79 h 109"/>
                  <a:gd name="T14" fmla="*/ 45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6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7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9"/>
                    </a:cubicBezTo>
                    <a:cubicBezTo>
                      <a:pt x="4" y="101"/>
                      <a:pt x="7" y="109"/>
                      <a:pt x="29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3" name="Freeform 484">
                <a:extLst>
                  <a:ext uri="{FF2B5EF4-FFF2-40B4-BE49-F238E27FC236}">
                    <a16:creationId xmlns:a16="http://schemas.microsoft.com/office/drawing/2014/main" id="{46CF5B14-568D-49B7-B919-DAF9DC85E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4" name="Freeform 485">
                <a:extLst>
                  <a:ext uri="{FF2B5EF4-FFF2-40B4-BE49-F238E27FC236}">
                    <a16:creationId xmlns:a16="http://schemas.microsoft.com/office/drawing/2014/main" id="{5A314881-1738-489E-82A1-C49CBC056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2" y="64"/>
                      <a:pt x="6" y="77"/>
                      <a:pt x="2" y="86"/>
                    </a:cubicBezTo>
                    <a:cubicBezTo>
                      <a:pt x="3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5" name="Freeform 486">
                <a:extLst>
                  <a:ext uri="{FF2B5EF4-FFF2-40B4-BE49-F238E27FC236}">
                    <a16:creationId xmlns:a16="http://schemas.microsoft.com/office/drawing/2014/main" id="{D4E33257-B571-47E5-9C81-EB8A3F1AB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33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4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2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6" name="Freeform 487">
                <a:extLst>
                  <a:ext uri="{FF2B5EF4-FFF2-40B4-BE49-F238E27FC236}">
                    <a16:creationId xmlns:a16="http://schemas.microsoft.com/office/drawing/2014/main" id="{0AC8FE2C-2F0F-4737-A401-A43C6941D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659"/>
                <a:ext cx="202" cy="344"/>
              </a:xfrm>
              <a:custGeom>
                <a:avLst/>
                <a:gdLst>
                  <a:gd name="T0" fmla="*/ 0 w 81"/>
                  <a:gd name="T1" fmla="*/ 2368 h 129"/>
                  <a:gd name="T2" fmla="*/ 529 w 81"/>
                  <a:gd name="T3" fmla="*/ 2445 h 129"/>
                  <a:gd name="T4" fmla="*/ 840 w 81"/>
                  <a:gd name="T5" fmla="*/ 2445 h 129"/>
                  <a:gd name="T6" fmla="*/ 1244 w 81"/>
                  <a:gd name="T7" fmla="*/ 2296 h 129"/>
                  <a:gd name="T8" fmla="*/ 1257 w 81"/>
                  <a:gd name="T9" fmla="*/ 1971 h 129"/>
                  <a:gd name="T10" fmla="*/ 1257 w 81"/>
                  <a:gd name="T11" fmla="*/ 1955 h 129"/>
                  <a:gd name="T12" fmla="*/ 1244 w 81"/>
                  <a:gd name="T13" fmla="*/ 931 h 129"/>
                  <a:gd name="T14" fmla="*/ 1244 w 81"/>
                  <a:gd name="T15" fmla="*/ 875 h 129"/>
                  <a:gd name="T16" fmla="*/ 1132 w 81"/>
                  <a:gd name="T17" fmla="*/ 491 h 129"/>
                  <a:gd name="T18" fmla="*/ 279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3" y="127"/>
                      <a:pt x="20" y="126"/>
                      <a:pt x="34" y="129"/>
                    </a:cubicBezTo>
                    <a:cubicBezTo>
                      <a:pt x="42" y="127"/>
                      <a:pt x="51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ubicBezTo>
                      <a:pt x="81" y="103"/>
                      <a:pt x="81" y="103"/>
                      <a:pt x="81" y="103"/>
                    </a:cubicBezTo>
                    <a:cubicBezTo>
                      <a:pt x="78" y="95"/>
                      <a:pt x="79" y="58"/>
                      <a:pt x="80" y="49"/>
                    </a:cubicBezTo>
                    <a:cubicBezTo>
                      <a:pt x="80" y="48"/>
                      <a:pt x="80" y="47"/>
                      <a:pt x="80" y="46"/>
                    </a:cubicBezTo>
                    <a:cubicBezTo>
                      <a:pt x="79" y="39"/>
                      <a:pt x="77" y="29"/>
                      <a:pt x="73" y="26"/>
                    </a:cubicBezTo>
                    <a:cubicBezTo>
                      <a:pt x="53" y="21"/>
                      <a:pt x="30" y="10"/>
                      <a:pt x="18" y="0"/>
                    </a:cubicBezTo>
                    <a:cubicBezTo>
                      <a:pt x="11" y="1"/>
                      <a:pt x="5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7" name="Freeform 488">
                <a:extLst>
                  <a:ext uri="{FF2B5EF4-FFF2-40B4-BE49-F238E27FC236}">
                    <a16:creationId xmlns:a16="http://schemas.microsoft.com/office/drawing/2014/main" id="{007D8528-7A9F-4488-912D-B56423430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83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5" y="111"/>
                    </a:cubicBezTo>
                    <a:cubicBezTo>
                      <a:pt x="9" y="112"/>
                      <a:pt x="12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8" name="Freeform 489">
                <a:extLst>
                  <a:ext uri="{FF2B5EF4-FFF2-40B4-BE49-F238E27FC236}">
                    <a16:creationId xmlns:a16="http://schemas.microsoft.com/office/drawing/2014/main" id="{C54F5725-4B90-4DF2-BF36-EF76930AF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645"/>
                <a:ext cx="233" cy="328"/>
              </a:xfrm>
              <a:custGeom>
                <a:avLst/>
                <a:gdLst>
                  <a:gd name="T0" fmla="*/ 438 w 93"/>
                  <a:gd name="T1" fmla="*/ 2197 h 123"/>
                  <a:gd name="T2" fmla="*/ 564 w 93"/>
                  <a:gd name="T3" fmla="*/ 2333 h 123"/>
                  <a:gd name="T4" fmla="*/ 629 w 93"/>
                  <a:gd name="T5" fmla="*/ 2312 h 123"/>
                  <a:gd name="T6" fmla="*/ 1193 w 93"/>
                  <a:gd name="T7" fmla="*/ 2240 h 123"/>
                  <a:gd name="T8" fmla="*/ 1318 w 93"/>
                  <a:gd name="T9" fmla="*/ 2253 h 123"/>
                  <a:gd name="T10" fmla="*/ 1368 w 93"/>
                  <a:gd name="T11" fmla="*/ 2141 h 123"/>
                  <a:gd name="T12" fmla="*/ 1350 w 93"/>
                  <a:gd name="T13" fmla="*/ 1117 h 123"/>
                  <a:gd name="T14" fmla="*/ 1463 w 93"/>
                  <a:gd name="T15" fmla="*/ 456 h 123"/>
                  <a:gd name="T16" fmla="*/ 1431 w 93"/>
                  <a:gd name="T17" fmla="*/ 227 h 123"/>
                  <a:gd name="T18" fmla="*/ 1097 w 93"/>
                  <a:gd name="T19" fmla="*/ 21 h 123"/>
                  <a:gd name="T20" fmla="*/ 1005 w 93"/>
                  <a:gd name="T21" fmla="*/ 0 h 123"/>
                  <a:gd name="T22" fmla="*/ 158 w 93"/>
                  <a:gd name="T23" fmla="*/ 419 h 123"/>
                  <a:gd name="T24" fmla="*/ 158 w 93"/>
                  <a:gd name="T25" fmla="*/ 419 h 123"/>
                  <a:gd name="T26" fmla="*/ 63 w 93"/>
                  <a:gd name="T27" fmla="*/ 533 h 123"/>
                  <a:gd name="T28" fmla="*/ 63 w 93"/>
                  <a:gd name="T29" fmla="*/ 547 h 123"/>
                  <a:gd name="T30" fmla="*/ 63 w 93"/>
                  <a:gd name="T31" fmla="*/ 1421 h 123"/>
                  <a:gd name="T32" fmla="*/ 63 w 93"/>
                  <a:gd name="T33" fmla="*/ 2141 h 123"/>
                  <a:gd name="T34" fmla="*/ 63 w 93"/>
                  <a:gd name="T35" fmla="*/ 2141 h 123"/>
                  <a:gd name="T36" fmla="*/ 438 w 93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23">
                    <a:moveTo>
                      <a:pt x="28" y="116"/>
                    </a:moveTo>
                    <a:cubicBezTo>
                      <a:pt x="32" y="117"/>
                      <a:pt x="34" y="120"/>
                      <a:pt x="36" y="123"/>
                    </a:cubicBezTo>
                    <a:cubicBezTo>
                      <a:pt x="37" y="122"/>
                      <a:pt x="38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5" y="117"/>
                      <a:pt x="86" y="115"/>
                      <a:pt x="87" y="113"/>
                    </a:cubicBezTo>
                    <a:cubicBezTo>
                      <a:pt x="84" y="101"/>
                      <a:pt x="85" y="77"/>
                      <a:pt x="86" y="59"/>
                    </a:cubicBezTo>
                    <a:cubicBezTo>
                      <a:pt x="87" y="45"/>
                      <a:pt x="90" y="32"/>
                      <a:pt x="93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2" y="11"/>
                      <a:pt x="74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2" y="113"/>
                      <a:pt x="21" y="113"/>
                      <a:pt x="28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9" name="Freeform 490">
                <a:extLst>
                  <a:ext uri="{FF2B5EF4-FFF2-40B4-BE49-F238E27FC236}">
                    <a16:creationId xmlns:a16="http://schemas.microsoft.com/office/drawing/2014/main" id="{7E330877-915A-4501-9818-F512FECBF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0" name="Freeform 491">
                <a:extLst>
                  <a:ext uri="{FF2B5EF4-FFF2-40B4-BE49-F238E27FC236}">
                    <a16:creationId xmlns:a16="http://schemas.microsoft.com/office/drawing/2014/main" id="{E6AEA788-2901-46B9-B58E-C7E6A9E0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" y="2475"/>
                <a:ext cx="973" cy="613"/>
              </a:xfrm>
              <a:custGeom>
                <a:avLst/>
                <a:gdLst>
                  <a:gd name="T0" fmla="*/ 208 w 389"/>
                  <a:gd name="T1" fmla="*/ 888 h 230"/>
                  <a:gd name="T2" fmla="*/ 188 w 389"/>
                  <a:gd name="T3" fmla="*/ 1839 h 230"/>
                  <a:gd name="T4" fmla="*/ 208 w 389"/>
                  <a:gd name="T5" fmla="*/ 2764 h 230"/>
                  <a:gd name="T6" fmla="*/ 283 w 389"/>
                  <a:gd name="T7" fmla="*/ 3196 h 230"/>
                  <a:gd name="T8" fmla="*/ 375 w 389"/>
                  <a:gd name="T9" fmla="*/ 3899 h 230"/>
                  <a:gd name="T10" fmla="*/ 1238 w 389"/>
                  <a:gd name="T11" fmla="*/ 4334 h 230"/>
                  <a:gd name="T12" fmla="*/ 2659 w 389"/>
                  <a:gd name="T13" fmla="*/ 4184 h 230"/>
                  <a:gd name="T14" fmla="*/ 4117 w 389"/>
                  <a:gd name="T15" fmla="*/ 4104 h 230"/>
                  <a:gd name="T16" fmla="*/ 5118 w 389"/>
                  <a:gd name="T17" fmla="*/ 4014 h 230"/>
                  <a:gd name="T18" fmla="*/ 5943 w 389"/>
                  <a:gd name="T19" fmla="*/ 4147 h 230"/>
                  <a:gd name="T20" fmla="*/ 6088 w 389"/>
                  <a:gd name="T21" fmla="*/ 3502 h 230"/>
                  <a:gd name="T22" fmla="*/ 6026 w 389"/>
                  <a:gd name="T23" fmla="*/ 2457 h 230"/>
                  <a:gd name="T24" fmla="*/ 6006 w 389"/>
                  <a:gd name="T25" fmla="*/ 1285 h 230"/>
                  <a:gd name="T26" fmla="*/ 4410 w 389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9" h="230">
                    <a:moveTo>
                      <a:pt x="13" y="47"/>
                    </a:moveTo>
                    <a:cubicBezTo>
                      <a:pt x="0" y="59"/>
                      <a:pt x="12" y="81"/>
                      <a:pt x="12" y="97"/>
                    </a:cubicBezTo>
                    <a:cubicBezTo>
                      <a:pt x="13" y="113"/>
                      <a:pt x="11" y="130"/>
                      <a:pt x="13" y="146"/>
                    </a:cubicBezTo>
                    <a:cubicBezTo>
                      <a:pt x="14" y="154"/>
                      <a:pt x="17" y="161"/>
                      <a:pt x="18" y="169"/>
                    </a:cubicBezTo>
                    <a:cubicBezTo>
                      <a:pt x="21" y="181"/>
                      <a:pt x="20" y="195"/>
                      <a:pt x="24" y="206"/>
                    </a:cubicBezTo>
                    <a:cubicBezTo>
                      <a:pt x="33" y="229"/>
                      <a:pt x="58" y="228"/>
                      <a:pt x="79" y="229"/>
                    </a:cubicBezTo>
                    <a:cubicBezTo>
                      <a:pt x="110" y="230"/>
                      <a:pt x="139" y="223"/>
                      <a:pt x="170" y="221"/>
                    </a:cubicBezTo>
                    <a:cubicBezTo>
                      <a:pt x="201" y="218"/>
                      <a:pt x="232" y="219"/>
                      <a:pt x="263" y="217"/>
                    </a:cubicBezTo>
                    <a:cubicBezTo>
                      <a:pt x="284" y="217"/>
                      <a:pt x="306" y="212"/>
                      <a:pt x="327" y="212"/>
                    </a:cubicBezTo>
                    <a:cubicBezTo>
                      <a:pt x="342" y="212"/>
                      <a:pt x="369" y="230"/>
                      <a:pt x="380" y="219"/>
                    </a:cubicBezTo>
                    <a:cubicBezTo>
                      <a:pt x="389" y="211"/>
                      <a:pt x="388" y="196"/>
                      <a:pt x="389" y="185"/>
                    </a:cubicBezTo>
                    <a:cubicBezTo>
                      <a:pt x="389" y="166"/>
                      <a:pt x="387" y="148"/>
                      <a:pt x="385" y="130"/>
                    </a:cubicBezTo>
                    <a:cubicBezTo>
                      <a:pt x="383" y="109"/>
                      <a:pt x="384" y="89"/>
                      <a:pt x="384" y="68"/>
                    </a:cubicBezTo>
                    <a:cubicBezTo>
                      <a:pt x="385" y="20"/>
                      <a:pt x="323" y="0"/>
                      <a:pt x="282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1" name="Freeform 492">
                <a:extLst>
                  <a:ext uri="{FF2B5EF4-FFF2-40B4-BE49-F238E27FC236}">
                    <a16:creationId xmlns:a16="http://schemas.microsoft.com/office/drawing/2014/main" id="{09473A95-D631-4FDF-A576-1E8E1E507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2352"/>
                <a:ext cx="147" cy="339"/>
              </a:xfrm>
              <a:custGeom>
                <a:avLst/>
                <a:gdLst>
                  <a:gd name="T0" fmla="*/ 820 w 59"/>
                  <a:gd name="T1" fmla="*/ 264 h 127"/>
                  <a:gd name="T2" fmla="*/ 0 w 59"/>
                  <a:gd name="T3" fmla="*/ 876 h 127"/>
                  <a:gd name="T4" fmla="*/ 12 w 59"/>
                  <a:gd name="T5" fmla="*/ 2015 h 127"/>
                  <a:gd name="T6" fmla="*/ 912 w 59"/>
                  <a:gd name="T7" fmla="*/ 2266 h 127"/>
                  <a:gd name="T8" fmla="*/ 912 w 59"/>
                  <a:gd name="T9" fmla="*/ 0 h 127"/>
                  <a:gd name="T10" fmla="*/ 820 w 59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127">
                    <a:moveTo>
                      <a:pt x="53" y="14"/>
                    </a:moveTo>
                    <a:cubicBezTo>
                      <a:pt x="47" y="19"/>
                      <a:pt x="24" y="42"/>
                      <a:pt x="0" y="46"/>
                    </a:cubicBezTo>
                    <a:cubicBezTo>
                      <a:pt x="1" y="50"/>
                      <a:pt x="6" y="91"/>
                      <a:pt x="1" y="106"/>
                    </a:cubicBezTo>
                    <a:cubicBezTo>
                      <a:pt x="8" y="127"/>
                      <a:pt x="41" y="122"/>
                      <a:pt x="59" y="119"/>
                    </a:cubicBezTo>
                    <a:cubicBezTo>
                      <a:pt x="59" y="62"/>
                      <a:pt x="59" y="36"/>
                      <a:pt x="59" y="0"/>
                    </a:cubicBezTo>
                    <a:cubicBezTo>
                      <a:pt x="58" y="5"/>
                      <a:pt x="58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2" name="Freeform 493">
                <a:extLst>
                  <a:ext uri="{FF2B5EF4-FFF2-40B4-BE49-F238E27FC236}">
                    <a16:creationId xmlns:a16="http://schemas.microsoft.com/office/drawing/2014/main" id="{57F1AED1-1266-43E2-AB90-33FF16ADA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355"/>
                <a:ext cx="357" cy="362"/>
              </a:xfrm>
              <a:custGeom>
                <a:avLst/>
                <a:gdLst>
                  <a:gd name="T0" fmla="*/ 2120 w 143"/>
                  <a:gd name="T1" fmla="*/ 849 h 136"/>
                  <a:gd name="T2" fmla="*/ 2007 w 143"/>
                  <a:gd name="T3" fmla="*/ 865 h 136"/>
                  <a:gd name="T4" fmla="*/ 1059 w 143"/>
                  <a:gd name="T5" fmla="*/ 546 h 136"/>
                  <a:gd name="T6" fmla="*/ 979 w 143"/>
                  <a:gd name="T7" fmla="*/ 0 h 136"/>
                  <a:gd name="T8" fmla="*/ 979 w 143"/>
                  <a:gd name="T9" fmla="*/ 0 h 136"/>
                  <a:gd name="T10" fmla="*/ 979 w 143"/>
                  <a:gd name="T11" fmla="*/ 226 h 136"/>
                  <a:gd name="T12" fmla="*/ 88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196 w 143"/>
                  <a:gd name="T19" fmla="*/ 2451 h 136"/>
                  <a:gd name="T20" fmla="*/ 2120 w 143"/>
                  <a:gd name="T21" fmla="*/ 2020 h 136"/>
                  <a:gd name="T22" fmla="*/ 2120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6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3" y="46"/>
                      <a:pt x="75" y="35"/>
                      <a:pt x="68" y="29"/>
                    </a:cubicBezTo>
                    <a:cubicBezTo>
                      <a:pt x="63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3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6" y="107"/>
                    </a:cubicBezTo>
                    <a:cubicBezTo>
                      <a:pt x="143" y="94"/>
                      <a:pt x="137" y="49"/>
                      <a:pt x="136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3" name="Freeform 494">
                <a:extLst>
                  <a:ext uri="{FF2B5EF4-FFF2-40B4-BE49-F238E27FC236}">
                    <a16:creationId xmlns:a16="http://schemas.microsoft.com/office/drawing/2014/main" id="{D05F6930-783C-41AB-9EF8-7ADE910A0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341"/>
                <a:ext cx="415" cy="411"/>
              </a:xfrm>
              <a:custGeom>
                <a:avLst/>
                <a:gdLst>
                  <a:gd name="T0" fmla="*/ 1938 w 166"/>
                  <a:gd name="T1" fmla="*/ 721 h 154"/>
                  <a:gd name="T2" fmla="*/ 1863 w 166"/>
                  <a:gd name="T3" fmla="*/ 363 h 154"/>
                  <a:gd name="T4" fmla="*/ 1863 w 166"/>
                  <a:gd name="T5" fmla="*/ 0 h 154"/>
                  <a:gd name="T6" fmla="*/ 1770 w 166"/>
                  <a:gd name="T7" fmla="*/ 649 h 154"/>
                  <a:gd name="T8" fmla="*/ 833 w 166"/>
                  <a:gd name="T9" fmla="*/ 721 h 154"/>
                  <a:gd name="T10" fmla="*/ 0 w 166"/>
                  <a:gd name="T11" fmla="*/ 2186 h 154"/>
                  <a:gd name="T12" fmla="*/ 0 w 166"/>
                  <a:gd name="T13" fmla="*/ 2186 h 154"/>
                  <a:gd name="T14" fmla="*/ 1408 w 166"/>
                  <a:gd name="T15" fmla="*/ 2778 h 154"/>
                  <a:gd name="T16" fmla="*/ 2595 w 166"/>
                  <a:gd name="T17" fmla="*/ 1332 h 154"/>
                  <a:gd name="T18" fmla="*/ 2595 w 166"/>
                  <a:gd name="T19" fmla="*/ 1289 h 154"/>
                  <a:gd name="T20" fmla="*/ 1938 w 166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6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14"/>
                      <a:pt x="117" y="31"/>
                      <a:pt x="113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6" y="132"/>
                      <a:pt x="69" y="154"/>
                      <a:pt x="90" y="146"/>
                    </a:cubicBezTo>
                    <a:cubicBezTo>
                      <a:pt x="112" y="138"/>
                      <a:pt x="163" y="81"/>
                      <a:pt x="166" y="70"/>
                    </a:cubicBezTo>
                    <a:cubicBezTo>
                      <a:pt x="166" y="69"/>
                      <a:pt x="166" y="68"/>
                      <a:pt x="166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4" name="Freeform 495">
                <a:extLst>
                  <a:ext uri="{FF2B5EF4-FFF2-40B4-BE49-F238E27FC236}">
                    <a16:creationId xmlns:a16="http://schemas.microsoft.com/office/drawing/2014/main" id="{2E672D8A-A72B-4ABD-8E0A-E4621C3FF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095 w 172"/>
                  <a:gd name="T15" fmla="*/ 0 h 101"/>
                  <a:gd name="T16" fmla="*/ 1095 w 172"/>
                  <a:gd name="T17" fmla="*/ 35 h 101"/>
                  <a:gd name="T18" fmla="*/ 0 w 172"/>
                  <a:gd name="T19" fmla="*/ 1420 h 101"/>
                  <a:gd name="T20" fmla="*/ 1300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6" y="2"/>
                      <a:pt x="70" y="0"/>
                    </a:cubicBezTo>
                    <a:cubicBezTo>
                      <a:pt x="70" y="0"/>
                      <a:pt x="70" y="1"/>
                      <a:pt x="70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6" y="89"/>
                      <a:pt x="61" y="101"/>
                      <a:pt x="83" y="101"/>
                    </a:cubicBezTo>
                    <a:cubicBezTo>
                      <a:pt x="105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5" name="Freeform 496">
                <a:extLst>
                  <a:ext uri="{FF2B5EF4-FFF2-40B4-BE49-F238E27FC236}">
                    <a16:creationId xmlns:a16="http://schemas.microsoft.com/office/drawing/2014/main" id="{6C4A2100-B7DB-4F59-AA9F-629C647A4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317"/>
                <a:ext cx="168" cy="347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38 w 67"/>
                  <a:gd name="T7" fmla="*/ 892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6" y="47"/>
                    </a:cubicBezTo>
                    <a:cubicBezTo>
                      <a:pt x="40" y="47"/>
                      <a:pt x="12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6" name="Freeform 497">
                <a:extLst>
                  <a:ext uri="{FF2B5EF4-FFF2-40B4-BE49-F238E27FC236}">
                    <a16:creationId xmlns:a16="http://schemas.microsoft.com/office/drawing/2014/main" id="{D7D737F8-E8BE-432F-BD8D-FCBFFED36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992"/>
                <a:ext cx="130" cy="227"/>
              </a:xfrm>
              <a:custGeom>
                <a:avLst/>
                <a:gdLst>
                  <a:gd name="T0" fmla="*/ 625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70 w 52"/>
                  <a:gd name="T7" fmla="*/ 1199 h 85"/>
                  <a:gd name="T8" fmla="*/ 625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1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8" y="73"/>
                      <a:pt x="49" y="63"/>
                    </a:cubicBezTo>
                    <a:cubicBezTo>
                      <a:pt x="50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7" name="Freeform 498">
                <a:extLst>
                  <a:ext uri="{FF2B5EF4-FFF2-40B4-BE49-F238E27FC236}">
                    <a16:creationId xmlns:a16="http://schemas.microsoft.com/office/drawing/2014/main" id="{AE262EA1-E748-4ACB-9C87-B55BF200D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973"/>
                <a:ext cx="240" cy="243"/>
              </a:xfrm>
              <a:custGeom>
                <a:avLst/>
                <a:gdLst>
                  <a:gd name="T0" fmla="*/ 1425 w 96"/>
                  <a:gd name="T1" fmla="*/ 286 h 91"/>
                  <a:gd name="T2" fmla="*/ 708 w 96"/>
                  <a:gd name="T3" fmla="*/ 35 h 91"/>
                  <a:gd name="T4" fmla="*/ 0 w 96"/>
                  <a:gd name="T5" fmla="*/ 363 h 91"/>
                  <a:gd name="T6" fmla="*/ 50 w 96"/>
                  <a:gd name="T7" fmla="*/ 1332 h 91"/>
                  <a:gd name="T8" fmla="*/ 270 w 96"/>
                  <a:gd name="T9" fmla="*/ 1640 h 91"/>
                  <a:gd name="T10" fmla="*/ 1208 w 96"/>
                  <a:gd name="T11" fmla="*/ 1733 h 91"/>
                  <a:gd name="T12" fmla="*/ 1438 w 96"/>
                  <a:gd name="T13" fmla="*/ 1183 h 91"/>
                  <a:gd name="T14" fmla="*/ 1425 w 96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91" y="15"/>
                    </a:moveTo>
                    <a:cubicBezTo>
                      <a:pt x="85" y="7"/>
                      <a:pt x="69" y="0"/>
                      <a:pt x="45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5" y="32"/>
                      <a:pt x="4" y="61"/>
                      <a:pt x="3" y="70"/>
                    </a:cubicBezTo>
                    <a:cubicBezTo>
                      <a:pt x="4" y="78"/>
                      <a:pt x="3" y="83"/>
                      <a:pt x="17" y="86"/>
                    </a:cubicBezTo>
                    <a:cubicBezTo>
                      <a:pt x="31" y="89"/>
                      <a:pt x="59" y="90"/>
                      <a:pt x="77" y="91"/>
                    </a:cubicBezTo>
                    <a:cubicBezTo>
                      <a:pt x="95" y="91"/>
                      <a:pt x="92" y="79"/>
                      <a:pt x="92" y="62"/>
                    </a:cubicBezTo>
                    <a:cubicBezTo>
                      <a:pt x="91" y="46"/>
                      <a:pt x="96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8" name="Freeform 499">
                <a:extLst>
                  <a:ext uri="{FF2B5EF4-FFF2-40B4-BE49-F238E27FC236}">
                    <a16:creationId xmlns:a16="http://schemas.microsoft.com/office/drawing/2014/main" id="{B2E71325-39EA-4545-833B-0BEBCCEB3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973"/>
                <a:ext cx="242" cy="251"/>
              </a:xfrm>
              <a:custGeom>
                <a:avLst/>
                <a:gdLst>
                  <a:gd name="T0" fmla="*/ 1370 w 97"/>
                  <a:gd name="T1" fmla="*/ 192 h 94"/>
                  <a:gd name="T2" fmla="*/ 541 w 97"/>
                  <a:gd name="T3" fmla="*/ 56 h 94"/>
                  <a:gd name="T4" fmla="*/ 0 w 97"/>
                  <a:gd name="T5" fmla="*/ 248 h 94"/>
                  <a:gd name="T6" fmla="*/ 30 w 97"/>
                  <a:gd name="T7" fmla="*/ 286 h 94"/>
                  <a:gd name="T8" fmla="*/ 42 w 97"/>
                  <a:gd name="T9" fmla="*/ 1183 h 94"/>
                  <a:gd name="T10" fmla="*/ 0 w 97"/>
                  <a:gd name="T11" fmla="*/ 1653 h 94"/>
                  <a:gd name="T12" fmla="*/ 155 w 97"/>
                  <a:gd name="T13" fmla="*/ 1712 h 94"/>
                  <a:gd name="T14" fmla="*/ 1058 w 97"/>
                  <a:gd name="T15" fmla="*/ 1768 h 94"/>
                  <a:gd name="T16" fmla="*/ 1400 w 97"/>
                  <a:gd name="T17" fmla="*/ 1583 h 94"/>
                  <a:gd name="T18" fmla="*/ 1445 w 97"/>
                  <a:gd name="T19" fmla="*/ 1255 h 94"/>
                  <a:gd name="T20" fmla="*/ 137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8" y="10"/>
                    </a:moveTo>
                    <a:cubicBezTo>
                      <a:pt x="80" y="2"/>
                      <a:pt x="66" y="7"/>
                      <a:pt x="35" y="3"/>
                    </a:cubicBezTo>
                    <a:cubicBezTo>
                      <a:pt x="13" y="0"/>
                      <a:pt x="6" y="5"/>
                      <a:pt x="0" y="13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7" y="23"/>
                      <a:pt x="2" y="46"/>
                      <a:pt x="3" y="62"/>
                    </a:cubicBezTo>
                    <a:cubicBezTo>
                      <a:pt x="3" y="73"/>
                      <a:pt x="4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6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8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9" name="Freeform 500">
                <a:extLst>
                  <a:ext uri="{FF2B5EF4-FFF2-40B4-BE49-F238E27FC236}">
                    <a16:creationId xmlns:a16="http://schemas.microsoft.com/office/drawing/2014/main" id="{9881AF05-BF92-4D26-B32D-7496DCCCE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08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58 h 109"/>
                  <a:gd name="T14" fmla="*/ 43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5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6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6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8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0" name="Freeform 501">
                <a:extLst>
                  <a:ext uri="{FF2B5EF4-FFF2-40B4-BE49-F238E27FC236}">
                    <a16:creationId xmlns:a16="http://schemas.microsoft.com/office/drawing/2014/main" id="{89E27E8D-5664-40DA-B051-D7ED33D94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987"/>
                <a:ext cx="57" cy="213"/>
              </a:xfrm>
              <a:custGeom>
                <a:avLst/>
                <a:gdLst>
                  <a:gd name="T0" fmla="*/ 349 w 23"/>
                  <a:gd name="T1" fmla="*/ 35 h 80"/>
                  <a:gd name="T2" fmla="*/ 12 w 23"/>
                  <a:gd name="T3" fmla="*/ 205 h 80"/>
                  <a:gd name="T4" fmla="*/ 30 w 23"/>
                  <a:gd name="T5" fmla="*/ 1134 h 80"/>
                  <a:gd name="T6" fmla="*/ 337 w 23"/>
                  <a:gd name="T7" fmla="*/ 1510 h 80"/>
                  <a:gd name="T8" fmla="*/ 349 w 23"/>
                  <a:gd name="T9" fmla="*/ 1078 h 80"/>
                  <a:gd name="T10" fmla="*/ 349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0"/>
                      <a:pt x="1" y="11"/>
                    </a:cubicBezTo>
                    <a:cubicBezTo>
                      <a:pt x="1" y="22"/>
                      <a:pt x="1" y="46"/>
                      <a:pt x="2" y="60"/>
                    </a:cubicBezTo>
                    <a:cubicBezTo>
                      <a:pt x="4" y="74"/>
                      <a:pt x="0" y="78"/>
                      <a:pt x="22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1" name="Freeform 502">
                <a:extLst>
                  <a:ext uri="{FF2B5EF4-FFF2-40B4-BE49-F238E27FC236}">
                    <a16:creationId xmlns:a16="http://schemas.microsoft.com/office/drawing/2014/main" id="{58F40D1E-64E4-4902-8183-9B04D15FF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957"/>
                <a:ext cx="172" cy="254"/>
              </a:xfrm>
              <a:custGeom>
                <a:avLst/>
                <a:gdLst>
                  <a:gd name="T0" fmla="*/ 1057 w 69"/>
                  <a:gd name="T1" fmla="*/ 1358 h 95"/>
                  <a:gd name="T2" fmla="*/ 1037 w 69"/>
                  <a:gd name="T3" fmla="*/ 422 h 95"/>
                  <a:gd name="T4" fmla="*/ 1057 w 69"/>
                  <a:gd name="T5" fmla="*/ 342 h 95"/>
                  <a:gd name="T6" fmla="*/ 1057 w 69"/>
                  <a:gd name="T7" fmla="*/ 321 h 95"/>
                  <a:gd name="T8" fmla="*/ 603 w 69"/>
                  <a:gd name="T9" fmla="*/ 21 h 95"/>
                  <a:gd name="T10" fmla="*/ 62 w 69"/>
                  <a:gd name="T11" fmla="*/ 94 h 95"/>
                  <a:gd name="T12" fmla="*/ 0 w 69"/>
                  <a:gd name="T13" fmla="*/ 115 h 95"/>
                  <a:gd name="T14" fmla="*/ 42 w 69"/>
                  <a:gd name="T15" fmla="*/ 973 h 95"/>
                  <a:gd name="T16" fmla="*/ 12 w 69"/>
                  <a:gd name="T17" fmla="*/ 1644 h 95"/>
                  <a:gd name="T18" fmla="*/ 75 w 69"/>
                  <a:gd name="T19" fmla="*/ 1759 h 95"/>
                  <a:gd name="T20" fmla="*/ 683 w 69"/>
                  <a:gd name="T21" fmla="*/ 1700 h 95"/>
                  <a:gd name="T22" fmla="*/ 1057 w 69"/>
                  <a:gd name="T23" fmla="*/ 1551 h 95"/>
                  <a:gd name="T24" fmla="*/ 1069 w 69"/>
                  <a:gd name="T25" fmla="*/ 1529 h 95"/>
                  <a:gd name="T26" fmla="*/ 1057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8" y="71"/>
                    </a:moveTo>
                    <a:cubicBezTo>
                      <a:pt x="67" y="57"/>
                      <a:pt x="67" y="33"/>
                      <a:pt x="67" y="22"/>
                    </a:cubicBezTo>
                    <a:cubicBezTo>
                      <a:pt x="67" y="21"/>
                      <a:pt x="68" y="19"/>
                      <a:pt x="68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4" y="9"/>
                      <a:pt x="58" y="1"/>
                      <a:pt x="39" y="1"/>
                    </a:cubicBezTo>
                    <a:cubicBezTo>
                      <a:pt x="20" y="0"/>
                      <a:pt x="14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3" y="39"/>
                      <a:pt x="3" y="51"/>
                    </a:cubicBezTo>
                    <a:cubicBezTo>
                      <a:pt x="2" y="64"/>
                      <a:pt x="5" y="77"/>
                      <a:pt x="1" y="86"/>
                    </a:cubicBezTo>
                    <a:cubicBezTo>
                      <a:pt x="3" y="87"/>
                      <a:pt x="2" y="91"/>
                      <a:pt x="5" y="92"/>
                    </a:cubicBezTo>
                    <a:cubicBezTo>
                      <a:pt x="12" y="95"/>
                      <a:pt x="27" y="91"/>
                      <a:pt x="44" y="89"/>
                    </a:cubicBezTo>
                    <a:cubicBezTo>
                      <a:pt x="62" y="87"/>
                      <a:pt x="62" y="91"/>
                      <a:pt x="68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8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2" name="Freeform 503">
                <a:extLst>
                  <a:ext uri="{FF2B5EF4-FFF2-40B4-BE49-F238E27FC236}">
                    <a16:creationId xmlns:a16="http://schemas.microsoft.com/office/drawing/2014/main" id="{D145C161-5274-4120-B32D-3184D8105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2728"/>
                <a:ext cx="263" cy="267"/>
              </a:xfrm>
              <a:custGeom>
                <a:avLst/>
                <a:gdLst>
                  <a:gd name="T0" fmla="*/ 1601 w 105"/>
                  <a:gd name="T1" fmla="*/ 435 h 100"/>
                  <a:gd name="T2" fmla="*/ 534 w 105"/>
                  <a:gd name="T3" fmla="*/ 35 h 100"/>
                  <a:gd name="T4" fmla="*/ 408 w 105"/>
                  <a:gd name="T5" fmla="*/ 0 h 100"/>
                  <a:gd name="T6" fmla="*/ 396 w 105"/>
                  <a:gd name="T7" fmla="*/ 21 h 100"/>
                  <a:gd name="T8" fmla="*/ 95 w 105"/>
                  <a:gd name="T9" fmla="*/ 35 h 100"/>
                  <a:gd name="T10" fmla="*/ 20 w 105"/>
                  <a:gd name="T11" fmla="*/ 435 h 100"/>
                  <a:gd name="T12" fmla="*/ 33 w 105"/>
                  <a:gd name="T13" fmla="*/ 1469 h 100"/>
                  <a:gd name="T14" fmla="*/ 333 w 105"/>
                  <a:gd name="T15" fmla="*/ 1768 h 100"/>
                  <a:gd name="T16" fmla="*/ 1255 w 105"/>
                  <a:gd name="T17" fmla="*/ 1754 h 100"/>
                  <a:gd name="T18" fmla="*/ 1601 w 105"/>
                  <a:gd name="T19" fmla="*/ 457 h 100"/>
                  <a:gd name="T20" fmla="*/ 1601 w 105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5" h="100">
                    <a:moveTo>
                      <a:pt x="102" y="23"/>
                    </a:moveTo>
                    <a:cubicBezTo>
                      <a:pt x="79" y="20"/>
                      <a:pt x="46" y="12"/>
                      <a:pt x="34" y="2"/>
                    </a:cubicBezTo>
                    <a:cubicBezTo>
                      <a:pt x="31" y="2"/>
                      <a:pt x="29" y="1"/>
                      <a:pt x="26" y="0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0" y="3"/>
                      <a:pt x="13" y="3"/>
                      <a:pt x="6" y="2"/>
                    </a:cubicBezTo>
                    <a:cubicBezTo>
                      <a:pt x="1" y="7"/>
                      <a:pt x="2" y="15"/>
                      <a:pt x="1" y="23"/>
                    </a:cubicBezTo>
                    <a:cubicBezTo>
                      <a:pt x="0" y="32"/>
                      <a:pt x="0" y="69"/>
                      <a:pt x="2" y="77"/>
                    </a:cubicBezTo>
                    <a:cubicBezTo>
                      <a:pt x="6" y="89"/>
                      <a:pt x="5" y="94"/>
                      <a:pt x="21" y="93"/>
                    </a:cubicBezTo>
                    <a:cubicBezTo>
                      <a:pt x="37" y="92"/>
                      <a:pt x="53" y="100"/>
                      <a:pt x="80" y="92"/>
                    </a:cubicBezTo>
                    <a:cubicBezTo>
                      <a:pt x="97" y="87"/>
                      <a:pt x="105" y="66"/>
                      <a:pt x="102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3" name="Freeform 504">
                <a:extLst>
                  <a:ext uri="{FF2B5EF4-FFF2-40B4-BE49-F238E27FC236}">
                    <a16:creationId xmlns:a16="http://schemas.microsoft.com/office/drawing/2014/main" id="{2AA9598E-DE61-4BE8-B817-E1E1BB5F6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659"/>
                <a:ext cx="203" cy="344"/>
              </a:xfrm>
              <a:custGeom>
                <a:avLst/>
                <a:gdLst>
                  <a:gd name="T0" fmla="*/ 127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56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47 w 81"/>
                  <a:gd name="T19" fmla="*/ 2445 h 129"/>
                  <a:gd name="T20" fmla="*/ 1256 w 81"/>
                  <a:gd name="T21" fmla="*/ 2296 h 129"/>
                  <a:gd name="T22" fmla="*/ 127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1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8" y="95"/>
                      <a:pt x="78" y="58"/>
                      <a:pt x="79" y="49"/>
                    </a:cubicBezTo>
                    <a:cubicBezTo>
                      <a:pt x="79" y="48"/>
                      <a:pt x="80" y="47"/>
                      <a:pt x="80" y="46"/>
                    </a:cubicBezTo>
                    <a:cubicBezTo>
                      <a:pt x="79" y="39"/>
                      <a:pt x="76" y="29"/>
                      <a:pt x="73" y="26"/>
                    </a:cubicBezTo>
                    <a:cubicBezTo>
                      <a:pt x="53" y="21"/>
                      <a:pt x="30" y="10"/>
                      <a:pt x="17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6"/>
                      <a:pt x="0" y="125"/>
                    </a:cubicBezTo>
                    <a:cubicBezTo>
                      <a:pt x="13" y="127"/>
                      <a:pt x="20" y="125"/>
                      <a:pt x="34" y="129"/>
                    </a:cubicBezTo>
                    <a:cubicBezTo>
                      <a:pt x="41" y="127"/>
                      <a:pt x="50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4" name="Freeform 505">
                <a:extLst>
                  <a:ext uri="{FF2B5EF4-FFF2-40B4-BE49-F238E27FC236}">
                    <a16:creationId xmlns:a16="http://schemas.microsoft.com/office/drawing/2014/main" id="{22392848-4BC5-42B8-9ED9-2743A307A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669"/>
                <a:ext cx="102" cy="323"/>
              </a:xfrm>
              <a:custGeom>
                <a:avLst/>
                <a:gdLst>
                  <a:gd name="T0" fmla="*/ 632 w 41"/>
                  <a:gd name="T1" fmla="*/ 21 h 121"/>
                  <a:gd name="T2" fmla="*/ 229 w 41"/>
                  <a:gd name="T3" fmla="*/ 93 h 121"/>
                  <a:gd name="T4" fmla="*/ 30 w 41"/>
                  <a:gd name="T5" fmla="*/ 948 h 121"/>
                  <a:gd name="T6" fmla="*/ 75 w 41"/>
                  <a:gd name="T7" fmla="*/ 2109 h 121"/>
                  <a:gd name="T8" fmla="*/ 216 w 41"/>
                  <a:gd name="T9" fmla="*/ 2210 h 121"/>
                  <a:gd name="T10" fmla="*/ 433 w 41"/>
                  <a:gd name="T11" fmla="*/ 2301 h 121"/>
                  <a:gd name="T12" fmla="*/ 632 w 41"/>
                  <a:gd name="T13" fmla="*/ 2301 h 121"/>
                  <a:gd name="T14" fmla="*/ 632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0" y="106"/>
                      <a:pt x="5" y="111"/>
                    </a:cubicBezTo>
                    <a:cubicBezTo>
                      <a:pt x="9" y="112"/>
                      <a:pt x="12" y="114"/>
                      <a:pt x="14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7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5" name="Freeform 506">
                <a:extLst>
                  <a:ext uri="{FF2B5EF4-FFF2-40B4-BE49-F238E27FC236}">
                    <a16:creationId xmlns:a16="http://schemas.microsoft.com/office/drawing/2014/main" id="{6A122565-B97F-4D55-9AD7-8C3CA74BB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83 w 94"/>
                  <a:gd name="T3" fmla="*/ 2333 h 123"/>
                  <a:gd name="T4" fmla="*/ 645 w 94"/>
                  <a:gd name="T5" fmla="*/ 2312 h 123"/>
                  <a:gd name="T6" fmla="*/ 1188 w 94"/>
                  <a:gd name="T7" fmla="*/ 2240 h 123"/>
                  <a:gd name="T8" fmla="*/ 1333 w 94"/>
                  <a:gd name="T9" fmla="*/ 2253 h 123"/>
                  <a:gd name="T10" fmla="*/ 1375 w 94"/>
                  <a:gd name="T11" fmla="*/ 2141 h 123"/>
                  <a:gd name="T12" fmla="*/ 1363 w 94"/>
                  <a:gd name="T13" fmla="*/ 1117 h 123"/>
                  <a:gd name="T14" fmla="*/ 1470 w 94"/>
                  <a:gd name="T15" fmla="*/ 456 h 123"/>
                  <a:gd name="T16" fmla="*/ 1438 w 94"/>
                  <a:gd name="T17" fmla="*/ 227 h 123"/>
                  <a:gd name="T18" fmla="*/ 1113 w 94"/>
                  <a:gd name="T19" fmla="*/ 21 h 123"/>
                  <a:gd name="T20" fmla="*/ 1020 w 94"/>
                  <a:gd name="T21" fmla="*/ 0 h 123"/>
                  <a:gd name="T22" fmla="*/ 175 w 94"/>
                  <a:gd name="T23" fmla="*/ 419 h 123"/>
                  <a:gd name="T24" fmla="*/ 175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83 w 94"/>
                  <a:gd name="T33" fmla="*/ 2141 h 123"/>
                  <a:gd name="T34" fmla="*/ 8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7" y="123"/>
                    </a:cubicBezTo>
                    <a:cubicBezTo>
                      <a:pt x="38" y="122"/>
                      <a:pt x="39" y="122"/>
                      <a:pt x="41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80" y="118"/>
                      <a:pt x="82" y="118"/>
                      <a:pt x="85" y="119"/>
                    </a:cubicBezTo>
                    <a:cubicBezTo>
                      <a:pt x="86" y="117"/>
                      <a:pt x="87" y="115"/>
                      <a:pt x="88" y="113"/>
                    </a:cubicBezTo>
                    <a:cubicBezTo>
                      <a:pt x="85" y="101"/>
                      <a:pt x="85" y="77"/>
                      <a:pt x="87" y="59"/>
                    </a:cubicBezTo>
                    <a:cubicBezTo>
                      <a:pt x="88" y="45"/>
                      <a:pt x="91" y="32"/>
                      <a:pt x="94" y="24"/>
                    </a:cubicBezTo>
                    <a:cubicBezTo>
                      <a:pt x="92" y="19"/>
                      <a:pt x="92" y="15"/>
                      <a:pt x="92" y="12"/>
                    </a:cubicBezTo>
                    <a:cubicBezTo>
                      <a:pt x="83" y="11"/>
                      <a:pt x="75" y="8"/>
                      <a:pt x="71" y="1"/>
                    </a:cubicBezTo>
                    <a:cubicBezTo>
                      <a:pt x="69" y="1"/>
                      <a:pt x="68" y="1"/>
                      <a:pt x="65" y="0"/>
                    </a:cubicBezTo>
                    <a:cubicBezTo>
                      <a:pt x="57" y="8"/>
                      <a:pt x="30" y="25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4"/>
                      <a:pt x="8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5" y="59"/>
                      <a:pt x="4" y="75"/>
                    </a:cubicBezTo>
                    <a:cubicBezTo>
                      <a:pt x="4" y="91"/>
                      <a:pt x="3" y="111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13" y="113"/>
                      <a:pt x="22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6" name="Freeform 507">
                <a:extLst>
                  <a:ext uri="{FF2B5EF4-FFF2-40B4-BE49-F238E27FC236}">
                    <a16:creationId xmlns:a16="http://schemas.microsoft.com/office/drawing/2014/main" id="{0094CED2-50EA-426D-AE6E-6B6DDBB73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7" name="Freeform 508">
                <a:extLst>
                  <a:ext uri="{FF2B5EF4-FFF2-40B4-BE49-F238E27FC236}">
                    <a16:creationId xmlns:a16="http://schemas.microsoft.com/office/drawing/2014/main" id="{A70F38EB-6151-49A7-9066-05EC93FEF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8" name="Freeform 509">
                <a:extLst>
                  <a:ext uri="{FF2B5EF4-FFF2-40B4-BE49-F238E27FC236}">
                    <a16:creationId xmlns:a16="http://schemas.microsoft.com/office/drawing/2014/main" id="{45E00F99-7539-4D07-BE4B-0FCFCDEE8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3160"/>
                <a:ext cx="990" cy="120"/>
              </a:xfrm>
              <a:custGeom>
                <a:avLst/>
                <a:gdLst>
                  <a:gd name="T0" fmla="*/ 6175 w 396"/>
                  <a:gd name="T1" fmla="*/ 285 h 45"/>
                  <a:gd name="T2" fmla="*/ 5875 w 396"/>
                  <a:gd name="T3" fmla="*/ 77 h 45"/>
                  <a:gd name="T4" fmla="*/ 5863 w 396"/>
                  <a:gd name="T5" fmla="*/ 93 h 45"/>
                  <a:gd name="T6" fmla="*/ 5488 w 396"/>
                  <a:gd name="T7" fmla="*/ 248 h 45"/>
                  <a:gd name="T8" fmla="*/ 4875 w 396"/>
                  <a:gd name="T9" fmla="*/ 307 h 45"/>
                  <a:gd name="T10" fmla="*/ 4813 w 396"/>
                  <a:gd name="T11" fmla="*/ 192 h 45"/>
                  <a:gd name="T12" fmla="*/ 4833 w 396"/>
                  <a:gd name="T13" fmla="*/ 192 h 45"/>
                  <a:gd name="T14" fmla="*/ 4750 w 396"/>
                  <a:gd name="T15" fmla="*/ 307 h 45"/>
                  <a:gd name="T16" fmla="*/ 3958 w 396"/>
                  <a:gd name="T17" fmla="*/ 477 h 45"/>
                  <a:gd name="T18" fmla="*/ 3563 w 396"/>
                  <a:gd name="T19" fmla="*/ 115 h 45"/>
                  <a:gd name="T20" fmla="*/ 3520 w 396"/>
                  <a:gd name="T21" fmla="*/ 248 h 45"/>
                  <a:gd name="T22" fmla="*/ 3175 w 396"/>
                  <a:gd name="T23" fmla="*/ 435 h 45"/>
                  <a:gd name="T24" fmla="*/ 2270 w 396"/>
                  <a:gd name="T25" fmla="*/ 376 h 45"/>
                  <a:gd name="T26" fmla="*/ 2113 w 396"/>
                  <a:gd name="T27" fmla="*/ 320 h 45"/>
                  <a:gd name="T28" fmla="*/ 2113 w 396"/>
                  <a:gd name="T29" fmla="*/ 320 h 45"/>
                  <a:gd name="T30" fmla="*/ 1925 w 396"/>
                  <a:gd name="T31" fmla="*/ 397 h 45"/>
                  <a:gd name="T32" fmla="*/ 988 w 396"/>
                  <a:gd name="T33" fmla="*/ 307 h 45"/>
                  <a:gd name="T34" fmla="*/ 770 w 396"/>
                  <a:gd name="T35" fmla="*/ 0 h 45"/>
                  <a:gd name="T36" fmla="*/ 0 w 396"/>
                  <a:gd name="T37" fmla="*/ 285 h 45"/>
                  <a:gd name="T38" fmla="*/ 0 w 396"/>
                  <a:gd name="T39" fmla="*/ 683 h 45"/>
                  <a:gd name="T40" fmla="*/ 3238 w 396"/>
                  <a:gd name="T41" fmla="*/ 853 h 45"/>
                  <a:gd name="T42" fmla="*/ 6188 w 396"/>
                  <a:gd name="T43" fmla="*/ 683 h 45"/>
                  <a:gd name="T44" fmla="*/ 6175 w 396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6" h="45">
                    <a:moveTo>
                      <a:pt x="395" y="15"/>
                    </a:moveTo>
                    <a:cubicBezTo>
                      <a:pt x="378" y="13"/>
                      <a:pt x="376" y="11"/>
                      <a:pt x="376" y="4"/>
                    </a:cubicBezTo>
                    <a:cubicBezTo>
                      <a:pt x="376" y="4"/>
                      <a:pt x="376" y="4"/>
                      <a:pt x="375" y="5"/>
                    </a:cubicBezTo>
                    <a:cubicBezTo>
                      <a:pt x="369" y="15"/>
                      <a:pt x="369" y="11"/>
                      <a:pt x="351" y="13"/>
                    </a:cubicBezTo>
                    <a:cubicBezTo>
                      <a:pt x="334" y="15"/>
                      <a:pt x="319" y="19"/>
                      <a:pt x="312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9" y="10"/>
                      <a:pt x="309" y="10"/>
                      <a:pt x="309" y="10"/>
                    </a:cubicBezTo>
                    <a:cubicBezTo>
                      <a:pt x="308" y="12"/>
                      <a:pt x="306" y="14"/>
                      <a:pt x="304" y="16"/>
                    </a:cubicBezTo>
                    <a:cubicBezTo>
                      <a:pt x="294" y="23"/>
                      <a:pt x="275" y="24"/>
                      <a:pt x="253" y="25"/>
                    </a:cubicBezTo>
                    <a:cubicBezTo>
                      <a:pt x="232" y="26"/>
                      <a:pt x="228" y="18"/>
                      <a:pt x="228" y="6"/>
                    </a:cubicBezTo>
                    <a:cubicBezTo>
                      <a:pt x="227" y="9"/>
                      <a:pt x="226" y="11"/>
                      <a:pt x="225" y="13"/>
                    </a:cubicBezTo>
                    <a:cubicBezTo>
                      <a:pt x="221" y="19"/>
                      <a:pt x="216" y="24"/>
                      <a:pt x="203" y="23"/>
                    </a:cubicBezTo>
                    <a:cubicBezTo>
                      <a:pt x="181" y="21"/>
                      <a:pt x="156" y="21"/>
                      <a:pt x="145" y="20"/>
                    </a:cubicBezTo>
                    <a:cubicBezTo>
                      <a:pt x="141" y="20"/>
                      <a:pt x="138" y="19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3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50" y="8"/>
                      <a:pt x="49" y="0"/>
                    </a:cubicBezTo>
                    <a:cubicBezTo>
                      <a:pt x="48" y="10"/>
                      <a:pt x="32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0" y="39"/>
                      <a:pt x="132" y="45"/>
                      <a:pt x="207" y="45"/>
                    </a:cubicBezTo>
                    <a:cubicBezTo>
                      <a:pt x="283" y="45"/>
                      <a:pt x="363" y="39"/>
                      <a:pt x="396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9" name="Oval 510">
                <a:extLst>
                  <a:ext uri="{FF2B5EF4-FFF2-40B4-BE49-F238E27FC236}">
                    <a16:creationId xmlns:a16="http://schemas.microsoft.com/office/drawing/2014/main" id="{B6E9C6AC-6C52-4A47-992D-49B0D667D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" y="2528"/>
                <a:ext cx="92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0" name="Oval 511">
                <a:extLst>
                  <a:ext uri="{FF2B5EF4-FFF2-40B4-BE49-F238E27FC236}">
                    <a16:creationId xmlns:a16="http://schemas.microsoft.com/office/drawing/2014/main" id="{31A9CDFC-8B86-461A-ABBF-B8DD4B1D6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1" name="Oval 512">
                <a:extLst>
                  <a:ext uri="{FF2B5EF4-FFF2-40B4-BE49-F238E27FC236}">
                    <a16:creationId xmlns:a16="http://schemas.microsoft.com/office/drawing/2014/main" id="{DCD3C8BC-A731-4685-911B-A460C8A91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" y="25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2" name="Freeform 513">
                <a:extLst>
                  <a:ext uri="{FF2B5EF4-FFF2-40B4-BE49-F238E27FC236}">
                    <a16:creationId xmlns:a16="http://schemas.microsoft.com/office/drawing/2014/main" id="{92731663-8CCD-4A73-8EA9-1A595662B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2531"/>
                <a:ext cx="75" cy="82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4 h 31"/>
                  <a:gd name="T4" fmla="*/ 145 w 30"/>
                  <a:gd name="T5" fmla="*/ 497 h 31"/>
                  <a:gd name="T6" fmla="*/ 0 w 30"/>
                  <a:gd name="T7" fmla="*/ 463 h 31"/>
                  <a:gd name="T8" fmla="*/ 220 w 30"/>
                  <a:gd name="T9" fmla="*/ 574 h 31"/>
                  <a:gd name="T10" fmla="*/ 470 w 30"/>
                  <a:gd name="T11" fmla="*/ 280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4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43" name="Oval 514">
                <a:extLst>
                  <a:ext uri="{FF2B5EF4-FFF2-40B4-BE49-F238E27FC236}">
                    <a16:creationId xmlns:a16="http://schemas.microsoft.com/office/drawing/2014/main" id="{57F59BFD-5BCF-40A1-B0AB-191BAD415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4" name="Oval 515">
                <a:extLst>
                  <a:ext uri="{FF2B5EF4-FFF2-40B4-BE49-F238E27FC236}">
                    <a16:creationId xmlns:a16="http://schemas.microsoft.com/office/drawing/2014/main" id="{627A63B3-E9E6-45B1-83C5-A3F7F42B9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" y="254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5" name="Oval 516">
                <a:extLst>
                  <a:ext uri="{FF2B5EF4-FFF2-40B4-BE49-F238E27FC236}">
                    <a16:creationId xmlns:a16="http://schemas.microsoft.com/office/drawing/2014/main" id="{F7FB1936-1198-4AA7-A9DE-024CEBEFD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6" name="Oval 517">
                <a:extLst>
                  <a:ext uri="{FF2B5EF4-FFF2-40B4-BE49-F238E27FC236}">
                    <a16:creationId xmlns:a16="http://schemas.microsoft.com/office/drawing/2014/main" id="{18E8415F-F82E-4F29-A5D9-47C6DAA5D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7" name="Oval 518">
                <a:extLst>
                  <a:ext uri="{FF2B5EF4-FFF2-40B4-BE49-F238E27FC236}">
                    <a16:creationId xmlns:a16="http://schemas.microsoft.com/office/drawing/2014/main" id="{92F4AA33-7DA3-44AC-B50F-4D8A67052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" y="2619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8" name="Freeform 519">
                <a:extLst>
                  <a:ext uri="{FF2B5EF4-FFF2-40B4-BE49-F238E27FC236}">
                    <a16:creationId xmlns:a16="http://schemas.microsoft.com/office/drawing/2014/main" id="{9AE81A75-96EF-4A6C-BA2F-DE8029182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2629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49" name="Oval 520">
                <a:extLst>
                  <a:ext uri="{FF2B5EF4-FFF2-40B4-BE49-F238E27FC236}">
                    <a16:creationId xmlns:a16="http://schemas.microsoft.com/office/drawing/2014/main" id="{53C88977-02E1-435C-85B3-E8DB3C916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0" name="Oval 521">
                <a:extLst>
                  <a:ext uri="{FF2B5EF4-FFF2-40B4-BE49-F238E27FC236}">
                    <a16:creationId xmlns:a16="http://schemas.microsoft.com/office/drawing/2014/main" id="{C2CB5092-E41C-4CFA-9BC1-5B4B3584D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1" name="Oval 522">
                <a:extLst>
                  <a:ext uri="{FF2B5EF4-FFF2-40B4-BE49-F238E27FC236}">
                    <a16:creationId xmlns:a16="http://schemas.microsoft.com/office/drawing/2014/main" id="{8916635C-FE79-40E0-AEE0-6DBBF1654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2" name="Oval 523">
                <a:extLst>
                  <a:ext uri="{FF2B5EF4-FFF2-40B4-BE49-F238E27FC236}">
                    <a16:creationId xmlns:a16="http://schemas.microsoft.com/office/drawing/2014/main" id="{81AD218E-CD97-4004-8C83-521CB3F1B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3" name="Oval 524">
                <a:extLst>
                  <a:ext uri="{FF2B5EF4-FFF2-40B4-BE49-F238E27FC236}">
                    <a16:creationId xmlns:a16="http://schemas.microsoft.com/office/drawing/2014/main" id="{33A7EAB3-FFF2-4C3B-A3FB-FDFBC15FD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4" name="Freeform 525">
                <a:extLst>
                  <a:ext uri="{FF2B5EF4-FFF2-40B4-BE49-F238E27FC236}">
                    <a16:creationId xmlns:a16="http://schemas.microsoft.com/office/drawing/2014/main" id="{A37AE547-0D5F-4BD8-BFF2-DEB1C141B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520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55" name="Oval 526">
                <a:extLst>
                  <a:ext uri="{FF2B5EF4-FFF2-40B4-BE49-F238E27FC236}">
                    <a16:creationId xmlns:a16="http://schemas.microsoft.com/office/drawing/2014/main" id="{5F7091E3-BA91-4B03-9FEE-47DAD661E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2531"/>
                <a:ext cx="38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6" name="Oval 527">
                <a:extLst>
                  <a:ext uri="{FF2B5EF4-FFF2-40B4-BE49-F238E27FC236}">
                    <a16:creationId xmlns:a16="http://schemas.microsoft.com/office/drawing/2014/main" id="{FD138D25-F31D-4162-BF29-A44803B68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253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7" name="Oval 528">
                <a:extLst>
                  <a:ext uri="{FF2B5EF4-FFF2-40B4-BE49-F238E27FC236}">
                    <a16:creationId xmlns:a16="http://schemas.microsoft.com/office/drawing/2014/main" id="{3E26FABD-8D22-4277-A0A6-D7E8057EC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8" name="Oval 529">
                <a:extLst>
                  <a:ext uri="{FF2B5EF4-FFF2-40B4-BE49-F238E27FC236}">
                    <a16:creationId xmlns:a16="http://schemas.microsoft.com/office/drawing/2014/main" id="{D2F02994-F1DE-46D5-BD24-144B12D12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9" name="Oval 530">
                <a:extLst>
                  <a:ext uri="{FF2B5EF4-FFF2-40B4-BE49-F238E27FC236}">
                    <a16:creationId xmlns:a16="http://schemas.microsoft.com/office/drawing/2014/main" id="{DB9D4DF4-1FC5-4E94-AC1E-64584FA51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765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0" name="Freeform 531">
                <a:extLst>
                  <a:ext uri="{FF2B5EF4-FFF2-40B4-BE49-F238E27FC236}">
                    <a16:creationId xmlns:a16="http://schemas.microsoft.com/office/drawing/2014/main" id="{56F13EF1-176F-4870-9516-B402D298C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77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61" name="Oval 532">
                <a:extLst>
                  <a:ext uri="{FF2B5EF4-FFF2-40B4-BE49-F238E27FC236}">
                    <a16:creationId xmlns:a16="http://schemas.microsoft.com/office/drawing/2014/main" id="{AFDD4C38-B9C4-46D9-B363-4EF0A77FA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2" name="Oval 533">
                <a:extLst>
                  <a:ext uri="{FF2B5EF4-FFF2-40B4-BE49-F238E27FC236}">
                    <a16:creationId xmlns:a16="http://schemas.microsoft.com/office/drawing/2014/main" id="{E5A4273C-15E9-462C-8F65-4F5C43B31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2795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3" name="Oval 534">
                <a:extLst>
                  <a:ext uri="{FF2B5EF4-FFF2-40B4-BE49-F238E27FC236}">
                    <a16:creationId xmlns:a16="http://schemas.microsoft.com/office/drawing/2014/main" id="{8627F8BB-66E8-457F-AFC3-594E8D8D5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" y="2845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4" name="Oval 535">
                <a:extLst>
                  <a:ext uri="{FF2B5EF4-FFF2-40B4-BE49-F238E27FC236}">
                    <a16:creationId xmlns:a16="http://schemas.microsoft.com/office/drawing/2014/main" id="{2D4C3913-F99E-4AEC-A3E4-CF886D2D2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2843"/>
                <a:ext cx="77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5" name="Oval 536">
                <a:extLst>
                  <a:ext uri="{FF2B5EF4-FFF2-40B4-BE49-F238E27FC236}">
                    <a16:creationId xmlns:a16="http://schemas.microsoft.com/office/drawing/2014/main" id="{9558D688-DF51-4678-B988-399A43436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840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6" name="Freeform 537">
                <a:extLst>
                  <a:ext uri="{FF2B5EF4-FFF2-40B4-BE49-F238E27FC236}">
                    <a16:creationId xmlns:a16="http://schemas.microsoft.com/office/drawing/2014/main" id="{73CDAA82-0478-43DA-B152-D7C1807C8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284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67" name="Oval 538">
                <a:extLst>
                  <a:ext uri="{FF2B5EF4-FFF2-40B4-BE49-F238E27FC236}">
                    <a16:creationId xmlns:a16="http://schemas.microsoft.com/office/drawing/2014/main" id="{F2600990-2754-48DE-B2B6-0E5867BC0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2859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8" name="Oval 539">
                <a:extLst>
                  <a:ext uri="{FF2B5EF4-FFF2-40B4-BE49-F238E27FC236}">
                    <a16:creationId xmlns:a16="http://schemas.microsoft.com/office/drawing/2014/main" id="{6E27D6D9-280A-4CB4-BF6A-E60DF954B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" y="28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9" name="Oval 540">
                <a:extLst>
                  <a:ext uri="{FF2B5EF4-FFF2-40B4-BE49-F238E27FC236}">
                    <a16:creationId xmlns:a16="http://schemas.microsoft.com/office/drawing/2014/main" id="{06BE1C32-2C02-4ABE-98C1-191BFADA6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" y="3051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0" name="Oval 541">
                <a:extLst>
                  <a:ext uri="{FF2B5EF4-FFF2-40B4-BE49-F238E27FC236}">
                    <a16:creationId xmlns:a16="http://schemas.microsoft.com/office/drawing/2014/main" id="{2606BEE4-46E0-4C29-9F32-AED710095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1" name="Oval 542">
                <a:extLst>
                  <a:ext uri="{FF2B5EF4-FFF2-40B4-BE49-F238E27FC236}">
                    <a16:creationId xmlns:a16="http://schemas.microsoft.com/office/drawing/2014/main" id="{577E1858-A1A5-47B8-BEFF-72AE1C609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2" name="Freeform 543">
                <a:extLst>
                  <a:ext uri="{FF2B5EF4-FFF2-40B4-BE49-F238E27FC236}">
                    <a16:creationId xmlns:a16="http://schemas.microsoft.com/office/drawing/2014/main" id="{09F47DEA-3238-49E8-ADDF-FFC7B610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305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3" name="Oval 544">
                <a:extLst>
                  <a:ext uri="{FF2B5EF4-FFF2-40B4-BE49-F238E27FC236}">
                    <a16:creationId xmlns:a16="http://schemas.microsoft.com/office/drawing/2014/main" id="{A4DA86B2-89DB-4230-BDD4-2FCCA3E66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" y="3067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4" name="Oval 545">
                <a:extLst>
                  <a:ext uri="{FF2B5EF4-FFF2-40B4-BE49-F238E27FC236}">
                    <a16:creationId xmlns:a16="http://schemas.microsoft.com/office/drawing/2014/main" id="{7D131EA1-F766-44FA-B6C4-89FDD0EE4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" y="307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5" name="Oval 546">
                <a:extLst>
                  <a:ext uri="{FF2B5EF4-FFF2-40B4-BE49-F238E27FC236}">
                    <a16:creationId xmlns:a16="http://schemas.microsoft.com/office/drawing/2014/main" id="{9903C789-55E9-4A3C-92B0-2587FD82B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3061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6" name="Oval 547">
                <a:extLst>
                  <a:ext uri="{FF2B5EF4-FFF2-40B4-BE49-F238E27FC236}">
                    <a16:creationId xmlns:a16="http://schemas.microsoft.com/office/drawing/2014/main" id="{8749070A-66CC-4777-8EEA-3B1BB19A0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056"/>
                <a:ext cx="93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7" name="Oval 548">
                <a:extLst>
                  <a:ext uri="{FF2B5EF4-FFF2-40B4-BE49-F238E27FC236}">
                    <a16:creationId xmlns:a16="http://schemas.microsoft.com/office/drawing/2014/main" id="{0ED0A328-770B-4F94-AA7C-A17B79F34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8" name="Freeform 549">
                <a:extLst>
                  <a:ext uri="{FF2B5EF4-FFF2-40B4-BE49-F238E27FC236}">
                    <a16:creationId xmlns:a16="http://schemas.microsoft.com/office/drawing/2014/main" id="{56516919-8230-4855-9442-580EA4585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067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9" name="Oval 550">
                <a:extLst>
                  <a:ext uri="{FF2B5EF4-FFF2-40B4-BE49-F238E27FC236}">
                    <a16:creationId xmlns:a16="http://schemas.microsoft.com/office/drawing/2014/main" id="{6EEAC016-AE14-4C8D-89D9-84A010F00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" y="3077"/>
                <a:ext cx="38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0" name="Oval 551">
                <a:extLst>
                  <a:ext uri="{FF2B5EF4-FFF2-40B4-BE49-F238E27FC236}">
                    <a16:creationId xmlns:a16="http://schemas.microsoft.com/office/drawing/2014/main" id="{7A3F1C48-1742-4DB2-9039-0AF314A42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" y="3083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1" name="Oval 552">
                <a:extLst>
                  <a:ext uri="{FF2B5EF4-FFF2-40B4-BE49-F238E27FC236}">
                    <a16:creationId xmlns:a16="http://schemas.microsoft.com/office/drawing/2014/main" id="{52EB2DA9-603E-4D0D-8A27-CB5B94529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" y="2803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2" name="Oval 553">
                <a:extLst>
                  <a:ext uri="{FF2B5EF4-FFF2-40B4-BE49-F238E27FC236}">
                    <a16:creationId xmlns:a16="http://schemas.microsoft.com/office/drawing/2014/main" id="{E0B813AE-9D6C-4236-A0E0-25E8D371E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" y="2797"/>
                <a:ext cx="93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3" name="Oval 554">
                <a:extLst>
                  <a:ext uri="{FF2B5EF4-FFF2-40B4-BE49-F238E27FC236}">
                    <a16:creationId xmlns:a16="http://schemas.microsoft.com/office/drawing/2014/main" id="{4D84D393-3C41-48DD-8E94-602AD8EA5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4" name="Freeform 555">
                <a:extLst>
                  <a:ext uri="{FF2B5EF4-FFF2-40B4-BE49-F238E27FC236}">
                    <a16:creationId xmlns:a16="http://schemas.microsoft.com/office/drawing/2014/main" id="{0BAF6EC4-C2A7-4056-B51D-D4A2F30AD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805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5" name="Oval 556">
                <a:extLst>
                  <a:ext uri="{FF2B5EF4-FFF2-40B4-BE49-F238E27FC236}">
                    <a16:creationId xmlns:a16="http://schemas.microsoft.com/office/drawing/2014/main" id="{C90AD741-B0BA-4F52-84A0-A6EB04223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" y="2819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6" name="Oval 557">
                <a:extLst>
                  <a:ext uri="{FF2B5EF4-FFF2-40B4-BE49-F238E27FC236}">
                    <a16:creationId xmlns:a16="http://schemas.microsoft.com/office/drawing/2014/main" id="{23782C0A-6AB3-4A63-8347-5125377B7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" y="2824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7" name="Oval 558">
                <a:extLst>
                  <a:ext uri="{FF2B5EF4-FFF2-40B4-BE49-F238E27FC236}">
                    <a16:creationId xmlns:a16="http://schemas.microsoft.com/office/drawing/2014/main" id="{34745596-9B8C-4CC3-B59F-F1997A3C3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35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8" name="Oval 559">
                <a:extLst>
                  <a:ext uri="{FF2B5EF4-FFF2-40B4-BE49-F238E27FC236}">
                    <a16:creationId xmlns:a16="http://schemas.microsoft.com/office/drawing/2014/main" id="{9134BD62-6643-445E-9EEC-91D78B233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" y="2829"/>
                <a:ext cx="93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9" name="Oval 560">
                <a:extLst>
                  <a:ext uri="{FF2B5EF4-FFF2-40B4-BE49-F238E27FC236}">
                    <a16:creationId xmlns:a16="http://schemas.microsoft.com/office/drawing/2014/main" id="{28270AE7-2BAE-4E33-B4F8-5C82ADAFB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0" name="Freeform 561">
                <a:extLst>
                  <a:ext uri="{FF2B5EF4-FFF2-40B4-BE49-F238E27FC236}">
                    <a16:creationId xmlns:a16="http://schemas.microsoft.com/office/drawing/2014/main" id="{AAC709FA-24BB-47B6-A271-12BE60354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837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91" name="Oval 562">
                <a:extLst>
                  <a:ext uri="{FF2B5EF4-FFF2-40B4-BE49-F238E27FC236}">
                    <a16:creationId xmlns:a16="http://schemas.microsoft.com/office/drawing/2014/main" id="{EDC98336-C874-409B-ABEF-05CAE2DFF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" y="2851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2" name="Oval 563">
                <a:extLst>
                  <a:ext uri="{FF2B5EF4-FFF2-40B4-BE49-F238E27FC236}">
                    <a16:creationId xmlns:a16="http://schemas.microsoft.com/office/drawing/2014/main" id="{F469A971-7D4B-445B-858D-F2B3E0745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2856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3" name="Oval 564">
                <a:extLst>
                  <a:ext uri="{FF2B5EF4-FFF2-40B4-BE49-F238E27FC236}">
                    <a16:creationId xmlns:a16="http://schemas.microsoft.com/office/drawing/2014/main" id="{3320CDB5-55A3-4616-86E7-3E879B748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" y="252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4" name="Oval 565">
                <a:extLst>
                  <a:ext uri="{FF2B5EF4-FFF2-40B4-BE49-F238E27FC236}">
                    <a16:creationId xmlns:a16="http://schemas.microsoft.com/office/drawing/2014/main" id="{9A00BE07-2B31-483D-8EB0-64CD03DB1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520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5" name="Oval 566">
                <a:extLst>
                  <a:ext uri="{FF2B5EF4-FFF2-40B4-BE49-F238E27FC236}">
                    <a16:creationId xmlns:a16="http://schemas.microsoft.com/office/drawing/2014/main" id="{AEB8EA92-8C6B-46E1-B952-94B0C5E46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" y="2517"/>
                <a:ext cx="7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6" name="Freeform 567">
                <a:extLst>
                  <a:ext uri="{FF2B5EF4-FFF2-40B4-BE49-F238E27FC236}">
                    <a16:creationId xmlns:a16="http://schemas.microsoft.com/office/drawing/2014/main" id="{A1EE3D55-0C12-4DCE-A030-6C62AEEE4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528"/>
                <a:ext cx="57" cy="67"/>
              </a:xfrm>
              <a:custGeom>
                <a:avLst/>
                <a:gdLst>
                  <a:gd name="T0" fmla="*/ 258 w 23"/>
                  <a:gd name="T1" fmla="*/ 0 h 25"/>
                  <a:gd name="T2" fmla="*/ 307 w 23"/>
                  <a:gd name="T3" fmla="*/ 150 h 25"/>
                  <a:gd name="T4" fmla="*/ 92 w 23"/>
                  <a:gd name="T5" fmla="*/ 423 h 25"/>
                  <a:gd name="T6" fmla="*/ 0 w 23"/>
                  <a:gd name="T7" fmla="*/ 389 h 25"/>
                  <a:gd name="T8" fmla="*/ 154 w 23"/>
                  <a:gd name="T9" fmla="*/ 482 h 25"/>
                  <a:gd name="T10" fmla="*/ 349 w 23"/>
                  <a:gd name="T11" fmla="*/ 230 h 25"/>
                  <a:gd name="T12" fmla="*/ 258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97" name="Oval 568">
                <a:extLst>
                  <a:ext uri="{FF2B5EF4-FFF2-40B4-BE49-F238E27FC236}">
                    <a16:creationId xmlns:a16="http://schemas.microsoft.com/office/drawing/2014/main" id="{D18D0D2E-2BA2-4C66-AD97-52C735574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2536"/>
                <a:ext cx="30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8" name="Oval 569">
                <a:extLst>
                  <a:ext uri="{FF2B5EF4-FFF2-40B4-BE49-F238E27FC236}">
                    <a16:creationId xmlns:a16="http://schemas.microsoft.com/office/drawing/2014/main" id="{B7A71425-F1C0-4B39-92D4-023A4B17D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254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9" name="Oval 570">
                <a:extLst>
                  <a:ext uri="{FF2B5EF4-FFF2-40B4-BE49-F238E27FC236}">
                    <a16:creationId xmlns:a16="http://schemas.microsoft.com/office/drawing/2014/main" id="{23653797-3799-47D5-A603-369189891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303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0" name="Oval 571">
                <a:extLst>
                  <a:ext uri="{FF2B5EF4-FFF2-40B4-BE49-F238E27FC236}">
                    <a16:creationId xmlns:a16="http://schemas.microsoft.com/office/drawing/2014/main" id="{EA03495D-CDFB-4882-96C1-76CB5176A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1" name="Oval 572">
                <a:extLst>
                  <a:ext uri="{FF2B5EF4-FFF2-40B4-BE49-F238E27FC236}">
                    <a16:creationId xmlns:a16="http://schemas.microsoft.com/office/drawing/2014/main" id="{DE43D062-DF75-4C59-8BE0-CF3109B2E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5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2" name="Freeform 573">
                <a:extLst>
                  <a:ext uri="{FF2B5EF4-FFF2-40B4-BE49-F238E27FC236}">
                    <a16:creationId xmlns:a16="http://schemas.microsoft.com/office/drawing/2014/main" id="{E6F548A8-1E00-4D85-BAAC-EA8A91337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303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20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03" name="Oval 574">
                <a:extLst>
                  <a:ext uri="{FF2B5EF4-FFF2-40B4-BE49-F238E27FC236}">
                    <a16:creationId xmlns:a16="http://schemas.microsoft.com/office/drawing/2014/main" id="{568AC560-978F-4778-8124-4D7B8B2D7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3048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4" name="Oval 575">
                <a:extLst>
                  <a:ext uri="{FF2B5EF4-FFF2-40B4-BE49-F238E27FC236}">
                    <a16:creationId xmlns:a16="http://schemas.microsoft.com/office/drawing/2014/main" id="{0886F76C-6C6C-4B28-BCF7-14111453C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305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5" name="Oval 576">
                <a:extLst>
                  <a:ext uri="{FF2B5EF4-FFF2-40B4-BE49-F238E27FC236}">
                    <a16:creationId xmlns:a16="http://schemas.microsoft.com/office/drawing/2014/main" id="{120E6C1D-CE37-43BD-BE47-12C85A50A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" y="3056"/>
                <a:ext cx="78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6" name="Oval 577">
                <a:extLst>
                  <a:ext uri="{FF2B5EF4-FFF2-40B4-BE49-F238E27FC236}">
                    <a16:creationId xmlns:a16="http://schemas.microsoft.com/office/drawing/2014/main" id="{F76A166E-E8F6-4CA6-82CC-6C2ADAE07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" y="3053"/>
                <a:ext cx="78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7" name="Oval 578">
                <a:extLst>
                  <a:ext uri="{FF2B5EF4-FFF2-40B4-BE49-F238E27FC236}">
                    <a16:creationId xmlns:a16="http://schemas.microsoft.com/office/drawing/2014/main" id="{460D03AB-99D0-4EC4-9B40-A06BE75D9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3051"/>
                <a:ext cx="78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8" name="Freeform 579">
                <a:extLst>
                  <a:ext uri="{FF2B5EF4-FFF2-40B4-BE49-F238E27FC236}">
                    <a16:creationId xmlns:a16="http://schemas.microsoft.com/office/drawing/2014/main" id="{5991603A-7803-40A5-808C-D70D2ABDF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113 w 24"/>
                  <a:gd name="T5" fmla="*/ 404 h 25"/>
                  <a:gd name="T6" fmla="*/ 0 w 24"/>
                  <a:gd name="T7" fmla="*/ 370 h 25"/>
                  <a:gd name="T8" fmla="*/ 175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09" name="Oval 580">
                <a:extLst>
                  <a:ext uri="{FF2B5EF4-FFF2-40B4-BE49-F238E27FC236}">
                    <a16:creationId xmlns:a16="http://schemas.microsoft.com/office/drawing/2014/main" id="{6C2430D5-103D-4354-8BF6-C9E9BDAAF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" y="3069"/>
                <a:ext cx="28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0" name="Oval 581">
                <a:extLst>
                  <a:ext uri="{FF2B5EF4-FFF2-40B4-BE49-F238E27FC236}">
                    <a16:creationId xmlns:a16="http://schemas.microsoft.com/office/drawing/2014/main" id="{0FCD1CCE-933D-491B-A97A-3BCD4637F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30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1" name="Oval 582">
                <a:extLst>
                  <a:ext uri="{FF2B5EF4-FFF2-40B4-BE49-F238E27FC236}">
                    <a16:creationId xmlns:a16="http://schemas.microsoft.com/office/drawing/2014/main" id="{A57E3541-2600-452B-8047-E7850DC0A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" y="3077"/>
                <a:ext cx="78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2" name="Oval 583">
                <a:extLst>
                  <a:ext uri="{FF2B5EF4-FFF2-40B4-BE49-F238E27FC236}">
                    <a16:creationId xmlns:a16="http://schemas.microsoft.com/office/drawing/2014/main" id="{BCB22E56-EB19-45BF-802E-06E05DB28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" y="3075"/>
                <a:ext cx="78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3" name="Oval 584">
                <a:extLst>
                  <a:ext uri="{FF2B5EF4-FFF2-40B4-BE49-F238E27FC236}">
                    <a16:creationId xmlns:a16="http://schemas.microsoft.com/office/drawing/2014/main" id="{7C518A7D-0C5C-43AE-A6CF-F07A01694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307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4" name="Freeform 585">
                <a:extLst>
                  <a:ext uri="{FF2B5EF4-FFF2-40B4-BE49-F238E27FC236}">
                    <a16:creationId xmlns:a16="http://schemas.microsoft.com/office/drawing/2014/main" id="{9092B71E-F75C-4F9B-A2B1-607BDFD95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308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15" name="Oval 586">
                <a:extLst>
                  <a:ext uri="{FF2B5EF4-FFF2-40B4-BE49-F238E27FC236}">
                    <a16:creationId xmlns:a16="http://schemas.microsoft.com/office/drawing/2014/main" id="{5657474C-A936-40A8-817B-2742893A6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" y="3091"/>
                <a:ext cx="28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6" name="Oval 587">
                <a:extLst>
                  <a:ext uri="{FF2B5EF4-FFF2-40B4-BE49-F238E27FC236}">
                    <a16:creationId xmlns:a16="http://schemas.microsoft.com/office/drawing/2014/main" id="{B5AB0533-54E6-40D5-9EB6-977AE71FE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" y="309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7" name="Freeform 588">
                <a:extLst>
                  <a:ext uri="{FF2B5EF4-FFF2-40B4-BE49-F238E27FC236}">
                    <a16:creationId xmlns:a16="http://schemas.microsoft.com/office/drawing/2014/main" id="{3DBE8BE2-A629-405F-A85A-3CB84529C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95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1988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1" y="384"/>
                      <a:pt x="13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7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18" name="Oval 589">
                <a:extLst>
                  <a:ext uri="{FF2B5EF4-FFF2-40B4-BE49-F238E27FC236}">
                    <a16:creationId xmlns:a16="http://schemas.microsoft.com/office/drawing/2014/main" id="{8F886756-1ECF-4508-A81E-E7360A0AB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" y="1797"/>
                <a:ext cx="187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9" name="Oval 590">
                <a:extLst>
                  <a:ext uri="{FF2B5EF4-FFF2-40B4-BE49-F238E27FC236}">
                    <a16:creationId xmlns:a16="http://schemas.microsoft.com/office/drawing/2014/main" id="{34FF7E99-4FA3-4901-B249-A1496C8E1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20" name="Freeform 591">
                <a:extLst>
                  <a:ext uri="{FF2B5EF4-FFF2-40B4-BE49-F238E27FC236}">
                    <a16:creationId xmlns:a16="http://schemas.microsoft.com/office/drawing/2014/main" id="{2BCF529D-3705-4E40-BA2D-9833BBB9A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437"/>
                <a:ext cx="305" cy="992"/>
              </a:xfrm>
              <a:custGeom>
                <a:avLst/>
                <a:gdLst>
                  <a:gd name="T0" fmla="*/ 0 w 122"/>
                  <a:gd name="T1" fmla="*/ 6392 h 372"/>
                  <a:gd name="T2" fmla="*/ 33 w 122"/>
                  <a:gd name="T3" fmla="*/ 6429 h 372"/>
                  <a:gd name="T4" fmla="*/ 938 w 122"/>
                  <a:gd name="T5" fmla="*/ 7053 h 372"/>
                  <a:gd name="T6" fmla="*/ 938 w 122"/>
                  <a:gd name="T7" fmla="*/ 7053 h 372"/>
                  <a:gd name="T8" fmla="*/ 1783 w 122"/>
                  <a:gd name="T9" fmla="*/ 6805 h 372"/>
                  <a:gd name="T10" fmla="*/ 1908 w 122"/>
                  <a:gd name="T11" fmla="*/ 6051 h 372"/>
                  <a:gd name="T12" fmla="*/ 1908 w 122"/>
                  <a:gd name="T13" fmla="*/ 341 h 372"/>
                  <a:gd name="T14" fmla="*/ 1783 w 122"/>
                  <a:gd name="T15" fmla="*/ 0 h 372"/>
                  <a:gd name="T16" fmla="*/ 1845 w 122"/>
                  <a:gd name="T17" fmla="*/ 285 h 372"/>
                  <a:gd name="T18" fmla="*/ 1708 w 122"/>
                  <a:gd name="T19" fmla="*/ 4915 h 372"/>
                  <a:gd name="T20" fmla="*/ 770 w 122"/>
                  <a:gd name="T21" fmla="*/ 6733 h 372"/>
                  <a:gd name="T22" fmla="*/ 0 w 122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2" h="372">
                    <a:moveTo>
                      <a:pt x="0" y="337"/>
                    </a:moveTo>
                    <a:cubicBezTo>
                      <a:pt x="0" y="338"/>
                      <a:pt x="1" y="339"/>
                      <a:pt x="2" y="339"/>
                    </a:cubicBezTo>
                    <a:cubicBezTo>
                      <a:pt x="8" y="345"/>
                      <a:pt x="35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8" y="365"/>
                      <a:pt x="114" y="359"/>
                    </a:cubicBezTo>
                    <a:cubicBezTo>
                      <a:pt x="120" y="354"/>
                      <a:pt x="122" y="328"/>
                      <a:pt x="122" y="319"/>
                    </a:cubicBezTo>
                    <a:cubicBezTo>
                      <a:pt x="122" y="310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1" y="238"/>
                      <a:pt x="109" y="259"/>
                    </a:cubicBezTo>
                    <a:cubicBezTo>
                      <a:pt x="107" y="299"/>
                      <a:pt x="107" y="354"/>
                      <a:pt x="49" y="355"/>
                    </a:cubicBezTo>
                    <a:cubicBezTo>
                      <a:pt x="29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1" name="Freeform 592">
                <a:extLst>
                  <a:ext uri="{FF2B5EF4-FFF2-40B4-BE49-F238E27FC236}">
                    <a16:creationId xmlns:a16="http://schemas.microsoft.com/office/drawing/2014/main" id="{2E27933F-092C-4FCE-84A7-2D8534111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488"/>
                <a:ext cx="157" cy="947"/>
              </a:xfrm>
              <a:custGeom>
                <a:avLst/>
                <a:gdLst>
                  <a:gd name="T0" fmla="*/ 0 w 63"/>
                  <a:gd name="T1" fmla="*/ 6704 h 355"/>
                  <a:gd name="T2" fmla="*/ 882 w 63"/>
                  <a:gd name="T3" fmla="*/ 6626 h 355"/>
                  <a:gd name="T4" fmla="*/ 962 w 63"/>
                  <a:gd name="T5" fmla="*/ 5693 h 355"/>
                  <a:gd name="T6" fmla="*/ 962 w 63"/>
                  <a:gd name="T7" fmla="*/ 0 h 355"/>
                  <a:gd name="T8" fmla="*/ 807 w 63"/>
                  <a:gd name="T9" fmla="*/ 6111 h 355"/>
                  <a:gd name="T10" fmla="*/ 0 w 63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55">
                    <a:moveTo>
                      <a:pt x="0" y="353"/>
                    </a:moveTo>
                    <a:cubicBezTo>
                      <a:pt x="24" y="353"/>
                      <a:pt x="51" y="355"/>
                      <a:pt x="57" y="349"/>
                    </a:cubicBezTo>
                    <a:cubicBezTo>
                      <a:pt x="63" y="343"/>
                      <a:pt x="62" y="309"/>
                      <a:pt x="62" y="300"/>
                    </a:cubicBezTo>
                    <a:cubicBezTo>
                      <a:pt x="62" y="291"/>
                      <a:pt x="62" y="11"/>
                      <a:pt x="62" y="0"/>
                    </a:cubicBezTo>
                    <a:cubicBezTo>
                      <a:pt x="63" y="13"/>
                      <a:pt x="56" y="310"/>
                      <a:pt x="52" y="322"/>
                    </a:cubicBezTo>
                    <a:cubicBezTo>
                      <a:pt x="48" y="335"/>
                      <a:pt x="51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2" name="Freeform 593">
                <a:extLst>
                  <a:ext uri="{FF2B5EF4-FFF2-40B4-BE49-F238E27FC236}">
                    <a16:creationId xmlns:a16="http://schemas.microsoft.com/office/drawing/2014/main" id="{C0897068-3839-4F9B-A706-955F97189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3" name="Freeform 594">
                <a:extLst>
                  <a:ext uri="{FF2B5EF4-FFF2-40B4-BE49-F238E27FC236}">
                    <a16:creationId xmlns:a16="http://schemas.microsoft.com/office/drawing/2014/main" id="{6A99B57F-B3EA-4AB4-90D6-A5DABDD3F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4" name="Oval 595">
                <a:extLst>
                  <a:ext uri="{FF2B5EF4-FFF2-40B4-BE49-F238E27FC236}">
                    <a16:creationId xmlns:a16="http://schemas.microsoft.com/office/drawing/2014/main" id="{50F04A92-D239-4B1D-B945-B4EB9FCE3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25" name="Freeform 596">
                <a:extLst>
                  <a:ext uri="{FF2B5EF4-FFF2-40B4-BE49-F238E27FC236}">
                    <a16:creationId xmlns:a16="http://schemas.microsoft.com/office/drawing/2014/main" id="{D0FE151F-0A72-46BC-85C9-2A8CF9E1E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6" name="Oval 597">
                <a:extLst>
                  <a:ext uri="{FF2B5EF4-FFF2-40B4-BE49-F238E27FC236}">
                    <a16:creationId xmlns:a16="http://schemas.microsoft.com/office/drawing/2014/main" id="{3F297F17-857B-42D8-9209-C15F81C70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" y="1816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27" name="Freeform 598">
                <a:extLst>
                  <a:ext uri="{FF2B5EF4-FFF2-40B4-BE49-F238E27FC236}">
                    <a16:creationId xmlns:a16="http://schemas.microsoft.com/office/drawing/2014/main" id="{F18D8ABF-AA60-4238-98F3-7CA543F0F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419"/>
                <a:ext cx="332" cy="1058"/>
              </a:xfrm>
              <a:custGeom>
                <a:avLst/>
                <a:gdLst>
                  <a:gd name="T0" fmla="*/ 1041 w 133"/>
                  <a:gd name="T1" fmla="*/ 7515 h 397"/>
                  <a:gd name="T2" fmla="*/ 92 w 133"/>
                  <a:gd name="T3" fmla="*/ 7195 h 397"/>
                  <a:gd name="T4" fmla="*/ 12 w 133"/>
                  <a:gd name="T5" fmla="*/ 6471 h 397"/>
                  <a:gd name="T6" fmla="*/ 12 w 133"/>
                  <a:gd name="T7" fmla="*/ 434 h 397"/>
                  <a:gd name="T8" fmla="*/ 292 w 133"/>
                  <a:gd name="T9" fmla="*/ 21 h 397"/>
                  <a:gd name="T10" fmla="*/ 1041 w 133"/>
                  <a:gd name="T11" fmla="*/ 21 h 397"/>
                  <a:gd name="T12" fmla="*/ 1041 w 133"/>
                  <a:gd name="T13" fmla="*/ 21 h 397"/>
                  <a:gd name="T14" fmla="*/ 1775 w 133"/>
                  <a:gd name="T15" fmla="*/ 21 h 397"/>
                  <a:gd name="T16" fmla="*/ 2069 w 133"/>
                  <a:gd name="T17" fmla="*/ 434 h 397"/>
                  <a:gd name="T18" fmla="*/ 2069 w 133"/>
                  <a:gd name="T19" fmla="*/ 6471 h 397"/>
                  <a:gd name="T20" fmla="*/ 1975 w 133"/>
                  <a:gd name="T21" fmla="*/ 6889 h 397"/>
                  <a:gd name="T22" fmla="*/ 1041 w 133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97">
                    <a:moveTo>
                      <a:pt x="67" y="397"/>
                    </a:moveTo>
                    <a:cubicBezTo>
                      <a:pt x="41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3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8" name="Oval 599">
                <a:extLst>
                  <a:ext uri="{FF2B5EF4-FFF2-40B4-BE49-F238E27FC236}">
                    <a16:creationId xmlns:a16="http://schemas.microsoft.com/office/drawing/2014/main" id="{9509C9BB-BCF8-43F0-8AF4-FE89F8794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797"/>
                <a:ext cx="190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29" name="Oval 600">
                <a:extLst>
                  <a:ext uri="{FF2B5EF4-FFF2-40B4-BE49-F238E27FC236}">
                    <a16:creationId xmlns:a16="http://schemas.microsoft.com/office/drawing/2014/main" id="{6E2632CC-CF6F-48D3-8CD5-467E6D922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30" name="Freeform 601">
                <a:extLst>
                  <a:ext uri="{FF2B5EF4-FFF2-40B4-BE49-F238E27FC236}">
                    <a16:creationId xmlns:a16="http://schemas.microsoft.com/office/drawing/2014/main" id="{B6BFA9DA-F7D9-4D7F-9B63-D98998A70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437"/>
                <a:ext cx="307" cy="1027"/>
              </a:xfrm>
              <a:custGeom>
                <a:avLst/>
                <a:gdLst>
                  <a:gd name="T0" fmla="*/ 0 w 123"/>
                  <a:gd name="T1" fmla="*/ 6909 h 385"/>
                  <a:gd name="T2" fmla="*/ 30 w 123"/>
                  <a:gd name="T3" fmla="*/ 6968 h 385"/>
                  <a:gd name="T4" fmla="*/ 916 w 123"/>
                  <a:gd name="T5" fmla="*/ 7309 h 385"/>
                  <a:gd name="T6" fmla="*/ 916 w 123"/>
                  <a:gd name="T7" fmla="*/ 7309 h 385"/>
                  <a:gd name="T8" fmla="*/ 1820 w 123"/>
                  <a:gd name="T9" fmla="*/ 6704 h 385"/>
                  <a:gd name="T10" fmla="*/ 1899 w 123"/>
                  <a:gd name="T11" fmla="*/ 6303 h 385"/>
                  <a:gd name="T12" fmla="*/ 1899 w 123"/>
                  <a:gd name="T13" fmla="*/ 341 h 385"/>
                  <a:gd name="T14" fmla="*/ 1757 w 123"/>
                  <a:gd name="T15" fmla="*/ 0 h 385"/>
                  <a:gd name="T16" fmla="*/ 1837 w 123"/>
                  <a:gd name="T17" fmla="*/ 285 h 385"/>
                  <a:gd name="T18" fmla="*/ 1695 w 123"/>
                  <a:gd name="T19" fmla="*/ 4916 h 385"/>
                  <a:gd name="T20" fmla="*/ 761 w 123"/>
                  <a:gd name="T21" fmla="*/ 7002 h 385"/>
                  <a:gd name="T22" fmla="*/ 0 w 123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85">
                    <a:moveTo>
                      <a:pt x="0" y="364"/>
                    </a:moveTo>
                    <a:cubicBezTo>
                      <a:pt x="0" y="365"/>
                      <a:pt x="1" y="366"/>
                      <a:pt x="2" y="367"/>
                    </a:cubicBezTo>
                    <a:cubicBezTo>
                      <a:pt x="8" y="372"/>
                      <a:pt x="35" y="385"/>
                      <a:pt x="59" y="385"/>
                    </a:cubicBezTo>
                    <a:cubicBezTo>
                      <a:pt x="59" y="385"/>
                      <a:pt x="59" y="385"/>
                      <a:pt x="59" y="385"/>
                    </a:cubicBezTo>
                    <a:cubicBezTo>
                      <a:pt x="84" y="385"/>
                      <a:pt x="111" y="358"/>
                      <a:pt x="117" y="353"/>
                    </a:cubicBezTo>
                    <a:cubicBezTo>
                      <a:pt x="123" y="347"/>
                      <a:pt x="122" y="341"/>
                      <a:pt x="122" y="332"/>
                    </a:cubicBezTo>
                    <a:cubicBezTo>
                      <a:pt x="122" y="324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3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0" y="238"/>
                      <a:pt x="109" y="259"/>
                    </a:cubicBezTo>
                    <a:cubicBezTo>
                      <a:pt x="107" y="299"/>
                      <a:pt x="107" y="367"/>
                      <a:pt x="49" y="369"/>
                    </a:cubicBezTo>
                    <a:cubicBezTo>
                      <a:pt x="29" y="370"/>
                      <a:pt x="4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31" name="Freeform 602">
                <a:extLst>
                  <a:ext uri="{FF2B5EF4-FFF2-40B4-BE49-F238E27FC236}">
                    <a16:creationId xmlns:a16="http://schemas.microsoft.com/office/drawing/2014/main" id="{ED530E5E-42CF-4E82-9CBB-1D1092B36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488"/>
                <a:ext cx="160" cy="976"/>
              </a:xfrm>
              <a:custGeom>
                <a:avLst/>
                <a:gdLst>
                  <a:gd name="T0" fmla="*/ 0 w 64"/>
                  <a:gd name="T1" fmla="*/ 6941 h 366"/>
                  <a:gd name="T2" fmla="*/ 908 w 64"/>
                  <a:gd name="T3" fmla="*/ 6336 h 366"/>
                  <a:gd name="T4" fmla="*/ 988 w 64"/>
                  <a:gd name="T5" fmla="*/ 5939 h 366"/>
                  <a:gd name="T6" fmla="*/ 988 w 64"/>
                  <a:gd name="T7" fmla="*/ 0 h 366"/>
                  <a:gd name="T8" fmla="*/ 863 w 64"/>
                  <a:gd name="T9" fmla="*/ 6008 h 366"/>
                  <a:gd name="T10" fmla="*/ 0 w 64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5" y="366"/>
                      <a:pt x="52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4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32" name="Freeform 603">
                <a:extLst>
                  <a:ext uri="{FF2B5EF4-FFF2-40B4-BE49-F238E27FC236}">
                    <a16:creationId xmlns:a16="http://schemas.microsoft.com/office/drawing/2014/main" id="{72FA45A5-C38D-4458-AF31-F1C8CB875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70 w 98"/>
                  <a:gd name="T5" fmla="*/ 21 h 106"/>
                  <a:gd name="T6" fmla="*/ 970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7" y="1"/>
                    </a:cubicBezTo>
                    <a:cubicBezTo>
                      <a:pt x="29" y="0"/>
                      <a:pt x="62" y="1"/>
                      <a:pt x="62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69" y="3"/>
                      <a:pt x="51" y="6"/>
                    </a:cubicBezTo>
                    <a:cubicBezTo>
                      <a:pt x="32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33" name="Freeform 604">
                <a:extLst>
                  <a:ext uri="{FF2B5EF4-FFF2-40B4-BE49-F238E27FC236}">
                    <a16:creationId xmlns:a16="http://schemas.microsoft.com/office/drawing/2014/main" id="{1D57A821-9D03-41FC-9252-F5FC638E3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70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4" y="0"/>
                      <a:pt x="23" y="0"/>
                      <a:pt x="17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0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34" name="Oval 605">
                <a:extLst>
                  <a:ext uri="{FF2B5EF4-FFF2-40B4-BE49-F238E27FC236}">
                    <a16:creationId xmlns:a16="http://schemas.microsoft.com/office/drawing/2014/main" id="{D17AC7BA-AC82-4AD5-BA31-06081DA0F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35" name="Freeform 606">
                <a:extLst>
                  <a:ext uri="{FF2B5EF4-FFF2-40B4-BE49-F238E27FC236}">
                    <a16:creationId xmlns:a16="http://schemas.microsoft.com/office/drawing/2014/main" id="{FB5D1270-FD2A-43EF-BC8C-806319A5C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88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610" name="Oval 607">
              <a:extLst>
                <a:ext uri="{FF2B5EF4-FFF2-40B4-BE49-F238E27FC236}">
                  <a16:creationId xmlns:a16="http://schemas.microsoft.com/office/drawing/2014/main" id="{35FDB530-8A39-48BA-A666-E996DA689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1816"/>
              <a:ext cx="95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11" name="Freeform 608">
              <a:extLst>
                <a:ext uri="{FF2B5EF4-FFF2-40B4-BE49-F238E27FC236}">
                  <a16:creationId xmlns:a16="http://schemas.microsoft.com/office/drawing/2014/main" id="{6DB024C1-93F0-4B32-A67C-30F53ACE2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419"/>
              <a:ext cx="332" cy="1114"/>
            </a:xfrm>
            <a:custGeom>
              <a:avLst/>
              <a:gdLst>
                <a:gd name="T0" fmla="*/ 1041 w 133"/>
                <a:gd name="T1" fmla="*/ 7913 h 418"/>
                <a:gd name="T2" fmla="*/ 92 w 133"/>
                <a:gd name="T3" fmla="*/ 7265 h 418"/>
                <a:gd name="T4" fmla="*/ 12 w 133"/>
                <a:gd name="T5" fmla="*/ 6911 h 418"/>
                <a:gd name="T6" fmla="*/ 12 w 133"/>
                <a:gd name="T7" fmla="*/ 434 h 418"/>
                <a:gd name="T8" fmla="*/ 292 w 133"/>
                <a:gd name="T9" fmla="*/ 21 h 418"/>
                <a:gd name="T10" fmla="*/ 1041 w 133"/>
                <a:gd name="T11" fmla="*/ 21 h 418"/>
                <a:gd name="T12" fmla="*/ 1041 w 133"/>
                <a:gd name="T13" fmla="*/ 21 h 418"/>
                <a:gd name="T14" fmla="*/ 1775 w 133"/>
                <a:gd name="T15" fmla="*/ 21 h 418"/>
                <a:gd name="T16" fmla="*/ 2069 w 133"/>
                <a:gd name="T17" fmla="*/ 434 h 418"/>
                <a:gd name="T18" fmla="*/ 2069 w 133"/>
                <a:gd name="T19" fmla="*/ 6868 h 418"/>
                <a:gd name="T20" fmla="*/ 1975 w 133"/>
                <a:gd name="T21" fmla="*/ 7265 h 418"/>
                <a:gd name="T22" fmla="*/ 1041 w 133"/>
                <a:gd name="T23" fmla="*/ 791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18">
                  <a:moveTo>
                    <a:pt x="67" y="418"/>
                  </a:moveTo>
                  <a:cubicBezTo>
                    <a:pt x="41" y="418"/>
                    <a:pt x="13" y="390"/>
                    <a:pt x="6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3" y="378"/>
                    <a:pt x="127" y="384"/>
                  </a:cubicBezTo>
                  <a:cubicBezTo>
                    <a:pt x="121" y="390"/>
                    <a:pt x="92" y="418"/>
                    <a:pt x="67" y="418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2" name="Oval 609">
              <a:extLst>
                <a:ext uri="{FF2B5EF4-FFF2-40B4-BE49-F238E27FC236}">
                  <a16:creationId xmlns:a16="http://schemas.microsoft.com/office/drawing/2014/main" id="{2B834E33-999C-4881-B35C-C7E6FC378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1797"/>
              <a:ext cx="190" cy="30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13" name="Oval 610">
              <a:extLst>
                <a:ext uri="{FF2B5EF4-FFF2-40B4-BE49-F238E27FC236}">
                  <a16:creationId xmlns:a16="http://schemas.microsoft.com/office/drawing/2014/main" id="{BF07426B-FCA5-468D-9A3E-0C5546CFB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" y="1784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14" name="Freeform 611">
              <a:extLst>
                <a:ext uri="{FF2B5EF4-FFF2-40B4-BE49-F238E27FC236}">
                  <a16:creationId xmlns:a16="http://schemas.microsoft.com/office/drawing/2014/main" id="{BBD5FE23-B3B7-45AB-8DB5-58DE4466A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437"/>
              <a:ext cx="307" cy="1083"/>
            </a:xfrm>
            <a:custGeom>
              <a:avLst/>
              <a:gdLst>
                <a:gd name="T0" fmla="*/ 0 w 123"/>
                <a:gd name="T1" fmla="*/ 7045 h 406"/>
                <a:gd name="T2" fmla="*/ 30 w 123"/>
                <a:gd name="T3" fmla="*/ 7080 h 406"/>
                <a:gd name="T4" fmla="*/ 916 w 123"/>
                <a:gd name="T5" fmla="*/ 7706 h 406"/>
                <a:gd name="T6" fmla="*/ 916 w 123"/>
                <a:gd name="T7" fmla="*/ 7706 h 406"/>
                <a:gd name="T8" fmla="*/ 1820 w 123"/>
                <a:gd name="T9" fmla="*/ 7080 h 406"/>
                <a:gd name="T10" fmla="*/ 1899 w 123"/>
                <a:gd name="T11" fmla="*/ 6874 h 406"/>
                <a:gd name="T12" fmla="*/ 1899 w 123"/>
                <a:gd name="T13" fmla="*/ 341 h 406"/>
                <a:gd name="T14" fmla="*/ 1757 w 123"/>
                <a:gd name="T15" fmla="*/ 0 h 406"/>
                <a:gd name="T16" fmla="*/ 1837 w 123"/>
                <a:gd name="T17" fmla="*/ 285 h 406"/>
                <a:gd name="T18" fmla="*/ 1695 w 123"/>
                <a:gd name="T19" fmla="*/ 4916 h 406"/>
                <a:gd name="T20" fmla="*/ 761 w 123"/>
                <a:gd name="T21" fmla="*/ 7386 h 406"/>
                <a:gd name="T22" fmla="*/ 0 w 123"/>
                <a:gd name="T23" fmla="*/ 7045 h 4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06">
                  <a:moveTo>
                    <a:pt x="0" y="371"/>
                  </a:moveTo>
                  <a:cubicBezTo>
                    <a:pt x="0" y="372"/>
                    <a:pt x="1" y="372"/>
                    <a:pt x="2" y="373"/>
                  </a:cubicBezTo>
                  <a:cubicBezTo>
                    <a:pt x="8" y="379"/>
                    <a:pt x="35" y="406"/>
                    <a:pt x="59" y="406"/>
                  </a:cubicBezTo>
                  <a:cubicBezTo>
                    <a:pt x="59" y="406"/>
                    <a:pt x="59" y="406"/>
                    <a:pt x="59" y="406"/>
                  </a:cubicBezTo>
                  <a:cubicBezTo>
                    <a:pt x="84" y="406"/>
                    <a:pt x="111" y="379"/>
                    <a:pt x="117" y="373"/>
                  </a:cubicBezTo>
                  <a:cubicBezTo>
                    <a:pt x="123" y="368"/>
                    <a:pt x="122" y="370"/>
                    <a:pt x="122" y="362"/>
                  </a:cubicBezTo>
                  <a:cubicBezTo>
                    <a:pt x="122" y="353"/>
                    <a:pt x="122" y="28"/>
                    <a:pt x="122" y="18"/>
                  </a:cubicBezTo>
                  <a:cubicBezTo>
                    <a:pt x="122" y="11"/>
                    <a:pt x="119" y="4"/>
                    <a:pt x="113" y="0"/>
                  </a:cubicBezTo>
                  <a:cubicBezTo>
                    <a:pt x="114" y="1"/>
                    <a:pt x="118" y="6"/>
                    <a:pt x="118" y="15"/>
                  </a:cubicBezTo>
                  <a:cubicBezTo>
                    <a:pt x="122" y="76"/>
                    <a:pt x="110" y="238"/>
                    <a:pt x="109" y="259"/>
                  </a:cubicBezTo>
                  <a:cubicBezTo>
                    <a:pt x="107" y="299"/>
                    <a:pt x="107" y="388"/>
                    <a:pt x="49" y="389"/>
                  </a:cubicBezTo>
                  <a:cubicBezTo>
                    <a:pt x="29" y="391"/>
                    <a:pt x="4" y="373"/>
                    <a:pt x="0" y="37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5" name="Freeform 612">
              <a:extLst>
                <a:ext uri="{FF2B5EF4-FFF2-40B4-BE49-F238E27FC236}">
                  <a16:creationId xmlns:a16="http://schemas.microsoft.com/office/drawing/2014/main" id="{151A72B3-709E-4D86-B9F3-FA32BBE76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488"/>
              <a:ext cx="160" cy="1032"/>
            </a:xfrm>
            <a:custGeom>
              <a:avLst/>
              <a:gdLst>
                <a:gd name="T0" fmla="*/ 0 w 64"/>
                <a:gd name="T1" fmla="*/ 7339 h 387"/>
                <a:gd name="T2" fmla="*/ 908 w 64"/>
                <a:gd name="T3" fmla="*/ 6712 h 387"/>
                <a:gd name="T4" fmla="*/ 988 w 64"/>
                <a:gd name="T5" fmla="*/ 6336 h 387"/>
                <a:gd name="T6" fmla="*/ 988 w 64"/>
                <a:gd name="T7" fmla="*/ 0 h 387"/>
                <a:gd name="T8" fmla="*/ 845 w 64"/>
                <a:gd name="T9" fmla="*/ 6485 h 387"/>
                <a:gd name="T10" fmla="*/ 0 w 64"/>
                <a:gd name="T11" fmla="*/ 7339 h 3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387">
                  <a:moveTo>
                    <a:pt x="0" y="387"/>
                  </a:moveTo>
                  <a:cubicBezTo>
                    <a:pt x="25" y="387"/>
                    <a:pt x="52" y="360"/>
                    <a:pt x="58" y="354"/>
                  </a:cubicBezTo>
                  <a:cubicBezTo>
                    <a:pt x="64" y="349"/>
                    <a:pt x="63" y="343"/>
                    <a:pt x="63" y="334"/>
                  </a:cubicBezTo>
                  <a:cubicBezTo>
                    <a:pt x="63" y="325"/>
                    <a:pt x="63" y="11"/>
                    <a:pt x="63" y="0"/>
                  </a:cubicBezTo>
                  <a:cubicBezTo>
                    <a:pt x="64" y="13"/>
                    <a:pt x="58" y="330"/>
                    <a:pt x="54" y="342"/>
                  </a:cubicBezTo>
                  <a:cubicBezTo>
                    <a:pt x="50" y="354"/>
                    <a:pt x="33" y="374"/>
                    <a:pt x="0" y="387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6" name="Freeform 613">
              <a:extLst>
                <a:ext uri="{FF2B5EF4-FFF2-40B4-BE49-F238E27FC236}">
                  <a16:creationId xmlns:a16="http://schemas.microsoft.com/office/drawing/2014/main" id="{531C20CB-18C1-4629-BE8E-BF09B2B6E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432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00 h 106"/>
                <a:gd name="T4" fmla="*/ 270 w 98"/>
                <a:gd name="T5" fmla="*/ 21 h 106"/>
                <a:gd name="T6" fmla="*/ 970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6" y="2"/>
                    <a:pt x="17" y="1"/>
                  </a:cubicBezTo>
                  <a:cubicBezTo>
                    <a:pt x="29" y="0"/>
                    <a:pt x="62" y="1"/>
                    <a:pt x="62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69" y="3"/>
                    <a:pt x="51" y="6"/>
                  </a:cubicBezTo>
                  <a:cubicBezTo>
                    <a:pt x="32" y="8"/>
                    <a:pt x="22" y="6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7" name="Freeform 614">
              <a:extLst>
                <a:ext uri="{FF2B5EF4-FFF2-40B4-BE49-F238E27FC236}">
                  <a16:creationId xmlns:a16="http://schemas.microsoft.com/office/drawing/2014/main" id="{44323770-A0CA-4B82-9A2E-F293DE9DD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432"/>
              <a:ext cx="110" cy="179"/>
            </a:xfrm>
            <a:custGeom>
              <a:avLst/>
              <a:gdLst>
                <a:gd name="T0" fmla="*/ 688 w 44"/>
                <a:gd name="T1" fmla="*/ 21 h 67"/>
                <a:gd name="T2" fmla="*/ 270 w 44"/>
                <a:gd name="T3" fmla="*/ 21 h 67"/>
                <a:gd name="T4" fmla="*/ 0 w 44"/>
                <a:gd name="T5" fmla="*/ 401 h 67"/>
                <a:gd name="T6" fmla="*/ 0 w 44"/>
                <a:gd name="T7" fmla="*/ 1277 h 67"/>
                <a:gd name="T8" fmla="*/ 63 w 44"/>
                <a:gd name="T9" fmla="*/ 342 h 67"/>
                <a:gd name="T10" fmla="*/ 688 w 44"/>
                <a:gd name="T11" fmla="*/ 2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7">
                  <a:moveTo>
                    <a:pt x="44" y="1"/>
                  </a:moveTo>
                  <a:cubicBezTo>
                    <a:pt x="34" y="0"/>
                    <a:pt x="23" y="0"/>
                    <a:pt x="17" y="1"/>
                  </a:cubicBezTo>
                  <a:cubicBezTo>
                    <a:pt x="6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0" y="57"/>
                    <a:pt x="2" y="29"/>
                    <a:pt x="4" y="18"/>
                  </a:cubicBezTo>
                  <a:cubicBezTo>
                    <a:pt x="6" y="8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8" name="Oval 615">
              <a:extLst>
                <a:ext uri="{FF2B5EF4-FFF2-40B4-BE49-F238E27FC236}">
                  <a16:creationId xmlns:a16="http://schemas.microsoft.com/office/drawing/2014/main" id="{8D5DCF9F-47F6-436D-AAC5-454DE5E66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" y="1773"/>
              <a:ext cx="188" cy="30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19" name="Freeform 616">
              <a:extLst>
                <a:ext uri="{FF2B5EF4-FFF2-40B4-BE49-F238E27FC236}">
                  <a16:creationId xmlns:a16="http://schemas.microsoft.com/office/drawing/2014/main" id="{63416B5C-9A07-46FE-8AA7-0E1A14241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811"/>
              <a:ext cx="148" cy="248"/>
            </a:xfrm>
            <a:custGeom>
              <a:avLst/>
              <a:gdLst>
                <a:gd name="T0" fmla="*/ 660 w 59"/>
                <a:gd name="T1" fmla="*/ 0 h 93"/>
                <a:gd name="T2" fmla="*/ 788 w 59"/>
                <a:gd name="T3" fmla="*/ 589 h 93"/>
                <a:gd name="T4" fmla="*/ 251 w 59"/>
                <a:gd name="T5" fmla="*/ 1536 h 93"/>
                <a:gd name="T6" fmla="*/ 0 w 59"/>
                <a:gd name="T7" fmla="*/ 1400 h 93"/>
                <a:gd name="T8" fmla="*/ 409 w 59"/>
                <a:gd name="T9" fmla="*/ 1763 h 93"/>
                <a:gd name="T10" fmla="*/ 931 w 59"/>
                <a:gd name="T11" fmla="*/ 819 h 93"/>
                <a:gd name="T12" fmla="*/ 660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0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4" y="93"/>
                    <a:pt x="59" y="71"/>
                    <a:pt x="59" y="43"/>
                  </a:cubicBezTo>
                  <a:cubicBezTo>
                    <a:pt x="59" y="25"/>
                    <a:pt x="52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0" name="Oval 617">
              <a:extLst>
                <a:ext uri="{FF2B5EF4-FFF2-40B4-BE49-F238E27FC236}">
                  <a16:creationId xmlns:a16="http://schemas.microsoft.com/office/drawing/2014/main" id="{3C6873F6-9BF8-4BF6-8CB5-E51A68E49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" y="1816"/>
              <a:ext cx="95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21" name="Freeform 618">
              <a:extLst>
                <a:ext uri="{FF2B5EF4-FFF2-40B4-BE49-F238E27FC236}">
                  <a16:creationId xmlns:a16="http://schemas.microsoft.com/office/drawing/2014/main" id="{EA839C9E-E9EC-4F48-926A-FCF63C3B0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453"/>
              <a:ext cx="252" cy="187"/>
            </a:xfrm>
            <a:custGeom>
              <a:avLst/>
              <a:gdLst>
                <a:gd name="T0" fmla="*/ 0 w 101"/>
                <a:gd name="T1" fmla="*/ 1336 h 70"/>
                <a:gd name="T2" fmla="*/ 404 w 101"/>
                <a:gd name="T3" fmla="*/ 764 h 70"/>
                <a:gd name="T4" fmla="*/ 654 w 101"/>
                <a:gd name="T5" fmla="*/ 192 h 70"/>
                <a:gd name="T6" fmla="*/ 1028 w 101"/>
                <a:gd name="T7" fmla="*/ 56 h 70"/>
                <a:gd name="T8" fmla="*/ 1275 w 101"/>
                <a:gd name="T9" fmla="*/ 77 h 70"/>
                <a:gd name="T10" fmla="*/ 1569 w 101"/>
                <a:gd name="T11" fmla="*/ 0 h 70"/>
                <a:gd name="T12" fmla="*/ 1432 w 101"/>
                <a:gd name="T13" fmla="*/ 150 h 70"/>
                <a:gd name="T14" fmla="*/ 1215 w 101"/>
                <a:gd name="T15" fmla="*/ 192 h 70"/>
                <a:gd name="T16" fmla="*/ 729 w 101"/>
                <a:gd name="T17" fmla="*/ 342 h 70"/>
                <a:gd name="T18" fmla="*/ 561 w 101"/>
                <a:gd name="T19" fmla="*/ 593 h 70"/>
                <a:gd name="T20" fmla="*/ 479 w 101"/>
                <a:gd name="T21" fmla="*/ 900 h 70"/>
                <a:gd name="T22" fmla="*/ 105 w 101"/>
                <a:gd name="T23" fmla="*/ 1336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" h="70">
                  <a:moveTo>
                    <a:pt x="0" y="70"/>
                  </a:moveTo>
                  <a:cubicBezTo>
                    <a:pt x="10" y="66"/>
                    <a:pt x="20" y="48"/>
                    <a:pt x="26" y="40"/>
                  </a:cubicBezTo>
                  <a:cubicBezTo>
                    <a:pt x="32" y="30"/>
                    <a:pt x="35" y="19"/>
                    <a:pt x="42" y="10"/>
                  </a:cubicBezTo>
                  <a:cubicBezTo>
                    <a:pt x="48" y="1"/>
                    <a:pt x="56" y="3"/>
                    <a:pt x="66" y="3"/>
                  </a:cubicBezTo>
                  <a:cubicBezTo>
                    <a:pt x="71" y="3"/>
                    <a:pt x="77" y="4"/>
                    <a:pt x="82" y="4"/>
                  </a:cubicBezTo>
                  <a:cubicBezTo>
                    <a:pt x="89" y="3"/>
                    <a:pt x="95" y="1"/>
                    <a:pt x="101" y="0"/>
                  </a:cubicBezTo>
                  <a:cubicBezTo>
                    <a:pt x="99" y="2"/>
                    <a:pt x="95" y="6"/>
                    <a:pt x="92" y="8"/>
                  </a:cubicBezTo>
                  <a:cubicBezTo>
                    <a:pt x="88" y="11"/>
                    <a:pt x="83" y="10"/>
                    <a:pt x="78" y="10"/>
                  </a:cubicBezTo>
                  <a:cubicBezTo>
                    <a:pt x="66" y="11"/>
                    <a:pt x="56" y="10"/>
                    <a:pt x="47" y="18"/>
                  </a:cubicBezTo>
                  <a:cubicBezTo>
                    <a:pt x="43" y="22"/>
                    <a:pt x="39" y="26"/>
                    <a:pt x="36" y="31"/>
                  </a:cubicBezTo>
                  <a:cubicBezTo>
                    <a:pt x="33" y="36"/>
                    <a:pt x="33" y="42"/>
                    <a:pt x="31" y="47"/>
                  </a:cubicBezTo>
                  <a:cubicBezTo>
                    <a:pt x="26" y="59"/>
                    <a:pt x="17" y="65"/>
                    <a:pt x="7" y="7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2" name="Freeform 619">
              <a:extLst>
                <a:ext uri="{FF2B5EF4-FFF2-40B4-BE49-F238E27FC236}">
                  <a16:creationId xmlns:a16="http://schemas.microsoft.com/office/drawing/2014/main" id="{9E3E819F-4729-403F-A84F-FCC9822A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563"/>
              <a:ext cx="127" cy="192"/>
            </a:xfrm>
            <a:custGeom>
              <a:avLst/>
              <a:gdLst>
                <a:gd name="T0" fmla="*/ 12 w 51"/>
                <a:gd name="T1" fmla="*/ 1080 h 72"/>
                <a:gd name="T2" fmla="*/ 787 w 51"/>
                <a:gd name="T3" fmla="*/ 0 h 72"/>
                <a:gd name="T4" fmla="*/ 383 w 51"/>
                <a:gd name="T5" fmla="*/ 888 h 72"/>
                <a:gd name="T6" fmla="*/ 371 w 51"/>
                <a:gd name="T7" fmla="*/ 1117 h 72"/>
                <a:gd name="T8" fmla="*/ 403 w 51"/>
                <a:gd name="T9" fmla="*/ 1251 h 72"/>
                <a:gd name="T10" fmla="*/ 0 w 51"/>
                <a:gd name="T11" fmla="*/ 1139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72">
                  <a:moveTo>
                    <a:pt x="1" y="57"/>
                  </a:moveTo>
                  <a:cubicBezTo>
                    <a:pt x="24" y="44"/>
                    <a:pt x="33" y="18"/>
                    <a:pt x="51" y="0"/>
                  </a:cubicBezTo>
                  <a:cubicBezTo>
                    <a:pt x="44" y="16"/>
                    <a:pt x="30" y="30"/>
                    <a:pt x="25" y="47"/>
                  </a:cubicBezTo>
                  <a:cubicBezTo>
                    <a:pt x="24" y="51"/>
                    <a:pt x="24" y="55"/>
                    <a:pt x="24" y="59"/>
                  </a:cubicBezTo>
                  <a:cubicBezTo>
                    <a:pt x="25" y="61"/>
                    <a:pt x="28" y="64"/>
                    <a:pt x="26" y="66"/>
                  </a:cubicBezTo>
                  <a:cubicBezTo>
                    <a:pt x="22" y="72"/>
                    <a:pt x="3" y="65"/>
                    <a:pt x="0" y="6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3" name="Freeform 620">
              <a:extLst>
                <a:ext uri="{FF2B5EF4-FFF2-40B4-BE49-F238E27FC236}">
                  <a16:creationId xmlns:a16="http://schemas.microsoft.com/office/drawing/2014/main" id="{32A5124A-5E3A-442E-A007-CB754DA12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448"/>
              <a:ext cx="128" cy="149"/>
            </a:xfrm>
            <a:custGeom>
              <a:avLst/>
              <a:gdLst>
                <a:gd name="T0" fmla="*/ 806 w 51"/>
                <a:gd name="T1" fmla="*/ 0 h 56"/>
                <a:gd name="T2" fmla="*/ 125 w 51"/>
                <a:gd name="T3" fmla="*/ 580 h 56"/>
                <a:gd name="T4" fmla="*/ 113 w 51"/>
                <a:gd name="T5" fmla="*/ 750 h 56"/>
                <a:gd name="T6" fmla="*/ 459 w 51"/>
                <a:gd name="T7" fmla="*/ 1054 h 56"/>
                <a:gd name="T8" fmla="*/ 567 w 51"/>
                <a:gd name="T9" fmla="*/ 490 h 56"/>
                <a:gd name="T10" fmla="*/ 806 w 51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56">
                  <a:moveTo>
                    <a:pt x="51" y="0"/>
                  </a:moveTo>
                  <a:cubicBezTo>
                    <a:pt x="40" y="14"/>
                    <a:pt x="25" y="24"/>
                    <a:pt x="8" y="31"/>
                  </a:cubicBezTo>
                  <a:cubicBezTo>
                    <a:pt x="0" y="34"/>
                    <a:pt x="0" y="34"/>
                    <a:pt x="7" y="40"/>
                  </a:cubicBezTo>
                  <a:cubicBezTo>
                    <a:pt x="15" y="46"/>
                    <a:pt x="21" y="51"/>
                    <a:pt x="29" y="56"/>
                  </a:cubicBezTo>
                  <a:cubicBezTo>
                    <a:pt x="16" y="43"/>
                    <a:pt x="24" y="35"/>
                    <a:pt x="36" y="26"/>
                  </a:cubicBezTo>
                  <a:cubicBezTo>
                    <a:pt x="45" y="19"/>
                    <a:pt x="45" y="9"/>
                    <a:pt x="51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4" name="Freeform 621">
              <a:extLst>
                <a:ext uri="{FF2B5EF4-FFF2-40B4-BE49-F238E27FC236}">
                  <a16:creationId xmlns:a16="http://schemas.microsoft.com/office/drawing/2014/main" id="{88B069AC-0CCD-4197-9DD1-DBF162AD1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416"/>
              <a:ext cx="105" cy="133"/>
            </a:xfrm>
            <a:custGeom>
              <a:avLst/>
              <a:gdLst>
                <a:gd name="T0" fmla="*/ 658 w 42"/>
                <a:gd name="T1" fmla="*/ 0 h 50"/>
                <a:gd name="T2" fmla="*/ 208 w 42"/>
                <a:gd name="T3" fmla="*/ 418 h 50"/>
                <a:gd name="T4" fmla="*/ 50 w 42"/>
                <a:gd name="T5" fmla="*/ 524 h 50"/>
                <a:gd name="T6" fmla="*/ 33 w 42"/>
                <a:gd name="T7" fmla="*/ 942 h 50"/>
                <a:gd name="T8" fmla="*/ 125 w 42"/>
                <a:gd name="T9" fmla="*/ 601 h 50"/>
                <a:gd name="T10" fmla="*/ 300 w 42"/>
                <a:gd name="T11" fmla="*/ 452 h 50"/>
                <a:gd name="T12" fmla="*/ 613 w 42"/>
                <a:gd name="T13" fmla="*/ 7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0">
                  <a:moveTo>
                    <a:pt x="42" y="0"/>
                  </a:moveTo>
                  <a:cubicBezTo>
                    <a:pt x="33" y="8"/>
                    <a:pt x="24" y="15"/>
                    <a:pt x="13" y="22"/>
                  </a:cubicBezTo>
                  <a:cubicBezTo>
                    <a:pt x="10" y="23"/>
                    <a:pt x="5" y="25"/>
                    <a:pt x="3" y="28"/>
                  </a:cubicBezTo>
                  <a:cubicBezTo>
                    <a:pt x="0" y="32"/>
                    <a:pt x="1" y="45"/>
                    <a:pt x="2" y="50"/>
                  </a:cubicBezTo>
                  <a:cubicBezTo>
                    <a:pt x="4" y="45"/>
                    <a:pt x="4" y="36"/>
                    <a:pt x="8" y="32"/>
                  </a:cubicBezTo>
                  <a:cubicBezTo>
                    <a:pt x="11" y="29"/>
                    <a:pt x="16" y="27"/>
                    <a:pt x="19" y="24"/>
                  </a:cubicBezTo>
                  <a:cubicBezTo>
                    <a:pt x="27" y="19"/>
                    <a:pt x="34" y="12"/>
                    <a:pt x="39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5" name="Freeform 622">
              <a:extLst>
                <a:ext uri="{FF2B5EF4-FFF2-40B4-BE49-F238E27FC236}">
                  <a16:creationId xmlns:a16="http://schemas.microsoft.com/office/drawing/2014/main" id="{C0B9DA48-39C6-4439-80B0-A67E408BC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691"/>
              <a:ext cx="80" cy="194"/>
            </a:xfrm>
            <a:custGeom>
              <a:avLst/>
              <a:gdLst>
                <a:gd name="T0" fmla="*/ 488 w 32"/>
                <a:gd name="T1" fmla="*/ 21 h 73"/>
                <a:gd name="T2" fmla="*/ 83 w 32"/>
                <a:gd name="T3" fmla="*/ 1371 h 73"/>
                <a:gd name="T4" fmla="*/ 500 w 32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73">
                  <a:moveTo>
                    <a:pt x="31" y="1"/>
                  </a:moveTo>
                  <a:cubicBezTo>
                    <a:pt x="0" y="3"/>
                    <a:pt x="6" y="52"/>
                    <a:pt x="5" y="73"/>
                  </a:cubicBezTo>
                  <a:cubicBezTo>
                    <a:pt x="12" y="49"/>
                    <a:pt x="14" y="20"/>
                    <a:pt x="32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6" name="Freeform 623">
              <a:extLst>
                <a:ext uri="{FF2B5EF4-FFF2-40B4-BE49-F238E27FC236}">
                  <a16:creationId xmlns:a16="http://schemas.microsoft.com/office/drawing/2014/main" id="{EDBEADE2-8BEB-41A6-8D87-CBC36A890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664"/>
              <a:ext cx="138" cy="213"/>
            </a:xfrm>
            <a:custGeom>
              <a:avLst/>
              <a:gdLst>
                <a:gd name="T0" fmla="*/ 868 w 55"/>
                <a:gd name="T1" fmla="*/ 0 h 80"/>
                <a:gd name="T2" fmla="*/ 208 w 55"/>
                <a:gd name="T3" fmla="*/ 375 h 80"/>
                <a:gd name="T4" fmla="*/ 50 w 55"/>
                <a:gd name="T5" fmla="*/ 623 h 80"/>
                <a:gd name="T6" fmla="*/ 50 w 55"/>
                <a:gd name="T7" fmla="*/ 1510 h 80"/>
                <a:gd name="T8" fmla="*/ 113 w 55"/>
                <a:gd name="T9" fmla="*/ 1078 h 80"/>
                <a:gd name="T10" fmla="*/ 221 w 55"/>
                <a:gd name="T11" fmla="*/ 588 h 80"/>
                <a:gd name="T12" fmla="*/ 868 w 55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80">
                  <a:moveTo>
                    <a:pt x="55" y="0"/>
                  </a:moveTo>
                  <a:cubicBezTo>
                    <a:pt x="46" y="11"/>
                    <a:pt x="26" y="15"/>
                    <a:pt x="13" y="20"/>
                  </a:cubicBezTo>
                  <a:cubicBezTo>
                    <a:pt x="7" y="22"/>
                    <a:pt x="5" y="26"/>
                    <a:pt x="3" y="33"/>
                  </a:cubicBezTo>
                  <a:cubicBezTo>
                    <a:pt x="0" y="47"/>
                    <a:pt x="5" y="64"/>
                    <a:pt x="3" y="80"/>
                  </a:cubicBezTo>
                  <a:cubicBezTo>
                    <a:pt x="8" y="78"/>
                    <a:pt x="6" y="61"/>
                    <a:pt x="7" y="57"/>
                  </a:cubicBezTo>
                  <a:cubicBezTo>
                    <a:pt x="8" y="49"/>
                    <a:pt x="9" y="37"/>
                    <a:pt x="14" y="31"/>
                  </a:cubicBezTo>
                  <a:cubicBezTo>
                    <a:pt x="22" y="20"/>
                    <a:pt x="51" y="16"/>
                    <a:pt x="55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7" name="Freeform 624">
              <a:extLst>
                <a:ext uri="{FF2B5EF4-FFF2-40B4-BE49-F238E27FC236}">
                  <a16:creationId xmlns:a16="http://schemas.microsoft.com/office/drawing/2014/main" id="{4EDF4CF4-CFFF-4FBA-B1EF-6F9CE5007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65"/>
              <a:ext cx="170" cy="152"/>
            </a:xfrm>
            <a:custGeom>
              <a:avLst/>
              <a:gdLst>
                <a:gd name="T0" fmla="*/ 1063 w 68"/>
                <a:gd name="T1" fmla="*/ 0 h 57"/>
                <a:gd name="T2" fmla="*/ 625 w 68"/>
                <a:gd name="T3" fmla="*/ 171 h 57"/>
                <a:gd name="T4" fmla="*/ 238 w 68"/>
                <a:gd name="T5" fmla="*/ 264 h 57"/>
                <a:gd name="T6" fmla="*/ 95 w 68"/>
                <a:gd name="T7" fmla="*/ 477 h 57"/>
                <a:gd name="T8" fmla="*/ 0 w 68"/>
                <a:gd name="T9" fmla="*/ 1080 h 57"/>
                <a:gd name="T10" fmla="*/ 220 w 68"/>
                <a:gd name="T11" fmla="*/ 797 h 57"/>
                <a:gd name="T12" fmla="*/ 333 w 68"/>
                <a:gd name="T13" fmla="*/ 435 h 57"/>
                <a:gd name="T14" fmla="*/ 595 w 68"/>
                <a:gd name="T15" fmla="*/ 285 h 57"/>
                <a:gd name="T16" fmla="*/ 1063 w 68"/>
                <a:gd name="T17" fmla="*/ 0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7">
                  <a:moveTo>
                    <a:pt x="68" y="0"/>
                  </a:moveTo>
                  <a:cubicBezTo>
                    <a:pt x="62" y="6"/>
                    <a:pt x="48" y="8"/>
                    <a:pt x="40" y="9"/>
                  </a:cubicBezTo>
                  <a:cubicBezTo>
                    <a:pt x="32" y="11"/>
                    <a:pt x="24" y="13"/>
                    <a:pt x="15" y="14"/>
                  </a:cubicBezTo>
                  <a:cubicBezTo>
                    <a:pt x="8" y="15"/>
                    <a:pt x="6" y="18"/>
                    <a:pt x="6" y="25"/>
                  </a:cubicBezTo>
                  <a:cubicBezTo>
                    <a:pt x="6" y="37"/>
                    <a:pt x="4" y="46"/>
                    <a:pt x="0" y="57"/>
                  </a:cubicBezTo>
                  <a:cubicBezTo>
                    <a:pt x="6" y="55"/>
                    <a:pt x="11" y="47"/>
                    <a:pt x="14" y="42"/>
                  </a:cubicBezTo>
                  <a:cubicBezTo>
                    <a:pt x="18" y="36"/>
                    <a:pt x="17" y="28"/>
                    <a:pt x="21" y="23"/>
                  </a:cubicBezTo>
                  <a:cubicBezTo>
                    <a:pt x="25" y="18"/>
                    <a:pt x="32" y="17"/>
                    <a:pt x="38" y="15"/>
                  </a:cubicBezTo>
                  <a:cubicBezTo>
                    <a:pt x="44" y="12"/>
                    <a:pt x="62" y="4"/>
                    <a:pt x="68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8" name="Freeform 625">
              <a:extLst>
                <a:ext uri="{FF2B5EF4-FFF2-40B4-BE49-F238E27FC236}">
                  <a16:creationId xmlns:a16="http://schemas.microsoft.com/office/drawing/2014/main" id="{0CD8DA24-3EEB-454D-BED6-5584E9FA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747"/>
              <a:ext cx="182" cy="101"/>
            </a:xfrm>
            <a:custGeom>
              <a:avLst/>
              <a:gdLst>
                <a:gd name="T0" fmla="*/ 342 w 73"/>
                <a:gd name="T1" fmla="*/ 0 h 38"/>
                <a:gd name="T2" fmla="*/ 75 w 73"/>
                <a:gd name="T3" fmla="*/ 114 h 38"/>
                <a:gd name="T4" fmla="*/ 75 w 73"/>
                <a:gd name="T5" fmla="*/ 712 h 38"/>
                <a:gd name="T6" fmla="*/ 416 w 73"/>
                <a:gd name="T7" fmla="*/ 170 h 38"/>
                <a:gd name="T8" fmla="*/ 696 w 73"/>
                <a:gd name="T9" fmla="*/ 319 h 38"/>
                <a:gd name="T10" fmla="*/ 1132 w 73"/>
                <a:gd name="T11" fmla="*/ 375 h 38"/>
                <a:gd name="T12" fmla="*/ 558 w 73"/>
                <a:gd name="T13" fmla="*/ 114 h 38"/>
                <a:gd name="T14" fmla="*/ 354 w 73"/>
                <a:gd name="T15" fmla="*/ 21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38">
                  <a:moveTo>
                    <a:pt x="22" y="0"/>
                  </a:moveTo>
                  <a:cubicBezTo>
                    <a:pt x="16" y="2"/>
                    <a:pt x="9" y="0"/>
                    <a:pt x="5" y="6"/>
                  </a:cubicBezTo>
                  <a:cubicBezTo>
                    <a:pt x="0" y="14"/>
                    <a:pt x="2" y="29"/>
                    <a:pt x="5" y="38"/>
                  </a:cubicBezTo>
                  <a:cubicBezTo>
                    <a:pt x="1" y="23"/>
                    <a:pt x="11" y="7"/>
                    <a:pt x="27" y="9"/>
                  </a:cubicBezTo>
                  <a:cubicBezTo>
                    <a:pt x="34" y="10"/>
                    <a:pt x="39" y="15"/>
                    <a:pt x="45" y="17"/>
                  </a:cubicBezTo>
                  <a:cubicBezTo>
                    <a:pt x="54" y="20"/>
                    <a:pt x="64" y="20"/>
                    <a:pt x="73" y="20"/>
                  </a:cubicBezTo>
                  <a:cubicBezTo>
                    <a:pt x="59" y="19"/>
                    <a:pt x="48" y="13"/>
                    <a:pt x="36" y="6"/>
                  </a:cubicBezTo>
                  <a:cubicBezTo>
                    <a:pt x="32" y="4"/>
                    <a:pt x="28" y="1"/>
                    <a:pt x="23" y="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9" name="Freeform 626">
              <a:extLst>
                <a:ext uri="{FF2B5EF4-FFF2-40B4-BE49-F238E27FC236}">
                  <a16:creationId xmlns:a16="http://schemas.microsoft.com/office/drawing/2014/main" id="{EF7238C5-2E4E-4AC9-91A5-00934696C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677"/>
              <a:ext cx="92" cy="40"/>
            </a:xfrm>
            <a:custGeom>
              <a:avLst/>
              <a:gdLst>
                <a:gd name="T0" fmla="*/ 0 w 37"/>
                <a:gd name="T1" fmla="*/ 56 h 15"/>
                <a:gd name="T2" fmla="*/ 278 w 37"/>
                <a:gd name="T3" fmla="*/ 93 h 15"/>
                <a:gd name="T4" fmla="*/ 569 w 37"/>
                <a:gd name="T5" fmla="*/ 285 h 15"/>
                <a:gd name="T6" fmla="*/ 246 w 37"/>
                <a:gd name="T7" fmla="*/ 149 h 15"/>
                <a:gd name="T8" fmla="*/ 12 w 37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0" y="3"/>
                  </a:moveTo>
                  <a:cubicBezTo>
                    <a:pt x="8" y="1"/>
                    <a:pt x="11" y="0"/>
                    <a:pt x="18" y="5"/>
                  </a:cubicBezTo>
                  <a:cubicBezTo>
                    <a:pt x="23" y="9"/>
                    <a:pt x="33" y="10"/>
                    <a:pt x="37" y="15"/>
                  </a:cubicBezTo>
                  <a:cubicBezTo>
                    <a:pt x="29" y="14"/>
                    <a:pt x="23" y="11"/>
                    <a:pt x="16" y="8"/>
                  </a:cubicBezTo>
                  <a:cubicBezTo>
                    <a:pt x="11" y="5"/>
                    <a:pt x="6" y="5"/>
                    <a:pt x="1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0" name="Freeform 627">
              <a:extLst>
                <a:ext uri="{FF2B5EF4-FFF2-40B4-BE49-F238E27FC236}">
                  <a16:creationId xmlns:a16="http://schemas.microsoft.com/office/drawing/2014/main" id="{E1E5EE25-027C-4858-BC29-24E2C6B47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987"/>
              <a:ext cx="143" cy="128"/>
            </a:xfrm>
            <a:custGeom>
              <a:avLst/>
              <a:gdLst>
                <a:gd name="T0" fmla="*/ 146 w 57"/>
                <a:gd name="T1" fmla="*/ 909 h 48"/>
                <a:gd name="T2" fmla="*/ 125 w 57"/>
                <a:gd name="T3" fmla="*/ 248 h 48"/>
                <a:gd name="T4" fmla="*/ 429 w 57"/>
                <a:gd name="T5" fmla="*/ 115 h 48"/>
                <a:gd name="T6" fmla="*/ 901 w 57"/>
                <a:gd name="T7" fmla="*/ 21 h 48"/>
                <a:gd name="T8" fmla="*/ 396 w 57"/>
                <a:gd name="T9" fmla="*/ 227 h 48"/>
                <a:gd name="T10" fmla="*/ 208 w 57"/>
                <a:gd name="T11" fmla="*/ 376 h 48"/>
                <a:gd name="T12" fmla="*/ 176 w 57"/>
                <a:gd name="T13" fmla="*/ 66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8">
                  <a:moveTo>
                    <a:pt x="9" y="48"/>
                  </a:moveTo>
                  <a:cubicBezTo>
                    <a:pt x="14" y="37"/>
                    <a:pt x="0" y="24"/>
                    <a:pt x="8" y="13"/>
                  </a:cubicBezTo>
                  <a:cubicBezTo>
                    <a:pt x="12" y="8"/>
                    <a:pt x="21" y="6"/>
                    <a:pt x="27" y="6"/>
                  </a:cubicBezTo>
                  <a:cubicBezTo>
                    <a:pt x="36" y="4"/>
                    <a:pt x="48" y="0"/>
                    <a:pt x="57" y="1"/>
                  </a:cubicBezTo>
                  <a:cubicBezTo>
                    <a:pt x="47" y="4"/>
                    <a:pt x="34" y="7"/>
                    <a:pt x="25" y="12"/>
                  </a:cubicBezTo>
                  <a:cubicBezTo>
                    <a:pt x="21" y="13"/>
                    <a:pt x="15" y="16"/>
                    <a:pt x="13" y="20"/>
                  </a:cubicBezTo>
                  <a:cubicBezTo>
                    <a:pt x="11" y="24"/>
                    <a:pt x="13" y="30"/>
                    <a:pt x="11" y="35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1" name="Freeform 628">
              <a:extLst>
                <a:ext uri="{FF2B5EF4-FFF2-40B4-BE49-F238E27FC236}">
                  <a16:creationId xmlns:a16="http://schemas.microsoft.com/office/drawing/2014/main" id="{E0119FE7-436D-432B-945D-16455D46D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989"/>
              <a:ext cx="137" cy="123"/>
            </a:xfrm>
            <a:custGeom>
              <a:avLst/>
              <a:gdLst>
                <a:gd name="T0" fmla="*/ 849 w 55"/>
                <a:gd name="T1" fmla="*/ 78 h 46"/>
                <a:gd name="T2" fmla="*/ 279 w 55"/>
                <a:gd name="T3" fmla="*/ 56 h 46"/>
                <a:gd name="T4" fmla="*/ 137 w 55"/>
                <a:gd name="T5" fmla="*/ 880 h 46"/>
                <a:gd name="T6" fmla="*/ 187 w 55"/>
                <a:gd name="T7" fmla="*/ 422 h 46"/>
                <a:gd name="T8" fmla="*/ 341 w 55"/>
                <a:gd name="T9" fmla="*/ 171 h 46"/>
                <a:gd name="T10" fmla="*/ 820 w 55"/>
                <a:gd name="T11" fmla="*/ 94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46">
                  <a:moveTo>
                    <a:pt x="55" y="4"/>
                  </a:moveTo>
                  <a:cubicBezTo>
                    <a:pt x="43" y="4"/>
                    <a:pt x="31" y="0"/>
                    <a:pt x="18" y="3"/>
                  </a:cubicBezTo>
                  <a:cubicBezTo>
                    <a:pt x="0" y="6"/>
                    <a:pt x="12" y="34"/>
                    <a:pt x="9" y="46"/>
                  </a:cubicBezTo>
                  <a:cubicBezTo>
                    <a:pt x="11" y="38"/>
                    <a:pt x="10" y="29"/>
                    <a:pt x="12" y="22"/>
                  </a:cubicBezTo>
                  <a:cubicBezTo>
                    <a:pt x="15" y="14"/>
                    <a:pt x="14" y="11"/>
                    <a:pt x="22" y="9"/>
                  </a:cubicBezTo>
                  <a:cubicBezTo>
                    <a:pt x="32" y="7"/>
                    <a:pt x="43" y="6"/>
                    <a:pt x="53" y="5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2" name="Freeform 629">
              <a:extLst>
                <a:ext uri="{FF2B5EF4-FFF2-40B4-BE49-F238E27FC236}">
                  <a16:creationId xmlns:a16="http://schemas.microsoft.com/office/drawing/2014/main" id="{076AEB7F-E3C9-41E7-BD8C-5B0112E7E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963"/>
              <a:ext cx="105" cy="136"/>
            </a:xfrm>
            <a:custGeom>
              <a:avLst/>
              <a:gdLst>
                <a:gd name="T0" fmla="*/ 658 w 42"/>
                <a:gd name="T1" fmla="*/ 0 h 51"/>
                <a:gd name="T2" fmla="*/ 345 w 42"/>
                <a:gd name="T3" fmla="*/ 35 h 51"/>
                <a:gd name="T4" fmla="*/ 113 w 42"/>
                <a:gd name="T5" fmla="*/ 149 h 51"/>
                <a:gd name="T6" fmla="*/ 20 w 42"/>
                <a:gd name="T7" fmla="*/ 435 h 51"/>
                <a:gd name="T8" fmla="*/ 63 w 42"/>
                <a:gd name="T9" fmla="*/ 968 h 51"/>
                <a:gd name="T10" fmla="*/ 113 w 42"/>
                <a:gd name="T11" fmla="*/ 435 h 51"/>
                <a:gd name="T12" fmla="*/ 270 w 42"/>
                <a:gd name="T13" fmla="*/ 205 h 51"/>
                <a:gd name="T14" fmla="*/ 563 w 42"/>
                <a:gd name="T15" fmla="*/ 35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1">
                  <a:moveTo>
                    <a:pt x="42" y="0"/>
                  </a:moveTo>
                  <a:cubicBezTo>
                    <a:pt x="36" y="2"/>
                    <a:pt x="28" y="1"/>
                    <a:pt x="22" y="2"/>
                  </a:cubicBezTo>
                  <a:cubicBezTo>
                    <a:pt x="17" y="4"/>
                    <a:pt x="12" y="5"/>
                    <a:pt x="7" y="8"/>
                  </a:cubicBezTo>
                  <a:cubicBezTo>
                    <a:pt x="2" y="12"/>
                    <a:pt x="0" y="16"/>
                    <a:pt x="1" y="23"/>
                  </a:cubicBezTo>
                  <a:cubicBezTo>
                    <a:pt x="1" y="32"/>
                    <a:pt x="0" y="42"/>
                    <a:pt x="4" y="51"/>
                  </a:cubicBezTo>
                  <a:cubicBezTo>
                    <a:pt x="2" y="43"/>
                    <a:pt x="5" y="30"/>
                    <a:pt x="7" y="23"/>
                  </a:cubicBezTo>
                  <a:cubicBezTo>
                    <a:pt x="9" y="17"/>
                    <a:pt x="13" y="15"/>
                    <a:pt x="17" y="11"/>
                  </a:cubicBezTo>
                  <a:cubicBezTo>
                    <a:pt x="23" y="6"/>
                    <a:pt x="29" y="4"/>
                    <a:pt x="36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3" name="Freeform 630">
              <a:extLst>
                <a:ext uri="{FF2B5EF4-FFF2-40B4-BE49-F238E27FC236}">
                  <a16:creationId xmlns:a16="http://schemas.microsoft.com/office/drawing/2014/main" id="{B723AC2A-582F-4358-AD97-B43DF2D38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971"/>
              <a:ext cx="83" cy="93"/>
            </a:xfrm>
            <a:custGeom>
              <a:avLst/>
              <a:gdLst>
                <a:gd name="T0" fmla="*/ 526 w 33"/>
                <a:gd name="T1" fmla="*/ 0 h 35"/>
                <a:gd name="T2" fmla="*/ 176 w 33"/>
                <a:gd name="T3" fmla="*/ 77 h 35"/>
                <a:gd name="T4" fmla="*/ 126 w 33"/>
                <a:gd name="T5" fmla="*/ 656 h 35"/>
                <a:gd name="T6" fmla="*/ 475 w 33"/>
                <a:gd name="T7" fmla="*/ 3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5">
                  <a:moveTo>
                    <a:pt x="33" y="0"/>
                  </a:moveTo>
                  <a:cubicBezTo>
                    <a:pt x="26" y="2"/>
                    <a:pt x="18" y="0"/>
                    <a:pt x="11" y="4"/>
                  </a:cubicBezTo>
                  <a:cubicBezTo>
                    <a:pt x="0" y="9"/>
                    <a:pt x="8" y="25"/>
                    <a:pt x="8" y="35"/>
                  </a:cubicBezTo>
                  <a:cubicBezTo>
                    <a:pt x="5" y="21"/>
                    <a:pt x="14" y="2"/>
                    <a:pt x="30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4" name="Freeform 631">
              <a:extLst>
                <a:ext uri="{FF2B5EF4-FFF2-40B4-BE49-F238E27FC236}">
                  <a16:creationId xmlns:a16="http://schemas.microsoft.com/office/drawing/2014/main" id="{D4ADDE9E-377F-4A84-BB75-8753DDEE4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3005"/>
              <a:ext cx="40" cy="75"/>
            </a:xfrm>
            <a:custGeom>
              <a:avLst/>
              <a:gdLst>
                <a:gd name="T0" fmla="*/ 220 w 16"/>
                <a:gd name="T1" fmla="*/ 21 h 28"/>
                <a:gd name="T2" fmla="*/ 113 w 16"/>
                <a:gd name="T3" fmla="*/ 538 h 28"/>
                <a:gd name="T4" fmla="*/ 250 w 1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8">
                  <a:moveTo>
                    <a:pt x="14" y="1"/>
                  </a:moveTo>
                  <a:cubicBezTo>
                    <a:pt x="0" y="1"/>
                    <a:pt x="4" y="20"/>
                    <a:pt x="7" y="28"/>
                  </a:cubicBezTo>
                  <a:cubicBezTo>
                    <a:pt x="7" y="18"/>
                    <a:pt x="6" y="5"/>
                    <a:pt x="16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5" name="Freeform 632">
              <a:extLst>
                <a:ext uri="{FF2B5EF4-FFF2-40B4-BE49-F238E27FC236}">
                  <a16:creationId xmlns:a16="http://schemas.microsoft.com/office/drawing/2014/main" id="{4F961A46-C110-449B-B31D-1187689BA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485"/>
              <a:ext cx="278" cy="232"/>
            </a:xfrm>
            <a:custGeom>
              <a:avLst/>
              <a:gdLst>
                <a:gd name="T0" fmla="*/ 0 w 111"/>
                <a:gd name="T1" fmla="*/ 1480 h 87"/>
                <a:gd name="T2" fmla="*/ 564 w 111"/>
                <a:gd name="T3" fmla="*/ 1629 h 87"/>
                <a:gd name="T4" fmla="*/ 1180 w 111"/>
                <a:gd name="T5" fmla="*/ 1117 h 87"/>
                <a:gd name="T6" fmla="*/ 1380 w 111"/>
                <a:gd name="T7" fmla="*/ 819 h 87"/>
                <a:gd name="T8" fmla="*/ 1630 w 111"/>
                <a:gd name="T9" fmla="*/ 477 h 87"/>
                <a:gd name="T10" fmla="*/ 1630 w 111"/>
                <a:gd name="T11" fmla="*/ 192 h 87"/>
                <a:gd name="T12" fmla="*/ 1367 w 111"/>
                <a:gd name="T13" fmla="*/ 0 h 87"/>
                <a:gd name="T14" fmla="*/ 1443 w 111"/>
                <a:gd name="T15" fmla="*/ 205 h 87"/>
                <a:gd name="T16" fmla="*/ 1347 w 111"/>
                <a:gd name="T17" fmla="*/ 547 h 87"/>
                <a:gd name="T18" fmla="*/ 972 w 111"/>
                <a:gd name="T19" fmla="*/ 1101 h 87"/>
                <a:gd name="T20" fmla="*/ 804 w 111"/>
                <a:gd name="T21" fmla="*/ 1365 h 87"/>
                <a:gd name="T22" fmla="*/ 501 w 111"/>
                <a:gd name="T23" fmla="*/ 1515 h 87"/>
                <a:gd name="T24" fmla="*/ 113 w 111"/>
                <a:gd name="T25" fmla="*/ 1501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1" h="87">
                  <a:moveTo>
                    <a:pt x="0" y="78"/>
                  </a:moveTo>
                  <a:cubicBezTo>
                    <a:pt x="8" y="85"/>
                    <a:pt x="26" y="87"/>
                    <a:pt x="36" y="86"/>
                  </a:cubicBezTo>
                  <a:cubicBezTo>
                    <a:pt x="52" y="84"/>
                    <a:pt x="64" y="70"/>
                    <a:pt x="75" y="59"/>
                  </a:cubicBezTo>
                  <a:cubicBezTo>
                    <a:pt x="80" y="54"/>
                    <a:pt x="83" y="48"/>
                    <a:pt x="88" y="43"/>
                  </a:cubicBezTo>
                  <a:cubicBezTo>
                    <a:pt x="94" y="37"/>
                    <a:pt x="99" y="31"/>
                    <a:pt x="104" y="25"/>
                  </a:cubicBezTo>
                  <a:cubicBezTo>
                    <a:pt x="108" y="19"/>
                    <a:pt x="111" y="15"/>
                    <a:pt x="104" y="10"/>
                  </a:cubicBezTo>
                  <a:cubicBezTo>
                    <a:pt x="100" y="7"/>
                    <a:pt x="93" y="2"/>
                    <a:pt x="87" y="0"/>
                  </a:cubicBezTo>
                  <a:cubicBezTo>
                    <a:pt x="88" y="4"/>
                    <a:pt x="92" y="7"/>
                    <a:pt x="92" y="11"/>
                  </a:cubicBezTo>
                  <a:cubicBezTo>
                    <a:pt x="93" y="17"/>
                    <a:pt x="89" y="24"/>
                    <a:pt x="86" y="29"/>
                  </a:cubicBezTo>
                  <a:cubicBezTo>
                    <a:pt x="79" y="39"/>
                    <a:pt x="69" y="47"/>
                    <a:pt x="62" y="58"/>
                  </a:cubicBezTo>
                  <a:cubicBezTo>
                    <a:pt x="59" y="64"/>
                    <a:pt x="57" y="68"/>
                    <a:pt x="51" y="72"/>
                  </a:cubicBezTo>
                  <a:cubicBezTo>
                    <a:pt x="45" y="75"/>
                    <a:pt x="39" y="78"/>
                    <a:pt x="32" y="80"/>
                  </a:cubicBezTo>
                  <a:cubicBezTo>
                    <a:pt x="24" y="82"/>
                    <a:pt x="15" y="82"/>
                    <a:pt x="7" y="79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6" name="Freeform 633">
              <a:extLst>
                <a:ext uri="{FF2B5EF4-FFF2-40B4-BE49-F238E27FC236}">
                  <a16:creationId xmlns:a16="http://schemas.microsoft.com/office/drawing/2014/main" id="{98001C7F-E0EA-4CD0-B5C2-6A6006605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635"/>
              <a:ext cx="198" cy="144"/>
            </a:xfrm>
            <a:custGeom>
              <a:avLst/>
              <a:gdLst>
                <a:gd name="T0" fmla="*/ 0 w 79"/>
                <a:gd name="T1" fmla="*/ 989 h 54"/>
                <a:gd name="T2" fmla="*/ 972 w 79"/>
                <a:gd name="T3" fmla="*/ 717 h 54"/>
                <a:gd name="T4" fmla="*/ 1163 w 79"/>
                <a:gd name="T5" fmla="*/ 477 h 54"/>
                <a:gd name="T6" fmla="*/ 930 w 79"/>
                <a:gd name="T7" fmla="*/ 227 h 54"/>
                <a:gd name="T8" fmla="*/ 617 w 79"/>
                <a:gd name="T9" fmla="*/ 0 h 54"/>
                <a:gd name="T10" fmla="*/ 817 w 79"/>
                <a:gd name="T11" fmla="*/ 435 h 54"/>
                <a:gd name="T12" fmla="*/ 597 w 79"/>
                <a:gd name="T13" fmla="*/ 704 h 54"/>
                <a:gd name="T14" fmla="*/ 50 w 79"/>
                <a:gd name="T15" fmla="*/ 96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54">
                  <a:moveTo>
                    <a:pt x="0" y="52"/>
                  </a:moveTo>
                  <a:cubicBezTo>
                    <a:pt x="20" y="54"/>
                    <a:pt x="42" y="46"/>
                    <a:pt x="62" y="38"/>
                  </a:cubicBezTo>
                  <a:cubicBezTo>
                    <a:pt x="68" y="35"/>
                    <a:pt x="79" y="33"/>
                    <a:pt x="74" y="25"/>
                  </a:cubicBezTo>
                  <a:cubicBezTo>
                    <a:pt x="71" y="19"/>
                    <a:pt x="64" y="16"/>
                    <a:pt x="59" y="12"/>
                  </a:cubicBezTo>
                  <a:cubicBezTo>
                    <a:pt x="54" y="8"/>
                    <a:pt x="46" y="1"/>
                    <a:pt x="39" y="0"/>
                  </a:cubicBezTo>
                  <a:cubicBezTo>
                    <a:pt x="44" y="7"/>
                    <a:pt x="54" y="13"/>
                    <a:pt x="52" y="23"/>
                  </a:cubicBezTo>
                  <a:cubicBezTo>
                    <a:pt x="51" y="30"/>
                    <a:pt x="44" y="34"/>
                    <a:pt x="38" y="37"/>
                  </a:cubicBezTo>
                  <a:cubicBezTo>
                    <a:pt x="27" y="42"/>
                    <a:pt x="15" y="47"/>
                    <a:pt x="3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7" name="Freeform 634">
              <a:extLst>
                <a:ext uri="{FF2B5EF4-FFF2-40B4-BE49-F238E27FC236}">
                  <a16:creationId xmlns:a16="http://schemas.microsoft.com/office/drawing/2014/main" id="{60E0D1FD-8DDF-4BBD-8CED-2C100FB32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504"/>
              <a:ext cx="142" cy="176"/>
            </a:xfrm>
            <a:custGeom>
              <a:avLst/>
              <a:gdLst>
                <a:gd name="T0" fmla="*/ 249 w 57"/>
                <a:gd name="T1" fmla="*/ 1251 h 66"/>
                <a:gd name="T2" fmla="*/ 820 w 57"/>
                <a:gd name="T3" fmla="*/ 832 h 66"/>
                <a:gd name="T4" fmla="*/ 757 w 57"/>
                <a:gd name="T5" fmla="*/ 0 h 66"/>
                <a:gd name="T6" fmla="*/ 570 w 57"/>
                <a:gd name="T7" fmla="*/ 819 h 66"/>
                <a:gd name="T8" fmla="*/ 416 w 57"/>
                <a:gd name="T9" fmla="*/ 968 h 66"/>
                <a:gd name="T10" fmla="*/ 262 w 57"/>
                <a:gd name="T11" fmla="*/ 1139 h 66"/>
                <a:gd name="T12" fmla="*/ 0 w 57"/>
                <a:gd name="T13" fmla="*/ 125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66">
                  <a:moveTo>
                    <a:pt x="16" y="66"/>
                  </a:moveTo>
                  <a:cubicBezTo>
                    <a:pt x="27" y="62"/>
                    <a:pt x="49" y="56"/>
                    <a:pt x="53" y="44"/>
                  </a:cubicBezTo>
                  <a:cubicBezTo>
                    <a:pt x="57" y="32"/>
                    <a:pt x="54" y="11"/>
                    <a:pt x="49" y="0"/>
                  </a:cubicBezTo>
                  <a:cubicBezTo>
                    <a:pt x="47" y="17"/>
                    <a:pt x="50" y="30"/>
                    <a:pt x="37" y="43"/>
                  </a:cubicBezTo>
                  <a:cubicBezTo>
                    <a:pt x="34" y="46"/>
                    <a:pt x="31" y="48"/>
                    <a:pt x="27" y="51"/>
                  </a:cubicBezTo>
                  <a:cubicBezTo>
                    <a:pt x="23" y="53"/>
                    <a:pt x="21" y="57"/>
                    <a:pt x="17" y="60"/>
                  </a:cubicBezTo>
                  <a:cubicBezTo>
                    <a:pt x="13" y="64"/>
                    <a:pt x="6" y="66"/>
                    <a:pt x="0" y="66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8" name="Freeform 635">
              <a:extLst>
                <a:ext uri="{FF2B5EF4-FFF2-40B4-BE49-F238E27FC236}">
                  <a16:creationId xmlns:a16="http://schemas.microsoft.com/office/drawing/2014/main" id="{84AA1511-742A-4E96-8052-4A6741143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851"/>
              <a:ext cx="155" cy="109"/>
            </a:xfrm>
            <a:custGeom>
              <a:avLst/>
              <a:gdLst>
                <a:gd name="T0" fmla="*/ 50 w 62"/>
                <a:gd name="T1" fmla="*/ 580 h 41"/>
                <a:gd name="T2" fmla="*/ 333 w 62"/>
                <a:gd name="T3" fmla="*/ 694 h 41"/>
                <a:gd name="T4" fmla="*/ 708 w 62"/>
                <a:gd name="T5" fmla="*/ 678 h 41"/>
                <a:gd name="T6" fmla="*/ 938 w 62"/>
                <a:gd name="T7" fmla="*/ 601 h 41"/>
                <a:gd name="T8" fmla="*/ 938 w 62"/>
                <a:gd name="T9" fmla="*/ 319 h 41"/>
                <a:gd name="T10" fmla="*/ 958 w 62"/>
                <a:gd name="T11" fmla="*/ 0 h 41"/>
                <a:gd name="T12" fmla="*/ 863 w 62"/>
                <a:gd name="T13" fmla="*/ 340 h 41"/>
                <a:gd name="T14" fmla="*/ 595 w 62"/>
                <a:gd name="T15" fmla="*/ 524 h 41"/>
                <a:gd name="T16" fmla="*/ 283 w 62"/>
                <a:gd name="T17" fmla="*/ 487 h 41"/>
                <a:gd name="T18" fmla="*/ 0 w 62"/>
                <a:gd name="T19" fmla="*/ 58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41">
                  <a:moveTo>
                    <a:pt x="3" y="31"/>
                  </a:moveTo>
                  <a:cubicBezTo>
                    <a:pt x="10" y="29"/>
                    <a:pt x="15" y="34"/>
                    <a:pt x="21" y="37"/>
                  </a:cubicBezTo>
                  <a:cubicBezTo>
                    <a:pt x="28" y="41"/>
                    <a:pt x="38" y="37"/>
                    <a:pt x="45" y="36"/>
                  </a:cubicBezTo>
                  <a:cubicBezTo>
                    <a:pt x="49" y="35"/>
                    <a:pt x="58" y="36"/>
                    <a:pt x="60" y="32"/>
                  </a:cubicBezTo>
                  <a:cubicBezTo>
                    <a:pt x="62" y="29"/>
                    <a:pt x="60" y="20"/>
                    <a:pt x="60" y="17"/>
                  </a:cubicBezTo>
                  <a:cubicBezTo>
                    <a:pt x="60" y="11"/>
                    <a:pt x="61" y="5"/>
                    <a:pt x="61" y="0"/>
                  </a:cubicBezTo>
                  <a:cubicBezTo>
                    <a:pt x="57" y="4"/>
                    <a:pt x="58" y="13"/>
                    <a:pt x="55" y="18"/>
                  </a:cubicBezTo>
                  <a:cubicBezTo>
                    <a:pt x="51" y="24"/>
                    <a:pt x="44" y="27"/>
                    <a:pt x="38" y="28"/>
                  </a:cubicBezTo>
                  <a:cubicBezTo>
                    <a:pt x="31" y="29"/>
                    <a:pt x="25" y="26"/>
                    <a:pt x="18" y="26"/>
                  </a:cubicBezTo>
                  <a:cubicBezTo>
                    <a:pt x="12" y="27"/>
                    <a:pt x="6" y="32"/>
                    <a:pt x="0" y="3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9" name="Freeform 636">
              <a:extLst>
                <a:ext uri="{FF2B5EF4-FFF2-40B4-BE49-F238E27FC236}">
                  <a16:creationId xmlns:a16="http://schemas.microsoft.com/office/drawing/2014/main" id="{60DB085A-9E90-41F6-AF9A-BDE09C02D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821"/>
              <a:ext cx="138" cy="152"/>
            </a:xfrm>
            <a:custGeom>
              <a:avLst/>
              <a:gdLst>
                <a:gd name="T0" fmla="*/ 0 w 55"/>
                <a:gd name="T1" fmla="*/ 1059 h 57"/>
                <a:gd name="T2" fmla="*/ 125 w 55"/>
                <a:gd name="T3" fmla="*/ 1003 h 57"/>
                <a:gd name="T4" fmla="*/ 346 w 55"/>
                <a:gd name="T5" fmla="*/ 888 h 57"/>
                <a:gd name="T6" fmla="*/ 725 w 55"/>
                <a:gd name="T7" fmla="*/ 776 h 57"/>
                <a:gd name="T8" fmla="*/ 851 w 55"/>
                <a:gd name="T9" fmla="*/ 533 h 57"/>
                <a:gd name="T10" fmla="*/ 838 w 55"/>
                <a:gd name="T11" fmla="*/ 0 h 57"/>
                <a:gd name="T12" fmla="*/ 617 w 55"/>
                <a:gd name="T13" fmla="*/ 648 h 57"/>
                <a:gd name="T14" fmla="*/ 83 w 55"/>
                <a:gd name="T15" fmla="*/ 1024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7">
                  <a:moveTo>
                    <a:pt x="0" y="56"/>
                  </a:moveTo>
                  <a:cubicBezTo>
                    <a:pt x="4" y="57"/>
                    <a:pt x="6" y="55"/>
                    <a:pt x="8" y="53"/>
                  </a:cubicBezTo>
                  <a:cubicBezTo>
                    <a:pt x="13" y="51"/>
                    <a:pt x="18" y="49"/>
                    <a:pt x="22" y="47"/>
                  </a:cubicBezTo>
                  <a:cubicBezTo>
                    <a:pt x="30" y="44"/>
                    <a:pt x="38" y="43"/>
                    <a:pt x="46" y="41"/>
                  </a:cubicBezTo>
                  <a:cubicBezTo>
                    <a:pt x="53" y="39"/>
                    <a:pt x="54" y="35"/>
                    <a:pt x="54" y="28"/>
                  </a:cubicBezTo>
                  <a:cubicBezTo>
                    <a:pt x="54" y="19"/>
                    <a:pt x="55" y="8"/>
                    <a:pt x="53" y="0"/>
                  </a:cubicBezTo>
                  <a:cubicBezTo>
                    <a:pt x="51" y="12"/>
                    <a:pt x="51" y="26"/>
                    <a:pt x="39" y="34"/>
                  </a:cubicBezTo>
                  <a:cubicBezTo>
                    <a:pt x="28" y="42"/>
                    <a:pt x="14" y="42"/>
                    <a:pt x="5" y="5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0" name="Freeform 637">
              <a:extLst>
                <a:ext uri="{FF2B5EF4-FFF2-40B4-BE49-F238E27FC236}">
                  <a16:creationId xmlns:a16="http://schemas.microsoft.com/office/drawing/2014/main" id="{FA29771C-2F2E-4BA1-91B5-127DFE2C6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840"/>
              <a:ext cx="140" cy="128"/>
            </a:xfrm>
            <a:custGeom>
              <a:avLst/>
              <a:gdLst>
                <a:gd name="T0" fmla="*/ 0 w 56"/>
                <a:gd name="T1" fmla="*/ 875 h 48"/>
                <a:gd name="T2" fmla="*/ 625 w 56"/>
                <a:gd name="T3" fmla="*/ 819 h 48"/>
                <a:gd name="T4" fmla="*/ 863 w 56"/>
                <a:gd name="T5" fmla="*/ 0 h 48"/>
                <a:gd name="T6" fmla="*/ 583 w 56"/>
                <a:gd name="T7" fmla="*/ 661 h 48"/>
                <a:gd name="T8" fmla="*/ 83 w 56"/>
                <a:gd name="T9" fmla="*/ 85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8">
                  <a:moveTo>
                    <a:pt x="0" y="46"/>
                  </a:moveTo>
                  <a:cubicBezTo>
                    <a:pt x="13" y="48"/>
                    <a:pt x="27" y="48"/>
                    <a:pt x="40" y="43"/>
                  </a:cubicBezTo>
                  <a:cubicBezTo>
                    <a:pt x="55" y="37"/>
                    <a:pt x="56" y="15"/>
                    <a:pt x="55" y="0"/>
                  </a:cubicBezTo>
                  <a:cubicBezTo>
                    <a:pt x="51" y="14"/>
                    <a:pt x="49" y="27"/>
                    <a:pt x="37" y="35"/>
                  </a:cubicBezTo>
                  <a:cubicBezTo>
                    <a:pt x="29" y="41"/>
                    <a:pt x="15" y="45"/>
                    <a:pt x="5" y="4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1" name="Freeform 638">
              <a:extLst>
                <a:ext uri="{FF2B5EF4-FFF2-40B4-BE49-F238E27FC236}">
                  <a16:creationId xmlns:a16="http://schemas.microsoft.com/office/drawing/2014/main" id="{5E7275C9-16D5-4FBC-BC67-B2058D0DC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800"/>
              <a:ext cx="165" cy="181"/>
            </a:xfrm>
            <a:custGeom>
              <a:avLst/>
              <a:gdLst>
                <a:gd name="T0" fmla="*/ 0 w 66"/>
                <a:gd name="T1" fmla="*/ 1262 h 68"/>
                <a:gd name="T2" fmla="*/ 425 w 66"/>
                <a:gd name="T3" fmla="*/ 1262 h 68"/>
                <a:gd name="T4" fmla="*/ 658 w 66"/>
                <a:gd name="T5" fmla="*/ 1246 h 68"/>
                <a:gd name="T6" fmla="*/ 833 w 66"/>
                <a:gd name="T7" fmla="*/ 1224 h 68"/>
                <a:gd name="T8" fmla="*/ 1000 w 66"/>
                <a:gd name="T9" fmla="*/ 793 h 68"/>
                <a:gd name="T10" fmla="*/ 1000 w 66"/>
                <a:gd name="T11" fmla="*/ 319 h 68"/>
                <a:gd name="T12" fmla="*/ 1000 w 66"/>
                <a:gd name="T13" fmla="*/ 0 h 68"/>
                <a:gd name="T14" fmla="*/ 938 w 66"/>
                <a:gd name="T15" fmla="*/ 319 h 68"/>
                <a:gd name="T16" fmla="*/ 875 w 66"/>
                <a:gd name="T17" fmla="*/ 807 h 68"/>
                <a:gd name="T18" fmla="*/ 583 w 66"/>
                <a:gd name="T19" fmla="*/ 1091 h 68"/>
                <a:gd name="T20" fmla="*/ 395 w 66"/>
                <a:gd name="T21" fmla="*/ 1134 h 68"/>
                <a:gd name="T22" fmla="*/ 158 w 66"/>
                <a:gd name="T23" fmla="*/ 1190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68">
                  <a:moveTo>
                    <a:pt x="0" y="67"/>
                  </a:moveTo>
                  <a:cubicBezTo>
                    <a:pt x="9" y="67"/>
                    <a:pt x="18" y="68"/>
                    <a:pt x="27" y="67"/>
                  </a:cubicBezTo>
                  <a:cubicBezTo>
                    <a:pt x="32" y="67"/>
                    <a:pt x="37" y="66"/>
                    <a:pt x="42" y="66"/>
                  </a:cubicBezTo>
                  <a:cubicBezTo>
                    <a:pt x="45" y="66"/>
                    <a:pt x="50" y="66"/>
                    <a:pt x="53" y="65"/>
                  </a:cubicBezTo>
                  <a:cubicBezTo>
                    <a:pt x="62" y="61"/>
                    <a:pt x="63" y="50"/>
                    <a:pt x="64" y="42"/>
                  </a:cubicBezTo>
                  <a:cubicBezTo>
                    <a:pt x="64" y="33"/>
                    <a:pt x="63" y="25"/>
                    <a:pt x="64" y="17"/>
                  </a:cubicBezTo>
                  <a:cubicBezTo>
                    <a:pt x="65" y="13"/>
                    <a:pt x="66" y="4"/>
                    <a:pt x="64" y="0"/>
                  </a:cubicBezTo>
                  <a:cubicBezTo>
                    <a:pt x="65" y="4"/>
                    <a:pt x="61" y="12"/>
                    <a:pt x="60" y="17"/>
                  </a:cubicBezTo>
                  <a:cubicBezTo>
                    <a:pt x="59" y="25"/>
                    <a:pt x="59" y="35"/>
                    <a:pt x="56" y="43"/>
                  </a:cubicBezTo>
                  <a:cubicBezTo>
                    <a:pt x="53" y="51"/>
                    <a:pt x="45" y="56"/>
                    <a:pt x="37" y="58"/>
                  </a:cubicBezTo>
                  <a:cubicBezTo>
                    <a:pt x="33" y="60"/>
                    <a:pt x="30" y="59"/>
                    <a:pt x="25" y="60"/>
                  </a:cubicBezTo>
                  <a:cubicBezTo>
                    <a:pt x="20" y="61"/>
                    <a:pt x="15" y="64"/>
                    <a:pt x="10" y="63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2" name="Freeform 639">
              <a:extLst>
                <a:ext uri="{FF2B5EF4-FFF2-40B4-BE49-F238E27FC236}">
                  <a16:creationId xmlns:a16="http://schemas.microsoft.com/office/drawing/2014/main" id="{44436206-4CC3-47A1-9865-6B9604851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3085"/>
              <a:ext cx="100" cy="118"/>
            </a:xfrm>
            <a:custGeom>
              <a:avLst/>
              <a:gdLst>
                <a:gd name="T0" fmla="*/ 0 w 40"/>
                <a:gd name="T1" fmla="*/ 826 h 44"/>
                <a:gd name="T2" fmla="*/ 250 w 40"/>
                <a:gd name="T3" fmla="*/ 826 h 44"/>
                <a:gd name="T4" fmla="*/ 500 w 40"/>
                <a:gd name="T5" fmla="*/ 813 h 44"/>
                <a:gd name="T6" fmla="*/ 595 w 40"/>
                <a:gd name="T7" fmla="*/ 483 h 44"/>
                <a:gd name="T8" fmla="*/ 583 w 40"/>
                <a:gd name="T9" fmla="*/ 0 h 44"/>
                <a:gd name="T10" fmla="*/ 425 w 40"/>
                <a:gd name="T11" fmla="*/ 641 h 44"/>
                <a:gd name="T12" fmla="*/ 50 w 40"/>
                <a:gd name="T13" fmla="*/ 79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4">
                  <a:moveTo>
                    <a:pt x="0" y="43"/>
                  </a:moveTo>
                  <a:cubicBezTo>
                    <a:pt x="5" y="43"/>
                    <a:pt x="11" y="42"/>
                    <a:pt x="16" y="43"/>
                  </a:cubicBezTo>
                  <a:cubicBezTo>
                    <a:pt x="21" y="43"/>
                    <a:pt x="28" y="44"/>
                    <a:pt x="32" y="42"/>
                  </a:cubicBezTo>
                  <a:cubicBezTo>
                    <a:pt x="38" y="39"/>
                    <a:pt x="38" y="31"/>
                    <a:pt x="38" y="25"/>
                  </a:cubicBezTo>
                  <a:cubicBezTo>
                    <a:pt x="38" y="17"/>
                    <a:pt x="40" y="8"/>
                    <a:pt x="37" y="0"/>
                  </a:cubicBezTo>
                  <a:cubicBezTo>
                    <a:pt x="38" y="11"/>
                    <a:pt x="36" y="26"/>
                    <a:pt x="27" y="33"/>
                  </a:cubicBezTo>
                  <a:cubicBezTo>
                    <a:pt x="22" y="37"/>
                    <a:pt x="10" y="40"/>
                    <a:pt x="3" y="4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3" name="Freeform 640">
              <a:extLst>
                <a:ext uri="{FF2B5EF4-FFF2-40B4-BE49-F238E27FC236}">
                  <a16:creationId xmlns:a16="http://schemas.microsoft.com/office/drawing/2014/main" id="{C3DABE4D-4EE7-483A-8317-4760FE85D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059"/>
              <a:ext cx="132" cy="154"/>
            </a:xfrm>
            <a:custGeom>
              <a:avLst/>
              <a:gdLst>
                <a:gd name="T0" fmla="*/ 229 w 53"/>
                <a:gd name="T1" fmla="*/ 1009 h 58"/>
                <a:gd name="T2" fmla="*/ 695 w 53"/>
                <a:gd name="T3" fmla="*/ 895 h 58"/>
                <a:gd name="T4" fmla="*/ 745 w 53"/>
                <a:gd name="T5" fmla="*/ 0 h 58"/>
                <a:gd name="T6" fmla="*/ 496 w 53"/>
                <a:gd name="T7" fmla="*/ 826 h 58"/>
                <a:gd name="T8" fmla="*/ 0 w 53"/>
                <a:gd name="T9" fmla="*/ 95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15" y="54"/>
                  </a:moveTo>
                  <a:cubicBezTo>
                    <a:pt x="24" y="52"/>
                    <a:pt x="39" y="58"/>
                    <a:pt x="45" y="48"/>
                  </a:cubicBezTo>
                  <a:cubicBezTo>
                    <a:pt x="51" y="37"/>
                    <a:pt x="53" y="10"/>
                    <a:pt x="48" y="0"/>
                  </a:cubicBezTo>
                  <a:cubicBezTo>
                    <a:pt x="50" y="15"/>
                    <a:pt x="45" y="35"/>
                    <a:pt x="32" y="44"/>
                  </a:cubicBezTo>
                  <a:cubicBezTo>
                    <a:pt x="26" y="49"/>
                    <a:pt x="7" y="54"/>
                    <a:pt x="0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4" name="Freeform 641">
              <a:extLst>
                <a:ext uri="{FF2B5EF4-FFF2-40B4-BE49-F238E27FC236}">
                  <a16:creationId xmlns:a16="http://schemas.microsoft.com/office/drawing/2014/main" id="{BFE1D546-CB97-4459-9B35-4B823F21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3128"/>
              <a:ext cx="80" cy="67"/>
            </a:xfrm>
            <a:custGeom>
              <a:avLst/>
              <a:gdLst>
                <a:gd name="T0" fmla="*/ 0 w 32"/>
                <a:gd name="T1" fmla="*/ 461 h 25"/>
                <a:gd name="T2" fmla="*/ 408 w 32"/>
                <a:gd name="T3" fmla="*/ 0 h 25"/>
                <a:gd name="T4" fmla="*/ 0 w 32"/>
                <a:gd name="T5" fmla="*/ 44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5">
                  <a:moveTo>
                    <a:pt x="0" y="24"/>
                  </a:moveTo>
                  <a:cubicBezTo>
                    <a:pt x="13" y="25"/>
                    <a:pt x="32" y="15"/>
                    <a:pt x="26" y="0"/>
                  </a:cubicBezTo>
                  <a:cubicBezTo>
                    <a:pt x="27" y="14"/>
                    <a:pt x="11" y="19"/>
                    <a:pt x="0" y="23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5" name="Freeform 642">
              <a:extLst>
                <a:ext uri="{FF2B5EF4-FFF2-40B4-BE49-F238E27FC236}">
                  <a16:creationId xmlns:a16="http://schemas.microsoft.com/office/drawing/2014/main" id="{D5B763F1-2AB5-4583-A562-27A4F6608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3056"/>
              <a:ext cx="153" cy="163"/>
            </a:xfrm>
            <a:custGeom>
              <a:avLst/>
              <a:gdLst>
                <a:gd name="T0" fmla="*/ 0 w 61"/>
                <a:gd name="T1" fmla="*/ 1085 h 61"/>
                <a:gd name="T2" fmla="*/ 409 w 61"/>
                <a:gd name="T3" fmla="*/ 1085 h 61"/>
                <a:gd name="T4" fmla="*/ 775 w 61"/>
                <a:gd name="T5" fmla="*/ 970 h 61"/>
                <a:gd name="T6" fmla="*/ 931 w 61"/>
                <a:gd name="T7" fmla="*/ 687 h 61"/>
                <a:gd name="T8" fmla="*/ 931 w 61"/>
                <a:gd name="T9" fmla="*/ 363 h 61"/>
                <a:gd name="T10" fmla="*/ 963 w 61"/>
                <a:gd name="T11" fmla="*/ 0 h 61"/>
                <a:gd name="T12" fmla="*/ 680 w 61"/>
                <a:gd name="T13" fmla="*/ 842 h 61"/>
                <a:gd name="T14" fmla="*/ 364 w 61"/>
                <a:gd name="T15" fmla="*/ 1013 h 61"/>
                <a:gd name="T16" fmla="*/ 95 w 61"/>
                <a:gd name="T17" fmla="*/ 1085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61">
                  <a:moveTo>
                    <a:pt x="0" y="57"/>
                  </a:moveTo>
                  <a:cubicBezTo>
                    <a:pt x="8" y="60"/>
                    <a:pt x="17" y="58"/>
                    <a:pt x="26" y="57"/>
                  </a:cubicBezTo>
                  <a:cubicBezTo>
                    <a:pt x="34" y="55"/>
                    <a:pt x="42" y="54"/>
                    <a:pt x="49" y="51"/>
                  </a:cubicBezTo>
                  <a:cubicBezTo>
                    <a:pt x="57" y="48"/>
                    <a:pt x="59" y="44"/>
                    <a:pt x="59" y="36"/>
                  </a:cubicBezTo>
                  <a:cubicBezTo>
                    <a:pt x="59" y="31"/>
                    <a:pt x="59" y="25"/>
                    <a:pt x="59" y="19"/>
                  </a:cubicBezTo>
                  <a:cubicBezTo>
                    <a:pt x="59" y="13"/>
                    <a:pt x="61" y="7"/>
                    <a:pt x="61" y="0"/>
                  </a:cubicBezTo>
                  <a:cubicBezTo>
                    <a:pt x="53" y="14"/>
                    <a:pt x="56" y="33"/>
                    <a:pt x="43" y="44"/>
                  </a:cubicBezTo>
                  <a:cubicBezTo>
                    <a:pt x="37" y="49"/>
                    <a:pt x="31" y="50"/>
                    <a:pt x="23" y="53"/>
                  </a:cubicBezTo>
                  <a:cubicBezTo>
                    <a:pt x="19" y="54"/>
                    <a:pt x="10" y="61"/>
                    <a:pt x="6" y="57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6" name="Freeform 643">
              <a:extLst>
                <a:ext uri="{FF2B5EF4-FFF2-40B4-BE49-F238E27FC236}">
                  <a16:creationId xmlns:a16="http://schemas.microsoft.com/office/drawing/2014/main" id="{F86A55FB-19B4-4FAE-ABB3-BCAC422F6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3088"/>
              <a:ext cx="90" cy="99"/>
            </a:xfrm>
            <a:custGeom>
              <a:avLst/>
              <a:gdLst>
                <a:gd name="T0" fmla="*/ 0 w 36"/>
                <a:gd name="T1" fmla="*/ 688 h 37"/>
                <a:gd name="T2" fmla="*/ 458 w 36"/>
                <a:gd name="T3" fmla="*/ 594 h 37"/>
                <a:gd name="T4" fmla="*/ 458 w 36"/>
                <a:gd name="T5" fmla="*/ 0 h 37"/>
                <a:gd name="T6" fmla="*/ 363 w 36"/>
                <a:gd name="T7" fmla="*/ 458 h 37"/>
                <a:gd name="T8" fmla="*/ 250 w 36"/>
                <a:gd name="T9" fmla="*/ 594 h 37"/>
                <a:gd name="T10" fmla="*/ 33 w 36"/>
                <a:gd name="T11" fmla="*/ 65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9" y="33"/>
                    <a:pt x="22" y="37"/>
                    <a:pt x="29" y="31"/>
                  </a:cubicBezTo>
                  <a:cubicBezTo>
                    <a:pt x="36" y="25"/>
                    <a:pt x="29" y="8"/>
                    <a:pt x="29" y="0"/>
                  </a:cubicBezTo>
                  <a:cubicBezTo>
                    <a:pt x="30" y="10"/>
                    <a:pt x="29" y="17"/>
                    <a:pt x="23" y="24"/>
                  </a:cubicBezTo>
                  <a:cubicBezTo>
                    <a:pt x="21" y="27"/>
                    <a:pt x="19" y="30"/>
                    <a:pt x="16" y="31"/>
                  </a:cubicBezTo>
                  <a:cubicBezTo>
                    <a:pt x="12" y="33"/>
                    <a:pt x="6" y="32"/>
                    <a:pt x="2" y="3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7" name="Freeform 644">
              <a:extLst>
                <a:ext uri="{FF2B5EF4-FFF2-40B4-BE49-F238E27FC236}">
                  <a16:creationId xmlns:a16="http://schemas.microsoft.com/office/drawing/2014/main" id="{4CFF0904-68D6-47B3-9B82-C51440AA3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2445"/>
              <a:ext cx="120" cy="192"/>
            </a:xfrm>
            <a:custGeom>
              <a:avLst/>
              <a:gdLst>
                <a:gd name="T0" fmla="*/ 0 w 48"/>
                <a:gd name="T1" fmla="*/ 1365 h 72"/>
                <a:gd name="T2" fmla="*/ 270 w 48"/>
                <a:gd name="T3" fmla="*/ 1003 h 72"/>
                <a:gd name="T4" fmla="*/ 550 w 48"/>
                <a:gd name="T5" fmla="*/ 589 h 72"/>
                <a:gd name="T6" fmla="*/ 720 w 48"/>
                <a:gd name="T7" fmla="*/ 192 h 72"/>
                <a:gd name="T8" fmla="*/ 500 w 48"/>
                <a:gd name="T9" fmla="*/ 0 h 72"/>
                <a:gd name="T10" fmla="*/ 563 w 48"/>
                <a:gd name="T11" fmla="*/ 285 h 72"/>
                <a:gd name="T12" fmla="*/ 395 w 48"/>
                <a:gd name="T13" fmla="*/ 605 h 72"/>
                <a:gd name="T14" fmla="*/ 50 w 48"/>
                <a:gd name="T15" fmla="*/ 1229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72">
                  <a:moveTo>
                    <a:pt x="0" y="72"/>
                  </a:moveTo>
                  <a:cubicBezTo>
                    <a:pt x="7" y="67"/>
                    <a:pt x="12" y="59"/>
                    <a:pt x="17" y="53"/>
                  </a:cubicBezTo>
                  <a:cubicBezTo>
                    <a:pt x="23" y="46"/>
                    <a:pt x="30" y="39"/>
                    <a:pt x="35" y="31"/>
                  </a:cubicBezTo>
                  <a:cubicBezTo>
                    <a:pt x="38" y="26"/>
                    <a:pt x="48" y="16"/>
                    <a:pt x="46" y="10"/>
                  </a:cubicBezTo>
                  <a:cubicBezTo>
                    <a:pt x="45" y="5"/>
                    <a:pt x="36" y="2"/>
                    <a:pt x="32" y="0"/>
                  </a:cubicBezTo>
                  <a:cubicBezTo>
                    <a:pt x="35" y="5"/>
                    <a:pt x="39" y="8"/>
                    <a:pt x="36" y="15"/>
                  </a:cubicBezTo>
                  <a:cubicBezTo>
                    <a:pt x="33" y="21"/>
                    <a:pt x="29" y="27"/>
                    <a:pt x="25" y="32"/>
                  </a:cubicBezTo>
                  <a:cubicBezTo>
                    <a:pt x="18" y="43"/>
                    <a:pt x="11" y="54"/>
                    <a:pt x="3" y="6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8" name="Freeform 645">
              <a:extLst>
                <a:ext uri="{FF2B5EF4-FFF2-40B4-BE49-F238E27FC236}">
                  <a16:creationId xmlns:a16="http://schemas.microsoft.com/office/drawing/2014/main" id="{E4932DBB-7B5F-4E28-AA69-B672C2161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16"/>
              <a:ext cx="605" cy="40"/>
            </a:xfrm>
            <a:custGeom>
              <a:avLst/>
              <a:gdLst>
                <a:gd name="T0" fmla="*/ 0 w 242"/>
                <a:gd name="T1" fmla="*/ 0 h 15"/>
                <a:gd name="T2" fmla="*/ 1145 w 242"/>
                <a:gd name="T3" fmla="*/ 93 h 15"/>
                <a:gd name="T4" fmla="*/ 1238 w 242"/>
                <a:gd name="T5" fmla="*/ 56 h 15"/>
                <a:gd name="T6" fmla="*/ 1908 w 242"/>
                <a:gd name="T7" fmla="*/ 115 h 15"/>
                <a:gd name="T8" fmla="*/ 2550 w 242"/>
                <a:gd name="T9" fmla="*/ 77 h 15"/>
                <a:gd name="T10" fmla="*/ 3113 w 242"/>
                <a:gd name="T11" fmla="*/ 171 h 15"/>
                <a:gd name="T12" fmla="*/ 3783 w 242"/>
                <a:gd name="T13" fmla="*/ 56 h 15"/>
                <a:gd name="T14" fmla="*/ 2720 w 242"/>
                <a:gd name="T15" fmla="*/ 248 h 15"/>
                <a:gd name="T16" fmla="*/ 2095 w 242"/>
                <a:gd name="T17" fmla="*/ 248 h 15"/>
                <a:gd name="T18" fmla="*/ 1050 w 242"/>
                <a:gd name="T19" fmla="*/ 227 h 15"/>
                <a:gd name="T20" fmla="*/ 0 w 242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15">
                  <a:moveTo>
                    <a:pt x="0" y="0"/>
                  </a:moveTo>
                  <a:cubicBezTo>
                    <a:pt x="18" y="6"/>
                    <a:pt x="63" y="7"/>
                    <a:pt x="73" y="5"/>
                  </a:cubicBezTo>
                  <a:cubicBezTo>
                    <a:pt x="76" y="2"/>
                    <a:pt x="79" y="3"/>
                    <a:pt x="79" y="3"/>
                  </a:cubicBezTo>
                  <a:cubicBezTo>
                    <a:pt x="79" y="3"/>
                    <a:pt x="103" y="7"/>
                    <a:pt x="122" y="6"/>
                  </a:cubicBezTo>
                  <a:cubicBezTo>
                    <a:pt x="141" y="5"/>
                    <a:pt x="157" y="8"/>
                    <a:pt x="163" y="4"/>
                  </a:cubicBezTo>
                  <a:cubicBezTo>
                    <a:pt x="170" y="8"/>
                    <a:pt x="179" y="10"/>
                    <a:pt x="199" y="9"/>
                  </a:cubicBezTo>
                  <a:cubicBezTo>
                    <a:pt x="219" y="7"/>
                    <a:pt x="242" y="3"/>
                    <a:pt x="242" y="3"/>
                  </a:cubicBezTo>
                  <a:cubicBezTo>
                    <a:pt x="227" y="13"/>
                    <a:pt x="192" y="15"/>
                    <a:pt x="174" y="13"/>
                  </a:cubicBezTo>
                  <a:cubicBezTo>
                    <a:pt x="155" y="11"/>
                    <a:pt x="158" y="12"/>
                    <a:pt x="134" y="13"/>
                  </a:cubicBezTo>
                  <a:cubicBezTo>
                    <a:pt x="109" y="14"/>
                    <a:pt x="85" y="12"/>
                    <a:pt x="67" y="12"/>
                  </a:cubicBezTo>
                  <a:cubicBezTo>
                    <a:pt x="49" y="12"/>
                    <a:pt x="10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9" name="Oval 646">
              <a:extLst>
                <a:ext uri="{FF2B5EF4-FFF2-40B4-BE49-F238E27FC236}">
                  <a16:creationId xmlns:a16="http://schemas.microsoft.com/office/drawing/2014/main" id="{15CB072D-C328-4308-BC3F-1DE443EA6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" y="2520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0" name="Oval 647">
              <a:extLst>
                <a:ext uri="{FF2B5EF4-FFF2-40B4-BE49-F238E27FC236}">
                  <a16:creationId xmlns:a16="http://schemas.microsoft.com/office/drawing/2014/main" id="{7D94BB6F-467E-47C8-86D0-689478355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" y="2520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1" name="Oval 648">
              <a:extLst>
                <a:ext uri="{FF2B5EF4-FFF2-40B4-BE49-F238E27FC236}">
                  <a16:creationId xmlns:a16="http://schemas.microsoft.com/office/drawing/2014/main" id="{DEFDB486-B177-481D-A047-8D4408F45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2512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2" name="Oval 649">
              <a:extLst>
                <a:ext uri="{FF2B5EF4-FFF2-40B4-BE49-F238E27FC236}">
                  <a16:creationId xmlns:a16="http://schemas.microsoft.com/office/drawing/2014/main" id="{A43FBA72-9382-41A2-90F1-39FD7643E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" y="254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3" name="Oval 650">
              <a:extLst>
                <a:ext uri="{FF2B5EF4-FFF2-40B4-BE49-F238E27FC236}">
                  <a16:creationId xmlns:a16="http://schemas.microsoft.com/office/drawing/2014/main" id="{101AC719-75CB-44B9-977D-132458A0D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2619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4" name="Oval 651">
              <a:extLst>
                <a:ext uri="{FF2B5EF4-FFF2-40B4-BE49-F238E27FC236}">
                  <a16:creationId xmlns:a16="http://schemas.microsoft.com/office/drawing/2014/main" id="{83F9CFC9-1CBB-42CF-B030-80E7C6ACE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" y="2619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5" name="Oval 652">
              <a:extLst>
                <a:ext uri="{FF2B5EF4-FFF2-40B4-BE49-F238E27FC236}">
                  <a16:creationId xmlns:a16="http://schemas.microsoft.com/office/drawing/2014/main" id="{8A418D0F-2098-4CC8-83CE-728BD36B8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" y="261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6" name="Oval 653">
              <a:extLst>
                <a:ext uri="{FF2B5EF4-FFF2-40B4-BE49-F238E27FC236}">
                  <a16:creationId xmlns:a16="http://schemas.microsoft.com/office/drawing/2014/main" id="{A5E44DAA-42ED-4C66-A993-A6E197E4A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26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7" name="Oval 654">
              <a:extLst>
                <a:ext uri="{FF2B5EF4-FFF2-40B4-BE49-F238E27FC236}">
                  <a16:creationId xmlns:a16="http://schemas.microsoft.com/office/drawing/2014/main" id="{4B53D2D1-E68A-4383-B0D4-910E35EF5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" y="2509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8" name="Oval 655">
              <a:extLst>
                <a:ext uri="{FF2B5EF4-FFF2-40B4-BE49-F238E27FC236}">
                  <a16:creationId xmlns:a16="http://schemas.microsoft.com/office/drawing/2014/main" id="{1B7CE4C3-B72B-4EB4-8D6E-335FC5F4B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250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9" name="Oval 656">
              <a:extLst>
                <a:ext uri="{FF2B5EF4-FFF2-40B4-BE49-F238E27FC236}">
                  <a16:creationId xmlns:a16="http://schemas.microsoft.com/office/drawing/2014/main" id="{AE66C2E0-89E7-4BD2-8AC1-81197C46C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250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0" name="Oval 657">
              <a:extLst>
                <a:ext uri="{FF2B5EF4-FFF2-40B4-BE49-F238E27FC236}">
                  <a16:creationId xmlns:a16="http://schemas.microsoft.com/office/drawing/2014/main" id="{EF21CCF2-8E96-47E6-8EDC-4428A69B8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" y="253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1" name="Oval 658">
              <a:extLst>
                <a:ext uri="{FF2B5EF4-FFF2-40B4-BE49-F238E27FC236}">
                  <a16:creationId xmlns:a16="http://schemas.microsoft.com/office/drawing/2014/main" id="{6CCE3FB6-9BA8-4AFB-A034-6BA10FC81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2765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2" name="Oval 659">
              <a:extLst>
                <a:ext uri="{FF2B5EF4-FFF2-40B4-BE49-F238E27FC236}">
                  <a16:creationId xmlns:a16="http://schemas.microsoft.com/office/drawing/2014/main" id="{C02A3F7B-890F-4DBA-BB98-93ABFAB73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276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3" name="Oval 660">
              <a:extLst>
                <a:ext uri="{FF2B5EF4-FFF2-40B4-BE49-F238E27FC236}">
                  <a16:creationId xmlns:a16="http://schemas.microsoft.com/office/drawing/2014/main" id="{90E1DEC5-AE3A-49CF-960D-1E5D2F990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" y="2757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4" name="Oval 661">
              <a:extLst>
                <a:ext uri="{FF2B5EF4-FFF2-40B4-BE49-F238E27FC236}">
                  <a16:creationId xmlns:a16="http://schemas.microsoft.com/office/drawing/2014/main" id="{EEA8D6EA-5CD9-405E-89C8-716DF10C1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789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5" name="Oval 662">
              <a:extLst>
                <a:ext uri="{FF2B5EF4-FFF2-40B4-BE49-F238E27FC236}">
                  <a16:creationId xmlns:a16="http://schemas.microsoft.com/office/drawing/2014/main" id="{575BE799-809F-4DA2-A53C-BC2B77749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2840"/>
              <a:ext cx="75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6" name="Oval 663">
              <a:extLst>
                <a:ext uri="{FF2B5EF4-FFF2-40B4-BE49-F238E27FC236}">
                  <a16:creationId xmlns:a16="http://schemas.microsoft.com/office/drawing/2014/main" id="{E2B10F59-CEC7-477A-8894-B8282F376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284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7" name="Oval 664">
              <a:extLst>
                <a:ext uri="{FF2B5EF4-FFF2-40B4-BE49-F238E27FC236}">
                  <a16:creationId xmlns:a16="http://schemas.microsoft.com/office/drawing/2014/main" id="{E733C83F-5E73-4A86-85C1-F1D1171A4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" y="2832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8" name="Oval 665">
              <a:extLst>
                <a:ext uri="{FF2B5EF4-FFF2-40B4-BE49-F238E27FC236}">
                  <a16:creationId xmlns:a16="http://schemas.microsoft.com/office/drawing/2014/main" id="{40F64F25-984D-4FD4-B173-A14FB1FFB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285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9" name="Oval 666">
              <a:extLst>
                <a:ext uri="{FF2B5EF4-FFF2-40B4-BE49-F238E27FC236}">
                  <a16:creationId xmlns:a16="http://schemas.microsoft.com/office/drawing/2014/main" id="{51EC645C-90B2-4349-88E6-225D05C6B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" y="3043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0" name="Oval 667">
              <a:extLst>
                <a:ext uri="{FF2B5EF4-FFF2-40B4-BE49-F238E27FC236}">
                  <a16:creationId xmlns:a16="http://schemas.microsoft.com/office/drawing/2014/main" id="{D2EAB168-0A66-43F7-A356-6791419D8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3043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1" name="Oval 668">
              <a:extLst>
                <a:ext uri="{FF2B5EF4-FFF2-40B4-BE49-F238E27FC236}">
                  <a16:creationId xmlns:a16="http://schemas.microsoft.com/office/drawing/2014/main" id="{BF7B4960-DEF0-44F3-9B81-CC8B0BC04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" y="30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2" name="Oval 669">
              <a:extLst>
                <a:ext uri="{FF2B5EF4-FFF2-40B4-BE49-F238E27FC236}">
                  <a16:creationId xmlns:a16="http://schemas.microsoft.com/office/drawing/2014/main" id="{7DE69314-238D-4F83-B951-584B91D6F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" y="306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3" name="Oval 670">
              <a:extLst>
                <a:ext uri="{FF2B5EF4-FFF2-40B4-BE49-F238E27FC236}">
                  <a16:creationId xmlns:a16="http://schemas.microsoft.com/office/drawing/2014/main" id="{6A9A023E-3C2A-4FBA-9802-D63340CFE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" y="3053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4" name="Oval 671">
              <a:extLst>
                <a:ext uri="{FF2B5EF4-FFF2-40B4-BE49-F238E27FC236}">
                  <a16:creationId xmlns:a16="http://schemas.microsoft.com/office/drawing/2014/main" id="{A54D0CCA-7446-45C6-BFA9-302E27681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" y="305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5" name="Oval 672">
              <a:extLst>
                <a:ext uri="{FF2B5EF4-FFF2-40B4-BE49-F238E27FC236}">
                  <a16:creationId xmlns:a16="http://schemas.microsoft.com/office/drawing/2014/main" id="{074AE85B-0327-403F-AD36-B03E23655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" y="304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6" name="Oval 673">
              <a:extLst>
                <a:ext uri="{FF2B5EF4-FFF2-40B4-BE49-F238E27FC236}">
                  <a16:creationId xmlns:a16="http://schemas.microsoft.com/office/drawing/2014/main" id="{2182170E-4385-46C4-92FC-55855C99B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" y="307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7" name="Oval 674">
              <a:extLst>
                <a:ext uri="{FF2B5EF4-FFF2-40B4-BE49-F238E27FC236}">
                  <a16:creationId xmlns:a16="http://schemas.microsoft.com/office/drawing/2014/main" id="{7A29D3E4-6BB7-434F-8B98-1485CC136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2795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8" name="Oval 675">
              <a:extLst>
                <a:ext uri="{FF2B5EF4-FFF2-40B4-BE49-F238E27FC236}">
                  <a16:creationId xmlns:a16="http://schemas.microsoft.com/office/drawing/2014/main" id="{874F3B3D-0404-491E-BC4D-09FB90DFA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95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9" name="Oval 676">
              <a:extLst>
                <a:ext uri="{FF2B5EF4-FFF2-40B4-BE49-F238E27FC236}">
                  <a16:creationId xmlns:a16="http://schemas.microsoft.com/office/drawing/2014/main" id="{EF5D0F81-A952-4616-A12C-A4234076A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" y="278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0" name="Oval 677">
              <a:extLst>
                <a:ext uri="{FF2B5EF4-FFF2-40B4-BE49-F238E27FC236}">
                  <a16:creationId xmlns:a16="http://schemas.microsoft.com/office/drawing/2014/main" id="{C8E4C9F8-C4B4-40F3-A3BD-469F7548B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" y="2819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1" name="Oval 678">
              <a:extLst>
                <a:ext uri="{FF2B5EF4-FFF2-40B4-BE49-F238E27FC236}">
                  <a16:creationId xmlns:a16="http://schemas.microsoft.com/office/drawing/2014/main" id="{4216E3E6-CDC5-48F8-AF21-8D570E390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" y="2827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2" name="Oval 679">
              <a:extLst>
                <a:ext uri="{FF2B5EF4-FFF2-40B4-BE49-F238E27FC236}">
                  <a16:creationId xmlns:a16="http://schemas.microsoft.com/office/drawing/2014/main" id="{A0808062-B4D1-4F75-9BD7-FB5D64457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282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3" name="Oval 680">
              <a:extLst>
                <a:ext uri="{FF2B5EF4-FFF2-40B4-BE49-F238E27FC236}">
                  <a16:creationId xmlns:a16="http://schemas.microsoft.com/office/drawing/2014/main" id="{E2F4B5D9-050F-4B57-9663-2B9E0D075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" y="281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4" name="Oval 681">
              <a:extLst>
                <a:ext uri="{FF2B5EF4-FFF2-40B4-BE49-F238E27FC236}">
                  <a16:creationId xmlns:a16="http://schemas.microsoft.com/office/drawing/2014/main" id="{01A71257-8D94-4DB3-AD78-EA5C47F5D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" y="2851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5" name="Oval 682">
              <a:extLst>
                <a:ext uri="{FF2B5EF4-FFF2-40B4-BE49-F238E27FC236}">
                  <a16:creationId xmlns:a16="http://schemas.microsoft.com/office/drawing/2014/main" id="{3BC804CD-09CB-49A9-8935-80CC955D6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2517"/>
              <a:ext cx="7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6" name="Oval 683">
              <a:extLst>
                <a:ext uri="{FF2B5EF4-FFF2-40B4-BE49-F238E27FC236}">
                  <a16:creationId xmlns:a16="http://schemas.microsoft.com/office/drawing/2014/main" id="{6F0A44C6-DFE9-4DC0-8BAE-A618537BC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" y="2517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7" name="Oval 684">
              <a:extLst>
                <a:ext uri="{FF2B5EF4-FFF2-40B4-BE49-F238E27FC236}">
                  <a16:creationId xmlns:a16="http://schemas.microsoft.com/office/drawing/2014/main" id="{7A522F53-BD48-4E48-B8D3-6B7D51E6B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2512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8" name="Oval 685">
              <a:extLst>
                <a:ext uri="{FF2B5EF4-FFF2-40B4-BE49-F238E27FC236}">
                  <a16:creationId xmlns:a16="http://schemas.microsoft.com/office/drawing/2014/main" id="{909814D5-5C05-43AF-A90B-D004F4D07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253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9" name="Oval 686">
              <a:extLst>
                <a:ext uri="{FF2B5EF4-FFF2-40B4-BE49-F238E27FC236}">
                  <a16:creationId xmlns:a16="http://schemas.microsoft.com/office/drawing/2014/main" id="{BF19869F-5A91-412D-9705-B7489CD71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3027"/>
              <a:ext cx="95" cy="9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0" name="Oval 687">
              <a:extLst>
                <a:ext uri="{FF2B5EF4-FFF2-40B4-BE49-F238E27FC236}">
                  <a16:creationId xmlns:a16="http://schemas.microsoft.com/office/drawing/2014/main" id="{D558EEC3-4D6D-4A5F-9DD4-A982CB2DF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027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1" name="Oval 688">
              <a:extLst>
                <a:ext uri="{FF2B5EF4-FFF2-40B4-BE49-F238E27FC236}">
                  <a16:creationId xmlns:a16="http://schemas.microsoft.com/office/drawing/2014/main" id="{D5F90EF6-AEBE-4B1A-A1AC-42CBEF7DB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" y="301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2" name="Oval 689">
              <a:extLst>
                <a:ext uri="{FF2B5EF4-FFF2-40B4-BE49-F238E27FC236}">
                  <a16:creationId xmlns:a16="http://schemas.microsoft.com/office/drawing/2014/main" id="{C78E495F-2A50-4062-ABB6-B4CC37981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3048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3" name="Oval 690">
              <a:extLst>
                <a:ext uri="{FF2B5EF4-FFF2-40B4-BE49-F238E27FC236}">
                  <a16:creationId xmlns:a16="http://schemas.microsoft.com/office/drawing/2014/main" id="{AB8AD28E-4EB4-43D0-AD6F-091A642FB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" y="3051"/>
              <a:ext cx="78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4" name="Oval 691">
              <a:extLst>
                <a:ext uri="{FF2B5EF4-FFF2-40B4-BE49-F238E27FC236}">
                  <a16:creationId xmlns:a16="http://schemas.microsoft.com/office/drawing/2014/main" id="{2C3F62A2-504C-4ECF-BF42-BD282109A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3051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5" name="Oval 692">
              <a:extLst>
                <a:ext uri="{FF2B5EF4-FFF2-40B4-BE49-F238E27FC236}">
                  <a16:creationId xmlns:a16="http://schemas.microsoft.com/office/drawing/2014/main" id="{6FA53FC1-1094-4EFC-9983-A91EB7CFC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3043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6" name="Oval 693">
              <a:extLst>
                <a:ext uri="{FF2B5EF4-FFF2-40B4-BE49-F238E27FC236}">
                  <a16:creationId xmlns:a16="http://schemas.microsoft.com/office/drawing/2014/main" id="{BC073216-7773-4F08-8348-00309CC95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3" y="306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7" name="Oval 694">
              <a:extLst>
                <a:ext uri="{FF2B5EF4-FFF2-40B4-BE49-F238E27FC236}">
                  <a16:creationId xmlns:a16="http://schemas.microsoft.com/office/drawing/2014/main" id="{9091807C-EE55-416B-ABE7-A1B6C6E83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" y="3072"/>
              <a:ext cx="75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8" name="Oval 695">
              <a:extLst>
                <a:ext uri="{FF2B5EF4-FFF2-40B4-BE49-F238E27FC236}">
                  <a16:creationId xmlns:a16="http://schemas.microsoft.com/office/drawing/2014/main" id="{8E777178-179B-4B9F-AD80-F594AACF5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" y="3072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9" name="Oval 696">
              <a:extLst>
                <a:ext uri="{FF2B5EF4-FFF2-40B4-BE49-F238E27FC236}">
                  <a16:creationId xmlns:a16="http://schemas.microsoft.com/office/drawing/2014/main" id="{79D2EB8C-8A18-4B01-841C-81576FEBF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" y="306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0" name="Oval 697">
              <a:extLst>
                <a:ext uri="{FF2B5EF4-FFF2-40B4-BE49-F238E27FC236}">
                  <a16:creationId xmlns:a16="http://schemas.microsoft.com/office/drawing/2014/main" id="{1983792B-FBB4-41F9-B9E6-9940F5657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" y="309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1" name="Oval 698">
              <a:extLst>
                <a:ext uri="{FF2B5EF4-FFF2-40B4-BE49-F238E27FC236}">
                  <a16:creationId xmlns:a16="http://schemas.microsoft.com/office/drawing/2014/main" id="{377C0F9A-6B17-499F-B0FB-8202AFF66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2" name="Freeform 699">
              <a:extLst>
                <a:ext uri="{FF2B5EF4-FFF2-40B4-BE49-F238E27FC236}">
                  <a16:creationId xmlns:a16="http://schemas.microsoft.com/office/drawing/2014/main" id="{307DE849-2CEB-4196-B960-3B0C7F4E8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419"/>
              <a:ext cx="335" cy="1029"/>
            </a:xfrm>
            <a:custGeom>
              <a:avLst/>
              <a:gdLst>
                <a:gd name="T0" fmla="*/ 1050 w 134"/>
                <a:gd name="T1" fmla="*/ 7278 h 386"/>
                <a:gd name="T2" fmla="*/ 95 w 134"/>
                <a:gd name="T3" fmla="*/ 6630 h 386"/>
                <a:gd name="T4" fmla="*/ 20 w 134"/>
                <a:gd name="T5" fmla="*/ 6233 h 386"/>
                <a:gd name="T6" fmla="*/ 20 w 134"/>
                <a:gd name="T7" fmla="*/ 435 h 386"/>
                <a:gd name="T8" fmla="*/ 313 w 134"/>
                <a:gd name="T9" fmla="*/ 21 h 386"/>
                <a:gd name="T10" fmla="*/ 1050 w 134"/>
                <a:gd name="T11" fmla="*/ 21 h 386"/>
                <a:gd name="T12" fmla="*/ 1050 w 134"/>
                <a:gd name="T13" fmla="*/ 21 h 386"/>
                <a:gd name="T14" fmla="*/ 1783 w 134"/>
                <a:gd name="T15" fmla="*/ 21 h 386"/>
                <a:gd name="T16" fmla="*/ 2083 w 134"/>
                <a:gd name="T17" fmla="*/ 435 h 386"/>
                <a:gd name="T18" fmla="*/ 2083 w 134"/>
                <a:gd name="T19" fmla="*/ 6233 h 386"/>
                <a:gd name="T20" fmla="*/ 1988 w 134"/>
                <a:gd name="T21" fmla="*/ 7198 h 386"/>
                <a:gd name="T22" fmla="*/ 1050 w 134"/>
                <a:gd name="T23" fmla="*/ 7278 h 3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386">
                  <a:moveTo>
                    <a:pt x="67" y="384"/>
                  </a:moveTo>
                  <a:cubicBezTo>
                    <a:pt x="41" y="384"/>
                    <a:pt x="13" y="356"/>
                    <a:pt x="6" y="350"/>
                  </a:cubicBezTo>
                  <a:cubicBezTo>
                    <a:pt x="0" y="345"/>
                    <a:pt x="1" y="338"/>
                    <a:pt x="1" y="329"/>
                  </a:cubicBezTo>
                  <a:cubicBezTo>
                    <a:pt x="1" y="320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20"/>
                    <a:pt x="133" y="329"/>
                  </a:cubicBezTo>
                  <a:cubicBezTo>
                    <a:pt x="133" y="338"/>
                    <a:pt x="134" y="375"/>
                    <a:pt x="127" y="380"/>
                  </a:cubicBezTo>
                  <a:cubicBezTo>
                    <a:pt x="121" y="386"/>
                    <a:pt x="92" y="384"/>
                    <a:pt x="67" y="38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3" name="Oval 700">
              <a:extLst>
                <a:ext uri="{FF2B5EF4-FFF2-40B4-BE49-F238E27FC236}">
                  <a16:creationId xmlns:a16="http://schemas.microsoft.com/office/drawing/2014/main" id="{433536D0-4592-4CF6-8F5C-E25DA7953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" y="1781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4" name="Oval 701">
              <a:extLst>
                <a:ext uri="{FF2B5EF4-FFF2-40B4-BE49-F238E27FC236}">
                  <a16:creationId xmlns:a16="http://schemas.microsoft.com/office/drawing/2014/main" id="{726C12F5-527F-45FB-9ECD-1BC850FD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5" name="Oval 702">
              <a:extLst>
                <a:ext uri="{FF2B5EF4-FFF2-40B4-BE49-F238E27FC236}">
                  <a16:creationId xmlns:a16="http://schemas.microsoft.com/office/drawing/2014/main" id="{B84680BF-DF18-4C41-BB60-FCC614BC8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" y="176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6" name="Oval 703">
              <a:extLst>
                <a:ext uri="{FF2B5EF4-FFF2-40B4-BE49-F238E27FC236}">
                  <a16:creationId xmlns:a16="http://schemas.microsoft.com/office/drawing/2014/main" id="{D0E76469-BE9A-4E55-BC72-8EAB2FDF0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" y="1824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7" name="Oval 704">
              <a:extLst>
                <a:ext uri="{FF2B5EF4-FFF2-40B4-BE49-F238E27FC236}">
                  <a16:creationId xmlns:a16="http://schemas.microsoft.com/office/drawing/2014/main" id="{7C798A7B-68D1-43D7-B492-AFD0C0A65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8" name="Freeform 705">
              <a:extLst>
                <a:ext uri="{FF2B5EF4-FFF2-40B4-BE49-F238E27FC236}">
                  <a16:creationId xmlns:a16="http://schemas.microsoft.com/office/drawing/2014/main" id="{7ED1EB0B-22B2-494A-8726-F7520C66F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1419"/>
              <a:ext cx="332" cy="1058"/>
            </a:xfrm>
            <a:custGeom>
              <a:avLst/>
              <a:gdLst>
                <a:gd name="T0" fmla="*/ 1041 w 133"/>
                <a:gd name="T1" fmla="*/ 7515 h 397"/>
                <a:gd name="T2" fmla="*/ 92 w 133"/>
                <a:gd name="T3" fmla="*/ 7195 h 397"/>
                <a:gd name="T4" fmla="*/ 12 w 133"/>
                <a:gd name="T5" fmla="*/ 6471 h 397"/>
                <a:gd name="T6" fmla="*/ 12 w 133"/>
                <a:gd name="T7" fmla="*/ 434 h 397"/>
                <a:gd name="T8" fmla="*/ 292 w 133"/>
                <a:gd name="T9" fmla="*/ 21 h 397"/>
                <a:gd name="T10" fmla="*/ 1041 w 133"/>
                <a:gd name="T11" fmla="*/ 21 h 397"/>
                <a:gd name="T12" fmla="*/ 1041 w 133"/>
                <a:gd name="T13" fmla="*/ 21 h 397"/>
                <a:gd name="T14" fmla="*/ 1775 w 133"/>
                <a:gd name="T15" fmla="*/ 21 h 397"/>
                <a:gd name="T16" fmla="*/ 2069 w 133"/>
                <a:gd name="T17" fmla="*/ 434 h 397"/>
                <a:gd name="T18" fmla="*/ 2069 w 133"/>
                <a:gd name="T19" fmla="*/ 6471 h 397"/>
                <a:gd name="T20" fmla="*/ 1975 w 133"/>
                <a:gd name="T21" fmla="*/ 6889 h 397"/>
                <a:gd name="T22" fmla="*/ 1041 w 133"/>
                <a:gd name="T23" fmla="*/ 7515 h 3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397">
                  <a:moveTo>
                    <a:pt x="67" y="397"/>
                  </a:moveTo>
                  <a:cubicBezTo>
                    <a:pt x="41" y="397"/>
                    <a:pt x="13" y="386"/>
                    <a:pt x="6" y="380"/>
                  </a:cubicBezTo>
                  <a:cubicBezTo>
                    <a:pt x="0" y="374"/>
                    <a:pt x="1" y="352"/>
                    <a:pt x="1" y="342"/>
                  </a:cubicBezTo>
                  <a:cubicBezTo>
                    <a:pt x="1" y="333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33"/>
                    <a:pt x="133" y="342"/>
                  </a:cubicBezTo>
                  <a:cubicBezTo>
                    <a:pt x="133" y="352"/>
                    <a:pt x="133" y="358"/>
                    <a:pt x="127" y="364"/>
                  </a:cubicBezTo>
                  <a:cubicBezTo>
                    <a:pt x="121" y="369"/>
                    <a:pt x="92" y="397"/>
                    <a:pt x="67" y="39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9" name="Oval 706">
              <a:extLst>
                <a:ext uri="{FF2B5EF4-FFF2-40B4-BE49-F238E27FC236}">
                  <a16:creationId xmlns:a16="http://schemas.microsoft.com/office/drawing/2014/main" id="{C256EBB8-1312-4B68-AB90-9EAEA5BA8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1781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0" name="Oval 707">
              <a:extLst>
                <a:ext uri="{FF2B5EF4-FFF2-40B4-BE49-F238E27FC236}">
                  <a16:creationId xmlns:a16="http://schemas.microsoft.com/office/drawing/2014/main" id="{9E36BFEC-52E1-45EB-B26A-15264DCFC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1" name="Oval 708">
              <a:extLst>
                <a:ext uri="{FF2B5EF4-FFF2-40B4-BE49-F238E27FC236}">
                  <a16:creationId xmlns:a16="http://schemas.microsoft.com/office/drawing/2014/main" id="{5C377728-7043-4F45-B2F4-51819843B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" y="17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2" name="Oval 709">
              <a:extLst>
                <a:ext uri="{FF2B5EF4-FFF2-40B4-BE49-F238E27FC236}">
                  <a16:creationId xmlns:a16="http://schemas.microsoft.com/office/drawing/2014/main" id="{3B204E8A-A927-49A4-B468-4CFC01BF1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82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3" name="Oval 710">
              <a:extLst>
                <a:ext uri="{FF2B5EF4-FFF2-40B4-BE49-F238E27FC236}">
                  <a16:creationId xmlns:a16="http://schemas.microsoft.com/office/drawing/2014/main" id="{03D1412A-E386-423C-AEB3-C2BC84691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4" name="Freeform 711">
              <a:extLst>
                <a:ext uri="{FF2B5EF4-FFF2-40B4-BE49-F238E27FC236}">
                  <a16:creationId xmlns:a16="http://schemas.microsoft.com/office/drawing/2014/main" id="{B879198C-1E32-48A1-8691-879635929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419"/>
              <a:ext cx="332" cy="1114"/>
            </a:xfrm>
            <a:custGeom>
              <a:avLst/>
              <a:gdLst>
                <a:gd name="T0" fmla="*/ 1041 w 133"/>
                <a:gd name="T1" fmla="*/ 7913 h 418"/>
                <a:gd name="T2" fmla="*/ 92 w 133"/>
                <a:gd name="T3" fmla="*/ 7265 h 418"/>
                <a:gd name="T4" fmla="*/ 12 w 133"/>
                <a:gd name="T5" fmla="*/ 6911 h 418"/>
                <a:gd name="T6" fmla="*/ 12 w 133"/>
                <a:gd name="T7" fmla="*/ 434 h 418"/>
                <a:gd name="T8" fmla="*/ 292 w 133"/>
                <a:gd name="T9" fmla="*/ 21 h 418"/>
                <a:gd name="T10" fmla="*/ 1041 w 133"/>
                <a:gd name="T11" fmla="*/ 21 h 418"/>
                <a:gd name="T12" fmla="*/ 1041 w 133"/>
                <a:gd name="T13" fmla="*/ 21 h 418"/>
                <a:gd name="T14" fmla="*/ 1775 w 133"/>
                <a:gd name="T15" fmla="*/ 21 h 418"/>
                <a:gd name="T16" fmla="*/ 2069 w 133"/>
                <a:gd name="T17" fmla="*/ 434 h 418"/>
                <a:gd name="T18" fmla="*/ 2069 w 133"/>
                <a:gd name="T19" fmla="*/ 6868 h 418"/>
                <a:gd name="T20" fmla="*/ 1975 w 133"/>
                <a:gd name="T21" fmla="*/ 7265 h 418"/>
                <a:gd name="T22" fmla="*/ 1041 w 133"/>
                <a:gd name="T23" fmla="*/ 791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18">
                  <a:moveTo>
                    <a:pt x="67" y="418"/>
                  </a:moveTo>
                  <a:cubicBezTo>
                    <a:pt x="41" y="418"/>
                    <a:pt x="13" y="390"/>
                    <a:pt x="6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3" y="378"/>
                    <a:pt x="127" y="384"/>
                  </a:cubicBezTo>
                  <a:cubicBezTo>
                    <a:pt x="121" y="390"/>
                    <a:pt x="92" y="418"/>
                    <a:pt x="67" y="41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5" name="Oval 712">
              <a:extLst>
                <a:ext uri="{FF2B5EF4-FFF2-40B4-BE49-F238E27FC236}">
                  <a16:creationId xmlns:a16="http://schemas.microsoft.com/office/drawing/2014/main" id="{BB9F547E-2A37-4CDF-8702-F2D8515B7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" y="1781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6" name="Oval 713">
              <a:extLst>
                <a:ext uri="{FF2B5EF4-FFF2-40B4-BE49-F238E27FC236}">
                  <a16:creationId xmlns:a16="http://schemas.microsoft.com/office/drawing/2014/main" id="{FFFC5848-7B27-4D3D-9C44-BC5CA81B8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7" name="Oval 714">
              <a:extLst>
                <a:ext uri="{FF2B5EF4-FFF2-40B4-BE49-F238E27FC236}">
                  <a16:creationId xmlns:a16="http://schemas.microsoft.com/office/drawing/2014/main" id="{383A49C5-06DB-45D9-8107-8F620C473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" y="17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8" name="Oval 715">
              <a:extLst>
                <a:ext uri="{FF2B5EF4-FFF2-40B4-BE49-F238E27FC236}">
                  <a16:creationId xmlns:a16="http://schemas.microsoft.com/office/drawing/2014/main" id="{8F5D9634-E95E-4E7D-8CD7-0DD905434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" y="182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9" name="Freeform 716">
              <a:extLst>
                <a:ext uri="{FF2B5EF4-FFF2-40B4-BE49-F238E27FC236}">
                  <a16:creationId xmlns:a16="http://schemas.microsoft.com/office/drawing/2014/main" id="{2037C4AE-FD7A-4D56-9C55-2A0F52BB6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2352"/>
              <a:ext cx="147" cy="339"/>
            </a:xfrm>
            <a:custGeom>
              <a:avLst/>
              <a:gdLst>
                <a:gd name="T0" fmla="*/ 912 w 59"/>
                <a:gd name="T1" fmla="*/ 0 h 127"/>
                <a:gd name="T2" fmla="*/ 820 w 59"/>
                <a:gd name="T3" fmla="*/ 264 h 127"/>
                <a:gd name="T4" fmla="*/ 0 w 59"/>
                <a:gd name="T5" fmla="*/ 876 h 127"/>
                <a:gd name="T6" fmla="*/ 12 w 59"/>
                <a:gd name="T7" fmla="*/ 2015 h 127"/>
                <a:gd name="T8" fmla="*/ 912 w 59"/>
                <a:gd name="T9" fmla="*/ 2266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27">
                  <a:moveTo>
                    <a:pt x="59" y="0"/>
                  </a:moveTo>
                  <a:cubicBezTo>
                    <a:pt x="58" y="5"/>
                    <a:pt x="58" y="10"/>
                    <a:pt x="53" y="14"/>
                  </a:cubicBezTo>
                  <a:cubicBezTo>
                    <a:pt x="47" y="19"/>
                    <a:pt x="24" y="42"/>
                    <a:pt x="0" y="46"/>
                  </a:cubicBezTo>
                  <a:cubicBezTo>
                    <a:pt x="1" y="50"/>
                    <a:pt x="6" y="91"/>
                    <a:pt x="1" y="106"/>
                  </a:cubicBezTo>
                  <a:cubicBezTo>
                    <a:pt x="8" y="127"/>
                    <a:pt x="41" y="122"/>
                    <a:pt x="59" y="11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0" name="Freeform 717">
              <a:extLst>
                <a:ext uri="{FF2B5EF4-FFF2-40B4-BE49-F238E27FC236}">
                  <a16:creationId xmlns:a16="http://schemas.microsoft.com/office/drawing/2014/main" id="{6C873E9A-6920-4ECA-8DD1-780DBF624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355"/>
              <a:ext cx="357" cy="362"/>
            </a:xfrm>
            <a:custGeom>
              <a:avLst/>
              <a:gdLst>
                <a:gd name="T0" fmla="*/ 2120 w 143"/>
                <a:gd name="T1" fmla="*/ 849 h 136"/>
                <a:gd name="T2" fmla="*/ 2007 w 143"/>
                <a:gd name="T3" fmla="*/ 865 h 136"/>
                <a:gd name="T4" fmla="*/ 1059 w 143"/>
                <a:gd name="T5" fmla="*/ 546 h 136"/>
                <a:gd name="T6" fmla="*/ 979 w 143"/>
                <a:gd name="T7" fmla="*/ 0 h 136"/>
                <a:gd name="T8" fmla="*/ 979 w 143"/>
                <a:gd name="T9" fmla="*/ 0 h 136"/>
                <a:gd name="T10" fmla="*/ 979 w 143"/>
                <a:gd name="T11" fmla="*/ 226 h 136"/>
                <a:gd name="T12" fmla="*/ 886 w 143"/>
                <a:gd name="T13" fmla="*/ 623 h 136"/>
                <a:gd name="T14" fmla="*/ 0 w 143"/>
                <a:gd name="T15" fmla="*/ 1246 h 136"/>
                <a:gd name="T16" fmla="*/ 0 w 143"/>
                <a:gd name="T17" fmla="*/ 1262 h 136"/>
                <a:gd name="T18" fmla="*/ 1196 w 143"/>
                <a:gd name="T19" fmla="*/ 2451 h 136"/>
                <a:gd name="T20" fmla="*/ 2120 w 143"/>
                <a:gd name="T21" fmla="*/ 2020 h 136"/>
                <a:gd name="T22" fmla="*/ 2120 w 143"/>
                <a:gd name="T23" fmla="*/ 849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136">
                  <a:moveTo>
                    <a:pt x="136" y="45"/>
                  </a:moveTo>
                  <a:cubicBezTo>
                    <a:pt x="134" y="46"/>
                    <a:pt x="131" y="46"/>
                    <a:pt x="129" y="46"/>
                  </a:cubicBezTo>
                  <a:cubicBezTo>
                    <a:pt x="103" y="46"/>
                    <a:pt x="75" y="35"/>
                    <a:pt x="68" y="29"/>
                  </a:cubicBezTo>
                  <a:cubicBezTo>
                    <a:pt x="63" y="24"/>
                    <a:pt x="63" y="11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21"/>
                    <a:pt x="63" y="27"/>
                    <a:pt x="57" y="33"/>
                  </a:cubicBezTo>
                  <a:cubicBezTo>
                    <a:pt x="51" y="39"/>
                    <a:pt x="24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3" y="75"/>
                    <a:pt x="55" y="124"/>
                    <a:pt x="77" y="130"/>
                  </a:cubicBezTo>
                  <a:cubicBezTo>
                    <a:pt x="99" y="136"/>
                    <a:pt x="134" y="111"/>
                    <a:pt x="136" y="107"/>
                  </a:cubicBezTo>
                  <a:cubicBezTo>
                    <a:pt x="143" y="94"/>
                    <a:pt x="137" y="49"/>
                    <a:pt x="136" y="4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1" name="Freeform 718">
              <a:extLst>
                <a:ext uri="{FF2B5EF4-FFF2-40B4-BE49-F238E27FC236}">
                  <a16:creationId xmlns:a16="http://schemas.microsoft.com/office/drawing/2014/main" id="{300D3583-1917-4FE8-96F9-870107705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341"/>
              <a:ext cx="415" cy="411"/>
            </a:xfrm>
            <a:custGeom>
              <a:avLst/>
              <a:gdLst>
                <a:gd name="T0" fmla="*/ 1938 w 166"/>
                <a:gd name="T1" fmla="*/ 721 h 154"/>
                <a:gd name="T2" fmla="*/ 1863 w 166"/>
                <a:gd name="T3" fmla="*/ 363 h 154"/>
                <a:gd name="T4" fmla="*/ 1863 w 166"/>
                <a:gd name="T5" fmla="*/ 0 h 154"/>
                <a:gd name="T6" fmla="*/ 1770 w 166"/>
                <a:gd name="T7" fmla="*/ 649 h 154"/>
                <a:gd name="T8" fmla="*/ 833 w 166"/>
                <a:gd name="T9" fmla="*/ 721 h 154"/>
                <a:gd name="T10" fmla="*/ 0 w 166"/>
                <a:gd name="T11" fmla="*/ 2186 h 154"/>
                <a:gd name="T12" fmla="*/ 0 w 166"/>
                <a:gd name="T13" fmla="*/ 2186 h 154"/>
                <a:gd name="T14" fmla="*/ 1408 w 166"/>
                <a:gd name="T15" fmla="*/ 2778 h 154"/>
                <a:gd name="T16" fmla="*/ 2595 w 166"/>
                <a:gd name="T17" fmla="*/ 1332 h 154"/>
                <a:gd name="T18" fmla="*/ 2595 w 166"/>
                <a:gd name="T19" fmla="*/ 1289 h 154"/>
                <a:gd name="T20" fmla="*/ 1938 w 166"/>
                <a:gd name="T21" fmla="*/ 721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6" h="154">
                  <a:moveTo>
                    <a:pt x="124" y="38"/>
                  </a:moveTo>
                  <a:cubicBezTo>
                    <a:pt x="118" y="32"/>
                    <a:pt x="119" y="29"/>
                    <a:pt x="119" y="1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14"/>
                    <a:pt x="117" y="31"/>
                    <a:pt x="113" y="34"/>
                  </a:cubicBezTo>
                  <a:cubicBezTo>
                    <a:pt x="107" y="40"/>
                    <a:pt x="78" y="38"/>
                    <a:pt x="53" y="38"/>
                  </a:cubicBezTo>
                  <a:cubicBezTo>
                    <a:pt x="54" y="40"/>
                    <a:pt x="2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6" y="132"/>
                    <a:pt x="69" y="154"/>
                    <a:pt x="90" y="146"/>
                  </a:cubicBezTo>
                  <a:cubicBezTo>
                    <a:pt x="112" y="138"/>
                    <a:pt x="163" y="81"/>
                    <a:pt x="166" y="70"/>
                  </a:cubicBezTo>
                  <a:cubicBezTo>
                    <a:pt x="166" y="69"/>
                    <a:pt x="166" y="68"/>
                    <a:pt x="166" y="68"/>
                  </a:cubicBezTo>
                  <a:cubicBezTo>
                    <a:pt x="147" y="60"/>
                    <a:pt x="129" y="43"/>
                    <a:pt x="124" y="3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2" name="Freeform 719">
              <a:extLst>
                <a:ext uri="{FF2B5EF4-FFF2-40B4-BE49-F238E27FC236}">
                  <a16:creationId xmlns:a16="http://schemas.microsoft.com/office/drawing/2014/main" id="{501383B0-56F6-4046-8280-8E987CD13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523"/>
              <a:ext cx="430" cy="269"/>
            </a:xfrm>
            <a:custGeom>
              <a:avLst/>
              <a:gdLst>
                <a:gd name="T0" fmla="*/ 2645 w 172"/>
                <a:gd name="T1" fmla="*/ 1262 h 101"/>
                <a:gd name="T2" fmla="*/ 1438 w 172"/>
                <a:gd name="T3" fmla="*/ 77 h 101"/>
                <a:gd name="T4" fmla="*/ 1438 w 172"/>
                <a:gd name="T5" fmla="*/ 56 h 101"/>
                <a:gd name="T6" fmla="*/ 1395 w 172"/>
                <a:gd name="T7" fmla="*/ 77 h 101"/>
                <a:gd name="T8" fmla="*/ 1395 w 172"/>
                <a:gd name="T9" fmla="*/ 77 h 101"/>
                <a:gd name="T10" fmla="*/ 1395 w 172"/>
                <a:gd name="T11" fmla="*/ 77 h 101"/>
                <a:gd name="T12" fmla="*/ 1395 w 172"/>
                <a:gd name="T13" fmla="*/ 77 h 101"/>
                <a:gd name="T14" fmla="*/ 1095 w 172"/>
                <a:gd name="T15" fmla="*/ 0 h 101"/>
                <a:gd name="T16" fmla="*/ 1095 w 172"/>
                <a:gd name="T17" fmla="*/ 35 h 101"/>
                <a:gd name="T18" fmla="*/ 0 w 172"/>
                <a:gd name="T19" fmla="*/ 1420 h 101"/>
                <a:gd name="T20" fmla="*/ 1300 w 172"/>
                <a:gd name="T21" fmla="*/ 1907 h 101"/>
                <a:gd name="T22" fmla="*/ 2688 w 172"/>
                <a:gd name="T23" fmla="*/ 1284 h 101"/>
                <a:gd name="T24" fmla="*/ 2688 w 172"/>
                <a:gd name="T25" fmla="*/ 1284 h 101"/>
                <a:gd name="T26" fmla="*/ 2645 w 172"/>
                <a:gd name="T27" fmla="*/ 1262 h 1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2" h="101">
                  <a:moveTo>
                    <a:pt x="169" y="67"/>
                  </a:moveTo>
                  <a:cubicBezTo>
                    <a:pt x="147" y="61"/>
                    <a:pt x="95" y="12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90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3" y="4"/>
                    <a:pt x="76" y="2"/>
                    <a:pt x="70" y="0"/>
                  </a:cubicBezTo>
                  <a:cubicBezTo>
                    <a:pt x="70" y="0"/>
                    <a:pt x="70" y="1"/>
                    <a:pt x="70" y="2"/>
                  </a:cubicBezTo>
                  <a:cubicBezTo>
                    <a:pt x="67" y="12"/>
                    <a:pt x="23" y="61"/>
                    <a:pt x="0" y="75"/>
                  </a:cubicBezTo>
                  <a:cubicBezTo>
                    <a:pt x="6" y="89"/>
                    <a:pt x="61" y="101"/>
                    <a:pt x="83" y="101"/>
                  </a:cubicBezTo>
                  <a:cubicBezTo>
                    <a:pt x="105" y="101"/>
                    <a:pt x="163" y="82"/>
                    <a:pt x="172" y="68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1" y="67"/>
                    <a:pt x="170" y="67"/>
                    <a:pt x="169" y="6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3" name="Freeform 720">
              <a:extLst>
                <a:ext uri="{FF2B5EF4-FFF2-40B4-BE49-F238E27FC236}">
                  <a16:creationId xmlns:a16="http://schemas.microsoft.com/office/drawing/2014/main" id="{739DA5C2-C16F-4AFB-96E1-5B31A5A44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317"/>
              <a:ext cx="168" cy="347"/>
            </a:xfrm>
            <a:custGeom>
              <a:avLst/>
              <a:gdLst>
                <a:gd name="T0" fmla="*/ 0 w 67"/>
                <a:gd name="T1" fmla="*/ 2472 h 130"/>
                <a:gd name="T2" fmla="*/ 1038 w 67"/>
                <a:gd name="T3" fmla="*/ 892 h 130"/>
                <a:gd name="T4" fmla="*/ 83 w 67"/>
                <a:gd name="T5" fmla="*/ 248 h 130"/>
                <a:gd name="T6" fmla="*/ 0 w 67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30">
                  <a:moveTo>
                    <a:pt x="0" y="130"/>
                  </a:moveTo>
                  <a:cubicBezTo>
                    <a:pt x="29" y="124"/>
                    <a:pt x="67" y="50"/>
                    <a:pt x="66" y="47"/>
                  </a:cubicBezTo>
                  <a:cubicBezTo>
                    <a:pt x="40" y="47"/>
                    <a:pt x="12" y="19"/>
                    <a:pt x="5" y="13"/>
                  </a:cubicBezTo>
                  <a:cubicBezTo>
                    <a:pt x="1" y="9"/>
                    <a:pt x="0" y="5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4" name="Freeform 721">
              <a:extLst>
                <a:ext uri="{FF2B5EF4-FFF2-40B4-BE49-F238E27FC236}">
                  <a16:creationId xmlns:a16="http://schemas.microsoft.com/office/drawing/2014/main" id="{C6C93B3C-BF81-4EEB-ADFF-379B73068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256"/>
              <a:ext cx="990" cy="24"/>
            </a:xfrm>
            <a:custGeom>
              <a:avLst/>
              <a:gdLst>
                <a:gd name="T0" fmla="*/ 0 w 396"/>
                <a:gd name="T1" fmla="*/ 0 h 9"/>
                <a:gd name="T2" fmla="*/ 3238 w 396"/>
                <a:gd name="T3" fmla="*/ 171 h 9"/>
                <a:gd name="T4" fmla="*/ 6188 w 39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6" h="9">
                  <a:moveTo>
                    <a:pt x="0" y="0"/>
                  </a:moveTo>
                  <a:cubicBezTo>
                    <a:pt x="40" y="3"/>
                    <a:pt x="132" y="9"/>
                    <a:pt x="207" y="9"/>
                  </a:cubicBezTo>
                  <a:cubicBezTo>
                    <a:pt x="283" y="9"/>
                    <a:pt x="363" y="3"/>
                    <a:pt x="396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5" name="Freeform 722">
              <a:extLst>
                <a:ext uri="{FF2B5EF4-FFF2-40B4-BE49-F238E27FC236}">
                  <a16:creationId xmlns:a16="http://schemas.microsoft.com/office/drawing/2014/main" id="{BCD5749B-0109-4418-9A54-9BF4AC261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992"/>
              <a:ext cx="130" cy="227"/>
            </a:xfrm>
            <a:custGeom>
              <a:avLst/>
              <a:gdLst>
                <a:gd name="T0" fmla="*/ 0 w 52"/>
                <a:gd name="T1" fmla="*/ 1482 h 85"/>
                <a:gd name="T2" fmla="*/ 770 w 52"/>
                <a:gd name="T3" fmla="*/ 1199 h 85"/>
                <a:gd name="T4" fmla="*/ 625 w 52"/>
                <a:gd name="T5" fmla="*/ 115 h 85"/>
                <a:gd name="T6" fmla="*/ 0 w 52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85">
                  <a:moveTo>
                    <a:pt x="0" y="78"/>
                  </a:moveTo>
                  <a:cubicBezTo>
                    <a:pt x="32" y="85"/>
                    <a:pt x="48" y="73"/>
                    <a:pt x="49" y="63"/>
                  </a:cubicBezTo>
                  <a:cubicBezTo>
                    <a:pt x="50" y="52"/>
                    <a:pt x="52" y="8"/>
                    <a:pt x="40" y="6"/>
                  </a:cubicBezTo>
                  <a:cubicBezTo>
                    <a:pt x="21" y="0"/>
                    <a:pt x="14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6" name="Freeform 723">
              <a:extLst>
                <a:ext uri="{FF2B5EF4-FFF2-40B4-BE49-F238E27FC236}">
                  <a16:creationId xmlns:a16="http://schemas.microsoft.com/office/drawing/2014/main" id="{1721050B-9412-4B26-8525-FFE8CDCA3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973"/>
              <a:ext cx="240" cy="243"/>
            </a:xfrm>
            <a:custGeom>
              <a:avLst/>
              <a:gdLst>
                <a:gd name="T0" fmla="*/ 1425 w 96"/>
                <a:gd name="T1" fmla="*/ 286 h 91"/>
                <a:gd name="T2" fmla="*/ 708 w 96"/>
                <a:gd name="T3" fmla="*/ 35 h 91"/>
                <a:gd name="T4" fmla="*/ 0 w 96"/>
                <a:gd name="T5" fmla="*/ 363 h 91"/>
                <a:gd name="T6" fmla="*/ 50 w 96"/>
                <a:gd name="T7" fmla="*/ 1332 h 91"/>
                <a:gd name="T8" fmla="*/ 270 w 96"/>
                <a:gd name="T9" fmla="*/ 1640 h 91"/>
                <a:gd name="T10" fmla="*/ 1208 w 96"/>
                <a:gd name="T11" fmla="*/ 1733 h 91"/>
                <a:gd name="T12" fmla="*/ 1438 w 96"/>
                <a:gd name="T13" fmla="*/ 1183 h 91"/>
                <a:gd name="T14" fmla="*/ 1425 w 96"/>
                <a:gd name="T15" fmla="*/ 286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91">
                  <a:moveTo>
                    <a:pt x="91" y="15"/>
                  </a:moveTo>
                  <a:cubicBezTo>
                    <a:pt x="85" y="7"/>
                    <a:pt x="69" y="0"/>
                    <a:pt x="45" y="2"/>
                  </a:cubicBezTo>
                  <a:cubicBezTo>
                    <a:pt x="22" y="3"/>
                    <a:pt x="2" y="10"/>
                    <a:pt x="0" y="19"/>
                  </a:cubicBezTo>
                  <a:cubicBezTo>
                    <a:pt x="5" y="32"/>
                    <a:pt x="4" y="61"/>
                    <a:pt x="3" y="70"/>
                  </a:cubicBezTo>
                  <a:cubicBezTo>
                    <a:pt x="4" y="78"/>
                    <a:pt x="3" y="83"/>
                    <a:pt x="17" y="86"/>
                  </a:cubicBezTo>
                  <a:cubicBezTo>
                    <a:pt x="31" y="89"/>
                    <a:pt x="59" y="90"/>
                    <a:pt x="77" y="91"/>
                  </a:cubicBezTo>
                  <a:cubicBezTo>
                    <a:pt x="95" y="91"/>
                    <a:pt x="92" y="79"/>
                    <a:pt x="92" y="62"/>
                  </a:cubicBezTo>
                  <a:cubicBezTo>
                    <a:pt x="91" y="46"/>
                    <a:pt x="96" y="23"/>
                    <a:pt x="91" y="1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7" name="Freeform 724">
              <a:extLst>
                <a:ext uri="{FF2B5EF4-FFF2-40B4-BE49-F238E27FC236}">
                  <a16:creationId xmlns:a16="http://schemas.microsoft.com/office/drawing/2014/main" id="{6C2BC0C1-3A78-46CA-86AF-C8C35CA6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973"/>
              <a:ext cx="242" cy="251"/>
            </a:xfrm>
            <a:custGeom>
              <a:avLst/>
              <a:gdLst>
                <a:gd name="T0" fmla="*/ 1370 w 97"/>
                <a:gd name="T1" fmla="*/ 192 h 94"/>
                <a:gd name="T2" fmla="*/ 541 w 97"/>
                <a:gd name="T3" fmla="*/ 56 h 94"/>
                <a:gd name="T4" fmla="*/ 0 w 97"/>
                <a:gd name="T5" fmla="*/ 248 h 94"/>
                <a:gd name="T6" fmla="*/ 30 w 97"/>
                <a:gd name="T7" fmla="*/ 286 h 94"/>
                <a:gd name="T8" fmla="*/ 42 w 97"/>
                <a:gd name="T9" fmla="*/ 1183 h 94"/>
                <a:gd name="T10" fmla="*/ 0 w 97"/>
                <a:gd name="T11" fmla="*/ 1653 h 94"/>
                <a:gd name="T12" fmla="*/ 155 w 97"/>
                <a:gd name="T13" fmla="*/ 1712 h 94"/>
                <a:gd name="T14" fmla="*/ 1058 w 97"/>
                <a:gd name="T15" fmla="*/ 1768 h 94"/>
                <a:gd name="T16" fmla="*/ 1400 w 97"/>
                <a:gd name="T17" fmla="*/ 1583 h 94"/>
                <a:gd name="T18" fmla="*/ 1445 w 97"/>
                <a:gd name="T19" fmla="*/ 1255 h 94"/>
                <a:gd name="T20" fmla="*/ 1370 w 97"/>
                <a:gd name="T21" fmla="*/ 19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94">
                  <a:moveTo>
                    <a:pt x="88" y="10"/>
                  </a:moveTo>
                  <a:cubicBezTo>
                    <a:pt x="80" y="2"/>
                    <a:pt x="66" y="7"/>
                    <a:pt x="35" y="3"/>
                  </a:cubicBezTo>
                  <a:cubicBezTo>
                    <a:pt x="13" y="0"/>
                    <a:pt x="6" y="5"/>
                    <a:pt x="0" y="13"/>
                  </a:cubicBezTo>
                  <a:cubicBezTo>
                    <a:pt x="1" y="14"/>
                    <a:pt x="1" y="14"/>
                    <a:pt x="2" y="15"/>
                  </a:cubicBezTo>
                  <a:cubicBezTo>
                    <a:pt x="7" y="23"/>
                    <a:pt x="2" y="46"/>
                    <a:pt x="3" y="62"/>
                  </a:cubicBezTo>
                  <a:cubicBezTo>
                    <a:pt x="3" y="73"/>
                    <a:pt x="4" y="82"/>
                    <a:pt x="0" y="87"/>
                  </a:cubicBezTo>
                  <a:cubicBezTo>
                    <a:pt x="3" y="89"/>
                    <a:pt x="6" y="90"/>
                    <a:pt x="10" y="90"/>
                  </a:cubicBezTo>
                  <a:cubicBezTo>
                    <a:pt x="21" y="91"/>
                    <a:pt x="46" y="91"/>
                    <a:pt x="68" y="93"/>
                  </a:cubicBezTo>
                  <a:cubicBezTo>
                    <a:pt x="81" y="94"/>
                    <a:pt x="86" y="89"/>
                    <a:pt x="90" y="83"/>
                  </a:cubicBezTo>
                  <a:cubicBezTo>
                    <a:pt x="92" y="80"/>
                    <a:pt x="93" y="74"/>
                    <a:pt x="93" y="66"/>
                  </a:cubicBezTo>
                  <a:cubicBezTo>
                    <a:pt x="93" y="49"/>
                    <a:pt x="97" y="19"/>
                    <a:pt x="88" y="1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8" name="Freeform 725">
              <a:extLst>
                <a:ext uri="{FF2B5EF4-FFF2-40B4-BE49-F238E27FC236}">
                  <a16:creationId xmlns:a16="http://schemas.microsoft.com/office/drawing/2014/main" id="{1E2CDBA0-0A66-4239-BB15-D3D249B2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939"/>
              <a:ext cx="225" cy="290"/>
            </a:xfrm>
            <a:custGeom>
              <a:avLst/>
              <a:gdLst>
                <a:gd name="T0" fmla="*/ 1333 w 90"/>
                <a:gd name="T1" fmla="*/ 1091 h 109"/>
                <a:gd name="T2" fmla="*/ 1158 w 90"/>
                <a:gd name="T3" fmla="*/ 114 h 109"/>
                <a:gd name="T4" fmla="*/ 408 w 90"/>
                <a:gd name="T5" fmla="*/ 136 h 109"/>
                <a:gd name="T6" fmla="*/ 0 w 90"/>
                <a:gd name="T7" fmla="*/ 490 h 109"/>
                <a:gd name="T8" fmla="*/ 0 w 90"/>
                <a:gd name="T9" fmla="*/ 490 h 109"/>
                <a:gd name="T10" fmla="*/ 50 w 90"/>
                <a:gd name="T11" fmla="*/ 1487 h 109"/>
                <a:gd name="T12" fmla="*/ 50 w 90"/>
                <a:gd name="T13" fmla="*/ 1658 h 109"/>
                <a:gd name="T14" fmla="*/ 438 w 90"/>
                <a:gd name="T15" fmla="*/ 2033 h 109"/>
                <a:gd name="T16" fmla="*/ 1238 w 90"/>
                <a:gd name="T17" fmla="*/ 1862 h 109"/>
                <a:gd name="T18" fmla="*/ 1333 w 90"/>
                <a:gd name="T19" fmla="*/ 1091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09">
                  <a:moveTo>
                    <a:pt x="85" y="58"/>
                  </a:moveTo>
                  <a:cubicBezTo>
                    <a:pt x="85" y="43"/>
                    <a:pt x="90" y="12"/>
                    <a:pt x="74" y="6"/>
                  </a:cubicBezTo>
                  <a:cubicBezTo>
                    <a:pt x="60" y="0"/>
                    <a:pt x="42" y="5"/>
                    <a:pt x="26" y="7"/>
                  </a:cubicBezTo>
                  <a:cubicBezTo>
                    <a:pt x="11" y="9"/>
                    <a:pt x="4" y="1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36"/>
                    <a:pt x="3" y="63"/>
                    <a:pt x="3" y="79"/>
                  </a:cubicBezTo>
                  <a:cubicBezTo>
                    <a:pt x="3" y="83"/>
                    <a:pt x="3" y="86"/>
                    <a:pt x="3" y="88"/>
                  </a:cubicBezTo>
                  <a:cubicBezTo>
                    <a:pt x="3" y="101"/>
                    <a:pt x="7" y="109"/>
                    <a:pt x="28" y="108"/>
                  </a:cubicBezTo>
                  <a:cubicBezTo>
                    <a:pt x="50" y="107"/>
                    <a:pt x="69" y="106"/>
                    <a:pt x="79" y="99"/>
                  </a:cubicBezTo>
                  <a:cubicBezTo>
                    <a:pt x="89" y="91"/>
                    <a:pt x="84" y="74"/>
                    <a:pt x="85" y="5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9" name="Freeform 726">
              <a:extLst>
                <a:ext uri="{FF2B5EF4-FFF2-40B4-BE49-F238E27FC236}">
                  <a16:creationId xmlns:a16="http://schemas.microsoft.com/office/drawing/2014/main" id="{C6579C43-B6A7-4F22-8782-C37C404A0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987"/>
              <a:ext cx="57" cy="213"/>
            </a:xfrm>
            <a:custGeom>
              <a:avLst/>
              <a:gdLst>
                <a:gd name="T0" fmla="*/ 349 w 23"/>
                <a:gd name="T1" fmla="*/ 35 h 80"/>
                <a:gd name="T2" fmla="*/ 12 w 23"/>
                <a:gd name="T3" fmla="*/ 205 h 80"/>
                <a:gd name="T4" fmla="*/ 30 w 23"/>
                <a:gd name="T5" fmla="*/ 1134 h 80"/>
                <a:gd name="T6" fmla="*/ 337 w 23"/>
                <a:gd name="T7" fmla="*/ 151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80">
                  <a:moveTo>
                    <a:pt x="23" y="2"/>
                  </a:moveTo>
                  <a:cubicBezTo>
                    <a:pt x="16" y="0"/>
                    <a:pt x="2" y="0"/>
                    <a:pt x="1" y="11"/>
                  </a:cubicBezTo>
                  <a:cubicBezTo>
                    <a:pt x="1" y="22"/>
                    <a:pt x="1" y="46"/>
                    <a:pt x="2" y="60"/>
                  </a:cubicBezTo>
                  <a:cubicBezTo>
                    <a:pt x="4" y="74"/>
                    <a:pt x="0" y="78"/>
                    <a:pt x="22" y="8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0" name="Freeform 727">
              <a:extLst>
                <a:ext uri="{FF2B5EF4-FFF2-40B4-BE49-F238E27FC236}">
                  <a16:creationId xmlns:a16="http://schemas.microsoft.com/office/drawing/2014/main" id="{86C52F85-5195-4A22-A933-6AAF9504E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957"/>
              <a:ext cx="172" cy="254"/>
            </a:xfrm>
            <a:custGeom>
              <a:avLst/>
              <a:gdLst>
                <a:gd name="T0" fmla="*/ 1057 w 69"/>
                <a:gd name="T1" fmla="*/ 1358 h 95"/>
                <a:gd name="T2" fmla="*/ 1037 w 69"/>
                <a:gd name="T3" fmla="*/ 422 h 95"/>
                <a:gd name="T4" fmla="*/ 1057 w 69"/>
                <a:gd name="T5" fmla="*/ 342 h 95"/>
                <a:gd name="T6" fmla="*/ 1057 w 69"/>
                <a:gd name="T7" fmla="*/ 321 h 95"/>
                <a:gd name="T8" fmla="*/ 603 w 69"/>
                <a:gd name="T9" fmla="*/ 21 h 95"/>
                <a:gd name="T10" fmla="*/ 62 w 69"/>
                <a:gd name="T11" fmla="*/ 94 h 95"/>
                <a:gd name="T12" fmla="*/ 0 w 69"/>
                <a:gd name="T13" fmla="*/ 115 h 95"/>
                <a:gd name="T14" fmla="*/ 42 w 69"/>
                <a:gd name="T15" fmla="*/ 973 h 95"/>
                <a:gd name="T16" fmla="*/ 12 w 69"/>
                <a:gd name="T17" fmla="*/ 1644 h 95"/>
                <a:gd name="T18" fmla="*/ 75 w 69"/>
                <a:gd name="T19" fmla="*/ 1759 h 95"/>
                <a:gd name="T20" fmla="*/ 683 w 69"/>
                <a:gd name="T21" fmla="*/ 1700 h 95"/>
                <a:gd name="T22" fmla="*/ 1057 w 69"/>
                <a:gd name="T23" fmla="*/ 1551 h 95"/>
                <a:gd name="T24" fmla="*/ 1069 w 69"/>
                <a:gd name="T25" fmla="*/ 1529 h 95"/>
                <a:gd name="T26" fmla="*/ 1057 w 69"/>
                <a:gd name="T27" fmla="*/ 1358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95">
                  <a:moveTo>
                    <a:pt x="68" y="71"/>
                  </a:moveTo>
                  <a:cubicBezTo>
                    <a:pt x="67" y="57"/>
                    <a:pt x="67" y="33"/>
                    <a:pt x="67" y="22"/>
                  </a:cubicBezTo>
                  <a:cubicBezTo>
                    <a:pt x="67" y="21"/>
                    <a:pt x="68" y="19"/>
                    <a:pt x="68" y="18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4" y="9"/>
                    <a:pt x="58" y="1"/>
                    <a:pt x="39" y="1"/>
                  </a:cubicBezTo>
                  <a:cubicBezTo>
                    <a:pt x="20" y="0"/>
                    <a:pt x="14" y="3"/>
                    <a:pt x="4" y="5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6" y="18"/>
                    <a:pt x="3" y="39"/>
                    <a:pt x="3" y="51"/>
                  </a:cubicBezTo>
                  <a:cubicBezTo>
                    <a:pt x="2" y="64"/>
                    <a:pt x="5" y="77"/>
                    <a:pt x="1" y="86"/>
                  </a:cubicBezTo>
                  <a:cubicBezTo>
                    <a:pt x="3" y="87"/>
                    <a:pt x="2" y="91"/>
                    <a:pt x="5" y="92"/>
                  </a:cubicBezTo>
                  <a:cubicBezTo>
                    <a:pt x="12" y="95"/>
                    <a:pt x="27" y="91"/>
                    <a:pt x="44" y="89"/>
                  </a:cubicBezTo>
                  <a:cubicBezTo>
                    <a:pt x="62" y="87"/>
                    <a:pt x="62" y="91"/>
                    <a:pt x="68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77"/>
                    <a:pt x="69" y="75"/>
                    <a:pt x="68" y="7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1" name="Freeform 728">
              <a:extLst>
                <a:ext uri="{FF2B5EF4-FFF2-40B4-BE49-F238E27FC236}">
                  <a16:creationId xmlns:a16="http://schemas.microsoft.com/office/drawing/2014/main" id="{EB28BF63-8E6E-49F6-891D-CEA639A0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728"/>
              <a:ext cx="263" cy="267"/>
            </a:xfrm>
            <a:custGeom>
              <a:avLst/>
              <a:gdLst>
                <a:gd name="T0" fmla="*/ 1601 w 105"/>
                <a:gd name="T1" fmla="*/ 435 h 100"/>
                <a:gd name="T2" fmla="*/ 534 w 105"/>
                <a:gd name="T3" fmla="*/ 35 h 100"/>
                <a:gd name="T4" fmla="*/ 408 w 105"/>
                <a:gd name="T5" fmla="*/ 0 h 100"/>
                <a:gd name="T6" fmla="*/ 396 w 105"/>
                <a:gd name="T7" fmla="*/ 21 h 100"/>
                <a:gd name="T8" fmla="*/ 95 w 105"/>
                <a:gd name="T9" fmla="*/ 35 h 100"/>
                <a:gd name="T10" fmla="*/ 20 w 105"/>
                <a:gd name="T11" fmla="*/ 435 h 100"/>
                <a:gd name="T12" fmla="*/ 33 w 105"/>
                <a:gd name="T13" fmla="*/ 1469 h 100"/>
                <a:gd name="T14" fmla="*/ 333 w 105"/>
                <a:gd name="T15" fmla="*/ 1768 h 100"/>
                <a:gd name="T16" fmla="*/ 1255 w 105"/>
                <a:gd name="T17" fmla="*/ 1754 h 100"/>
                <a:gd name="T18" fmla="*/ 1601 w 105"/>
                <a:gd name="T19" fmla="*/ 457 h 100"/>
                <a:gd name="T20" fmla="*/ 1601 w 105"/>
                <a:gd name="T21" fmla="*/ 435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100">
                  <a:moveTo>
                    <a:pt x="102" y="23"/>
                  </a:moveTo>
                  <a:cubicBezTo>
                    <a:pt x="79" y="20"/>
                    <a:pt x="46" y="12"/>
                    <a:pt x="34" y="2"/>
                  </a:cubicBezTo>
                  <a:cubicBezTo>
                    <a:pt x="31" y="2"/>
                    <a:pt x="29" y="1"/>
                    <a:pt x="26" y="0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0" y="3"/>
                    <a:pt x="13" y="3"/>
                    <a:pt x="6" y="2"/>
                  </a:cubicBezTo>
                  <a:cubicBezTo>
                    <a:pt x="1" y="7"/>
                    <a:pt x="2" y="15"/>
                    <a:pt x="1" y="23"/>
                  </a:cubicBezTo>
                  <a:cubicBezTo>
                    <a:pt x="0" y="32"/>
                    <a:pt x="0" y="69"/>
                    <a:pt x="2" y="77"/>
                  </a:cubicBezTo>
                  <a:cubicBezTo>
                    <a:pt x="6" y="89"/>
                    <a:pt x="5" y="94"/>
                    <a:pt x="21" y="93"/>
                  </a:cubicBezTo>
                  <a:cubicBezTo>
                    <a:pt x="37" y="92"/>
                    <a:pt x="53" y="100"/>
                    <a:pt x="80" y="92"/>
                  </a:cubicBezTo>
                  <a:cubicBezTo>
                    <a:pt x="97" y="87"/>
                    <a:pt x="105" y="66"/>
                    <a:pt x="102" y="24"/>
                  </a:cubicBezTo>
                  <a:cubicBezTo>
                    <a:pt x="102" y="23"/>
                    <a:pt x="102" y="23"/>
                    <a:pt x="102" y="2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2" name="Freeform 729">
              <a:extLst>
                <a:ext uri="{FF2B5EF4-FFF2-40B4-BE49-F238E27FC236}">
                  <a16:creationId xmlns:a16="http://schemas.microsoft.com/office/drawing/2014/main" id="{8B019DBD-ADB2-486A-AAC3-729E24525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659"/>
              <a:ext cx="203" cy="344"/>
            </a:xfrm>
            <a:custGeom>
              <a:avLst/>
              <a:gdLst>
                <a:gd name="T0" fmla="*/ 0 w 81"/>
                <a:gd name="T1" fmla="*/ 2368 h 129"/>
                <a:gd name="T2" fmla="*/ 534 w 81"/>
                <a:gd name="T3" fmla="*/ 2445 h 129"/>
                <a:gd name="T4" fmla="*/ 847 w 81"/>
                <a:gd name="T5" fmla="*/ 2445 h 129"/>
                <a:gd name="T6" fmla="*/ 1256 w 81"/>
                <a:gd name="T7" fmla="*/ 2296 h 129"/>
                <a:gd name="T8" fmla="*/ 1276 w 81"/>
                <a:gd name="T9" fmla="*/ 1971 h 129"/>
                <a:gd name="T10" fmla="*/ 1256 w 81"/>
                <a:gd name="T11" fmla="*/ 1955 h 129"/>
                <a:gd name="T12" fmla="*/ 1243 w 81"/>
                <a:gd name="T13" fmla="*/ 931 h 129"/>
                <a:gd name="T14" fmla="*/ 1256 w 81"/>
                <a:gd name="T15" fmla="*/ 875 h 129"/>
                <a:gd name="T16" fmla="*/ 1150 w 81"/>
                <a:gd name="T17" fmla="*/ 491 h 129"/>
                <a:gd name="T18" fmla="*/ 271 w 81"/>
                <a:gd name="T19" fmla="*/ 0 h 129"/>
                <a:gd name="T20" fmla="*/ 0 w 81"/>
                <a:gd name="T21" fmla="*/ 9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29">
                  <a:moveTo>
                    <a:pt x="0" y="125"/>
                  </a:moveTo>
                  <a:cubicBezTo>
                    <a:pt x="13" y="127"/>
                    <a:pt x="20" y="125"/>
                    <a:pt x="34" y="129"/>
                  </a:cubicBezTo>
                  <a:cubicBezTo>
                    <a:pt x="41" y="127"/>
                    <a:pt x="50" y="128"/>
                    <a:pt x="54" y="129"/>
                  </a:cubicBezTo>
                  <a:cubicBezTo>
                    <a:pt x="60" y="125"/>
                    <a:pt x="69" y="123"/>
                    <a:pt x="80" y="121"/>
                  </a:cubicBezTo>
                  <a:cubicBezTo>
                    <a:pt x="81" y="116"/>
                    <a:pt x="81" y="109"/>
                    <a:pt x="81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8" y="95"/>
                    <a:pt x="78" y="58"/>
                    <a:pt x="79" y="49"/>
                  </a:cubicBezTo>
                  <a:cubicBezTo>
                    <a:pt x="79" y="48"/>
                    <a:pt x="80" y="47"/>
                    <a:pt x="80" y="46"/>
                  </a:cubicBezTo>
                  <a:cubicBezTo>
                    <a:pt x="79" y="39"/>
                    <a:pt x="76" y="29"/>
                    <a:pt x="73" y="26"/>
                  </a:cubicBezTo>
                  <a:cubicBezTo>
                    <a:pt x="53" y="21"/>
                    <a:pt x="30" y="10"/>
                    <a:pt x="17" y="0"/>
                  </a:cubicBezTo>
                  <a:cubicBezTo>
                    <a:pt x="11" y="1"/>
                    <a:pt x="5" y="3"/>
                    <a:pt x="0" y="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3" name="Freeform 730">
              <a:extLst>
                <a:ext uri="{FF2B5EF4-FFF2-40B4-BE49-F238E27FC236}">
                  <a16:creationId xmlns:a16="http://schemas.microsoft.com/office/drawing/2014/main" id="{9A82FACD-8CA1-4054-93E1-C8AD3FE1E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669"/>
              <a:ext cx="102" cy="323"/>
            </a:xfrm>
            <a:custGeom>
              <a:avLst/>
              <a:gdLst>
                <a:gd name="T0" fmla="*/ 632 w 41"/>
                <a:gd name="T1" fmla="*/ 21 h 121"/>
                <a:gd name="T2" fmla="*/ 229 w 41"/>
                <a:gd name="T3" fmla="*/ 93 h 121"/>
                <a:gd name="T4" fmla="*/ 30 w 41"/>
                <a:gd name="T5" fmla="*/ 948 h 121"/>
                <a:gd name="T6" fmla="*/ 75 w 41"/>
                <a:gd name="T7" fmla="*/ 2109 h 121"/>
                <a:gd name="T8" fmla="*/ 216 w 41"/>
                <a:gd name="T9" fmla="*/ 2210 h 121"/>
                <a:gd name="T10" fmla="*/ 433 w 41"/>
                <a:gd name="T11" fmla="*/ 2301 h 121"/>
                <a:gd name="T12" fmla="*/ 632 w 41"/>
                <a:gd name="T13" fmla="*/ 230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21">
                  <a:moveTo>
                    <a:pt x="41" y="1"/>
                  </a:moveTo>
                  <a:cubicBezTo>
                    <a:pt x="34" y="0"/>
                    <a:pt x="20" y="3"/>
                    <a:pt x="15" y="5"/>
                  </a:cubicBezTo>
                  <a:cubicBezTo>
                    <a:pt x="10" y="8"/>
                    <a:pt x="4" y="28"/>
                    <a:pt x="2" y="50"/>
                  </a:cubicBezTo>
                  <a:cubicBezTo>
                    <a:pt x="0" y="72"/>
                    <a:pt x="0" y="106"/>
                    <a:pt x="5" y="111"/>
                  </a:cubicBezTo>
                  <a:cubicBezTo>
                    <a:pt x="9" y="112"/>
                    <a:pt x="12" y="114"/>
                    <a:pt x="14" y="116"/>
                  </a:cubicBezTo>
                  <a:cubicBezTo>
                    <a:pt x="19" y="118"/>
                    <a:pt x="24" y="120"/>
                    <a:pt x="28" y="121"/>
                  </a:cubicBezTo>
                  <a:cubicBezTo>
                    <a:pt x="32" y="120"/>
                    <a:pt x="37" y="120"/>
                    <a:pt x="41" y="12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4" name="Freeform 731">
              <a:extLst>
                <a:ext uri="{FF2B5EF4-FFF2-40B4-BE49-F238E27FC236}">
                  <a16:creationId xmlns:a16="http://schemas.microsoft.com/office/drawing/2014/main" id="{1CEC29B9-6020-4919-89F7-B6AB96477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645"/>
              <a:ext cx="235" cy="328"/>
            </a:xfrm>
            <a:custGeom>
              <a:avLst/>
              <a:gdLst>
                <a:gd name="T0" fmla="*/ 458 w 94"/>
                <a:gd name="T1" fmla="*/ 2197 h 123"/>
                <a:gd name="T2" fmla="*/ 583 w 94"/>
                <a:gd name="T3" fmla="*/ 2333 h 123"/>
                <a:gd name="T4" fmla="*/ 645 w 94"/>
                <a:gd name="T5" fmla="*/ 2312 h 123"/>
                <a:gd name="T6" fmla="*/ 1188 w 94"/>
                <a:gd name="T7" fmla="*/ 2240 h 123"/>
                <a:gd name="T8" fmla="*/ 1333 w 94"/>
                <a:gd name="T9" fmla="*/ 2253 h 123"/>
                <a:gd name="T10" fmla="*/ 1375 w 94"/>
                <a:gd name="T11" fmla="*/ 2141 h 123"/>
                <a:gd name="T12" fmla="*/ 1363 w 94"/>
                <a:gd name="T13" fmla="*/ 1117 h 123"/>
                <a:gd name="T14" fmla="*/ 1470 w 94"/>
                <a:gd name="T15" fmla="*/ 456 h 123"/>
                <a:gd name="T16" fmla="*/ 1438 w 94"/>
                <a:gd name="T17" fmla="*/ 227 h 123"/>
                <a:gd name="T18" fmla="*/ 1113 w 94"/>
                <a:gd name="T19" fmla="*/ 21 h 123"/>
                <a:gd name="T20" fmla="*/ 1020 w 94"/>
                <a:gd name="T21" fmla="*/ 0 h 123"/>
                <a:gd name="T22" fmla="*/ 175 w 94"/>
                <a:gd name="T23" fmla="*/ 419 h 123"/>
                <a:gd name="T24" fmla="*/ 175 w 94"/>
                <a:gd name="T25" fmla="*/ 419 h 123"/>
                <a:gd name="T26" fmla="*/ 83 w 94"/>
                <a:gd name="T27" fmla="*/ 533 h 123"/>
                <a:gd name="T28" fmla="*/ 63 w 94"/>
                <a:gd name="T29" fmla="*/ 547 h 123"/>
                <a:gd name="T30" fmla="*/ 63 w 94"/>
                <a:gd name="T31" fmla="*/ 1421 h 123"/>
                <a:gd name="T32" fmla="*/ 83 w 94"/>
                <a:gd name="T33" fmla="*/ 2141 h 123"/>
                <a:gd name="T34" fmla="*/ 83 w 94"/>
                <a:gd name="T35" fmla="*/ 2141 h 123"/>
                <a:gd name="T36" fmla="*/ 458 w 94"/>
                <a:gd name="T37" fmla="*/ 2197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4" h="123">
                  <a:moveTo>
                    <a:pt x="29" y="116"/>
                  </a:moveTo>
                  <a:cubicBezTo>
                    <a:pt x="32" y="117"/>
                    <a:pt x="35" y="120"/>
                    <a:pt x="37" y="123"/>
                  </a:cubicBezTo>
                  <a:cubicBezTo>
                    <a:pt x="38" y="122"/>
                    <a:pt x="39" y="122"/>
                    <a:pt x="41" y="122"/>
                  </a:cubicBezTo>
                  <a:cubicBezTo>
                    <a:pt x="51" y="120"/>
                    <a:pt x="57" y="117"/>
                    <a:pt x="76" y="118"/>
                  </a:cubicBezTo>
                  <a:cubicBezTo>
                    <a:pt x="80" y="118"/>
                    <a:pt x="82" y="118"/>
                    <a:pt x="85" y="119"/>
                  </a:cubicBezTo>
                  <a:cubicBezTo>
                    <a:pt x="86" y="117"/>
                    <a:pt x="87" y="115"/>
                    <a:pt x="88" y="113"/>
                  </a:cubicBezTo>
                  <a:cubicBezTo>
                    <a:pt x="85" y="101"/>
                    <a:pt x="85" y="77"/>
                    <a:pt x="87" y="59"/>
                  </a:cubicBezTo>
                  <a:cubicBezTo>
                    <a:pt x="88" y="45"/>
                    <a:pt x="91" y="32"/>
                    <a:pt x="94" y="24"/>
                  </a:cubicBezTo>
                  <a:cubicBezTo>
                    <a:pt x="92" y="19"/>
                    <a:pt x="92" y="15"/>
                    <a:pt x="92" y="12"/>
                  </a:cubicBezTo>
                  <a:cubicBezTo>
                    <a:pt x="83" y="11"/>
                    <a:pt x="75" y="8"/>
                    <a:pt x="71" y="1"/>
                  </a:cubicBezTo>
                  <a:cubicBezTo>
                    <a:pt x="69" y="1"/>
                    <a:pt x="68" y="1"/>
                    <a:pt x="65" y="0"/>
                  </a:cubicBezTo>
                  <a:cubicBezTo>
                    <a:pt x="57" y="8"/>
                    <a:pt x="30" y="25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4"/>
                    <a:pt x="8" y="26"/>
                    <a:pt x="5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37"/>
                    <a:pt x="5" y="59"/>
                    <a:pt x="4" y="75"/>
                  </a:cubicBezTo>
                  <a:cubicBezTo>
                    <a:pt x="4" y="91"/>
                    <a:pt x="3" y="111"/>
                    <a:pt x="5" y="113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13" y="113"/>
                    <a:pt x="22" y="113"/>
                    <a:pt x="29" y="11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5" name="Freeform 732">
              <a:extLst>
                <a:ext uri="{FF2B5EF4-FFF2-40B4-BE49-F238E27FC236}">
                  <a16:creationId xmlns:a16="http://schemas.microsoft.com/office/drawing/2014/main" id="{1AB6F5E6-0D0F-4258-BF6C-0AC9C68E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731"/>
              <a:ext cx="258" cy="261"/>
            </a:xfrm>
            <a:custGeom>
              <a:avLst/>
              <a:gdLst>
                <a:gd name="T0" fmla="*/ 1556 w 103"/>
                <a:gd name="T1" fmla="*/ 1547 h 98"/>
                <a:gd name="T2" fmla="*/ 1601 w 103"/>
                <a:gd name="T3" fmla="*/ 1420 h 98"/>
                <a:gd name="T4" fmla="*/ 1601 w 103"/>
                <a:gd name="T5" fmla="*/ 815 h 98"/>
                <a:gd name="T6" fmla="*/ 1588 w 103"/>
                <a:gd name="T7" fmla="*/ 77 h 98"/>
                <a:gd name="T8" fmla="*/ 1505 w 103"/>
                <a:gd name="T9" fmla="*/ 0 h 98"/>
                <a:gd name="T10" fmla="*/ 313 w 103"/>
                <a:gd name="T11" fmla="*/ 431 h 98"/>
                <a:gd name="T12" fmla="*/ 125 w 103"/>
                <a:gd name="T13" fmla="*/ 418 h 98"/>
                <a:gd name="T14" fmla="*/ 125 w 103"/>
                <a:gd name="T15" fmla="*/ 431 h 98"/>
                <a:gd name="T16" fmla="*/ 20 w 103"/>
                <a:gd name="T17" fmla="*/ 1475 h 98"/>
                <a:gd name="T18" fmla="*/ 50 w 103"/>
                <a:gd name="T19" fmla="*/ 1795 h 98"/>
                <a:gd name="T20" fmla="*/ 741 w 103"/>
                <a:gd name="T21" fmla="*/ 1851 h 98"/>
                <a:gd name="T22" fmla="*/ 929 w 103"/>
                <a:gd name="T23" fmla="*/ 1758 h 98"/>
                <a:gd name="T24" fmla="*/ 942 w 103"/>
                <a:gd name="T25" fmla="*/ 1758 h 98"/>
                <a:gd name="T26" fmla="*/ 1242 w 103"/>
                <a:gd name="T27" fmla="*/ 1603 h 98"/>
                <a:gd name="T28" fmla="*/ 1556 w 103"/>
                <a:gd name="T29" fmla="*/ 1547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3" h="98">
                  <a:moveTo>
                    <a:pt x="99" y="82"/>
                  </a:moveTo>
                  <a:cubicBezTo>
                    <a:pt x="100" y="80"/>
                    <a:pt x="101" y="78"/>
                    <a:pt x="102" y="75"/>
                  </a:cubicBezTo>
                  <a:cubicBezTo>
                    <a:pt x="102" y="67"/>
                    <a:pt x="102" y="54"/>
                    <a:pt x="102" y="43"/>
                  </a:cubicBezTo>
                  <a:cubicBezTo>
                    <a:pt x="103" y="31"/>
                    <a:pt x="100" y="15"/>
                    <a:pt x="101" y="4"/>
                  </a:cubicBezTo>
                  <a:cubicBezTo>
                    <a:pt x="99" y="3"/>
                    <a:pt x="98" y="2"/>
                    <a:pt x="96" y="0"/>
                  </a:cubicBezTo>
                  <a:cubicBezTo>
                    <a:pt x="75" y="12"/>
                    <a:pt x="37" y="23"/>
                    <a:pt x="20" y="23"/>
                  </a:cubicBezTo>
                  <a:cubicBezTo>
                    <a:pt x="17" y="23"/>
                    <a:pt x="13" y="22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10" y="49"/>
                    <a:pt x="7" y="67"/>
                    <a:pt x="1" y="78"/>
                  </a:cubicBezTo>
                  <a:cubicBezTo>
                    <a:pt x="0" y="84"/>
                    <a:pt x="1" y="90"/>
                    <a:pt x="3" y="95"/>
                  </a:cubicBezTo>
                  <a:cubicBezTo>
                    <a:pt x="25" y="97"/>
                    <a:pt x="38" y="94"/>
                    <a:pt x="47" y="98"/>
                  </a:cubicBezTo>
                  <a:cubicBezTo>
                    <a:pt x="51" y="96"/>
                    <a:pt x="56" y="94"/>
                    <a:pt x="59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5" y="89"/>
                    <a:pt x="71" y="86"/>
                    <a:pt x="79" y="85"/>
                  </a:cubicBezTo>
                  <a:cubicBezTo>
                    <a:pt x="86" y="84"/>
                    <a:pt x="92" y="83"/>
                    <a:pt x="99" y="8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3" name="Group 733">
            <a:extLst>
              <a:ext uri="{FF2B5EF4-FFF2-40B4-BE49-F238E27FC236}">
                <a16:creationId xmlns:a16="http://schemas.microsoft.com/office/drawing/2014/main" id="{57E612A3-90C4-41FA-B288-20F7CA414311}"/>
              </a:ext>
            </a:extLst>
          </p:cNvPr>
          <p:cNvGrpSpPr>
            <a:grpSpLocks/>
          </p:cNvGrpSpPr>
          <p:nvPr/>
        </p:nvGrpSpPr>
        <p:grpSpPr bwMode="auto">
          <a:xfrm>
            <a:off x="7761288" y="2254250"/>
            <a:ext cx="1584325" cy="2954338"/>
            <a:chOff x="3929" y="1420"/>
            <a:chExt cx="998" cy="1861"/>
          </a:xfrm>
        </p:grpSpPr>
        <p:grpSp>
          <p:nvGrpSpPr>
            <p:cNvPr id="15364" name="Group 734">
              <a:extLst>
                <a:ext uri="{FF2B5EF4-FFF2-40B4-BE49-F238E27FC236}">
                  <a16:creationId xmlns:a16="http://schemas.microsoft.com/office/drawing/2014/main" id="{0FF3CADF-0AD6-4F1C-8F85-F6FDF75FCD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29" y="1420"/>
              <a:ext cx="998" cy="1861"/>
              <a:chOff x="3929" y="1420"/>
              <a:chExt cx="998" cy="1861"/>
            </a:xfrm>
          </p:grpSpPr>
          <p:sp>
            <p:nvSpPr>
              <p:cNvPr id="15407" name="Freeform 735">
                <a:extLst>
                  <a:ext uri="{FF2B5EF4-FFF2-40B4-BE49-F238E27FC236}">
                    <a16:creationId xmlns:a16="http://schemas.microsoft.com/office/drawing/2014/main" id="{CA46AC8B-7FB0-4B48-9230-B20E07B1D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2476"/>
                <a:ext cx="976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20 w 390"/>
                  <a:gd name="T5" fmla="*/ 2764 h 230"/>
                  <a:gd name="T6" fmla="*/ 300 w 390"/>
                  <a:gd name="T7" fmla="*/ 3196 h 230"/>
                  <a:gd name="T8" fmla="*/ 395 w 390"/>
                  <a:gd name="T9" fmla="*/ 3899 h 230"/>
                  <a:gd name="T10" fmla="*/ 1254 w 390"/>
                  <a:gd name="T11" fmla="*/ 4334 h 230"/>
                  <a:gd name="T12" fmla="*/ 2663 w 390"/>
                  <a:gd name="T13" fmla="*/ 4184 h 230"/>
                  <a:gd name="T14" fmla="*/ 4139 w 390"/>
                  <a:gd name="T15" fmla="*/ 4104 h 230"/>
                  <a:gd name="T16" fmla="*/ 5143 w 390"/>
                  <a:gd name="T17" fmla="*/ 4014 h 230"/>
                  <a:gd name="T18" fmla="*/ 5969 w 390"/>
                  <a:gd name="T19" fmla="*/ 4147 h 230"/>
                  <a:gd name="T20" fmla="*/ 6094 w 390"/>
                  <a:gd name="T21" fmla="*/ 3502 h 230"/>
                  <a:gd name="T22" fmla="*/ 6049 w 390"/>
                  <a:gd name="T23" fmla="*/ 2457 h 230"/>
                  <a:gd name="T24" fmla="*/ 6031 w 390"/>
                  <a:gd name="T25" fmla="*/ 1285 h 230"/>
                  <a:gd name="T26" fmla="*/ 443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4" y="113"/>
                      <a:pt x="12" y="130"/>
                      <a:pt x="14" y="146"/>
                    </a:cubicBezTo>
                    <a:cubicBezTo>
                      <a:pt x="15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5" y="206"/>
                    </a:cubicBezTo>
                    <a:cubicBezTo>
                      <a:pt x="34" y="229"/>
                      <a:pt x="59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3" y="219"/>
                      <a:pt x="264" y="217"/>
                    </a:cubicBezTo>
                    <a:cubicBezTo>
                      <a:pt x="285" y="217"/>
                      <a:pt x="306" y="212"/>
                      <a:pt x="328" y="212"/>
                    </a:cubicBezTo>
                    <a:cubicBezTo>
                      <a:pt x="343" y="212"/>
                      <a:pt x="369" y="230"/>
                      <a:pt x="381" y="219"/>
                    </a:cubicBezTo>
                    <a:cubicBezTo>
                      <a:pt x="390" y="211"/>
                      <a:pt x="389" y="196"/>
                      <a:pt x="389" y="185"/>
                    </a:cubicBezTo>
                    <a:cubicBezTo>
                      <a:pt x="390" y="166"/>
                      <a:pt x="388" y="148"/>
                      <a:pt x="386" y="130"/>
                    </a:cubicBezTo>
                    <a:cubicBezTo>
                      <a:pt x="384" y="109"/>
                      <a:pt x="385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8" name="Freeform 736">
                <a:extLst>
                  <a:ext uri="{FF2B5EF4-FFF2-40B4-BE49-F238E27FC236}">
                    <a16:creationId xmlns:a16="http://schemas.microsoft.com/office/drawing/2014/main" id="{EB7B32D9-1F1A-49D1-A59F-92437D70C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353"/>
                <a:ext cx="146" cy="339"/>
              </a:xfrm>
              <a:custGeom>
                <a:avLst/>
                <a:gdLst>
                  <a:gd name="T0" fmla="*/ 843 w 58"/>
                  <a:gd name="T1" fmla="*/ 264 h 127"/>
                  <a:gd name="T2" fmla="*/ 0 w 58"/>
                  <a:gd name="T3" fmla="*/ 876 h 127"/>
                  <a:gd name="T4" fmla="*/ 20 w 58"/>
                  <a:gd name="T5" fmla="*/ 2015 h 127"/>
                  <a:gd name="T6" fmla="*/ 926 w 58"/>
                  <a:gd name="T7" fmla="*/ 2266 h 127"/>
                  <a:gd name="T8" fmla="*/ 926 w 58"/>
                  <a:gd name="T9" fmla="*/ 0 h 127"/>
                  <a:gd name="T10" fmla="*/ 84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3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1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9" name="Freeform 737">
                <a:extLst>
                  <a:ext uri="{FF2B5EF4-FFF2-40B4-BE49-F238E27FC236}">
                    <a16:creationId xmlns:a16="http://schemas.microsoft.com/office/drawing/2014/main" id="{65AF2C14-B9FE-434C-B155-3A0A53F46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356"/>
                <a:ext cx="360" cy="363"/>
              </a:xfrm>
              <a:custGeom>
                <a:avLst/>
                <a:gdLst>
                  <a:gd name="T0" fmla="*/ 2145 w 144"/>
                  <a:gd name="T1" fmla="*/ 854 h 136"/>
                  <a:gd name="T2" fmla="*/ 2020 w 144"/>
                  <a:gd name="T3" fmla="*/ 875 h 136"/>
                  <a:gd name="T4" fmla="*/ 1083 w 144"/>
                  <a:gd name="T5" fmla="*/ 550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7 h 136"/>
                  <a:gd name="T12" fmla="*/ 908 w 144"/>
                  <a:gd name="T13" fmla="*/ 627 h 136"/>
                  <a:gd name="T14" fmla="*/ 0 w 144"/>
                  <a:gd name="T15" fmla="*/ 1254 h 136"/>
                  <a:gd name="T16" fmla="*/ 0 w 144"/>
                  <a:gd name="T17" fmla="*/ 1276 h 136"/>
                  <a:gd name="T18" fmla="*/ 1220 w 144"/>
                  <a:gd name="T19" fmla="*/ 2472 h 136"/>
                  <a:gd name="T20" fmla="*/ 2145 w 144"/>
                  <a:gd name="T21" fmla="*/ 2037 h 136"/>
                  <a:gd name="T22" fmla="*/ 2145 w 144"/>
                  <a:gd name="T23" fmla="*/ 854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0" name="Freeform 738">
                <a:extLst>
                  <a:ext uri="{FF2B5EF4-FFF2-40B4-BE49-F238E27FC236}">
                    <a16:creationId xmlns:a16="http://schemas.microsoft.com/office/drawing/2014/main" id="{BF5B70C3-D3AB-43D4-908B-3FEE067C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343"/>
                <a:ext cx="418" cy="410"/>
              </a:xfrm>
              <a:custGeom>
                <a:avLst/>
                <a:gdLst>
                  <a:gd name="T0" fmla="*/ 1960 w 167"/>
                  <a:gd name="T1" fmla="*/ 716 h 154"/>
                  <a:gd name="T2" fmla="*/ 1867 w 167"/>
                  <a:gd name="T3" fmla="*/ 362 h 154"/>
                  <a:gd name="T4" fmla="*/ 1867 w 167"/>
                  <a:gd name="T5" fmla="*/ 0 h 154"/>
                  <a:gd name="T6" fmla="*/ 1785 w 167"/>
                  <a:gd name="T7" fmla="*/ 644 h 154"/>
                  <a:gd name="T8" fmla="*/ 833 w 167"/>
                  <a:gd name="T9" fmla="*/ 716 h 154"/>
                  <a:gd name="T10" fmla="*/ 0 w 167"/>
                  <a:gd name="T11" fmla="*/ 2170 h 154"/>
                  <a:gd name="T12" fmla="*/ 0 w 167"/>
                  <a:gd name="T13" fmla="*/ 2170 h 154"/>
                  <a:gd name="T14" fmla="*/ 1429 w 167"/>
                  <a:gd name="T15" fmla="*/ 2758 h 154"/>
                  <a:gd name="T16" fmla="*/ 2618 w 167"/>
                  <a:gd name="T17" fmla="*/ 1318 h 154"/>
                  <a:gd name="T18" fmla="*/ 2618 w 167"/>
                  <a:gd name="T19" fmla="*/ 1283 h 154"/>
                  <a:gd name="T20" fmla="*/ 1960 w 167"/>
                  <a:gd name="T21" fmla="*/ 716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8" y="60"/>
                      <a:pt x="130" y="43"/>
                      <a:pt x="125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1" name="Freeform 739">
                <a:extLst>
                  <a:ext uri="{FF2B5EF4-FFF2-40B4-BE49-F238E27FC236}">
                    <a16:creationId xmlns:a16="http://schemas.microsoft.com/office/drawing/2014/main" id="{651E1430-9A30-49F5-BFBD-963E6CFB2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524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2" name="Freeform 740">
                <a:extLst>
                  <a:ext uri="{FF2B5EF4-FFF2-40B4-BE49-F238E27FC236}">
                    <a16:creationId xmlns:a16="http://schemas.microsoft.com/office/drawing/2014/main" id="{81EF36C5-57CC-49F0-A66F-293DF0794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319"/>
                <a:ext cx="168" cy="346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51 h 130"/>
                  <a:gd name="T6" fmla="*/ 1026 w 67"/>
                  <a:gd name="T7" fmla="*/ 886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3" name="Freeform 741">
                <a:extLst>
                  <a:ext uri="{FF2B5EF4-FFF2-40B4-BE49-F238E27FC236}">
                    <a16:creationId xmlns:a16="http://schemas.microsoft.com/office/drawing/2014/main" id="{593ECB6D-1261-49FB-B623-E518F7980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993"/>
                <a:ext cx="131" cy="227"/>
              </a:xfrm>
              <a:custGeom>
                <a:avLst/>
                <a:gdLst>
                  <a:gd name="T0" fmla="*/ 640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81 w 52"/>
                  <a:gd name="T7" fmla="*/ 1199 h 85"/>
                  <a:gd name="T8" fmla="*/ 640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1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8" y="73"/>
                      <a:pt x="49" y="63"/>
                    </a:cubicBezTo>
                    <a:cubicBezTo>
                      <a:pt x="50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4" name="Freeform 742">
                <a:extLst>
                  <a:ext uri="{FF2B5EF4-FFF2-40B4-BE49-F238E27FC236}">
                    <a16:creationId xmlns:a16="http://schemas.microsoft.com/office/drawing/2014/main" id="{B978278B-AA46-470A-8F28-2827C5472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975"/>
                <a:ext cx="240" cy="242"/>
              </a:xfrm>
              <a:custGeom>
                <a:avLst/>
                <a:gdLst>
                  <a:gd name="T0" fmla="*/ 1408 w 96"/>
                  <a:gd name="T1" fmla="*/ 282 h 91"/>
                  <a:gd name="T2" fmla="*/ 708 w 96"/>
                  <a:gd name="T3" fmla="*/ 35 h 91"/>
                  <a:gd name="T4" fmla="*/ 0 w 96"/>
                  <a:gd name="T5" fmla="*/ 362 h 91"/>
                  <a:gd name="T6" fmla="*/ 50 w 96"/>
                  <a:gd name="T7" fmla="*/ 1316 h 91"/>
                  <a:gd name="T8" fmla="*/ 270 w 96"/>
                  <a:gd name="T9" fmla="*/ 1620 h 91"/>
                  <a:gd name="T10" fmla="*/ 1208 w 96"/>
                  <a:gd name="T11" fmla="*/ 1713 h 91"/>
                  <a:gd name="T12" fmla="*/ 1425 w 96"/>
                  <a:gd name="T13" fmla="*/ 1167 h 91"/>
                  <a:gd name="T14" fmla="*/ 1408 w 96"/>
                  <a:gd name="T15" fmla="*/ 282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90" y="15"/>
                    </a:moveTo>
                    <a:cubicBezTo>
                      <a:pt x="85" y="7"/>
                      <a:pt x="69" y="0"/>
                      <a:pt x="45" y="2"/>
                    </a:cubicBezTo>
                    <a:cubicBezTo>
                      <a:pt x="21" y="3"/>
                      <a:pt x="1" y="10"/>
                      <a:pt x="0" y="19"/>
                    </a:cubicBezTo>
                    <a:cubicBezTo>
                      <a:pt x="5" y="32"/>
                      <a:pt x="4" y="61"/>
                      <a:pt x="3" y="70"/>
                    </a:cubicBezTo>
                    <a:cubicBezTo>
                      <a:pt x="3" y="78"/>
                      <a:pt x="3" y="83"/>
                      <a:pt x="17" y="86"/>
                    </a:cubicBezTo>
                    <a:cubicBezTo>
                      <a:pt x="31" y="89"/>
                      <a:pt x="59" y="90"/>
                      <a:pt x="77" y="91"/>
                    </a:cubicBezTo>
                    <a:cubicBezTo>
                      <a:pt x="94" y="91"/>
                      <a:pt x="92" y="79"/>
                      <a:pt x="91" y="62"/>
                    </a:cubicBezTo>
                    <a:cubicBezTo>
                      <a:pt x="91" y="46"/>
                      <a:pt x="96" y="23"/>
                      <a:pt x="90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5" name="Freeform 743">
                <a:extLst>
                  <a:ext uri="{FF2B5EF4-FFF2-40B4-BE49-F238E27FC236}">
                    <a16:creationId xmlns:a16="http://schemas.microsoft.com/office/drawing/2014/main" id="{63716A49-2300-4F41-B1F4-060AB73A8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975"/>
                <a:ext cx="240" cy="250"/>
              </a:xfrm>
              <a:custGeom>
                <a:avLst/>
                <a:gdLst>
                  <a:gd name="T0" fmla="*/ 1375 w 96"/>
                  <a:gd name="T1" fmla="*/ 191 h 94"/>
                  <a:gd name="T2" fmla="*/ 550 w 96"/>
                  <a:gd name="T3" fmla="*/ 56 h 94"/>
                  <a:gd name="T4" fmla="*/ 0 w 96"/>
                  <a:gd name="T5" fmla="*/ 247 h 94"/>
                  <a:gd name="T6" fmla="*/ 20 w 96"/>
                  <a:gd name="T7" fmla="*/ 282 h 94"/>
                  <a:gd name="T8" fmla="*/ 33 w 96"/>
                  <a:gd name="T9" fmla="*/ 1168 h 94"/>
                  <a:gd name="T10" fmla="*/ 0 w 96"/>
                  <a:gd name="T11" fmla="*/ 1633 h 94"/>
                  <a:gd name="T12" fmla="*/ 145 w 96"/>
                  <a:gd name="T13" fmla="*/ 1691 h 94"/>
                  <a:gd name="T14" fmla="*/ 1050 w 96"/>
                  <a:gd name="T15" fmla="*/ 1747 h 94"/>
                  <a:gd name="T16" fmla="*/ 1395 w 96"/>
                  <a:gd name="T17" fmla="*/ 1564 h 94"/>
                  <a:gd name="T18" fmla="*/ 1458 w 96"/>
                  <a:gd name="T19" fmla="*/ 1245 h 94"/>
                  <a:gd name="T20" fmla="*/ 1375 w 96"/>
                  <a:gd name="T21" fmla="*/ 191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94">
                    <a:moveTo>
                      <a:pt x="88" y="10"/>
                    </a:moveTo>
                    <a:cubicBezTo>
                      <a:pt x="80" y="2"/>
                      <a:pt x="65" y="7"/>
                      <a:pt x="35" y="3"/>
                    </a:cubicBezTo>
                    <a:cubicBezTo>
                      <a:pt x="13" y="0"/>
                      <a:pt x="6" y="5"/>
                      <a:pt x="0" y="13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7" y="23"/>
                      <a:pt x="2" y="46"/>
                      <a:pt x="2" y="62"/>
                    </a:cubicBezTo>
                    <a:cubicBezTo>
                      <a:pt x="3" y="73"/>
                      <a:pt x="4" y="82"/>
                      <a:pt x="0" y="87"/>
                    </a:cubicBezTo>
                    <a:cubicBezTo>
                      <a:pt x="2" y="89"/>
                      <a:pt x="5" y="90"/>
                      <a:pt x="9" y="90"/>
                    </a:cubicBezTo>
                    <a:cubicBezTo>
                      <a:pt x="20" y="91"/>
                      <a:pt x="46" y="91"/>
                      <a:pt x="67" y="93"/>
                    </a:cubicBezTo>
                    <a:cubicBezTo>
                      <a:pt x="81" y="94"/>
                      <a:pt x="86" y="89"/>
                      <a:pt x="89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6" y="19"/>
                      <a:pt x="88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6" name="Freeform 744">
                <a:extLst>
                  <a:ext uri="{FF2B5EF4-FFF2-40B4-BE49-F238E27FC236}">
                    <a16:creationId xmlns:a16="http://schemas.microsoft.com/office/drawing/2014/main" id="{444FF4B9-C2B6-42E0-B03A-4B74F8A8B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2940"/>
                <a:ext cx="223" cy="291"/>
              </a:xfrm>
              <a:custGeom>
                <a:avLst/>
                <a:gdLst>
                  <a:gd name="T0" fmla="*/ 1318 w 89"/>
                  <a:gd name="T1" fmla="*/ 1105 h 109"/>
                  <a:gd name="T2" fmla="*/ 1163 w 89"/>
                  <a:gd name="T3" fmla="*/ 115 h 109"/>
                  <a:gd name="T4" fmla="*/ 408 w 89"/>
                  <a:gd name="T5" fmla="*/ 136 h 109"/>
                  <a:gd name="T6" fmla="*/ 0 w 89"/>
                  <a:gd name="T7" fmla="*/ 491 h 109"/>
                  <a:gd name="T8" fmla="*/ 0 w 89"/>
                  <a:gd name="T9" fmla="*/ 491 h 109"/>
                  <a:gd name="T10" fmla="*/ 50 w 89"/>
                  <a:gd name="T11" fmla="*/ 1503 h 109"/>
                  <a:gd name="T12" fmla="*/ 33 w 89"/>
                  <a:gd name="T13" fmla="*/ 1695 h 109"/>
                  <a:gd name="T14" fmla="*/ 438 w 89"/>
                  <a:gd name="T15" fmla="*/ 2053 h 109"/>
                  <a:gd name="T16" fmla="*/ 1243 w 89"/>
                  <a:gd name="T17" fmla="*/ 1882 h 109"/>
                  <a:gd name="T18" fmla="*/ 1318 w 89"/>
                  <a:gd name="T19" fmla="*/ 1105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60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7" name="Freeform 745">
                <a:extLst>
                  <a:ext uri="{FF2B5EF4-FFF2-40B4-BE49-F238E27FC236}">
                    <a16:creationId xmlns:a16="http://schemas.microsoft.com/office/drawing/2014/main" id="{D0FA28F4-E130-41D1-9A57-5087F1C91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2988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8" name="Freeform 746">
                <a:extLst>
                  <a:ext uri="{FF2B5EF4-FFF2-40B4-BE49-F238E27FC236}">
                    <a16:creationId xmlns:a16="http://schemas.microsoft.com/office/drawing/2014/main" id="{BEBA8748-B634-4A74-B917-3409152E4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959"/>
                <a:ext cx="172" cy="253"/>
              </a:xfrm>
              <a:custGeom>
                <a:avLst/>
                <a:gdLst>
                  <a:gd name="T0" fmla="*/ 1069 w 69"/>
                  <a:gd name="T1" fmla="*/ 1340 h 95"/>
                  <a:gd name="T2" fmla="*/ 1057 w 69"/>
                  <a:gd name="T3" fmla="*/ 418 h 95"/>
                  <a:gd name="T4" fmla="*/ 1069 w 69"/>
                  <a:gd name="T5" fmla="*/ 341 h 95"/>
                  <a:gd name="T6" fmla="*/ 1057 w 69"/>
                  <a:gd name="T7" fmla="*/ 320 h 95"/>
                  <a:gd name="T8" fmla="*/ 621 w 69"/>
                  <a:gd name="T9" fmla="*/ 21 h 95"/>
                  <a:gd name="T10" fmla="*/ 62 w 69"/>
                  <a:gd name="T11" fmla="*/ 93 h 95"/>
                  <a:gd name="T12" fmla="*/ 0 w 69"/>
                  <a:gd name="T13" fmla="*/ 115 h 95"/>
                  <a:gd name="T14" fmla="*/ 42 w 69"/>
                  <a:gd name="T15" fmla="*/ 964 h 95"/>
                  <a:gd name="T16" fmla="*/ 30 w 69"/>
                  <a:gd name="T17" fmla="*/ 1625 h 95"/>
                  <a:gd name="T18" fmla="*/ 75 w 69"/>
                  <a:gd name="T19" fmla="*/ 1736 h 95"/>
                  <a:gd name="T20" fmla="*/ 695 w 69"/>
                  <a:gd name="T21" fmla="*/ 1680 h 95"/>
                  <a:gd name="T22" fmla="*/ 1069 w 69"/>
                  <a:gd name="T23" fmla="*/ 1531 h 95"/>
                  <a:gd name="T24" fmla="*/ 1069 w 69"/>
                  <a:gd name="T25" fmla="*/ 1510 h 95"/>
                  <a:gd name="T26" fmla="*/ 1069 w 69"/>
                  <a:gd name="T27" fmla="*/ 1340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9" name="Freeform 747">
                <a:extLst>
                  <a:ext uri="{FF2B5EF4-FFF2-40B4-BE49-F238E27FC236}">
                    <a16:creationId xmlns:a16="http://schemas.microsoft.com/office/drawing/2014/main" id="{747F6C39-62DE-434C-80F2-5C75027F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729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0" name="Freeform 748">
                <a:extLst>
                  <a:ext uri="{FF2B5EF4-FFF2-40B4-BE49-F238E27FC236}">
                    <a16:creationId xmlns:a16="http://schemas.microsoft.com/office/drawing/2014/main" id="{83784B83-3848-491B-9631-919642FB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660"/>
                <a:ext cx="203" cy="344"/>
              </a:xfrm>
              <a:custGeom>
                <a:avLst/>
                <a:gdLst>
                  <a:gd name="T0" fmla="*/ 125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43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35 w 81"/>
                  <a:gd name="T19" fmla="*/ 2445 h 129"/>
                  <a:gd name="T20" fmla="*/ 1256 w 81"/>
                  <a:gd name="T21" fmla="*/ 2296 h 129"/>
                  <a:gd name="T22" fmla="*/ 125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0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1" name="Freeform 749">
                <a:extLst>
                  <a:ext uri="{FF2B5EF4-FFF2-40B4-BE49-F238E27FC236}">
                    <a16:creationId xmlns:a16="http://schemas.microsoft.com/office/drawing/2014/main" id="{D2591E54-B72C-493A-BB02-51BE27EE6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671"/>
                <a:ext cx="103" cy="322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2 h 121"/>
                  <a:gd name="T6" fmla="*/ 95 w 41"/>
                  <a:gd name="T7" fmla="*/ 2089 h 121"/>
                  <a:gd name="T8" fmla="*/ 239 w 41"/>
                  <a:gd name="T9" fmla="*/ 2187 h 121"/>
                  <a:gd name="T10" fmla="*/ 460 w 41"/>
                  <a:gd name="T11" fmla="*/ 2281 h 121"/>
                  <a:gd name="T12" fmla="*/ 651 w 41"/>
                  <a:gd name="T13" fmla="*/ 228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9" y="121"/>
                    </a:cubicBezTo>
                    <a:cubicBezTo>
                      <a:pt x="33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2" name="Freeform 750">
                <a:extLst>
                  <a:ext uri="{FF2B5EF4-FFF2-40B4-BE49-F238E27FC236}">
                    <a16:creationId xmlns:a16="http://schemas.microsoft.com/office/drawing/2014/main" id="{8C9FBCD8-2FC3-47A9-A8AF-FDFBFD9B8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647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38 w 94"/>
                  <a:gd name="T17" fmla="*/ 227 h 123"/>
                  <a:gd name="T18" fmla="*/ 1095 w 94"/>
                  <a:gd name="T19" fmla="*/ 21 h 123"/>
                  <a:gd name="T20" fmla="*/ 102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2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5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3" name="Freeform 751">
                <a:extLst>
                  <a:ext uri="{FF2B5EF4-FFF2-40B4-BE49-F238E27FC236}">
                    <a16:creationId xmlns:a16="http://schemas.microsoft.com/office/drawing/2014/main" id="{EA5075A8-0652-4224-9337-534B4F0E0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732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60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4" name="Freeform 752">
                <a:extLst>
                  <a:ext uri="{FF2B5EF4-FFF2-40B4-BE49-F238E27FC236}">
                    <a16:creationId xmlns:a16="http://schemas.microsoft.com/office/drawing/2014/main" id="{67F36C8B-AABA-4987-9CE3-E0BAEB06C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732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60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5" name="Freeform 753">
                <a:extLst>
                  <a:ext uri="{FF2B5EF4-FFF2-40B4-BE49-F238E27FC236}">
                    <a16:creationId xmlns:a16="http://schemas.microsoft.com/office/drawing/2014/main" id="{6C8B9109-67FD-4303-9891-638782B72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161"/>
                <a:ext cx="989" cy="120"/>
              </a:xfrm>
              <a:custGeom>
                <a:avLst/>
                <a:gdLst>
                  <a:gd name="T0" fmla="*/ 6199 w 395"/>
                  <a:gd name="T1" fmla="*/ 285 h 45"/>
                  <a:gd name="T2" fmla="*/ 5886 w 395"/>
                  <a:gd name="T3" fmla="*/ 77 h 45"/>
                  <a:gd name="T4" fmla="*/ 5886 w 395"/>
                  <a:gd name="T5" fmla="*/ 93 h 45"/>
                  <a:gd name="T6" fmla="*/ 5511 w 395"/>
                  <a:gd name="T7" fmla="*/ 248 h 45"/>
                  <a:gd name="T8" fmla="*/ 4882 w 395"/>
                  <a:gd name="T9" fmla="*/ 307 h 45"/>
                  <a:gd name="T10" fmla="*/ 4832 w 395"/>
                  <a:gd name="T11" fmla="*/ 192 h 45"/>
                  <a:gd name="T12" fmla="*/ 4832 w 395"/>
                  <a:gd name="T13" fmla="*/ 192 h 45"/>
                  <a:gd name="T14" fmla="*/ 4770 w 395"/>
                  <a:gd name="T15" fmla="*/ 307 h 45"/>
                  <a:gd name="T16" fmla="*/ 3969 w 395"/>
                  <a:gd name="T17" fmla="*/ 477 h 45"/>
                  <a:gd name="T18" fmla="*/ 3560 w 395"/>
                  <a:gd name="T19" fmla="*/ 115 h 45"/>
                  <a:gd name="T20" fmla="*/ 3518 w 395"/>
                  <a:gd name="T21" fmla="*/ 248 h 45"/>
                  <a:gd name="T22" fmla="*/ 3172 w 395"/>
                  <a:gd name="T23" fmla="*/ 435 h 45"/>
                  <a:gd name="T24" fmla="*/ 2263 w 395"/>
                  <a:gd name="T25" fmla="*/ 376 h 45"/>
                  <a:gd name="T26" fmla="*/ 2118 w 395"/>
                  <a:gd name="T27" fmla="*/ 320 h 45"/>
                  <a:gd name="T28" fmla="*/ 2118 w 395"/>
                  <a:gd name="T29" fmla="*/ 320 h 45"/>
                  <a:gd name="T30" fmla="*/ 1930 w 395"/>
                  <a:gd name="T31" fmla="*/ 397 h 45"/>
                  <a:gd name="T32" fmla="*/ 992 w 395"/>
                  <a:gd name="T33" fmla="*/ 307 h 45"/>
                  <a:gd name="T34" fmla="*/ 771 w 395"/>
                  <a:gd name="T35" fmla="*/ 0 h 45"/>
                  <a:gd name="T36" fmla="*/ 0 w 395"/>
                  <a:gd name="T37" fmla="*/ 285 h 45"/>
                  <a:gd name="T38" fmla="*/ 0 w 395"/>
                  <a:gd name="T39" fmla="*/ 683 h 45"/>
                  <a:gd name="T40" fmla="*/ 3235 w 395"/>
                  <a:gd name="T41" fmla="*/ 853 h 45"/>
                  <a:gd name="T42" fmla="*/ 6199 w 395"/>
                  <a:gd name="T43" fmla="*/ 683 h 45"/>
                  <a:gd name="T44" fmla="*/ 6199 w 395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5" h="45">
                    <a:moveTo>
                      <a:pt x="395" y="15"/>
                    </a:moveTo>
                    <a:cubicBezTo>
                      <a:pt x="378" y="13"/>
                      <a:pt x="376" y="11"/>
                      <a:pt x="375" y="4"/>
                    </a:cubicBezTo>
                    <a:cubicBezTo>
                      <a:pt x="375" y="4"/>
                      <a:pt x="375" y="4"/>
                      <a:pt x="375" y="5"/>
                    </a:cubicBezTo>
                    <a:cubicBezTo>
                      <a:pt x="369" y="15"/>
                      <a:pt x="368" y="11"/>
                      <a:pt x="351" y="13"/>
                    </a:cubicBezTo>
                    <a:cubicBezTo>
                      <a:pt x="333" y="15"/>
                      <a:pt x="319" y="19"/>
                      <a:pt x="311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8" y="10"/>
                      <a:pt x="308" y="10"/>
                      <a:pt x="308" y="10"/>
                    </a:cubicBezTo>
                    <a:cubicBezTo>
                      <a:pt x="307" y="12"/>
                      <a:pt x="306" y="14"/>
                      <a:pt x="304" y="16"/>
                    </a:cubicBezTo>
                    <a:cubicBezTo>
                      <a:pt x="294" y="23"/>
                      <a:pt x="274" y="24"/>
                      <a:pt x="253" y="25"/>
                    </a:cubicBezTo>
                    <a:cubicBezTo>
                      <a:pt x="232" y="26"/>
                      <a:pt x="228" y="18"/>
                      <a:pt x="227" y="6"/>
                    </a:cubicBezTo>
                    <a:cubicBezTo>
                      <a:pt x="227" y="9"/>
                      <a:pt x="226" y="11"/>
                      <a:pt x="224" y="13"/>
                    </a:cubicBezTo>
                    <a:cubicBezTo>
                      <a:pt x="221" y="19"/>
                      <a:pt x="216" y="24"/>
                      <a:pt x="202" y="23"/>
                    </a:cubicBezTo>
                    <a:cubicBezTo>
                      <a:pt x="181" y="21"/>
                      <a:pt x="155" y="21"/>
                      <a:pt x="144" y="20"/>
                    </a:cubicBezTo>
                    <a:cubicBezTo>
                      <a:pt x="140" y="20"/>
                      <a:pt x="137" y="19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2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49" y="8"/>
                      <a:pt x="49" y="0"/>
                    </a:cubicBezTo>
                    <a:cubicBezTo>
                      <a:pt x="48" y="10"/>
                      <a:pt x="32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9" y="39"/>
                      <a:pt x="131" y="45"/>
                      <a:pt x="206" y="45"/>
                    </a:cubicBezTo>
                    <a:cubicBezTo>
                      <a:pt x="282" y="45"/>
                      <a:pt x="363" y="39"/>
                      <a:pt x="395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6" name="Oval 754">
                <a:extLst>
                  <a:ext uri="{FF2B5EF4-FFF2-40B4-BE49-F238E27FC236}">
                    <a16:creationId xmlns:a16="http://schemas.microsoft.com/office/drawing/2014/main" id="{4A9D8E2D-EEF4-48D8-A52E-486906E2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2529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27" name="Oval 755">
                <a:extLst>
                  <a:ext uri="{FF2B5EF4-FFF2-40B4-BE49-F238E27FC236}">
                    <a16:creationId xmlns:a16="http://schemas.microsoft.com/office/drawing/2014/main" id="{4B4E91ED-0247-45E9-86DA-7796D1AEF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7" y="2524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28" name="Oval 756">
                <a:extLst>
                  <a:ext uri="{FF2B5EF4-FFF2-40B4-BE49-F238E27FC236}">
                    <a16:creationId xmlns:a16="http://schemas.microsoft.com/office/drawing/2014/main" id="{468AFC50-3E51-45DC-93D6-633405A34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2521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29" name="Freeform 757">
                <a:extLst>
                  <a:ext uri="{FF2B5EF4-FFF2-40B4-BE49-F238E27FC236}">
                    <a16:creationId xmlns:a16="http://schemas.microsoft.com/office/drawing/2014/main" id="{9486DE8D-7D8E-466E-95C7-D90DF10BE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532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0" name="Oval 758">
                <a:extLst>
                  <a:ext uri="{FF2B5EF4-FFF2-40B4-BE49-F238E27FC236}">
                    <a16:creationId xmlns:a16="http://schemas.microsoft.com/office/drawing/2014/main" id="{7CC7F9A7-CDB8-48D6-A2BD-7B50A04F6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4" y="2543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1" name="Oval 759">
                <a:extLst>
                  <a:ext uri="{FF2B5EF4-FFF2-40B4-BE49-F238E27FC236}">
                    <a16:creationId xmlns:a16="http://schemas.microsoft.com/office/drawing/2014/main" id="{7EF69761-C712-4D8C-A91C-E7468763A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9" y="255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2" name="Oval 760">
                <a:extLst>
                  <a:ext uri="{FF2B5EF4-FFF2-40B4-BE49-F238E27FC236}">
                    <a16:creationId xmlns:a16="http://schemas.microsoft.com/office/drawing/2014/main" id="{F1531760-B8B1-434B-8B86-6C4A84C6B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9" y="2628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3" name="Oval 761">
                <a:extLst>
                  <a:ext uri="{FF2B5EF4-FFF2-40B4-BE49-F238E27FC236}">
                    <a16:creationId xmlns:a16="http://schemas.microsoft.com/office/drawing/2014/main" id="{8EBC7E2D-09AA-4972-BE4B-DE57E1117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26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4" name="Oval 762">
                <a:extLst>
                  <a:ext uri="{FF2B5EF4-FFF2-40B4-BE49-F238E27FC236}">
                    <a16:creationId xmlns:a16="http://schemas.microsoft.com/office/drawing/2014/main" id="{F23BB181-3CBD-4063-95EE-DF1B8CB56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7" y="26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5" name="Freeform 763">
                <a:extLst>
                  <a:ext uri="{FF2B5EF4-FFF2-40B4-BE49-F238E27FC236}">
                    <a16:creationId xmlns:a16="http://schemas.microsoft.com/office/drawing/2014/main" id="{5C032B64-4520-47D0-BEFA-ADAEE75C4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631"/>
                <a:ext cx="75" cy="85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05 h 32"/>
                  <a:gd name="T4" fmla="*/ 125 w 30"/>
                  <a:gd name="T5" fmla="*/ 523 h 32"/>
                  <a:gd name="T6" fmla="*/ 0 w 30"/>
                  <a:gd name="T7" fmla="*/ 465 h 32"/>
                  <a:gd name="T8" fmla="*/ 208 w 30"/>
                  <a:gd name="T9" fmla="*/ 600 h 32"/>
                  <a:gd name="T10" fmla="*/ 470 w 30"/>
                  <a:gd name="T11" fmla="*/ 282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7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6" name="Oval 764">
                <a:extLst>
                  <a:ext uri="{FF2B5EF4-FFF2-40B4-BE49-F238E27FC236}">
                    <a16:creationId xmlns:a16="http://schemas.microsoft.com/office/drawing/2014/main" id="{5447AB26-989B-48B2-B1F4-6A9F419F9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9" y="2644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7" name="Oval 765">
                <a:extLst>
                  <a:ext uri="{FF2B5EF4-FFF2-40B4-BE49-F238E27FC236}">
                    <a16:creationId xmlns:a16="http://schemas.microsoft.com/office/drawing/2014/main" id="{34EC067A-034C-424B-965F-08E574892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649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8" name="Oval 766">
                <a:extLst>
                  <a:ext uri="{FF2B5EF4-FFF2-40B4-BE49-F238E27FC236}">
                    <a16:creationId xmlns:a16="http://schemas.microsoft.com/office/drawing/2014/main" id="{A9CC772B-0FD6-40AC-B0D8-0655ACB9D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" y="2519"/>
                <a:ext cx="92" cy="9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9" name="Oval 767">
                <a:extLst>
                  <a:ext uri="{FF2B5EF4-FFF2-40B4-BE49-F238E27FC236}">
                    <a16:creationId xmlns:a16="http://schemas.microsoft.com/office/drawing/2014/main" id="{D614534E-853D-499D-8277-0DD2EB827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9" y="2513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0" name="Oval 768">
                <a:extLst>
                  <a:ext uri="{FF2B5EF4-FFF2-40B4-BE49-F238E27FC236}">
                    <a16:creationId xmlns:a16="http://schemas.microsoft.com/office/drawing/2014/main" id="{97AC2860-F263-46BE-B697-96FA897FE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2" y="2511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1" name="Freeform 769">
                <a:extLst>
                  <a:ext uri="{FF2B5EF4-FFF2-40B4-BE49-F238E27FC236}">
                    <a16:creationId xmlns:a16="http://schemas.microsoft.com/office/drawing/2014/main" id="{5C405ECF-129B-4DDE-9FCB-4583619C8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2521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2" name="Oval 770">
                <a:extLst>
                  <a:ext uri="{FF2B5EF4-FFF2-40B4-BE49-F238E27FC236}">
                    <a16:creationId xmlns:a16="http://schemas.microsoft.com/office/drawing/2014/main" id="{62390F40-0994-4E81-9528-D35486B55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532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3" name="Oval 771">
                <a:extLst>
                  <a:ext uri="{FF2B5EF4-FFF2-40B4-BE49-F238E27FC236}">
                    <a16:creationId xmlns:a16="http://schemas.microsoft.com/office/drawing/2014/main" id="{DB332E60-AC6C-45B4-A965-C8CEF727E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2540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4" name="Oval 772">
                <a:extLst>
                  <a:ext uri="{FF2B5EF4-FFF2-40B4-BE49-F238E27FC236}">
                    <a16:creationId xmlns:a16="http://schemas.microsoft.com/office/drawing/2014/main" id="{F9EBDEF3-FD53-4D89-96FD-1AE6E5A22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9" y="2775"/>
                <a:ext cx="95" cy="9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5" name="Oval 773">
                <a:extLst>
                  <a:ext uri="{FF2B5EF4-FFF2-40B4-BE49-F238E27FC236}">
                    <a16:creationId xmlns:a16="http://schemas.microsoft.com/office/drawing/2014/main" id="{43D08138-73D7-4286-93DC-0F86FDEFB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276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6" name="Oval 774">
                <a:extLst>
                  <a:ext uri="{FF2B5EF4-FFF2-40B4-BE49-F238E27FC236}">
                    <a16:creationId xmlns:a16="http://schemas.microsoft.com/office/drawing/2014/main" id="{109B5E25-7CE2-4876-98D9-1EA08BF0D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7" y="276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7" name="Freeform 775">
                <a:extLst>
                  <a:ext uri="{FF2B5EF4-FFF2-40B4-BE49-F238E27FC236}">
                    <a16:creationId xmlns:a16="http://schemas.microsoft.com/office/drawing/2014/main" id="{FFB73F20-CA21-4505-8851-FC516C38A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7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8" name="Oval 776">
                <a:extLst>
                  <a:ext uri="{FF2B5EF4-FFF2-40B4-BE49-F238E27FC236}">
                    <a16:creationId xmlns:a16="http://schemas.microsoft.com/office/drawing/2014/main" id="{7AE1B941-AEEC-4454-82EF-4714F6EEF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9" y="2788"/>
                <a:ext cx="38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9" name="Oval 777">
                <a:extLst>
                  <a:ext uri="{FF2B5EF4-FFF2-40B4-BE49-F238E27FC236}">
                    <a16:creationId xmlns:a16="http://schemas.microsoft.com/office/drawing/2014/main" id="{DD5F8001-21BC-4E99-A0E0-AD1622860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7" y="279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0" name="Oval 778">
                <a:extLst>
                  <a:ext uri="{FF2B5EF4-FFF2-40B4-BE49-F238E27FC236}">
                    <a16:creationId xmlns:a16="http://schemas.microsoft.com/office/drawing/2014/main" id="{21A3428A-298D-4DCB-9B8A-0C253E7FD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9" y="2847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1" name="Oval 779">
                <a:extLst>
                  <a:ext uri="{FF2B5EF4-FFF2-40B4-BE49-F238E27FC236}">
                    <a16:creationId xmlns:a16="http://schemas.microsoft.com/office/drawing/2014/main" id="{6C8B626E-0EC0-408A-A7E7-93F1EAB7E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44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2" name="Oval 780">
                <a:extLst>
                  <a:ext uri="{FF2B5EF4-FFF2-40B4-BE49-F238E27FC236}">
                    <a16:creationId xmlns:a16="http://schemas.microsoft.com/office/drawing/2014/main" id="{07494D3D-4FE3-4D0A-87BC-1A1250A98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41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3" name="Freeform 781">
                <a:extLst>
                  <a:ext uri="{FF2B5EF4-FFF2-40B4-BE49-F238E27FC236}">
                    <a16:creationId xmlns:a16="http://schemas.microsoft.com/office/drawing/2014/main" id="{939D0DDD-D354-4B48-A396-F26450E87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849"/>
                <a:ext cx="57" cy="67"/>
              </a:xfrm>
              <a:custGeom>
                <a:avLst/>
                <a:gdLst>
                  <a:gd name="T0" fmla="*/ 258 w 23"/>
                  <a:gd name="T1" fmla="*/ 0 h 25"/>
                  <a:gd name="T2" fmla="*/ 307 w 23"/>
                  <a:gd name="T3" fmla="*/ 172 h 25"/>
                  <a:gd name="T4" fmla="*/ 92 w 23"/>
                  <a:gd name="T5" fmla="*/ 423 h 25"/>
                  <a:gd name="T6" fmla="*/ 0 w 23"/>
                  <a:gd name="T7" fmla="*/ 389 h 25"/>
                  <a:gd name="T8" fmla="*/ 154 w 23"/>
                  <a:gd name="T9" fmla="*/ 482 h 25"/>
                  <a:gd name="T10" fmla="*/ 349 w 23"/>
                  <a:gd name="T11" fmla="*/ 230 h 25"/>
                  <a:gd name="T12" fmla="*/ 258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1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4" name="Oval 782">
                <a:extLst>
                  <a:ext uri="{FF2B5EF4-FFF2-40B4-BE49-F238E27FC236}">
                    <a16:creationId xmlns:a16="http://schemas.microsoft.com/office/drawing/2014/main" id="{835A2AB8-98DF-48DA-84C3-D86D7CE36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7" y="2860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5" name="Oval 783">
                <a:extLst>
                  <a:ext uri="{FF2B5EF4-FFF2-40B4-BE49-F238E27FC236}">
                    <a16:creationId xmlns:a16="http://schemas.microsoft.com/office/drawing/2014/main" id="{1B8C3D06-F855-41FF-A2FE-C1DA29E41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865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6" name="Oval 784">
                <a:extLst>
                  <a:ext uri="{FF2B5EF4-FFF2-40B4-BE49-F238E27FC236}">
                    <a16:creationId xmlns:a16="http://schemas.microsoft.com/office/drawing/2014/main" id="{5A17B8E0-6E86-45B0-87ED-0B9122BB4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9" y="305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7" name="Oval 785">
                <a:extLst>
                  <a:ext uri="{FF2B5EF4-FFF2-40B4-BE49-F238E27FC236}">
                    <a16:creationId xmlns:a16="http://schemas.microsoft.com/office/drawing/2014/main" id="{498F5025-E13D-4399-8FAA-B79358EBB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2" y="3047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8" name="Oval 786">
                <a:extLst>
                  <a:ext uri="{FF2B5EF4-FFF2-40B4-BE49-F238E27FC236}">
                    <a16:creationId xmlns:a16="http://schemas.microsoft.com/office/drawing/2014/main" id="{EE884CDE-641A-40C6-89DB-59B506F52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7" y="3044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9" name="Freeform 787">
                <a:extLst>
                  <a:ext uri="{FF2B5EF4-FFF2-40B4-BE49-F238E27FC236}">
                    <a16:creationId xmlns:a16="http://schemas.microsoft.com/office/drawing/2014/main" id="{DF250F67-A1ED-4B83-A78F-95384FCD1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305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0" name="Oval 788">
                <a:extLst>
                  <a:ext uri="{FF2B5EF4-FFF2-40B4-BE49-F238E27FC236}">
                    <a16:creationId xmlns:a16="http://schemas.microsoft.com/office/drawing/2014/main" id="{1DE8AD92-0B4D-4B27-97FD-DC4860A0B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3068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1" name="Oval 789">
                <a:extLst>
                  <a:ext uri="{FF2B5EF4-FFF2-40B4-BE49-F238E27FC236}">
                    <a16:creationId xmlns:a16="http://schemas.microsoft.com/office/drawing/2014/main" id="{EEB136E2-3868-48C5-989E-9C3F6BBA2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" y="3073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2" name="Oval 790">
                <a:extLst>
                  <a:ext uri="{FF2B5EF4-FFF2-40B4-BE49-F238E27FC236}">
                    <a16:creationId xmlns:a16="http://schemas.microsoft.com/office/drawing/2014/main" id="{DBB59642-D4F5-4695-BFC6-81C1ACC8F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7" y="3063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3" name="Oval 791">
                <a:extLst>
                  <a:ext uri="{FF2B5EF4-FFF2-40B4-BE49-F238E27FC236}">
                    <a16:creationId xmlns:a16="http://schemas.microsoft.com/office/drawing/2014/main" id="{7BE42DD5-ABAF-426C-8BCF-9D8C5F748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" y="305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4" name="Oval 792">
                <a:extLst>
                  <a:ext uri="{FF2B5EF4-FFF2-40B4-BE49-F238E27FC236}">
                    <a16:creationId xmlns:a16="http://schemas.microsoft.com/office/drawing/2014/main" id="{1C4F3D43-04D1-4EE7-A99F-1EAB624B9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305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5" name="Freeform 793">
                <a:extLst>
                  <a:ext uri="{FF2B5EF4-FFF2-40B4-BE49-F238E27FC236}">
                    <a16:creationId xmlns:a16="http://schemas.microsoft.com/office/drawing/2014/main" id="{A08EF3E9-2E68-4D2E-A0E4-117E5F282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068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20 w 30"/>
                  <a:gd name="T9" fmla="*/ 594 h 31"/>
                  <a:gd name="T10" fmla="*/ 470 w 30"/>
                  <a:gd name="T11" fmla="*/ 265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4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" name="Oval 794">
                <a:extLst>
                  <a:ext uri="{FF2B5EF4-FFF2-40B4-BE49-F238E27FC236}">
                    <a16:creationId xmlns:a16="http://schemas.microsoft.com/office/drawing/2014/main" id="{02374BB6-35F6-4010-98BA-7A5BE1D80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7" y="307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7" name="Oval 795">
                <a:extLst>
                  <a:ext uri="{FF2B5EF4-FFF2-40B4-BE49-F238E27FC236}">
                    <a16:creationId xmlns:a16="http://schemas.microsoft.com/office/drawing/2014/main" id="{918BBD03-411F-46EF-A096-613E2DDD8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2" y="30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8" name="Oval 796">
                <a:extLst>
                  <a:ext uri="{FF2B5EF4-FFF2-40B4-BE49-F238E27FC236}">
                    <a16:creationId xmlns:a16="http://schemas.microsoft.com/office/drawing/2014/main" id="{085973CA-9A3F-4C11-999F-E719AB4F8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04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9" name="Oval 797">
                <a:extLst>
                  <a:ext uri="{FF2B5EF4-FFF2-40B4-BE49-F238E27FC236}">
                    <a16:creationId xmlns:a16="http://schemas.microsoft.com/office/drawing/2014/main" id="{5179BA23-E211-47FB-B2EA-13A946D97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2799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0" name="Oval 798">
                <a:extLst>
                  <a:ext uri="{FF2B5EF4-FFF2-40B4-BE49-F238E27FC236}">
                    <a16:creationId xmlns:a16="http://schemas.microsoft.com/office/drawing/2014/main" id="{4DD13F42-5E22-40C7-AD96-0520F770D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796"/>
                <a:ext cx="96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1" name="Freeform 799">
                <a:extLst>
                  <a:ext uri="{FF2B5EF4-FFF2-40B4-BE49-F238E27FC236}">
                    <a16:creationId xmlns:a16="http://schemas.microsoft.com/office/drawing/2014/main" id="{F545F2D6-3B4C-4CA2-907A-D184B250F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807"/>
                <a:ext cx="76" cy="85"/>
              </a:xfrm>
              <a:custGeom>
                <a:avLst/>
                <a:gdLst>
                  <a:gd name="T0" fmla="*/ 360 w 30"/>
                  <a:gd name="T1" fmla="*/ 0 h 32"/>
                  <a:gd name="T2" fmla="*/ 405 w 30"/>
                  <a:gd name="T3" fmla="*/ 205 h 32"/>
                  <a:gd name="T4" fmla="*/ 147 w 30"/>
                  <a:gd name="T5" fmla="*/ 523 h 32"/>
                  <a:gd name="T6" fmla="*/ 0 w 30"/>
                  <a:gd name="T7" fmla="*/ 465 h 32"/>
                  <a:gd name="T8" fmla="*/ 225 w 30"/>
                  <a:gd name="T9" fmla="*/ 600 h 32"/>
                  <a:gd name="T10" fmla="*/ 489 w 30"/>
                  <a:gd name="T11" fmla="*/ 282 h 32"/>
                  <a:gd name="T12" fmla="*/ 360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4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2" name="Oval 800">
                <a:extLst>
                  <a:ext uri="{FF2B5EF4-FFF2-40B4-BE49-F238E27FC236}">
                    <a16:creationId xmlns:a16="http://schemas.microsoft.com/office/drawing/2014/main" id="{755FC224-0FAD-4B7C-9F21-256E47D88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6" y="2820"/>
                <a:ext cx="36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3" name="Oval 801">
                <a:extLst>
                  <a:ext uri="{FF2B5EF4-FFF2-40B4-BE49-F238E27FC236}">
                    <a16:creationId xmlns:a16="http://schemas.microsoft.com/office/drawing/2014/main" id="{23B646CD-B602-40DE-B6E5-AE8E25C73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" y="282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4" name="Oval 802">
                <a:extLst>
                  <a:ext uri="{FF2B5EF4-FFF2-40B4-BE49-F238E27FC236}">
                    <a16:creationId xmlns:a16="http://schemas.microsoft.com/office/drawing/2014/main" id="{439FD486-C1DC-4380-B6C3-96A446A44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2836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5" name="Oval 803">
                <a:extLst>
                  <a:ext uri="{FF2B5EF4-FFF2-40B4-BE49-F238E27FC236}">
                    <a16:creationId xmlns:a16="http://schemas.microsoft.com/office/drawing/2014/main" id="{52AA0A5C-1E0E-41A9-B65D-086BF4504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9" y="2831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6" name="Oval 804">
                <a:extLst>
                  <a:ext uri="{FF2B5EF4-FFF2-40B4-BE49-F238E27FC236}">
                    <a16:creationId xmlns:a16="http://schemas.microsoft.com/office/drawing/2014/main" id="{2C6C0894-EBE7-4801-8A8E-851CCE797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828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7" name="Freeform 805">
                <a:extLst>
                  <a:ext uri="{FF2B5EF4-FFF2-40B4-BE49-F238E27FC236}">
                    <a16:creationId xmlns:a16="http://schemas.microsoft.com/office/drawing/2014/main" id="{424AC23D-5B05-4780-AAD0-C9458B918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839"/>
                <a:ext cx="75" cy="85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05 h 32"/>
                  <a:gd name="T4" fmla="*/ 145 w 30"/>
                  <a:gd name="T5" fmla="*/ 523 h 32"/>
                  <a:gd name="T6" fmla="*/ 0 w 30"/>
                  <a:gd name="T7" fmla="*/ 465 h 32"/>
                  <a:gd name="T8" fmla="*/ 220 w 30"/>
                  <a:gd name="T9" fmla="*/ 600 h 32"/>
                  <a:gd name="T10" fmla="*/ 470 w 30"/>
                  <a:gd name="T11" fmla="*/ 282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4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8" name="Oval 806">
                <a:extLst>
                  <a:ext uri="{FF2B5EF4-FFF2-40B4-BE49-F238E27FC236}">
                    <a16:creationId xmlns:a16="http://schemas.microsoft.com/office/drawing/2014/main" id="{1FFE2E77-BE22-4C83-BD75-3E7F321C8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2852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9" name="Oval 807">
                <a:extLst>
                  <a:ext uri="{FF2B5EF4-FFF2-40B4-BE49-F238E27FC236}">
                    <a16:creationId xmlns:a16="http://schemas.microsoft.com/office/drawing/2014/main" id="{B21C00C2-58E7-4AE2-B262-D8E8261EB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5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0" name="Oval 808">
                <a:extLst>
                  <a:ext uri="{FF2B5EF4-FFF2-40B4-BE49-F238E27FC236}">
                    <a16:creationId xmlns:a16="http://schemas.microsoft.com/office/drawing/2014/main" id="{2EEE09D3-17E0-46CD-8341-DEE65BE4F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527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1" name="Oval 809">
                <a:extLst>
                  <a:ext uri="{FF2B5EF4-FFF2-40B4-BE49-F238E27FC236}">
                    <a16:creationId xmlns:a16="http://schemas.microsoft.com/office/drawing/2014/main" id="{B5D4FC89-856C-40B5-B7C4-A997D4F30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521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2" name="Oval 810">
                <a:extLst>
                  <a:ext uri="{FF2B5EF4-FFF2-40B4-BE49-F238E27FC236}">
                    <a16:creationId xmlns:a16="http://schemas.microsoft.com/office/drawing/2014/main" id="{87AFB373-BD9F-4B7C-AEEF-0D9A26D55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2519"/>
                <a:ext cx="78" cy="8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3" name="Freeform 811">
                <a:extLst>
                  <a:ext uri="{FF2B5EF4-FFF2-40B4-BE49-F238E27FC236}">
                    <a16:creationId xmlns:a16="http://schemas.microsoft.com/office/drawing/2014/main" id="{360A2490-0335-449E-80D5-3361BA5A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529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4" name="Oval 812">
                <a:extLst>
                  <a:ext uri="{FF2B5EF4-FFF2-40B4-BE49-F238E27FC236}">
                    <a16:creationId xmlns:a16="http://schemas.microsoft.com/office/drawing/2014/main" id="{298D3B48-BC07-4727-91AF-8194791FD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" y="2537"/>
                <a:ext cx="28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5" name="Oval 813">
                <a:extLst>
                  <a:ext uri="{FF2B5EF4-FFF2-40B4-BE49-F238E27FC236}">
                    <a16:creationId xmlns:a16="http://schemas.microsoft.com/office/drawing/2014/main" id="{F7CB024F-3B68-4F41-9919-67FDD71C6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" y="254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6" name="Oval 814">
                <a:extLst>
                  <a:ext uri="{FF2B5EF4-FFF2-40B4-BE49-F238E27FC236}">
                    <a16:creationId xmlns:a16="http://schemas.microsoft.com/office/drawing/2014/main" id="{FC27D704-C909-4856-BEB3-E5D3E64BF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" y="3033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7" name="Oval 815">
                <a:extLst>
                  <a:ext uri="{FF2B5EF4-FFF2-40B4-BE49-F238E27FC236}">
                    <a16:creationId xmlns:a16="http://schemas.microsoft.com/office/drawing/2014/main" id="{C428255C-15FF-4DAB-B810-F6D63DCFD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3031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8" name="Oval 816">
                <a:extLst>
                  <a:ext uri="{FF2B5EF4-FFF2-40B4-BE49-F238E27FC236}">
                    <a16:creationId xmlns:a16="http://schemas.microsoft.com/office/drawing/2014/main" id="{887FB685-3EF9-4E99-AAC5-C3574457C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7" y="3028"/>
                <a:ext cx="95" cy="99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9" name="Freeform 817">
                <a:extLst>
                  <a:ext uri="{FF2B5EF4-FFF2-40B4-BE49-F238E27FC236}">
                    <a16:creationId xmlns:a16="http://schemas.microsoft.com/office/drawing/2014/main" id="{00B6037F-20A9-4053-AC43-AD51C4FDA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3039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0" name="Oval 818">
                <a:extLst>
                  <a:ext uri="{FF2B5EF4-FFF2-40B4-BE49-F238E27FC236}">
                    <a16:creationId xmlns:a16="http://schemas.microsoft.com/office/drawing/2014/main" id="{9550AE7F-27CC-4235-939E-2FF4FDAE8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9" y="3049"/>
                <a:ext cx="38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1" name="Oval 819">
                <a:extLst>
                  <a:ext uri="{FF2B5EF4-FFF2-40B4-BE49-F238E27FC236}">
                    <a16:creationId xmlns:a16="http://schemas.microsoft.com/office/drawing/2014/main" id="{91823DE6-8CED-48DC-A513-33DE8ABFF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7" y="305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2" name="Oval 820">
                <a:extLst>
                  <a:ext uri="{FF2B5EF4-FFF2-40B4-BE49-F238E27FC236}">
                    <a16:creationId xmlns:a16="http://schemas.microsoft.com/office/drawing/2014/main" id="{CB7B1763-6C68-417F-BA2E-8028D57D3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7" y="3057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3" name="Oval 821">
                <a:extLst>
                  <a:ext uri="{FF2B5EF4-FFF2-40B4-BE49-F238E27FC236}">
                    <a16:creationId xmlns:a16="http://schemas.microsoft.com/office/drawing/2014/main" id="{BABCC82B-A647-4E45-9C50-F7F1EE500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2" y="305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4" name="Oval 822">
                <a:extLst>
                  <a:ext uri="{FF2B5EF4-FFF2-40B4-BE49-F238E27FC236}">
                    <a16:creationId xmlns:a16="http://schemas.microsoft.com/office/drawing/2014/main" id="{8C3C8E1B-DC77-4BAF-85A8-B6E5E6C7A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5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5" name="Freeform 823">
                <a:extLst>
                  <a:ext uri="{FF2B5EF4-FFF2-40B4-BE49-F238E27FC236}">
                    <a16:creationId xmlns:a16="http://schemas.microsoft.com/office/drawing/2014/main" id="{C1BFDB08-7623-460D-9B8E-BC7141B8B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306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6" name="Oval 824">
                <a:extLst>
                  <a:ext uri="{FF2B5EF4-FFF2-40B4-BE49-F238E27FC236}">
                    <a16:creationId xmlns:a16="http://schemas.microsoft.com/office/drawing/2014/main" id="{EB4640F5-CC4C-4457-8E75-83D2795F2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071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7" name="Oval 825">
                <a:extLst>
                  <a:ext uri="{FF2B5EF4-FFF2-40B4-BE49-F238E27FC236}">
                    <a16:creationId xmlns:a16="http://schemas.microsoft.com/office/drawing/2014/main" id="{6DAF0C95-BAF6-4A0E-AE8C-E1EB42A84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3076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8" name="Oval 826">
                <a:extLst>
                  <a:ext uri="{FF2B5EF4-FFF2-40B4-BE49-F238E27FC236}">
                    <a16:creationId xmlns:a16="http://schemas.microsoft.com/office/drawing/2014/main" id="{1FDD0BAD-B735-4B4D-8709-889D38201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3079"/>
                <a:ext cx="76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9" name="Oval 827">
                <a:extLst>
                  <a:ext uri="{FF2B5EF4-FFF2-40B4-BE49-F238E27FC236}">
                    <a16:creationId xmlns:a16="http://schemas.microsoft.com/office/drawing/2014/main" id="{E4F33C30-1CB7-41E0-BE6E-73BD60BAC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3076"/>
                <a:ext cx="76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0" name="Oval 828">
                <a:extLst>
                  <a:ext uri="{FF2B5EF4-FFF2-40B4-BE49-F238E27FC236}">
                    <a16:creationId xmlns:a16="http://schemas.microsoft.com/office/drawing/2014/main" id="{3EE6AB77-C609-4EE0-8FC4-A0148235B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6" y="3073"/>
                <a:ext cx="76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1" name="Freeform 829">
                <a:extLst>
                  <a:ext uri="{FF2B5EF4-FFF2-40B4-BE49-F238E27FC236}">
                    <a16:creationId xmlns:a16="http://schemas.microsoft.com/office/drawing/2014/main" id="{EE42765F-E278-4468-80BD-3FB301ED2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3081"/>
                <a:ext cx="58" cy="67"/>
              </a:xfrm>
              <a:custGeom>
                <a:avLst/>
                <a:gdLst>
                  <a:gd name="T0" fmla="*/ 272 w 23"/>
                  <a:gd name="T1" fmla="*/ 0 h 25"/>
                  <a:gd name="T2" fmla="*/ 305 w 23"/>
                  <a:gd name="T3" fmla="*/ 172 h 25"/>
                  <a:gd name="T4" fmla="*/ 96 w 23"/>
                  <a:gd name="T5" fmla="*/ 423 h 25"/>
                  <a:gd name="T6" fmla="*/ 0 w 23"/>
                  <a:gd name="T7" fmla="*/ 389 h 25"/>
                  <a:gd name="T8" fmla="*/ 159 w 23"/>
                  <a:gd name="T9" fmla="*/ 482 h 25"/>
                  <a:gd name="T10" fmla="*/ 368 w 23"/>
                  <a:gd name="T11" fmla="*/ 230 h 25"/>
                  <a:gd name="T12" fmla="*/ 272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3"/>
                      <a:pt x="19" y="6"/>
                      <a:pt x="19" y="9"/>
                    </a:cubicBezTo>
                    <a:cubicBezTo>
                      <a:pt x="19" y="16"/>
                      <a:pt x="13" y="22"/>
                      <a:pt x="6" y="22"/>
                    </a:cubicBezTo>
                    <a:cubicBezTo>
                      <a:pt x="4" y="22"/>
                      <a:pt x="1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2" name="Oval 830">
                <a:extLst>
                  <a:ext uri="{FF2B5EF4-FFF2-40B4-BE49-F238E27FC236}">
                    <a16:creationId xmlns:a16="http://schemas.microsoft.com/office/drawing/2014/main" id="{A8200862-F688-47EE-B128-36908220E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092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3" name="Oval 831">
                <a:extLst>
                  <a:ext uri="{FF2B5EF4-FFF2-40B4-BE49-F238E27FC236}">
                    <a16:creationId xmlns:a16="http://schemas.microsoft.com/office/drawing/2014/main" id="{8DD458F1-30DC-4414-A240-0916F4ED3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3097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4" name="Freeform 832">
                <a:extLst>
                  <a:ext uri="{FF2B5EF4-FFF2-40B4-BE49-F238E27FC236}">
                    <a16:creationId xmlns:a16="http://schemas.microsoft.com/office/drawing/2014/main" id="{A9AEB832-8AA9-4923-AF86-4D530C94A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420"/>
                <a:ext cx="333" cy="1029"/>
              </a:xfrm>
              <a:custGeom>
                <a:avLst/>
                <a:gdLst>
                  <a:gd name="T0" fmla="*/ 1034 w 133"/>
                  <a:gd name="T1" fmla="*/ 7278 h 386"/>
                  <a:gd name="T2" fmla="*/ 95 w 133"/>
                  <a:gd name="T3" fmla="*/ 6630 h 386"/>
                  <a:gd name="T4" fmla="*/ 20 w 133"/>
                  <a:gd name="T5" fmla="*/ 6233 h 386"/>
                  <a:gd name="T6" fmla="*/ 20 w 133"/>
                  <a:gd name="T7" fmla="*/ 435 h 386"/>
                  <a:gd name="T8" fmla="*/ 300 w 133"/>
                  <a:gd name="T9" fmla="*/ 21 h 386"/>
                  <a:gd name="T10" fmla="*/ 1034 w 133"/>
                  <a:gd name="T11" fmla="*/ 21 h 386"/>
                  <a:gd name="T12" fmla="*/ 1034 w 133"/>
                  <a:gd name="T13" fmla="*/ 21 h 386"/>
                  <a:gd name="T14" fmla="*/ 1788 w 133"/>
                  <a:gd name="T15" fmla="*/ 21 h 386"/>
                  <a:gd name="T16" fmla="*/ 2068 w 133"/>
                  <a:gd name="T17" fmla="*/ 435 h 386"/>
                  <a:gd name="T18" fmla="*/ 2068 w 133"/>
                  <a:gd name="T19" fmla="*/ 6233 h 386"/>
                  <a:gd name="T20" fmla="*/ 1993 w 133"/>
                  <a:gd name="T21" fmla="*/ 7198 h 386"/>
                  <a:gd name="T22" fmla="*/ 1034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5" name="Oval 833">
                <a:extLst>
                  <a:ext uri="{FF2B5EF4-FFF2-40B4-BE49-F238E27FC236}">
                    <a16:creationId xmlns:a16="http://schemas.microsoft.com/office/drawing/2014/main" id="{7E1D71C8-9096-4E88-98E0-1565F9AF4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" y="1799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6" name="Oval 834">
                <a:extLst>
                  <a:ext uri="{FF2B5EF4-FFF2-40B4-BE49-F238E27FC236}">
                    <a16:creationId xmlns:a16="http://schemas.microsoft.com/office/drawing/2014/main" id="{2B43D6AA-1795-41EB-9744-F11C5BCDD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1785"/>
                <a:ext cx="190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7" name="Freeform 835">
                <a:extLst>
                  <a:ext uri="{FF2B5EF4-FFF2-40B4-BE49-F238E27FC236}">
                    <a16:creationId xmlns:a16="http://schemas.microsoft.com/office/drawing/2014/main" id="{47AE90A0-EFBB-4176-ADC2-A148EA945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439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50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84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2" y="339"/>
                      <a:pt x="3" y="339"/>
                    </a:cubicBezTo>
                    <a:cubicBezTo>
                      <a:pt x="9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9" y="6"/>
                      <a:pt x="119" y="15"/>
                    </a:cubicBezTo>
                    <a:cubicBezTo>
                      <a:pt x="123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50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8" name="Freeform 836">
                <a:extLst>
                  <a:ext uri="{FF2B5EF4-FFF2-40B4-BE49-F238E27FC236}">
                    <a16:creationId xmlns:a16="http://schemas.microsoft.com/office/drawing/2014/main" id="{BD0E7284-17E1-41EC-927C-53C706EA1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490"/>
                <a:ext cx="160" cy="946"/>
              </a:xfrm>
              <a:custGeom>
                <a:avLst/>
                <a:gdLst>
                  <a:gd name="T0" fmla="*/ 0 w 64"/>
                  <a:gd name="T1" fmla="*/ 6683 h 355"/>
                  <a:gd name="T2" fmla="*/ 908 w 64"/>
                  <a:gd name="T3" fmla="*/ 6603 h 355"/>
                  <a:gd name="T4" fmla="*/ 988 w 64"/>
                  <a:gd name="T5" fmla="*/ 5673 h 355"/>
                  <a:gd name="T6" fmla="*/ 988 w 64"/>
                  <a:gd name="T7" fmla="*/ 0 h 355"/>
                  <a:gd name="T8" fmla="*/ 833 w 64"/>
                  <a:gd name="T9" fmla="*/ 6092 h 355"/>
                  <a:gd name="T10" fmla="*/ 0 w 64"/>
                  <a:gd name="T11" fmla="*/ 6683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55">
                    <a:moveTo>
                      <a:pt x="0" y="353"/>
                    </a:moveTo>
                    <a:cubicBezTo>
                      <a:pt x="24" y="353"/>
                      <a:pt x="52" y="355"/>
                      <a:pt x="58" y="349"/>
                    </a:cubicBezTo>
                    <a:cubicBezTo>
                      <a:pt x="64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9" y="335"/>
                      <a:pt x="52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9" name="Freeform 837">
                <a:extLst>
                  <a:ext uri="{FF2B5EF4-FFF2-40B4-BE49-F238E27FC236}">
                    <a16:creationId xmlns:a16="http://schemas.microsoft.com/office/drawing/2014/main" id="{C585D28C-D4EF-40E3-A770-49A08BD7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434"/>
                <a:ext cx="248" cy="282"/>
              </a:xfrm>
              <a:custGeom>
                <a:avLst/>
                <a:gdLst>
                  <a:gd name="T0" fmla="*/ 0 w 99"/>
                  <a:gd name="T1" fmla="*/ 1995 h 106"/>
                  <a:gd name="T2" fmla="*/ 0 w 99"/>
                  <a:gd name="T3" fmla="*/ 396 h 106"/>
                  <a:gd name="T4" fmla="*/ 283 w 99"/>
                  <a:gd name="T5" fmla="*/ 21 h 106"/>
                  <a:gd name="T6" fmla="*/ 992 w 99"/>
                  <a:gd name="T7" fmla="*/ 21 h 106"/>
                  <a:gd name="T8" fmla="*/ 1556 w 99"/>
                  <a:gd name="T9" fmla="*/ 21 h 106"/>
                  <a:gd name="T10" fmla="*/ 817 w 99"/>
                  <a:gd name="T11" fmla="*/ 114 h 106"/>
                  <a:gd name="T12" fmla="*/ 238 w 99"/>
                  <a:gd name="T13" fmla="*/ 362 h 106"/>
                  <a:gd name="T14" fmla="*/ 0 w 99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30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9" y="1"/>
                    </a:cubicBezTo>
                    <a:cubicBezTo>
                      <a:pt x="90" y="3"/>
                      <a:pt x="70" y="3"/>
                      <a:pt x="52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4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0" name="Freeform 838">
                <a:extLst>
                  <a:ext uri="{FF2B5EF4-FFF2-40B4-BE49-F238E27FC236}">
                    <a16:creationId xmlns:a16="http://schemas.microsoft.com/office/drawing/2014/main" id="{215F16E6-6037-457B-85CA-B3B72078A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434"/>
                <a:ext cx="113" cy="178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396 h 67"/>
                  <a:gd name="T6" fmla="*/ 0 w 45"/>
                  <a:gd name="T7" fmla="*/ 1257 h 67"/>
                  <a:gd name="T8" fmla="*/ 83 w 45"/>
                  <a:gd name="T9" fmla="*/ 340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5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1" name="Oval 839">
                <a:extLst>
                  <a:ext uri="{FF2B5EF4-FFF2-40B4-BE49-F238E27FC236}">
                    <a16:creationId xmlns:a16="http://schemas.microsoft.com/office/drawing/2014/main" id="{522CA131-A590-4B30-ABEB-9F7113617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1775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2" name="Freeform 840">
                <a:extLst>
                  <a:ext uri="{FF2B5EF4-FFF2-40B4-BE49-F238E27FC236}">
                    <a16:creationId xmlns:a16="http://schemas.microsoft.com/office/drawing/2014/main" id="{EFFEF215-0A97-463C-89FA-36E737974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812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3" name="Oval 841">
                <a:extLst>
                  <a:ext uri="{FF2B5EF4-FFF2-40B4-BE49-F238E27FC236}">
                    <a16:creationId xmlns:a16="http://schemas.microsoft.com/office/drawing/2014/main" id="{DDD74C73-4C7F-434A-B63A-A116023B4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1817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4" name="Freeform 842">
                <a:extLst>
                  <a:ext uri="{FF2B5EF4-FFF2-40B4-BE49-F238E27FC236}">
                    <a16:creationId xmlns:a16="http://schemas.microsoft.com/office/drawing/2014/main" id="{936B940A-F6BB-4745-ABC0-1C0C44F26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1420"/>
                <a:ext cx="335" cy="1059"/>
              </a:xfrm>
              <a:custGeom>
                <a:avLst/>
                <a:gdLst>
                  <a:gd name="T0" fmla="*/ 1050 w 134"/>
                  <a:gd name="T1" fmla="*/ 7536 h 397"/>
                  <a:gd name="T2" fmla="*/ 113 w 134"/>
                  <a:gd name="T3" fmla="*/ 7216 h 397"/>
                  <a:gd name="T4" fmla="*/ 20 w 134"/>
                  <a:gd name="T5" fmla="*/ 6490 h 397"/>
                  <a:gd name="T6" fmla="*/ 20 w 134"/>
                  <a:gd name="T7" fmla="*/ 435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5 h 397"/>
                  <a:gd name="T18" fmla="*/ 2083 w 134"/>
                  <a:gd name="T19" fmla="*/ 6490 h 397"/>
                  <a:gd name="T20" fmla="*/ 2000 w 134"/>
                  <a:gd name="T21" fmla="*/ 6909 h 397"/>
                  <a:gd name="T22" fmla="*/ 1050 w 134"/>
                  <a:gd name="T23" fmla="*/ 7536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5" name="Oval 843">
                <a:extLst>
                  <a:ext uri="{FF2B5EF4-FFF2-40B4-BE49-F238E27FC236}">
                    <a16:creationId xmlns:a16="http://schemas.microsoft.com/office/drawing/2014/main" id="{1CC7BF4F-DBDE-4A9C-B16B-D354DF5BF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1799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6" name="Oval 844">
                <a:extLst>
                  <a:ext uri="{FF2B5EF4-FFF2-40B4-BE49-F238E27FC236}">
                    <a16:creationId xmlns:a16="http://schemas.microsoft.com/office/drawing/2014/main" id="{B3D5DF35-21C0-4E01-9C7F-5B7656E0E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1785"/>
                <a:ext cx="188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7" name="Freeform 845">
                <a:extLst>
                  <a:ext uri="{FF2B5EF4-FFF2-40B4-BE49-F238E27FC236}">
                    <a16:creationId xmlns:a16="http://schemas.microsoft.com/office/drawing/2014/main" id="{2A7E86CA-6AD6-407D-AE21-213047997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439"/>
                <a:ext cx="310" cy="1026"/>
              </a:xfrm>
              <a:custGeom>
                <a:avLst/>
                <a:gdLst>
                  <a:gd name="T0" fmla="*/ 0 w 124"/>
                  <a:gd name="T1" fmla="*/ 6889 h 385"/>
                  <a:gd name="T2" fmla="*/ 33 w 124"/>
                  <a:gd name="T3" fmla="*/ 6945 h 385"/>
                  <a:gd name="T4" fmla="*/ 938 w 124"/>
                  <a:gd name="T5" fmla="*/ 7286 h 385"/>
                  <a:gd name="T6" fmla="*/ 938 w 124"/>
                  <a:gd name="T7" fmla="*/ 7286 h 385"/>
                  <a:gd name="T8" fmla="*/ 1845 w 124"/>
                  <a:gd name="T9" fmla="*/ 6684 h 385"/>
                  <a:gd name="T10" fmla="*/ 1925 w 124"/>
                  <a:gd name="T11" fmla="*/ 6284 h 385"/>
                  <a:gd name="T12" fmla="*/ 1925 w 124"/>
                  <a:gd name="T13" fmla="*/ 341 h 385"/>
                  <a:gd name="T14" fmla="*/ 1783 w 124"/>
                  <a:gd name="T15" fmla="*/ 0 h 385"/>
                  <a:gd name="T16" fmla="*/ 1863 w 124"/>
                  <a:gd name="T17" fmla="*/ 285 h 385"/>
                  <a:gd name="T18" fmla="*/ 1720 w 124"/>
                  <a:gd name="T19" fmla="*/ 4901 h 385"/>
                  <a:gd name="T20" fmla="*/ 783 w 124"/>
                  <a:gd name="T21" fmla="*/ 6982 h 385"/>
                  <a:gd name="T22" fmla="*/ 0 w 124"/>
                  <a:gd name="T23" fmla="*/ 688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385">
                    <a:moveTo>
                      <a:pt x="0" y="364"/>
                    </a:moveTo>
                    <a:cubicBezTo>
                      <a:pt x="1" y="365"/>
                      <a:pt x="2" y="366"/>
                      <a:pt x="2" y="367"/>
                    </a:cubicBezTo>
                    <a:cubicBezTo>
                      <a:pt x="8" y="372"/>
                      <a:pt x="36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8" y="353"/>
                    </a:cubicBezTo>
                    <a:cubicBezTo>
                      <a:pt x="124" y="347"/>
                      <a:pt x="123" y="341"/>
                      <a:pt x="123" y="332"/>
                    </a:cubicBezTo>
                    <a:cubicBezTo>
                      <a:pt x="123" y="324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67"/>
                      <a:pt x="50" y="369"/>
                    </a:cubicBezTo>
                    <a:cubicBezTo>
                      <a:pt x="30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8" name="Freeform 846">
                <a:extLst>
                  <a:ext uri="{FF2B5EF4-FFF2-40B4-BE49-F238E27FC236}">
                    <a16:creationId xmlns:a16="http://schemas.microsoft.com/office/drawing/2014/main" id="{1B352397-3E97-41FA-9ADB-B22938EEE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490"/>
                <a:ext cx="160" cy="975"/>
              </a:xfrm>
              <a:custGeom>
                <a:avLst/>
                <a:gdLst>
                  <a:gd name="T0" fmla="*/ 0 w 64"/>
                  <a:gd name="T1" fmla="*/ 6918 h 366"/>
                  <a:gd name="T2" fmla="*/ 908 w 64"/>
                  <a:gd name="T3" fmla="*/ 6316 h 366"/>
                  <a:gd name="T4" fmla="*/ 988 w 64"/>
                  <a:gd name="T5" fmla="*/ 5919 h 366"/>
                  <a:gd name="T6" fmla="*/ 988 w 64"/>
                  <a:gd name="T7" fmla="*/ 0 h 366"/>
                  <a:gd name="T8" fmla="*/ 863 w 64"/>
                  <a:gd name="T9" fmla="*/ 5989 h 366"/>
                  <a:gd name="T10" fmla="*/ 0 w 64"/>
                  <a:gd name="T11" fmla="*/ 6918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4" y="366"/>
                      <a:pt x="51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9" name="Freeform 847">
                <a:extLst>
                  <a:ext uri="{FF2B5EF4-FFF2-40B4-BE49-F238E27FC236}">
                    <a16:creationId xmlns:a16="http://schemas.microsoft.com/office/drawing/2014/main" id="{3BF89C20-D70A-4AFB-BE20-09E73D442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434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396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90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0" name="Freeform 848">
                <a:extLst>
                  <a:ext uri="{FF2B5EF4-FFF2-40B4-BE49-F238E27FC236}">
                    <a16:creationId xmlns:a16="http://schemas.microsoft.com/office/drawing/2014/main" id="{C8A5BC3A-9C8C-4AD9-B639-94310E488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434"/>
                <a:ext cx="112" cy="178"/>
              </a:xfrm>
              <a:custGeom>
                <a:avLst/>
                <a:gdLst>
                  <a:gd name="T0" fmla="*/ 694 w 45"/>
                  <a:gd name="T1" fmla="*/ 21 h 67"/>
                  <a:gd name="T2" fmla="*/ 279 w 45"/>
                  <a:gd name="T3" fmla="*/ 21 h 67"/>
                  <a:gd name="T4" fmla="*/ 0 w 45"/>
                  <a:gd name="T5" fmla="*/ 396 h 67"/>
                  <a:gd name="T6" fmla="*/ 0 w 45"/>
                  <a:gd name="T7" fmla="*/ 1257 h 67"/>
                  <a:gd name="T8" fmla="*/ 75 w 45"/>
                  <a:gd name="T9" fmla="*/ 340 h 67"/>
                  <a:gd name="T10" fmla="*/ 694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1" name="Oval 849">
                <a:extLst>
                  <a:ext uri="{FF2B5EF4-FFF2-40B4-BE49-F238E27FC236}">
                    <a16:creationId xmlns:a16="http://schemas.microsoft.com/office/drawing/2014/main" id="{E8C54363-DFD7-4BA1-B4C6-B5EB3449E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7" y="1775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2" name="Freeform 850">
                <a:extLst>
                  <a:ext uri="{FF2B5EF4-FFF2-40B4-BE49-F238E27FC236}">
                    <a16:creationId xmlns:a16="http://schemas.microsoft.com/office/drawing/2014/main" id="{73DD2C69-6212-4404-A466-066855FF3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812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3" name="Oval 851">
                <a:extLst>
                  <a:ext uri="{FF2B5EF4-FFF2-40B4-BE49-F238E27FC236}">
                    <a16:creationId xmlns:a16="http://schemas.microsoft.com/office/drawing/2014/main" id="{C6A88F65-C425-4079-87AD-090D2E3C8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7" y="1817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4" name="Freeform 852">
                <a:extLst>
                  <a:ext uri="{FF2B5EF4-FFF2-40B4-BE49-F238E27FC236}">
                    <a16:creationId xmlns:a16="http://schemas.microsoft.com/office/drawing/2014/main" id="{C9A2F5BD-E1D2-4201-A1F2-C42622023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1420"/>
                <a:ext cx="335" cy="1115"/>
              </a:xfrm>
              <a:custGeom>
                <a:avLst/>
                <a:gdLst>
                  <a:gd name="T0" fmla="*/ 1050 w 134"/>
                  <a:gd name="T1" fmla="*/ 7933 h 418"/>
                  <a:gd name="T2" fmla="*/ 113 w 134"/>
                  <a:gd name="T3" fmla="*/ 7285 h 418"/>
                  <a:gd name="T4" fmla="*/ 20 w 134"/>
                  <a:gd name="T5" fmla="*/ 6930 h 418"/>
                  <a:gd name="T6" fmla="*/ 20 w 134"/>
                  <a:gd name="T7" fmla="*/ 435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5 h 418"/>
                  <a:gd name="T18" fmla="*/ 2083 w 134"/>
                  <a:gd name="T19" fmla="*/ 6887 h 418"/>
                  <a:gd name="T20" fmla="*/ 2000 w 134"/>
                  <a:gd name="T21" fmla="*/ 7285 h 418"/>
                  <a:gd name="T22" fmla="*/ 1050 w 134"/>
                  <a:gd name="T23" fmla="*/ 793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5" name="Oval 853">
                <a:extLst>
                  <a:ext uri="{FF2B5EF4-FFF2-40B4-BE49-F238E27FC236}">
                    <a16:creationId xmlns:a16="http://schemas.microsoft.com/office/drawing/2014/main" id="{2EC55790-7993-4215-B6F3-7426F38CA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1799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6" name="Oval 854">
                <a:extLst>
                  <a:ext uri="{FF2B5EF4-FFF2-40B4-BE49-F238E27FC236}">
                    <a16:creationId xmlns:a16="http://schemas.microsoft.com/office/drawing/2014/main" id="{B26A4BF1-292E-4AAF-B5FF-BF0D5F660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785"/>
                <a:ext cx="188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7" name="Freeform 855">
                <a:extLst>
                  <a:ext uri="{FF2B5EF4-FFF2-40B4-BE49-F238E27FC236}">
                    <a16:creationId xmlns:a16="http://schemas.microsoft.com/office/drawing/2014/main" id="{03C318DE-5BFA-4B41-98C9-6A744570E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439"/>
                <a:ext cx="310" cy="1082"/>
              </a:xfrm>
              <a:custGeom>
                <a:avLst/>
                <a:gdLst>
                  <a:gd name="T0" fmla="*/ 0 w 124"/>
                  <a:gd name="T1" fmla="*/ 7025 h 406"/>
                  <a:gd name="T2" fmla="*/ 33 w 124"/>
                  <a:gd name="T3" fmla="*/ 7060 h 406"/>
                  <a:gd name="T4" fmla="*/ 938 w 124"/>
                  <a:gd name="T5" fmla="*/ 7686 h 406"/>
                  <a:gd name="T6" fmla="*/ 938 w 124"/>
                  <a:gd name="T7" fmla="*/ 7686 h 406"/>
                  <a:gd name="T8" fmla="*/ 1845 w 124"/>
                  <a:gd name="T9" fmla="*/ 7060 h 406"/>
                  <a:gd name="T10" fmla="*/ 1925 w 124"/>
                  <a:gd name="T11" fmla="*/ 6854 h 406"/>
                  <a:gd name="T12" fmla="*/ 1925 w 124"/>
                  <a:gd name="T13" fmla="*/ 341 h 406"/>
                  <a:gd name="T14" fmla="*/ 1783 w 124"/>
                  <a:gd name="T15" fmla="*/ 0 h 406"/>
                  <a:gd name="T16" fmla="*/ 1863 w 124"/>
                  <a:gd name="T17" fmla="*/ 285 h 406"/>
                  <a:gd name="T18" fmla="*/ 1720 w 124"/>
                  <a:gd name="T19" fmla="*/ 4901 h 406"/>
                  <a:gd name="T20" fmla="*/ 783 w 124"/>
                  <a:gd name="T21" fmla="*/ 7366 h 406"/>
                  <a:gd name="T22" fmla="*/ 0 w 124"/>
                  <a:gd name="T23" fmla="*/ 702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06">
                    <a:moveTo>
                      <a:pt x="0" y="371"/>
                    </a:moveTo>
                    <a:cubicBezTo>
                      <a:pt x="1" y="372"/>
                      <a:pt x="2" y="372"/>
                      <a:pt x="2" y="373"/>
                    </a:cubicBezTo>
                    <a:cubicBezTo>
                      <a:pt x="8" y="379"/>
                      <a:pt x="36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8" y="373"/>
                    </a:cubicBezTo>
                    <a:cubicBezTo>
                      <a:pt x="124" y="368"/>
                      <a:pt x="123" y="370"/>
                      <a:pt x="123" y="362"/>
                    </a:cubicBezTo>
                    <a:cubicBezTo>
                      <a:pt x="123" y="353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88"/>
                      <a:pt x="50" y="389"/>
                    </a:cubicBezTo>
                    <a:cubicBezTo>
                      <a:pt x="30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8" name="Freeform 856">
                <a:extLst>
                  <a:ext uri="{FF2B5EF4-FFF2-40B4-BE49-F238E27FC236}">
                    <a16:creationId xmlns:a16="http://schemas.microsoft.com/office/drawing/2014/main" id="{03B3A7CA-214C-4D72-ADB8-634E79570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1490"/>
                <a:ext cx="160" cy="1031"/>
              </a:xfrm>
              <a:custGeom>
                <a:avLst/>
                <a:gdLst>
                  <a:gd name="T0" fmla="*/ 0 w 64"/>
                  <a:gd name="T1" fmla="*/ 7318 h 387"/>
                  <a:gd name="T2" fmla="*/ 908 w 64"/>
                  <a:gd name="T3" fmla="*/ 6692 h 387"/>
                  <a:gd name="T4" fmla="*/ 988 w 64"/>
                  <a:gd name="T5" fmla="*/ 6317 h 387"/>
                  <a:gd name="T6" fmla="*/ 988 w 64"/>
                  <a:gd name="T7" fmla="*/ 0 h 387"/>
                  <a:gd name="T8" fmla="*/ 845 w 64"/>
                  <a:gd name="T9" fmla="*/ 6466 h 387"/>
                  <a:gd name="T10" fmla="*/ 0 w 64"/>
                  <a:gd name="T11" fmla="*/ 7318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87">
                    <a:moveTo>
                      <a:pt x="0" y="387"/>
                    </a:moveTo>
                    <a:cubicBezTo>
                      <a:pt x="24" y="387"/>
                      <a:pt x="51" y="360"/>
                      <a:pt x="58" y="354"/>
                    </a:cubicBezTo>
                    <a:cubicBezTo>
                      <a:pt x="64" y="349"/>
                      <a:pt x="63" y="343"/>
                      <a:pt x="63" y="334"/>
                    </a:cubicBezTo>
                    <a:cubicBezTo>
                      <a:pt x="63" y="325"/>
                      <a:pt x="63" y="11"/>
                      <a:pt x="63" y="0"/>
                    </a:cubicBezTo>
                    <a:cubicBezTo>
                      <a:pt x="63" y="13"/>
                      <a:pt x="58" y="330"/>
                      <a:pt x="54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9" name="Freeform 857">
                <a:extLst>
                  <a:ext uri="{FF2B5EF4-FFF2-40B4-BE49-F238E27FC236}">
                    <a16:creationId xmlns:a16="http://schemas.microsoft.com/office/drawing/2014/main" id="{2C44AB55-96A0-4AF4-9402-D7B7CDCEF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434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396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90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0" name="Freeform 858">
                <a:extLst>
                  <a:ext uri="{FF2B5EF4-FFF2-40B4-BE49-F238E27FC236}">
                    <a16:creationId xmlns:a16="http://schemas.microsoft.com/office/drawing/2014/main" id="{391B7E64-E250-4432-B46E-E936B8721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434"/>
                <a:ext cx="112" cy="178"/>
              </a:xfrm>
              <a:custGeom>
                <a:avLst/>
                <a:gdLst>
                  <a:gd name="T0" fmla="*/ 694 w 45"/>
                  <a:gd name="T1" fmla="*/ 21 h 67"/>
                  <a:gd name="T2" fmla="*/ 279 w 45"/>
                  <a:gd name="T3" fmla="*/ 21 h 67"/>
                  <a:gd name="T4" fmla="*/ 0 w 45"/>
                  <a:gd name="T5" fmla="*/ 396 h 67"/>
                  <a:gd name="T6" fmla="*/ 0 w 45"/>
                  <a:gd name="T7" fmla="*/ 1257 h 67"/>
                  <a:gd name="T8" fmla="*/ 75 w 45"/>
                  <a:gd name="T9" fmla="*/ 340 h 67"/>
                  <a:gd name="T10" fmla="*/ 694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1" name="Oval 859">
                <a:extLst>
                  <a:ext uri="{FF2B5EF4-FFF2-40B4-BE49-F238E27FC236}">
                    <a16:creationId xmlns:a16="http://schemas.microsoft.com/office/drawing/2014/main" id="{775E7474-FF2B-4545-9188-0B3E81693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" y="1775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2" name="Freeform 860">
                <a:extLst>
                  <a:ext uri="{FF2B5EF4-FFF2-40B4-BE49-F238E27FC236}">
                    <a16:creationId xmlns:a16="http://schemas.microsoft.com/office/drawing/2014/main" id="{54C83CCE-3A6D-4DB1-AEAC-BF93DC8D4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812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3" name="Oval 861">
                <a:extLst>
                  <a:ext uri="{FF2B5EF4-FFF2-40B4-BE49-F238E27FC236}">
                    <a16:creationId xmlns:a16="http://schemas.microsoft.com/office/drawing/2014/main" id="{EAC34A92-9149-4B06-914A-69B66BB2E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1817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4" name="Freeform 862">
                <a:extLst>
                  <a:ext uri="{FF2B5EF4-FFF2-40B4-BE49-F238E27FC236}">
                    <a16:creationId xmlns:a16="http://schemas.microsoft.com/office/drawing/2014/main" id="{CFD7B615-8A3C-4611-BBE3-D2180D5BD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455"/>
                <a:ext cx="253" cy="186"/>
              </a:xfrm>
              <a:custGeom>
                <a:avLst/>
                <a:gdLst>
                  <a:gd name="T0" fmla="*/ 0 w 101"/>
                  <a:gd name="T1" fmla="*/ 1313 h 70"/>
                  <a:gd name="T2" fmla="*/ 396 w 101"/>
                  <a:gd name="T3" fmla="*/ 749 h 70"/>
                  <a:gd name="T4" fmla="*/ 646 w 101"/>
                  <a:gd name="T5" fmla="*/ 191 h 70"/>
                  <a:gd name="T6" fmla="*/ 1022 w 101"/>
                  <a:gd name="T7" fmla="*/ 56 h 70"/>
                  <a:gd name="T8" fmla="*/ 1288 w 101"/>
                  <a:gd name="T9" fmla="*/ 77 h 70"/>
                  <a:gd name="T10" fmla="*/ 1588 w 101"/>
                  <a:gd name="T11" fmla="*/ 0 h 70"/>
                  <a:gd name="T12" fmla="*/ 1443 w 101"/>
                  <a:gd name="T13" fmla="*/ 149 h 70"/>
                  <a:gd name="T14" fmla="*/ 1210 w 101"/>
                  <a:gd name="T15" fmla="*/ 191 h 70"/>
                  <a:gd name="T16" fmla="*/ 741 w 101"/>
                  <a:gd name="T17" fmla="*/ 340 h 70"/>
                  <a:gd name="T18" fmla="*/ 564 w 101"/>
                  <a:gd name="T19" fmla="*/ 579 h 70"/>
                  <a:gd name="T20" fmla="*/ 488 w 101"/>
                  <a:gd name="T21" fmla="*/ 882 h 70"/>
                  <a:gd name="T22" fmla="*/ 113 w 101"/>
                  <a:gd name="T23" fmla="*/ 1313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10" y="66"/>
                      <a:pt x="20" y="48"/>
                      <a:pt x="25" y="40"/>
                    </a:cubicBezTo>
                    <a:cubicBezTo>
                      <a:pt x="32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1" y="3"/>
                      <a:pt x="76" y="4"/>
                      <a:pt x="82" y="4"/>
                    </a:cubicBezTo>
                    <a:cubicBezTo>
                      <a:pt x="89" y="3"/>
                      <a:pt x="94" y="1"/>
                      <a:pt x="101" y="0"/>
                    </a:cubicBezTo>
                    <a:cubicBezTo>
                      <a:pt x="98" y="2"/>
                      <a:pt x="95" y="6"/>
                      <a:pt x="92" y="8"/>
                    </a:cubicBezTo>
                    <a:cubicBezTo>
                      <a:pt x="88" y="11"/>
                      <a:pt x="82" y="10"/>
                      <a:pt x="77" y="10"/>
                    </a:cubicBezTo>
                    <a:cubicBezTo>
                      <a:pt x="65" y="11"/>
                      <a:pt x="56" y="10"/>
                      <a:pt x="47" y="18"/>
                    </a:cubicBezTo>
                    <a:cubicBezTo>
                      <a:pt x="42" y="22"/>
                      <a:pt x="39" y="26"/>
                      <a:pt x="36" y="31"/>
                    </a:cubicBezTo>
                    <a:cubicBezTo>
                      <a:pt x="33" y="36"/>
                      <a:pt x="33" y="42"/>
                      <a:pt x="31" y="47"/>
                    </a:cubicBezTo>
                    <a:cubicBezTo>
                      <a:pt x="26" y="59"/>
                      <a:pt x="16" y="65"/>
                      <a:pt x="7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5" name="Freeform 863">
                <a:extLst>
                  <a:ext uri="{FF2B5EF4-FFF2-40B4-BE49-F238E27FC236}">
                    <a16:creationId xmlns:a16="http://schemas.microsoft.com/office/drawing/2014/main" id="{F57AB0DE-0FE8-4138-9319-85C0B7326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564"/>
                <a:ext cx="125" cy="192"/>
              </a:xfrm>
              <a:custGeom>
                <a:avLst/>
                <a:gdLst>
                  <a:gd name="T0" fmla="*/ 20 w 50"/>
                  <a:gd name="T1" fmla="*/ 1080 h 72"/>
                  <a:gd name="T2" fmla="*/ 783 w 50"/>
                  <a:gd name="T3" fmla="*/ 0 h 72"/>
                  <a:gd name="T4" fmla="*/ 39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1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5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8" y="64"/>
                      <a:pt x="26" y="66"/>
                    </a:cubicBezTo>
                    <a:cubicBezTo>
                      <a:pt x="22" y="72"/>
                      <a:pt x="3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6" name="Freeform 864">
                <a:extLst>
                  <a:ext uri="{FF2B5EF4-FFF2-40B4-BE49-F238E27FC236}">
                    <a16:creationId xmlns:a16="http://schemas.microsoft.com/office/drawing/2014/main" id="{74CB659F-0C1C-439A-AAF9-48341CA6F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449"/>
                <a:ext cx="127" cy="150"/>
              </a:xfrm>
              <a:custGeom>
                <a:avLst/>
                <a:gdLst>
                  <a:gd name="T0" fmla="*/ 787 w 51"/>
                  <a:gd name="T1" fmla="*/ 0 h 56"/>
                  <a:gd name="T2" fmla="*/ 125 w 51"/>
                  <a:gd name="T3" fmla="*/ 595 h 56"/>
                  <a:gd name="T4" fmla="*/ 105 w 51"/>
                  <a:gd name="T5" fmla="*/ 769 h 56"/>
                  <a:gd name="T6" fmla="*/ 446 w 51"/>
                  <a:gd name="T7" fmla="*/ 1077 h 56"/>
                  <a:gd name="T8" fmla="*/ 558 w 51"/>
                  <a:gd name="T9" fmla="*/ 504 h 56"/>
                  <a:gd name="T10" fmla="*/ 787 w 51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56">
                    <a:moveTo>
                      <a:pt x="51" y="0"/>
                    </a:moveTo>
                    <a:cubicBezTo>
                      <a:pt x="39" y="14"/>
                      <a:pt x="24" y="24"/>
                      <a:pt x="8" y="31"/>
                    </a:cubicBezTo>
                    <a:cubicBezTo>
                      <a:pt x="0" y="34"/>
                      <a:pt x="0" y="34"/>
                      <a:pt x="7" y="40"/>
                    </a:cubicBezTo>
                    <a:cubicBezTo>
                      <a:pt x="14" y="46"/>
                      <a:pt x="21" y="51"/>
                      <a:pt x="29" y="56"/>
                    </a:cubicBezTo>
                    <a:cubicBezTo>
                      <a:pt x="16" y="43"/>
                      <a:pt x="23" y="35"/>
                      <a:pt x="36" y="26"/>
                    </a:cubicBezTo>
                    <a:cubicBezTo>
                      <a:pt x="45" y="19"/>
                      <a:pt x="45" y="9"/>
                      <a:pt x="51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7" name="Freeform 865">
                <a:extLst>
                  <a:ext uri="{FF2B5EF4-FFF2-40B4-BE49-F238E27FC236}">
                    <a16:creationId xmlns:a16="http://schemas.microsoft.com/office/drawing/2014/main" id="{C0F31066-27C6-4F57-87DA-8C10BD4EF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417"/>
                <a:ext cx="105" cy="134"/>
              </a:xfrm>
              <a:custGeom>
                <a:avLst/>
                <a:gdLst>
                  <a:gd name="T0" fmla="*/ 658 w 42"/>
                  <a:gd name="T1" fmla="*/ 0 h 50"/>
                  <a:gd name="T2" fmla="*/ 188 w 42"/>
                  <a:gd name="T3" fmla="*/ 423 h 50"/>
                  <a:gd name="T4" fmla="*/ 33 w 42"/>
                  <a:gd name="T5" fmla="*/ 539 h 50"/>
                  <a:gd name="T6" fmla="*/ 33 w 42"/>
                  <a:gd name="T7" fmla="*/ 962 h 50"/>
                  <a:gd name="T8" fmla="*/ 125 w 42"/>
                  <a:gd name="T9" fmla="*/ 616 h 50"/>
                  <a:gd name="T10" fmla="*/ 300 w 42"/>
                  <a:gd name="T11" fmla="*/ 461 h 50"/>
                  <a:gd name="T12" fmla="*/ 595 w 42"/>
                  <a:gd name="T13" fmla="*/ 78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2" y="8"/>
                      <a:pt x="23" y="15"/>
                      <a:pt x="12" y="22"/>
                    </a:cubicBezTo>
                    <a:cubicBezTo>
                      <a:pt x="9" y="23"/>
                      <a:pt x="4" y="25"/>
                      <a:pt x="2" y="28"/>
                    </a:cubicBezTo>
                    <a:cubicBezTo>
                      <a:pt x="0" y="32"/>
                      <a:pt x="1" y="45"/>
                      <a:pt x="2" y="50"/>
                    </a:cubicBezTo>
                    <a:cubicBezTo>
                      <a:pt x="4" y="45"/>
                      <a:pt x="3" y="36"/>
                      <a:pt x="8" y="32"/>
                    </a:cubicBezTo>
                    <a:cubicBezTo>
                      <a:pt x="10" y="29"/>
                      <a:pt x="16" y="27"/>
                      <a:pt x="19" y="24"/>
                    </a:cubicBezTo>
                    <a:cubicBezTo>
                      <a:pt x="27" y="19"/>
                      <a:pt x="34" y="12"/>
                      <a:pt x="38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8" name="Freeform 866">
                <a:extLst>
                  <a:ext uri="{FF2B5EF4-FFF2-40B4-BE49-F238E27FC236}">
                    <a16:creationId xmlns:a16="http://schemas.microsoft.com/office/drawing/2014/main" id="{80F93EA0-05E8-4A14-A31C-C1E3816AF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692"/>
                <a:ext cx="80" cy="195"/>
              </a:xfrm>
              <a:custGeom>
                <a:avLst/>
                <a:gdLst>
                  <a:gd name="T0" fmla="*/ 488 w 32"/>
                  <a:gd name="T1" fmla="*/ 21 h 73"/>
                  <a:gd name="T2" fmla="*/ 83 w 32"/>
                  <a:gd name="T3" fmla="*/ 1392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1" y="1"/>
                    </a:moveTo>
                    <a:cubicBezTo>
                      <a:pt x="0" y="3"/>
                      <a:pt x="5" y="52"/>
                      <a:pt x="5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9" name="Freeform 867">
                <a:extLst>
                  <a:ext uri="{FF2B5EF4-FFF2-40B4-BE49-F238E27FC236}">
                    <a16:creationId xmlns:a16="http://schemas.microsoft.com/office/drawing/2014/main" id="{B17F4835-1997-41EE-AE22-62BDEB21C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2665"/>
                <a:ext cx="140" cy="214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85 h 80"/>
                  <a:gd name="T4" fmla="*/ 50 w 56"/>
                  <a:gd name="T5" fmla="*/ 629 h 80"/>
                  <a:gd name="T6" fmla="*/ 63 w 56"/>
                  <a:gd name="T7" fmla="*/ 1530 h 80"/>
                  <a:gd name="T8" fmla="*/ 113 w 56"/>
                  <a:gd name="T9" fmla="*/ 1089 h 80"/>
                  <a:gd name="T10" fmla="*/ 238 w 56"/>
                  <a:gd name="T11" fmla="*/ 594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7" y="11"/>
                      <a:pt x="27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7" y="61"/>
                      <a:pt x="7" y="57"/>
                    </a:cubicBezTo>
                    <a:cubicBezTo>
                      <a:pt x="8" y="49"/>
                      <a:pt x="10" y="37"/>
                      <a:pt x="15" y="31"/>
                    </a:cubicBezTo>
                    <a:cubicBezTo>
                      <a:pt x="22" y="20"/>
                      <a:pt x="52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0" name="Freeform 868">
                <a:extLst>
                  <a:ext uri="{FF2B5EF4-FFF2-40B4-BE49-F238E27FC236}">
                    <a16:creationId xmlns:a16="http://schemas.microsoft.com/office/drawing/2014/main" id="{C5FED669-72E7-4FA6-84FE-657129827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2767"/>
                <a:ext cx="167" cy="152"/>
              </a:xfrm>
              <a:custGeom>
                <a:avLst/>
                <a:gdLst>
                  <a:gd name="T0" fmla="*/ 1037 w 67"/>
                  <a:gd name="T1" fmla="*/ 0 h 57"/>
                  <a:gd name="T2" fmla="*/ 621 w 67"/>
                  <a:gd name="T3" fmla="*/ 171 h 57"/>
                  <a:gd name="T4" fmla="*/ 229 w 67"/>
                  <a:gd name="T5" fmla="*/ 264 h 57"/>
                  <a:gd name="T6" fmla="*/ 75 w 67"/>
                  <a:gd name="T7" fmla="*/ 477 h 57"/>
                  <a:gd name="T8" fmla="*/ 0 w 67"/>
                  <a:gd name="T9" fmla="*/ 1080 h 57"/>
                  <a:gd name="T10" fmla="*/ 217 w 67"/>
                  <a:gd name="T11" fmla="*/ 797 h 57"/>
                  <a:gd name="T12" fmla="*/ 324 w 67"/>
                  <a:gd name="T13" fmla="*/ 435 h 57"/>
                  <a:gd name="T14" fmla="*/ 571 w 67"/>
                  <a:gd name="T15" fmla="*/ 285 h 57"/>
                  <a:gd name="T16" fmla="*/ 1037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2" y="6"/>
                      <a:pt x="48" y="8"/>
                      <a:pt x="40" y="9"/>
                    </a:cubicBezTo>
                    <a:cubicBezTo>
                      <a:pt x="32" y="11"/>
                      <a:pt x="23" y="13"/>
                      <a:pt x="15" y="14"/>
                    </a:cubicBezTo>
                    <a:cubicBezTo>
                      <a:pt x="8" y="15"/>
                      <a:pt x="5" y="18"/>
                      <a:pt x="5" y="25"/>
                    </a:cubicBezTo>
                    <a:cubicBezTo>
                      <a:pt x="6" y="37"/>
                      <a:pt x="3" y="46"/>
                      <a:pt x="0" y="57"/>
                    </a:cubicBezTo>
                    <a:cubicBezTo>
                      <a:pt x="5" y="55"/>
                      <a:pt x="11" y="47"/>
                      <a:pt x="14" y="42"/>
                    </a:cubicBezTo>
                    <a:cubicBezTo>
                      <a:pt x="18" y="36"/>
                      <a:pt x="17" y="28"/>
                      <a:pt x="21" y="23"/>
                    </a:cubicBezTo>
                    <a:cubicBezTo>
                      <a:pt x="25" y="18"/>
                      <a:pt x="32" y="17"/>
                      <a:pt x="37" y="15"/>
                    </a:cubicBezTo>
                    <a:cubicBezTo>
                      <a:pt x="44" y="12"/>
                      <a:pt x="62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1" name="Freeform 869">
                <a:extLst>
                  <a:ext uri="{FF2B5EF4-FFF2-40B4-BE49-F238E27FC236}">
                    <a16:creationId xmlns:a16="http://schemas.microsoft.com/office/drawing/2014/main" id="{46EC4032-38FE-4066-80B6-97C2A99DA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748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95 w 74"/>
                  <a:gd name="T3" fmla="*/ 114 h 38"/>
                  <a:gd name="T4" fmla="*/ 83 w 74"/>
                  <a:gd name="T5" fmla="*/ 712 h 38"/>
                  <a:gd name="T6" fmla="*/ 438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10" y="0"/>
                      <a:pt x="6" y="6"/>
                    </a:cubicBezTo>
                    <a:cubicBezTo>
                      <a:pt x="0" y="14"/>
                      <a:pt x="3" y="29"/>
                      <a:pt x="5" y="38"/>
                    </a:cubicBezTo>
                    <a:cubicBezTo>
                      <a:pt x="1" y="23"/>
                      <a:pt x="12" y="7"/>
                      <a:pt x="28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5" y="20"/>
                      <a:pt x="74" y="20"/>
                    </a:cubicBezTo>
                    <a:cubicBezTo>
                      <a:pt x="60" y="19"/>
                      <a:pt x="49" y="13"/>
                      <a:pt x="37" y="6"/>
                    </a:cubicBezTo>
                    <a:cubicBezTo>
                      <a:pt x="33" y="4"/>
                      <a:pt x="29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2" name="Freeform 870">
                <a:extLst>
                  <a:ext uri="{FF2B5EF4-FFF2-40B4-BE49-F238E27FC236}">
                    <a16:creationId xmlns:a16="http://schemas.microsoft.com/office/drawing/2014/main" id="{EB946259-21DE-4E16-90AC-731699B0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679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50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8" y="1"/>
                      <a:pt x="11" y="0"/>
                      <a:pt x="17" y="5"/>
                    </a:cubicBezTo>
                    <a:cubicBezTo>
                      <a:pt x="23" y="9"/>
                      <a:pt x="32" y="10"/>
                      <a:pt x="36" y="15"/>
                    </a:cubicBezTo>
                    <a:cubicBezTo>
                      <a:pt x="29" y="14"/>
                      <a:pt x="22" y="11"/>
                      <a:pt x="16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3" name="Freeform 871">
                <a:extLst>
                  <a:ext uri="{FF2B5EF4-FFF2-40B4-BE49-F238E27FC236}">
                    <a16:creationId xmlns:a16="http://schemas.microsoft.com/office/drawing/2014/main" id="{039E7AE4-2063-4A25-80A7-EAFAFF2A5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988"/>
                <a:ext cx="142" cy="128"/>
              </a:xfrm>
              <a:custGeom>
                <a:avLst/>
                <a:gdLst>
                  <a:gd name="T0" fmla="*/ 125 w 57"/>
                  <a:gd name="T1" fmla="*/ 909 h 48"/>
                  <a:gd name="T2" fmla="*/ 125 w 57"/>
                  <a:gd name="T3" fmla="*/ 248 h 48"/>
                  <a:gd name="T4" fmla="*/ 404 w 57"/>
                  <a:gd name="T5" fmla="*/ 115 h 48"/>
                  <a:gd name="T6" fmla="*/ 882 w 57"/>
                  <a:gd name="T7" fmla="*/ 21 h 48"/>
                  <a:gd name="T8" fmla="*/ 371 w 57"/>
                  <a:gd name="T9" fmla="*/ 227 h 48"/>
                  <a:gd name="T10" fmla="*/ 199 w 57"/>
                  <a:gd name="T11" fmla="*/ 376 h 48"/>
                  <a:gd name="T12" fmla="*/ 167 w 57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8" y="48"/>
                    </a:moveTo>
                    <a:cubicBezTo>
                      <a:pt x="14" y="37"/>
                      <a:pt x="0" y="24"/>
                      <a:pt x="8" y="13"/>
                    </a:cubicBezTo>
                    <a:cubicBezTo>
                      <a:pt x="12" y="8"/>
                      <a:pt x="21" y="7"/>
                      <a:pt x="26" y="6"/>
                    </a:cubicBezTo>
                    <a:cubicBezTo>
                      <a:pt x="36" y="4"/>
                      <a:pt x="47" y="0"/>
                      <a:pt x="57" y="1"/>
                    </a:cubicBezTo>
                    <a:cubicBezTo>
                      <a:pt x="47" y="4"/>
                      <a:pt x="34" y="7"/>
                      <a:pt x="24" y="12"/>
                    </a:cubicBezTo>
                    <a:cubicBezTo>
                      <a:pt x="21" y="13"/>
                      <a:pt x="15" y="16"/>
                      <a:pt x="13" y="20"/>
                    </a:cubicBezTo>
                    <a:cubicBezTo>
                      <a:pt x="11" y="24"/>
                      <a:pt x="13" y="30"/>
                      <a:pt x="11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4" name="Freeform 872">
                <a:extLst>
                  <a:ext uri="{FF2B5EF4-FFF2-40B4-BE49-F238E27FC236}">
                    <a16:creationId xmlns:a16="http://schemas.microsoft.com/office/drawing/2014/main" id="{10F1E0C6-FA0F-45C3-9B30-F84B5274A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991"/>
                <a:ext cx="140" cy="122"/>
              </a:xfrm>
              <a:custGeom>
                <a:avLst/>
                <a:gdLst>
                  <a:gd name="T0" fmla="*/ 875 w 56"/>
                  <a:gd name="T1" fmla="*/ 77 h 46"/>
                  <a:gd name="T2" fmla="*/ 300 w 56"/>
                  <a:gd name="T3" fmla="*/ 56 h 46"/>
                  <a:gd name="T4" fmla="*/ 158 w 56"/>
                  <a:gd name="T5" fmla="*/ 859 h 46"/>
                  <a:gd name="T6" fmla="*/ 208 w 56"/>
                  <a:gd name="T7" fmla="*/ 408 h 46"/>
                  <a:gd name="T8" fmla="*/ 363 w 56"/>
                  <a:gd name="T9" fmla="*/ 170 h 46"/>
                  <a:gd name="T10" fmla="*/ 833 w 56"/>
                  <a:gd name="T11" fmla="*/ 9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6" y="14"/>
                      <a:pt x="15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5" name="Freeform 873">
                <a:extLst>
                  <a:ext uri="{FF2B5EF4-FFF2-40B4-BE49-F238E27FC236}">
                    <a16:creationId xmlns:a16="http://schemas.microsoft.com/office/drawing/2014/main" id="{7B6D0FAA-F83E-4B34-B472-91B60A9BB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964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6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1" y="32"/>
                      <a:pt x="0" y="42"/>
                      <a:pt x="3" y="51"/>
                    </a:cubicBezTo>
                    <a:cubicBezTo>
                      <a:pt x="2" y="43"/>
                      <a:pt x="4" y="30"/>
                      <a:pt x="7" y="23"/>
                    </a:cubicBezTo>
                    <a:cubicBezTo>
                      <a:pt x="9" y="17"/>
                      <a:pt x="12" y="15"/>
                      <a:pt x="16" y="11"/>
                    </a:cubicBezTo>
                    <a:cubicBezTo>
                      <a:pt x="23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6" name="Freeform 874">
                <a:extLst>
                  <a:ext uri="{FF2B5EF4-FFF2-40B4-BE49-F238E27FC236}">
                    <a16:creationId xmlns:a16="http://schemas.microsoft.com/office/drawing/2014/main" id="{11C3DD08-F104-481B-AE14-C2953A0D9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972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9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7" name="Freeform 875">
                <a:extLst>
                  <a:ext uri="{FF2B5EF4-FFF2-40B4-BE49-F238E27FC236}">
                    <a16:creationId xmlns:a16="http://schemas.microsoft.com/office/drawing/2014/main" id="{BEEBABAC-B9EF-4B07-AEED-9E665E4E2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007"/>
                <a:ext cx="40" cy="74"/>
              </a:xfrm>
              <a:custGeom>
                <a:avLst/>
                <a:gdLst>
                  <a:gd name="T0" fmla="*/ 208 w 16"/>
                  <a:gd name="T1" fmla="*/ 21 h 28"/>
                  <a:gd name="T2" fmla="*/ 95 w 16"/>
                  <a:gd name="T3" fmla="*/ 518 h 28"/>
                  <a:gd name="T4" fmla="*/ 250 w 16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8">
                    <a:moveTo>
                      <a:pt x="13" y="1"/>
                    </a:moveTo>
                    <a:cubicBezTo>
                      <a:pt x="0" y="1"/>
                      <a:pt x="3" y="20"/>
                      <a:pt x="6" y="28"/>
                    </a:cubicBezTo>
                    <a:cubicBezTo>
                      <a:pt x="6" y="18"/>
                      <a:pt x="6" y="5"/>
                      <a:pt x="1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8" name="Freeform 876">
                <a:extLst>
                  <a:ext uri="{FF2B5EF4-FFF2-40B4-BE49-F238E27FC236}">
                    <a16:creationId xmlns:a16="http://schemas.microsoft.com/office/drawing/2014/main" id="{9AF498C7-555A-416C-992E-8B0E4C7CD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487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8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4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2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7" y="87"/>
                      <a:pt x="37" y="86"/>
                    </a:cubicBezTo>
                    <a:cubicBezTo>
                      <a:pt x="53" y="85"/>
                      <a:pt x="65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5" y="25"/>
                    </a:cubicBezTo>
                    <a:cubicBezTo>
                      <a:pt x="109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9" y="4"/>
                      <a:pt x="92" y="7"/>
                      <a:pt x="93" y="11"/>
                    </a:cubicBezTo>
                    <a:cubicBezTo>
                      <a:pt x="94" y="17"/>
                      <a:pt x="90" y="24"/>
                      <a:pt x="86" y="29"/>
                    </a:cubicBezTo>
                    <a:cubicBezTo>
                      <a:pt x="79" y="39"/>
                      <a:pt x="70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6" y="75"/>
                      <a:pt x="39" y="78"/>
                      <a:pt x="33" y="80"/>
                    </a:cubicBezTo>
                    <a:cubicBezTo>
                      <a:pt x="25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9" name="Freeform 877">
                <a:extLst>
                  <a:ext uri="{FF2B5EF4-FFF2-40B4-BE49-F238E27FC236}">
                    <a16:creationId xmlns:a16="http://schemas.microsoft.com/office/drawing/2014/main" id="{0A9BBEF9-3B5B-4AD1-BD98-D599214EB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636"/>
                <a:ext cx="197" cy="144"/>
              </a:xfrm>
              <a:custGeom>
                <a:avLst/>
                <a:gdLst>
                  <a:gd name="T0" fmla="*/ 0 w 79"/>
                  <a:gd name="T1" fmla="*/ 989 h 54"/>
                  <a:gd name="T2" fmla="*/ 945 w 79"/>
                  <a:gd name="T3" fmla="*/ 717 h 54"/>
                  <a:gd name="T4" fmla="*/ 1150 w 79"/>
                  <a:gd name="T5" fmla="*/ 477 h 54"/>
                  <a:gd name="T6" fmla="*/ 915 w 79"/>
                  <a:gd name="T7" fmla="*/ 227 h 54"/>
                  <a:gd name="T8" fmla="*/ 603 w 79"/>
                  <a:gd name="T9" fmla="*/ 0 h 54"/>
                  <a:gd name="T10" fmla="*/ 808 w 79"/>
                  <a:gd name="T11" fmla="*/ 435 h 54"/>
                  <a:gd name="T12" fmla="*/ 591 w 79"/>
                  <a:gd name="T13" fmla="*/ 704 h 54"/>
                  <a:gd name="T14" fmla="*/ 42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4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4" y="7"/>
                      <a:pt x="54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5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0" name="Freeform 878">
                <a:extLst>
                  <a:ext uri="{FF2B5EF4-FFF2-40B4-BE49-F238E27FC236}">
                    <a16:creationId xmlns:a16="http://schemas.microsoft.com/office/drawing/2014/main" id="{EFD26F8C-B1A1-4FF6-B0A3-14704C768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2505"/>
                <a:ext cx="143" cy="176"/>
              </a:xfrm>
              <a:custGeom>
                <a:avLst/>
                <a:gdLst>
                  <a:gd name="T0" fmla="*/ 238 w 57"/>
                  <a:gd name="T1" fmla="*/ 1251 h 66"/>
                  <a:gd name="T2" fmla="*/ 838 w 57"/>
                  <a:gd name="T3" fmla="*/ 832 h 66"/>
                  <a:gd name="T4" fmla="*/ 775 w 57"/>
                  <a:gd name="T5" fmla="*/ 0 h 66"/>
                  <a:gd name="T6" fmla="*/ 585 w 57"/>
                  <a:gd name="T7" fmla="*/ 819 h 66"/>
                  <a:gd name="T8" fmla="*/ 429 w 57"/>
                  <a:gd name="T9" fmla="*/ 968 h 66"/>
                  <a:gd name="T10" fmla="*/ 271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3" y="44"/>
                    </a:cubicBezTo>
                    <a:cubicBezTo>
                      <a:pt x="57" y="32"/>
                      <a:pt x="54" y="11"/>
                      <a:pt x="49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4" y="46"/>
                      <a:pt x="31" y="48"/>
                      <a:pt x="27" y="51"/>
                    </a:cubicBezTo>
                    <a:cubicBezTo>
                      <a:pt x="23" y="53"/>
                      <a:pt x="21" y="57"/>
                      <a:pt x="17" y="60"/>
                    </a:cubicBezTo>
                    <a:cubicBezTo>
                      <a:pt x="12" y="64"/>
                      <a:pt x="6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1" name="Freeform 879">
                <a:extLst>
                  <a:ext uri="{FF2B5EF4-FFF2-40B4-BE49-F238E27FC236}">
                    <a16:creationId xmlns:a16="http://schemas.microsoft.com/office/drawing/2014/main" id="{838D9A22-F482-4C11-BB0F-848DCECF1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852"/>
                <a:ext cx="155" cy="109"/>
              </a:xfrm>
              <a:custGeom>
                <a:avLst/>
                <a:gdLst>
                  <a:gd name="T0" fmla="*/ 33 w 62"/>
                  <a:gd name="T1" fmla="*/ 580 h 41"/>
                  <a:gd name="T2" fmla="*/ 333 w 62"/>
                  <a:gd name="T3" fmla="*/ 694 h 41"/>
                  <a:gd name="T4" fmla="*/ 708 w 62"/>
                  <a:gd name="T5" fmla="*/ 678 h 41"/>
                  <a:gd name="T6" fmla="*/ 938 w 62"/>
                  <a:gd name="T7" fmla="*/ 601 h 41"/>
                  <a:gd name="T8" fmla="*/ 938 w 62"/>
                  <a:gd name="T9" fmla="*/ 319 h 41"/>
                  <a:gd name="T10" fmla="*/ 958 w 62"/>
                  <a:gd name="T11" fmla="*/ 0 h 41"/>
                  <a:gd name="T12" fmla="*/ 863 w 62"/>
                  <a:gd name="T13" fmla="*/ 340 h 41"/>
                  <a:gd name="T14" fmla="*/ 583 w 62"/>
                  <a:gd name="T15" fmla="*/ 524 h 41"/>
                  <a:gd name="T16" fmla="*/ 270 w 62"/>
                  <a:gd name="T17" fmla="*/ 487 h 41"/>
                  <a:gd name="T18" fmla="*/ 0 w 62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41">
                    <a:moveTo>
                      <a:pt x="2" y="31"/>
                    </a:moveTo>
                    <a:cubicBezTo>
                      <a:pt x="10" y="29"/>
                      <a:pt x="15" y="34"/>
                      <a:pt x="21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9" y="35"/>
                      <a:pt x="57" y="36"/>
                      <a:pt x="60" y="32"/>
                    </a:cubicBezTo>
                    <a:cubicBezTo>
                      <a:pt x="62" y="29"/>
                      <a:pt x="60" y="20"/>
                      <a:pt x="60" y="17"/>
                    </a:cubicBezTo>
                    <a:cubicBezTo>
                      <a:pt x="59" y="11"/>
                      <a:pt x="60" y="5"/>
                      <a:pt x="61" y="0"/>
                    </a:cubicBezTo>
                    <a:cubicBezTo>
                      <a:pt x="57" y="4"/>
                      <a:pt x="58" y="13"/>
                      <a:pt x="55" y="18"/>
                    </a:cubicBezTo>
                    <a:cubicBezTo>
                      <a:pt x="51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6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2" name="Freeform 880">
                <a:extLst>
                  <a:ext uri="{FF2B5EF4-FFF2-40B4-BE49-F238E27FC236}">
                    <a16:creationId xmlns:a16="http://schemas.microsoft.com/office/drawing/2014/main" id="{E3117ED7-CF8F-47C1-86FE-63FAE864E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823"/>
                <a:ext cx="137" cy="152"/>
              </a:xfrm>
              <a:custGeom>
                <a:avLst/>
                <a:gdLst>
                  <a:gd name="T0" fmla="*/ 0 w 55"/>
                  <a:gd name="T1" fmla="*/ 1059 h 57"/>
                  <a:gd name="T2" fmla="*/ 125 w 55"/>
                  <a:gd name="T3" fmla="*/ 1003 h 57"/>
                  <a:gd name="T4" fmla="*/ 341 w 55"/>
                  <a:gd name="T5" fmla="*/ 888 h 57"/>
                  <a:gd name="T6" fmla="*/ 695 w 55"/>
                  <a:gd name="T7" fmla="*/ 776 h 57"/>
                  <a:gd name="T8" fmla="*/ 820 w 55"/>
                  <a:gd name="T9" fmla="*/ 533 h 57"/>
                  <a:gd name="T10" fmla="*/ 820 w 55"/>
                  <a:gd name="T11" fmla="*/ 0 h 57"/>
                  <a:gd name="T12" fmla="*/ 603 w 55"/>
                  <a:gd name="T13" fmla="*/ 648 h 57"/>
                  <a:gd name="T14" fmla="*/ 75 w 55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7">
                    <a:moveTo>
                      <a:pt x="0" y="56"/>
                    </a:moveTo>
                    <a:cubicBezTo>
                      <a:pt x="3" y="57"/>
                      <a:pt x="5" y="55"/>
                      <a:pt x="8" y="53"/>
                    </a:cubicBezTo>
                    <a:cubicBezTo>
                      <a:pt x="12" y="51"/>
                      <a:pt x="17" y="49"/>
                      <a:pt x="22" y="47"/>
                    </a:cubicBezTo>
                    <a:cubicBezTo>
                      <a:pt x="30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4" y="19"/>
                      <a:pt x="55" y="8"/>
                      <a:pt x="53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8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3" name="Freeform 881">
                <a:extLst>
                  <a:ext uri="{FF2B5EF4-FFF2-40B4-BE49-F238E27FC236}">
                    <a16:creationId xmlns:a16="http://schemas.microsoft.com/office/drawing/2014/main" id="{03634312-AF80-48E8-BFBC-4A4A214D8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841"/>
                <a:ext cx="143" cy="128"/>
              </a:xfrm>
              <a:custGeom>
                <a:avLst/>
                <a:gdLst>
                  <a:gd name="T0" fmla="*/ 0 w 57"/>
                  <a:gd name="T1" fmla="*/ 875 h 48"/>
                  <a:gd name="T2" fmla="*/ 630 w 57"/>
                  <a:gd name="T3" fmla="*/ 819 h 48"/>
                  <a:gd name="T4" fmla="*/ 881 w 57"/>
                  <a:gd name="T5" fmla="*/ 0 h 48"/>
                  <a:gd name="T6" fmla="*/ 597 w 57"/>
                  <a:gd name="T7" fmla="*/ 661 h 48"/>
                  <a:gd name="T8" fmla="*/ 83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4" y="48"/>
                      <a:pt x="28" y="48"/>
                      <a:pt x="40" y="43"/>
                    </a:cubicBezTo>
                    <a:cubicBezTo>
                      <a:pt x="56" y="37"/>
                      <a:pt x="57" y="15"/>
                      <a:pt x="56" y="0"/>
                    </a:cubicBezTo>
                    <a:cubicBezTo>
                      <a:pt x="52" y="14"/>
                      <a:pt x="50" y="27"/>
                      <a:pt x="38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4" name="Freeform 882">
                <a:extLst>
                  <a:ext uri="{FF2B5EF4-FFF2-40B4-BE49-F238E27FC236}">
                    <a16:creationId xmlns:a16="http://schemas.microsoft.com/office/drawing/2014/main" id="{107630EF-B4AF-4320-BEEC-85E3F4E3D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801"/>
                <a:ext cx="168" cy="182"/>
              </a:xfrm>
              <a:custGeom>
                <a:avLst/>
                <a:gdLst>
                  <a:gd name="T0" fmla="*/ 0 w 67"/>
                  <a:gd name="T1" fmla="*/ 1282 h 68"/>
                  <a:gd name="T2" fmla="*/ 441 w 67"/>
                  <a:gd name="T3" fmla="*/ 1282 h 68"/>
                  <a:gd name="T4" fmla="*/ 659 w 67"/>
                  <a:gd name="T5" fmla="*/ 1269 h 68"/>
                  <a:gd name="T6" fmla="*/ 850 w 67"/>
                  <a:gd name="T7" fmla="*/ 1247 h 68"/>
                  <a:gd name="T8" fmla="*/ 1005 w 67"/>
                  <a:gd name="T9" fmla="*/ 803 h 68"/>
                  <a:gd name="T10" fmla="*/ 1026 w 67"/>
                  <a:gd name="T11" fmla="*/ 329 h 68"/>
                  <a:gd name="T12" fmla="*/ 1026 w 67"/>
                  <a:gd name="T13" fmla="*/ 0 h 68"/>
                  <a:gd name="T14" fmla="*/ 963 w 67"/>
                  <a:gd name="T15" fmla="*/ 329 h 68"/>
                  <a:gd name="T16" fmla="*/ 880 w 67"/>
                  <a:gd name="T17" fmla="*/ 824 h 68"/>
                  <a:gd name="T18" fmla="*/ 584 w 67"/>
                  <a:gd name="T19" fmla="*/ 1111 h 68"/>
                  <a:gd name="T20" fmla="*/ 409 w 67"/>
                  <a:gd name="T21" fmla="*/ 1154 h 68"/>
                  <a:gd name="T22" fmla="*/ 158 w 67"/>
                  <a:gd name="T23" fmla="*/ 121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68">
                    <a:moveTo>
                      <a:pt x="0" y="67"/>
                    </a:moveTo>
                    <a:cubicBezTo>
                      <a:pt x="10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6" y="66"/>
                      <a:pt x="51" y="66"/>
                      <a:pt x="54" y="65"/>
                    </a:cubicBezTo>
                    <a:cubicBezTo>
                      <a:pt x="63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7" y="4"/>
                      <a:pt x="65" y="0"/>
                    </a:cubicBezTo>
                    <a:cubicBezTo>
                      <a:pt x="66" y="4"/>
                      <a:pt x="61" y="12"/>
                      <a:pt x="61" y="17"/>
                    </a:cubicBezTo>
                    <a:cubicBezTo>
                      <a:pt x="60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1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5" name="Freeform 883">
                <a:extLst>
                  <a:ext uri="{FF2B5EF4-FFF2-40B4-BE49-F238E27FC236}">
                    <a16:creationId xmlns:a16="http://schemas.microsoft.com/office/drawing/2014/main" id="{B77FCC10-4BB5-420C-9D85-64A260056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3087"/>
                <a:ext cx="103" cy="117"/>
              </a:xfrm>
              <a:custGeom>
                <a:avLst/>
                <a:gdLst>
                  <a:gd name="T0" fmla="*/ 0 w 41"/>
                  <a:gd name="T1" fmla="*/ 806 h 44"/>
                  <a:gd name="T2" fmla="*/ 271 w 41"/>
                  <a:gd name="T3" fmla="*/ 806 h 44"/>
                  <a:gd name="T4" fmla="*/ 505 w 41"/>
                  <a:gd name="T5" fmla="*/ 792 h 44"/>
                  <a:gd name="T6" fmla="*/ 600 w 41"/>
                  <a:gd name="T7" fmla="*/ 468 h 44"/>
                  <a:gd name="T8" fmla="*/ 600 w 41"/>
                  <a:gd name="T9" fmla="*/ 0 h 44"/>
                  <a:gd name="T10" fmla="*/ 442 w 41"/>
                  <a:gd name="T11" fmla="*/ 622 h 44"/>
                  <a:gd name="T12" fmla="*/ 50 w 41"/>
                  <a:gd name="T13" fmla="*/ 77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9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8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6" name="Freeform 884">
                <a:extLst>
                  <a:ext uri="{FF2B5EF4-FFF2-40B4-BE49-F238E27FC236}">
                    <a16:creationId xmlns:a16="http://schemas.microsoft.com/office/drawing/2014/main" id="{741D3E93-4184-4ADA-A5A1-9123C55AD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3060"/>
                <a:ext cx="132" cy="155"/>
              </a:xfrm>
              <a:custGeom>
                <a:avLst/>
                <a:gdLst>
                  <a:gd name="T0" fmla="*/ 249 w 53"/>
                  <a:gd name="T1" fmla="*/ 1029 h 58"/>
                  <a:gd name="T2" fmla="*/ 695 w 53"/>
                  <a:gd name="T3" fmla="*/ 914 h 58"/>
                  <a:gd name="T4" fmla="*/ 757 w 53"/>
                  <a:gd name="T5" fmla="*/ 0 h 58"/>
                  <a:gd name="T6" fmla="*/ 508 w 53"/>
                  <a:gd name="T7" fmla="*/ 842 h 58"/>
                  <a:gd name="T8" fmla="*/ 0 w 53"/>
                  <a:gd name="T9" fmla="*/ 97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40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1" y="15"/>
                      <a:pt x="45" y="35"/>
                      <a:pt x="33" y="44"/>
                    </a:cubicBezTo>
                    <a:cubicBezTo>
                      <a:pt x="26" y="49"/>
                      <a:pt x="8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7" name="Freeform 885">
                <a:extLst>
                  <a:ext uri="{FF2B5EF4-FFF2-40B4-BE49-F238E27FC236}">
                    <a16:creationId xmlns:a16="http://schemas.microsoft.com/office/drawing/2014/main" id="{86B78D23-0842-4496-AF2A-A3E040969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3129"/>
                <a:ext cx="81" cy="67"/>
              </a:xfrm>
              <a:custGeom>
                <a:avLst/>
                <a:gdLst>
                  <a:gd name="T0" fmla="*/ 0 w 32"/>
                  <a:gd name="T1" fmla="*/ 461 h 25"/>
                  <a:gd name="T2" fmla="*/ 423 w 32"/>
                  <a:gd name="T3" fmla="*/ 0 h 25"/>
                  <a:gd name="T4" fmla="*/ 0 w 32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4"/>
                    </a:moveTo>
                    <a:cubicBezTo>
                      <a:pt x="13" y="25"/>
                      <a:pt x="32" y="15"/>
                      <a:pt x="26" y="0"/>
                    </a:cubicBezTo>
                    <a:cubicBezTo>
                      <a:pt x="27" y="14"/>
                      <a:pt x="11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8" name="Freeform 886">
                <a:extLst>
                  <a:ext uri="{FF2B5EF4-FFF2-40B4-BE49-F238E27FC236}">
                    <a16:creationId xmlns:a16="http://schemas.microsoft.com/office/drawing/2014/main" id="{B10A4B55-DBAC-4EA8-B38A-8D959C4AE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057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38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8" y="58"/>
                      <a:pt x="26" y="57"/>
                    </a:cubicBezTo>
                    <a:cubicBezTo>
                      <a:pt x="34" y="55"/>
                      <a:pt x="43" y="54"/>
                      <a:pt x="50" y="51"/>
                    </a:cubicBezTo>
                    <a:cubicBezTo>
                      <a:pt x="58" y="48"/>
                      <a:pt x="59" y="44"/>
                      <a:pt x="60" y="36"/>
                    </a:cubicBezTo>
                    <a:cubicBezTo>
                      <a:pt x="60" y="31"/>
                      <a:pt x="60" y="25"/>
                      <a:pt x="59" y="19"/>
                    </a:cubicBezTo>
                    <a:cubicBezTo>
                      <a:pt x="59" y="13"/>
                      <a:pt x="62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9" name="Freeform 887">
                <a:extLst>
                  <a:ext uri="{FF2B5EF4-FFF2-40B4-BE49-F238E27FC236}">
                    <a16:creationId xmlns:a16="http://schemas.microsoft.com/office/drawing/2014/main" id="{4B181FF8-13A9-4057-B913-880A3E197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089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63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9" y="17"/>
                      <a:pt x="23" y="24"/>
                    </a:cubicBezTo>
                    <a:cubicBezTo>
                      <a:pt x="20" y="27"/>
                      <a:pt x="19" y="30"/>
                      <a:pt x="15" y="31"/>
                    </a:cubicBezTo>
                    <a:cubicBezTo>
                      <a:pt x="12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0" name="Freeform 888">
                <a:extLst>
                  <a:ext uri="{FF2B5EF4-FFF2-40B4-BE49-F238E27FC236}">
                    <a16:creationId xmlns:a16="http://schemas.microsoft.com/office/drawing/2014/main" id="{8B110802-9EE7-470F-865C-AEBD88712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447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8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4" y="46"/>
                      <a:pt x="31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7" y="2"/>
                      <a:pt x="33" y="0"/>
                    </a:cubicBezTo>
                    <a:cubicBezTo>
                      <a:pt x="36" y="5"/>
                      <a:pt x="39" y="8"/>
                      <a:pt x="37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2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1" name="Freeform 889">
                <a:extLst>
                  <a:ext uri="{FF2B5EF4-FFF2-40B4-BE49-F238E27FC236}">
                    <a16:creationId xmlns:a16="http://schemas.microsoft.com/office/drawing/2014/main" id="{8EB0B2BA-512D-4683-9C82-C382A2A92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3217"/>
                <a:ext cx="602" cy="40"/>
              </a:xfrm>
              <a:custGeom>
                <a:avLst/>
                <a:gdLst>
                  <a:gd name="T0" fmla="*/ 0 w 241"/>
                  <a:gd name="T1" fmla="*/ 0 h 15"/>
                  <a:gd name="T2" fmla="*/ 1124 w 241"/>
                  <a:gd name="T3" fmla="*/ 93 h 15"/>
                  <a:gd name="T4" fmla="*/ 1229 w 241"/>
                  <a:gd name="T5" fmla="*/ 56 h 15"/>
                  <a:gd name="T6" fmla="*/ 1903 w 241"/>
                  <a:gd name="T7" fmla="*/ 115 h 15"/>
                  <a:gd name="T8" fmla="*/ 2528 w 241"/>
                  <a:gd name="T9" fmla="*/ 77 h 15"/>
                  <a:gd name="T10" fmla="*/ 3100 w 241"/>
                  <a:gd name="T11" fmla="*/ 171 h 15"/>
                  <a:gd name="T12" fmla="*/ 3757 w 241"/>
                  <a:gd name="T13" fmla="*/ 56 h 15"/>
                  <a:gd name="T14" fmla="*/ 2695 w 241"/>
                  <a:gd name="T15" fmla="*/ 248 h 15"/>
                  <a:gd name="T16" fmla="*/ 2071 w 241"/>
                  <a:gd name="T17" fmla="*/ 248 h 15"/>
                  <a:gd name="T18" fmla="*/ 1042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2" name="Oval 890">
                <a:extLst>
                  <a:ext uri="{FF2B5EF4-FFF2-40B4-BE49-F238E27FC236}">
                    <a16:creationId xmlns:a16="http://schemas.microsoft.com/office/drawing/2014/main" id="{A96CE6CD-9B83-4AD4-9969-1E74BD5EA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2521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3" name="Oval 891">
                <a:extLst>
                  <a:ext uri="{FF2B5EF4-FFF2-40B4-BE49-F238E27FC236}">
                    <a16:creationId xmlns:a16="http://schemas.microsoft.com/office/drawing/2014/main" id="{E1B94350-7B0D-4732-8E76-215BB3131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7" y="2521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4" name="Oval 892">
                <a:extLst>
                  <a:ext uri="{FF2B5EF4-FFF2-40B4-BE49-F238E27FC236}">
                    <a16:creationId xmlns:a16="http://schemas.microsoft.com/office/drawing/2014/main" id="{246C6A92-21E0-4E13-BDC7-86D3F80DA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2" y="2513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5" name="Oval 893">
                <a:extLst>
                  <a:ext uri="{FF2B5EF4-FFF2-40B4-BE49-F238E27FC236}">
                    <a16:creationId xmlns:a16="http://schemas.microsoft.com/office/drawing/2014/main" id="{B88726ED-10B1-4215-9DFD-E0B91AA83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2545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6" name="Oval 894">
                <a:extLst>
                  <a:ext uri="{FF2B5EF4-FFF2-40B4-BE49-F238E27FC236}">
                    <a16:creationId xmlns:a16="http://schemas.microsoft.com/office/drawing/2014/main" id="{C668D3B3-B7D6-4DA7-8992-6D958789C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7" y="2620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7" name="Oval 895">
                <a:extLst>
                  <a:ext uri="{FF2B5EF4-FFF2-40B4-BE49-F238E27FC236}">
                    <a16:creationId xmlns:a16="http://schemas.microsoft.com/office/drawing/2014/main" id="{25878881-6A24-499E-8671-44C03004B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4" y="2620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8" name="Oval 896">
                <a:extLst>
                  <a:ext uri="{FF2B5EF4-FFF2-40B4-BE49-F238E27FC236}">
                    <a16:creationId xmlns:a16="http://schemas.microsoft.com/office/drawing/2014/main" id="{5CB65761-A51E-478E-9687-425C0434B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9" y="2612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9" name="Oval 897">
                <a:extLst>
                  <a:ext uri="{FF2B5EF4-FFF2-40B4-BE49-F238E27FC236}">
                    <a16:creationId xmlns:a16="http://schemas.microsoft.com/office/drawing/2014/main" id="{61EEBC9E-4733-42A0-86B8-5EF008431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264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0" name="Oval 898">
                <a:extLst>
                  <a:ext uri="{FF2B5EF4-FFF2-40B4-BE49-F238E27FC236}">
                    <a16:creationId xmlns:a16="http://schemas.microsoft.com/office/drawing/2014/main" id="{F321B2D9-F43D-451E-8570-34B1E9E52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2" y="2511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1" name="Oval 899">
                <a:extLst>
                  <a:ext uri="{FF2B5EF4-FFF2-40B4-BE49-F238E27FC236}">
                    <a16:creationId xmlns:a16="http://schemas.microsoft.com/office/drawing/2014/main" id="{60263FCE-2C27-4158-95F4-57D2C3C51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9" y="2511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2" name="Oval 900">
                <a:extLst>
                  <a:ext uri="{FF2B5EF4-FFF2-40B4-BE49-F238E27FC236}">
                    <a16:creationId xmlns:a16="http://schemas.microsoft.com/office/drawing/2014/main" id="{087EC7DF-61EA-4856-AC79-7EE74C88B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4" y="2503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3" name="Oval 901">
                <a:extLst>
                  <a:ext uri="{FF2B5EF4-FFF2-40B4-BE49-F238E27FC236}">
                    <a16:creationId xmlns:a16="http://schemas.microsoft.com/office/drawing/2014/main" id="{CCB0D1F3-4344-42A3-99B4-4AF48D4E0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9" y="253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4" name="Oval 902">
                <a:extLst>
                  <a:ext uri="{FF2B5EF4-FFF2-40B4-BE49-F238E27FC236}">
                    <a16:creationId xmlns:a16="http://schemas.microsoft.com/office/drawing/2014/main" id="{7D8B3078-EC5E-4FC9-AF9F-A7ADF53E3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7" y="276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5" name="Oval 903">
                <a:extLst>
                  <a:ext uri="{FF2B5EF4-FFF2-40B4-BE49-F238E27FC236}">
                    <a16:creationId xmlns:a16="http://schemas.microsoft.com/office/drawing/2014/main" id="{3EDF36D9-3EC9-452D-BDF2-68952D27A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276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6" name="Oval 904">
                <a:extLst>
                  <a:ext uri="{FF2B5EF4-FFF2-40B4-BE49-F238E27FC236}">
                    <a16:creationId xmlns:a16="http://schemas.microsoft.com/office/drawing/2014/main" id="{34AFF3E1-688B-4628-AFF0-DD0988025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75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7" name="Oval 905">
                <a:extLst>
                  <a:ext uri="{FF2B5EF4-FFF2-40B4-BE49-F238E27FC236}">
                    <a16:creationId xmlns:a16="http://schemas.microsoft.com/office/drawing/2014/main" id="{E5E95566-6089-423F-AE42-71FDBB67F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" y="279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8" name="Oval 906">
                <a:extLst>
                  <a:ext uri="{FF2B5EF4-FFF2-40B4-BE49-F238E27FC236}">
                    <a16:creationId xmlns:a16="http://schemas.microsoft.com/office/drawing/2014/main" id="{E95BE401-4778-4E18-9733-303743900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41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9" name="Oval 907">
                <a:extLst>
                  <a:ext uri="{FF2B5EF4-FFF2-40B4-BE49-F238E27FC236}">
                    <a16:creationId xmlns:a16="http://schemas.microsoft.com/office/drawing/2014/main" id="{B43473DD-DE37-4DDB-B3C3-366AA8B7C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4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0" name="Oval 908">
                <a:extLst>
                  <a:ext uri="{FF2B5EF4-FFF2-40B4-BE49-F238E27FC236}">
                    <a16:creationId xmlns:a16="http://schemas.microsoft.com/office/drawing/2014/main" id="{21ECCC4E-FBEA-4DB0-AFD1-4725E711E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83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1" name="Oval 909">
                <a:extLst>
                  <a:ext uri="{FF2B5EF4-FFF2-40B4-BE49-F238E27FC236}">
                    <a16:creationId xmlns:a16="http://schemas.microsoft.com/office/drawing/2014/main" id="{7CBF6667-3650-4940-B649-340A999A8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2860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2" name="Oval 910">
                <a:extLst>
                  <a:ext uri="{FF2B5EF4-FFF2-40B4-BE49-F238E27FC236}">
                    <a16:creationId xmlns:a16="http://schemas.microsoft.com/office/drawing/2014/main" id="{CBD243A1-449C-4282-9D1E-8CF9F49E6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7" y="3044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3" name="Oval 911">
                <a:extLst>
                  <a:ext uri="{FF2B5EF4-FFF2-40B4-BE49-F238E27FC236}">
                    <a16:creationId xmlns:a16="http://schemas.microsoft.com/office/drawing/2014/main" id="{9B7A9CAD-39B0-46AF-AC0F-54011759E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3044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4" name="Oval 912">
                <a:extLst>
                  <a:ext uri="{FF2B5EF4-FFF2-40B4-BE49-F238E27FC236}">
                    <a16:creationId xmlns:a16="http://schemas.microsoft.com/office/drawing/2014/main" id="{2E53A031-F69B-4935-9539-5A4A0DFB6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9" y="3036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5" name="Oval 913">
                <a:extLst>
                  <a:ext uri="{FF2B5EF4-FFF2-40B4-BE49-F238E27FC236}">
                    <a16:creationId xmlns:a16="http://schemas.microsoft.com/office/drawing/2014/main" id="{B5E3A1A7-90EC-464D-98EC-40FA9272D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2" y="306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6" name="Oval 914">
                <a:extLst>
                  <a:ext uri="{FF2B5EF4-FFF2-40B4-BE49-F238E27FC236}">
                    <a16:creationId xmlns:a16="http://schemas.microsoft.com/office/drawing/2014/main" id="{F364225B-009B-4329-A92F-957ED19EE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305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7" name="Oval 915">
                <a:extLst>
                  <a:ext uri="{FF2B5EF4-FFF2-40B4-BE49-F238E27FC236}">
                    <a16:creationId xmlns:a16="http://schemas.microsoft.com/office/drawing/2014/main" id="{591144C6-6E87-475F-9880-072F9EA90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" y="3055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8" name="Oval 916">
                <a:extLst>
                  <a:ext uri="{FF2B5EF4-FFF2-40B4-BE49-F238E27FC236}">
                    <a16:creationId xmlns:a16="http://schemas.microsoft.com/office/drawing/2014/main" id="{72BDC856-A056-475F-8C0A-0E6FEFE3B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4" y="304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9" name="Oval 917">
                <a:extLst>
                  <a:ext uri="{FF2B5EF4-FFF2-40B4-BE49-F238E27FC236}">
                    <a16:creationId xmlns:a16="http://schemas.microsoft.com/office/drawing/2014/main" id="{1D8D334B-A9F9-4D0D-9A8E-9B23157F4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3079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0" name="Oval 918">
                <a:extLst>
                  <a:ext uri="{FF2B5EF4-FFF2-40B4-BE49-F238E27FC236}">
                    <a16:creationId xmlns:a16="http://schemas.microsoft.com/office/drawing/2014/main" id="{7378D141-2AF4-43D8-B622-B60B59C28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796"/>
                <a:ext cx="96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1" name="Oval 919">
                <a:extLst>
                  <a:ext uri="{FF2B5EF4-FFF2-40B4-BE49-F238E27FC236}">
                    <a16:creationId xmlns:a16="http://schemas.microsoft.com/office/drawing/2014/main" id="{DD636FB8-675B-4707-B94E-4B58B7903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2796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2" name="Oval 920">
                <a:extLst>
                  <a:ext uri="{FF2B5EF4-FFF2-40B4-BE49-F238E27FC236}">
                    <a16:creationId xmlns:a16="http://schemas.microsoft.com/office/drawing/2014/main" id="{7EB06F84-51FF-4C11-9E76-D7A21225B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78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3" name="Oval 921">
                <a:extLst>
                  <a:ext uri="{FF2B5EF4-FFF2-40B4-BE49-F238E27FC236}">
                    <a16:creationId xmlns:a16="http://schemas.microsoft.com/office/drawing/2014/main" id="{BF400007-DD05-4400-A4D9-93C249ADE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9" y="282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4" name="Oval 922">
                <a:extLst>
                  <a:ext uri="{FF2B5EF4-FFF2-40B4-BE49-F238E27FC236}">
                    <a16:creationId xmlns:a16="http://schemas.microsoft.com/office/drawing/2014/main" id="{B3CFD3F6-29B5-4B5B-8412-EC9F0F406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828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5" name="Oval 923">
                <a:extLst>
                  <a:ext uri="{FF2B5EF4-FFF2-40B4-BE49-F238E27FC236}">
                    <a16:creationId xmlns:a16="http://schemas.microsoft.com/office/drawing/2014/main" id="{47314F24-AA36-4A05-B270-C63DD733C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9" y="2828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6" name="Oval 924">
                <a:extLst>
                  <a:ext uri="{FF2B5EF4-FFF2-40B4-BE49-F238E27FC236}">
                    <a16:creationId xmlns:a16="http://schemas.microsoft.com/office/drawing/2014/main" id="{BD2E1F18-E5B8-471B-B780-934D066CA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2820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7" name="Oval 925">
                <a:extLst>
                  <a:ext uri="{FF2B5EF4-FFF2-40B4-BE49-F238E27FC236}">
                    <a16:creationId xmlns:a16="http://schemas.microsoft.com/office/drawing/2014/main" id="{0D732D2E-66DF-4D6F-9E5D-69203A816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9" y="285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8" name="Oval 926">
                <a:extLst>
                  <a:ext uri="{FF2B5EF4-FFF2-40B4-BE49-F238E27FC236}">
                    <a16:creationId xmlns:a16="http://schemas.microsoft.com/office/drawing/2014/main" id="{B7BA5C27-F599-4859-9D78-70A213143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2519"/>
                <a:ext cx="78" cy="8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9" name="Oval 927">
                <a:extLst>
                  <a:ext uri="{FF2B5EF4-FFF2-40B4-BE49-F238E27FC236}">
                    <a16:creationId xmlns:a16="http://schemas.microsoft.com/office/drawing/2014/main" id="{0931782E-91A7-4D57-A879-72627109F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519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0" name="Oval 928">
                <a:extLst>
                  <a:ext uri="{FF2B5EF4-FFF2-40B4-BE49-F238E27FC236}">
                    <a16:creationId xmlns:a16="http://schemas.microsoft.com/office/drawing/2014/main" id="{F0350AA8-9543-4A3D-B137-30FB177B9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7" y="25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1" name="Oval 929">
                <a:extLst>
                  <a:ext uri="{FF2B5EF4-FFF2-40B4-BE49-F238E27FC236}">
                    <a16:creationId xmlns:a16="http://schemas.microsoft.com/office/drawing/2014/main" id="{E88C699A-A0E1-492D-9272-B24FCDB19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7" y="253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2" name="Oval 930">
                <a:extLst>
                  <a:ext uri="{FF2B5EF4-FFF2-40B4-BE49-F238E27FC236}">
                    <a16:creationId xmlns:a16="http://schemas.microsoft.com/office/drawing/2014/main" id="{D6FC89D4-B457-4FAD-8707-3846121FD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7" y="3028"/>
                <a:ext cx="95" cy="99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3" name="Oval 931">
                <a:extLst>
                  <a:ext uri="{FF2B5EF4-FFF2-40B4-BE49-F238E27FC236}">
                    <a16:creationId xmlns:a16="http://schemas.microsoft.com/office/drawing/2014/main" id="{85A55E1C-C534-4503-BBFB-D64443D80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4" y="302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4" name="Oval 932">
                <a:extLst>
                  <a:ext uri="{FF2B5EF4-FFF2-40B4-BE49-F238E27FC236}">
                    <a16:creationId xmlns:a16="http://schemas.microsoft.com/office/drawing/2014/main" id="{07405D24-FF62-4A0E-91BC-45845C3AD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9" y="3017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5" name="Oval 933">
                <a:extLst>
                  <a:ext uri="{FF2B5EF4-FFF2-40B4-BE49-F238E27FC236}">
                    <a16:creationId xmlns:a16="http://schemas.microsoft.com/office/drawing/2014/main" id="{2852A8F4-CF98-44C4-A768-F03E52AFC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04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6" name="Oval 934">
                <a:extLst>
                  <a:ext uri="{FF2B5EF4-FFF2-40B4-BE49-F238E27FC236}">
                    <a16:creationId xmlns:a16="http://schemas.microsoft.com/office/drawing/2014/main" id="{699F7323-44B9-4B2B-A9D6-12520BDE0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52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15365" name="Oval 935">
              <a:extLst>
                <a:ext uri="{FF2B5EF4-FFF2-40B4-BE49-F238E27FC236}">
                  <a16:creationId xmlns:a16="http://schemas.microsoft.com/office/drawing/2014/main" id="{D10CB831-0061-4EB0-AB07-45EF8EB8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3052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66" name="Oval 936">
              <a:extLst>
                <a:ext uri="{FF2B5EF4-FFF2-40B4-BE49-F238E27FC236}">
                  <a16:creationId xmlns:a16="http://schemas.microsoft.com/office/drawing/2014/main" id="{9D6A792E-890A-4048-BE81-26CE7BB0A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304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67" name="Oval 937">
              <a:extLst>
                <a:ext uri="{FF2B5EF4-FFF2-40B4-BE49-F238E27FC236}">
                  <a16:creationId xmlns:a16="http://schemas.microsoft.com/office/drawing/2014/main" id="{139A11F4-EC88-431B-BF65-9B12F1E6E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307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68" name="Oval 938">
              <a:extLst>
                <a:ext uri="{FF2B5EF4-FFF2-40B4-BE49-F238E27FC236}">
                  <a16:creationId xmlns:a16="http://schemas.microsoft.com/office/drawing/2014/main" id="{BD40D524-2F83-4C55-9369-79F7D908C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3073"/>
              <a:ext cx="76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69" name="Oval 939">
              <a:extLst>
                <a:ext uri="{FF2B5EF4-FFF2-40B4-BE49-F238E27FC236}">
                  <a16:creationId xmlns:a16="http://schemas.microsoft.com/office/drawing/2014/main" id="{3190F7E4-0313-42F9-AF9C-9CEF76A32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3073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0" name="Oval 940">
              <a:extLst>
                <a:ext uri="{FF2B5EF4-FFF2-40B4-BE49-F238E27FC236}">
                  <a16:creationId xmlns:a16="http://schemas.microsoft.com/office/drawing/2014/main" id="{DB829BD1-40C3-43A1-BEF7-EFFDDDD53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3065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1" name="Oval 941">
              <a:extLst>
                <a:ext uri="{FF2B5EF4-FFF2-40B4-BE49-F238E27FC236}">
                  <a16:creationId xmlns:a16="http://schemas.microsoft.com/office/drawing/2014/main" id="{8FC97FAC-D29A-450B-A21A-990E04F1B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3092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2" name="Oval 942">
              <a:extLst>
                <a:ext uri="{FF2B5EF4-FFF2-40B4-BE49-F238E27FC236}">
                  <a16:creationId xmlns:a16="http://schemas.microsoft.com/office/drawing/2014/main" id="{FCEA49BB-12FD-4C6E-9B50-DD6FA120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6" y="1775"/>
              <a:ext cx="188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3" name="Freeform 943">
              <a:extLst>
                <a:ext uri="{FF2B5EF4-FFF2-40B4-BE49-F238E27FC236}">
                  <a16:creationId xmlns:a16="http://schemas.microsoft.com/office/drawing/2014/main" id="{3562DCE2-CC78-4969-9681-DBF88308D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1420"/>
              <a:ext cx="333" cy="1029"/>
            </a:xfrm>
            <a:custGeom>
              <a:avLst/>
              <a:gdLst>
                <a:gd name="T0" fmla="*/ 1034 w 133"/>
                <a:gd name="T1" fmla="*/ 7278 h 386"/>
                <a:gd name="T2" fmla="*/ 95 w 133"/>
                <a:gd name="T3" fmla="*/ 6630 h 386"/>
                <a:gd name="T4" fmla="*/ 20 w 133"/>
                <a:gd name="T5" fmla="*/ 6233 h 386"/>
                <a:gd name="T6" fmla="*/ 20 w 133"/>
                <a:gd name="T7" fmla="*/ 435 h 386"/>
                <a:gd name="T8" fmla="*/ 300 w 133"/>
                <a:gd name="T9" fmla="*/ 21 h 386"/>
                <a:gd name="T10" fmla="*/ 1034 w 133"/>
                <a:gd name="T11" fmla="*/ 21 h 386"/>
                <a:gd name="T12" fmla="*/ 1034 w 133"/>
                <a:gd name="T13" fmla="*/ 21 h 386"/>
                <a:gd name="T14" fmla="*/ 1788 w 133"/>
                <a:gd name="T15" fmla="*/ 21 h 386"/>
                <a:gd name="T16" fmla="*/ 2068 w 133"/>
                <a:gd name="T17" fmla="*/ 435 h 386"/>
                <a:gd name="T18" fmla="*/ 2068 w 133"/>
                <a:gd name="T19" fmla="*/ 6233 h 386"/>
                <a:gd name="T20" fmla="*/ 1993 w 133"/>
                <a:gd name="T21" fmla="*/ 7198 h 386"/>
                <a:gd name="T22" fmla="*/ 1034 w 133"/>
                <a:gd name="T23" fmla="*/ 7278 h 3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386">
                  <a:moveTo>
                    <a:pt x="66" y="384"/>
                  </a:moveTo>
                  <a:cubicBezTo>
                    <a:pt x="41" y="384"/>
                    <a:pt x="12" y="356"/>
                    <a:pt x="6" y="350"/>
                  </a:cubicBezTo>
                  <a:cubicBezTo>
                    <a:pt x="0" y="345"/>
                    <a:pt x="1" y="338"/>
                    <a:pt x="1" y="329"/>
                  </a:cubicBezTo>
                  <a:cubicBezTo>
                    <a:pt x="1" y="320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102" y="0"/>
                    <a:pt x="114" y="1"/>
                  </a:cubicBezTo>
                  <a:cubicBezTo>
                    <a:pt x="126" y="2"/>
                    <a:pt x="132" y="12"/>
                    <a:pt x="132" y="23"/>
                  </a:cubicBezTo>
                  <a:cubicBezTo>
                    <a:pt x="132" y="34"/>
                    <a:pt x="132" y="320"/>
                    <a:pt x="132" y="329"/>
                  </a:cubicBezTo>
                  <a:cubicBezTo>
                    <a:pt x="132" y="338"/>
                    <a:pt x="133" y="375"/>
                    <a:pt x="127" y="380"/>
                  </a:cubicBezTo>
                  <a:cubicBezTo>
                    <a:pt x="121" y="386"/>
                    <a:pt x="92" y="384"/>
                    <a:pt x="66" y="38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Oval 944">
              <a:extLst>
                <a:ext uri="{FF2B5EF4-FFF2-40B4-BE49-F238E27FC236}">
                  <a16:creationId xmlns:a16="http://schemas.microsoft.com/office/drawing/2014/main" id="{893B1279-DF7B-4FF4-887B-4C780A1DC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1783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5" name="Oval 945">
              <a:extLst>
                <a:ext uri="{FF2B5EF4-FFF2-40B4-BE49-F238E27FC236}">
                  <a16:creationId xmlns:a16="http://schemas.microsoft.com/office/drawing/2014/main" id="{88400681-24E4-4E0B-B10A-AE6CB6B56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1836"/>
              <a:ext cx="42" cy="43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6" name="Oval 946">
              <a:extLst>
                <a:ext uri="{FF2B5EF4-FFF2-40B4-BE49-F238E27FC236}">
                  <a16:creationId xmlns:a16="http://schemas.microsoft.com/office/drawing/2014/main" id="{E753A871-F2A7-4693-9E34-917417B04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176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7" name="Oval 947">
              <a:extLst>
                <a:ext uri="{FF2B5EF4-FFF2-40B4-BE49-F238E27FC236}">
                  <a16:creationId xmlns:a16="http://schemas.microsoft.com/office/drawing/2014/main" id="{3E16257B-8A2C-44C9-9313-583C8FEF3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182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8" name="Oval 948">
              <a:extLst>
                <a:ext uri="{FF2B5EF4-FFF2-40B4-BE49-F238E27FC236}">
                  <a16:creationId xmlns:a16="http://schemas.microsoft.com/office/drawing/2014/main" id="{4110EFE5-CEF0-4B08-BBBE-5061FC41B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" y="1775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9" name="Freeform 949">
              <a:extLst>
                <a:ext uri="{FF2B5EF4-FFF2-40B4-BE49-F238E27FC236}">
                  <a16:creationId xmlns:a16="http://schemas.microsoft.com/office/drawing/2014/main" id="{870B689E-F4E4-4E8B-8456-6717E4750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420"/>
              <a:ext cx="335" cy="1059"/>
            </a:xfrm>
            <a:custGeom>
              <a:avLst/>
              <a:gdLst>
                <a:gd name="T0" fmla="*/ 1050 w 134"/>
                <a:gd name="T1" fmla="*/ 7536 h 397"/>
                <a:gd name="T2" fmla="*/ 113 w 134"/>
                <a:gd name="T3" fmla="*/ 7216 h 397"/>
                <a:gd name="T4" fmla="*/ 20 w 134"/>
                <a:gd name="T5" fmla="*/ 6490 h 397"/>
                <a:gd name="T6" fmla="*/ 20 w 134"/>
                <a:gd name="T7" fmla="*/ 435 h 397"/>
                <a:gd name="T8" fmla="*/ 313 w 134"/>
                <a:gd name="T9" fmla="*/ 21 h 397"/>
                <a:gd name="T10" fmla="*/ 1050 w 134"/>
                <a:gd name="T11" fmla="*/ 21 h 397"/>
                <a:gd name="T12" fmla="*/ 1050 w 134"/>
                <a:gd name="T13" fmla="*/ 21 h 397"/>
                <a:gd name="T14" fmla="*/ 1783 w 134"/>
                <a:gd name="T15" fmla="*/ 21 h 397"/>
                <a:gd name="T16" fmla="*/ 2083 w 134"/>
                <a:gd name="T17" fmla="*/ 435 h 397"/>
                <a:gd name="T18" fmla="*/ 2083 w 134"/>
                <a:gd name="T19" fmla="*/ 6490 h 397"/>
                <a:gd name="T20" fmla="*/ 2000 w 134"/>
                <a:gd name="T21" fmla="*/ 6909 h 397"/>
                <a:gd name="T22" fmla="*/ 1050 w 134"/>
                <a:gd name="T23" fmla="*/ 7536 h 3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397">
                  <a:moveTo>
                    <a:pt x="67" y="397"/>
                  </a:moveTo>
                  <a:cubicBezTo>
                    <a:pt x="42" y="397"/>
                    <a:pt x="13" y="386"/>
                    <a:pt x="7" y="380"/>
                  </a:cubicBezTo>
                  <a:cubicBezTo>
                    <a:pt x="0" y="374"/>
                    <a:pt x="1" y="352"/>
                    <a:pt x="1" y="342"/>
                  </a:cubicBezTo>
                  <a:cubicBezTo>
                    <a:pt x="1" y="333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33"/>
                    <a:pt x="133" y="342"/>
                  </a:cubicBezTo>
                  <a:cubicBezTo>
                    <a:pt x="133" y="352"/>
                    <a:pt x="134" y="358"/>
                    <a:pt x="128" y="364"/>
                  </a:cubicBezTo>
                  <a:cubicBezTo>
                    <a:pt x="121" y="369"/>
                    <a:pt x="93" y="397"/>
                    <a:pt x="67" y="39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Oval 950">
              <a:extLst>
                <a:ext uri="{FF2B5EF4-FFF2-40B4-BE49-F238E27FC236}">
                  <a16:creationId xmlns:a16="http://schemas.microsoft.com/office/drawing/2014/main" id="{A9B974BD-B29D-4314-BE1F-0A46170FD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" y="1783"/>
              <a:ext cx="33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1" name="Oval 951">
              <a:extLst>
                <a:ext uri="{FF2B5EF4-FFF2-40B4-BE49-F238E27FC236}">
                  <a16:creationId xmlns:a16="http://schemas.microsoft.com/office/drawing/2014/main" id="{E81FD826-D127-4615-8E33-3254A5212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2" y="1836"/>
              <a:ext cx="42" cy="43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2" name="Oval 952">
              <a:extLst>
                <a:ext uri="{FF2B5EF4-FFF2-40B4-BE49-F238E27FC236}">
                  <a16:creationId xmlns:a16="http://schemas.microsoft.com/office/drawing/2014/main" id="{A086F96A-5BFE-4D74-8D49-0A735664E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1769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3" name="Oval 953">
              <a:extLst>
                <a:ext uri="{FF2B5EF4-FFF2-40B4-BE49-F238E27FC236}">
                  <a16:creationId xmlns:a16="http://schemas.microsoft.com/office/drawing/2014/main" id="{F7BCA073-F4DE-4CF7-B932-E6C693C99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1825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4" name="Oval 954">
              <a:extLst>
                <a:ext uri="{FF2B5EF4-FFF2-40B4-BE49-F238E27FC236}">
                  <a16:creationId xmlns:a16="http://schemas.microsoft.com/office/drawing/2014/main" id="{6A63F928-EA4B-41E1-989A-01FC1FF1D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1775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5" name="Freeform 955">
              <a:extLst>
                <a:ext uri="{FF2B5EF4-FFF2-40B4-BE49-F238E27FC236}">
                  <a16:creationId xmlns:a16="http://schemas.microsoft.com/office/drawing/2014/main" id="{8EC69164-1C1E-4B9E-95E7-FB81FF891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420"/>
              <a:ext cx="335" cy="1115"/>
            </a:xfrm>
            <a:custGeom>
              <a:avLst/>
              <a:gdLst>
                <a:gd name="T0" fmla="*/ 1050 w 134"/>
                <a:gd name="T1" fmla="*/ 7933 h 418"/>
                <a:gd name="T2" fmla="*/ 113 w 134"/>
                <a:gd name="T3" fmla="*/ 7285 h 418"/>
                <a:gd name="T4" fmla="*/ 20 w 134"/>
                <a:gd name="T5" fmla="*/ 6930 h 418"/>
                <a:gd name="T6" fmla="*/ 20 w 134"/>
                <a:gd name="T7" fmla="*/ 435 h 418"/>
                <a:gd name="T8" fmla="*/ 313 w 134"/>
                <a:gd name="T9" fmla="*/ 21 h 418"/>
                <a:gd name="T10" fmla="*/ 1050 w 134"/>
                <a:gd name="T11" fmla="*/ 21 h 418"/>
                <a:gd name="T12" fmla="*/ 1050 w 134"/>
                <a:gd name="T13" fmla="*/ 21 h 418"/>
                <a:gd name="T14" fmla="*/ 1783 w 134"/>
                <a:gd name="T15" fmla="*/ 21 h 418"/>
                <a:gd name="T16" fmla="*/ 2083 w 134"/>
                <a:gd name="T17" fmla="*/ 435 h 418"/>
                <a:gd name="T18" fmla="*/ 2083 w 134"/>
                <a:gd name="T19" fmla="*/ 6887 h 418"/>
                <a:gd name="T20" fmla="*/ 2000 w 134"/>
                <a:gd name="T21" fmla="*/ 7285 h 418"/>
                <a:gd name="T22" fmla="*/ 1050 w 134"/>
                <a:gd name="T23" fmla="*/ 793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18">
                  <a:moveTo>
                    <a:pt x="67" y="418"/>
                  </a:moveTo>
                  <a:cubicBezTo>
                    <a:pt x="42" y="418"/>
                    <a:pt x="13" y="390"/>
                    <a:pt x="7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4" y="378"/>
                    <a:pt x="128" y="384"/>
                  </a:cubicBezTo>
                  <a:cubicBezTo>
                    <a:pt x="121" y="390"/>
                    <a:pt x="93" y="418"/>
                    <a:pt x="67" y="41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Oval 956">
              <a:extLst>
                <a:ext uri="{FF2B5EF4-FFF2-40B4-BE49-F238E27FC236}">
                  <a16:creationId xmlns:a16="http://schemas.microsoft.com/office/drawing/2014/main" id="{8C71B7B7-FA26-48F5-9942-849AB70D5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1783"/>
              <a:ext cx="33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7" name="Oval 957">
              <a:extLst>
                <a:ext uri="{FF2B5EF4-FFF2-40B4-BE49-F238E27FC236}">
                  <a16:creationId xmlns:a16="http://schemas.microsoft.com/office/drawing/2014/main" id="{E2A0E468-9A5C-4B57-9181-4F0C2E329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1836"/>
              <a:ext cx="42" cy="43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8" name="Oval 958">
              <a:extLst>
                <a:ext uri="{FF2B5EF4-FFF2-40B4-BE49-F238E27FC236}">
                  <a16:creationId xmlns:a16="http://schemas.microsoft.com/office/drawing/2014/main" id="{5670F7A5-BC80-4E68-95F7-7E2FF1EFA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769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9" name="Oval 959">
              <a:extLst>
                <a:ext uri="{FF2B5EF4-FFF2-40B4-BE49-F238E27FC236}">
                  <a16:creationId xmlns:a16="http://schemas.microsoft.com/office/drawing/2014/main" id="{D28D5F5E-47B8-4858-82DA-CE9E5B1A8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1825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90" name="Freeform 960">
              <a:extLst>
                <a:ext uri="{FF2B5EF4-FFF2-40B4-BE49-F238E27FC236}">
                  <a16:creationId xmlns:a16="http://schemas.microsoft.com/office/drawing/2014/main" id="{EDCCC6E4-511E-4B2B-B460-0AF38789E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353"/>
              <a:ext cx="146" cy="339"/>
            </a:xfrm>
            <a:custGeom>
              <a:avLst/>
              <a:gdLst>
                <a:gd name="T0" fmla="*/ 926 w 58"/>
                <a:gd name="T1" fmla="*/ 0 h 127"/>
                <a:gd name="T2" fmla="*/ 843 w 58"/>
                <a:gd name="T3" fmla="*/ 264 h 127"/>
                <a:gd name="T4" fmla="*/ 0 w 58"/>
                <a:gd name="T5" fmla="*/ 876 h 127"/>
                <a:gd name="T6" fmla="*/ 20 w 58"/>
                <a:gd name="T7" fmla="*/ 2015 h 127"/>
                <a:gd name="T8" fmla="*/ 926 w 58"/>
                <a:gd name="T9" fmla="*/ 2266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27">
                  <a:moveTo>
                    <a:pt x="58" y="0"/>
                  </a:moveTo>
                  <a:cubicBezTo>
                    <a:pt x="58" y="5"/>
                    <a:pt x="57" y="10"/>
                    <a:pt x="53" y="14"/>
                  </a:cubicBezTo>
                  <a:cubicBezTo>
                    <a:pt x="47" y="19"/>
                    <a:pt x="23" y="42"/>
                    <a:pt x="0" y="46"/>
                  </a:cubicBezTo>
                  <a:cubicBezTo>
                    <a:pt x="1" y="50"/>
                    <a:pt x="6" y="91"/>
                    <a:pt x="1" y="106"/>
                  </a:cubicBezTo>
                  <a:cubicBezTo>
                    <a:pt x="7" y="127"/>
                    <a:pt x="41" y="122"/>
                    <a:pt x="58" y="11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1" name="Freeform 961">
              <a:extLst>
                <a:ext uri="{FF2B5EF4-FFF2-40B4-BE49-F238E27FC236}">
                  <a16:creationId xmlns:a16="http://schemas.microsoft.com/office/drawing/2014/main" id="{469C8B37-59E0-4E00-8AC4-581E9200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356"/>
              <a:ext cx="360" cy="363"/>
            </a:xfrm>
            <a:custGeom>
              <a:avLst/>
              <a:gdLst>
                <a:gd name="T0" fmla="*/ 2145 w 144"/>
                <a:gd name="T1" fmla="*/ 854 h 136"/>
                <a:gd name="T2" fmla="*/ 2020 w 144"/>
                <a:gd name="T3" fmla="*/ 875 h 136"/>
                <a:gd name="T4" fmla="*/ 1083 w 144"/>
                <a:gd name="T5" fmla="*/ 550 h 136"/>
                <a:gd name="T6" fmla="*/ 988 w 144"/>
                <a:gd name="T7" fmla="*/ 0 h 136"/>
                <a:gd name="T8" fmla="*/ 988 w 144"/>
                <a:gd name="T9" fmla="*/ 0 h 136"/>
                <a:gd name="T10" fmla="*/ 988 w 144"/>
                <a:gd name="T11" fmla="*/ 227 h 136"/>
                <a:gd name="T12" fmla="*/ 908 w 144"/>
                <a:gd name="T13" fmla="*/ 627 h 136"/>
                <a:gd name="T14" fmla="*/ 0 w 144"/>
                <a:gd name="T15" fmla="*/ 1254 h 136"/>
                <a:gd name="T16" fmla="*/ 0 w 144"/>
                <a:gd name="T17" fmla="*/ 1276 h 136"/>
                <a:gd name="T18" fmla="*/ 1220 w 144"/>
                <a:gd name="T19" fmla="*/ 2472 h 136"/>
                <a:gd name="T20" fmla="*/ 2145 w 144"/>
                <a:gd name="T21" fmla="*/ 2037 h 136"/>
                <a:gd name="T22" fmla="*/ 2145 w 144"/>
                <a:gd name="T23" fmla="*/ 854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36">
                  <a:moveTo>
                    <a:pt x="137" y="45"/>
                  </a:moveTo>
                  <a:cubicBezTo>
                    <a:pt x="134" y="46"/>
                    <a:pt x="132" y="46"/>
                    <a:pt x="129" y="46"/>
                  </a:cubicBezTo>
                  <a:cubicBezTo>
                    <a:pt x="104" y="46"/>
                    <a:pt x="75" y="35"/>
                    <a:pt x="69" y="29"/>
                  </a:cubicBezTo>
                  <a:cubicBezTo>
                    <a:pt x="64" y="24"/>
                    <a:pt x="63" y="11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21"/>
                    <a:pt x="64" y="27"/>
                    <a:pt x="58" y="33"/>
                  </a:cubicBezTo>
                  <a:cubicBezTo>
                    <a:pt x="52" y="39"/>
                    <a:pt x="25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4" y="75"/>
                    <a:pt x="56" y="124"/>
                    <a:pt x="78" y="130"/>
                  </a:cubicBezTo>
                  <a:cubicBezTo>
                    <a:pt x="100" y="136"/>
                    <a:pt x="134" y="111"/>
                    <a:pt x="137" y="107"/>
                  </a:cubicBezTo>
                  <a:cubicBezTo>
                    <a:pt x="144" y="94"/>
                    <a:pt x="138" y="49"/>
                    <a:pt x="137" y="4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2" name="Freeform 962">
              <a:extLst>
                <a:ext uri="{FF2B5EF4-FFF2-40B4-BE49-F238E27FC236}">
                  <a16:creationId xmlns:a16="http://schemas.microsoft.com/office/drawing/2014/main" id="{11374BAC-65D8-4B5B-9D3E-974971239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343"/>
              <a:ext cx="418" cy="410"/>
            </a:xfrm>
            <a:custGeom>
              <a:avLst/>
              <a:gdLst>
                <a:gd name="T0" fmla="*/ 1960 w 167"/>
                <a:gd name="T1" fmla="*/ 716 h 154"/>
                <a:gd name="T2" fmla="*/ 1867 w 167"/>
                <a:gd name="T3" fmla="*/ 362 h 154"/>
                <a:gd name="T4" fmla="*/ 1867 w 167"/>
                <a:gd name="T5" fmla="*/ 0 h 154"/>
                <a:gd name="T6" fmla="*/ 1785 w 167"/>
                <a:gd name="T7" fmla="*/ 644 h 154"/>
                <a:gd name="T8" fmla="*/ 833 w 167"/>
                <a:gd name="T9" fmla="*/ 716 h 154"/>
                <a:gd name="T10" fmla="*/ 0 w 167"/>
                <a:gd name="T11" fmla="*/ 2170 h 154"/>
                <a:gd name="T12" fmla="*/ 0 w 167"/>
                <a:gd name="T13" fmla="*/ 2170 h 154"/>
                <a:gd name="T14" fmla="*/ 1429 w 167"/>
                <a:gd name="T15" fmla="*/ 2758 h 154"/>
                <a:gd name="T16" fmla="*/ 2618 w 167"/>
                <a:gd name="T17" fmla="*/ 1318 h 154"/>
                <a:gd name="T18" fmla="*/ 2618 w 167"/>
                <a:gd name="T19" fmla="*/ 1283 h 154"/>
                <a:gd name="T20" fmla="*/ 1960 w 167"/>
                <a:gd name="T21" fmla="*/ 716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7" h="154">
                  <a:moveTo>
                    <a:pt x="125" y="38"/>
                  </a:moveTo>
                  <a:cubicBezTo>
                    <a:pt x="118" y="32"/>
                    <a:pt x="119" y="29"/>
                    <a:pt x="119" y="1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14"/>
                    <a:pt x="118" y="31"/>
                    <a:pt x="114" y="34"/>
                  </a:cubicBezTo>
                  <a:cubicBezTo>
                    <a:pt x="108" y="40"/>
                    <a:pt x="79" y="38"/>
                    <a:pt x="53" y="38"/>
                  </a:cubicBezTo>
                  <a:cubicBezTo>
                    <a:pt x="55" y="40"/>
                    <a:pt x="27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7" y="132"/>
                    <a:pt x="70" y="154"/>
                    <a:pt x="91" y="146"/>
                  </a:cubicBezTo>
                  <a:cubicBezTo>
                    <a:pt x="112" y="138"/>
                    <a:pt x="164" y="81"/>
                    <a:pt x="167" y="70"/>
                  </a:cubicBezTo>
                  <a:cubicBezTo>
                    <a:pt x="167" y="69"/>
                    <a:pt x="167" y="68"/>
                    <a:pt x="167" y="68"/>
                  </a:cubicBezTo>
                  <a:cubicBezTo>
                    <a:pt x="148" y="60"/>
                    <a:pt x="130" y="43"/>
                    <a:pt x="125" y="3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3" name="Freeform 963">
              <a:extLst>
                <a:ext uri="{FF2B5EF4-FFF2-40B4-BE49-F238E27FC236}">
                  <a16:creationId xmlns:a16="http://schemas.microsoft.com/office/drawing/2014/main" id="{AC1323D7-E30C-479D-9C31-417263EA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524"/>
              <a:ext cx="430" cy="269"/>
            </a:xfrm>
            <a:custGeom>
              <a:avLst/>
              <a:gdLst>
                <a:gd name="T0" fmla="*/ 2658 w 172"/>
                <a:gd name="T1" fmla="*/ 1262 h 101"/>
                <a:gd name="T2" fmla="*/ 1438 w 172"/>
                <a:gd name="T3" fmla="*/ 77 h 101"/>
                <a:gd name="T4" fmla="*/ 1438 w 172"/>
                <a:gd name="T5" fmla="*/ 56 h 101"/>
                <a:gd name="T6" fmla="*/ 1395 w 172"/>
                <a:gd name="T7" fmla="*/ 77 h 101"/>
                <a:gd name="T8" fmla="*/ 1395 w 172"/>
                <a:gd name="T9" fmla="*/ 77 h 101"/>
                <a:gd name="T10" fmla="*/ 1395 w 172"/>
                <a:gd name="T11" fmla="*/ 77 h 101"/>
                <a:gd name="T12" fmla="*/ 1395 w 172"/>
                <a:gd name="T13" fmla="*/ 77 h 101"/>
                <a:gd name="T14" fmla="*/ 1113 w 172"/>
                <a:gd name="T15" fmla="*/ 0 h 101"/>
                <a:gd name="T16" fmla="*/ 1113 w 172"/>
                <a:gd name="T17" fmla="*/ 35 h 101"/>
                <a:gd name="T18" fmla="*/ 0 w 172"/>
                <a:gd name="T19" fmla="*/ 1420 h 101"/>
                <a:gd name="T20" fmla="*/ 1313 w 172"/>
                <a:gd name="T21" fmla="*/ 1907 h 101"/>
                <a:gd name="T22" fmla="*/ 2688 w 172"/>
                <a:gd name="T23" fmla="*/ 1284 h 101"/>
                <a:gd name="T24" fmla="*/ 2688 w 172"/>
                <a:gd name="T25" fmla="*/ 1284 h 101"/>
                <a:gd name="T26" fmla="*/ 2658 w 172"/>
                <a:gd name="T27" fmla="*/ 1262 h 1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2" h="101">
                  <a:moveTo>
                    <a:pt x="170" y="67"/>
                  </a:moveTo>
                  <a:cubicBezTo>
                    <a:pt x="148" y="61"/>
                    <a:pt x="96" y="12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90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3" y="4"/>
                    <a:pt x="77" y="2"/>
                    <a:pt x="71" y="0"/>
                  </a:cubicBezTo>
                  <a:cubicBezTo>
                    <a:pt x="71" y="0"/>
                    <a:pt x="71" y="1"/>
                    <a:pt x="71" y="2"/>
                  </a:cubicBezTo>
                  <a:cubicBezTo>
                    <a:pt x="68" y="12"/>
                    <a:pt x="24" y="61"/>
                    <a:pt x="0" y="75"/>
                  </a:cubicBezTo>
                  <a:cubicBezTo>
                    <a:pt x="7" y="89"/>
                    <a:pt x="62" y="101"/>
                    <a:pt x="84" y="101"/>
                  </a:cubicBezTo>
                  <a:cubicBezTo>
                    <a:pt x="106" y="101"/>
                    <a:pt x="164" y="82"/>
                    <a:pt x="172" y="68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1" y="67"/>
                    <a:pt x="170" y="67"/>
                    <a:pt x="170" y="6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4" name="Freeform 964">
              <a:extLst>
                <a:ext uri="{FF2B5EF4-FFF2-40B4-BE49-F238E27FC236}">
                  <a16:creationId xmlns:a16="http://schemas.microsoft.com/office/drawing/2014/main" id="{878A93CC-4913-4C62-956F-25844D0CD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319"/>
              <a:ext cx="168" cy="346"/>
            </a:xfrm>
            <a:custGeom>
              <a:avLst/>
              <a:gdLst>
                <a:gd name="T0" fmla="*/ 0 w 67"/>
                <a:gd name="T1" fmla="*/ 2451 h 130"/>
                <a:gd name="T2" fmla="*/ 1026 w 67"/>
                <a:gd name="T3" fmla="*/ 886 h 130"/>
                <a:gd name="T4" fmla="*/ 83 w 67"/>
                <a:gd name="T5" fmla="*/ 248 h 130"/>
                <a:gd name="T6" fmla="*/ 0 w 67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30">
                  <a:moveTo>
                    <a:pt x="0" y="130"/>
                  </a:moveTo>
                  <a:cubicBezTo>
                    <a:pt x="29" y="124"/>
                    <a:pt x="67" y="50"/>
                    <a:pt x="65" y="47"/>
                  </a:cubicBezTo>
                  <a:cubicBezTo>
                    <a:pt x="40" y="47"/>
                    <a:pt x="11" y="19"/>
                    <a:pt x="5" y="13"/>
                  </a:cubicBezTo>
                  <a:cubicBezTo>
                    <a:pt x="1" y="9"/>
                    <a:pt x="0" y="5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5" name="Freeform 965">
              <a:extLst>
                <a:ext uri="{FF2B5EF4-FFF2-40B4-BE49-F238E27FC236}">
                  <a16:creationId xmlns:a16="http://schemas.microsoft.com/office/drawing/2014/main" id="{C9D1BDA6-ABBF-4C11-A0BE-F537AB4F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257"/>
              <a:ext cx="989" cy="24"/>
            </a:xfrm>
            <a:custGeom>
              <a:avLst/>
              <a:gdLst>
                <a:gd name="T0" fmla="*/ 0 w 395"/>
                <a:gd name="T1" fmla="*/ 0 h 9"/>
                <a:gd name="T2" fmla="*/ 3235 w 395"/>
                <a:gd name="T3" fmla="*/ 171 h 9"/>
                <a:gd name="T4" fmla="*/ 6199 w 39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9">
                  <a:moveTo>
                    <a:pt x="0" y="0"/>
                  </a:moveTo>
                  <a:cubicBezTo>
                    <a:pt x="39" y="3"/>
                    <a:pt x="131" y="9"/>
                    <a:pt x="206" y="9"/>
                  </a:cubicBezTo>
                  <a:cubicBezTo>
                    <a:pt x="282" y="9"/>
                    <a:pt x="363" y="3"/>
                    <a:pt x="395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6" name="Freeform 966">
              <a:extLst>
                <a:ext uri="{FF2B5EF4-FFF2-40B4-BE49-F238E27FC236}">
                  <a16:creationId xmlns:a16="http://schemas.microsoft.com/office/drawing/2014/main" id="{BBBDD4C4-D48B-481C-8E2D-F20A334A8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993"/>
              <a:ext cx="131" cy="227"/>
            </a:xfrm>
            <a:custGeom>
              <a:avLst/>
              <a:gdLst>
                <a:gd name="T0" fmla="*/ 0 w 52"/>
                <a:gd name="T1" fmla="*/ 1482 h 85"/>
                <a:gd name="T2" fmla="*/ 781 w 52"/>
                <a:gd name="T3" fmla="*/ 1199 h 85"/>
                <a:gd name="T4" fmla="*/ 640 w 52"/>
                <a:gd name="T5" fmla="*/ 115 h 85"/>
                <a:gd name="T6" fmla="*/ 0 w 52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85">
                  <a:moveTo>
                    <a:pt x="0" y="78"/>
                  </a:moveTo>
                  <a:cubicBezTo>
                    <a:pt x="32" y="85"/>
                    <a:pt x="48" y="73"/>
                    <a:pt x="49" y="63"/>
                  </a:cubicBezTo>
                  <a:cubicBezTo>
                    <a:pt x="50" y="52"/>
                    <a:pt x="52" y="8"/>
                    <a:pt x="40" y="6"/>
                  </a:cubicBezTo>
                  <a:cubicBezTo>
                    <a:pt x="21" y="0"/>
                    <a:pt x="14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7" name="Freeform 967">
              <a:extLst>
                <a:ext uri="{FF2B5EF4-FFF2-40B4-BE49-F238E27FC236}">
                  <a16:creationId xmlns:a16="http://schemas.microsoft.com/office/drawing/2014/main" id="{1D5FD429-0EFE-4A70-B36F-A0744A381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975"/>
              <a:ext cx="240" cy="242"/>
            </a:xfrm>
            <a:custGeom>
              <a:avLst/>
              <a:gdLst>
                <a:gd name="T0" fmla="*/ 1408 w 96"/>
                <a:gd name="T1" fmla="*/ 282 h 91"/>
                <a:gd name="T2" fmla="*/ 708 w 96"/>
                <a:gd name="T3" fmla="*/ 35 h 91"/>
                <a:gd name="T4" fmla="*/ 0 w 96"/>
                <a:gd name="T5" fmla="*/ 362 h 91"/>
                <a:gd name="T6" fmla="*/ 50 w 96"/>
                <a:gd name="T7" fmla="*/ 1316 h 91"/>
                <a:gd name="T8" fmla="*/ 270 w 96"/>
                <a:gd name="T9" fmla="*/ 1620 h 91"/>
                <a:gd name="T10" fmla="*/ 1208 w 96"/>
                <a:gd name="T11" fmla="*/ 1713 h 91"/>
                <a:gd name="T12" fmla="*/ 1425 w 96"/>
                <a:gd name="T13" fmla="*/ 1167 h 91"/>
                <a:gd name="T14" fmla="*/ 1408 w 96"/>
                <a:gd name="T15" fmla="*/ 282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91">
                  <a:moveTo>
                    <a:pt x="90" y="15"/>
                  </a:moveTo>
                  <a:cubicBezTo>
                    <a:pt x="85" y="7"/>
                    <a:pt x="69" y="0"/>
                    <a:pt x="45" y="2"/>
                  </a:cubicBezTo>
                  <a:cubicBezTo>
                    <a:pt x="21" y="3"/>
                    <a:pt x="1" y="10"/>
                    <a:pt x="0" y="19"/>
                  </a:cubicBezTo>
                  <a:cubicBezTo>
                    <a:pt x="5" y="32"/>
                    <a:pt x="4" y="61"/>
                    <a:pt x="3" y="70"/>
                  </a:cubicBezTo>
                  <a:cubicBezTo>
                    <a:pt x="3" y="78"/>
                    <a:pt x="3" y="83"/>
                    <a:pt x="17" y="86"/>
                  </a:cubicBezTo>
                  <a:cubicBezTo>
                    <a:pt x="31" y="89"/>
                    <a:pt x="59" y="90"/>
                    <a:pt x="77" y="91"/>
                  </a:cubicBezTo>
                  <a:cubicBezTo>
                    <a:pt x="94" y="91"/>
                    <a:pt x="92" y="79"/>
                    <a:pt x="91" y="62"/>
                  </a:cubicBezTo>
                  <a:cubicBezTo>
                    <a:pt x="91" y="46"/>
                    <a:pt x="96" y="23"/>
                    <a:pt x="90" y="1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8" name="Freeform 968">
              <a:extLst>
                <a:ext uri="{FF2B5EF4-FFF2-40B4-BE49-F238E27FC236}">
                  <a16:creationId xmlns:a16="http://schemas.microsoft.com/office/drawing/2014/main" id="{3CBC841D-0CD1-4B45-9EA6-ECB86CDA4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2975"/>
              <a:ext cx="240" cy="250"/>
            </a:xfrm>
            <a:custGeom>
              <a:avLst/>
              <a:gdLst>
                <a:gd name="T0" fmla="*/ 1375 w 96"/>
                <a:gd name="T1" fmla="*/ 191 h 94"/>
                <a:gd name="T2" fmla="*/ 550 w 96"/>
                <a:gd name="T3" fmla="*/ 56 h 94"/>
                <a:gd name="T4" fmla="*/ 0 w 96"/>
                <a:gd name="T5" fmla="*/ 247 h 94"/>
                <a:gd name="T6" fmla="*/ 20 w 96"/>
                <a:gd name="T7" fmla="*/ 282 h 94"/>
                <a:gd name="T8" fmla="*/ 33 w 96"/>
                <a:gd name="T9" fmla="*/ 1168 h 94"/>
                <a:gd name="T10" fmla="*/ 0 w 96"/>
                <a:gd name="T11" fmla="*/ 1633 h 94"/>
                <a:gd name="T12" fmla="*/ 145 w 96"/>
                <a:gd name="T13" fmla="*/ 1691 h 94"/>
                <a:gd name="T14" fmla="*/ 1050 w 96"/>
                <a:gd name="T15" fmla="*/ 1747 h 94"/>
                <a:gd name="T16" fmla="*/ 1395 w 96"/>
                <a:gd name="T17" fmla="*/ 1564 h 94"/>
                <a:gd name="T18" fmla="*/ 1458 w 96"/>
                <a:gd name="T19" fmla="*/ 1245 h 94"/>
                <a:gd name="T20" fmla="*/ 1375 w 96"/>
                <a:gd name="T21" fmla="*/ 191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94">
                  <a:moveTo>
                    <a:pt x="88" y="10"/>
                  </a:moveTo>
                  <a:cubicBezTo>
                    <a:pt x="80" y="2"/>
                    <a:pt x="65" y="7"/>
                    <a:pt x="35" y="3"/>
                  </a:cubicBezTo>
                  <a:cubicBezTo>
                    <a:pt x="13" y="0"/>
                    <a:pt x="6" y="5"/>
                    <a:pt x="0" y="13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7" y="23"/>
                    <a:pt x="2" y="46"/>
                    <a:pt x="2" y="62"/>
                  </a:cubicBezTo>
                  <a:cubicBezTo>
                    <a:pt x="3" y="73"/>
                    <a:pt x="4" y="82"/>
                    <a:pt x="0" y="87"/>
                  </a:cubicBezTo>
                  <a:cubicBezTo>
                    <a:pt x="2" y="89"/>
                    <a:pt x="5" y="90"/>
                    <a:pt x="9" y="90"/>
                  </a:cubicBezTo>
                  <a:cubicBezTo>
                    <a:pt x="20" y="91"/>
                    <a:pt x="46" y="91"/>
                    <a:pt x="67" y="93"/>
                  </a:cubicBezTo>
                  <a:cubicBezTo>
                    <a:pt x="81" y="94"/>
                    <a:pt x="86" y="89"/>
                    <a:pt x="89" y="83"/>
                  </a:cubicBezTo>
                  <a:cubicBezTo>
                    <a:pt x="92" y="80"/>
                    <a:pt x="93" y="74"/>
                    <a:pt x="93" y="66"/>
                  </a:cubicBezTo>
                  <a:cubicBezTo>
                    <a:pt x="93" y="49"/>
                    <a:pt x="96" y="19"/>
                    <a:pt x="88" y="1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9" name="Freeform 969">
              <a:extLst>
                <a:ext uri="{FF2B5EF4-FFF2-40B4-BE49-F238E27FC236}">
                  <a16:creationId xmlns:a16="http://schemas.microsoft.com/office/drawing/2014/main" id="{1FC2ACA0-338C-400D-B7AF-D4A446A64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940"/>
              <a:ext cx="223" cy="291"/>
            </a:xfrm>
            <a:custGeom>
              <a:avLst/>
              <a:gdLst>
                <a:gd name="T0" fmla="*/ 1318 w 89"/>
                <a:gd name="T1" fmla="*/ 1105 h 109"/>
                <a:gd name="T2" fmla="*/ 1163 w 89"/>
                <a:gd name="T3" fmla="*/ 115 h 109"/>
                <a:gd name="T4" fmla="*/ 408 w 89"/>
                <a:gd name="T5" fmla="*/ 136 h 109"/>
                <a:gd name="T6" fmla="*/ 0 w 89"/>
                <a:gd name="T7" fmla="*/ 491 h 109"/>
                <a:gd name="T8" fmla="*/ 0 w 89"/>
                <a:gd name="T9" fmla="*/ 491 h 109"/>
                <a:gd name="T10" fmla="*/ 50 w 89"/>
                <a:gd name="T11" fmla="*/ 1503 h 109"/>
                <a:gd name="T12" fmla="*/ 33 w 89"/>
                <a:gd name="T13" fmla="*/ 1695 h 109"/>
                <a:gd name="T14" fmla="*/ 438 w 89"/>
                <a:gd name="T15" fmla="*/ 2053 h 109"/>
                <a:gd name="T16" fmla="*/ 1243 w 89"/>
                <a:gd name="T17" fmla="*/ 1882 h 109"/>
                <a:gd name="T18" fmla="*/ 1318 w 89"/>
                <a:gd name="T19" fmla="*/ 1105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09">
                  <a:moveTo>
                    <a:pt x="84" y="58"/>
                  </a:moveTo>
                  <a:cubicBezTo>
                    <a:pt x="85" y="43"/>
                    <a:pt x="89" y="12"/>
                    <a:pt x="74" y="6"/>
                  </a:cubicBezTo>
                  <a:cubicBezTo>
                    <a:pt x="60" y="0"/>
                    <a:pt x="41" y="5"/>
                    <a:pt x="26" y="7"/>
                  </a:cubicBezTo>
                  <a:cubicBezTo>
                    <a:pt x="11" y="9"/>
                    <a:pt x="3" y="1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37"/>
                    <a:pt x="3" y="63"/>
                    <a:pt x="3" y="79"/>
                  </a:cubicBezTo>
                  <a:cubicBezTo>
                    <a:pt x="3" y="83"/>
                    <a:pt x="3" y="86"/>
                    <a:pt x="2" y="89"/>
                  </a:cubicBezTo>
                  <a:cubicBezTo>
                    <a:pt x="3" y="101"/>
                    <a:pt x="7" y="109"/>
                    <a:pt x="28" y="108"/>
                  </a:cubicBezTo>
                  <a:cubicBezTo>
                    <a:pt x="49" y="107"/>
                    <a:pt x="69" y="106"/>
                    <a:pt x="79" y="99"/>
                  </a:cubicBezTo>
                  <a:cubicBezTo>
                    <a:pt x="89" y="91"/>
                    <a:pt x="84" y="74"/>
                    <a:pt x="84" y="5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0" name="Freeform 970">
              <a:extLst>
                <a:ext uri="{FF2B5EF4-FFF2-40B4-BE49-F238E27FC236}">
                  <a16:creationId xmlns:a16="http://schemas.microsoft.com/office/drawing/2014/main" id="{EA6820C8-95EB-4CC2-A9B2-B9133DC09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988"/>
              <a:ext cx="58" cy="213"/>
            </a:xfrm>
            <a:custGeom>
              <a:avLst/>
              <a:gdLst>
                <a:gd name="T0" fmla="*/ 368 w 23"/>
                <a:gd name="T1" fmla="*/ 35 h 80"/>
                <a:gd name="T2" fmla="*/ 33 w 23"/>
                <a:gd name="T3" fmla="*/ 205 h 80"/>
                <a:gd name="T4" fmla="*/ 50 w 23"/>
                <a:gd name="T5" fmla="*/ 1134 h 80"/>
                <a:gd name="T6" fmla="*/ 368 w 23"/>
                <a:gd name="T7" fmla="*/ 151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80">
                  <a:moveTo>
                    <a:pt x="23" y="2"/>
                  </a:moveTo>
                  <a:cubicBezTo>
                    <a:pt x="16" y="0"/>
                    <a:pt x="2" y="1"/>
                    <a:pt x="2" y="11"/>
                  </a:cubicBezTo>
                  <a:cubicBezTo>
                    <a:pt x="1" y="22"/>
                    <a:pt x="1" y="46"/>
                    <a:pt x="3" y="60"/>
                  </a:cubicBezTo>
                  <a:cubicBezTo>
                    <a:pt x="4" y="74"/>
                    <a:pt x="0" y="78"/>
                    <a:pt x="23" y="8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1" name="Freeform 971">
              <a:extLst>
                <a:ext uri="{FF2B5EF4-FFF2-40B4-BE49-F238E27FC236}">
                  <a16:creationId xmlns:a16="http://schemas.microsoft.com/office/drawing/2014/main" id="{41907191-68AC-4CB5-80A9-813D40764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59"/>
              <a:ext cx="172" cy="253"/>
            </a:xfrm>
            <a:custGeom>
              <a:avLst/>
              <a:gdLst>
                <a:gd name="T0" fmla="*/ 1069 w 69"/>
                <a:gd name="T1" fmla="*/ 1340 h 95"/>
                <a:gd name="T2" fmla="*/ 1057 w 69"/>
                <a:gd name="T3" fmla="*/ 418 h 95"/>
                <a:gd name="T4" fmla="*/ 1069 w 69"/>
                <a:gd name="T5" fmla="*/ 341 h 95"/>
                <a:gd name="T6" fmla="*/ 1057 w 69"/>
                <a:gd name="T7" fmla="*/ 320 h 95"/>
                <a:gd name="T8" fmla="*/ 621 w 69"/>
                <a:gd name="T9" fmla="*/ 21 h 95"/>
                <a:gd name="T10" fmla="*/ 62 w 69"/>
                <a:gd name="T11" fmla="*/ 93 h 95"/>
                <a:gd name="T12" fmla="*/ 0 w 69"/>
                <a:gd name="T13" fmla="*/ 115 h 95"/>
                <a:gd name="T14" fmla="*/ 42 w 69"/>
                <a:gd name="T15" fmla="*/ 964 h 95"/>
                <a:gd name="T16" fmla="*/ 30 w 69"/>
                <a:gd name="T17" fmla="*/ 1625 h 95"/>
                <a:gd name="T18" fmla="*/ 75 w 69"/>
                <a:gd name="T19" fmla="*/ 1736 h 95"/>
                <a:gd name="T20" fmla="*/ 695 w 69"/>
                <a:gd name="T21" fmla="*/ 1680 h 95"/>
                <a:gd name="T22" fmla="*/ 1069 w 69"/>
                <a:gd name="T23" fmla="*/ 1531 h 95"/>
                <a:gd name="T24" fmla="*/ 1069 w 69"/>
                <a:gd name="T25" fmla="*/ 1510 h 95"/>
                <a:gd name="T26" fmla="*/ 1069 w 69"/>
                <a:gd name="T27" fmla="*/ 1340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95">
                  <a:moveTo>
                    <a:pt x="69" y="71"/>
                  </a:moveTo>
                  <a:cubicBezTo>
                    <a:pt x="67" y="57"/>
                    <a:pt x="67" y="33"/>
                    <a:pt x="68" y="22"/>
                  </a:cubicBezTo>
                  <a:cubicBezTo>
                    <a:pt x="68" y="21"/>
                    <a:pt x="68" y="19"/>
                    <a:pt x="69" y="18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5" y="9"/>
                    <a:pt x="59" y="1"/>
                    <a:pt x="40" y="1"/>
                  </a:cubicBezTo>
                  <a:cubicBezTo>
                    <a:pt x="21" y="0"/>
                    <a:pt x="15" y="3"/>
                    <a:pt x="4" y="5"/>
                  </a:cubicBezTo>
                  <a:cubicBezTo>
                    <a:pt x="3" y="5"/>
                    <a:pt x="1" y="5"/>
                    <a:pt x="0" y="6"/>
                  </a:cubicBezTo>
                  <a:cubicBezTo>
                    <a:pt x="6" y="18"/>
                    <a:pt x="4" y="39"/>
                    <a:pt x="3" y="51"/>
                  </a:cubicBezTo>
                  <a:cubicBezTo>
                    <a:pt x="3" y="64"/>
                    <a:pt x="6" y="77"/>
                    <a:pt x="2" y="86"/>
                  </a:cubicBezTo>
                  <a:cubicBezTo>
                    <a:pt x="4" y="87"/>
                    <a:pt x="3" y="91"/>
                    <a:pt x="5" y="92"/>
                  </a:cubicBezTo>
                  <a:cubicBezTo>
                    <a:pt x="13" y="95"/>
                    <a:pt x="27" y="91"/>
                    <a:pt x="45" y="89"/>
                  </a:cubicBezTo>
                  <a:cubicBezTo>
                    <a:pt x="62" y="87"/>
                    <a:pt x="63" y="91"/>
                    <a:pt x="69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77"/>
                    <a:pt x="69" y="75"/>
                    <a:pt x="69" y="7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972">
              <a:extLst>
                <a:ext uri="{FF2B5EF4-FFF2-40B4-BE49-F238E27FC236}">
                  <a16:creationId xmlns:a16="http://schemas.microsoft.com/office/drawing/2014/main" id="{D236E855-B174-48CF-87FC-602B0963D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729"/>
              <a:ext cx="265" cy="267"/>
            </a:xfrm>
            <a:custGeom>
              <a:avLst/>
              <a:gdLst>
                <a:gd name="T0" fmla="*/ 1595 w 106"/>
                <a:gd name="T1" fmla="*/ 435 h 100"/>
                <a:gd name="T2" fmla="*/ 550 w 106"/>
                <a:gd name="T3" fmla="*/ 35 h 100"/>
                <a:gd name="T4" fmla="*/ 408 w 106"/>
                <a:gd name="T5" fmla="*/ 0 h 100"/>
                <a:gd name="T6" fmla="*/ 408 w 106"/>
                <a:gd name="T7" fmla="*/ 21 h 100"/>
                <a:gd name="T8" fmla="*/ 95 w 106"/>
                <a:gd name="T9" fmla="*/ 35 h 100"/>
                <a:gd name="T10" fmla="*/ 33 w 106"/>
                <a:gd name="T11" fmla="*/ 435 h 100"/>
                <a:gd name="T12" fmla="*/ 50 w 106"/>
                <a:gd name="T13" fmla="*/ 1469 h 100"/>
                <a:gd name="T14" fmla="*/ 345 w 106"/>
                <a:gd name="T15" fmla="*/ 1768 h 100"/>
                <a:gd name="T16" fmla="*/ 1270 w 106"/>
                <a:gd name="T17" fmla="*/ 1754 h 100"/>
                <a:gd name="T18" fmla="*/ 1613 w 106"/>
                <a:gd name="T19" fmla="*/ 457 h 100"/>
                <a:gd name="T20" fmla="*/ 1595 w 106"/>
                <a:gd name="T21" fmla="*/ 435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6" h="100">
                  <a:moveTo>
                    <a:pt x="102" y="23"/>
                  </a:moveTo>
                  <a:cubicBezTo>
                    <a:pt x="80" y="20"/>
                    <a:pt x="46" y="12"/>
                    <a:pt x="35" y="2"/>
                  </a:cubicBezTo>
                  <a:cubicBezTo>
                    <a:pt x="32" y="2"/>
                    <a:pt x="29" y="1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1" y="3"/>
                    <a:pt x="14" y="3"/>
                    <a:pt x="6" y="2"/>
                  </a:cubicBezTo>
                  <a:cubicBezTo>
                    <a:pt x="1" y="7"/>
                    <a:pt x="3" y="15"/>
                    <a:pt x="2" y="23"/>
                  </a:cubicBezTo>
                  <a:cubicBezTo>
                    <a:pt x="1" y="32"/>
                    <a:pt x="0" y="69"/>
                    <a:pt x="3" y="77"/>
                  </a:cubicBezTo>
                  <a:cubicBezTo>
                    <a:pt x="7" y="89"/>
                    <a:pt x="6" y="94"/>
                    <a:pt x="22" y="93"/>
                  </a:cubicBezTo>
                  <a:cubicBezTo>
                    <a:pt x="38" y="92"/>
                    <a:pt x="53" y="100"/>
                    <a:pt x="81" y="92"/>
                  </a:cubicBezTo>
                  <a:cubicBezTo>
                    <a:pt x="97" y="87"/>
                    <a:pt x="106" y="66"/>
                    <a:pt x="103" y="24"/>
                  </a:cubicBezTo>
                  <a:cubicBezTo>
                    <a:pt x="103" y="23"/>
                    <a:pt x="103" y="23"/>
                    <a:pt x="102" y="2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973">
              <a:extLst>
                <a:ext uri="{FF2B5EF4-FFF2-40B4-BE49-F238E27FC236}">
                  <a16:creationId xmlns:a16="http://schemas.microsoft.com/office/drawing/2014/main" id="{54DE24B0-B09E-4255-B684-21F55F078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660"/>
              <a:ext cx="203" cy="344"/>
            </a:xfrm>
            <a:custGeom>
              <a:avLst/>
              <a:gdLst>
                <a:gd name="T0" fmla="*/ 0 w 81"/>
                <a:gd name="T1" fmla="*/ 2368 h 129"/>
                <a:gd name="T2" fmla="*/ 534 w 81"/>
                <a:gd name="T3" fmla="*/ 2445 h 129"/>
                <a:gd name="T4" fmla="*/ 835 w 81"/>
                <a:gd name="T5" fmla="*/ 2445 h 129"/>
                <a:gd name="T6" fmla="*/ 1256 w 81"/>
                <a:gd name="T7" fmla="*/ 2296 h 129"/>
                <a:gd name="T8" fmla="*/ 1256 w 81"/>
                <a:gd name="T9" fmla="*/ 1971 h 129"/>
                <a:gd name="T10" fmla="*/ 1256 w 81"/>
                <a:gd name="T11" fmla="*/ 1955 h 129"/>
                <a:gd name="T12" fmla="*/ 1243 w 81"/>
                <a:gd name="T13" fmla="*/ 931 h 129"/>
                <a:gd name="T14" fmla="*/ 1243 w 81"/>
                <a:gd name="T15" fmla="*/ 875 h 129"/>
                <a:gd name="T16" fmla="*/ 1150 w 81"/>
                <a:gd name="T17" fmla="*/ 491 h 129"/>
                <a:gd name="T18" fmla="*/ 271 w 81"/>
                <a:gd name="T19" fmla="*/ 0 h 129"/>
                <a:gd name="T20" fmla="*/ 0 w 81"/>
                <a:gd name="T21" fmla="*/ 9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29">
                  <a:moveTo>
                    <a:pt x="0" y="125"/>
                  </a:moveTo>
                  <a:cubicBezTo>
                    <a:pt x="12" y="127"/>
                    <a:pt x="19" y="126"/>
                    <a:pt x="34" y="129"/>
                  </a:cubicBezTo>
                  <a:cubicBezTo>
                    <a:pt x="41" y="127"/>
                    <a:pt x="50" y="128"/>
                    <a:pt x="53" y="129"/>
                  </a:cubicBezTo>
                  <a:cubicBezTo>
                    <a:pt x="59" y="125"/>
                    <a:pt x="69" y="123"/>
                    <a:pt x="80" y="121"/>
                  </a:cubicBezTo>
                  <a:cubicBezTo>
                    <a:pt x="81" y="116"/>
                    <a:pt x="80" y="109"/>
                    <a:pt x="80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7" y="95"/>
                    <a:pt x="78" y="58"/>
                    <a:pt x="79" y="49"/>
                  </a:cubicBezTo>
                  <a:cubicBezTo>
                    <a:pt x="79" y="48"/>
                    <a:pt x="79" y="47"/>
                    <a:pt x="79" y="46"/>
                  </a:cubicBezTo>
                  <a:cubicBezTo>
                    <a:pt x="78" y="39"/>
                    <a:pt x="76" y="29"/>
                    <a:pt x="73" y="26"/>
                  </a:cubicBezTo>
                  <a:cubicBezTo>
                    <a:pt x="52" y="21"/>
                    <a:pt x="30" y="10"/>
                    <a:pt x="17" y="0"/>
                  </a:cubicBezTo>
                  <a:cubicBezTo>
                    <a:pt x="11" y="1"/>
                    <a:pt x="5" y="3"/>
                    <a:pt x="0" y="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Freeform 974">
              <a:extLst>
                <a:ext uri="{FF2B5EF4-FFF2-40B4-BE49-F238E27FC236}">
                  <a16:creationId xmlns:a16="http://schemas.microsoft.com/office/drawing/2014/main" id="{C368D7CD-5F51-4A7B-97AA-69D65C32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671"/>
              <a:ext cx="103" cy="322"/>
            </a:xfrm>
            <a:custGeom>
              <a:avLst/>
              <a:gdLst>
                <a:gd name="T0" fmla="*/ 651 w 41"/>
                <a:gd name="T1" fmla="*/ 21 h 121"/>
                <a:gd name="T2" fmla="*/ 239 w 41"/>
                <a:gd name="T3" fmla="*/ 93 h 121"/>
                <a:gd name="T4" fmla="*/ 33 w 41"/>
                <a:gd name="T5" fmla="*/ 942 h 121"/>
                <a:gd name="T6" fmla="*/ 95 w 41"/>
                <a:gd name="T7" fmla="*/ 2089 h 121"/>
                <a:gd name="T8" fmla="*/ 239 w 41"/>
                <a:gd name="T9" fmla="*/ 2187 h 121"/>
                <a:gd name="T10" fmla="*/ 460 w 41"/>
                <a:gd name="T11" fmla="*/ 2281 h 121"/>
                <a:gd name="T12" fmla="*/ 651 w 41"/>
                <a:gd name="T13" fmla="*/ 228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21">
                  <a:moveTo>
                    <a:pt x="41" y="1"/>
                  </a:moveTo>
                  <a:cubicBezTo>
                    <a:pt x="35" y="0"/>
                    <a:pt x="20" y="3"/>
                    <a:pt x="15" y="5"/>
                  </a:cubicBezTo>
                  <a:cubicBezTo>
                    <a:pt x="10" y="8"/>
                    <a:pt x="4" y="28"/>
                    <a:pt x="2" y="50"/>
                  </a:cubicBezTo>
                  <a:cubicBezTo>
                    <a:pt x="0" y="72"/>
                    <a:pt x="1" y="106"/>
                    <a:pt x="6" y="111"/>
                  </a:cubicBezTo>
                  <a:cubicBezTo>
                    <a:pt x="10" y="112"/>
                    <a:pt x="13" y="114"/>
                    <a:pt x="15" y="116"/>
                  </a:cubicBezTo>
                  <a:cubicBezTo>
                    <a:pt x="19" y="118"/>
                    <a:pt x="24" y="120"/>
                    <a:pt x="29" y="121"/>
                  </a:cubicBezTo>
                  <a:cubicBezTo>
                    <a:pt x="33" y="120"/>
                    <a:pt x="38" y="120"/>
                    <a:pt x="41" y="12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5" name="Freeform 975">
              <a:extLst>
                <a:ext uri="{FF2B5EF4-FFF2-40B4-BE49-F238E27FC236}">
                  <a16:creationId xmlns:a16="http://schemas.microsoft.com/office/drawing/2014/main" id="{299376DF-EAF8-4B30-91A9-8378C21A9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647"/>
              <a:ext cx="235" cy="328"/>
            </a:xfrm>
            <a:custGeom>
              <a:avLst/>
              <a:gdLst>
                <a:gd name="T0" fmla="*/ 458 w 94"/>
                <a:gd name="T1" fmla="*/ 2197 h 123"/>
                <a:gd name="T2" fmla="*/ 563 w 94"/>
                <a:gd name="T3" fmla="*/ 2333 h 123"/>
                <a:gd name="T4" fmla="*/ 625 w 94"/>
                <a:gd name="T5" fmla="*/ 2312 h 123"/>
                <a:gd name="T6" fmla="*/ 1188 w 94"/>
                <a:gd name="T7" fmla="*/ 2240 h 123"/>
                <a:gd name="T8" fmla="*/ 1313 w 94"/>
                <a:gd name="T9" fmla="*/ 2253 h 123"/>
                <a:gd name="T10" fmla="*/ 1363 w 94"/>
                <a:gd name="T11" fmla="*/ 2141 h 123"/>
                <a:gd name="T12" fmla="*/ 1345 w 94"/>
                <a:gd name="T13" fmla="*/ 1117 h 123"/>
                <a:gd name="T14" fmla="*/ 1470 w 94"/>
                <a:gd name="T15" fmla="*/ 456 h 123"/>
                <a:gd name="T16" fmla="*/ 1438 w 94"/>
                <a:gd name="T17" fmla="*/ 227 h 123"/>
                <a:gd name="T18" fmla="*/ 1095 w 94"/>
                <a:gd name="T19" fmla="*/ 21 h 123"/>
                <a:gd name="T20" fmla="*/ 1020 w 94"/>
                <a:gd name="T21" fmla="*/ 0 h 123"/>
                <a:gd name="T22" fmla="*/ 158 w 94"/>
                <a:gd name="T23" fmla="*/ 419 h 123"/>
                <a:gd name="T24" fmla="*/ 158 w 94"/>
                <a:gd name="T25" fmla="*/ 419 h 123"/>
                <a:gd name="T26" fmla="*/ 83 w 94"/>
                <a:gd name="T27" fmla="*/ 533 h 123"/>
                <a:gd name="T28" fmla="*/ 63 w 94"/>
                <a:gd name="T29" fmla="*/ 547 h 123"/>
                <a:gd name="T30" fmla="*/ 63 w 94"/>
                <a:gd name="T31" fmla="*/ 1421 h 123"/>
                <a:gd name="T32" fmla="*/ 63 w 94"/>
                <a:gd name="T33" fmla="*/ 2141 h 123"/>
                <a:gd name="T34" fmla="*/ 63 w 94"/>
                <a:gd name="T35" fmla="*/ 2141 h 123"/>
                <a:gd name="T36" fmla="*/ 458 w 94"/>
                <a:gd name="T37" fmla="*/ 2197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4" h="123">
                  <a:moveTo>
                    <a:pt x="29" y="116"/>
                  </a:moveTo>
                  <a:cubicBezTo>
                    <a:pt x="32" y="117"/>
                    <a:pt x="35" y="120"/>
                    <a:pt x="36" y="123"/>
                  </a:cubicBezTo>
                  <a:cubicBezTo>
                    <a:pt x="37" y="122"/>
                    <a:pt x="39" y="122"/>
                    <a:pt x="40" y="122"/>
                  </a:cubicBezTo>
                  <a:cubicBezTo>
                    <a:pt x="51" y="120"/>
                    <a:pt x="57" y="117"/>
                    <a:pt x="76" y="118"/>
                  </a:cubicBezTo>
                  <a:cubicBezTo>
                    <a:pt x="79" y="118"/>
                    <a:pt x="82" y="118"/>
                    <a:pt x="84" y="119"/>
                  </a:cubicBezTo>
                  <a:cubicBezTo>
                    <a:pt x="86" y="117"/>
                    <a:pt x="87" y="115"/>
                    <a:pt x="87" y="113"/>
                  </a:cubicBezTo>
                  <a:cubicBezTo>
                    <a:pt x="85" y="101"/>
                    <a:pt x="85" y="77"/>
                    <a:pt x="86" y="59"/>
                  </a:cubicBezTo>
                  <a:cubicBezTo>
                    <a:pt x="88" y="45"/>
                    <a:pt x="90" y="32"/>
                    <a:pt x="94" y="24"/>
                  </a:cubicBezTo>
                  <a:cubicBezTo>
                    <a:pt x="91" y="19"/>
                    <a:pt x="91" y="15"/>
                    <a:pt x="92" y="12"/>
                  </a:cubicBezTo>
                  <a:cubicBezTo>
                    <a:pt x="83" y="11"/>
                    <a:pt x="75" y="8"/>
                    <a:pt x="70" y="1"/>
                  </a:cubicBezTo>
                  <a:cubicBezTo>
                    <a:pt x="69" y="1"/>
                    <a:pt x="67" y="1"/>
                    <a:pt x="65" y="0"/>
                  </a:cubicBezTo>
                  <a:cubicBezTo>
                    <a:pt x="56" y="8"/>
                    <a:pt x="29" y="2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4"/>
                    <a:pt x="7" y="26"/>
                    <a:pt x="5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37"/>
                    <a:pt x="4" y="59"/>
                    <a:pt x="4" y="75"/>
                  </a:cubicBezTo>
                  <a:cubicBezTo>
                    <a:pt x="3" y="91"/>
                    <a:pt x="3" y="111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13" y="113"/>
                    <a:pt x="21" y="113"/>
                    <a:pt x="29" y="11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6" name="Freeform 976">
              <a:extLst>
                <a:ext uri="{FF2B5EF4-FFF2-40B4-BE49-F238E27FC236}">
                  <a16:creationId xmlns:a16="http://schemas.microsoft.com/office/drawing/2014/main" id="{BA59295B-CC4E-44EE-9F39-218DA54E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732"/>
              <a:ext cx="255" cy="261"/>
            </a:xfrm>
            <a:custGeom>
              <a:avLst/>
              <a:gdLst>
                <a:gd name="T0" fmla="*/ 1550 w 102"/>
                <a:gd name="T1" fmla="*/ 1547 h 98"/>
                <a:gd name="T2" fmla="*/ 1595 w 102"/>
                <a:gd name="T3" fmla="*/ 1420 h 98"/>
                <a:gd name="T4" fmla="*/ 1595 w 102"/>
                <a:gd name="T5" fmla="*/ 815 h 98"/>
                <a:gd name="T6" fmla="*/ 1563 w 102"/>
                <a:gd name="T7" fmla="*/ 77 h 98"/>
                <a:gd name="T8" fmla="*/ 1488 w 102"/>
                <a:gd name="T9" fmla="*/ 0 h 98"/>
                <a:gd name="T10" fmla="*/ 313 w 102"/>
                <a:gd name="T11" fmla="*/ 431 h 98"/>
                <a:gd name="T12" fmla="*/ 113 w 102"/>
                <a:gd name="T13" fmla="*/ 418 h 98"/>
                <a:gd name="T14" fmla="*/ 125 w 102"/>
                <a:gd name="T15" fmla="*/ 431 h 98"/>
                <a:gd name="T16" fmla="*/ 20 w 102"/>
                <a:gd name="T17" fmla="*/ 1475 h 98"/>
                <a:gd name="T18" fmla="*/ 50 w 102"/>
                <a:gd name="T19" fmla="*/ 1795 h 98"/>
                <a:gd name="T20" fmla="*/ 720 w 102"/>
                <a:gd name="T21" fmla="*/ 1851 h 98"/>
                <a:gd name="T22" fmla="*/ 925 w 102"/>
                <a:gd name="T23" fmla="*/ 1758 h 98"/>
                <a:gd name="T24" fmla="*/ 938 w 102"/>
                <a:gd name="T25" fmla="*/ 1758 h 98"/>
                <a:gd name="T26" fmla="*/ 1238 w 102"/>
                <a:gd name="T27" fmla="*/ 1603 h 98"/>
                <a:gd name="T28" fmla="*/ 1550 w 102"/>
                <a:gd name="T29" fmla="*/ 1547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2" h="98">
                  <a:moveTo>
                    <a:pt x="99" y="82"/>
                  </a:moveTo>
                  <a:cubicBezTo>
                    <a:pt x="100" y="80"/>
                    <a:pt x="101" y="78"/>
                    <a:pt x="102" y="75"/>
                  </a:cubicBezTo>
                  <a:cubicBezTo>
                    <a:pt x="101" y="67"/>
                    <a:pt x="102" y="54"/>
                    <a:pt x="102" y="43"/>
                  </a:cubicBezTo>
                  <a:cubicBezTo>
                    <a:pt x="102" y="31"/>
                    <a:pt x="100" y="15"/>
                    <a:pt x="100" y="4"/>
                  </a:cubicBezTo>
                  <a:cubicBezTo>
                    <a:pt x="99" y="3"/>
                    <a:pt x="97" y="2"/>
                    <a:pt x="95" y="0"/>
                  </a:cubicBezTo>
                  <a:cubicBezTo>
                    <a:pt x="75" y="12"/>
                    <a:pt x="37" y="23"/>
                    <a:pt x="20" y="23"/>
                  </a:cubicBezTo>
                  <a:cubicBezTo>
                    <a:pt x="16" y="23"/>
                    <a:pt x="12" y="22"/>
                    <a:pt x="7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10" y="49"/>
                    <a:pt x="7" y="67"/>
                    <a:pt x="1" y="78"/>
                  </a:cubicBezTo>
                  <a:cubicBezTo>
                    <a:pt x="0" y="84"/>
                    <a:pt x="0" y="90"/>
                    <a:pt x="3" y="95"/>
                  </a:cubicBezTo>
                  <a:cubicBezTo>
                    <a:pt x="25" y="97"/>
                    <a:pt x="38" y="94"/>
                    <a:pt x="46" y="98"/>
                  </a:cubicBezTo>
                  <a:cubicBezTo>
                    <a:pt x="50" y="96"/>
                    <a:pt x="55" y="94"/>
                    <a:pt x="59" y="93"/>
                  </a:cubicBezTo>
                  <a:cubicBezTo>
                    <a:pt x="59" y="93"/>
                    <a:pt x="60" y="93"/>
                    <a:pt x="60" y="93"/>
                  </a:cubicBezTo>
                  <a:cubicBezTo>
                    <a:pt x="64" y="89"/>
                    <a:pt x="70" y="86"/>
                    <a:pt x="79" y="85"/>
                  </a:cubicBezTo>
                  <a:cubicBezTo>
                    <a:pt x="85" y="84"/>
                    <a:pt x="92" y="83"/>
                    <a:pt x="99" y="8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98BFFBC9-054C-45C1-B844-B84DCD0368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Simple squamous epithelium</a:t>
            </a:r>
          </a:p>
        </p:txBody>
      </p:sp>
      <p:grpSp>
        <p:nvGrpSpPr>
          <p:cNvPr id="16386" name="Group 3">
            <a:extLst>
              <a:ext uri="{FF2B5EF4-FFF2-40B4-BE49-F238E27FC236}">
                <a16:creationId xmlns:a16="http://schemas.microsoft.com/office/drawing/2014/main" id="{89847AF6-72C8-44B9-976D-DC6B3E7799EA}"/>
              </a:ext>
            </a:extLst>
          </p:cNvPr>
          <p:cNvGrpSpPr>
            <a:grpSpLocks/>
          </p:cNvGrpSpPr>
          <p:nvPr/>
        </p:nvGrpSpPr>
        <p:grpSpPr bwMode="auto">
          <a:xfrm>
            <a:off x="3076575" y="3186113"/>
            <a:ext cx="6043613" cy="477837"/>
            <a:chOff x="978" y="2007"/>
            <a:chExt cx="3807" cy="301"/>
          </a:xfrm>
        </p:grpSpPr>
        <p:sp>
          <p:nvSpPr>
            <p:cNvPr id="16504" name="Freeform 4">
              <a:extLst>
                <a:ext uri="{FF2B5EF4-FFF2-40B4-BE49-F238E27FC236}">
                  <a16:creationId xmlns:a16="http://schemas.microsoft.com/office/drawing/2014/main" id="{E8FCC7F6-EAD9-40F5-8131-2108271E1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217"/>
              <a:ext cx="635" cy="91"/>
            </a:xfrm>
            <a:custGeom>
              <a:avLst/>
              <a:gdLst>
                <a:gd name="T0" fmla="*/ 0 w 254"/>
                <a:gd name="T1" fmla="*/ 573 h 34"/>
                <a:gd name="T2" fmla="*/ 1988 w 254"/>
                <a:gd name="T3" fmla="*/ 653 h 34"/>
                <a:gd name="T4" fmla="*/ 3970 w 254"/>
                <a:gd name="T5" fmla="*/ 559 h 34"/>
                <a:gd name="T6" fmla="*/ 3970 w 254"/>
                <a:gd name="T7" fmla="*/ 559 h 34"/>
                <a:gd name="T8" fmla="*/ 3970 w 254"/>
                <a:gd name="T9" fmla="*/ 0 h 34"/>
                <a:gd name="T10" fmla="*/ 3800 w 254"/>
                <a:gd name="T11" fmla="*/ 115 h 34"/>
                <a:gd name="T12" fmla="*/ 1988 w 254"/>
                <a:gd name="T13" fmla="*/ 252 h 34"/>
                <a:gd name="T14" fmla="*/ 175 w 254"/>
                <a:gd name="T15" fmla="*/ 115 h 34"/>
                <a:gd name="T16" fmla="*/ 0 w 254"/>
                <a:gd name="T17" fmla="*/ 21 h 34"/>
                <a:gd name="T18" fmla="*/ 0 w 254"/>
                <a:gd name="T19" fmla="*/ 559 h 34"/>
                <a:gd name="T20" fmla="*/ 0 w 254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4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3" y="31"/>
                    <a:pt x="254" y="29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3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Freeform 5">
              <a:extLst>
                <a:ext uri="{FF2B5EF4-FFF2-40B4-BE49-F238E27FC236}">
                  <a16:creationId xmlns:a16="http://schemas.microsoft.com/office/drawing/2014/main" id="{198E5A4F-AE36-4DCF-A34D-1E2253D75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007"/>
              <a:ext cx="643" cy="245"/>
            </a:xfrm>
            <a:custGeom>
              <a:avLst/>
              <a:gdLst>
                <a:gd name="T0" fmla="*/ 2022 w 257"/>
                <a:gd name="T1" fmla="*/ 1736 h 92"/>
                <a:gd name="T2" fmla="*/ 208 w 257"/>
                <a:gd name="T3" fmla="*/ 1603 h 92"/>
                <a:gd name="T4" fmla="*/ 33 w 257"/>
                <a:gd name="T5" fmla="*/ 1361 h 92"/>
                <a:gd name="T6" fmla="*/ 33 w 257"/>
                <a:gd name="T7" fmla="*/ 375 h 92"/>
                <a:gd name="T8" fmla="*/ 595 w 257"/>
                <a:gd name="T9" fmla="*/ 21 h 92"/>
                <a:gd name="T10" fmla="*/ 2022 w 257"/>
                <a:gd name="T11" fmla="*/ 21 h 92"/>
                <a:gd name="T12" fmla="*/ 2022 w 257"/>
                <a:gd name="T13" fmla="*/ 21 h 92"/>
                <a:gd name="T14" fmla="*/ 3443 w 257"/>
                <a:gd name="T15" fmla="*/ 21 h 92"/>
                <a:gd name="T16" fmla="*/ 3993 w 257"/>
                <a:gd name="T17" fmla="*/ 375 h 92"/>
                <a:gd name="T18" fmla="*/ 3993 w 257"/>
                <a:gd name="T19" fmla="*/ 1361 h 92"/>
                <a:gd name="T20" fmla="*/ 3838 w 257"/>
                <a:gd name="T21" fmla="*/ 1603 h 92"/>
                <a:gd name="T22" fmla="*/ 2022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3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7" y="0"/>
                    <a:pt x="220" y="1"/>
                  </a:cubicBezTo>
                  <a:cubicBezTo>
                    <a:pt x="243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3" y="89"/>
                    <a:pt x="178" y="92"/>
                    <a:pt x="129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6" name="Oval 6">
              <a:extLst>
                <a:ext uri="{FF2B5EF4-FFF2-40B4-BE49-F238E27FC236}">
                  <a16:creationId xmlns:a16="http://schemas.microsoft.com/office/drawing/2014/main" id="{D3F23ECC-D3D4-4EF3-9367-4507B7F30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2084"/>
              <a:ext cx="160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07" name="Oval 7">
              <a:extLst>
                <a:ext uri="{FF2B5EF4-FFF2-40B4-BE49-F238E27FC236}">
                  <a16:creationId xmlns:a16="http://schemas.microsoft.com/office/drawing/2014/main" id="{7CBC5128-5F50-4A2E-B273-FCA1DBBD7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0" y="2079"/>
              <a:ext cx="160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08" name="Freeform 8">
              <a:extLst>
                <a:ext uri="{FF2B5EF4-FFF2-40B4-BE49-F238E27FC236}">
                  <a16:creationId xmlns:a16="http://schemas.microsoft.com/office/drawing/2014/main" id="{6DC1AB2E-0D09-4B79-A454-50A5243F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023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25 w 237"/>
                <a:gd name="T9" fmla="*/ 1428 h 82"/>
                <a:gd name="T10" fmla="*/ 3681 w 237"/>
                <a:gd name="T11" fmla="*/ 1180 h 82"/>
                <a:gd name="T12" fmla="*/ 3681 w 237"/>
                <a:gd name="T13" fmla="*/ 205 h 82"/>
                <a:gd name="T14" fmla="*/ 3413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2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5" y="76"/>
                  </a:cubicBezTo>
                  <a:cubicBezTo>
                    <a:pt x="237" y="72"/>
                    <a:pt x="235" y="68"/>
                    <a:pt x="235" y="63"/>
                  </a:cubicBezTo>
                  <a:cubicBezTo>
                    <a:pt x="235" y="58"/>
                    <a:pt x="235" y="17"/>
                    <a:pt x="235" y="11"/>
                  </a:cubicBezTo>
                  <a:cubicBezTo>
                    <a:pt x="235" y="6"/>
                    <a:pt x="229" y="2"/>
                    <a:pt x="218" y="0"/>
                  </a:cubicBezTo>
                  <a:cubicBezTo>
                    <a:pt x="232" y="3"/>
                    <a:pt x="227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Freeform 9">
              <a:extLst>
                <a:ext uri="{FF2B5EF4-FFF2-40B4-BE49-F238E27FC236}">
                  <a16:creationId xmlns:a16="http://schemas.microsoft.com/office/drawing/2014/main" id="{72F9A4DC-1B4C-4E13-8849-74D8540BE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2052"/>
              <a:ext cx="305" cy="189"/>
            </a:xfrm>
            <a:custGeom>
              <a:avLst/>
              <a:gdLst>
                <a:gd name="T0" fmla="*/ 0 w 122"/>
                <a:gd name="T1" fmla="*/ 1339 h 71"/>
                <a:gd name="T2" fmla="*/ 1720 w 122"/>
                <a:gd name="T3" fmla="*/ 1227 h 71"/>
                <a:gd name="T4" fmla="*/ 1875 w 122"/>
                <a:gd name="T5" fmla="*/ 977 h 71"/>
                <a:gd name="T6" fmla="*/ 1875 w 122"/>
                <a:gd name="T7" fmla="*/ 0 h 71"/>
                <a:gd name="T8" fmla="*/ 1688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0" y="65"/>
                  </a:cubicBezTo>
                  <a:cubicBezTo>
                    <a:pt x="122" y="61"/>
                    <a:pt x="120" y="57"/>
                    <a:pt x="120" y="52"/>
                  </a:cubicBezTo>
                  <a:cubicBezTo>
                    <a:pt x="120" y="47"/>
                    <a:pt x="120" y="6"/>
                    <a:pt x="120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0" name="Freeform 10">
              <a:extLst>
                <a:ext uri="{FF2B5EF4-FFF2-40B4-BE49-F238E27FC236}">
                  <a16:creationId xmlns:a16="http://schemas.microsoft.com/office/drawing/2014/main" id="{A126E099-E0A8-4CB1-AE31-B9FBCF63A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017"/>
              <a:ext cx="473" cy="182"/>
            </a:xfrm>
            <a:custGeom>
              <a:avLst/>
              <a:gdLst>
                <a:gd name="T0" fmla="*/ 0 w 189"/>
                <a:gd name="T1" fmla="*/ 1303 h 68"/>
                <a:gd name="T2" fmla="*/ 0 w 189"/>
                <a:gd name="T3" fmla="*/ 265 h 68"/>
                <a:gd name="T4" fmla="*/ 533 w 189"/>
                <a:gd name="T5" fmla="*/ 21 h 68"/>
                <a:gd name="T6" fmla="*/ 1897 w 189"/>
                <a:gd name="T7" fmla="*/ 21 h 68"/>
                <a:gd name="T8" fmla="*/ 2963 w 189"/>
                <a:gd name="T9" fmla="*/ 21 h 68"/>
                <a:gd name="T10" fmla="*/ 1554 w 189"/>
                <a:gd name="T11" fmla="*/ 78 h 68"/>
                <a:gd name="T12" fmla="*/ 438 w 189"/>
                <a:gd name="T13" fmla="*/ 230 h 68"/>
                <a:gd name="T14" fmla="*/ 0 w 189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3" y="1"/>
                    <a:pt x="34" y="1"/>
                  </a:cubicBezTo>
                  <a:cubicBezTo>
                    <a:pt x="56" y="0"/>
                    <a:pt x="121" y="1"/>
                    <a:pt x="121" y="1"/>
                  </a:cubicBezTo>
                  <a:cubicBezTo>
                    <a:pt x="132" y="1"/>
                    <a:pt x="182" y="1"/>
                    <a:pt x="189" y="1"/>
                  </a:cubicBezTo>
                  <a:cubicBezTo>
                    <a:pt x="172" y="2"/>
                    <a:pt x="134" y="2"/>
                    <a:pt x="99" y="4"/>
                  </a:cubicBezTo>
                  <a:cubicBezTo>
                    <a:pt x="63" y="5"/>
                    <a:pt x="43" y="4"/>
                    <a:pt x="28" y="12"/>
                  </a:cubicBezTo>
                  <a:cubicBezTo>
                    <a:pt x="16" y="19"/>
                    <a:pt x="7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Freeform 11">
              <a:extLst>
                <a:ext uri="{FF2B5EF4-FFF2-40B4-BE49-F238E27FC236}">
                  <a16:creationId xmlns:a16="http://schemas.microsoft.com/office/drawing/2014/main" id="{4103AB58-834E-43C2-B63D-7D7D5E17B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017"/>
              <a:ext cx="215" cy="115"/>
            </a:xfrm>
            <a:custGeom>
              <a:avLst/>
              <a:gdLst>
                <a:gd name="T0" fmla="*/ 1345 w 86"/>
                <a:gd name="T1" fmla="*/ 0 h 43"/>
                <a:gd name="T2" fmla="*/ 533 w 86"/>
                <a:gd name="T3" fmla="*/ 21 h 43"/>
                <a:gd name="T4" fmla="*/ 0 w 86"/>
                <a:gd name="T5" fmla="*/ 265 h 43"/>
                <a:gd name="T6" fmla="*/ 0 w 86"/>
                <a:gd name="T7" fmla="*/ 824 h 43"/>
                <a:gd name="T8" fmla="*/ 145 w 86"/>
                <a:gd name="T9" fmla="*/ 230 h 43"/>
                <a:gd name="T10" fmla="*/ 1345 w 86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3">
                  <a:moveTo>
                    <a:pt x="86" y="0"/>
                  </a:moveTo>
                  <a:cubicBezTo>
                    <a:pt x="67" y="0"/>
                    <a:pt x="45" y="0"/>
                    <a:pt x="34" y="1"/>
                  </a:cubicBezTo>
                  <a:cubicBezTo>
                    <a:pt x="13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2" y="36"/>
                    <a:pt x="5" y="18"/>
                    <a:pt x="9" y="12"/>
                  </a:cubicBezTo>
                  <a:cubicBezTo>
                    <a:pt x="13" y="5"/>
                    <a:pt x="28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2" name="Oval 12">
              <a:extLst>
                <a:ext uri="{FF2B5EF4-FFF2-40B4-BE49-F238E27FC236}">
                  <a16:creationId xmlns:a16="http://schemas.microsoft.com/office/drawing/2014/main" id="{604BBDAC-9529-4EB4-9555-AC7775175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076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3" name="Freeform 13">
              <a:extLst>
                <a:ext uri="{FF2B5EF4-FFF2-40B4-BE49-F238E27FC236}">
                  <a16:creationId xmlns:a16="http://schemas.microsoft.com/office/drawing/2014/main" id="{3B2E782D-FEC3-4F08-9229-0794836D6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089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39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7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4" name="Oval 14">
              <a:extLst>
                <a:ext uri="{FF2B5EF4-FFF2-40B4-BE49-F238E27FC236}">
                  <a16:creationId xmlns:a16="http://schemas.microsoft.com/office/drawing/2014/main" id="{E0DD21B0-EED2-433D-B5A6-4D8B07168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" y="2100"/>
              <a:ext cx="45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5" name="Oval 15">
              <a:extLst>
                <a:ext uri="{FF2B5EF4-FFF2-40B4-BE49-F238E27FC236}">
                  <a16:creationId xmlns:a16="http://schemas.microsoft.com/office/drawing/2014/main" id="{DCC1E6B4-5CF2-494B-A981-CD8CA1415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105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6" name="Freeform 16">
              <a:extLst>
                <a:ext uri="{FF2B5EF4-FFF2-40B4-BE49-F238E27FC236}">
                  <a16:creationId xmlns:a16="http://schemas.microsoft.com/office/drawing/2014/main" id="{2BA6490E-EA29-4474-9DF2-F86680045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247"/>
              <a:ext cx="427" cy="26"/>
            </a:xfrm>
            <a:custGeom>
              <a:avLst/>
              <a:gdLst>
                <a:gd name="T0" fmla="*/ 0 w 171"/>
                <a:gd name="T1" fmla="*/ 0 h 10"/>
                <a:gd name="T2" fmla="*/ 2662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6" y="8"/>
                    <a:pt x="171" y="3"/>
                  </a:cubicBezTo>
                  <a:cubicBezTo>
                    <a:pt x="127" y="10"/>
                    <a:pt x="33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7" name="Oval 17">
              <a:extLst>
                <a:ext uri="{FF2B5EF4-FFF2-40B4-BE49-F238E27FC236}">
                  <a16:creationId xmlns:a16="http://schemas.microsoft.com/office/drawing/2014/main" id="{0B4FCD32-7652-4220-8F21-B7430A56B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076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8" name="Freeform 18">
              <a:extLst>
                <a:ext uri="{FF2B5EF4-FFF2-40B4-BE49-F238E27FC236}">
                  <a16:creationId xmlns:a16="http://schemas.microsoft.com/office/drawing/2014/main" id="{3848578A-B848-46B6-ABEC-8E9631762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007"/>
              <a:ext cx="643" cy="245"/>
            </a:xfrm>
            <a:custGeom>
              <a:avLst/>
              <a:gdLst>
                <a:gd name="T0" fmla="*/ 2022 w 257"/>
                <a:gd name="T1" fmla="*/ 1736 h 92"/>
                <a:gd name="T2" fmla="*/ 208 w 257"/>
                <a:gd name="T3" fmla="*/ 1603 h 92"/>
                <a:gd name="T4" fmla="*/ 33 w 257"/>
                <a:gd name="T5" fmla="*/ 1361 h 92"/>
                <a:gd name="T6" fmla="*/ 33 w 257"/>
                <a:gd name="T7" fmla="*/ 375 h 92"/>
                <a:gd name="T8" fmla="*/ 595 w 257"/>
                <a:gd name="T9" fmla="*/ 21 h 92"/>
                <a:gd name="T10" fmla="*/ 2022 w 257"/>
                <a:gd name="T11" fmla="*/ 21 h 92"/>
                <a:gd name="T12" fmla="*/ 2022 w 257"/>
                <a:gd name="T13" fmla="*/ 21 h 92"/>
                <a:gd name="T14" fmla="*/ 3443 w 257"/>
                <a:gd name="T15" fmla="*/ 21 h 92"/>
                <a:gd name="T16" fmla="*/ 3993 w 257"/>
                <a:gd name="T17" fmla="*/ 375 h 92"/>
                <a:gd name="T18" fmla="*/ 3993 w 257"/>
                <a:gd name="T19" fmla="*/ 1361 h 92"/>
                <a:gd name="T20" fmla="*/ 3838 w 257"/>
                <a:gd name="T21" fmla="*/ 1603 h 92"/>
                <a:gd name="T22" fmla="*/ 2022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3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7" y="0"/>
                    <a:pt x="220" y="1"/>
                  </a:cubicBezTo>
                  <a:cubicBezTo>
                    <a:pt x="243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3" y="89"/>
                    <a:pt x="178" y="92"/>
                    <a:pt x="129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9" name="Rectangle 19">
              <a:extLst>
                <a:ext uri="{FF2B5EF4-FFF2-40B4-BE49-F238E27FC236}">
                  <a16:creationId xmlns:a16="http://schemas.microsoft.com/office/drawing/2014/main" id="{D6623BC6-2F53-427C-9CB7-9A9F57321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0" name="Freeform 20">
              <a:extLst>
                <a:ext uri="{FF2B5EF4-FFF2-40B4-BE49-F238E27FC236}">
                  <a16:creationId xmlns:a16="http://schemas.microsoft.com/office/drawing/2014/main" id="{5B5E59D2-6B2B-48C4-9E13-D969D0986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295"/>
              <a:ext cx="635" cy="13"/>
            </a:xfrm>
            <a:custGeom>
              <a:avLst/>
              <a:gdLst>
                <a:gd name="T0" fmla="*/ 0 w 254"/>
                <a:gd name="T1" fmla="*/ 0 h 5"/>
                <a:gd name="T2" fmla="*/ 0 w 254"/>
                <a:gd name="T3" fmla="*/ 21 h 5"/>
                <a:gd name="T4" fmla="*/ 1988 w 254"/>
                <a:gd name="T5" fmla="*/ 88 h 5"/>
                <a:gd name="T6" fmla="*/ 3970 w 254"/>
                <a:gd name="T7" fmla="*/ 0 h 5"/>
                <a:gd name="T8" fmla="*/ 3970 w 25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3" y="2"/>
                    <a:pt x="254" y="0"/>
                  </a:cubicBezTo>
                  <a:cubicBezTo>
                    <a:pt x="254" y="0"/>
                    <a:pt x="254" y="0"/>
                    <a:pt x="25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Oval 21">
              <a:extLst>
                <a:ext uri="{FF2B5EF4-FFF2-40B4-BE49-F238E27FC236}">
                  <a16:creationId xmlns:a16="http://schemas.microsoft.com/office/drawing/2014/main" id="{AFE9B7F8-C7D2-4B70-94EF-880A20D14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0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2" name="Oval 22">
              <a:extLst>
                <a:ext uri="{FF2B5EF4-FFF2-40B4-BE49-F238E27FC236}">
                  <a16:creationId xmlns:a16="http://schemas.microsoft.com/office/drawing/2014/main" id="{BEDD07DC-654C-4090-A28C-24CD4C0A1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2108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3" name="Oval 23">
              <a:extLst>
                <a:ext uri="{FF2B5EF4-FFF2-40B4-BE49-F238E27FC236}">
                  <a16:creationId xmlns:a16="http://schemas.microsoft.com/office/drawing/2014/main" id="{5E9EF3B9-43ED-48E2-B1EF-F64D753EC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5" y="2071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4" name="Freeform 24">
              <a:extLst>
                <a:ext uri="{FF2B5EF4-FFF2-40B4-BE49-F238E27FC236}">
                  <a16:creationId xmlns:a16="http://schemas.microsoft.com/office/drawing/2014/main" id="{335C5E59-C362-496C-AC6B-0B39449A9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217"/>
              <a:ext cx="637" cy="91"/>
            </a:xfrm>
            <a:custGeom>
              <a:avLst/>
              <a:gdLst>
                <a:gd name="T0" fmla="*/ 0 w 255"/>
                <a:gd name="T1" fmla="*/ 573 h 34"/>
                <a:gd name="T2" fmla="*/ 1978 w 255"/>
                <a:gd name="T3" fmla="*/ 653 h 34"/>
                <a:gd name="T4" fmla="*/ 3974 w 255"/>
                <a:gd name="T5" fmla="*/ 559 h 34"/>
                <a:gd name="T6" fmla="*/ 3974 w 255"/>
                <a:gd name="T7" fmla="*/ 559 h 34"/>
                <a:gd name="T8" fmla="*/ 3974 w 255"/>
                <a:gd name="T9" fmla="*/ 0 h 34"/>
                <a:gd name="T10" fmla="*/ 3787 w 255"/>
                <a:gd name="T11" fmla="*/ 115 h 34"/>
                <a:gd name="T12" fmla="*/ 1978 w 255"/>
                <a:gd name="T13" fmla="*/ 252 h 34"/>
                <a:gd name="T14" fmla="*/ 167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5" name="Freeform 25">
              <a:extLst>
                <a:ext uri="{FF2B5EF4-FFF2-40B4-BE49-F238E27FC236}">
                  <a16:creationId xmlns:a16="http://schemas.microsoft.com/office/drawing/2014/main" id="{81582716-DD0D-4462-98AE-CEDA9C850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007"/>
              <a:ext cx="640" cy="245"/>
            </a:xfrm>
            <a:custGeom>
              <a:avLst/>
              <a:gdLst>
                <a:gd name="T0" fmla="*/ 2000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00 w 256"/>
                <a:gd name="T11" fmla="*/ 21 h 92"/>
                <a:gd name="T12" fmla="*/ 2000 w 256"/>
                <a:gd name="T13" fmla="*/ 21 h 92"/>
                <a:gd name="T14" fmla="*/ 3425 w 256"/>
                <a:gd name="T15" fmla="*/ 21 h 92"/>
                <a:gd name="T16" fmla="*/ 3988 w 256"/>
                <a:gd name="T17" fmla="*/ 375 h 92"/>
                <a:gd name="T18" fmla="*/ 3988 w 256"/>
                <a:gd name="T19" fmla="*/ 1361 h 92"/>
                <a:gd name="T20" fmla="*/ 3813 w 256"/>
                <a:gd name="T21" fmla="*/ 1603 h 92"/>
                <a:gd name="T22" fmla="*/ 2000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6" name="Oval 26">
              <a:extLst>
                <a:ext uri="{FF2B5EF4-FFF2-40B4-BE49-F238E27FC236}">
                  <a16:creationId xmlns:a16="http://schemas.microsoft.com/office/drawing/2014/main" id="{3D319E7B-2CC5-4B06-8496-0A4A12CF6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2084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7" name="Oval 27">
              <a:extLst>
                <a:ext uri="{FF2B5EF4-FFF2-40B4-BE49-F238E27FC236}">
                  <a16:creationId xmlns:a16="http://schemas.microsoft.com/office/drawing/2014/main" id="{87D9EB62-BB1E-43D7-A4BF-F5BA582A6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079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8" name="Freeform 28">
              <a:extLst>
                <a:ext uri="{FF2B5EF4-FFF2-40B4-BE49-F238E27FC236}">
                  <a16:creationId xmlns:a16="http://schemas.microsoft.com/office/drawing/2014/main" id="{146D807F-BD01-4EBD-84CD-67AF14045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023"/>
              <a:ext cx="592" cy="218"/>
            </a:xfrm>
            <a:custGeom>
              <a:avLst/>
              <a:gdLst>
                <a:gd name="T0" fmla="*/ 0 w 237"/>
                <a:gd name="T1" fmla="*/ 1393 h 82"/>
                <a:gd name="T2" fmla="*/ 62 w 237"/>
                <a:gd name="T3" fmla="*/ 1428 h 82"/>
                <a:gd name="T4" fmla="*/ 1791 w 237"/>
                <a:gd name="T5" fmla="*/ 1542 h 82"/>
                <a:gd name="T6" fmla="*/ 1791 w 237"/>
                <a:gd name="T7" fmla="*/ 1542 h 82"/>
                <a:gd name="T8" fmla="*/ 3525 w 237"/>
                <a:gd name="T9" fmla="*/ 1428 h 82"/>
                <a:gd name="T10" fmla="*/ 3682 w 237"/>
                <a:gd name="T11" fmla="*/ 1180 h 82"/>
                <a:gd name="T12" fmla="*/ 3682 w 237"/>
                <a:gd name="T13" fmla="*/ 205 h 82"/>
                <a:gd name="T14" fmla="*/ 3412 w 237"/>
                <a:gd name="T15" fmla="*/ 0 h 82"/>
                <a:gd name="T16" fmla="*/ 3507 w 237"/>
                <a:gd name="T17" fmla="*/ 657 h 82"/>
                <a:gd name="T18" fmla="*/ 1341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3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9" name="Freeform 29">
              <a:extLst>
                <a:ext uri="{FF2B5EF4-FFF2-40B4-BE49-F238E27FC236}">
                  <a16:creationId xmlns:a16="http://schemas.microsoft.com/office/drawing/2014/main" id="{30D2C5DC-48FD-40FF-A036-F4B683048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052"/>
              <a:ext cx="305" cy="189"/>
            </a:xfrm>
            <a:custGeom>
              <a:avLst/>
              <a:gdLst>
                <a:gd name="T0" fmla="*/ 0 w 122"/>
                <a:gd name="T1" fmla="*/ 1339 h 71"/>
                <a:gd name="T2" fmla="*/ 1738 w 122"/>
                <a:gd name="T3" fmla="*/ 1227 h 71"/>
                <a:gd name="T4" fmla="*/ 1895 w 122"/>
                <a:gd name="T5" fmla="*/ 977 h 71"/>
                <a:gd name="T6" fmla="*/ 1895 w 122"/>
                <a:gd name="T7" fmla="*/ 0 h 71"/>
                <a:gd name="T8" fmla="*/ 1688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0" name="Freeform 30">
              <a:extLst>
                <a:ext uri="{FF2B5EF4-FFF2-40B4-BE49-F238E27FC236}">
                  <a16:creationId xmlns:a16="http://schemas.microsoft.com/office/drawing/2014/main" id="{500D4C80-634A-4834-A8EC-34950B27B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017"/>
              <a:ext cx="470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3 w 188"/>
                <a:gd name="T5" fmla="*/ 21 h 68"/>
                <a:gd name="T6" fmla="*/ 1875 w 188"/>
                <a:gd name="T7" fmla="*/ 21 h 68"/>
                <a:gd name="T8" fmla="*/ 2938 w 188"/>
                <a:gd name="T9" fmla="*/ 21 h 68"/>
                <a:gd name="T10" fmla="*/ 153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3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1" name="Freeform 31">
              <a:extLst>
                <a:ext uri="{FF2B5EF4-FFF2-40B4-BE49-F238E27FC236}">
                  <a16:creationId xmlns:a16="http://schemas.microsoft.com/office/drawing/2014/main" id="{862B14D4-2264-4D18-8D55-4E0791F9E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017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5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2" name="Oval 32">
              <a:extLst>
                <a:ext uri="{FF2B5EF4-FFF2-40B4-BE49-F238E27FC236}">
                  <a16:creationId xmlns:a16="http://schemas.microsoft.com/office/drawing/2014/main" id="{00CC6C69-D3AD-4634-955A-108F01DC0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2076"/>
              <a:ext cx="157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3" name="Freeform 33">
              <a:extLst>
                <a:ext uri="{FF2B5EF4-FFF2-40B4-BE49-F238E27FC236}">
                  <a16:creationId xmlns:a16="http://schemas.microsoft.com/office/drawing/2014/main" id="{D1CAD4EE-37CE-4C66-AD8E-BF7F4B25A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089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4" name="Oval 34">
              <a:extLst>
                <a:ext uri="{FF2B5EF4-FFF2-40B4-BE49-F238E27FC236}">
                  <a16:creationId xmlns:a16="http://schemas.microsoft.com/office/drawing/2014/main" id="{573E1E01-453A-4797-A93E-76DCFCC4B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2100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5" name="Oval 35">
              <a:extLst>
                <a:ext uri="{FF2B5EF4-FFF2-40B4-BE49-F238E27FC236}">
                  <a16:creationId xmlns:a16="http://schemas.microsoft.com/office/drawing/2014/main" id="{B0EB57E8-1645-4DAD-8D6B-58F7A40AF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10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6" name="Freeform 36">
              <a:extLst>
                <a:ext uri="{FF2B5EF4-FFF2-40B4-BE49-F238E27FC236}">
                  <a16:creationId xmlns:a16="http://schemas.microsoft.com/office/drawing/2014/main" id="{1BBD6FCE-3BC6-4089-9590-8B79E54C1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247"/>
              <a:ext cx="428" cy="26"/>
            </a:xfrm>
            <a:custGeom>
              <a:avLst/>
              <a:gdLst>
                <a:gd name="T0" fmla="*/ 0 w 171"/>
                <a:gd name="T1" fmla="*/ 0 h 10"/>
                <a:gd name="T2" fmla="*/ 2681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7" name="Oval 37">
              <a:extLst>
                <a:ext uri="{FF2B5EF4-FFF2-40B4-BE49-F238E27FC236}">
                  <a16:creationId xmlns:a16="http://schemas.microsoft.com/office/drawing/2014/main" id="{AB77C078-C561-4D20-8512-4B70228E7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2076"/>
              <a:ext cx="157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8" name="Freeform 38">
              <a:extLst>
                <a:ext uri="{FF2B5EF4-FFF2-40B4-BE49-F238E27FC236}">
                  <a16:creationId xmlns:a16="http://schemas.microsoft.com/office/drawing/2014/main" id="{914B6259-D4DD-4836-9550-33A31503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007"/>
              <a:ext cx="640" cy="245"/>
            </a:xfrm>
            <a:custGeom>
              <a:avLst/>
              <a:gdLst>
                <a:gd name="T0" fmla="*/ 2000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00 w 256"/>
                <a:gd name="T11" fmla="*/ 21 h 92"/>
                <a:gd name="T12" fmla="*/ 2000 w 256"/>
                <a:gd name="T13" fmla="*/ 21 h 92"/>
                <a:gd name="T14" fmla="*/ 3425 w 256"/>
                <a:gd name="T15" fmla="*/ 21 h 92"/>
                <a:gd name="T16" fmla="*/ 3988 w 256"/>
                <a:gd name="T17" fmla="*/ 375 h 92"/>
                <a:gd name="T18" fmla="*/ 3988 w 256"/>
                <a:gd name="T19" fmla="*/ 1361 h 92"/>
                <a:gd name="T20" fmla="*/ 3813 w 256"/>
                <a:gd name="T21" fmla="*/ 1603 h 92"/>
                <a:gd name="T22" fmla="*/ 2000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9" name="Rectangle 39">
              <a:extLst>
                <a:ext uri="{FF2B5EF4-FFF2-40B4-BE49-F238E27FC236}">
                  <a16:creationId xmlns:a16="http://schemas.microsoft.com/office/drawing/2014/main" id="{CBB8A8D4-66C3-41E2-B079-F3D5A184B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5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0" name="Freeform 40">
              <a:extLst>
                <a:ext uri="{FF2B5EF4-FFF2-40B4-BE49-F238E27FC236}">
                  <a16:creationId xmlns:a16="http://schemas.microsoft.com/office/drawing/2014/main" id="{FFD1E624-D7BB-49EA-ADD7-FB99E3052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295"/>
              <a:ext cx="637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78 w 255"/>
                <a:gd name="T5" fmla="*/ 88 h 5"/>
                <a:gd name="T6" fmla="*/ 3974 w 255"/>
                <a:gd name="T7" fmla="*/ 0 h 5"/>
                <a:gd name="T8" fmla="*/ 3974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1" name="Oval 41">
              <a:extLst>
                <a:ext uri="{FF2B5EF4-FFF2-40B4-BE49-F238E27FC236}">
                  <a16:creationId xmlns:a16="http://schemas.microsoft.com/office/drawing/2014/main" id="{9E82E84A-5D9B-4AAB-A063-A93A9A713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06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2" name="Oval 42">
              <a:extLst>
                <a:ext uri="{FF2B5EF4-FFF2-40B4-BE49-F238E27FC236}">
                  <a16:creationId xmlns:a16="http://schemas.microsoft.com/office/drawing/2014/main" id="{B4A12F26-319A-4B13-990A-545170221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2108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3" name="Oval 43">
              <a:extLst>
                <a:ext uri="{FF2B5EF4-FFF2-40B4-BE49-F238E27FC236}">
                  <a16:creationId xmlns:a16="http://schemas.microsoft.com/office/drawing/2014/main" id="{20B51B50-4934-4A72-9D5F-711085565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2071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4" name="Freeform 44">
              <a:extLst>
                <a:ext uri="{FF2B5EF4-FFF2-40B4-BE49-F238E27FC236}">
                  <a16:creationId xmlns:a16="http://schemas.microsoft.com/office/drawing/2014/main" id="{13AEF84A-A246-40C4-A5ED-AEA32955B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17"/>
              <a:ext cx="637" cy="91"/>
            </a:xfrm>
            <a:custGeom>
              <a:avLst/>
              <a:gdLst>
                <a:gd name="T0" fmla="*/ 0 w 255"/>
                <a:gd name="T1" fmla="*/ 573 h 34"/>
                <a:gd name="T2" fmla="*/ 1978 w 255"/>
                <a:gd name="T3" fmla="*/ 653 h 34"/>
                <a:gd name="T4" fmla="*/ 3974 w 255"/>
                <a:gd name="T5" fmla="*/ 559 h 34"/>
                <a:gd name="T6" fmla="*/ 3974 w 255"/>
                <a:gd name="T7" fmla="*/ 559 h 34"/>
                <a:gd name="T8" fmla="*/ 3974 w 255"/>
                <a:gd name="T9" fmla="*/ 0 h 34"/>
                <a:gd name="T10" fmla="*/ 3807 w 255"/>
                <a:gd name="T11" fmla="*/ 115 h 34"/>
                <a:gd name="T12" fmla="*/ 1978 w 255"/>
                <a:gd name="T13" fmla="*/ 252 h 34"/>
                <a:gd name="T14" fmla="*/ 167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9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50" y="4"/>
                    <a:pt x="244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9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5" name="Freeform 45">
              <a:extLst>
                <a:ext uri="{FF2B5EF4-FFF2-40B4-BE49-F238E27FC236}">
                  <a16:creationId xmlns:a16="http://schemas.microsoft.com/office/drawing/2014/main" id="{FD518A15-AF31-4EEE-A6B1-C9830B28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007"/>
              <a:ext cx="642" cy="245"/>
            </a:xfrm>
            <a:custGeom>
              <a:avLst/>
              <a:gdLst>
                <a:gd name="T0" fmla="*/ 1996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1996 w 257"/>
                <a:gd name="T11" fmla="*/ 21 h 92"/>
                <a:gd name="T12" fmla="*/ 1996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1996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8" y="92"/>
                  </a:moveTo>
                  <a:cubicBezTo>
                    <a:pt x="80" y="92"/>
                    <a:pt x="24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6" name="Oval 46">
              <a:extLst>
                <a:ext uri="{FF2B5EF4-FFF2-40B4-BE49-F238E27FC236}">
                  <a16:creationId xmlns:a16="http://schemas.microsoft.com/office/drawing/2014/main" id="{DE99F620-C240-421D-A883-ABE53891E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2084"/>
              <a:ext cx="160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7" name="Oval 47">
              <a:extLst>
                <a:ext uri="{FF2B5EF4-FFF2-40B4-BE49-F238E27FC236}">
                  <a16:creationId xmlns:a16="http://schemas.microsoft.com/office/drawing/2014/main" id="{28F5A440-F074-4574-9EF8-9CE0296FA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" y="2079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8" name="Freeform 48">
              <a:extLst>
                <a:ext uri="{FF2B5EF4-FFF2-40B4-BE49-F238E27FC236}">
                  <a16:creationId xmlns:a16="http://schemas.microsoft.com/office/drawing/2014/main" id="{E08779F7-9C72-4BF9-AD7C-4736E598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023"/>
              <a:ext cx="592" cy="218"/>
            </a:xfrm>
            <a:custGeom>
              <a:avLst/>
              <a:gdLst>
                <a:gd name="T0" fmla="*/ 0 w 237"/>
                <a:gd name="T1" fmla="*/ 1393 h 82"/>
                <a:gd name="T2" fmla="*/ 75 w 237"/>
                <a:gd name="T3" fmla="*/ 1428 h 82"/>
                <a:gd name="T4" fmla="*/ 1791 w 237"/>
                <a:gd name="T5" fmla="*/ 1542 h 82"/>
                <a:gd name="T6" fmla="*/ 1791 w 237"/>
                <a:gd name="T7" fmla="*/ 1542 h 82"/>
                <a:gd name="T8" fmla="*/ 3525 w 237"/>
                <a:gd name="T9" fmla="*/ 1428 h 82"/>
                <a:gd name="T10" fmla="*/ 3682 w 237"/>
                <a:gd name="T11" fmla="*/ 1180 h 82"/>
                <a:gd name="T12" fmla="*/ 3682 w 237"/>
                <a:gd name="T13" fmla="*/ 205 h 82"/>
                <a:gd name="T14" fmla="*/ 3412 w 237"/>
                <a:gd name="T15" fmla="*/ 0 h 82"/>
                <a:gd name="T16" fmla="*/ 3525 w 237"/>
                <a:gd name="T17" fmla="*/ 657 h 82"/>
                <a:gd name="T18" fmla="*/ 1354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2" y="75"/>
                    <a:pt x="3" y="75"/>
                    <a:pt x="5" y="76"/>
                  </a:cubicBezTo>
                  <a:cubicBezTo>
                    <a:pt x="16" y="79"/>
                    <a:pt x="69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2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3" y="3"/>
                    <a:pt x="228" y="20"/>
                    <a:pt x="226" y="35"/>
                  </a:cubicBezTo>
                  <a:cubicBezTo>
                    <a:pt x="222" y="60"/>
                    <a:pt x="199" y="75"/>
                    <a:pt x="87" y="76"/>
                  </a:cubicBezTo>
                  <a:cubicBezTo>
                    <a:pt x="48" y="77"/>
                    <a:pt x="10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9" name="Freeform 49">
              <a:extLst>
                <a:ext uri="{FF2B5EF4-FFF2-40B4-BE49-F238E27FC236}">
                  <a16:creationId xmlns:a16="http://schemas.microsoft.com/office/drawing/2014/main" id="{5C221B7C-E068-4706-90C2-643290629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052"/>
              <a:ext cx="305" cy="189"/>
            </a:xfrm>
            <a:custGeom>
              <a:avLst/>
              <a:gdLst>
                <a:gd name="T0" fmla="*/ 0 w 122"/>
                <a:gd name="T1" fmla="*/ 1339 h 71"/>
                <a:gd name="T2" fmla="*/ 1738 w 122"/>
                <a:gd name="T3" fmla="*/ 1227 h 71"/>
                <a:gd name="T4" fmla="*/ 1895 w 122"/>
                <a:gd name="T5" fmla="*/ 977 h 71"/>
                <a:gd name="T6" fmla="*/ 1895 w 122"/>
                <a:gd name="T7" fmla="*/ 0 h 71"/>
                <a:gd name="T8" fmla="*/ 1708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7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2" y="8"/>
                    <a:pt x="117" y="46"/>
                    <a:pt x="109" y="54"/>
                  </a:cubicBezTo>
                  <a:cubicBezTo>
                    <a:pt x="101" y="61"/>
                    <a:pt x="80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0" name="Freeform 50">
              <a:extLst>
                <a:ext uri="{FF2B5EF4-FFF2-40B4-BE49-F238E27FC236}">
                  <a16:creationId xmlns:a16="http://schemas.microsoft.com/office/drawing/2014/main" id="{1D12607C-BE9F-4378-9598-7C3886A2F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017"/>
              <a:ext cx="472" cy="182"/>
            </a:xfrm>
            <a:custGeom>
              <a:avLst/>
              <a:gdLst>
                <a:gd name="T0" fmla="*/ 0 w 189"/>
                <a:gd name="T1" fmla="*/ 1303 h 68"/>
                <a:gd name="T2" fmla="*/ 0 w 189"/>
                <a:gd name="T3" fmla="*/ 265 h 68"/>
                <a:gd name="T4" fmla="*/ 529 w 189"/>
                <a:gd name="T5" fmla="*/ 21 h 68"/>
                <a:gd name="T6" fmla="*/ 1883 w 189"/>
                <a:gd name="T7" fmla="*/ 21 h 68"/>
                <a:gd name="T8" fmla="*/ 2944 w 189"/>
                <a:gd name="T9" fmla="*/ 21 h 68"/>
                <a:gd name="T10" fmla="*/ 1528 w 189"/>
                <a:gd name="T11" fmla="*/ 78 h 68"/>
                <a:gd name="T12" fmla="*/ 437 w 189"/>
                <a:gd name="T13" fmla="*/ 230 h 68"/>
                <a:gd name="T14" fmla="*/ 0 w 189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1" y="1"/>
                    <a:pt x="121" y="1"/>
                  </a:cubicBezTo>
                  <a:cubicBezTo>
                    <a:pt x="131" y="1"/>
                    <a:pt x="181" y="1"/>
                    <a:pt x="189" y="1"/>
                  </a:cubicBezTo>
                  <a:cubicBezTo>
                    <a:pt x="172" y="2"/>
                    <a:pt x="134" y="2"/>
                    <a:pt x="98" y="4"/>
                  </a:cubicBezTo>
                  <a:cubicBezTo>
                    <a:pt x="63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1" name="Freeform 51">
              <a:extLst>
                <a:ext uri="{FF2B5EF4-FFF2-40B4-BE49-F238E27FC236}">
                  <a16:creationId xmlns:a16="http://schemas.microsoft.com/office/drawing/2014/main" id="{A3B481C9-73CB-4F00-BD25-F2DE4F225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017"/>
              <a:ext cx="214" cy="115"/>
            </a:xfrm>
            <a:custGeom>
              <a:avLst/>
              <a:gdLst>
                <a:gd name="T0" fmla="*/ 1326 w 86"/>
                <a:gd name="T1" fmla="*/ 0 h 43"/>
                <a:gd name="T2" fmla="*/ 528 w 86"/>
                <a:gd name="T3" fmla="*/ 21 h 43"/>
                <a:gd name="T4" fmla="*/ 0 w 86"/>
                <a:gd name="T5" fmla="*/ 265 h 43"/>
                <a:gd name="T6" fmla="*/ 0 w 86"/>
                <a:gd name="T7" fmla="*/ 824 h 43"/>
                <a:gd name="T8" fmla="*/ 137 w 86"/>
                <a:gd name="T9" fmla="*/ 230 h 43"/>
                <a:gd name="T10" fmla="*/ 1326 w 86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3">
                  <a:moveTo>
                    <a:pt x="86" y="0"/>
                  </a:moveTo>
                  <a:cubicBezTo>
                    <a:pt x="67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2" y="36"/>
                    <a:pt x="5" y="18"/>
                    <a:pt x="9" y="12"/>
                  </a:cubicBezTo>
                  <a:cubicBezTo>
                    <a:pt x="13" y="5"/>
                    <a:pt x="27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2" name="Oval 52">
              <a:extLst>
                <a:ext uri="{FF2B5EF4-FFF2-40B4-BE49-F238E27FC236}">
                  <a16:creationId xmlns:a16="http://schemas.microsoft.com/office/drawing/2014/main" id="{6A690A64-E771-44FE-9465-8FE3DF8B8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076"/>
              <a:ext cx="160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3" name="Freeform 53">
              <a:extLst>
                <a:ext uri="{FF2B5EF4-FFF2-40B4-BE49-F238E27FC236}">
                  <a16:creationId xmlns:a16="http://schemas.microsoft.com/office/drawing/2014/main" id="{C693E361-B984-4FD2-B04D-9D7C6B838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089"/>
              <a:ext cx="127" cy="88"/>
            </a:xfrm>
            <a:custGeom>
              <a:avLst/>
              <a:gdLst>
                <a:gd name="T0" fmla="*/ 558 w 51"/>
                <a:gd name="T1" fmla="*/ 0 h 33"/>
                <a:gd name="T2" fmla="*/ 650 w 51"/>
                <a:gd name="T3" fmla="*/ 205 h 33"/>
                <a:gd name="T4" fmla="*/ 217 w 51"/>
                <a:gd name="T5" fmla="*/ 547 h 33"/>
                <a:gd name="T6" fmla="*/ 0 w 51"/>
                <a:gd name="T7" fmla="*/ 491 h 33"/>
                <a:gd name="T8" fmla="*/ 341 w 51"/>
                <a:gd name="T9" fmla="*/ 627 h 33"/>
                <a:gd name="T10" fmla="*/ 787 w 51"/>
                <a:gd name="T11" fmla="*/ 285 h 33"/>
                <a:gd name="T12" fmla="*/ 558 w 51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30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6" y="31"/>
                    <a:pt x="13" y="33"/>
                    <a:pt x="22" y="33"/>
                  </a:cubicBezTo>
                  <a:cubicBezTo>
                    <a:pt x="38" y="33"/>
                    <a:pt x="51" y="25"/>
                    <a:pt x="51" y="15"/>
                  </a:cubicBezTo>
                  <a:cubicBezTo>
                    <a:pt x="51" y="9"/>
                    <a:pt x="45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4" name="Oval 54">
              <a:extLst>
                <a:ext uri="{FF2B5EF4-FFF2-40B4-BE49-F238E27FC236}">
                  <a16:creationId xmlns:a16="http://schemas.microsoft.com/office/drawing/2014/main" id="{38319612-0A9F-4AF7-8473-CDB6D57D7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2100"/>
              <a:ext cx="45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5" name="Oval 55">
              <a:extLst>
                <a:ext uri="{FF2B5EF4-FFF2-40B4-BE49-F238E27FC236}">
                  <a16:creationId xmlns:a16="http://schemas.microsoft.com/office/drawing/2014/main" id="{BC88F6BB-8F79-4B78-9749-6B908DD3D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2105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6" name="Freeform 56">
              <a:extLst>
                <a:ext uri="{FF2B5EF4-FFF2-40B4-BE49-F238E27FC236}">
                  <a16:creationId xmlns:a16="http://schemas.microsoft.com/office/drawing/2014/main" id="{24FCAEA7-CF5B-42B9-B3F2-773EE4144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247"/>
              <a:ext cx="427" cy="26"/>
            </a:xfrm>
            <a:custGeom>
              <a:avLst/>
              <a:gdLst>
                <a:gd name="T0" fmla="*/ 0 w 171"/>
                <a:gd name="T1" fmla="*/ 0 h 10"/>
                <a:gd name="T2" fmla="*/ 2662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7" name="Oval 57">
              <a:extLst>
                <a:ext uri="{FF2B5EF4-FFF2-40B4-BE49-F238E27FC236}">
                  <a16:creationId xmlns:a16="http://schemas.microsoft.com/office/drawing/2014/main" id="{C6464628-D600-4140-A6D5-33B5B1225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076"/>
              <a:ext cx="160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8" name="Freeform 58">
              <a:extLst>
                <a:ext uri="{FF2B5EF4-FFF2-40B4-BE49-F238E27FC236}">
                  <a16:creationId xmlns:a16="http://schemas.microsoft.com/office/drawing/2014/main" id="{FCE8C23B-588F-4BBB-A18A-E67D498B5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007"/>
              <a:ext cx="642" cy="245"/>
            </a:xfrm>
            <a:custGeom>
              <a:avLst/>
              <a:gdLst>
                <a:gd name="T0" fmla="*/ 1996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1996 w 257"/>
                <a:gd name="T11" fmla="*/ 21 h 92"/>
                <a:gd name="T12" fmla="*/ 1996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1996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8" y="92"/>
                  </a:moveTo>
                  <a:cubicBezTo>
                    <a:pt x="80" y="92"/>
                    <a:pt x="24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9" name="Rectangle 59">
              <a:extLst>
                <a:ext uri="{FF2B5EF4-FFF2-40B4-BE49-F238E27FC236}">
                  <a16:creationId xmlns:a16="http://schemas.microsoft.com/office/drawing/2014/main" id="{E46F8B4A-E501-4CEE-B5E5-15915BE2C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0" name="Freeform 60">
              <a:extLst>
                <a:ext uri="{FF2B5EF4-FFF2-40B4-BE49-F238E27FC236}">
                  <a16:creationId xmlns:a16="http://schemas.microsoft.com/office/drawing/2014/main" id="{A6202FA4-5FD4-4A67-9957-DC75B8B3C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95"/>
              <a:ext cx="637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78 w 255"/>
                <a:gd name="T5" fmla="*/ 88 h 5"/>
                <a:gd name="T6" fmla="*/ 3974 w 255"/>
                <a:gd name="T7" fmla="*/ 0 h 5"/>
                <a:gd name="T8" fmla="*/ 3974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9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1" name="Oval 61">
              <a:extLst>
                <a:ext uri="{FF2B5EF4-FFF2-40B4-BE49-F238E27FC236}">
                  <a16:creationId xmlns:a16="http://schemas.microsoft.com/office/drawing/2014/main" id="{FEC8E00E-70AC-4033-B304-B4E7D89D0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206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2" name="Oval 62">
              <a:extLst>
                <a:ext uri="{FF2B5EF4-FFF2-40B4-BE49-F238E27FC236}">
                  <a16:creationId xmlns:a16="http://schemas.microsoft.com/office/drawing/2014/main" id="{467FE248-3C65-4362-BAE0-5F95A606E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2108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3" name="Oval 63">
              <a:extLst>
                <a:ext uri="{FF2B5EF4-FFF2-40B4-BE49-F238E27FC236}">
                  <a16:creationId xmlns:a16="http://schemas.microsoft.com/office/drawing/2014/main" id="{C3A78C40-16B9-43A9-8E62-60744BE25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071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4" name="Freeform 64">
              <a:extLst>
                <a:ext uri="{FF2B5EF4-FFF2-40B4-BE49-F238E27FC236}">
                  <a16:creationId xmlns:a16="http://schemas.microsoft.com/office/drawing/2014/main" id="{2DDE8796-F9E3-4843-BAD8-FA212535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217"/>
              <a:ext cx="635" cy="91"/>
            </a:xfrm>
            <a:custGeom>
              <a:avLst/>
              <a:gdLst>
                <a:gd name="T0" fmla="*/ 0 w 254"/>
                <a:gd name="T1" fmla="*/ 573 h 34"/>
                <a:gd name="T2" fmla="*/ 1988 w 254"/>
                <a:gd name="T3" fmla="*/ 653 h 34"/>
                <a:gd name="T4" fmla="*/ 3970 w 254"/>
                <a:gd name="T5" fmla="*/ 559 h 34"/>
                <a:gd name="T6" fmla="*/ 3970 w 254"/>
                <a:gd name="T7" fmla="*/ 559 h 34"/>
                <a:gd name="T8" fmla="*/ 3970 w 254"/>
                <a:gd name="T9" fmla="*/ 0 h 34"/>
                <a:gd name="T10" fmla="*/ 3800 w 254"/>
                <a:gd name="T11" fmla="*/ 115 h 34"/>
                <a:gd name="T12" fmla="*/ 1988 w 254"/>
                <a:gd name="T13" fmla="*/ 252 h 34"/>
                <a:gd name="T14" fmla="*/ 158 w 254"/>
                <a:gd name="T15" fmla="*/ 115 h 34"/>
                <a:gd name="T16" fmla="*/ 0 w 254"/>
                <a:gd name="T17" fmla="*/ 21 h 34"/>
                <a:gd name="T18" fmla="*/ 0 w 254"/>
                <a:gd name="T19" fmla="*/ 559 h 34"/>
                <a:gd name="T20" fmla="*/ 0 w 254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4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5" y="34"/>
                    <a:pt x="253" y="31"/>
                    <a:pt x="254" y="29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3" y="2"/>
                    <a:pt x="249" y="4"/>
                    <a:pt x="243" y="6"/>
                  </a:cubicBezTo>
                  <a:cubicBezTo>
                    <a:pt x="231" y="10"/>
                    <a:pt x="175" y="13"/>
                    <a:pt x="127" y="13"/>
                  </a:cubicBezTo>
                  <a:cubicBezTo>
                    <a:pt x="78" y="13"/>
                    <a:pt x="23" y="10"/>
                    <a:pt x="10" y="6"/>
                  </a:cubicBezTo>
                  <a:cubicBezTo>
                    <a:pt x="4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5" name="Freeform 65">
              <a:extLst>
                <a:ext uri="{FF2B5EF4-FFF2-40B4-BE49-F238E27FC236}">
                  <a16:creationId xmlns:a16="http://schemas.microsoft.com/office/drawing/2014/main" id="{DD49FADF-9948-422F-B6D8-272B54394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007"/>
              <a:ext cx="642" cy="245"/>
            </a:xfrm>
            <a:custGeom>
              <a:avLst/>
              <a:gdLst>
                <a:gd name="T0" fmla="*/ 2008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2008 w 257"/>
                <a:gd name="T11" fmla="*/ 21 h 92"/>
                <a:gd name="T12" fmla="*/ 2008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2008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3" y="89"/>
                    <a:pt x="177" y="92"/>
                    <a:pt x="129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6" name="Oval 66">
              <a:extLst>
                <a:ext uri="{FF2B5EF4-FFF2-40B4-BE49-F238E27FC236}">
                  <a16:creationId xmlns:a16="http://schemas.microsoft.com/office/drawing/2014/main" id="{A33DE642-8DF6-4D7D-BF31-04207B5BC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084"/>
              <a:ext cx="160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7" name="Oval 67">
              <a:extLst>
                <a:ext uri="{FF2B5EF4-FFF2-40B4-BE49-F238E27FC236}">
                  <a16:creationId xmlns:a16="http://schemas.microsoft.com/office/drawing/2014/main" id="{1D61751B-A788-4DAA-913B-8FD25EF58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2079"/>
              <a:ext cx="160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8" name="Freeform 68">
              <a:extLst>
                <a:ext uri="{FF2B5EF4-FFF2-40B4-BE49-F238E27FC236}">
                  <a16:creationId xmlns:a16="http://schemas.microsoft.com/office/drawing/2014/main" id="{0A0A84C1-42BC-46A4-AC0A-C039D627B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023"/>
              <a:ext cx="592" cy="218"/>
            </a:xfrm>
            <a:custGeom>
              <a:avLst/>
              <a:gdLst>
                <a:gd name="T0" fmla="*/ 0 w 237"/>
                <a:gd name="T1" fmla="*/ 1393 h 82"/>
                <a:gd name="T2" fmla="*/ 62 w 237"/>
                <a:gd name="T3" fmla="*/ 1428 h 82"/>
                <a:gd name="T4" fmla="*/ 1778 w 237"/>
                <a:gd name="T5" fmla="*/ 1542 h 82"/>
                <a:gd name="T6" fmla="*/ 1778 w 237"/>
                <a:gd name="T7" fmla="*/ 1542 h 82"/>
                <a:gd name="T8" fmla="*/ 3507 w 237"/>
                <a:gd name="T9" fmla="*/ 1428 h 82"/>
                <a:gd name="T10" fmla="*/ 3662 w 237"/>
                <a:gd name="T11" fmla="*/ 1180 h 82"/>
                <a:gd name="T12" fmla="*/ 3662 w 237"/>
                <a:gd name="T13" fmla="*/ 205 h 82"/>
                <a:gd name="T14" fmla="*/ 3400 w 237"/>
                <a:gd name="T15" fmla="*/ 0 h 82"/>
                <a:gd name="T16" fmla="*/ 3507 w 237"/>
                <a:gd name="T17" fmla="*/ 657 h 82"/>
                <a:gd name="T18" fmla="*/ 1341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2" y="75"/>
                    <a:pt x="4" y="76"/>
                  </a:cubicBezTo>
                  <a:cubicBezTo>
                    <a:pt x="15" y="79"/>
                    <a:pt x="68" y="82"/>
                    <a:pt x="114" y="82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161" y="82"/>
                    <a:pt x="214" y="79"/>
                    <a:pt x="225" y="76"/>
                  </a:cubicBezTo>
                  <a:cubicBezTo>
                    <a:pt x="237" y="72"/>
                    <a:pt x="235" y="68"/>
                    <a:pt x="235" y="63"/>
                  </a:cubicBezTo>
                  <a:cubicBezTo>
                    <a:pt x="235" y="58"/>
                    <a:pt x="235" y="17"/>
                    <a:pt x="235" y="11"/>
                  </a:cubicBezTo>
                  <a:cubicBezTo>
                    <a:pt x="235" y="6"/>
                    <a:pt x="229" y="2"/>
                    <a:pt x="218" y="0"/>
                  </a:cubicBezTo>
                  <a:cubicBezTo>
                    <a:pt x="232" y="3"/>
                    <a:pt x="227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9" name="Freeform 69">
              <a:extLst>
                <a:ext uri="{FF2B5EF4-FFF2-40B4-BE49-F238E27FC236}">
                  <a16:creationId xmlns:a16="http://schemas.microsoft.com/office/drawing/2014/main" id="{97E2662E-ACCB-4B40-B111-6FB3FDDB7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052"/>
              <a:ext cx="307" cy="189"/>
            </a:xfrm>
            <a:custGeom>
              <a:avLst/>
              <a:gdLst>
                <a:gd name="T0" fmla="*/ 0 w 123"/>
                <a:gd name="T1" fmla="*/ 1339 h 71"/>
                <a:gd name="T2" fmla="*/ 1725 w 123"/>
                <a:gd name="T3" fmla="*/ 1227 h 71"/>
                <a:gd name="T4" fmla="*/ 1882 w 123"/>
                <a:gd name="T5" fmla="*/ 977 h 71"/>
                <a:gd name="T6" fmla="*/ 1882 w 123"/>
                <a:gd name="T7" fmla="*/ 0 h 71"/>
                <a:gd name="T8" fmla="*/ 1695 w 123"/>
                <a:gd name="T9" fmla="*/ 1020 h 71"/>
                <a:gd name="T10" fmla="*/ 0 w 123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1">
                  <a:moveTo>
                    <a:pt x="0" y="71"/>
                  </a:moveTo>
                  <a:cubicBezTo>
                    <a:pt x="47" y="71"/>
                    <a:pt x="100" y="68"/>
                    <a:pt x="111" y="65"/>
                  </a:cubicBezTo>
                  <a:cubicBezTo>
                    <a:pt x="123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2" y="8"/>
                    <a:pt x="117" y="46"/>
                    <a:pt x="109" y="54"/>
                  </a:cubicBezTo>
                  <a:cubicBezTo>
                    <a:pt x="101" y="61"/>
                    <a:pt x="80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0" name="Freeform 70">
              <a:extLst>
                <a:ext uri="{FF2B5EF4-FFF2-40B4-BE49-F238E27FC236}">
                  <a16:creationId xmlns:a16="http://schemas.microsoft.com/office/drawing/2014/main" id="{2329CC1F-6712-4E33-81BA-4430EAB6E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017"/>
              <a:ext cx="472" cy="182"/>
            </a:xfrm>
            <a:custGeom>
              <a:avLst/>
              <a:gdLst>
                <a:gd name="T0" fmla="*/ 0 w 189"/>
                <a:gd name="T1" fmla="*/ 1303 h 68"/>
                <a:gd name="T2" fmla="*/ 0 w 189"/>
                <a:gd name="T3" fmla="*/ 265 h 68"/>
                <a:gd name="T4" fmla="*/ 529 w 189"/>
                <a:gd name="T5" fmla="*/ 21 h 68"/>
                <a:gd name="T6" fmla="*/ 1883 w 189"/>
                <a:gd name="T7" fmla="*/ 21 h 68"/>
                <a:gd name="T8" fmla="*/ 2944 w 189"/>
                <a:gd name="T9" fmla="*/ 21 h 68"/>
                <a:gd name="T10" fmla="*/ 1541 w 189"/>
                <a:gd name="T11" fmla="*/ 78 h 68"/>
                <a:gd name="T12" fmla="*/ 437 w 189"/>
                <a:gd name="T13" fmla="*/ 230 h 68"/>
                <a:gd name="T14" fmla="*/ 0 w 189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1" y="1"/>
                    <a:pt x="121" y="1"/>
                  </a:cubicBezTo>
                  <a:cubicBezTo>
                    <a:pt x="132" y="1"/>
                    <a:pt x="182" y="1"/>
                    <a:pt x="189" y="1"/>
                  </a:cubicBezTo>
                  <a:cubicBezTo>
                    <a:pt x="172" y="2"/>
                    <a:pt x="134" y="2"/>
                    <a:pt x="99" y="4"/>
                  </a:cubicBezTo>
                  <a:cubicBezTo>
                    <a:pt x="63" y="5"/>
                    <a:pt x="43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1" name="Freeform 71">
              <a:extLst>
                <a:ext uri="{FF2B5EF4-FFF2-40B4-BE49-F238E27FC236}">
                  <a16:creationId xmlns:a16="http://schemas.microsoft.com/office/drawing/2014/main" id="{B9DD6C39-F900-416E-A10D-ED643C74B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017"/>
              <a:ext cx="215" cy="115"/>
            </a:xfrm>
            <a:custGeom>
              <a:avLst/>
              <a:gdLst>
                <a:gd name="T0" fmla="*/ 1345 w 86"/>
                <a:gd name="T1" fmla="*/ 0 h 43"/>
                <a:gd name="T2" fmla="*/ 533 w 86"/>
                <a:gd name="T3" fmla="*/ 21 h 43"/>
                <a:gd name="T4" fmla="*/ 0 w 86"/>
                <a:gd name="T5" fmla="*/ 265 h 43"/>
                <a:gd name="T6" fmla="*/ 0 w 86"/>
                <a:gd name="T7" fmla="*/ 824 h 43"/>
                <a:gd name="T8" fmla="*/ 145 w 86"/>
                <a:gd name="T9" fmla="*/ 230 h 43"/>
                <a:gd name="T10" fmla="*/ 1345 w 86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3">
                  <a:moveTo>
                    <a:pt x="86" y="0"/>
                  </a:moveTo>
                  <a:cubicBezTo>
                    <a:pt x="67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2" y="36"/>
                    <a:pt x="5" y="18"/>
                    <a:pt x="9" y="12"/>
                  </a:cubicBezTo>
                  <a:cubicBezTo>
                    <a:pt x="13" y="5"/>
                    <a:pt x="28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2" name="Oval 72">
              <a:extLst>
                <a:ext uri="{FF2B5EF4-FFF2-40B4-BE49-F238E27FC236}">
                  <a16:creationId xmlns:a16="http://schemas.microsoft.com/office/drawing/2014/main" id="{CA4CCB61-7017-47EF-9769-5C677491D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2076"/>
              <a:ext cx="160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3" name="Freeform 73">
              <a:extLst>
                <a:ext uri="{FF2B5EF4-FFF2-40B4-BE49-F238E27FC236}">
                  <a16:creationId xmlns:a16="http://schemas.microsoft.com/office/drawing/2014/main" id="{170DB26E-5B13-425E-B2F0-7024443CD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089"/>
              <a:ext cx="125" cy="88"/>
            </a:xfrm>
            <a:custGeom>
              <a:avLst/>
              <a:gdLst>
                <a:gd name="T0" fmla="*/ 550 w 50"/>
                <a:gd name="T1" fmla="*/ 0 h 33"/>
                <a:gd name="T2" fmla="*/ 658 w 50"/>
                <a:gd name="T3" fmla="*/ 205 h 33"/>
                <a:gd name="T4" fmla="*/ 208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50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5" y="0"/>
                  </a:moveTo>
                  <a:cubicBezTo>
                    <a:pt x="39" y="3"/>
                    <a:pt x="42" y="7"/>
                    <a:pt x="42" y="11"/>
                  </a:cubicBezTo>
                  <a:cubicBezTo>
                    <a:pt x="42" y="21"/>
                    <a:pt x="29" y="29"/>
                    <a:pt x="13" y="29"/>
                  </a:cubicBezTo>
                  <a:cubicBezTo>
                    <a:pt x="8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7" y="33"/>
                    <a:pt x="50" y="25"/>
                    <a:pt x="50" y="15"/>
                  </a:cubicBezTo>
                  <a:cubicBezTo>
                    <a:pt x="50" y="9"/>
                    <a:pt x="44" y="3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4" name="Oval 74">
              <a:extLst>
                <a:ext uri="{FF2B5EF4-FFF2-40B4-BE49-F238E27FC236}">
                  <a16:creationId xmlns:a16="http://schemas.microsoft.com/office/drawing/2014/main" id="{D8DC1C63-0A2B-453B-BB96-A7A68F051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100"/>
              <a:ext cx="45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5" name="Oval 75">
              <a:extLst>
                <a:ext uri="{FF2B5EF4-FFF2-40B4-BE49-F238E27FC236}">
                  <a16:creationId xmlns:a16="http://schemas.microsoft.com/office/drawing/2014/main" id="{A6C27916-A21A-457D-A8A7-81F241065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105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6" name="Freeform 76">
              <a:extLst>
                <a:ext uri="{FF2B5EF4-FFF2-40B4-BE49-F238E27FC236}">
                  <a16:creationId xmlns:a16="http://schemas.microsoft.com/office/drawing/2014/main" id="{CECBFB8C-FD93-4BBF-B554-087600C1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247"/>
              <a:ext cx="425" cy="26"/>
            </a:xfrm>
            <a:custGeom>
              <a:avLst/>
              <a:gdLst>
                <a:gd name="T0" fmla="*/ 0 w 170"/>
                <a:gd name="T1" fmla="*/ 0 h 10"/>
                <a:gd name="T2" fmla="*/ 2658 w 170"/>
                <a:gd name="T3" fmla="*/ 55 h 10"/>
                <a:gd name="T4" fmla="*/ 0 w 17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0">
                  <a:moveTo>
                    <a:pt x="0" y="0"/>
                  </a:moveTo>
                  <a:cubicBezTo>
                    <a:pt x="19" y="4"/>
                    <a:pt x="106" y="8"/>
                    <a:pt x="170" y="3"/>
                  </a:cubicBezTo>
                  <a:cubicBezTo>
                    <a:pt x="127" y="10"/>
                    <a:pt x="33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7" name="Oval 77">
              <a:extLst>
                <a:ext uri="{FF2B5EF4-FFF2-40B4-BE49-F238E27FC236}">
                  <a16:creationId xmlns:a16="http://schemas.microsoft.com/office/drawing/2014/main" id="{E6CDE8BF-E098-45CF-914E-7860482D7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2076"/>
              <a:ext cx="160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8" name="Freeform 78">
              <a:extLst>
                <a:ext uri="{FF2B5EF4-FFF2-40B4-BE49-F238E27FC236}">
                  <a16:creationId xmlns:a16="http://schemas.microsoft.com/office/drawing/2014/main" id="{779C3354-A2A1-4FC0-A796-A9A3C7BD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007"/>
              <a:ext cx="642" cy="245"/>
            </a:xfrm>
            <a:custGeom>
              <a:avLst/>
              <a:gdLst>
                <a:gd name="T0" fmla="*/ 2008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2008 w 257"/>
                <a:gd name="T11" fmla="*/ 21 h 92"/>
                <a:gd name="T12" fmla="*/ 2008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2008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3" y="89"/>
                    <a:pt x="177" y="92"/>
                    <a:pt x="129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9" name="Rectangle 79">
              <a:extLst>
                <a:ext uri="{FF2B5EF4-FFF2-40B4-BE49-F238E27FC236}">
                  <a16:creationId xmlns:a16="http://schemas.microsoft.com/office/drawing/2014/main" id="{FCE629EE-38F6-4925-9140-EECCDDCD4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0" name="Freeform 80">
              <a:extLst>
                <a:ext uri="{FF2B5EF4-FFF2-40B4-BE49-F238E27FC236}">
                  <a16:creationId xmlns:a16="http://schemas.microsoft.com/office/drawing/2014/main" id="{22F8DDB4-6E5A-4944-AE0C-9845128C3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295"/>
              <a:ext cx="635" cy="13"/>
            </a:xfrm>
            <a:custGeom>
              <a:avLst/>
              <a:gdLst>
                <a:gd name="T0" fmla="*/ 0 w 254"/>
                <a:gd name="T1" fmla="*/ 0 h 5"/>
                <a:gd name="T2" fmla="*/ 0 w 254"/>
                <a:gd name="T3" fmla="*/ 21 h 5"/>
                <a:gd name="T4" fmla="*/ 1988 w 254"/>
                <a:gd name="T5" fmla="*/ 88 h 5"/>
                <a:gd name="T6" fmla="*/ 3970 w 254"/>
                <a:gd name="T7" fmla="*/ 0 h 5"/>
                <a:gd name="T8" fmla="*/ 3970 w 25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5" y="5"/>
                    <a:pt x="253" y="2"/>
                    <a:pt x="254" y="0"/>
                  </a:cubicBezTo>
                  <a:cubicBezTo>
                    <a:pt x="254" y="0"/>
                    <a:pt x="254" y="0"/>
                    <a:pt x="25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1" name="Oval 81">
              <a:extLst>
                <a:ext uri="{FF2B5EF4-FFF2-40B4-BE49-F238E27FC236}">
                  <a16:creationId xmlns:a16="http://schemas.microsoft.com/office/drawing/2014/main" id="{BE128611-9C5B-44BD-8CF2-7A9915121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0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2" name="Oval 82">
              <a:extLst>
                <a:ext uri="{FF2B5EF4-FFF2-40B4-BE49-F238E27FC236}">
                  <a16:creationId xmlns:a16="http://schemas.microsoft.com/office/drawing/2014/main" id="{05800393-7F0E-467E-B411-002E177A5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2108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3" name="Oval 83">
              <a:extLst>
                <a:ext uri="{FF2B5EF4-FFF2-40B4-BE49-F238E27FC236}">
                  <a16:creationId xmlns:a16="http://schemas.microsoft.com/office/drawing/2014/main" id="{96A1EAB8-E1A3-491F-9474-5091C5BB5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2071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4" name="Freeform 84">
              <a:extLst>
                <a:ext uri="{FF2B5EF4-FFF2-40B4-BE49-F238E27FC236}">
                  <a16:creationId xmlns:a16="http://schemas.microsoft.com/office/drawing/2014/main" id="{D3E3E9DB-859C-4261-99DE-5843928A5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217"/>
              <a:ext cx="638" cy="91"/>
            </a:xfrm>
            <a:custGeom>
              <a:avLst/>
              <a:gdLst>
                <a:gd name="T0" fmla="*/ 0 w 255"/>
                <a:gd name="T1" fmla="*/ 573 h 34"/>
                <a:gd name="T2" fmla="*/ 1992 w 255"/>
                <a:gd name="T3" fmla="*/ 653 h 34"/>
                <a:gd name="T4" fmla="*/ 3993 w 255"/>
                <a:gd name="T5" fmla="*/ 559 h 34"/>
                <a:gd name="T6" fmla="*/ 3993 w 255"/>
                <a:gd name="T7" fmla="*/ 559 h 34"/>
                <a:gd name="T8" fmla="*/ 3993 w 255"/>
                <a:gd name="T9" fmla="*/ 0 h 34"/>
                <a:gd name="T10" fmla="*/ 3805 w 255"/>
                <a:gd name="T11" fmla="*/ 115 h 34"/>
                <a:gd name="T12" fmla="*/ 1992 w 255"/>
                <a:gd name="T13" fmla="*/ 252 h 34"/>
                <a:gd name="T14" fmla="*/ 175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5" name="Freeform 85">
              <a:extLst>
                <a:ext uri="{FF2B5EF4-FFF2-40B4-BE49-F238E27FC236}">
                  <a16:creationId xmlns:a16="http://schemas.microsoft.com/office/drawing/2014/main" id="{881FE6B2-B458-47B1-8B78-8AA6F5C4B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007"/>
              <a:ext cx="640" cy="245"/>
            </a:xfrm>
            <a:custGeom>
              <a:avLst/>
              <a:gdLst>
                <a:gd name="T0" fmla="*/ 2000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00 w 256"/>
                <a:gd name="T11" fmla="*/ 21 h 92"/>
                <a:gd name="T12" fmla="*/ 2000 w 256"/>
                <a:gd name="T13" fmla="*/ 21 h 92"/>
                <a:gd name="T14" fmla="*/ 3425 w 256"/>
                <a:gd name="T15" fmla="*/ 21 h 92"/>
                <a:gd name="T16" fmla="*/ 3988 w 256"/>
                <a:gd name="T17" fmla="*/ 375 h 92"/>
                <a:gd name="T18" fmla="*/ 3988 w 256"/>
                <a:gd name="T19" fmla="*/ 1361 h 92"/>
                <a:gd name="T20" fmla="*/ 3813 w 256"/>
                <a:gd name="T21" fmla="*/ 1603 h 92"/>
                <a:gd name="T22" fmla="*/ 2000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6" name="Oval 86">
              <a:extLst>
                <a:ext uri="{FF2B5EF4-FFF2-40B4-BE49-F238E27FC236}">
                  <a16:creationId xmlns:a16="http://schemas.microsoft.com/office/drawing/2014/main" id="{4F8A196F-F68B-42CB-8E36-5BB214900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5" y="2084"/>
              <a:ext cx="157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7" name="Oval 87">
              <a:extLst>
                <a:ext uri="{FF2B5EF4-FFF2-40B4-BE49-F238E27FC236}">
                  <a16:creationId xmlns:a16="http://schemas.microsoft.com/office/drawing/2014/main" id="{7A36B7B6-EAC7-40D8-AE81-10F8AFA1D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" y="2079"/>
              <a:ext cx="157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8" name="Freeform 88">
              <a:extLst>
                <a:ext uri="{FF2B5EF4-FFF2-40B4-BE49-F238E27FC236}">
                  <a16:creationId xmlns:a16="http://schemas.microsoft.com/office/drawing/2014/main" id="{080CC193-B10B-4811-9C3C-C21199427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023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3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9" name="Freeform 89">
              <a:extLst>
                <a:ext uri="{FF2B5EF4-FFF2-40B4-BE49-F238E27FC236}">
                  <a16:creationId xmlns:a16="http://schemas.microsoft.com/office/drawing/2014/main" id="{2FF57556-215A-439E-8E37-B5C33498B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052"/>
              <a:ext cx="305" cy="189"/>
            </a:xfrm>
            <a:custGeom>
              <a:avLst/>
              <a:gdLst>
                <a:gd name="T0" fmla="*/ 0 w 122"/>
                <a:gd name="T1" fmla="*/ 1339 h 71"/>
                <a:gd name="T2" fmla="*/ 1738 w 122"/>
                <a:gd name="T3" fmla="*/ 1227 h 71"/>
                <a:gd name="T4" fmla="*/ 1895 w 122"/>
                <a:gd name="T5" fmla="*/ 977 h 71"/>
                <a:gd name="T6" fmla="*/ 1895 w 122"/>
                <a:gd name="T7" fmla="*/ 0 h 71"/>
                <a:gd name="T8" fmla="*/ 1688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" name="Freeform 90">
              <a:extLst>
                <a:ext uri="{FF2B5EF4-FFF2-40B4-BE49-F238E27FC236}">
                  <a16:creationId xmlns:a16="http://schemas.microsoft.com/office/drawing/2014/main" id="{E9AFF57E-4ABB-4885-9E95-4A83DC756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017"/>
              <a:ext cx="470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3 w 188"/>
                <a:gd name="T5" fmla="*/ 21 h 68"/>
                <a:gd name="T6" fmla="*/ 1875 w 188"/>
                <a:gd name="T7" fmla="*/ 21 h 68"/>
                <a:gd name="T8" fmla="*/ 2938 w 188"/>
                <a:gd name="T9" fmla="*/ 21 h 68"/>
                <a:gd name="T10" fmla="*/ 153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3" y="5"/>
                    <a:pt x="43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" name="Freeform 91">
              <a:extLst>
                <a:ext uri="{FF2B5EF4-FFF2-40B4-BE49-F238E27FC236}">
                  <a16:creationId xmlns:a16="http://schemas.microsoft.com/office/drawing/2014/main" id="{79EB4764-7564-4453-A124-7F717928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017"/>
              <a:ext cx="212" cy="115"/>
            </a:xfrm>
            <a:custGeom>
              <a:avLst/>
              <a:gdLst>
                <a:gd name="T0" fmla="*/ 1319 w 85"/>
                <a:gd name="T1" fmla="*/ 0 h 43"/>
                <a:gd name="T2" fmla="*/ 529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37 w 85"/>
                <a:gd name="T9" fmla="*/ 230 h 43"/>
                <a:gd name="T10" fmla="*/ 1319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5" y="18"/>
                    <a:pt x="9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" name="Oval 92">
              <a:extLst>
                <a:ext uri="{FF2B5EF4-FFF2-40B4-BE49-F238E27FC236}">
                  <a16:creationId xmlns:a16="http://schemas.microsoft.com/office/drawing/2014/main" id="{94F6C4B4-4263-4E2C-BF08-1D9787258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2076"/>
              <a:ext cx="160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3" name="Freeform 93">
              <a:extLst>
                <a:ext uri="{FF2B5EF4-FFF2-40B4-BE49-F238E27FC236}">
                  <a16:creationId xmlns:a16="http://schemas.microsoft.com/office/drawing/2014/main" id="{87911BB7-456B-491B-86D8-07E29F0F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089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" name="Oval 94">
              <a:extLst>
                <a:ext uri="{FF2B5EF4-FFF2-40B4-BE49-F238E27FC236}">
                  <a16:creationId xmlns:a16="http://schemas.microsoft.com/office/drawing/2014/main" id="{1C342DC7-F5A8-41B9-9ECA-4760A2EF4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" y="2100"/>
              <a:ext cx="43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5" name="Oval 95">
              <a:extLst>
                <a:ext uri="{FF2B5EF4-FFF2-40B4-BE49-F238E27FC236}">
                  <a16:creationId xmlns:a16="http://schemas.microsoft.com/office/drawing/2014/main" id="{2A665933-B99A-432F-AF34-01C6249C7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210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6" name="Freeform 96">
              <a:extLst>
                <a:ext uri="{FF2B5EF4-FFF2-40B4-BE49-F238E27FC236}">
                  <a16:creationId xmlns:a16="http://schemas.microsoft.com/office/drawing/2014/main" id="{768DF215-B09C-4370-8BAA-F5C63B965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247"/>
              <a:ext cx="427" cy="26"/>
            </a:xfrm>
            <a:custGeom>
              <a:avLst/>
              <a:gdLst>
                <a:gd name="T0" fmla="*/ 0 w 171"/>
                <a:gd name="T1" fmla="*/ 0 h 10"/>
                <a:gd name="T2" fmla="*/ 2662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" name="Oval 97">
              <a:extLst>
                <a:ext uri="{FF2B5EF4-FFF2-40B4-BE49-F238E27FC236}">
                  <a16:creationId xmlns:a16="http://schemas.microsoft.com/office/drawing/2014/main" id="{06C0813B-8455-4BAC-BFEF-9F967586E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2076"/>
              <a:ext cx="160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8" name="Freeform 98">
              <a:extLst>
                <a:ext uri="{FF2B5EF4-FFF2-40B4-BE49-F238E27FC236}">
                  <a16:creationId xmlns:a16="http://schemas.microsoft.com/office/drawing/2014/main" id="{727CC52D-53AF-4DDA-9EDE-ABE712ACC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007"/>
              <a:ext cx="640" cy="245"/>
            </a:xfrm>
            <a:custGeom>
              <a:avLst/>
              <a:gdLst>
                <a:gd name="T0" fmla="*/ 2000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00 w 256"/>
                <a:gd name="T11" fmla="*/ 21 h 92"/>
                <a:gd name="T12" fmla="*/ 2000 w 256"/>
                <a:gd name="T13" fmla="*/ 21 h 92"/>
                <a:gd name="T14" fmla="*/ 3425 w 256"/>
                <a:gd name="T15" fmla="*/ 21 h 92"/>
                <a:gd name="T16" fmla="*/ 3988 w 256"/>
                <a:gd name="T17" fmla="*/ 375 h 92"/>
                <a:gd name="T18" fmla="*/ 3988 w 256"/>
                <a:gd name="T19" fmla="*/ 1361 h 92"/>
                <a:gd name="T20" fmla="*/ 3813 w 256"/>
                <a:gd name="T21" fmla="*/ 1603 h 92"/>
                <a:gd name="T22" fmla="*/ 2000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" name="Rectangle 99">
              <a:extLst>
                <a:ext uri="{FF2B5EF4-FFF2-40B4-BE49-F238E27FC236}">
                  <a16:creationId xmlns:a16="http://schemas.microsoft.com/office/drawing/2014/main" id="{252144C3-3813-4048-9B71-62A562068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0" name="Freeform 100">
              <a:extLst>
                <a:ext uri="{FF2B5EF4-FFF2-40B4-BE49-F238E27FC236}">
                  <a16:creationId xmlns:a16="http://schemas.microsoft.com/office/drawing/2014/main" id="{F5F7C1A3-099C-44FF-8C4A-98F1E66D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295"/>
              <a:ext cx="638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92 w 255"/>
                <a:gd name="T5" fmla="*/ 88 h 5"/>
                <a:gd name="T6" fmla="*/ 3993 w 255"/>
                <a:gd name="T7" fmla="*/ 0 h 5"/>
                <a:gd name="T8" fmla="*/ 3993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" name="Oval 101">
              <a:extLst>
                <a:ext uri="{FF2B5EF4-FFF2-40B4-BE49-F238E27FC236}">
                  <a16:creationId xmlns:a16="http://schemas.microsoft.com/office/drawing/2014/main" id="{77286EC9-2817-4AA2-9B88-A5F4DBEA7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2068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2" name="Oval 102">
              <a:extLst>
                <a:ext uri="{FF2B5EF4-FFF2-40B4-BE49-F238E27FC236}">
                  <a16:creationId xmlns:a16="http://schemas.microsoft.com/office/drawing/2014/main" id="{FBDCDB89-87F6-46FD-AF29-9B43C781B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2108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3" name="Oval 103">
              <a:extLst>
                <a:ext uri="{FF2B5EF4-FFF2-40B4-BE49-F238E27FC236}">
                  <a16:creationId xmlns:a16="http://schemas.microsoft.com/office/drawing/2014/main" id="{6E17D9FE-3F56-41CF-8E45-DF6CBA4BB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7" y="2071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4" name="Freeform 104">
              <a:extLst>
                <a:ext uri="{FF2B5EF4-FFF2-40B4-BE49-F238E27FC236}">
                  <a16:creationId xmlns:a16="http://schemas.microsoft.com/office/drawing/2014/main" id="{C774DA6D-8B81-4841-B31D-095CEE214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217"/>
              <a:ext cx="638" cy="91"/>
            </a:xfrm>
            <a:custGeom>
              <a:avLst/>
              <a:gdLst>
                <a:gd name="T0" fmla="*/ 0 w 255"/>
                <a:gd name="T1" fmla="*/ 573 h 34"/>
                <a:gd name="T2" fmla="*/ 2004 w 255"/>
                <a:gd name="T3" fmla="*/ 653 h 34"/>
                <a:gd name="T4" fmla="*/ 3993 w 255"/>
                <a:gd name="T5" fmla="*/ 559 h 34"/>
                <a:gd name="T6" fmla="*/ 3993 w 255"/>
                <a:gd name="T7" fmla="*/ 559 h 34"/>
                <a:gd name="T8" fmla="*/ 3993 w 255"/>
                <a:gd name="T9" fmla="*/ 0 h 34"/>
                <a:gd name="T10" fmla="*/ 3818 w 255"/>
                <a:gd name="T11" fmla="*/ 115 h 34"/>
                <a:gd name="T12" fmla="*/ 2004 w 255"/>
                <a:gd name="T13" fmla="*/ 252 h 34"/>
                <a:gd name="T14" fmla="*/ 175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2" y="32"/>
                    <a:pt x="79" y="34"/>
                    <a:pt x="128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50" y="4"/>
                    <a:pt x="244" y="6"/>
                  </a:cubicBezTo>
                  <a:cubicBezTo>
                    <a:pt x="231" y="10"/>
                    <a:pt x="176" y="13"/>
                    <a:pt x="128" y="13"/>
                  </a:cubicBezTo>
                  <a:cubicBezTo>
                    <a:pt x="79" y="13"/>
                    <a:pt x="24" y="10"/>
                    <a:pt x="11" y="6"/>
                  </a:cubicBezTo>
                  <a:cubicBezTo>
                    <a:pt x="5" y="4"/>
                    <a:pt x="2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5" name="Freeform 105">
              <a:extLst>
                <a:ext uri="{FF2B5EF4-FFF2-40B4-BE49-F238E27FC236}">
                  <a16:creationId xmlns:a16="http://schemas.microsoft.com/office/drawing/2014/main" id="{42B5775B-4BEE-4D87-9181-5EB4E1D7F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007"/>
              <a:ext cx="642" cy="245"/>
            </a:xfrm>
            <a:custGeom>
              <a:avLst/>
              <a:gdLst>
                <a:gd name="T0" fmla="*/ 2008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2008 w 257"/>
                <a:gd name="T11" fmla="*/ 21 h 92"/>
                <a:gd name="T12" fmla="*/ 2008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2008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2" y="89"/>
                    <a:pt x="177" y="92"/>
                    <a:pt x="129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6" name="Oval 106">
              <a:extLst>
                <a:ext uri="{FF2B5EF4-FFF2-40B4-BE49-F238E27FC236}">
                  <a16:creationId xmlns:a16="http://schemas.microsoft.com/office/drawing/2014/main" id="{09501FC3-D336-403C-973D-C5D2A0518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2084"/>
              <a:ext cx="160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7" name="Oval 107">
              <a:extLst>
                <a:ext uri="{FF2B5EF4-FFF2-40B4-BE49-F238E27FC236}">
                  <a16:creationId xmlns:a16="http://schemas.microsoft.com/office/drawing/2014/main" id="{5FC8E818-A8AF-46D7-BA86-C0FFBA113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2079"/>
              <a:ext cx="160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8" name="Freeform 108">
              <a:extLst>
                <a:ext uri="{FF2B5EF4-FFF2-40B4-BE49-F238E27FC236}">
                  <a16:creationId xmlns:a16="http://schemas.microsoft.com/office/drawing/2014/main" id="{EEDF6245-E13A-4F54-BD1C-92797B8CC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023"/>
              <a:ext cx="592" cy="218"/>
            </a:xfrm>
            <a:custGeom>
              <a:avLst/>
              <a:gdLst>
                <a:gd name="T0" fmla="*/ 0 w 237"/>
                <a:gd name="T1" fmla="*/ 1393 h 82"/>
                <a:gd name="T2" fmla="*/ 62 w 237"/>
                <a:gd name="T3" fmla="*/ 1428 h 82"/>
                <a:gd name="T4" fmla="*/ 1778 w 237"/>
                <a:gd name="T5" fmla="*/ 1542 h 82"/>
                <a:gd name="T6" fmla="*/ 1778 w 237"/>
                <a:gd name="T7" fmla="*/ 1542 h 82"/>
                <a:gd name="T8" fmla="*/ 3507 w 237"/>
                <a:gd name="T9" fmla="*/ 1428 h 82"/>
                <a:gd name="T10" fmla="*/ 3662 w 237"/>
                <a:gd name="T11" fmla="*/ 1180 h 82"/>
                <a:gd name="T12" fmla="*/ 3662 w 237"/>
                <a:gd name="T13" fmla="*/ 205 h 82"/>
                <a:gd name="T14" fmla="*/ 3400 w 237"/>
                <a:gd name="T15" fmla="*/ 0 h 82"/>
                <a:gd name="T16" fmla="*/ 3507 w 237"/>
                <a:gd name="T17" fmla="*/ 657 h 82"/>
                <a:gd name="T18" fmla="*/ 1341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2" y="75"/>
                    <a:pt x="4" y="76"/>
                  </a:cubicBezTo>
                  <a:cubicBezTo>
                    <a:pt x="15" y="79"/>
                    <a:pt x="68" y="82"/>
                    <a:pt x="114" y="82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161" y="82"/>
                    <a:pt x="213" y="79"/>
                    <a:pt x="225" y="76"/>
                  </a:cubicBezTo>
                  <a:cubicBezTo>
                    <a:pt x="237" y="72"/>
                    <a:pt x="235" y="68"/>
                    <a:pt x="235" y="63"/>
                  </a:cubicBezTo>
                  <a:cubicBezTo>
                    <a:pt x="235" y="58"/>
                    <a:pt x="235" y="17"/>
                    <a:pt x="235" y="11"/>
                  </a:cubicBezTo>
                  <a:cubicBezTo>
                    <a:pt x="235" y="6"/>
                    <a:pt x="229" y="2"/>
                    <a:pt x="218" y="0"/>
                  </a:cubicBezTo>
                  <a:cubicBezTo>
                    <a:pt x="232" y="3"/>
                    <a:pt x="227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7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9" name="Freeform 109">
              <a:extLst>
                <a:ext uri="{FF2B5EF4-FFF2-40B4-BE49-F238E27FC236}">
                  <a16:creationId xmlns:a16="http://schemas.microsoft.com/office/drawing/2014/main" id="{2F7AE364-8450-4347-8A80-D762A532B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052"/>
              <a:ext cx="307" cy="189"/>
            </a:xfrm>
            <a:custGeom>
              <a:avLst/>
              <a:gdLst>
                <a:gd name="T0" fmla="*/ 0 w 123"/>
                <a:gd name="T1" fmla="*/ 1339 h 71"/>
                <a:gd name="T2" fmla="*/ 1725 w 123"/>
                <a:gd name="T3" fmla="*/ 1227 h 71"/>
                <a:gd name="T4" fmla="*/ 1882 w 123"/>
                <a:gd name="T5" fmla="*/ 977 h 71"/>
                <a:gd name="T6" fmla="*/ 1882 w 123"/>
                <a:gd name="T7" fmla="*/ 0 h 71"/>
                <a:gd name="T8" fmla="*/ 1695 w 123"/>
                <a:gd name="T9" fmla="*/ 1020 h 71"/>
                <a:gd name="T10" fmla="*/ 0 w 123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1">
                  <a:moveTo>
                    <a:pt x="0" y="71"/>
                  </a:moveTo>
                  <a:cubicBezTo>
                    <a:pt x="47" y="71"/>
                    <a:pt x="99" y="68"/>
                    <a:pt x="111" y="65"/>
                  </a:cubicBezTo>
                  <a:cubicBezTo>
                    <a:pt x="123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2" y="8"/>
                    <a:pt x="117" y="46"/>
                    <a:pt x="109" y="54"/>
                  </a:cubicBezTo>
                  <a:cubicBezTo>
                    <a:pt x="101" y="61"/>
                    <a:pt x="80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0" name="Freeform 110">
              <a:extLst>
                <a:ext uri="{FF2B5EF4-FFF2-40B4-BE49-F238E27FC236}">
                  <a16:creationId xmlns:a16="http://schemas.microsoft.com/office/drawing/2014/main" id="{771C501F-D8EE-4ED6-9C3B-85808760F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017"/>
              <a:ext cx="472" cy="182"/>
            </a:xfrm>
            <a:custGeom>
              <a:avLst/>
              <a:gdLst>
                <a:gd name="T0" fmla="*/ 0 w 189"/>
                <a:gd name="T1" fmla="*/ 1303 h 68"/>
                <a:gd name="T2" fmla="*/ 0 w 189"/>
                <a:gd name="T3" fmla="*/ 265 h 68"/>
                <a:gd name="T4" fmla="*/ 529 w 189"/>
                <a:gd name="T5" fmla="*/ 21 h 68"/>
                <a:gd name="T6" fmla="*/ 1883 w 189"/>
                <a:gd name="T7" fmla="*/ 21 h 68"/>
                <a:gd name="T8" fmla="*/ 2944 w 189"/>
                <a:gd name="T9" fmla="*/ 21 h 68"/>
                <a:gd name="T10" fmla="*/ 1541 w 189"/>
                <a:gd name="T11" fmla="*/ 78 h 68"/>
                <a:gd name="T12" fmla="*/ 437 w 189"/>
                <a:gd name="T13" fmla="*/ 230 h 68"/>
                <a:gd name="T14" fmla="*/ 0 w 189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1" y="1"/>
                    <a:pt x="121" y="1"/>
                  </a:cubicBezTo>
                  <a:cubicBezTo>
                    <a:pt x="132" y="1"/>
                    <a:pt x="182" y="1"/>
                    <a:pt x="189" y="1"/>
                  </a:cubicBezTo>
                  <a:cubicBezTo>
                    <a:pt x="172" y="2"/>
                    <a:pt x="134" y="2"/>
                    <a:pt x="99" y="4"/>
                  </a:cubicBezTo>
                  <a:cubicBezTo>
                    <a:pt x="63" y="5"/>
                    <a:pt x="43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1" name="Freeform 111">
              <a:extLst>
                <a:ext uri="{FF2B5EF4-FFF2-40B4-BE49-F238E27FC236}">
                  <a16:creationId xmlns:a16="http://schemas.microsoft.com/office/drawing/2014/main" id="{496F8E38-6C9C-4900-A1D9-3257470A1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017"/>
              <a:ext cx="215" cy="115"/>
            </a:xfrm>
            <a:custGeom>
              <a:avLst/>
              <a:gdLst>
                <a:gd name="T0" fmla="*/ 1345 w 86"/>
                <a:gd name="T1" fmla="*/ 0 h 43"/>
                <a:gd name="T2" fmla="*/ 533 w 86"/>
                <a:gd name="T3" fmla="*/ 21 h 43"/>
                <a:gd name="T4" fmla="*/ 0 w 86"/>
                <a:gd name="T5" fmla="*/ 265 h 43"/>
                <a:gd name="T6" fmla="*/ 0 w 86"/>
                <a:gd name="T7" fmla="*/ 824 h 43"/>
                <a:gd name="T8" fmla="*/ 145 w 86"/>
                <a:gd name="T9" fmla="*/ 230 h 43"/>
                <a:gd name="T10" fmla="*/ 1345 w 86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3">
                  <a:moveTo>
                    <a:pt x="86" y="0"/>
                  </a:moveTo>
                  <a:cubicBezTo>
                    <a:pt x="67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2" y="36"/>
                    <a:pt x="5" y="18"/>
                    <a:pt x="9" y="12"/>
                  </a:cubicBezTo>
                  <a:cubicBezTo>
                    <a:pt x="13" y="5"/>
                    <a:pt x="27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2" name="Oval 112">
              <a:extLst>
                <a:ext uri="{FF2B5EF4-FFF2-40B4-BE49-F238E27FC236}">
                  <a16:creationId xmlns:a16="http://schemas.microsoft.com/office/drawing/2014/main" id="{DD6FDCAB-152C-4EE1-AAA1-0D6B40289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076"/>
              <a:ext cx="160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13" name="Freeform 113">
              <a:extLst>
                <a:ext uri="{FF2B5EF4-FFF2-40B4-BE49-F238E27FC236}">
                  <a16:creationId xmlns:a16="http://schemas.microsoft.com/office/drawing/2014/main" id="{826CDB2D-DC3B-49DE-9D60-803BAB25A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089"/>
              <a:ext cx="125" cy="88"/>
            </a:xfrm>
            <a:custGeom>
              <a:avLst/>
              <a:gdLst>
                <a:gd name="T0" fmla="*/ 550 w 50"/>
                <a:gd name="T1" fmla="*/ 0 h 33"/>
                <a:gd name="T2" fmla="*/ 645 w 50"/>
                <a:gd name="T3" fmla="*/ 205 h 33"/>
                <a:gd name="T4" fmla="*/ 208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50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5" y="0"/>
                  </a:moveTo>
                  <a:cubicBezTo>
                    <a:pt x="39" y="3"/>
                    <a:pt x="41" y="7"/>
                    <a:pt x="41" y="11"/>
                  </a:cubicBezTo>
                  <a:cubicBezTo>
                    <a:pt x="41" y="21"/>
                    <a:pt x="29" y="29"/>
                    <a:pt x="13" y="29"/>
                  </a:cubicBezTo>
                  <a:cubicBezTo>
                    <a:pt x="8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7" y="33"/>
                    <a:pt x="50" y="25"/>
                    <a:pt x="50" y="15"/>
                  </a:cubicBezTo>
                  <a:cubicBezTo>
                    <a:pt x="50" y="9"/>
                    <a:pt x="44" y="3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4" name="Oval 114">
              <a:extLst>
                <a:ext uri="{FF2B5EF4-FFF2-40B4-BE49-F238E27FC236}">
                  <a16:creationId xmlns:a16="http://schemas.microsoft.com/office/drawing/2014/main" id="{E50B0A75-6563-4CE7-AD39-FF8F96028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2100"/>
              <a:ext cx="45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15" name="Oval 115">
              <a:extLst>
                <a:ext uri="{FF2B5EF4-FFF2-40B4-BE49-F238E27FC236}">
                  <a16:creationId xmlns:a16="http://schemas.microsoft.com/office/drawing/2014/main" id="{96C347C6-33BA-4F0D-B58F-950521EF2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2105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16" name="Freeform 116">
              <a:extLst>
                <a:ext uri="{FF2B5EF4-FFF2-40B4-BE49-F238E27FC236}">
                  <a16:creationId xmlns:a16="http://schemas.microsoft.com/office/drawing/2014/main" id="{B05B8188-C577-4F84-9C68-EB85E578C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247"/>
              <a:ext cx="425" cy="26"/>
            </a:xfrm>
            <a:custGeom>
              <a:avLst/>
              <a:gdLst>
                <a:gd name="T0" fmla="*/ 0 w 170"/>
                <a:gd name="T1" fmla="*/ 0 h 10"/>
                <a:gd name="T2" fmla="*/ 2658 w 170"/>
                <a:gd name="T3" fmla="*/ 55 h 10"/>
                <a:gd name="T4" fmla="*/ 0 w 17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0">
                  <a:moveTo>
                    <a:pt x="0" y="0"/>
                  </a:moveTo>
                  <a:cubicBezTo>
                    <a:pt x="19" y="4"/>
                    <a:pt x="106" y="8"/>
                    <a:pt x="170" y="3"/>
                  </a:cubicBezTo>
                  <a:cubicBezTo>
                    <a:pt x="127" y="10"/>
                    <a:pt x="33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7" name="Oval 117">
              <a:extLst>
                <a:ext uri="{FF2B5EF4-FFF2-40B4-BE49-F238E27FC236}">
                  <a16:creationId xmlns:a16="http://schemas.microsoft.com/office/drawing/2014/main" id="{7DEDDE47-7929-40C6-AC03-8F615EE39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076"/>
              <a:ext cx="160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18" name="Freeform 118">
              <a:extLst>
                <a:ext uri="{FF2B5EF4-FFF2-40B4-BE49-F238E27FC236}">
                  <a16:creationId xmlns:a16="http://schemas.microsoft.com/office/drawing/2014/main" id="{496F4042-5970-4E58-A643-42D30A5A5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007"/>
              <a:ext cx="642" cy="245"/>
            </a:xfrm>
            <a:custGeom>
              <a:avLst/>
              <a:gdLst>
                <a:gd name="T0" fmla="*/ 2008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2008 w 257"/>
                <a:gd name="T11" fmla="*/ 21 h 92"/>
                <a:gd name="T12" fmla="*/ 2008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2008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2" y="89"/>
                    <a:pt x="177" y="92"/>
                    <a:pt x="129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9" name="Rectangle 119">
              <a:extLst>
                <a:ext uri="{FF2B5EF4-FFF2-40B4-BE49-F238E27FC236}">
                  <a16:creationId xmlns:a16="http://schemas.microsoft.com/office/drawing/2014/main" id="{D81E9AD9-D58E-4CA3-8CFB-7643F8A4E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20" name="Freeform 120">
              <a:extLst>
                <a:ext uri="{FF2B5EF4-FFF2-40B4-BE49-F238E27FC236}">
                  <a16:creationId xmlns:a16="http://schemas.microsoft.com/office/drawing/2014/main" id="{6213A666-B342-4C62-8F33-9FA284274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295"/>
              <a:ext cx="638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2004 w 255"/>
                <a:gd name="T5" fmla="*/ 88 h 5"/>
                <a:gd name="T6" fmla="*/ 3993 w 255"/>
                <a:gd name="T7" fmla="*/ 0 h 5"/>
                <a:gd name="T8" fmla="*/ 3993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79" y="5"/>
                    <a:pt x="128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1" name="Oval 121">
              <a:extLst>
                <a:ext uri="{FF2B5EF4-FFF2-40B4-BE49-F238E27FC236}">
                  <a16:creationId xmlns:a16="http://schemas.microsoft.com/office/drawing/2014/main" id="{6EE029D1-1577-4C44-9FE2-99ADAD80B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2068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22" name="Oval 122">
              <a:extLst>
                <a:ext uri="{FF2B5EF4-FFF2-40B4-BE49-F238E27FC236}">
                  <a16:creationId xmlns:a16="http://schemas.microsoft.com/office/drawing/2014/main" id="{8416F18E-C240-44BF-BD6C-0BDC6124D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" y="2108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23" name="Oval 123">
              <a:extLst>
                <a:ext uri="{FF2B5EF4-FFF2-40B4-BE49-F238E27FC236}">
                  <a16:creationId xmlns:a16="http://schemas.microsoft.com/office/drawing/2014/main" id="{B28519A0-16F5-4FAB-B8F0-FC6956761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" y="2071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87" name="Group 124">
            <a:extLst>
              <a:ext uri="{FF2B5EF4-FFF2-40B4-BE49-F238E27FC236}">
                <a16:creationId xmlns:a16="http://schemas.microsoft.com/office/drawing/2014/main" id="{5F4E59F6-0DD2-4487-98A6-3833F3DCA24A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4802188"/>
            <a:ext cx="1017588" cy="477837"/>
            <a:chOff x="867" y="3025"/>
            <a:chExt cx="641" cy="301"/>
          </a:xfrm>
        </p:grpSpPr>
        <p:sp>
          <p:nvSpPr>
            <p:cNvPr id="16484" name="Freeform 125">
              <a:extLst>
                <a:ext uri="{FF2B5EF4-FFF2-40B4-BE49-F238E27FC236}">
                  <a16:creationId xmlns:a16="http://schemas.microsoft.com/office/drawing/2014/main" id="{C51D472B-945A-4321-84A6-42E2BAE19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235"/>
              <a:ext cx="638" cy="91"/>
            </a:xfrm>
            <a:custGeom>
              <a:avLst/>
              <a:gdLst>
                <a:gd name="T0" fmla="*/ 0 w 255"/>
                <a:gd name="T1" fmla="*/ 573 h 34"/>
                <a:gd name="T2" fmla="*/ 1992 w 255"/>
                <a:gd name="T3" fmla="*/ 653 h 34"/>
                <a:gd name="T4" fmla="*/ 3993 w 255"/>
                <a:gd name="T5" fmla="*/ 559 h 34"/>
                <a:gd name="T6" fmla="*/ 3993 w 255"/>
                <a:gd name="T7" fmla="*/ 559 h 34"/>
                <a:gd name="T8" fmla="*/ 3993 w 255"/>
                <a:gd name="T9" fmla="*/ 0 h 34"/>
                <a:gd name="T10" fmla="*/ 3805 w 255"/>
                <a:gd name="T11" fmla="*/ 115 h 34"/>
                <a:gd name="T12" fmla="*/ 1992 w 255"/>
                <a:gd name="T13" fmla="*/ 252 h 34"/>
                <a:gd name="T14" fmla="*/ 175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Freeform 126">
              <a:extLst>
                <a:ext uri="{FF2B5EF4-FFF2-40B4-BE49-F238E27FC236}">
                  <a16:creationId xmlns:a16="http://schemas.microsoft.com/office/drawing/2014/main" id="{E3959902-CD13-4E91-9E8B-210EA24BD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6" name="Oval 127">
              <a:extLst>
                <a:ext uri="{FF2B5EF4-FFF2-40B4-BE49-F238E27FC236}">
                  <a16:creationId xmlns:a16="http://schemas.microsoft.com/office/drawing/2014/main" id="{B5F5152E-19E7-4309-9EFA-EB4F74136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" y="3102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7" name="Oval 128">
              <a:extLst>
                <a:ext uri="{FF2B5EF4-FFF2-40B4-BE49-F238E27FC236}">
                  <a16:creationId xmlns:a16="http://schemas.microsoft.com/office/drawing/2014/main" id="{C3C50C7B-8D0C-4585-BCD1-276C9761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3097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8" name="Freeform 129">
              <a:extLst>
                <a:ext uri="{FF2B5EF4-FFF2-40B4-BE49-F238E27FC236}">
                  <a16:creationId xmlns:a16="http://schemas.microsoft.com/office/drawing/2014/main" id="{A18ACCA7-CE23-48EB-9532-52125498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3041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" name="Freeform 130">
              <a:extLst>
                <a:ext uri="{FF2B5EF4-FFF2-40B4-BE49-F238E27FC236}">
                  <a16:creationId xmlns:a16="http://schemas.microsoft.com/office/drawing/2014/main" id="{D73644C4-4D42-46F5-B09B-99857259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070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Freeform 131">
              <a:extLst>
                <a:ext uri="{FF2B5EF4-FFF2-40B4-BE49-F238E27FC236}">
                  <a16:creationId xmlns:a16="http://schemas.microsoft.com/office/drawing/2014/main" id="{6F182AD7-C097-4114-89BC-0E226F653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1" name="Freeform 132">
              <a:extLst>
                <a:ext uri="{FF2B5EF4-FFF2-40B4-BE49-F238E27FC236}">
                  <a16:creationId xmlns:a16="http://schemas.microsoft.com/office/drawing/2014/main" id="{082003EC-5172-4350-9087-C94BA5911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2" name="Oval 133">
              <a:extLst>
                <a:ext uri="{FF2B5EF4-FFF2-40B4-BE49-F238E27FC236}">
                  <a16:creationId xmlns:a16="http://schemas.microsoft.com/office/drawing/2014/main" id="{B31B1BBD-5DF9-4CD4-B82F-85DFD4D17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93" name="Freeform 134">
              <a:extLst>
                <a:ext uri="{FF2B5EF4-FFF2-40B4-BE49-F238E27FC236}">
                  <a16:creationId xmlns:a16="http://schemas.microsoft.com/office/drawing/2014/main" id="{46222929-3B37-4D7D-90CE-15C76671C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107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Oval 135">
              <a:extLst>
                <a:ext uri="{FF2B5EF4-FFF2-40B4-BE49-F238E27FC236}">
                  <a16:creationId xmlns:a16="http://schemas.microsoft.com/office/drawing/2014/main" id="{12B50849-6812-42DF-9995-ADA72CA10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3118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95" name="Oval 136">
              <a:extLst>
                <a:ext uri="{FF2B5EF4-FFF2-40B4-BE49-F238E27FC236}">
                  <a16:creationId xmlns:a16="http://schemas.microsoft.com/office/drawing/2014/main" id="{072D1CB1-2E76-412B-9108-AD2B96273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12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96" name="Freeform 137">
              <a:extLst>
                <a:ext uri="{FF2B5EF4-FFF2-40B4-BE49-F238E27FC236}">
                  <a16:creationId xmlns:a16="http://schemas.microsoft.com/office/drawing/2014/main" id="{08E27145-6C7A-4F4E-8EE2-A8E1C85D6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3265"/>
              <a:ext cx="428" cy="26"/>
            </a:xfrm>
            <a:custGeom>
              <a:avLst/>
              <a:gdLst>
                <a:gd name="T0" fmla="*/ 0 w 171"/>
                <a:gd name="T1" fmla="*/ 0 h 10"/>
                <a:gd name="T2" fmla="*/ 2681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7" name="Oval 138">
              <a:extLst>
                <a:ext uri="{FF2B5EF4-FFF2-40B4-BE49-F238E27FC236}">
                  <a16:creationId xmlns:a16="http://schemas.microsoft.com/office/drawing/2014/main" id="{032A9590-9645-4754-8C35-44743D43A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98" name="Freeform 139">
              <a:extLst>
                <a:ext uri="{FF2B5EF4-FFF2-40B4-BE49-F238E27FC236}">
                  <a16:creationId xmlns:a16="http://schemas.microsoft.com/office/drawing/2014/main" id="{9AA70B70-4C7E-46ED-B041-A96CD93D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Rectangle 140">
              <a:extLst>
                <a:ext uri="{FF2B5EF4-FFF2-40B4-BE49-F238E27FC236}">
                  <a16:creationId xmlns:a16="http://schemas.microsoft.com/office/drawing/2014/main" id="{47E98D28-AE3E-4F12-BB8F-A5E737FC0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3270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00" name="Freeform 141">
              <a:extLst>
                <a:ext uri="{FF2B5EF4-FFF2-40B4-BE49-F238E27FC236}">
                  <a16:creationId xmlns:a16="http://schemas.microsoft.com/office/drawing/2014/main" id="{0AFE70D8-873D-4B16-A672-163B2C80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313"/>
              <a:ext cx="638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92 w 255"/>
                <a:gd name="T5" fmla="*/ 88 h 5"/>
                <a:gd name="T6" fmla="*/ 3993 w 255"/>
                <a:gd name="T7" fmla="*/ 0 h 5"/>
                <a:gd name="T8" fmla="*/ 3993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Oval 142">
              <a:extLst>
                <a:ext uri="{FF2B5EF4-FFF2-40B4-BE49-F238E27FC236}">
                  <a16:creationId xmlns:a16="http://schemas.microsoft.com/office/drawing/2014/main" id="{104F9FAD-2CC2-4E46-9E00-99F439DD0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08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02" name="Oval 143">
              <a:extLst>
                <a:ext uri="{FF2B5EF4-FFF2-40B4-BE49-F238E27FC236}">
                  <a16:creationId xmlns:a16="http://schemas.microsoft.com/office/drawing/2014/main" id="{BF08D301-D0B0-4D00-8FF2-9D90F6651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" y="3126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03" name="Oval 144">
              <a:extLst>
                <a:ext uri="{FF2B5EF4-FFF2-40B4-BE49-F238E27FC236}">
                  <a16:creationId xmlns:a16="http://schemas.microsoft.com/office/drawing/2014/main" id="{868E06D2-0AC9-4F63-A73C-0E0513DDE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3089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88" name="Group 145">
            <a:extLst>
              <a:ext uri="{FF2B5EF4-FFF2-40B4-BE49-F238E27FC236}">
                <a16:creationId xmlns:a16="http://schemas.microsoft.com/office/drawing/2014/main" id="{DF1CBEA6-7B89-46A9-8DBC-F43B6081CA69}"/>
              </a:ext>
            </a:extLst>
          </p:cNvPr>
          <p:cNvGrpSpPr>
            <a:grpSpLocks/>
          </p:cNvGrpSpPr>
          <p:nvPr/>
        </p:nvGrpSpPr>
        <p:grpSpPr bwMode="auto">
          <a:xfrm>
            <a:off x="3716338" y="4803775"/>
            <a:ext cx="1017587" cy="477838"/>
            <a:chOff x="867" y="3025"/>
            <a:chExt cx="641" cy="301"/>
          </a:xfrm>
        </p:grpSpPr>
        <p:sp>
          <p:nvSpPr>
            <p:cNvPr id="16464" name="Freeform 146">
              <a:extLst>
                <a:ext uri="{FF2B5EF4-FFF2-40B4-BE49-F238E27FC236}">
                  <a16:creationId xmlns:a16="http://schemas.microsoft.com/office/drawing/2014/main" id="{2B34500B-3B96-446F-A3C1-3DE12E50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235"/>
              <a:ext cx="638" cy="91"/>
            </a:xfrm>
            <a:custGeom>
              <a:avLst/>
              <a:gdLst>
                <a:gd name="T0" fmla="*/ 0 w 255"/>
                <a:gd name="T1" fmla="*/ 573 h 34"/>
                <a:gd name="T2" fmla="*/ 1992 w 255"/>
                <a:gd name="T3" fmla="*/ 653 h 34"/>
                <a:gd name="T4" fmla="*/ 3993 w 255"/>
                <a:gd name="T5" fmla="*/ 559 h 34"/>
                <a:gd name="T6" fmla="*/ 3993 w 255"/>
                <a:gd name="T7" fmla="*/ 559 h 34"/>
                <a:gd name="T8" fmla="*/ 3993 w 255"/>
                <a:gd name="T9" fmla="*/ 0 h 34"/>
                <a:gd name="T10" fmla="*/ 3805 w 255"/>
                <a:gd name="T11" fmla="*/ 115 h 34"/>
                <a:gd name="T12" fmla="*/ 1992 w 255"/>
                <a:gd name="T13" fmla="*/ 252 h 34"/>
                <a:gd name="T14" fmla="*/ 175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147">
              <a:extLst>
                <a:ext uri="{FF2B5EF4-FFF2-40B4-BE49-F238E27FC236}">
                  <a16:creationId xmlns:a16="http://schemas.microsoft.com/office/drawing/2014/main" id="{8545A24D-AB4B-43D4-9621-7ABBEE183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Oval 148">
              <a:extLst>
                <a:ext uri="{FF2B5EF4-FFF2-40B4-BE49-F238E27FC236}">
                  <a16:creationId xmlns:a16="http://schemas.microsoft.com/office/drawing/2014/main" id="{EEA01761-7528-4C22-8EAB-6BD6E019A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" y="3102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67" name="Oval 149">
              <a:extLst>
                <a:ext uri="{FF2B5EF4-FFF2-40B4-BE49-F238E27FC236}">
                  <a16:creationId xmlns:a16="http://schemas.microsoft.com/office/drawing/2014/main" id="{92FFB90E-B38B-4D8E-90DB-A1B8CCD73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3097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68" name="Freeform 150">
              <a:extLst>
                <a:ext uri="{FF2B5EF4-FFF2-40B4-BE49-F238E27FC236}">
                  <a16:creationId xmlns:a16="http://schemas.microsoft.com/office/drawing/2014/main" id="{5B7A08D4-8BD1-4EBB-BC2C-2AA6572C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3041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9" name="Freeform 151">
              <a:extLst>
                <a:ext uri="{FF2B5EF4-FFF2-40B4-BE49-F238E27FC236}">
                  <a16:creationId xmlns:a16="http://schemas.microsoft.com/office/drawing/2014/main" id="{66ED393D-69B8-400D-9E37-3B3476D69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070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0" name="Freeform 152">
              <a:extLst>
                <a:ext uri="{FF2B5EF4-FFF2-40B4-BE49-F238E27FC236}">
                  <a16:creationId xmlns:a16="http://schemas.microsoft.com/office/drawing/2014/main" id="{8272F8E9-34B6-41EC-A3CC-FE3B8A3B0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1" name="Freeform 153">
              <a:extLst>
                <a:ext uri="{FF2B5EF4-FFF2-40B4-BE49-F238E27FC236}">
                  <a16:creationId xmlns:a16="http://schemas.microsoft.com/office/drawing/2014/main" id="{1ED1CE92-BD63-4B46-83FE-4CE81890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2" name="Oval 154">
              <a:extLst>
                <a:ext uri="{FF2B5EF4-FFF2-40B4-BE49-F238E27FC236}">
                  <a16:creationId xmlns:a16="http://schemas.microsoft.com/office/drawing/2014/main" id="{99E246B1-0BEA-4414-AF89-418A3E104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3" name="Freeform 155">
              <a:extLst>
                <a:ext uri="{FF2B5EF4-FFF2-40B4-BE49-F238E27FC236}">
                  <a16:creationId xmlns:a16="http://schemas.microsoft.com/office/drawing/2014/main" id="{3609DD22-07E7-4DB4-90C6-507325642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107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4" name="Oval 156">
              <a:extLst>
                <a:ext uri="{FF2B5EF4-FFF2-40B4-BE49-F238E27FC236}">
                  <a16:creationId xmlns:a16="http://schemas.microsoft.com/office/drawing/2014/main" id="{9DFB28EB-B8DA-41DA-9BB6-82A951FD1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3118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5" name="Oval 157">
              <a:extLst>
                <a:ext uri="{FF2B5EF4-FFF2-40B4-BE49-F238E27FC236}">
                  <a16:creationId xmlns:a16="http://schemas.microsoft.com/office/drawing/2014/main" id="{84589B05-EC2F-46D7-9F36-55590DA51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12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6" name="Freeform 158">
              <a:extLst>
                <a:ext uri="{FF2B5EF4-FFF2-40B4-BE49-F238E27FC236}">
                  <a16:creationId xmlns:a16="http://schemas.microsoft.com/office/drawing/2014/main" id="{F7314533-FE9D-4923-B425-94A398B42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3265"/>
              <a:ext cx="428" cy="26"/>
            </a:xfrm>
            <a:custGeom>
              <a:avLst/>
              <a:gdLst>
                <a:gd name="T0" fmla="*/ 0 w 171"/>
                <a:gd name="T1" fmla="*/ 0 h 10"/>
                <a:gd name="T2" fmla="*/ 2681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Oval 159">
              <a:extLst>
                <a:ext uri="{FF2B5EF4-FFF2-40B4-BE49-F238E27FC236}">
                  <a16:creationId xmlns:a16="http://schemas.microsoft.com/office/drawing/2014/main" id="{DEA1A1E2-AEE2-47D8-8BD2-D1934BE19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8" name="Freeform 160">
              <a:extLst>
                <a:ext uri="{FF2B5EF4-FFF2-40B4-BE49-F238E27FC236}">
                  <a16:creationId xmlns:a16="http://schemas.microsoft.com/office/drawing/2014/main" id="{EBA2B4E3-22B9-4006-97B6-4CEEE933A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9" name="Rectangle 161">
              <a:extLst>
                <a:ext uri="{FF2B5EF4-FFF2-40B4-BE49-F238E27FC236}">
                  <a16:creationId xmlns:a16="http://schemas.microsoft.com/office/drawing/2014/main" id="{A0BF8443-881C-4F12-B675-1EB2E0EBE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3270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0" name="Freeform 162">
              <a:extLst>
                <a:ext uri="{FF2B5EF4-FFF2-40B4-BE49-F238E27FC236}">
                  <a16:creationId xmlns:a16="http://schemas.microsoft.com/office/drawing/2014/main" id="{3BFA75EB-C443-4302-8D59-647FB215B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313"/>
              <a:ext cx="638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92 w 255"/>
                <a:gd name="T5" fmla="*/ 88 h 5"/>
                <a:gd name="T6" fmla="*/ 3993 w 255"/>
                <a:gd name="T7" fmla="*/ 0 h 5"/>
                <a:gd name="T8" fmla="*/ 3993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1" name="Oval 163">
              <a:extLst>
                <a:ext uri="{FF2B5EF4-FFF2-40B4-BE49-F238E27FC236}">
                  <a16:creationId xmlns:a16="http://schemas.microsoft.com/office/drawing/2014/main" id="{04471793-C671-4E16-BCC4-072BE885B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08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2" name="Oval 164">
              <a:extLst>
                <a:ext uri="{FF2B5EF4-FFF2-40B4-BE49-F238E27FC236}">
                  <a16:creationId xmlns:a16="http://schemas.microsoft.com/office/drawing/2014/main" id="{5C88F24E-90DC-4178-9D7E-DC731DBB5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" y="3126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3" name="Oval 165">
              <a:extLst>
                <a:ext uri="{FF2B5EF4-FFF2-40B4-BE49-F238E27FC236}">
                  <a16:creationId xmlns:a16="http://schemas.microsoft.com/office/drawing/2014/main" id="{549488FC-54C8-4BBD-86BD-E98E1AFA1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3089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89" name="Group 166">
            <a:extLst>
              <a:ext uri="{FF2B5EF4-FFF2-40B4-BE49-F238E27FC236}">
                <a16:creationId xmlns:a16="http://schemas.microsoft.com/office/drawing/2014/main" id="{26874C4D-6BC6-4EAA-8185-2C86CD435A24}"/>
              </a:ext>
            </a:extLst>
          </p:cNvPr>
          <p:cNvGrpSpPr>
            <a:grpSpLocks/>
          </p:cNvGrpSpPr>
          <p:nvPr/>
        </p:nvGrpSpPr>
        <p:grpSpPr bwMode="auto">
          <a:xfrm>
            <a:off x="4860925" y="4803775"/>
            <a:ext cx="1017588" cy="477838"/>
            <a:chOff x="867" y="3025"/>
            <a:chExt cx="641" cy="301"/>
          </a:xfrm>
        </p:grpSpPr>
        <p:sp>
          <p:nvSpPr>
            <p:cNvPr id="16444" name="Freeform 167">
              <a:extLst>
                <a:ext uri="{FF2B5EF4-FFF2-40B4-BE49-F238E27FC236}">
                  <a16:creationId xmlns:a16="http://schemas.microsoft.com/office/drawing/2014/main" id="{7BD2CE5E-DA20-4E5A-AC0B-5789C22AB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235"/>
              <a:ext cx="638" cy="91"/>
            </a:xfrm>
            <a:custGeom>
              <a:avLst/>
              <a:gdLst>
                <a:gd name="T0" fmla="*/ 0 w 255"/>
                <a:gd name="T1" fmla="*/ 573 h 34"/>
                <a:gd name="T2" fmla="*/ 1992 w 255"/>
                <a:gd name="T3" fmla="*/ 653 h 34"/>
                <a:gd name="T4" fmla="*/ 3993 w 255"/>
                <a:gd name="T5" fmla="*/ 559 h 34"/>
                <a:gd name="T6" fmla="*/ 3993 w 255"/>
                <a:gd name="T7" fmla="*/ 559 h 34"/>
                <a:gd name="T8" fmla="*/ 3993 w 255"/>
                <a:gd name="T9" fmla="*/ 0 h 34"/>
                <a:gd name="T10" fmla="*/ 3805 w 255"/>
                <a:gd name="T11" fmla="*/ 115 h 34"/>
                <a:gd name="T12" fmla="*/ 1992 w 255"/>
                <a:gd name="T13" fmla="*/ 252 h 34"/>
                <a:gd name="T14" fmla="*/ 175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168">
              <a:extLst>
                <a:ext uri="{FF2B5EF4-FFF2-40B4-BE49-F238E27FC236}">
                  <a16:creationId xmlns:a16="http://schemas.microsoft.com/office/drawing/2014/main" id="{2EFCA08D-3F36-4389-AA8F-58657A277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Oval 169">
              <a:extLst>
                <a:ext uri="{FF2B5EF4-FFF2-40B4-BE49-F238E27FC236}">
                  <a16:creationId xmlns:a16="http://schemas.microsoft.com/office/drawing/2014/main" id="{2A5BFB8B-738D-475F-BCA0-96BE8CC80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" y="3102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47" name="Oval 170">
              <a:extLst>
                <a:ext uri="{FF2B5EF4-FFF2-40B4-BE49-F238E27FC236}">
                  <a16:creationId xmlns:a16="http://schemas.microsoft.com/office/drawing/2014/main" id="{8F9FA73A-72B9-48BA-A0E4-33DC00D4E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3097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48" name="Freeform 171">
              <a:extLst>
                <a:ext uri="{FF2B5EF4-FFF2-40B4-BE49-F238E27FC236}">
                  <a16:creationId xmlns:a16="http://schemas.microsoft.com/office/drawing/2014/main" id="{06B6381E-BFEC-4D52-80E9-60C1473D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3041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172">
              <a:extLst>
                <a:ext uri="{FF2B5EF4-FFF2-40B4-BE49-F238E27FC236}">
                  <a16:creationId xmlns:a16="http://schemas.microsoft.com/office/drawing/2014/main" id="{1BD94C35-E1C9-4335-9C0A-CBF44949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070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173">
              <a:extLst>
                <a:ext uri="{FF2B5EF4-FFF2-40B4-BE49-F238E27FC236}">
                  <a16:creationId xmlns:a16="http://schemas.microsoft.com/office/drawing/2014/main" id="{613F4E10-8513-4E09-BE88-76064839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174">
              <a:extLst>
                <a:ext uri="{FF2B5EF4-FFF2-40B4-BE49-F238E27FC236}">
                  <a16:creationId xmlns:a16="http://schemas.microsoft.com/office/drawing/2014/main" id="{9E204140-C0B3-4534-8564-70C8FE44A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Oval 175">
              <a:extLst>
                <a:ext uri="{FF2B5EF4-FFF2-40B4-BE49-F238E27FC236}">
                  <a16:creationId xmlns:a16="http://schemas.microsoft.com/office/drawing/2014/main" id="{A6E3BC06-29C3-4660-B88F-7CC45DE18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3" name="Freeform 176">
              <a:extLst>
                <a:ext uri="{FF2B5EF4-FFF2-40B4-BE49-F238E27FC236}">
                  <a16:creationId xmlns:a16="http://schemas.microsoft.com/office/drawing/2014/main" id="{47DAF095-12EE-4F6E-868F-511B5D0FE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107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Oval 177">
              <a:extLst>
                <a:ext uri="{FF2B5EF4-FFF2-40B4-BE49-F238E27FC236}">
                  <a16:creationId xmlns:a16="http://schemas.microsoft.com/office/drawing/2014/main" id="{F15457C6-4365-496F-B3A7-A5F8E9650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3118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5" name="Oval 178">
              <a:extLst>
                <a:ext uri="{FF2B5EF4-FFF2-40B4-BE49-F238E27FC236}">
                  <a16:creationId xmlns:a16="http://schemas.microsoft.com/office/drawing/2014/main" id="{E59C37A7-ED6C-482F-9D2D-FDF32A540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12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6" name="Freeform 179">
              <a:extLst>
                <a:ext uri="{FF2B5EF4-FFF2-40B4-BE49-F238E27FC236}">
                  <a16:creationId xmlns:a16="http://schemas.microsoft.com/office/drawing/2014/main" id="{FA13D7DD-BF37-4454-AD1E-9748DD299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3265"/>
              <a:ext cx="428" cy="26"/>
            </a:xfrm>
            <a:custGeom>
              <a:avLst/>
              <a:gdLst>
                <a:gd name="T0" fmla="*/ 0 w 171"/>
                <a:gd name="T1" fmla="*/ 0 h 10"/>
                <a:gd name="T2" fmla="*/ 2681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Oval 180">
              <a:extLst>
                <a:ext uri="{FF2B5EF4-FFF2-40B4-BE49-F238E27FC236}">
                  <a16:creationId xmlns:a16="http://schemas.microsoft.com/office/drawing/2014/main" id="{1B53DDC2-B6A6-49B4-83D0-0CE164CCA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8" name="Freeform 181">
              <a:extLst>
                <a:ext uri="{FF2B5EF4-FFF2-40B4-BE49-F238E27FC236}">
                  <a16:creationId xmlns:a16="http://schemas.microsoft.com/office/drawing/2014/main" id="{0A477AF3-CB4F-44E3-B97A-DE938F57E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Rectangle 182">
              <a:extLst>
                <a:ext uri="{FF2B5EF4-FFF2-40B4-BE49-F238E27FC236}">
                  <a16:creationId xmlns:a16="http://schemas.microsoft.com/office/drawing/2014/main" id="{703A7605-2139-4229-928D-F0CA3B24C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3270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60" name="Freeform 183">
              <a:extLst>
                <a:ext uri="{FF2B5EF4-FFF2-40B4-BE49-F238E27FC236}">
                  <a16:creationId xmlns:a16="http://schemas.microsoft.com/office/drawing/2014/main" id="{C3BAFA23-CB9B-4BFD-B0A9-08D626E5B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313"/>
              <a:ext cx="638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92 w 255"/>
                <a:gd name="T5" fmla="*/ 88 h 5"/>
                <a:gd name="T6" fmla="*/ 3993 w 255"/>
                <a:gd name="T7" fmla="*/ 0 h 5"/>
                <a:gd name="T8" fmla="*/ 3993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Oval 184">
              <a:extLst>
                <a:ext uri="{FF2B5EF4-FFF2-40B4-BE49-F238E27FC236}">
                  <a16:creationId xmlns:a16="http://schemas.microsoft.com/office/drawing/2014/main" id="{466031D1-D64D-4A4C-8503-1A99A6338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08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62" name="Oval 185">
              <a:extLst>
                <a:ext uri="{FF2B5EF4-FFF2-40B4-BE49-F238E27FC236}">
                  <a16:creationId xmlns:a16="http://schemas.microsoft.com/office/drawing/2014/main" id="{2BB08B4D-3901-4894-A5EE-3E27E2444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" y="3126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63" name="Oval 186">
              <a:extLst>
                <a:ext uri="{FF2B5EF4-FFF2-40B4-BE49-F238E27FC236}">
                  <a16:creationId xmlns:a16="http://schemas.microsoft.com/office/drawing/2014/main" id="{2F8CE97C-0C8B-491E-BD8D-B3782E97C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3089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90" name="Group 187">
            <a:extLst>
              <a:ext uri="{FF2B5EF4-FFF2-40B4-BE49-F238E27FC236}">
                <a16:creationId xmlns:a16="http://schemas.microsoft.com/office/drawing/2014/main" id="{D4B3DE78-92A1-4FE1-83D7-493C53D90CFC}"/>
              </a:ext>
            </a:extLst>
          </p:cNvPr>
          <p:cNvGrpSpPr>
            <a:grpSpLocks/>
          </p:cNvGrpSpPr>
          <p:nvPr/>
        </p:nvGrpSpPr>
        <p:grpSpPr bwMode="auto">
          <a:xfrm>
            <a:off x="6865938" y="4830763"/>
            <a:ext cx="1017587" cy="390525"/>
            <a:chOff x="3425" y="3043"/>
            <a:chExt cx="641" cy="246"/>
          </a:xfrm>
        </p:grpSpPr>
        <p:sp>
          <p:nvSpPr>
            <p:cNvPr id="16427" name="Freeform 188">
              <a:extLst>
                <a:ext uri="{FF2B5EF4-FFF2-40B4-BE49-F238E27FC236}">
                  <a16:creationId xmlns:a16="http://schemas.microsoft.com/office/drawing/2014/main" id="{90FEF194-6AC9-4DF7-87A9-A08BEB4F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8" name="Oval 189">
              <a:extLst>
                <a:ext uri="{FF2B5EF4-FFF2-40B4-BE49-F238E27FC236}">
                  <a16:creationId xmlns:a16="http://schemas.microsoft.com/office/drawing/2014/main" id="{AD6CFE3E-2D94-4179-A785-68BF67323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3120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9" name="Oval 190">
              <a:extLst>
                <a:ext uri="{FF2B5EF4-FFF2-40B4-BE49-F238E27FC236}">
                  <a16:creationId xmlns:a16="http://schemas.microsoft.com/office/drawing/2014/main" id="{29BBB81D-2DF6-48D9-9B83-46E6B8824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3115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0" name="Freeform 191">
              <a:extLst>
                <a:ext uri="{FF2B5EF4-FFF2-40B4-BE49-F238E27FC236}">
                  <a16:creationId xmlns:a16="http://schemas.microsoft.com/office/drawing/2014/main" id="{29568C03-9867-4AFB-AF51-8D4833696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059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192">
              <a:extLst>
                <a:ext uri="{FF2B5EF4-FFF2-40B4-BE49-F238E27FC236}">
                  <a16:creationId xmlns:a16="http://schemas.microsoft.com/office/drawing/2014/main" id="{42C3CC25-7CC9-4E74-A2B5-12A13FD18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088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193">
              <a:extLst>
                <a:ext uri="{FF2B5EF4-FFF2-40B4-BE49-F238E27FC236}">
                  <a16:creationId xmlns:a16="http://schemas.microsoft.com/office/drawing/2014/main" id="{E344FE1F-E258-49E1-831D-3629E393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194">
              <a:extLst>
                <a:ext uri="{FF2B5EF4-FFF2-40B4-BE49-F238E27FC236}">
                  <a16:creationId xmlns:a16="http://schemas.microsoft.com/office/drawing/2014/main" id="{EDBAA83B-E6E4-4279-A6A9-A61DCCFE2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Oval 195">
              <a:extLst>
                <a:ext uri="{FF2B5EF4-FFF2-40B4-BE49-F238E27FC236}">
                  <a16:creationId xmlns:a16="http://schemas.microsoft.com/office/drawing/2014/main" id="{0FB803C7-6952-4736-ABE7-C47583EDF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5" name="Freeform 196">
              <a:extLst>
                <a:ext uri="{FF2B5EF4-FFF2-40B4-BE49-F238E27FC236}">
                  <a16:creationId xmlns:a16="http://schemas.microsoft.com/office/drawing/2014/main" id="{BE4CE6B6-2AA2-4517-8CD0-7DEDEF375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125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Oval 197">
              <a:extLst>
                <a:ext uri="{FF2B5EF4-FFF2-40B4-BE49-F238E27FC236}">
                  <a16:creationId xmlns:a16="http://schemas.microsoft.com/office/drawing/2014/main" id="{F93FFD55-BEE3-4118-9018-A30DE40B0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3136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7" name="Oval 198">
              <a:extLst>
                <a:ext uri="{FF2B5EF4-FFF2-40B4-BE49-F238E27FC236}">
                  <a16:creationId xmlns:a16="http://schemas.microsoft.com/office/drawing/2014/main" id="{E62DB624-0981-41D1-9D75-EE050DFB6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4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8" name="Oval 199">
              <a:extLst>
                <a:ext uri="{FF2B5EF4-FFF2-40B4-BE49-F238E27FC236}">
                  <a16:creationId xmlns:a16="http://schemas.microsoft.com/office/drawing/2014/main" id="{7354C498-9324-4ABC-96F7-BF66EFE01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9" name="Freeform 200">
              <a:extLst>
                <a:ext uri="{FF2B5EF4-FFF2-40B4-BE49-F238E27FC236}">
                  <a16:creationId xmlns:a16="http://schemas.microsoft.com/office/drawing/2014/main" id="{995F28F0-DF1E-40D7-B96C-EB572BF30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Rectangle 201">
              <a:extLst>
                <a:ext uri="{FF2B5EF4-FFF2-40B4-BE49-F238E27FC236}">
                  <a16:creationId xmlns:a16="http://schemas.microsoft.com/office/drawing/2014/main" id="{7DC40B8B-89D5-4C7A-A531-6DA66BB94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328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41" name="Oval 202">
              <a:extLst>
                <a:ext uri="{FF2B5EF4-FFF2-40B4-BE49-F238E27FC236}">
                  <a16:creationId xmlns:a16="http://schemas.microsoft.com/office/drawing/2014/main" id="{FBCB549A-3E4B-488A-BC9B-153B7ED55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04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42" name="Oval 203">
              <a:extLst>
                <a:ext uri="{FF2B5EF4-FFF2-40B4-BE49-F238E27FC236}">
                  <a16:creationId xmlns:a16="http://schemas.microsoft.com/office/drawing/2014/main" id="{85F44309-F52D-402B-A4B7-8ED04E4DD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314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43" name="Oval 204">
              <a:extLst>
                <a:ext uri="{FF2B5EF4-FFF2-40B4-BE49-F238E27FC236}">
                  <a16:creationId xmlns:a16="http://schemas.microsoft.com/office/drawing/2014/main" id="{CB17558E-9240-4BDC-A46D-3A92362AB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3107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91" name="Group 205">
            <a:extLst>
              <a:ext uri="{FF2B5EF4-FFF2-40B4-BE49-F238E27FC236}">
                <a16:creationId xmlns:a16="http://schemas.microsoft.com/office/drawing/2014/main" id="{D42D7D45-4C78-4699-B619-9A85BB34AF62}"/>
              </a:ext>
            </a:extLst>
          </p:cNvPr>
          <p:cNvGrpSpPr>
            <a:grpSpLocks/>
          </p:cNvGrpSpPr>
          <p:nvPr/>
        </p:nvGrpSpPr>
        <p:grpSpPr bwMode="auto">
          <a:xfrm>
            <a:off x="7961313" y="4821238"/>
            <a:ext cx="1017587" cy="390525"/>
            <a:chOff x="3425" y="3043"/>
            <a:chExt cx="641" cy="246"/>
          </a:xfrm>
        </p:grpSpPr>
        <p:sp>
          <p:nvSpPr>
            <p:cNvPr id="16410" name="Freeform 206">
              <a:extLst>
                <a:ext uri="{FF2B5EF4-FFF2-40B4-BE49-F238E27FC236}">
                  <a16:creationId xmlns:a16="http://schemas.microsoft.com/office/drawing/2014/main" id="{DF4BFF01-73AD-44E5-9B7C-E21C0A48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Oval 207">
              <a:extLst>
                <a:ext uri="{FF2B5EF4-FFF2-40B4-BE49-F238E27FC236}">
                  <a16:creationId xmlns:a16="http://schemas.microsoft.com/office/drawing/2014/main" id="{32D947E3-18E5-448E-9740-D49F5E70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3120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2" name="Oval 208">
              <a:extLst>
                <a:ext uri="{FF2B5EF4-FFF2-40B4-BE49-F238E27FC236}">
                  <a16:creationId xmlns:a16="http://schemas.microsoft.com/office/drawing/2014/main" id="{17C66470-F37A-4D86-8D20-083492470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3115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3" name="Freeform 209">
              <a:extLst>
                <a:ext uri="{FF2B5EF4-FFF2-40B4-BE49-F238E27FC236}">
                  <a16:creationId xmlns:a16="http://schemas.microsoft.com/office/drawing/2014/main" id="{4C43FE6C-13A4-43FA-9BCF-65BE7A1B4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059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Freeform 210">
              <a:extLst>
                <a:ext uri="{FF2B5EF4-FFF2-40B4-BE49-F238E27FC236}">
                  <a16:creationId xmlns:a16="http://schemas.microsoft.com/office/drawing/2014/main" id="{68D1DB9A-5CA6-44FD-A136-98226E084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088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211">
              <a:extLst>
                <a:ext uri="{FF2B5EF4-FFF2-40B4-BE49-F238E27FC236}">
                  <a16:creationId xmlns:a16="http://schemas.microsoft.com/office/drawing/2014/main" id="{B65A277A-E4B0-49AD-ABD5-6BFA13F29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6" name="Freeform 212">
              <a:extLst>
                <a:ext uri="{FF2B5EF4-FFF2-40B4-BE49-F238E27FC236}">
                  <a16:creationId xmlns:a16="http://schemas.microsoft.com/office/drawing/2014/main" id="{2BAE36E6-67DD-4710-B6CD-8CE042C4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7" name="Oval 213">
              <a:extLst>
                <a:ext uri="{FF2B5EF4-FFF2-40B4-BE49-F238E27FC236}">
                  <a16:creationId xmlns:a16="http://schemas.microsoft.com/office/drawing/2014/main" id="{561B8FBD-D642-41BD-BD6A-34DCAB7D8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8" name="Freeform 214">
              <a:extLst>
                <a:ext uri="{FF2B5EF4-FFF2-40B4-BE49-F238E27FC236}">
                  <a16:creationId xmlns:a16="http://schemas.microsoft.com/office/drawing/2014/main" id="{10423AD4-7A15-4398-9D4A-1F2AF5FC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125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9" name="Oval 215">
              <a:extLst>
                <a:ext uri="{FF2B5EF4-FFF2-40B4-BE49-F238E27FC236}">
                  <a16:creationId xmlns:a16="http://schemas.microsoft.com/office/drawing/2014/main" id="{3DF577FC-0325-49BB-9335-E86575DFE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3136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0" name="Oval 216">
              <a:extLst>
                <a:ext uri="{FF2B5EF4-FFF2-40B4-BE49-F238E27FC236}">
                  <a16:creationId xmlns:a16="http://schemas.microsoft.com/office/drawing/2014/main" id="{C41FECD4-22B9-4184-A9BE-589A76BB1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4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1" name="Oval 217">
              <a:extLst>
                <a:ext uri="{FF2B5EF4-FFF2-40B4-BE49-F238E27FC236}">
                  <a16:creationId xmlns:a16="http://schemas.microsoft.com/office/drawing/2014/main" id="{DC0051E7-9C6E-47D6-9E03-EF8EFD14F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2" name="Freeform 218">
              <a:extLst>
                <a:ext uri="{FF2B5EF4-FFF2-40B4-BE49-F238E27FC236}">
                  <a16:creationId xmlns:a16="http://schemas.microsoft.com/office/drawing/2014/main" id="{94A5CD6B-4F7F-4D8A-905A-25A47FC21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Rectangle 219">
              <a:extLst>
                <a:ext uri="{FF2B5EF4-FFF2-40B4-BE49-F238E27FC236}">
                  <a16:creationId xmlns:a16="http://schemas.microsoft.com/office/drawing/2014/main" id="{DB1F7836-2257-4C85-9592-52C8BF95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328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4" name="Oval 220">
              <a:extLst>
                <a:ext uri="{FF2B5EF4-FFF2-40B4-BE49-F238E27FC236}">
                  <a16:creationId xmlns:a16="http://schemas.microsoft.com/office/drawing/2014/main" id="{A8F7B9BB-331D-4595-8E2F-CA9924177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04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5" name="Oval 221">
              <a:extLst>
                <a:ext uri="{FF2B5EF4-FFF2-40B4-BE49-F238E27FC236}">
                  <a16:creationId xmlns:a16="http://schemas.microsoft.com/office/drawing/2014/main" id="{A0B6F6EC-F805-4B5F-91A8-A5A172C40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314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6" name="Oval 222">
              <a:extLst>
                <a:ext uri="{FF2B5EF4-FFF2-40B4-BE49-F238E27FC236}">
                  <a16:creationId xmlns:a16="http://schemas.microsoft.com/office/drawing/2014/main" id="{96094F99-E478-448D-9508-E0BF036B4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3107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92" name="Group 223">
            <a:extLst>
              <a:ext uri="{FF2B5EF4-FFF2-40B4-BE49-F238E27FC236}">
                <a16:creationId xmlns:a16="http://schemas.microsoft.com/office/drawing/2014/main" id="{8AA9BCBA-DD33-4940-B821-CEA893105685}"/>
              </a:ext>
            </a:extLst>
          </p:cNvPr>
          <p:cNvGrpSpPr>
            <a:grpSpLocks/>
          </p:cNvGrpSpPr>
          <p:nvPr/>
        </p:nvGrpSpPr>
        <p:grpSpPr bwMode="auto">
          <a:xfrm>
            <a:off x="9066213" y="4821238"/>
            <a:ext cx="1017587" cy="390525"/>
            <a:chOff x="3425" y="3043"/>
            <a:chExt cx="641" cy="246"/>
          </a:xfrm>
        </p:grpSpPr>
        <p:sp>
          <p:nvSpPr>
            <p:cNvPr id="16393" name="Freeform 224">
              <a:extLst>
                <a:ext uri="{FF2B5EF4-FFF2-40B4-BE49-F238E27FC236}">
                  <a16:creationId xmlns:a16="http://schemas.microsoft.com/office/drawing/2014/main" id="{296DB960-BC10-4A8E-B3D6-2AADD0FFF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4" name="Oval 225">
              <a:extLst>
                <a:ext uri="{FF2B5EF4-FFF2-40B4-BE49-F238E27FC236}">
                  <a16:creationId xmlns:a16="http://schemas.microsoft.com/office/drawing/2014/main" id="{9BF2F368-BF67-434D-B0AB-9DBEDB987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3120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395" name="Oval 226">
              <a:extLst>
                <a:ext uri="{FF2B5EF4-FFF2-40B4-BE49-F238E27FC236}">
                  <a16:creationId xmlns:a16="http://schemas.microsoft.com/office/drawing/2014/main" id="{F888A200-2913-4F2B-9325-BA785BADE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3115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396" name="Freeform 227">
              <a:extLst>
                <a:ext uri="{FF2B5EF4-FFF2-40B4-BE49-F238E27FC236}">
                  <a16:creationId xmlns:a16="http://schemas.microsoft.com/office/drawing/2014/main" id="{127E27E5-70F6-481E-980F-D6390E7AC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059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7" name="Freeform 228">
              <a:extLst>
                <a:ext uri="{FF2B5EF4-FFF2-40B4-BE49-F238E27FC236}">
                  <a16:creationId xmlns:a16="http://schemas.microsoft.com/office/drawing/2014/main" id="{2809FF55-52B3-442B-BA29-7CB674860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088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8" name="Freeform 229">
              <a:extLst>
                <a:ext uri="{FF2B5EF4-FFF2-40B4-BE49-F238E27FC236}">
                  <a16:creationId xmlns:a16="http://schemas.microsoft.com/office/drawing/2014/main" id="{3D2FA2FA-F594-4278-97FE-E0D8DFA73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9" name="Freeform 230">
              <a:extLst>
                <a:ext uri="{FF2B5EF4-FFF2-40B4-BE49-F238E27FC236}">
                  <a16:creationId xmlns:a16="http://schemas.microsoft.com/office/drawing/2014/main" id="{878FFC72-2A2E-42D2-A60D-15BFF4849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0" name="Oval 231">
              <a:extLst>
                <a:ext uri="{FF2B5EF4-FFF2-40B4-BE49-F238E27FC236}">
                  <a16:creationId xmlns:a16="http://schemas.microsoft.com/office/drawing/2014/main" id="{47A99BCA-2109-425F-AD78-19A440516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1" name="Freeform 232">
              <a:extLst>
                <a:ext uri="{FF2B5EF4-FFF2-40B4-BE49-F238E27FC236}">
                  <a16:creationId xmlns:a16="http://schemas.microsoft.com/office/drawing/2014/main" id="{D0C910BC-AF75-4429-8045-AA8AE6A1A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125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Oval 233">
              <a:extLst>
                <a:ext uri="{FF2B5EF4-FFF2-40B4-BE49-F238E27FC236}">
                  <a16:creationId xmlns:a16="http://schemas.microsoft.com/office/drawing/2014/main" id="{B9F4D91C-DA87-48B7-AA3E-430876616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3136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3" name="Oval 234">
              <a:extLst>
                <a:ext uri="{FF2B5EF4-FFF2-40B4-BE49-F238E27FC236}">
                  <a16:creationId xmlns:a16="http://schemas.microsoft.com/office/drawing/2014/main" id="{6CCB4082-4C83-4057-B771-F5C125553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4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4" name="Oval 235">
              <a:extLst>
                <a:ext uri="{FF2B5EF4-FFF2-40B4-BE49-F238E27FC236}">
                  <a16:creationId xmlns:a16="http://schemas.microsoft.com/office/drawing/2014/main" id="{274A96DE-6377-4BE4-A64E-0633D4F3A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5" name="Freeform 236">
              <a:extLst>
                <a:ext uri="{FF2B5EF4-FFF2-40B4-BE49-F238E27FC236}">
                  <a16:creationId xmlns:a16="http://schemas.microsoft.com/office/drawing/2014/main" id="{3B857E23-18B6-4A1C-82AB-8FFF1B1EF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6" name="Rectangle 237">
              <a:extLst>
                <a:ext uri="{FF2B5EF4-FFF2-40B4-BE49-F238E27FC236}">
                  <a16:creationId xmlns:a16="http://schemas.microsoft.com/office/drawing/2014/main" id="{956D81C4-FC24-4685-9973-B80671B49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328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7" name="Oval 238">
              <a:extLst>
                <a:ext uri="{FF2B5EF4-FFF2-40B4-BE49-F238E27FC236}">
                  <a16:creationId xmlns:a16="http://schemas.microsoft.com/office/drawing/2014/main" id="{28CE70CC-0809-490F-9BCE-D9A4CF37B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04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8" name="Oval 239">
              <a:extLst>
                <a:ext uri="{FF2B5EF4-FFF2-40B4-BE49-F238E27FC236}">
                  <a16:creationId xmlns:a16="http://schemas.microsoft.com/office/drawing/2014/main" id="{534955F1-09D8-4AED-A524-D61049E71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314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9" name="Oval 240">
              <a:extLst>
                <a:ext uri="{FF2B5EF4-FFF2-40B4-BE49-F238E27FC236}">
                  <a16:creationId xmlns:a16="http://schemas.microsoft.com/office/drawing/2014/main" id="{09FF6BBD-C812-4251-88DD-5F8E97996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3107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9307B05B-A101-4682-9B6B-01D6C135F3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Stratified squamous epithelium</a:t>
            </a:r>
          </a:p>
        </p:txBody>
      </p:sp>
      <p:grpSp>
        <p:nvGrpSpPr>
          <p:cNvPr id="17410" name="Group 3">
            <a:extLst>
              <a:ext uri="{FF2B5EF4-FFF2-40B4-BE49-F238E27FC236}">
                <a16:creationId xmlns:a16="http://schemas.microsoft.com/office/drawing/2014/main" id="{C4779D86-6C78-47B8-8C31-9AF7FD23B1E2}"/>
              </a:ext>
            </a:extLst>
          </p:cNvPr>
          <p:cNvGrpSpPr>
            <a:grpSpLocks/>
          </p:cNvGrpSpPr>
          <p:nvPr/>
        </p:nvGrpSpPr>
        <p:grpSpPr bwMode="auto">
          <a:xfrm>
            <a:off x="2338388" y="1830388"/>
            <a:ext cx="4941887" cy="3813175"/>
            <a:chOff x="831" y="1027"/>
            <a:chExt cx="3113" cy="2402"/>
          </a:xfrm>
        </p:grpSpPr>
        <p:grpSp>
          <p:nvGrpSpPr>
            <p:cNvPr id="17771" name="Group 4">
              <a:extLst>
                <a:ext uri="{FF2B5EF4-FFF2-40B4-BE49-F238E27FC236}">
                  <a16:creationId xmlns:a16="http://schemas.microsoft.com/office/drawing/2014/main" id="{1369BB8C-0517-47EA-AD44-2ABDE22AB5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" y="1027"/>
              <a:ext cx="1558" cy="2402"/>
              <a:chOff x="831" y="1027"/>
              <a:chExt cx="1558" cy="2402"/>
            </a:xfrm>
          </p:grpSpPr>
          <p:sp>
            <p:nvSpPr>
              <p:cNvPr id="18291" name="Freeform 5">
                <a:extLst>
                  <a:ext uri="{FF2B5EF4-FFF2-40B4-BE49-F238E27FC236}">
                    <a16:creationId xmlns:a16="http://schemas.microsoft.com/office/drawing/2014/main" id="{3C92313C-D27E-4E9F-9859-3E4BEB783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1491"/>
                <a:ext cx="173" cy="178"/>
              </a:xfrm>
              <a:custGeom>
                <a:avLst/>
                <a:gdLst>
                  <a:gd name="T0" fmla="*/ 0 w 69"/>
                  <a:gd name="T1" fmla="*/ 465 h 67"/>
                  <a:gd name="T2" fmla="*/ 1088 w 69"/>
                  <a:gd name="T3" fmla="*/ 1257 h 67"/>
                  <a:gd name="T4" fmla="*/ 1088 w 69"/>
                  <a:gd name="T5" fmla="*/ 1257 h 67"/>
                  <a:gd name="T6" fmla="*/ 1088 w 69"/>
                  <a:gd name="T7" fmla="*/ 282 h 67"/>
                  <a:gd name="T8" fmla="*/ 1088 w 69"/>
                  <a:gd name="T9" fmla="*/ 282 h 67"/>
                  <a:gd name="T10" fmla="*/ 1088 w 69"/>
                  <a:gd name="T11" fmla="*/ 260 h 67"/>
                  <a:gd name="T12" fmla="*/ 313 w 69"/>
                  <a:gd name="T13" fmla="*/ 35 h 67"/>
                  <a:gd name="T14" fmla="*/ 158 w 69"/>
                  <a:gd name="T15" fmla="*/ 0 h 67"/>
                  <a:gd name="T16" fmla="*/ 158 w 69"/>
                  <a:gd name="T17" fmla="*/ 0 h 67"/>
                  <a:gd name="T18" fmla="*/ 176 w 69"/>
                  <a:gd name="T19" fmla="*/ 21 h 67"/>
                  <a:gd name="T20" fmla="*/ 0 w 69"/>
                  <a:gd name="T21" fmla="*/ 46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67">
                    <a:moveTo>
                      <a:pt x="0" y="25"/>
                    </a:moveTo>
                    <a:cubicBezTo>
                      <a:pt x="33" y="52"/>
                      <a:pt x="60" y="63"/>
                      <a:pt x="69" y="67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58" y="11"/>
                      <a:pt x="41" y="8"/>
                      <a:pt x="20" y="2"/>
                    </a:cubicBezTo>
                    <a:cubicBezTo>
                      <a:pt x="17" y="2"/>
                      <a:pt x="14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5"/>
                      <a:pt x="11" y="22"/>
                      <a:pt x="0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" name="Freeform 6">
                <a:extLst>
                  <a:ext uri="{FF2B5EF4-FFF2-40B4-BE49-F238E27FC236}">
                    <a16:creationId xmlns:a16="http://schemas.microsoft.com/office/drawing/2014/main" id="{BE2B4420-9CDB-4C7E-8FD6-2ED46C8D4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144"/>
                <a:ext cx="425" cy="155"/>
              </a:xfrm>
              <a:custGeom>
                <a:avLst/>
                <a:gdLst>
                  <a:gd name="T0" fmla="*/ 0 w 170"/>
                  <a:gd name="T1" fmla="*/ 0 h 58"/>
                  <a:gd name="T2" fmla="*/ 2083 w 170"/>
                  <a:gd name="T3" fmla="*/ 230 h 58"/>
                  <a:gd name="T4" fmla="*/ 2625 w 170"/>
                  <a:gd name="T5" fmla="*/ 265 h 58"/>
                  <a:gd name="T6" fmla="*/ 1958 w 170"/>
                  <a:gd name="T7" fmla="*/ 671 h 58"/>
                  <a:gd name="T8" fmla="*/ 20 w 170"/>
                  <a:gd name="T9" fmla="*/ 110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58">
                    <a:moveTo>
                      <a:pt x="0" y="0"/>
                    </a:moveTo>
                    <a:cubicBezTo>
                      <a:pt x="34" y="0"/>
                      <a:pt x="94" y="10"/>
                      <a:pt x="133" y="12"/>
                    </a:cubicBezTo>
                    <a:cubicBezTo>
                      <a:pt x="153" y="13"/>
                      <a:pt x="170" y="11"/>
                      <a:pt x="168" y="14"/>
                    </a:cubicBezTo>
                    <a:cubicBezTo>
                      <a:pt x="161" y="22"/>
                      <a:pt x="139" y="32"/>
                      <a:pt x="125" y="35"/>
                    </a:cubicBezTo>
                    <a:cubicBezTo>
                      <a:pt x="79" y="45"/>
                      <a:pt x="48" y="58"/>
                      <a:pt x="1" y="58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" name="Freeform 7">
                <a:extLst>
                  <a:ext uri="{FF2B5EF4-FFF2-40B4-BE49-F238E27FC236}">
                    <a16:creationId xmlns:a16="http://schemas.microsoft.com/office/drawing/2014/main" id="{BE4618AE-00B2-42BE-9BF3-A916B457A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" y="1123"/>
                <a:ext cx="930" cy="130"/>
              </a:xfrm>
              <a:custGeom>
                <a:avLst/>
                <a:gdLst>
                  <a:gd name="T0" fmla="*/ 5313 w 372"/>
                  <a:gd name="T1" fmla="*/ 239 h 49"/>
                  <a:gd name="T2" fmla="*/ 3895 w 372"/>
                  <a:gd name="T3" fmla="*/ 0 h 49"/>
                  <a:gd name="T4" fmla="*/ 2175 w 372"/>
                  <a:gd name="T5" fmla="*/ 111 h 49"/>
                  <a:gd name="T6" fmla="*/ 770 w 372"/>
                  <a:gd name="T7" fmla="*/ 451 h 49"/>
                  <a:gd name="T8" fmla="*/ 145 w 372"/>
                  <a:gd name="T9" fmla="*/ 801 h 49"/>
                  <a:gd name="T10" fmla="*/ 0 w 372"/>
                  <a:gd name="T11" fmla="*/ 838 h 49"/>
                  <a:gd name="T12" fmla="*/ 0 w 372"/>
                  <a:gd name="T13" fmla="*/ 838 h 49"/>
                  <a:gd name="T14" fmla="*/ 1283 w 372"/>
                  <a:gd name="T15" fmla="*/ 767 h 49"/>
                  <a:gd name="T16" fmla="*/ 3395 w 372"/>
                  <a:gd name="T17" fmla="*/ 881 h 49"/>
                  <a:gd name="T18" fmla="*/ 4813 w 372"/>
                  <a:gd name="T19" fmla="*/ 634 h 49"/>
                  <a:gd name="T20" fmla="*/ 5750 w 372"/>
                  <a:gd name="T21" fmla="*/ 634 h 49"/>
                  <a:gd name="T22" fmla="*/ 5313 w 372"/>
                  <a:gd name="T23" fmla="*/ 239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2" h="49">
                    <a:moveTo>
                      <a:pt x="340" y="13"/>
                    </a:moveTo>
                    <a:cubicBezTo>
                      <a:pt x="321" y="7"/>
                      <a:pt x="270" y="0"/>
                      <a:pt x="249" y="0"/>
                    </a:cubicBezTo>
                    <a:cubicBezTo>
                      <a:pt x="217" y="0"/>
                      <a:pt x="174" y="0"/>
                      <a:pt x="139" y="6"/>
                    </a:cubicBezTo>
                    <a:cubicBezTo>
                      <a:pt x="109" y="11"/>
                      <a:pt x="64" y="16"/>
                      <a:pt x="49" y="24"/>
                    </a:cubicBezTo>
                    <a:cubicBezTo>
                      <a:pt x="40" y="32"/>
                      <a:pt x="22" y="40"/>
                      <a:pt x="9" y="43"/>
                    </a:cubicBezTo>
                    <a:cubicBezTo>
                      <a:pt x="6" y="44"/>
                      <a:pt x="3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4" y="39"/>
                      <a:pt x="82" y="41"/>
                    </a:cubicBezTo>
                    <a:cubicBezTo>
                      <a:pt x="144" y="43"/>
                      <a:pt x="128" y="49"/>
                      <a:pt x="217" y="47"/>
                    </a:cubicBezTo>
                    <a:cubicBezTo>
                      <a:pt x="250" y="46"/>
                      <a:pt x="287" y="37"/>
                      <a:pt x="308" y="34"/>
                    </a:cubicBezTo>
                    <a:cubicBezTo>
                      <a:pt x="332" y="30"/>
                      <a:pt x="363" y="37"/>
                      <a:pt x="368" y="34"/>
                    </a:cubicBezTo>
                    <a:cubicBezTo>
                      <a:pt x="372" y="32"/>
                      <a:pt x="359" y="19"/>
                      <a:pt x="340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" name="Freeform 8">
                <a:extLst>
                  <a:ext uri="{FF2B5EF4-FFF2-40B4-BE49-F238E27FC236}">
                    <a16:creationId xmlns:a16="http://schemas.microsoft.com/office/drawing/2014/main" id="{D0E6D3E3-D90B-4573-9014-E05E7FE59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1136"/>
                <a:ext cx="408" cy="163"/>
              </a:xfrm>
              <a:custGeom>
                <a:avLst/>
                <a:gdLst>
                  <a:gd name="T0" fmla="*/ 2556 w 163"/>
                  <a:gd name="T1" fmla="*/ 56 h 61"/>
                  <a:gd name="T2" fmla="*/ 1847 w 163"/>
                  <a:gd name="T3" fmla="*/ 21 h 61"/>
                  <a:gd name="T4" fmla="*/ 333 w 163"/>
                  <a:gd name="T5" fmla="*/ 150 h 61"/>
                  <a:gd name="T6" fmla="*/ 0 w 163"/>
                  <a:gd name="T7" fmla="*/ 171 h 61"/>
                  <a:gd name="T8" fmla="*/ 395 w 163"/>
                  <a:gd name="T9" fmla="*/ 513 h 61"/>
                  <a:gd name="T10" fmla="*/ 751 w 163"/>
                  <a:gd name="T11" fmla="*/ 708 h 61"/>
                  <a:gd name="T12" fmla="*/ 2556 w 163"/>
                  <a:gd name="T13" fmla="*/ 1165 h 61"/>
                  <a:gd name="T14" fmla="*/ 2556 w 163"/>
                  <a:gd name="T15" fmla="*/ 56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3" h="61">
                    <a:moveTo>
                      <a:pt x="163" y="3"/>
                    </a:moveTo>
                    <a:cubicBezTo>
                      <a:pt x="151" y="3"/>
                      <a:pt x="135" y="2"/>
                      <a:pt x="118" y="1"/>
                    </a:cubicBezTo>
                    <a:cubicBezTo>
                      <a:pt x="101" y="0"/>
                      <a:pt x="47" y="2"/>
                      <a:pt x="21" y="8"/>
                    </a:cubicBezTo>
                    <a:cubicBezTo>
                      <a:pt x="15" y="9"/>
                      <a:pt x="7" y="10"/>
                      <a:pt x="0" y="9"/>
                    </a:cubicBezTo>
                    <a:cubicBezTo>
                      <a:pt x="14" y="15"/>
                      <a:pt x="24" y="23"/>
                      <a:pt x="25" y="27"/>
                    </a:cubicBezTo>
                    <a:cubicBezTo>
                      <a:pt x="31" y="29"/>
                      <a:pt x="39" y="32"/>
                      <a:pt x="48" y="37"/>
                    </a:cubicBezTo>
                    <a:cubicBezTo>
                      <a:pt x="84" y="55"/>
                      <a:pt x="137" y="59"/>
                      <a:pt x="163" y="61"/>
                    </a:cubicBezTo>
                    <a:lnTo>
                      <a:pt x="163" y="3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" name="Freeform 9">
                <a:extLst>
                  <a:ext uri="{FF2B5EF4-FFF2-40B4-BE49-F238E27FC236}">
                    <a16:creationId xmlns:a16="http://schemas.microsoft.com/office/drawing/2014/main" id="{FC8EC65E-812C-4E61-9FDB-524A528D4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227"/>
                <a:ext cx="933" cy="210"/>
              </a:xfrm>
              <a:custGeom>
                <a:avLst/>
                <a:gdLst>
                  <a:gd name="T0" fmla="*/ 5275 w 373"/>
                  <a:gd name="T1" fmla="*/ 114 h 79"/>
                  <a:gd name="T2" fmla="*/ 4868 w 373"/>
                  <a:gd name="T3" fmla="*/ 149 h 79"/>
                  <a:gd name="T4" fmla="*/ 2754 w 373"/>
                  <a:gd name="T5" fmla="*/ 35 h 79"/>
                  <a:gd name="T6" fmla="*/ 1471 w 373"/>
                  <a:gd name="T7" fmla="*/ 114 h 79"/>
                  <a:gd name="T8" fmla="*/ 1471 w 373"/>
                  <a:gd name="T9" fmla="*/ 114 h 79"/>
                  <a:gd name="T10" fmla="*/ 0 w 373"/>
                  <a:gd name="T11" fmla="*/ 486 h 79"/>
                  <a:gd name="T12" fmla="*/ 2867 w 373"/>
                  <a:gd name="T13" fmla="*/ 1483 h 79"/>
                  <a:gd name="T14" fmla="*/ 4713 w 373"/>
                  <a:gd name="T15" fmla="*/ 1334 h 79"/>
                  <a:gd name="T16" fmla="*/ 5756 w 373"/>
                  <a:gd name="T17" fmla="*/ 579 h 79"/>
                  <a:gd name="T18" fmla="*/ 5275 w 373"/>
                  <a:gd name="T19" fmla="*/ 11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3" h="79">
                    <a:moveTo>
                      <a:pt x="337" y="6"/>
                    </a:moveTo>
                    <a:cubicBezTo>
                      <a:pt x="328" y="7"/>
                      <a:pt x="319" y="8"/>
                      <a:pt x="311" y="8"/>
                    </a:cubicBezTo>
                    <a:cubicBezTo>
                      <a:pt x="222" y="10"/>
                      <a:pt x="238" y="4"/>
                      <a:pt x="176" y="2"/>
                    </a:cubicBezTo>
                    <a:cubicBezTo>
                      <a:pt x="128" y="0"/>
                      <a:pt x="94" y="6"/>
                      <a:pt x="94" y="6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60" y="14"/>
                      <a:pt x="33" y="23"/>
                      <a:pt x="0" y="26"/>
                    </a:cubicBezTo>
                    <a:cubicBezTo>
                      <a:pt x="38" y="55"/>
                      <a:pt x="96" y="79"/>
                      <a:pt x="183" y="79"/>
                    </a:cubicBezTo>
                    <a:cubicBezTo>
                      <a:pt x="271" y="79"/>
                      <a:pt x="271" y="75"/>
                      <a:pt x="301" y="71"/>
                    </a:cubicBezTo>
                    <a:cubicBezTo>
                      <a:pt x="330" y="67"/>
                      <a:pt x="361" y="33"/>
                      <a:pt x="368" y="31"/>
                    </a:cubicBezTo>
                    <a:cubicBezTo>
                      <a:pt x="373" y="29"/>
                      <a:pt x="363" y="16"/>
                      <a:pt x="337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" name="Freeform 10">
                <a:extLst>
                  <a:ext uri="{FF2B5EF4-FFF2-40B4-BE49-F238E27FC236}">
                    <a16:creationId xmlns:a16="http://schemas.microsoft.com/office/drawing/2014/main" id="{2023A586-A9E6-432C-A29F-7C8DA72A3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5"/>
                <a:ext cx="635" cy="264"/>
              </a:xfrm>
              <a:custGeom>
                <a:avLst/>
                <a:gdLst>
                  <a:gd name="T0" fmla="*/ 3970 w 254"/>
                  <a:gd name="T1" fmla="*/ 1101 h 99"/>
                  <a:gd name="T2" fmla="*/ 3395 w 254"/>
                  <a:gd name="T3" fmla="*/ 568 h 99"/>
                  <a:gd name="T4" fmla="*/ 1658 w 254"/>
                  <a:gd name="T5" fmla="*/ 533 h 99"/>
                  <a:gd name="T6" fmla="*/ 0 w 254"/>
                  <a:gd name="T7" fmla="*/ 1592 h 99"/>
                  <a:gd name="T8" fmla="*/ 0 w 254"/>
                  <a:gd name="T9" fmla="*/ 1672 h 99"/>
                  <a:gd name="T10" fmla="*/ 425 w 254"/>
                  <a:gd name="T11" fmla="*/ 1480 h 99"/>
                  <a:gd name="T12" fmla="*/ 1595 w 254"/>
                  <a:gd name="T13" fmla="*/ 1613 h 99"/>
                  <a:gd name="T14" fmla="*/ 2020 w 254"/>
                  <a:gd name="T15" fmla="*/ 1763 h 99"/>
                  <a:gd name="T16" fmla="*/ 2750 w 254"/>
                  <a:gd name="T17" fmla="*/ 1613 h 99"/>
                  <a:gd name="T18" fmla="*/ 3250 w 254"/>
                  <a:gd name="T19" fmla="*/ 1728 h 99"/>
                  <a:gd name="T20" fmla="*/ 3533 w 254"/>
                  <a:gd name="T21" fmla="*/ 1763 h 99"/>
                  <a:gd name="T22" fmla="*/ 3970 w 254"/>
                  <a:gd name="T23" fmla="*/ 1629 h 99"/>
                  <a:gd name="T24" fmla="*/ 3970 w 254"/>
                  <a:gd name="T25" fmla="*/ 1101 h 9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4" h="99">
                    <a:moveTo>
                      <a:pt x="254" y="58"/>
                    </a:moveTo>
                    <a:cubicBezTo>
                      <a:pt x="253" y="57"/>
                      <a:pt x="241" y="48"/>
                      <a:pt x="217" y="30"/>
                    </a:cubicBezTo>
                    <a:cubicBezTo>
                      <a:pt x="192" y="11"/>
                      <a:pt x="160" y="0"/>
                      <a:pt x="106" y="28"/>
                    </a:cubicBezTo>
                    <a:cubicBezTo>
                      <a:pt x="51" y="55"/>
                      <a:pt x="8" y="60"/>
                      <a:pt x="0" y="8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7" y="83"/>
                      <a:pt x="15" y="80"/>
                      <a:pt x="27" y="78"/>
                    </a:cubicBezTo>
                    <a:cubicBezTo>
                      <a:pt x="51" y="75"/>
                      <a:pt x="80" y="76"/>
                      <a:pt x="102" y="85"/>
                    </a:cubicBezTo>
                    <a:cubicBezTo>
                      <a:pt x="106" y="87"/>
                      <a:pt x="117" y="93"/>
                      <a:pt x="129" y="93"/>
                    </a:cubicBezTo>
                    <a:cubicBezTo>
                      <a:pt x="141" y="90"/>
                      <a:pt x="152" y="84"/>
                      <a:pt x="176" y="85"/>
                    </a:cubicBezTo>
                    <a:cubicBezTo>
                      <a:pt x="190" y="85"/>
                      <a:pt x="201" y="86"/>
                      <a:pt x="208" y="91"/>
                    </a:cubicBezTo>
                    <a:cubicBezTo>
                      <a:pt x="217" y="99"/>
                      <a:pt x="225" y="94"/>
                      <a:pt x="226" y="93"/>
                    </a:cubicBezTo>
                    <a:cubicBezTo>
                      <a:pt x="234" y="83"/>
                      <a:pt x="248" y="84"/>
                      <a:pt x="254" y="86"/>
                    </a:cubicBezTo>
                    <a:lnTo>
                      <a:pt x="254" y="58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" name="Freeform 11">
                <a:extLst>
                  <a:ext uri="{FF2B5EF4-FFF2-40B4-BE49-F238E27FC236}">
                    <a16:creationId xmlns:a16="http://schemas.microsoft.com/office/drawing/2014/main" id="{DEF398D6-8002-48B7-A7E7-152A75C2A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2557"/>
                <a:ext cx="948" cy="390"/>
              </a:xfrm>
              <a:custGeom>
                <a:avLst/>
                <a:gdLst>
                  <a:gd name="T0" fmla="*/ 0 w 379"/>
                  <a:gd name="T1" fmla="*/ 2268 h 146"/>
                  <a:gd name="T2" fmla="*/ 958 w 379"/>
                  <a:gd name="T3" fmla="*/ 2361 h 146"/>
                  <a:gd name="T4" fmla="*/ 1313 w 379"/>
                  <a:gd name="T5" fmla="*/ 2361 h 146"/>
                  <a:gd name="T6" fmla="*/ 2221 w 379"/>
                  <a:gd name="T7" fmla="*/ 2156 h 146"/>
                  <a:gd name="T8" fmla="*/ 3159 w 379"/>
                  <a:gd name="T9" fmla="*/ 2463 h 146"/>
                  <a:gd name="T10" fmla="*/ 3534 w 379"/>
                  <a:gd name="T11" fmla="*/ 2383 h 146"/>
                  <a:gd name="T12" fmla="*/ 4210 w 379"/>
                  <a:gd name="T13" fmla="*/ 2233 h 146"/>
                  <a:gd name="T14" fmla="*/ 5505 w 379"/>
                  <a:gd name="T15" fmla="*/ 2612 h 146"/>
                  <a:gd name="T16" fmla="*/ 5538 w 379"/>
                  <a:gd name="T17" fmla="*/ 2690 h 146"/>
                  <a:gd name="T18" fmla="*/ 5538 w 379"/>
                  <a:gd name="T19" fmla="*/ 2690 h 146"/>
                  <a:gd name="T20" fmla="*/ 5776 w 379"/>
                  <a:gd name="T21" fmla="*/ 2305 h 146"/>
                  <a:gd name="T22" fmla="*/ 5776 w 379"/>
                  <a:gd name="T23" fmla="*/ 2305 h 146"/>
                  <a:gd name="T24" fmla="*/ 5776 w 379"/>
                  <a:gd name="T25" fmla="*/ 2233 h 146"/>
                  <a:gd name="T26" fmla="*/ 5931 w 379"/>
                  <a:gd name="T27" fmla="*/ 1963 h 146"/>
                  <a:gd name="T28" fmla="*/ 5931 w 379"/>
                  <a:gd name="T29" fmla="*/ 1963 h 146"/>
                  <a:gd name="T30" fmla="*/ 3209 w 379"/>
                  <a:gd name="T31" fmla="*/ 150 h 146"/>
                  <a:gd name="T32" fmla="*/ 1471 w 379"/>
                  <a:gd name="T33" fmla="*/ 1071 h 146"/>
                  <a:gd name="T34" fmla="*/ 20 w 379"/>
                  <a:gd name="T35" fmla="*/ 1734 h 146"/>
                  <a:gd name="T36" fmla="*/ 0 w 379"/>
                  <a:gd name="T37" fmla="*/ 1755 h 146"/>
                  <a:gd name="T38" fmla="*/ 0 w 379"/>
                  <a:gd name="T39" fmla="*/ 2268 h 1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79" h="146">
                    <a:moveTo>
                      <a:pt x="0" y="119"/>
                    </a:moveTo>
                    <a:cubicBezTo>
                      <a:pt x="18" y="121"/>
                      <a:pt x="46" y="118"/>
                      <a:pt x="61" y="124"/>
                    </a:cubicBezTo>
                    <a:cubicBezTo>
                      <a:pt x="64" y="125"/>
                      <a:pt x="80" y="125"/>
                      <a:pt x="84" y="124"/>
                    </a:cubicBezTo>
                    <a:cubicBezTo>
                      <a:pt x="96" y="118"/>
                      <a:pt x="117" y="115"/>
                      <a:pt x="142" y="113"/>
                    </a:cubicBezTo>
                    <a:cubicBezTo>
                      <a:pt x="168" y="111"/>
                      <a:pt x="189" y="120"/>
                      <a:pt x="202" y="129"/>
                    </a:cubicBezTo>
                    <a:cubicBezTo>
                      <a:pt x="207" y="132"/>
                      <a:pt x="224" y="126"/>
                      <a:pt x="226" y="125"/>
                    </a:cubicBezTo>
                    <a:cubicBezTo>
                      <a:pt x="234" y="118"/>
                      <a:pt x="247" y="114"/>
                      <a:pt x="269" y="117"/>
                    </a:cubicBezTo>
                    <a:cubicBezTo>
                      <a:pt x="316" y="124"/>
                      <a:pt x="339" y="123"/>
                      <a:pt x="352" y="137"/>
                    </a:cubicBezTo>
                    <a:cubicBezTo>
                      <a:pt x="357" y="142"/>
                      <a:pt x="358" y="146"/>
                      <a:pt x="354" y="141"/>
                    </a:cubicBezTo>
                    <a:cubicBezTo>
                      <a:pt x="354" y="141"/>
                      <a:pt x="354" y="141"/>
                      <a:pt x="354" y="141"/>
                    </a:cubicBezTo>
                    <a:cubicBezTo>
                      <a:pt x="357" y="133"/>
                      <a:pt x="362" y="126"/>
                      <a:pt x="369" y="121"/>
                    </a:cubicBezTo>
                    <a:cubicBezTo>
                      <a:pt x="369" y="121"/>
                      <a:pt x="369" y="121"/>
                      <a:pt x="369" y="121"/>
                    </a:cubicBezTo>
                    <a:cubicBezTo>
                      <a:pt x="369" y="117"/>
                      <a:pt x="369" y="117"/>
                      <a:pt x="369" y="117"/>
                    </a:cubicBezTo>
                    <a:cubicBezTo>
                      <a:pt x="371" y="112"/>
                      <a:pt x="374" y="107"/>
                      <a:pt x="379" y="103"/>
                    </a:cubicBezTo>
                    <a:cubicBezTo>
                      <a:pt x="379" y="103"/>
                      <a:pt x="379" y="103"/>
                      <a:pt x="379" y="103"/>
                    </a:cubicBezTo>
                    <a:cubicBezTo>
                      <a:pt x="344" y="90"/>
                      <a:pt x="245" y="0"/>
                      <a:pt x="205" y="8"/>
                    </a:cubicBezTo>
                    <a:cubicBezTo>
                      <a:pt x="184" y="12"/>
                      <a:pt x="136" y="39"/>
                      <a:pt x="94" y="56"/>
                    </a:cubicBezTo>
                    <a:cubicBezTo>
                      <a:pt x="55" y="72"/>
                      <a:pt x="20" y="82"/>
                      <a:pt x="1" y="91"/>
                    </a:cubicBezTo>
                    <a:cubicBezTo>
                      <a:pt x="0" y="92"/>
                      <a:pt x="0" y="92"/>
                      <a:pt x="0" y="9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" name="Freeform 12">
                <a:extLst>
                  <a:ext uri="{FF2B5EF4-FFF2-40B4-BE49-F238E27FC236}">
                    <a16:creationId xmlns:a16="http://schemas.microsoft.com/office/drawing/2014/main" id="{0C514F04-872E-4845-9BD9-FD80937B9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2312"/>
                <a:ext cx="493" cy="491"/>
              </a:xfrm>
              <a:custGeom>
                <a:avLst/>
                <a:gdLst>
                  <a:gd name="T0" fmla="*/ 2430 w 197"/>
                  <a:gd name="T1" fmla="*/ 1254 h 184"/>
                  <a:gd name="T2" fmla="*/ 20 w 197"/>
                  <a:gd name="T3" fmla="*/ 0 h 184"/>
                  <a:gd name="T4" fmla="*/ 0 w 197"/>
                  <a:gd name="T5" fmla="*/ 0 h 184"/>
                  <a:gd name="T6" fmla="*/ 0 w 197"/>
                  <a:gd name="T7" fmla="*/ 3496 h 184"/>
                  <a:gd name="T8" fmla="*/ 20 w 197"/>
                  <a:gd name="T9" fmla="*/ 3474 h 184"/>
                  <a:gd name="T10" fmla="*/ 1471 w 197"/>
                  <a:gd name="T11" fmla="*/ 2813 h 184"/>
                  <a:gd name="T12" fmla="*/ 3068 w 197"/>
                  <a:gd name="T13" fmla="*/ 1959 h 184"/>
                  <a:gd name="T14" fmla="*/ 3088 w 197"/>
                  <a:gd name="T15" fmla="*/ 1937 h 184"/>
                  <a:gd name="T16" fmla="*/ 2430 w 197"/>
                  <a:gd name="T17" fmla="*/ 1254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7" h="184">
                    <a:moveTo>
                      <a:pt x="155" y="66"/>
                    </a:moveTo>
                    <a:cubicBezTo>
                      <a:pt x="113" y="51"/>
                      <a:pt x="35" y="15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3"/>
                      <a:pt x="1" y="183"/>
                      <a:pt x="1" y="183"/>
                    </a:cubicBezTo>
                    <a:cubicBezTo>
                      <a:pt x="20" y="174"/>
                      <a:pt x="55" y="164"/>
                      <a:pt x="94" y="148"/>
                    </a:cubicBezTo>
                    <a:cubicBezTo>
                      <a:pt x="131" y="133"/>
                      <a:pt x="173" y="111"/>
                      <a:pt x="196" y="103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5" y="81"/>
                      <a:pt x="155" y="6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" name="Freeform 13">
                <a:extLst>
                  <a:ext uri="{FF2B5EF4-FFF2-40B4-BE49-F238E27FC236}">
                    <a16:creationId xmlns:a16="http://schemas.microsoft.com/office/drawing/2014/main" id="{823FEDF5-85E0-4E21-9D7D-A7E442B72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296"/>
                <a:ext cx="397" cy="256"/>
              </a:xfrm>
              <a:custGeom>
                <a:avLst/>
                <a:gdLst>
                  <a:gd name="T0" fmla="*/ 342 w 159"/>
                  <a:gd name="T1" fmla="*/ 0 h 96"/>
                  <a:gd name="T2" fmla="*/ 12 w 159"/>
                  <a:gd name="T3" fmla="*/ 21 h 96"/>
                  <a:gd name="T4" fmla="*/ 0 w 159"/>
                  <a:gd name="T5" fmla="*/ 77 h 96"/>
                  <a:gd name="T6" fmla="*/ 0 w 159"/>
                  <a:gd name="T7" fmla="*/ 1672 h 96"/>
                  <a:gd name="T8" fmla="*/ 62 w 159"/>
                  <a:gd name="T9" fmla="*/ 1672 h 96"/>
                  <a:gd name="T10" fmla="*/ 1808 w 159"/>
                  <a:gd name="T11" fmla="*/ 1459 h 96"/>
                  <a:gd name="T12" fmla="*/ 2474 w 159"/>
                  <a:gd name="T13" fmla="*/ 1003 h 96"/>
                  <a:gd name="T14" fmla="*/ 2474 w 159"/>
                  <a:gd name="T15" fmla="*/ 968 h 96"/>
                  <a:gd name="T16" fmla="*/ 342 w 159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9" h="96">
                    <a:moveTo>
                      <a:pt x="22" y="0"/>
                    </a:moveTo>
                    <a:cubicBezTo>
                      <a:pt x="15" y="1"/>
                      <a:pt x="8" y="1"/>
                      <a:pt x="1" y="1"/>
                    </a:cubicBezTo>
                    <a:cubicBezTo>
                      <a:pt x="1" y="1"/>
                      <a:pt x="0" y="4"/>
                      <a:pt x="0" y="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38" y="96"/>
                      <a:pt x="79" y="93"/>
                      <a:pt x="116" y="77"/>
                    </a:cubicBezTo>
                    <a:cubicBezTo>
                      <a:pt x="135" y="69"/>
                      <a:pt x="151" y="61"/>
                      <a:pt x="159" y="53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97" y="44"/>
                      <a:pt x="53" y="23"/>
                      <a:pt x="2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" name="Freeform 14">
                <a:extLst>
                  <a:ext uri="{FF2B5EF4-FFF2-40B4-BE49-F238E27FC236}">
                    <a16:creationId xmlns:a16="http://schemas.microsoft.com/office/drawing/2014/main" id="{000D7FE4-A8C4-4B11-9075-BBC17C05B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203"/>
                <a:ext cx="660" cy="325"/>
              </a:xfrm>
              <a:custGeom>
                <a:avLst/>
                <a:gdLst>
                  <a:gd name="T0" fmla="*/ 4125 w 264"/>
                  <a:gd name="T1" fmla="*/ 682 h 122"/>
                  <a:gd name="T2" fmla="*/ 2333 w 264"/>
                  <a:gd name="T3" fmla="*/ 226 h 122"/>
                  <a:gd name="T4" fmla="*/ 1970 w 264"/>
                  <a:gd name="T5" fmla="*/ 35 h 122"/>
                  <a:gd name="T6" fmla="*/ 1970 w 264"/>
                  <a:gd name="T7" fmla="*/ 35 h 122"/>
                  <a:gd name="T8" fmla="*/ 1958 w 264"/>
                  <a:gd name="T9" fmla="*/ 77 h 122"/>
                  <a:gd name="T10" fmla="*/ 1020 w 264"/>
                  <a:gd name="T11" fmla="*/ 77 h 122"/>
                  <a:gd name="T12" fmla="*/ 0 w 264"/>
                  <a:gd name="T13" fmla="*/ 285 h 122"/>
                  <a:gd name="T14" fmla="*/ 0 w 264"/>
                  <a:gd name="T15" fmla="*/ 285 h 122"/>
                  <a:gd name="T16" fmla="*/ 500 w 264"/>
                  <a:gd name="T17" fmla="*/ 703 h 122"/>
                  <a:gd name="T18" fmla="*/ 613 w 264"/>
                  <a:gd name="T19" fmla="*/ 831 h 122"/>
                  <a:gd name="T20" fmla="*/ 625 w 264"/>
                  <a:gd name="T21" fmla="*/ 852 h 122"/>
                  <a:gd name="T22" fmla="*/ 675 w 264"/>
                  <a:gd name="T23" fmla="*/ 887 h 122"/>
                  <a:gd name="T24" fmla="*/ 688 w 264"/>
                  <a:gd name="T25" fmla="*/ 887 h 122"/>
                  <a:gd name="T26" fmla="*/ 720 w 264"/>
                  <a:gd name="T27" fmla="*/ 930 h 122"/>
                  <a:gd name="T28" fmla="*/ 750 w 264"/>
                  <a:gd name="T29" fmla="*/ 943 h 122"/>
                  <a:gd name="T30" fmla="*/ 783 w 264"/>
                  <a:gd name="T31" fmla="*/ 986 h 122"/>
                  <a:gd name="T32" fmla="*/ 813 w 264"/>
                  <a:gd name="T33" fmla="*/ 1002 h 122"/>
                  <a:gd name="T34" fmla="*/ 863 w 264"/>
                  <a:gd name="T35" fmla="*/ 1023 h 122"/>
                  <a:gd name="T36" fmla="*/ 875 w 264"/>
                  <a:gd name="T37" fmla="*/ 1044 h 122"/>
                  <a:gd name="T38" fmla="*/ 925 w 264"/>
                  <a:gd name="T39" fmla="*/ 1079 h 122"/>
                  <a:gd name="T40" fmla="*/ 958 w 264"/>
                  <a:gd name="T41" fmla="*/ 1100 h 122"/>
                  <a:gd name="T42" fmla="*/ 1000 w 264"/>
                  <a:gd name="T43" fmla="*/ 1114 h 122"/>
                  <a:gd name="T44" fmla="*/ 1033 w 264"/>
                  <a:gd name="T45" fmla="*/ 1135 h 122"/>
                  <a:gd name="T46" fmla="*/ 1083 w 264"/>
                  <a:gd name="T47" fmla="*/ 1172 h 122"/>
                  <a:gd name="T48" fmla="*/ 1113 w 264"/>
                  <a:gd name="T49" fmla="*/ 1193 h 122"/>
                  <a:gd name="T50" fmla="*/ 1158 w 264"/>
                  <a:gd name="T51" fmla="*/ 1207 h 122"/>
                  <a:gd name="T52" fmla="*/ 1188 w 264"/>
                  <a:gd name="T53" fmla="*/ 1228 h 122"/>
                  <a:gd name="T54" fmla="*/ 1250 w 264"/>
                  <a:gd name="T55" fmla="*/ 1263 h 122"/>
                  <a:gd name="T56" fmla="*/ 1283 w 264"/>
                  <a:gd name="T57" fmla="*/ 1263 h 122"/>
                  <a:gd name="T58" fmla="*/ 1345 w 264"/>
                  <a:gd name="T59" fmla="*/ 1305 h 122"/>
                  <a:gd name="T60" fmla="*/ 1363 w 264"/>
                  <a:gd name="T61" fmla="*/ 1319 h 122"/>
                  <a:gd name="T62" fmla="*/ 1425 w 264"/>
                  <a:gd name="T63" fmla="*/ 1361 h 122"/>
                  <a:gd name="T64" fmla="*/ 1458 w 264"/>
                  <a:gd name="T65" fmla="*/ 1361 h 122"/>
                  <a:gd name="T66" fmla="*/ 1520 w 264"/>
                  <a:gd name="T67" fmla="*/ 1399 h 122"/>
                  <a:gd name="T68" fmla="*/ 1550 w 264"/>
                  <a:gd name="T69" fmla="*/ 1399 h 122"/>
                  <a:gd name="T70" fmla="*/ 1625 w 264"/>
                  <a:gd name="T71" fmla="*/ 1433 h 122"/>
                  <a:gd name="T72" fmla="*/ 1625 w 264"/>
                  <a:gd name="T73" fmla="*/ 1455 h 122"/>
                  <a:gd name="T74" fmla="*/ 3208 w 264"/>
                  <a:gd name="T75" fmla="*/ 2043 h 122"/>
                  <a:gd name="T76" fmla="*/ 3208 w 264"/>
                  <a:gd name="T77" fmla="*/ 2043 h 122"/>
                  <a:gd name="T78" fmla="*/ 3363 w 264"/>
                  <a:gd name="T79" fmla="*/ 2081 h 122"/>
                  <a:gd name="T80" fmla="*/ 4125 w 264"/>
                  <a:gd name="T81" fmla="*/ 2307 h 122"/>
                  <a:gd name="T82" fmla="*/ 4125 w 264"/>
                  <a:gd name="T83" fmla="*/ 682 h 1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4" h="122">
                    <a:moveTo>
                      <a:pt x="264" y="36"/>
                    </a:moveTo>
                    <a:cubicBezTo>
                      <a:pt x="238" y="34"/>
                      <a:pt x="185" y="30"/>
                      <a:pt x="149" y="12"/>
                    </a:cubicBezTo>
                    <a:cubicBezTo>
                      <a:pt x="140" y="7"/>
                      <a:pt x="132" y="4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3"/>
                      <a:pt x="126" y="4"/>
                      <a:pt x="125" y="4"/>
                    </a:cubicBezTo>
                    <a:cubicBezTo>
                      <a:pt x="120" y="7"/>
                      <a:pt x="89" y="0"/>
                      <a:pt x="65" y="4"/>
                    </a:cubicBezTo>
                    <a:cubicBezTo>
                      <a:pt x="49" y="6"/>
                      <a:pt x="25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23"/>
                      <a:pt x="30" y="33"/>
                      <a:pt x="32" y="37"/>
                    </a:cubicBezTo>
                    <a:cubicBezTo>
                      <a:pt x="34" y="40"/>
                      <a:pt x="36" y="42"/>
                      <a:pt x="39" y="44"/>
                    </a:cubicBezTo>
                    <a:cubicBezTo>
                      <a:pt x="40" y="44"/>
                      <a:pt x="40" y="45"/>
                      <a:pt x="40" y="45"/>
                    </a:cubicBezTo>
                    <a:cubicBezTo>
                      <a:pt x="41" y="45"/>
                      <a:pt x="42" y="46"/>
                      <a:pt x="43" y="47"/>
                    </a:cubicBezTo>
                    <a:cubicBezTo>
                      <a:pt x="43" y="47"/>
                      <a:pt x="43" y="47"/>
                      <a:pt x="44" y="47"/>
                    </a:cubicBezTo>
                    <a:cubicBezTo>
                      <a:pt x="45" y="48"/>
                      <a:pt x="45" y="49"/>
                      <a:pt x="46" y="49"/>
                    </a:cubicBezTo>
                    <a:cubicBezTo>
                      <a:pt x="47" y="49"/>
                      <a:pt x="47" y="50"/>
                      <a:pt x="48" y="50"/>
                    </a:cubicBezTo>
                    <a:cubicBezTo>
                      <a:pt x="48" y="51"/>
                      <a:pt x="49" y="51"/>
                      <a:pt x="50" y="52"/>
                    </a:cubicBezTo>
                    <a:cubicBezTo>
                      <a:pt x="51" y="52"/>
                      <a:pt x="51" y="52"/>
                      <a:pt x="52" y="53"/>
                    </a:cubicBezTo>
                    <a:cubicBezTo>
                      <a:pt x="53" y="53"/>
                      <a:pt x="54" y="54"/>
                      <a:pt x="55" y="54"/>
                    </a:cubicBezTo>
                    <a:cubicBezTo>
                      <a:pt x="55" y="54"/>
                      <a:pt x="56" y="55"/>
                      <a:pt x="56" y="55"/>
                    </a:cubicBezTo>
                    <a:cubicBezTo>
                      <a:pt x="57" y="56"/>
                      <a:pt x="58" y="56"/>
                      <a:pt x="59" y="57"/>
                    </a:cubicBezTo>
                    <a:cubicBezTo>
                      <a:pt x="60" y="57"/>
                      <a:pt x="60" y="57"/>
                      <a:pt x="61" y="58"/>
                    </a:cubicBezTo>
                    <a:cubicBezTo>
                      <a:pt x="62" y="58"/>
                      <a:pt x="63" y="59"/>
                      <a:pt x="64" y="59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7" y="61"/>
                      <a:pt x="68" y="61"/>
                      <a:pt x="69" y="62"/>
                    </a:cubicBezTo>
                    <a:cubicBezTo>
                      <a:pt x="70" y="62"/>
                      <a:pt x="70" y="62"/>
                      <a:pt x="71" y="63"/>
                    </a:cubicBezTo>
                    <a:cubicBezTo>
                      <a:pt x="72" y="63"/>
                      <a:pt x="73" y="64"/>
                      <a:pt x="74" y="64"/>
                    </a:cubicBezTo>
                    <a:cubicBezTo>
                      <a:pt x="75" y="65"/>
                      <a:pt x="75" y="65"/>
                      <a:pt x="76" y="65"/>
                    </a:cubicBezTo>
                    <a:cubicBezTo>
                      <a:pt x="77" y="66"/>
                      <a:pt x="79" y="66"/>
                      <a:pt x="80" y="67"/>
                    </a:cubicBezTo>
                    <a:cubicBezTo>
                      <a:pt x="80" y="67"/>
                      <a:pt x="81" y="67"/>
                      <a:pt x="82" y="67"/>
                    </a:cubicBezTo>
                    <a:cubicBezTo>
                      <a:pt x="83" y="68"/>
                      <a:pt x="84" y="69"/>
                      <a:pt x="86" y="69"/>
                    </a:cubicBezTo>
                    <a:cubicBezTo>
                      <a:pt x="86" y="69"/>
                      <a:pt x="87" y="70"/>
                      <a:pt x="87" y="70"/>
                    </a:cubicBezTo>
                    <a:cubicBezTo>
                      <a:pt x="89" y="70"/>
                      <a:pt x="90" y="71"/>
                      <a:pt x="91" y="72"/>
                    </a:cubicBezTo>
                    <a:cubicBezTo>
                      <a:pt x="92" y="72"/>
                      <a:pt x="92" y="72"/>
                      <a:pt x="93" y="72"/>
                    </a:cubicBezTo>
                    <a:cubicBezTo>
                      <a:pt x="94" y="73"/>
                      <a:pt x="96" y="73"/>
                      <a:pt x="97" y="74"/>
                    </a:cubicBezTo>
                    <a:cubicBezTo>
                      <a:pt x="98" y="74"/>
                      <a:pt x="98" y="74"/>
                      <a:pt x="99" y="74"/>
                    </a:cubicBezTo>
                    <a:cubicBezTo>
                      <a:pt x="100" y="75"/>
                      <a:pt x="102" y="76"/>
                      <a:pt x="104" y="76"/>
                    </a:cubicBezTo>
                    <a:cubicBezTo>
                      <a:pt x="104" y="76"/>
                      <a:pt x="104" y="77"/>
                      <a:pt x="104" y="77"/>
                    </a:cubicBezTo>
                    <a:cubicBezTo>
                      <a:pt x="136" y="89"/>
                      <a:pt x="174" y="100"/>
                      <a:pt x="205" y="108"/>
                    </a:cubicBezTo>
                    <a:cubicBezTo>
                      <a:pt x="205" y="108"/>
                      <a:pt x="205" y="108"/>
                      <a:pt x="205" y="108"/>
                    </a:cubicBezTo>
                    <a:cubicBezTo>
                      <a:pt x="209" y="109"/>
                      <a:pt x="212" y="110"/>
                      <a:pt x="215" y="110"/>
                    </a:cubicBezTo>
                    <a:cubicBezTo>
                      <a:pt x="236" y="116"/>
                      <a:pt x="253" y="119"/>
                      <a:pt x="264" y="122"/>
                    </a:cubicBezTo>
                    <a:lnTo>
                      <a:pt x="264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" name="Freeform 15">
                <a:extLst>
                  <a:ext uri="{FF2B5EF4-FFF2-40B4-BE49-F238E27FC236}">
                    <a16:creationId xmlns:a16="http://schemas.microsoft.com/office/drawing/2014/main" id="{B7D4F4FC-BE08-40FB-AEA1-E8BE553F6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496"/>
                <a:ext cx="870" cy="315"/>
              </a:xfrm>
              <a:custGeom>
                <a:avLst/>
                <a:gdLst>
                  <a:gd name="T0" fmla="*/ 1895 w 348"/>
                  <a:gd name="T1" fmla="*/ 21 h 118"/>
                  <a:gd name="T2" fmla="*/ 1875 w 348"/>
                  <a:gd name="T3" fmla="*/ 0 h 118"/>
                  <a:gd name="T4" fmla="*/ 1895 w 348"/>
                  <a:gd name="T5" fmla="*/ 0 h 118"/>
                  <a:gd name="T6" fmla="*/ 1813 w 348"/>
                  <a:gd name="T7" fmla="*/ 35 h 118"/>
                  <a:gd name="T8" fmla="*/ 63 w 348"/>
                  <a:gd name="T9" fmla="*/ 248 h 118"/>
                  <a:gd name="T10" fmla="*/ 0 w 348"/>
                  <a:gd name="T11" fmla="*/ 248 h 118"/>
                  <a:gd name="T12" fmla="*/ 0 w 348"/>
                  <a:gd name="T13" fmla="*/ 1239 h 118"/>
                  <a:gd name="T14" fmla="*/ 0 w 348"/>
                  <a:gd name="T15" fmla="*/ 1239 h 118"/>
                  <a:gd name="T16" fmla="*/ 1550 w 348"/>
                  <a:gd name="T17" fmla="*/ 2037 h 118"/>
                  <a:gd name="T18" fmla="*/ 4050 w 348"/>
                  <a:gd name="T19" fmla="*/ 1618 h 118"/>
                  <a:gd name="T20" fmla="*/ 5375 w 348"/>
                  <a:gd name="T21" fmla="*/ 1105 h 118"/>
                  <a:gd name="T22" fmla="*/ 5438 w 348"/>
                  <a:gd name="T23" fmla="*/ 833 h 118"/>
                  <a:gd name="T24" fmla="*/ 5375 w 348"/>
                  <a:gd name="T25" fmla="*/ 798 h 118"/>
                  <a:gd name="T26" fmla="*/ 1895 w 348"/>
                  <a:gd name="T27" fmla="*/ 21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8" h="118">
                    <a:moveTo>
                      <a:pt x="121" y="1"/>
                    </a:moveTo>
                    <a:cubicBezTo>
                      <a:pt x="121" y="1"/>
                      <a:pt x="120" y="0"/>
                      <a:pt x="120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0" y="1"/>
                      <a:pt x="118" y="1"/>
                      <a:pt x="116" y="2"/>
                    </a:cubicBezTo>
                    <a:cubicBezTo>
                      <a:pt x="79" y="18"/>
                      <a:pt x="38" y="21"/>
                      <a:pt x="4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20" y="76"/>
                      <a:pt x="62" y="101"/>
                      <a:pt x="99" y="107"/>
                    </a:cubicBezTo>
                    <a:cubicBezTo>
                      <a:pt x="160" y="118"/>
                      <a:pt x="221" y="91"/>
                      <a:pt x="259" y="85"/>
                    </a:cubicBezTo>
                    <a:cubicBezTo>
                      <a:pt x="286" y="78"/>
                      <a:pt x="340" y="64"/>
                      <a:pt x="344" y="58"/>
                    </a:cubicBezTo>
                    <a:cubicBezTo>
                      <a:pt x="347" y="52"/>
                      <a:pt x="348" y="44"/>
                      <a:pt x="348" y="44"/>
                    </a:cubicBezTo>
                    <a:cubicBezTo>
                      <a:pt x="348" y="44"/>
                      <a:pt x="347" y="44"/>
                      <a:pt x="344" y="42"/>
                    </a:cubicBezTo>
                    <a:cubicBezTo>
                      <a:pt x="255" y="43"/>
                      <a:pt x="147" y="18"/>
                      <a:pt x="12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" name="Freeform 16">
                <a:extLst>
                  <a:ext uri="{FF2B5EF4-FFF2-40B4-BE49-F238E27FC236}">
                    <a16:creationId xmlns:a16="http://schemas.microsoft.com/office/drawing/2014/main" id="{A705408E-F771-462F-AB95-C8E30097A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669"/>
                <a:ext cx="175" cy="179"/>
              </a:xfrm>
              <a:custGeom>
                <a:avLst/>
                <a:gdLst>
                  <a:gd name="T0" fmla="*/ 0 w 70"/>
                  <a:gd name="T1" fmla="*/ 0 h 67"/>
                  <a:gd name="T2" fmla="*/ 0 w 70"/>
                  <a:gd name="T3" fmla="*/ 0 h 67"/>
                  <a:gd name="T4" fmla="*/ 0 w 70"/>
                  <a:gd name="T5" fmla="*/ 1277 h 67"/>
                  <a:gd name="T6" fmla="*/ 1095 w 70"/>
                  <a:gd name="T7" fmla="*/ 671 h 67"/>
                  <a:gd name="T8" fmla="*/ 1095 w 70"/>
                  <a:gd name="T9" fmla="*/ 649 h 67"/>
                  <a:gd name="T10" fmla="*/ 0 w 70"/>
                  <a:gd name="T11" fmla="*/ 0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22" y="60"/>
                      <a:pt x="70" y="53"/>
                      <a:pt x="70" y="35"/>
                    </a:cubicBezTo>
                    <a:cubicBezTo>
                      <a:pt x="70" y="35"/>
                      <a:pt x="70" y="35"/>
                      <a:pt x="70" y="34"/>
                    </a:cubicBezTo>
                    <a:cubicBezTo>
                      <a:pt x="42" y="24"/>
                      <a:pt x="15" y="8"/>
                      <a:pt x="0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" name="Freeform 17">
                <a:extLst>
                  <a:ext uri="{FF2B5EF4-FFF2-40B4-BE49-F238E27FC236}">
                    <a16:creationId xmlns:a16="http://schemas.microsoft.com/office/drawing/2014/main" id="{17C915BB-2DF8-4E06-812F-B815A38B4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1661"/>
                <a:ext cx="1091" cy="387"/>
              </a:xfrm>
              <a:custGeom>
                <a:avLst/>
                <a:gdLst>
                  <a:gd name="T0" fmla="*/ 4577 w 436"/>
                  <a:gd name="T1" fmla="*/ 0 h 145"/>
                  <a:gd name="T2" fmla="*/ 4577 w 436"/>
                  <a:gd name="T3" fmla="*/ 0 h 145"/>
                  <a:gd name="T4" fmla="*/ 3351 w 436"/>
                  <a:gd name="T5" fmla="*/ 435 h 145"/>
                  <a:gd name="T6" fmla="*/ 846 w 436"/>
                  <a:gd name="T7" fmla="*/ 854 h 145"/>
                  <a:gd name="T8" fmla="*/ 395 w 436"/>
                  <a:gd name="T9" fmla="*/ 705 h 145"/>
                  <a:gd name="T10" fmla="*/ 395 w 436"/>
                  <a:gd name="T11" fmla="*/ 705 h 145"/>
                  <a:gd name="T12" fmla="*/ 395 w 436"/>
                  <a:gd name="T13" fmla="*/ 721 h 145"/>
                  <a:gd name="T14" fmla="*/ 0 w 436"/>
                  <a:gd name="T15" fmla="*/ 1084 h 145"/>
                  <a:gd name="T16" fmla="*/ 3526 w 436"/>
                  <a:gd name="T17" fmla="*/ 2664 h 145"/>
                  <a:gd name="T18" fmla="*/ 6624 w 436"/>
                  <a:gd name="T19" fmla="*/ 1754 h 145"/>
                  <a:gd name="T20" fmla="*/ 6831 w 436"/>
                  <a:gd name="T21" fmla="*/ 1468 h 145"/>
                  <a:gd name="T22" fmla="*/ 4577 w 436"/>
                  <a:gd name="T23" fmla="*/ 0 h 1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6" h="145">
                    <a:moveTo>
                      <a:pt x="292" y="0"/>
                    </a:moveTo>
                    <a:cubicBezTo>
                      <a:pt x="292" y="0"/>
                      <a:pt x="292" y="0"/>
                      <a:pt x="292" y="0"/>
                    </a:cubicBezTo>
                    <a:cubicBezTo>
                      <a:pt x="276" y="7"/>
                      <a:pt x="236" y="17"/>
                      <a:pt x="214" y="23"/>
                    </a:cubicBezTo>
                    <a:cubicBezTo>
                      <a:pt x="176" y="29"/>
                      <a:pt x="115" y="56"/>
                      <a:pt x="54" y="45"/>
                    </a:cubicBezTo>
                    <a:cubicBezTo>
                      <a:pt x="44" y="44"/>
                      <a:pt x="34" y="41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47"/>
                      <a:pt x="14" y="53"/>
                      <a:pt x="0" y="57"/>
                    </a:cubicBezTo>
                    <a:cubicBezTo>
                      <a:pt x="28" y="77"/>
                      <a:pt x="173" y="145"/>
                      <a:pt x="225" y="140"/>
                    </a:cubicBezTo>
                    <a:cubicBezTo>
                      <a:pt x="278" y="136"/>
                      <a:pt x="402" y="109"/>
                      <a:pt x="423" y="92"/>
                    </a:cubicBezTo>
                    <a:cubicBezTo>
                      <a:pt x="428" y="87"/>
                      <a:pt x="432" y="82"/>
                      <a:pt x="436" y="77"/>
                    </a:cubicBezTo>
                    <a:cubicBezTo>
                      <a:pt x="394" y="61"/>
                      <a:pt x="322" y="27"/>
                      <a:pt x="29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" name="Freeform 18">
                <a:extLst>
                  <a:ext uri="{FF2B5EF4-FFF2-40B4-BE49-F238E27FC236}">
                    <a16:creationId xmlns:a16="http://schemas.microsoft.com/office/drawing/2014/main" id="{FF65EA8B-6696-4DC1-AE39-D2E31A06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813"/>
                <a:ext cx="595" cy="499"/>
              </a:xfrm>
              <a:custGeom>
                <a:avLst/>
                <a:gdLst>
                  <a:gd name="T0" fmla="*/ 708 w 238"/>
                  <a:gd name="T1" fmla="*/ 0 h 187"/>
                  <a:gd name="T2" fmla="*/ 0 w 238"/>
                  <a:gd name="T3" fmla="*/ 248 h 187"/>
                  <a:gd name="T4" fmla="*/ 0 w 238"/>
                  <a:gd name="T5" fmla="*/ 3554 h 187"/>
                  <a:gd name="T6" fmla="*/ 3500 w 238"/>
                  <a:gd name="T7" fmla="*/ 2223 h 187"/>
                  <a:gd name="T8" fmla="*/ 3645 w 238"/>
                  <a:gd name="T9" fmla="*/ 1502 h 187"/>
                  <a:gd name="T10" fmla="*/ 708 w 238"/>
                  <a:gd name="T11" fmla="*/ 0 h 1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187">
                    <a:moveTo>
                      <a:pt x="45" y="0"/>
                    </a:moveTo>
                    <a:cubicBezTo>
                      <a:pt x="30" y="5"/>
                      <a:pt x="12" y="9"/>
                      <a:pt x="0" y="13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52" y="187"/>
                      <a:pt x="201" y="132"/>
                      <a:pt x="224" y="117"/>
                    </a:cubicBezTo>
                    <a:cubicBezTo>
                      <a:pt x="238" y="107"/>
                      <a:pt x="236" y="91"/>
                      <a:pt x="233" y="79"/>
                    </a:cubicBezTo>
                    <a:cubicBezTo>
                      <a:pt x="169" y="65"/>
                      <a:pt x="68" y="17"/>
                      <a:pt x="45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" name="Freeform 19">
                <a:extLst>
                  <a:ext uri="{FF2B5EF4-FFF2-40B4-BE49-F238E27FC236}">
                    <a16:creationId xmlns:a16="http://schemas.microsoft.com/office/drawing/2014/main" id="{680A0CD3-5ACA-4029-B825-5E7B44E3D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2099"/>
                <a:ext cx="1243" cy="421"/>
              </a:xfrm>
              <a:custGeom>
                <a:avLst/>
                <a:gdLst>
                  <a:gd name="T0" fmla="*/ 7776 w 497"/>
                  <a:gd name="T1" fmla="*/ 1966 h 158"/>
                  <a:gd name="T2" fmla="*/ 6430 w 497"/>
                  <a:gd name="T3" fmla="*/ 1100 h 158"/>
                  <a:gd name="T4" fmla="*/ 3504 w 497"/>
                  <a:gd name="T5" fmla="*/ 192 h 158"/>
                  <a:gd name="T6" fmla="*/ 0 w 497"/>
                  <a:gd name="T7" fmla="*/ 1513 h 158"/>
                  <a:gd name="T8" fmla="*/ 0 w 497"/>
                  <a:gd name="T9" fmla="*/ 1513 h 158"/>
                  <a:gd name="T10" fmla="*/ 20 w 497"/>
                  <a:gd name="T11" fmla="*/ 1513 h 158"/>
                  <a:gd name="T12" fmla="*/ 2426 w 497"/>
                  <a:gd name="T13" fmla="*/ 2763 h 158"/>
                  <a:gd name="T14" fmla="*/ 2771 w 497"/>
                  <a:gd name="T15" fmla="*/ 2990 h 158"/>
                  <a:gd name="T16" fmla="*/ 2771 w 497"/>
                  <a:gd name="T17" fmla="*/ 2968 h 158"/>
                  <a:gd name="T18" fmla="*/ 2814 w 497"/>
                  <a:gd name="T19" fmla="*/ 2931 h 158"/>
                  <a:gd name="T20" fmla="*/ 5410 w 497"/>
                  <a:gd name="T21" fmla="*/ 2422 h 158"/>
                  <a:gd name="T22" fmla="*/ 6255 w 497"/>
                  <a:gd name="T23" fmla="*/ 2649 h 158"/>
                  <a:gd name="T24" fmla="*/ 7776 w 497"/>
                  <a:gd name="T25" fmla="*/ 1966 h 1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7" h="158">
                    <a:moveTo>
                      <a:pt x="497" y="104"/>
                    </a:moveTo>
                    <a:cubicBezTo>
                      <a:pt x="479" y="93"/>
                      <a:pt x="453" y="78"/>
                      <a:pt x="411" y="58"/>
                    </a:cubicBezTo>
                    <a:cubicBezTo>
                      <a:pt x="328" y="19"/>
                      <a:pt x="251" y="0"/>
                      <a:pt x="224" y="10"/>
                    </a:cubicBezTo>
                    <a:cubicBezTo>
                      <a:pt x="201" y="25"/>
                      <a:pt x="52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35" y="95"/>
                      <a:pt x="113" y="131"/>
                      <a:pt x="155" y="146"/>
                    </a:cubicBezTo>
                    <a:cubicBezTo>
                      <a:pt x="164" y="150"/>
                      <a:pt x="171" y="154"/>
                      <a:pt x="177" y="158"/>
                    </a:cubicBezTo>
                    <a:cubicBezTo>
                      <a:pt x="177" y="157"/>
                      <a:pt x="177" y="157"/>
                      <a:pt x="177" y="157"/>
                    </a:cubicBezTo>
                    <a:cubicBezTo>
                      <a:pt x="180" y="155"/>
                      <a:pt x="180" y="155"/>
                      <a:pt x="180" y="155"/>
                    </a:cubicBezTo>
                    <a:cubicBezTo>
                      <a:pt x="209" y="144"/>
                      <a:pt x="297" y="123"/>
                      <a:pt x="346" y="128"/>
                    </a:cubicBezTo>
                    <a:cubicBezTo>
                      <a:pt x="360" y="129"/>
                      <a:pt x="379" y="133"/>
                      <a:pt x="400" y="140"/>
                    </a:cubicBezTo>
                    <a:cubicBezTo>
                      <a:pt x="420" y="128"/>
                      <a:pt x="457" y="115"/>
                      <a:pt x="497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" name="Freeform 20">
                <a:extLst>
                  <a:ext uri="{FF2B5EF4-FFF2-40B4-BE49-F238E27FC236}">
                    <a16:creationId xmlns:a16="http://schemas.microsoft.com/office/drawing/2014/main" id="{17B446B0-6860-4D38-BD11-F956DB593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1848"/>
                <a:ext cx="385" cy="464"/>
              </a:xfrm>
              <a:custGeom>
                <a:avLst/>
                <a:gdLst>
                  <a:gd name="T0" fmla="*/ 2408 w 154"/>
                  <a:gd name="T1" fmla="*/ 0 h 174"/>
                  <a:gd name="T2" fmla="*/ 2408 w 154"/>
                  <a:gd name="T3" fmla="*/ 0 h 174"/>
                  <a:gd name="T4" fmla="*/ 2408 w 154"/>
                  <a:gd name="T5" fmla="*/ 0 h 174"/>
                  <a:gd name="T6" fmla="*/ 625 w 154"/>
                  <a:gd name="T7" fmla="*/ 320 h 174"/>
                  <a:gd name="T8" fmla="*/ 188 w 154"/>
                  <a:gd name="T9" fmla="*/ 136 h 174"/>
                  <a:gd name="T10" fmla="*/ 0 w 154"/>
                  <a:gd name="T11" fmla="*/ 376 h 174"/>
                  <a:gd name="T12" fmla="*/ 33 w 154"/>
                  <a:gd name="T13" fmla="*/ 397 h 174"/>
                  <a:gd name="T14" fmla="*/ 2395 w 154"/>
                  <a:gd name="T15" fmla="*/ 3299 h 174"/>
                  <a:gd name="T16" fmla="*/ 2408 w 154"/>
                  <a:gd name="T17" fmla="*/ 3299 h 174"/>
                  <a:gd name="T18" fmla="*/ 2408 w 154"/>
                  <a:gd name="T19" fmla="*/ 0 h 1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4" h="174">
                    <a:moveTo>
                      <a:pt x="154" y="0"/>
                    </a:moveTo>
                    <a:cubicBezTo>
                      <a:pt x="154" y="0"/>
                      <a:pt x="154" y="0"/>
                      <a:pt x="154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43" y="2"/>
                      <a:pt x="61" y="21"/>
                      <a:pt x="40" y="17"/>
                    </a:cubicBezTo>
                    <a:cubicBezTo>
                      <a:pt x="35" y="16"/>
                      <a:pt x="25" y="12"/>
                      <a:pt x="12" y="7"/>
                    </a:cubicBezTo>
                    <a:cubicBezTo>
                      <a:pt x="9" y="12"/>
                      <a:pt x="5" y="16"/>
                      <a:pt x="0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34"/>
                      <a:pt x="107" y="170"/>
                      <a:pt x="153" y="174"/>
                    </a:cubicBezTo>
                    <a:cubicBezTo>
                      <a:pt x="154" y="174"/>
                      <a:pt x="154" y="174"/>
                      <a:pt x="154" y="174"/>
                    </a:cubicBez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" name="Freeform 21">
                <a:extLst>
                  <a:ext uri="{FF2B5EF4-FFF2-40B4-BE49-F238E27FC236}">
                    <a16:creationId xmlns:a16="http://schemas.microsoft.com/office/drawing/2014/main" id="{59B3C82F-B5D1-4582-92F9-46BD21931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1920"/>
                <a:ext cx="917" cy="456"/>
              </a:xfrm>
              <a:custGeom>
                <a:avLst/>
                <a:gdLst>
                  <a:gd name="T0" fmla="*/ 5724 w 367"/>
                  <a:gd name="T1" fmla="*/ 2653 h 171"/>
                  <a:gd name="T2" fmla="*/ 3820 w 367"/>
                  <a:gd name="T3" fmla="*/ 227 h 171"/>
                  <a:gd name="T4" fmla="*/ 3745 w 367"/>
                  <a:gd name="T5" fmla="*/ 149 h 171"/>
                  <a:gd name="T6" fmla="*/ 3496 w 367"/>
                  <a:gd name="T7" fmla="*/ 0 h 171"/>
                  <a:gd name="T8" fmla="*/ 542 w 367"/>
                  <a:gd name="T9" fmla="*/ 819 h 171"/>
                  <a:gd name="T10" fmla="*/ 137 w 367"/>
                  <a:gd name="T11" fmla="*/ 797 h 171"/>
                  <a:gd name="T12" fmla="*/ 12 w 367"/>
                  <a:gd name="T13" fmla="*/ 1024 h 171"/>
                  <a:gd name="T14" fmla="*/ 167 w 367"/>
                  <a:gd name="T15" fmla="*/ 1400 h 171"/>
                  <a:gd name="T16" fmla="*/ 2746 w 367"/>
                  <a:gd name="T17" fmla="*/ 2368 h 171"/>
                  <a:gd name="T18" fmla="*/ 4090 w 367"/>
                  <a:gd name="T19" fmla="*/ 3243 h 171"/>
                  <a:gd name="T20" fmla="*/ 5662 w 367"/>
                  <a:gd name="T21" fmla="*/ 2867 h 171"/>
                  <a:gd name="T22" fmla="*/ 5724 w 367"/>
                  <a:gd name="T23" fmla="*/ 2653 h 1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7" h="171">
                    <a:moveTo>
                      <a:pt x="367" y="140"/>
                    </a:moveTo>
                    <a:cubicBezTo>
                      <a:pt x="327" y="118"/>
                      <a:pt x="268" y="45"/>
                      <a:pt x="245" y="12"/>
                    </a:cubicBezTo>
                    <a:cubicBezTo>
                      <a:pt x="240" y="8"/>
                      <a:pt x="240" y="8"/>
                      <a:pt x="240" y="8"/>
                    </a:cubicBezTo>
                    <a:cubicBezTo>
                      <a:pt x="240" y="8"/>
                      <a:pt x="236" y="1"/>
                      <a:pt x="224" y="0"/>
                    </a:cubicBezTo>
                    <a:cubicBezTo>
                      <a:pt x="189" y="17"/>
                      <a:pt x="83" y="39"/>
                      <a:pt x="35" y="43"/>
                    </a:cubicBezTo>
                    <a:cubicBezTo>
                      <a:pt x="28" y="44"/>
                      <a:pt x="19" y="43"/>
                      <a:pt x="9" y="42"/>
                    </a:cubicBezTo>
                    <a:cubicBezTo>
                      <a:pt x="4" y="46"/>
                      <a:pt x="0" y="49"/>
                      <a:pt x="1" y="54"/>
                    </a:cubicBezTo>
                    <a:cubicBezTo>
                      <a:pt x="2" y="60"/>
                      <a:pt x="2" y="70"/>
                      <a:pt x="11" y="74"/>
                    </a:cubicBezTo>
                    <a:cubicBezTo>
                      <a:pt x="47" y="75"/>
                      <a:pt x="109" y="94"/>
                      <a:pt x="176" y="125"/>
                    </a:cubicBezTo>
                    <a:cubicBezTo>
                      <a:pt x="218" y="145"/>
                      <a:pt x="244" y="160"/>
                      <a:pt x="262" y="171"/>
                    </a:cubicBezTo>
                    <a:cubicBezTo>
                      <a:pt x="298" y="160"/>
                      <a:pt x="336" y="156"/>
                      <a:pt x="363" y="151"/>
                    </a:cubicBezTo>
                    <a:cubicBezTo>
                      <a:pt x="365" y="149"/>
                      <a:pt x="367" y="146"/>
                      <a:pt x="367" y="14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" name="Freeform 22">
                <a:extLst>
                  <a:ext uri="{FF2B5EF4-FFF2-40B4-BE49-F238E27FC236}">
                    <a16:creationId xmlns:a16="http://schemas.microsoft.com/office/drawing/2014/main" id="{69E87EF0-7C52-4634-8D09-40BB28D5C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9" y="1563"/>
                <a:ext cx="700" cy="341"/>
              </a:xfrm>
              <a:custGeom>
                <a:avLst/>
                <a:gdLst>
                  <a:gd name="T0" fmla="*/ 4375 w 280"/>
                  <a:gd name="T1" fmla="*/ 759 h 128"/>
                  <a:gd name="T2" fmla="*/ 3470 w 280"/>
                  <a:gd name="T3" fmla="*/ 136 h 128"/>
                  <a:gd name="T4" fmla="*/ 3095 w 280"/>
                  <a:gd name="T5" fmla="*/ 21 h 128"/>
                  <a:gd name="T6" fmla="*/ 1020 w 280"/>
                  <a:gd name="T7" fmla="*/ 205 h 128"/>
                  <a:gd name="T8" fmla="*/ 20 w 280"/>
                  <a:gd name="T9" fmla="*/ 320 h 128"/>
                  <a:gd name="T10" fmla="*/ 83 w 280"/>
                  <a:gd name="T11" fmla="*/ 362 h 128"/>
                  <a:gd name="T12" fmla="*/ 20 w 280"/>
                  <a:gd name="T13" fmla="*/ 623 h 128"/>
                  <a:gd name="T14" fmla="*/ 145 w 280"/>
                  <a:gd name="T15" fmla="*/ 930 h 128"/>
                  <a:gd name="T16" fmla="*/ 2595 w 280"/>
                  <a:gd name="T17" fmla="*/ 2342 h 128"/>
                  <a:gd name="T18" fmla="*/ 4375 w 280"/>
                  <a:gd name="T19" fmla="*/ 2022 h 128"/>
                  <a:gd name="T20" fmla="*/ 4375 w 280"/>
                  <a:gd name="T21" fmla="*/ 759 h 1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" h="128">
                    <a:moveTo>
                      <a:pt x="280" y="40"/>
                    </a:moveTo>
                    <a:cubicBezTo>
                      <a:pt x="272" y="37"/>
                      <a:pt x="250" y="27"/>
                      <a:pt x="222" y="7"/>
                    </a:cubicBezTo>
                    <a:cubicBezTo>
                      <a:pt x="218" y="4"/>
                      <a:pt x="203" y="0"/>
                      <a:pt x="198" y="1"/>
                    </a:cubicBezTo>
                    <a:cubicBezTo>
                      <a:pt x="168" y="4"/>
                      <a:pt x="119" y="0"/>
                      <a:pt x="65" y="11"/>
                    </a:cubicBezTo>
                    <a:cubicBezTo>
                      <a:pt x="46" y="15"/>
                      <a:pt x="24" y="17"/>
                      <a:pt x="1" y="17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19"/>
                      <a:pt x="4" y="27"/>
                      <a:pt x="1" y="33"/>
                    </a:cubicBezTo>
                    <a:cubicBezTo>
                      <a:pt x="0" y="34"/>
                      <a:pt x="3" y="45"/>
                      <a:pt x="9" y="49"/>
                    </a:cubicBezTo>
                    <a:cubicBezTo>
                      <a:pt x="56" y="81"/>
                      <a:pt x="146" y="120"/>
                      <a:pt x="166" y="124"/>
                    </a:cubicBezTo>
                    <a:cubicBezTo>
                      <a:pt x="187" y="128"/>
                      <a:pt x="269" y="109"/>
                      <a:pt x="280" y="107"/>
                    </a:cubicBezTo>
                    <a:lnTo>
                      <a:pt x="280" y="4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" name="Freeform 23">
                <a:extLst>
                  <a:ext uri="{FF2B5EF4-FFF2-40B4-BE49-F238E27FC236}">
                    <a16:creationId xmlns:a16="http://schemas.microsoft.com/office/drawing/2014/main" id="{DCCF7ECC-9C2B-4E92-93E4-3E29182E5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2312"/>
                <a:ext cx="523" cy="488"/>
              </a:xfrm>
              <a:custGeom>
                <a:avLst/>
                <a:gdLst>
                  <a:gd name="T0" fmla="*/ 3276 w 209"/>
                  <a:gd name="T1" fmla="*/ 0 h 183"/>
                  <a:gd name="T2" fmla="*/ 33 w 209"/>
                  <a:gd name="T3" fmla="*/ 989 h 183"/>
                  <a:gd name="T4" fmla="*/ 125 w 209"/>
                  <a:gd name="T5" fmla="*/ 1272 h 183"/>
                  <a:gd name="T6" fmla="*/ 1992 w 209"/>
                  <a:gd name="T7" fmla="*/ 2411 h 183"/>
                  <a:gd name="T8" fmla="*/ 2147 w 209"/>
                  <a:gd name="T9" fmla="*/ 2616 h 183"/>
                  <a:gd name="T10" fmla="*/ 2693 w 209"/>
                  <a:gd name="T11" fmla="*/ 2936 h 183"/>
                  <a:gd name="T12" fmla="*/ 3276 w 209"/>
                  <a:gd name="T13" fmla="*/ 3469 h 183"/>
                  <a:gd name="T14" fmla="*/ 3276 w 209"/>
                  <a:gd name="T15" fmla="*/ 0 h 1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9" h="183">
                    <a:moveTo>
                      <a:pt x="209" y="0"/>
                    </a:moveTo>
                    <a:cubicBezTo>
                      <a:pt x="175" y="4"/>
                      <a:pt x="58" y="26"/>
                      <a:pt x="2" y="52"/>
                    </a:cubicBezTo>
                    <a:cubicBezTo>
                      <a:pt x="0" y="52"/>
                      <a:pt x="0" y="63"/>
                      <a:pt x="8" y="67"/>
                    </a:cubicBezTo>
                    <a:cubicBezTo>
                      <a:pt x="55" y="84"/>
                      <a:pt x="106" y="108"/>
                      <a:pt x="127" y="127"/>
                    </a:cubicBezTo>
                    <a:cubicBezTo>
                      <a:pt x="131" y="131"/>
                      <a:pt x="135" y="135"/>
                      <a:pt x="137" y="138"/>
                    </a:cubicBezTo>
                    <a:cubicBezTo>
                      <a:pt x="150" y="141"/>
                      <a:pt x="162" y="147"/>
                      <a:pt x="172" y="155"/>
                    </a:cubicBezTo>
                    <a:cubicBezTo>
                      <a:pt x="196" y="173"/>
                      <a:pt x="208" y="182"/>
                      <a:pt x="209" y="183"/>
                    </a:cubicBez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" name="Freeform 24">
                <a:extLst>
                  <a:ext uri="{FF2B5EF4-FFF2-40B4-BE49-F238E27FC236}">
                    <a16:creationId xmlns:a16="http://schemas.microsoft.com/office/drawing/2014/main" id="{75B83F94-89AD-405C-9A13-B8C328A2E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429"/>
                <a:ext cx="903" cy="403"/>
              </a:xfrm>
              <a:custGeom>
                <a:avLst/>
                <a:gdLst>
                  <a:gd name="T0" fmla="*/ 33 w 361"/>
                  <a:gd name="T1" fmla="*/ 777 h 151"/>
                  <a:gd name="T2" fmla="*/ 125 w 361"/>
                  <a:gd name="T3" fmla="*/ 913 h 151"/>
                  <a:gd name="T4" fmla="*/ 333 w 361"/>
                  <a:gd name="T5" fmla="*/ 1062 h 151"/>
                  <a:gd name="T6" fmla="*/ 520 w 361"/>
                  <a:gd name="T7" fmla="*/ 1062 h 151"/>
                  <a:gd name="T8" fmla="*/ 3054 w 361"/>
                  <a:gd name="T9" fmla="*/ 2872 h 151"/>
                  <a:gd name="T10" fmla="*/ 3054 w 361"/>
                  <a:gd name="T11" fmla="*/ 2872 h 151"/>
                  <a:gd name="T12" fmla="*/ 4555 w 361"/>
                  <a:gd name="T13" fmla="*/ 2074 h 151"/>
                  <a:gd name="T14" fmla="*/ 5493 w 361"/>
                  <a:gd name="T15" fmla="*/ 1753 h 151"/>
                  <a:gd name="T16" fmla="*/ 5588 w 361"/>
                  <a:gd name="T17" fmla="*/ 1580 h 151"/>
                  <a:gd name="T18" fmla="*/ 2534 w 361"/>
                  <a:gd name="T19" fmla="*/ 77 h 151"/>
                  <a:gd name="T20" fmla="*/ 95 w 361"/>
                  <a:gd name="T21" fmla="*/ 534 h 151"/>
                  <a:gd name="T22" fmla="*/ 33 w 361"/>
                  <a:gd name="T23" fmla="*/ 777 h 1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1" h="151">
                    <a:moveTo>
                      <a:pt x="2" y="41"/>
                    </a:moveTo>
                    <a:cubicBezTo>
                      <a:pt x="4" y="43"/>
                      <a:pt x="6" y="45"/>
                      <a:pt x="8" y="48"/>
                    </a:cubicBezTo>
                    <a:cubicBezTo>
                      <a:pt x="12" y="54"/>
                      <a:pt x="19" y="56"/>
                      <a:pt x="21" y="56"/>
                    </a:cubicBezTo>
                    <a:cubicBezTo>
                      <a:pt x="25" y="55"/>
                      <a:pt x="29" y="55"/>
                      <a:pt x="33" y="56"/>
                    </a:cubicBezTo>
                    <a:cubicBezTo>
                      <a:pt x="78" y="63"/>
                      <a:pt x="163" y="139"/>
                      <a:pt x="195" y="151"/>
                    </a:cubicBezTo>
                    <a:cubicBezTo>
                      <a:pt x="195" y="151"/>
                      <a:pt x="195" y="151"/>
                      <a:pt x="195" y="151"/>
                    </a:cubicBezTo>
                    <a:cubicBezTo>
                      <a:pt x="213" y="138"/>
                      <a:pt x="248" y="130"/>
                      <a:pt x="291" y="109"/>
                    </a:cubicBezTo>
                    <a:cubicBezTo>
                      <a:pt x="315" y="96"/>
                      <a:pt x="335" y="92"/>
                      <a:pt x="351" y="92"/>
                    </a:cubicBezTo>
                    <a:cubicBezTo>
                      <a:pt x="357" y="92"/>
                      <a:pt x="361" y="87"/>
                      <a:pt x="357" y="83"/>
                    </a:cubicBezTo>
                    <a:cubicBezTo>
                      <a:pt x="323" y="52"/>
                      <a:pt x="210" y="8"/>
                      <a:pt x="162" y="4"/>
                    </a:cubicBezTo>
                    <a:cubicBezTo>
                      <a:pt x="118" y="0"/>
                      <a:pt x="42" y="17"/>
                      <a:pt x="6" y="28"/>
                    </a:cubicBezTo>
                    <a:cubicBezTo>
                      <a:pt x="2" y="29"/>
                      <a:pt x="0" y="38"/>
                      <a:pt x="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" name="Freeform 25">
                <a:extLst>
                  <a:ext uri="{FF2B5EF4-FFF2-40B4-BE49-F238E27FC236}">
                    <a16:creationId xmlns:a16="http://schemas.microsoft.com/office/drawing/2014/main" id="{41C8B82E-E23F-471E-A73A-A33EAF3ED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312"/>
                <a:ext cx="1101" cy="328"/>
              </a:xfrm>
              <a:custGeom>
                <a:avLst/>
                <a:gdLst>
                  <a:gd name="T0" fmla="*/ 6644 w 440"/>
                  <a:gd name="T1" fmla="*/ 1195 h 123"/>
                  <a:gd name="T2" fmla="*/ 4422 w 440"/>
                  <a:gd name="T3" fmla="*/ 171 h 123"/>
                  <a:gd name="T4" fmla="*/ 4014 w 440"/>
                  <a:gd name="T5" fmla="*/ 93 h 123"/>
                  <a:gd name="T6" fmla="*/ 3100 w 440"/>
                  <a:gd name="T7" fmla="*/ 739 h 123"/>
                  <a:gd name="T8" fmla="*/ 1251 w 440"/>
                  <a:gd name="T9" fmla="*/ 888 h 123"/>
                  <a:gd name="T10" fmla="*/ 470 w 440"/>
                  <a:gd name="T11" fmla="*/ 832 h 123"/>
                  <a:gd name="T12" fmla="*/ 533 w 440"/>
                  <a:gd name="T13" fmla="*/ 853 h 123"/>
                  <a:gd name="T14" fmla="*/ 533 w 440"/>
                  <a:gd name="T15" fmla="*/ 888 h 123"/>
                  <a:gd name="T16" fmla="*/ 488 w 440"/>
                  <a:gd name="T17" fmla="*/ 947 h 123"/>
                  <a:gd name="T18" fmla="*/ 470 w 440"/>
                  <a:gd name="T19" fmla="*/ 947 h 123"/>
                  <a:gd name="T20" fmla="*/ 438 w 440"/>
                  <a:gd name="T21" fmla="*/ 989 h 123"/>
                  <a:gd name="T22" fmla="*/ 425 w 440"/>
                  <a:gd name="T23" fmla="*/ 1003 h 123"/>
                  <a:gd name="T24" fmla="*/ 375 w 440"/>
                  <a:gd name="T25" fmla="*/ 1045 h 123"/>
                  <a:gd name="T26" fmla="*/ 363 w 440"/>
                  <a:gd name="T27" fmla="*/ 1045 h 123"/>
                  <a:gd name="T28" fmla="*/ 283 w 440"/>
                  <a:gd name="T29" fmla="*/ 1101 h 123"/>
                  <a:gd name="T30" fmla="*/ 283 w 440"/>
                  <a:gd name="T31" fmla="*/ 1101 h 123"/>
                  <a:gd name="T32" fmla="*/ 220 w 440"/>
                  <a:gd name="T33" fmla="*/ 1160 h 123"/>
                  <a:gd name="T34" fmla="*/ 188 w 440"/>
                  <a:gd name="T35" fmla="*/ 1160 h 123"/>
                  <a:gd name="T36" fmla="*/ 113 w 440"/>
                  <a:gd name="T37" fmla="*/ 1443 h 123"/>
                  <a:gd name="T38" fmla="*/ 4434 w 440"/>
                  <a:gd name="T39" fmla="*/ 1992 h 123"/>
                  <a:gd name="T40" fmla="*/ 6719 w 440"/>
                  <a:gd name="T41" fmla="*/ 1741 h 123"/>
                  <a:gd name="T42" fmla="*/ 6874 w 440"/>
                  <a:gd name="T43" fmla="*/ 1459 h 123"/>
                  <a:gd name="T44" fmla="*/ 6644 w 440"/>
                  <a:gd name="T45" fmla="*/ 1195 h 1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40" h="123">
                    <a:moveTo>
                      <a:pt x="424" y="63"/>
                    </a:moveTo>
                    <a:cubicBezTo>
                      <a:pt x="373" y="49"/>
                      <a:pt x="313" y="29"/>
                      <a:pt x="282" y="9"/>
                    </a:cubicBezTo>
                    <a:cubicBezTo>
                      <a:pt x="279" y="8"/>
                      <a:pt x="267" y="0"/>
                      <a:pt x="256" y="5"/>
                    </a:cubicBezTo>
                    <a:cubicBezTo>
                      <a:pt x="243" y="16"/>
                      <a:pt x="220" y="36"/>
                      <a:pt x="198" y="39"/>
                    </a:cubicBezTo>
                    <a:cubicBezTo>
                      <a:pt x="168" y="43"/>
                      <a:pt x="168" y="47"/>
                      <a:pt x="80" y="47"/>
                    </a:cubicBezTo>
                    <a:cubicBezTo>
                      <a:pt x="62" y="47"/>
                      <a:pt x="46" y="46"/>
                      <a:pt x="30" y="44"/>
                    </a:cubicBezTo>
                    <a:cubicBezTo>
                      <a:pt x="32" y="45"/>
                      <a:pt x="33" y="45"/>
                      <a:pt x="34" y="45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8"/>
                      <a:pt x="32" y="49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9" y="51"/>
                      <a:pt x="29" y="52"/>
                      <a:pt x="28" y="52"/>
                    </a:cubicBezTo>
                    <a:cubicBezTo>
                      <a:pt x="27" y="52"/>
                      <a:pt x="27" y="53"/>
                      <a:pt x="27" y="53"/>
                    </a:cubicBezTo>
                    <a:cubicBezTo>
                      <a:pt x="26" y="54"/>
                      <a:pt x="25" y="54"/>
                      <a:pt x="24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1" y="56"/>
                      <a:pt x="20" y="57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7" y="59"/>
                      <a:pt x="15" y="60"/>
                      <a:pt x="14" y="61"/>
                    </a:cubicBezTo>
                    <a:cubicBezTo>
                      <a:pt x="13" y="61"/>
                      <a:pt x="13" y="61"/>
                      <a:pt x="12" y="61"/>
                    </a:cubicBezTo>
                    <a:cubicBezTo>
                      <a:pt x="11" y="62"/>
                      <a:pt x="0" y="72"/>
                      <a:pt x="7" y="76"/>
                    </a:cubicBezTo>
                    <a:cubicBezTo>
                      <a:pt x="57" y="96"/>
                      <a:pt x="199" y="123"/>
                      <a:pt x="283" y="105"/>
                    </a:cubicBezTo>
                    <a:cubicBezTo>
                      <a:pt x="346" y="92"/>
                      <a:pt x="403" y="99"/>
                      <a:pt x="429" y="92"/>
                    </a:cubicBezTo>
                    <a:cubicBezTo>
                      <a:pt x="436" y="91"/>
                      <a:pt x="438" y="83"/>
                      <a:pt x="439" y="77"/>
                    </a:cubicBezTo>
                    <a:cubicBezTo>
                      <a:pt x="440" y="73"/>
                      <a:pt x="437" y="65"/>
                      <a:pt x="424" y="6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" name="Freeform 26">
                <a:extLst>
                  <a:ext uri="{FF2B5EF4-FFF2-40B4-BE49-F238E27FC236}">
                    <a16:creationId xmlns:a16="http://schemas.microsoft.com/office/drawing/2014/main" id="{DA12CB5C-58E7-4D42-B458-2C0D14474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056"/>
                <a:ext cx="242" cy="112"/>
              </a:xfrm>
              <a:custGeom>
                <a:avLst/>
                <a:gdLst>
                  <a:gd name="T0" fmla="*/ 0 w 97"/>
                  <a:gd name="T1" fmla="*/ 683 h 42"/>
                  <a:gd name="T2" fmla="*/ 12 w 97"/>
                  <a:gd name="T3" fmla="*/ 683 h 42"/>
                  <a:gd name="T4" fmla="*/ 0 w 97"/>
                  <a:gd name="T5" fmla="*/ 627 h 42"/>
                  <a:gd name="T6" fmla="*/ 1494 w 97"/>
                  <a:gd name="T7" fmla="*/ 797 h 42"/>
                  <a:gd name="T8" fmla="*/ 1507 w 97"/>
                  <a:gd name="T9" fmla="*/ 776 h 42"/>
                  <a:gd name="T10" fmla="*/ 0 w 97"/>
                  <a:gd name="T11" fmla="*/ 0 h 42"/>
                  <a:gd name="T12" fmla="*/ 0 w 97"/>
                  <a:gd name="T13" fmla="*/ 683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2">
                    <a:moveTo>
                      <a:pt x="0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5" y="33"/>
                      <a:pt x="62" y="38"/>
                      <a:pt x="96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79" y="40"/>
                      <a:pt x="14" y="3"/>
                      <a:pt x="0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" name="Freeform 27">
                <a:extLst>
                  <a:ext uri="{FF2B5EF4-FFF2-40B4-BE49-F238E27FC236}">
                    <a16:creationId xmlns:a16="http://schemas.microsoft.com/office/drawing/2014/main" id="{17335636-7280-41D0-B478-93D561D9B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1035"/>
                <a:ext cx="638" cy="128"/>
              </a:xfrm>
              <a:custGeom>
                <a:avLst/>
                <a:gdLst>
                  <a:gd name="T0" fmla="*/ 1376 w 255"/>
                  <a:gd name="T1" fmla="*/ 875 h 48"/>
                  <a:gd name="T2" fmla="*/ 1439 w 255"/>
                  <a:gd name="T3" fmla="*/ 888 h 48"/>
                  <a:gd name="T4" fmla="*/ 1771 w 255"/>
                  <a:gd name="T5" fmla="*/ 875 h 48"/>
                  <a:gd name="T6" fmla="*/ 3288 w 255"/>
                  <a:gd name="T7" fmla="*/ 739 h 48"/>
                  <a:gd name="T8" fmla="*/ 3993 w 255"/>
                  <a:gd name="T9" fmla="*/ 776 h 48"/>
                  <a:gd name="T10" fmla="*/ 3993 w 255"/>
                  <a:gd name="T11" fmla="*/ 797 h 48"/>
                  <a:gd name="T12" fmla="*/ 3993 w 255"/>
                  <a:gd name="T13" fmla="*/ 136 h 48"/>
                  <a:gd name="T14" fmla="*/ 3976 w 255"/>
                  <a:gd name="T15" fmla="*/ 136 h 48"/>
                  <a:gd name="T16" fmla="*/ 1471 w 255"/>
                  <a:gd name="T17" fmla="*/ 205 h 48"/>
                  <a:gd name="T18" fmla="*/ 0 w 255"/>
                  <a:gd name="T19" fmla="*/ 627 h 48"/>
                  <a:gd name="T20" fmla="*/ 1376 w 255"/>
                  <a:gd name="T21" fmla="*/ 875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5" h="48">
                    <a:moveTo>
                      <a:pt x="88" y="46"/>
                    </a:moveTo>
                    <a:cubicBezTo>
                      <a:pt x="89" y="46"/>
                      <a:pt x="91" y="47"/>
                      <a:pt x="92" y="47"/>
                    </a:cubicBezTo>
                    <a:cubicBezTo>
                      <a:pt x="99" y="48"/>
                      <a:pt x="107" y="47"/>
                      <a:pt x="113" y="46"/>
                    </a:cubicBezTo>
                    <a:cubicBezTo>
                      <a:pt x="139" y="40"/>
                      <a:pt x="193" y="38"/>
                      <a:pt x="210" y="39"/>
                    </a:cubicBezTo>
                    <a:cubicBezTo>
                      <a:pt x="227" y="40"/>
                      <a:pt x="243" y="41"/>
                      <a:pt x="255" y="41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7"/>
                      <a:pt x="255" y="7"/>
                      <a:pt x="255" y="7"/>
                    </a:cubicBezTo>
                    <a:cubicBezTo>
                      <a:pt x="255" y="7"/>
                      <a:pt x="254" y="7"/>
                      <a:pt x="254" y="7"/>
                    </a:cubicBezTo>
                    <a:cubicBezTo>
                      <a:pt x="237" y="0"/>
                      <a:pt x="159" y="0"/>
                      <a:pt x="94" y="11"/>
                    </a:cubicBezTo>
                    <a:cubicBezTo>
                      <a:pt x="60" y="14"/>
                      <a:pt x="18" y="27"/>
                      <a:pt x="0" y="33"/>
                    </a:cubicBezTo>
                    <a:cubicBezTo>
                      <a:pt x="23" y="33"/>
                      <a:pt x="69" y="40"/>
                      <a:pt x="88" y="4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" name="Freeform 28">
                <a:extLst>
                  <a:ext uri="{FF2B5EF4-FFF2-40B4-BE49-F238E27FC236}">
                    <a16:creationId xmlns:a16="http://schemas.microsoft.com/office/drawing/2014/main" id="{66A0E7DC-959B-4765-B455-AA92925EA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1072"/>
                <a:ext cx="691" cy="115"/>
              </a:xfrm>
              <a:custGeom>
                <a:avLst/>
                <a:gdLst>
                  <a:gd name="T0" fmla="*/ 1097 w 276"/>
                  <a:gd name="T1" fmla="*/ 671 h 43"/>
                  <a:gd name="T2" fmla="*/ 1084 w 276"/>
                  <a:gd name="T3" fmla="*/ 687 h 43"/>
                  <a:gd name="T4" fmla="*/ 1660 w 276"/>
                  <a:gd name="T5" fmla="*/ 743 h 43"/>
                  <a:gd name="T6" fmla="*/ 2213 w 276"/>
                  <a:gd name="T7" fmla="*/ 786 h 43"/>
                  <a:gd name="T8" fmla="*/ 2168 w 276"/>
                  <a:gd name="T9" fmla="*/ 824 h 43"/>
                  <a:gd name="T10" fmla="*/ 3580 w 276"/>
                  <a:gd name="T11" fmla="*/ 479 h 43"/>
                  <a:gd name="T12" fmla="*/ 4331 w 276"/>
                  <a:gd name="T13" fmla="*/ 380 h 43"/>
                  <a:gd name="T14" fmla="*/ 3077 w 276"/>
                  <a:gd name="T15" fmla="*/ 35 h 43"/>
                  <a:gd name="T16" fmla="*/ 0 w 276"/>
                  <a:gd name="T17" fmla="*/ 94 h 43"/>
                  <a:gd name="T18" fmla="*/ 1097 w 276"/>
                  <a:gd name="T19" fmla="*/ 67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43">
                    <a:moveTo>
                      <a:pt x="70" y="35"/>
                    </a:moveTo>
                    <a:cubicBezTo>
                      <a:pt x="69" y="36"/>
                      <a:pt x="69" y="36"/>
                      <a:pt x="69" y="36"/>
                    </a:cubicBezTo>
                    <a:cubicBezTo>
                      <a:pt x="59" y="34"/>
                      <a:pt x="86" y="38"/>
                      <a:pt x="106" y="39"/>
                    </a:cubicBezTo>
                    <a:cubicBezTo>
                      <a:pt x="126" y="40"/>
                      <a:pt x="143" y="38"/>
                      <a:pt x="141" y="41"/>
                    </a:cubicBezTo>
                    <a:cubicBezTo>
                      <a:pt x="140" y="42"/>
                      <a:pt x="139" y="42"/>
                      <a:pt x="138" y="43"/>
                    </a:cubicBezTo>
                    <a:cubicBezTo>
                      <a:pt x="153" y="35"/>
                      <a:pt x="198" y="30"/>
                      <a:pt x="228" y="25"/>
                    </a:cubicBezTo>
                    <a:cubicBezTo>
                      <a:pt x="243" y="23"/>
                      <a:pt x="259" y="21"/>
                      <a:pt x="276" y="20"/>
                    </a:cubicBezTo>
                    <a:cubicBezTo>
                      <a:pt x="268" y="14"/>
                      <a:pt x="230" y="4"/>
                      <a:pt x="196" y="2"/>
                    </a:cubicBezTo>
                    <a:cubicBezTo>
                      <a:pt x="162" y="0"/>
                      <a:pt x="23" y="0"/>
                      <a:pt x="0" y="5"/>
                    </a:cubicBezTo>
                    <a:cubicBezTo>
                      <a:pt x="25" y="17"/>
                      <a:pt x="58" y="34"/>
                      <a:pt x="70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" name="Freeform 29">
                <a:extLst>
                  <a:ext uri="{FF2B5EF4-FFF2-40B4-BE49-F238E27FC236}">
                    <a16:creationId xmlns:a16="http://schemas.microsoft.com/office/drawing/2014/main" id="{FAD7E6A8-FA96-4405-8FA7-6E52DE5E2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027"/>
                <a:ext cx="905" cy="98"/>
              </a:xfrm>
              <a:custGeom>
                <a:avLst/>
                <a:gdLst>
                  <a:gd name="T0" fmla="*/ 5658 w 362"/>
                  <a:gd name="T1" fmla="*/ 260 h 37"/>
                  <a:gd name="T2" fmla="*/ 2800 w 362"/>
                  <a:gd name="T3" fmla="*/ 77 h 37"/>
                  <a:gd name="T4" fmla="*/ 0 w 362"/>
                  <a:gd name="T5" fmla="*/ 336 h 37"/>
                  <a:gd name="T6" fmla="*/ 1925 w 362"/>
                  <a:gd name="T7" fmla="*/ 350 h 37"/>
                  <a:gd name="T8" fmla="*/ 3175 w 362"/>
                  <a:gd name="T9" fmla="*/ 689 h 37"/>
                  <a:gd name="T10" fmla="*/ 4145 w 362"/>
                  <a:gd name="T11" fmla="*/ 667 h 37"/>
                  <a:gd name="T12" fmla="*/ 4208 w 362"/>
                  <a:gd name="T13" fmla="*/ 667 h 37"/>
                  <a:gd name="T14" fmla="*/ 4188 w 362"/>
                  <a:gd name="T15" fmla="*/ 667 h 37"/>
                  <a:gd name="T16" fmla="*/ 5658 w 362"/>
                  <a:gd name="T17" fmla="*/ 26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2" h="37">
                    <a:moveTo>
                      <a:pt x="362" y="14"/>
                    </a:moveTo>
                    <a:cubicBezTo>
                      <a:pt x="331" y="11"/>
                      <a:pt x="239" y="0"/>
                      <a:pt x="179" y="4"/>
                    </a:cubicBezTo>
                    <a:cubicBezTo>
                      <a:pt x="135" y="5"/>
                      <a:pt x="27" y="9"/>
                      <a:pt x="0" y="18"/>
                    </a:cubicBezTo>
                    <a:cubicBezTo>
                      <a:pt x="48" y="17"/>
                      <a:pt x="103" y="18"/>
                      <a:pt x="123" y="19"/>
                    </a:cubicBezTo>
                    <a:cubicBezTo>
                      <a:pt x="157" y="21"/>
                      <a:pt x="195" y="31"/>
                      <a:pt x="203" y="37"/>
                    </a:cubicBezTo>
                    <a:cubicBezTo>
                      <a:pt x="225" y="36"/>
                      <a:pt x="247" y="36"/>
                      <a:pt x="265" y="36"/>
                    </a:cubicBezTo>
                    <a:cubicBezTo>
                      <a:pt x="266" y="36"/>
                      <a:pt x="268" y="36"/>
                      <a:pt x="269" y="36"/>
                    </a:cubicBezTo>
                    <a:cubicBezTo>
                      <a:pt x="269" y="36"/>
                      <a:pt x="268" y="36"/>
                      <a:pt x="268" y="36"/>
                    </a:cubicBezTo>
                    <a:cubicBezTo>
                      <a:pt x="286" y="30"/>
                      <a:pt x="328" y="17"/>
                      <a:pt x="362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" name="Freeform 30">
                <a:extLst>
                  <a:ext uri="{FF2B5EF4-FFF2-40B4-BE49-F238E27FC236}">
                    <a16:creationId xmlns:a16="http://schemas.microsoft.com/office/drawing/2014/main" id="{74B0C386-C0E5-4202-A090-58105B023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144"/>
                <a:ext cx="425" cy="163"/>
              </a:xfrm>
              <a:custGeom>
                <a:avLst/>
                <a:gdLst>
                  <a:gd name="T0" fmla="*/ 1958 w 170"/>
                  <a:gd name="T1" fmla="*/ 671 h 61"/>
                  <a:gd name="T2" fmla="*/ 2583 w 170"/>
                  <a:gd name="T3" fmla="*/ 307 h 61"/>
                  <a:gd name="T4" fmla="*/ 2583 w 170"/>
                  <a:gd name="T5" fmla="*/ 307 h 61"/>
                  <a:gd name="T6" fmla="*/ 2625 w 170"/>
                  <a:gd name="T7" fmla="*/ 265 h 61"/>
                  <a:gd name="T8" fmla="*/ 2083 w 170"/>
                  <a:gd name="T9" fmla="*/ 230 h 61"/>
                  <a:gd name="T10" fmla="*/ 1500 w 170"/>
                  <a:gd name="T11" fmla="*/ 171 h 61"/>
                  <a:gd name="T12" fmla="*/ 0 w 170"/>
                  <a:gd name="T13" fmla="*/ 0 h 61"/>
                  <a:gd name="T14" fmla="*/ 20 w 170"/>
                  <a:gd name="T15" fmla="*/ 56 h 61"/>
                  <a:gd name="T16" fmla="*/ 0 w 170"/>
                  <a:gd name="T17" fmla="*/ 56 h 61"/>
                  <a:gd name="T18" fmla="*/ 0 w 170"/>
                  <a:gd name="T19" fmla="*/ 1165 h 61"/>
                  <a:gd name="T20" fmla="*/ 20 w 170"/>
                  <a:gd name="T21" fmla="*/ 1106 h 61"/>
                  <a:gd name="T22" fmla="*/ 345 w 170"/>
                  <a:gd name="T23" fmla="*/ 1085 h 61"/>
                  <a:gd name="T24" fmla="*/ 345 w 170"/>
                  <a:gd name="T25" fmla="*/ 1085 h 61"/>
                  <a:gd name="T26" fmla="*/ 1813 w 170"/>
                  <a:gd name="T27" fmla="*/ 708 h 61"/>
                  <a:gd name="T28" fmla="*/ 1958 w 170"/>
                  <a:gd name="T29" fmla="*/ 671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0" h="61">
                    <a:moveTo>
                      <a:pt x="125" y="35"/>
                    </a:moveTo>
                    <a:cubicBezTo>
                      <a:pt x="138" y="32"/>
                      <a:pt x="156" y="24"/>
                      <a:pt x="165" y="16"/>
                    </a:cubicBezTo>
                    <a:cubicBezTo>
                      <a:pt x="165" y="16"/>
                      <a:pt x="165" y="16"/>
                      <a:pt x="165" y="16"/>
                    </a:cubicBezTo>
                    <a:cubicBezTo>
                      <a:pt x="166" y="15"/>
                      <a:pt x="167" y="15"/>
                      <a:pt x="168" y="14"/>
                    </a:cubicBezTo>
                    <a:cubicBezTo>
                      <a:pt x="170" y="11"/>
                      <a:pt x="153" y="13"/>
                      <a:pt x="133" y="12"/>
                    </a:cubicBezTo>
                    <a:cubicBezTo>
                      <a:pt x="113" y="11"/>
                      <a:pt x="86" y="7"/>
                      <a:pt x="96" y="9"/>
                    </a:cubicBezTo>
                    <a:cubicBezTo>
                      <a:pt x="62" y="5"/>
                      <a:pt x="25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1" y="58"/>
                      <a:pt x="1" y="58"/>
                    </a:cubicBezTo>
                    <a:cubicBezTo>
                      <a:pt x="8" y="58"/>
                      <a:pt x="15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55" y="54"/>
                      <a:pt x="82" y="45"/>
                      <a:pt x="116" y="37"/>
                    </a:cubicBezTo>
                    <a:cubicBezTo>
                      <a:pt x="119" y="36"/>
                      <a:pt x="122" y="36"/>
                      <a:pt x="125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" name="Freeform 31">
                <a:extLst>
                  <a:ext uri="{FF2B5EF4-FFF2-40B4-BE49-F238E27FC236}">
                    <a16:creationId xmlns:a16="http://schemas.microsoft.com/office/drawing/2014/main" id="{7566DF9A-2D7E-4BE6-BD15-49002A8A1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2869"/>
                <a:ext cx="202" cy="462"/>
              </a:xfrm>
              <a:custGeom>
                <a:avLst/>
                <a:gdLst>
                  <a:gd name="T0" fmla="*/ 0 w 81"/>
                  <a:gd name="T1" fmla="*/ 3066 h 173"/>
                  <a:gd name="T2" fmla="*/ 1212 w 81"/>
                  <a:gd name="T3" fmla="*/ 2609 h 173"/>
                  <a:gd name="T4" fmla="*/ 1070 w 81"/>
                  <a:gd name="T5" fmla="*/ 227 h 173"/>
                  <a:gd name="T6" fmla="*/ 0 w 81"/>
                  <a:gd name="T7" fmla="*/ 35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173">
                    <a:moveTo>
                      <a:pt x="0" y="161"/>
                    </a:moveTo>
                    <a:cubicBezTo>
                      <a:pt x="50" y="173"/>
                      <a:pt x="76" y="153"/>
                      <a:pt x="78" y="137"/>
                    </a:cubicBezTo>
                    <a:cubicBezTo>
                      <a:pt x="79" y="122"/>
                      <a:pt x="81" y="32"/>
                      <a:pt x="69" y="12"/>
                    </a:cubicBezTo>
                    <a:cubicBezTo>
                      <a:pt x="60" y="0"/>
                      <a:pt x="22" y="4"/>
                      <a:pt x="0" y="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" name="Freeform 32">
                <a:extLst>
                  <a:ext uri="{FF2B5EF4-FFF2-40B4-BE49-F238E27FC236}">
                    <a16:creationId xmlns:a16="http://schemas.microsoft.com/office/drawing/2014/main" id="{AF64C981-86E4-47FA-850A-1C6CCEFFA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867"/>
                <a:ext cx="90" cy="432"/>
              </a:xfrm>
              <a:custGeom>
                <a:avLst/>
                <a:gdLst>
                  <a:gd name="T0" fmla="*/ 563 w 36"/>
                  <a:gd name="T1" fmla="*/ 56 h 162"/>
                  <a:gd name="T2" fmla="*/ 125 w 36"/>
                  <a:gd name="T3" fmla="*/ 192 h 162"/>
                  <a:gd name="T4" fmla="*/ 33 w 36"/>
                  <a:gd name="T5" fmla="*/ 1024 h 162"/>
                  <a:gd name="T6" fmla="*/ 63 w 36"/>
                  <a:gd name="T7" fmla="*/ 2504 h 162"/>
                  <a:gd name="T8" fmla="*/ 550 w 36"/>
                  <a:gd name="T9" fmla="*/ 3072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62">
                    <a:moveTo>
                      <a:pt x="36" y="3"/>
                    </a:moveTo>
                    <a:cubicBezTo>
                      <a:pt x="30" y="1"/>
                      <a:pt x="16" y="0"/>
                      <a:pt x="8" y="10"/>
                    </a:cubicBezTo>
                    <a:cubicBezTo>
                      <a:pt x="3" y="18"/>
                      <a:pt x="2" y="34"/>
                      <a:pt x="2" y="54"/>
                    </a:cubicBezTo>
                    <a:cubicBezTo>
                      <a:pt x="2" y="72"/>
                      <a:pt x="2" y="110"/>
                      <a:pt x="4" y="132"/>
                    </a:cubicBezTo>
                    <a:cubicBezTo>
                      <a:pt x="6" y="154"/>
                      <a:pt x="0" y="160"/>
                      <a:pt x="35" y="16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" name="Freeform 33">
                <a:extLst>
                  <a:ext uri="{FF2B5EF4-FFF2-40B4-BE49-F238E27FC236}">
                    <a16:creationId xmlns:a16="http://schemas.microsoft.com/office/drawing/2014/main" id="{65058F25-A990-4D62-A1F7-485191AD9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2869"/>
                <a:ext cx="272" cy="448"/>
              </a:xfrm>
              <a:custGeom>
                <a:avLst/>
                <a:gdLst>
                  <a:gd name="T0" fmla="*/ 1694 w 109"/>
                  <a:gd name="T1" fmla="*/ 2595 h 168"/>
                  <a:gd name="T2" fmla="*/ 1682 w 109"/>
                  <a:gd name="T3" fmla="*/ 2483 h 168"/>
                  <a:gd name="T4" fmla="*/ 1649 w 109"/>
                  <a:gd name="T5" fmla="*/ 1003 h 168"/>
                  <a:gd name="T6" fmla="*/ 1662 w 109"/>
                  <a:gd name="T7" fmla="*/ 776 h 168"/>
                  <a:gd name="T8" fmla="*/ 966 w 109"/>
                  <a:gd name="T9" fmla="*/ 21 h 168"/>
                  <a:gd name="T10" fmla="*/ 92 w 109"/>
                  <a:gd name="T11" fmla="*/ 205 h 168"/>
                  <a:gd name="T12" fmla="*/ 0 w 109"/>
                  <a:gd name="T13" fmla="*/ 227 h 168"/>
                  <a:gd name="T14" fmla="*/ 75 w 109"/>
                  <a:gd name="T15" fmla="*/ 1877 h 168"/>
                  <a:gd name="T16" fmla="*/ 42 w 109"/>
                  <a:gd name="T17" fmla="*/ 2923 h 168"/>
                  <a:gd name="T18" fmla="*/ 125 w 109"/>
                  <a:gd name="T19" fmla="*/ 3093 h 168"/>
                  <a:gd name="T20" fmla="*/ 1090 w 109"/>
                  <a:gd name="T21" fmla="*/ 2995 h 168"/>
                  <a:gd name="T22" fmla="*/ 1682 w 109"/>
                  <a:gd name="T23" fmla="*/ 2765 h 168"/>
                  <a:gd name="T24" fmla="*/ 1694 w 109"/>
                  <a:gd name="T25" fmla="*/ 2731 h 168"/>
                  <a:gd name="T26" fmla="*/ 1694 w 109"/>
                  <a:gd name="T27" fmla="*/ 2595 h 1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68">
                    <a:moveTo>
                      <a:pt x="109" y="137"/>
                    </a:moveTo>
                    <a:cubicBezTo>
                      <a:pt x="108" y="135"/>
                      <a:pt x="108" y="133"/>
                      <a:pt x="108" y="131"/>
                    </a:cubicBezTo>
                    <a:cubicBezTo>
                      <a:pt x="106" y="109"/>
                      <a:pt x="106" y="71"/>
                      <a:pt x="106" y="53"/>
                    </a:cubicBezTo>
                    <a:cubicBezTo>
                      <a:pt x="106" y="49"/>
                      <a:pt x="107" y="45"/>
                      <a:pt x="107" y="41"/>
                    </a:cubicBezTo>
                    <a:cubicBezTo>
                      <a:pt x="106" y="5"/>
                      <a:pt x="91" y="1"/>
                      <a:pt x="62" y="1"/>
                    </a:cubicBezTo>
                    <a:cubicBezTo>
                      <a:pt x="32" y="0"/>
                      <a:pt x="23" y="8"/>
                      <a:pt x="6" y="11"/>
                    </a:cubicBezTo>
                    <a:cubicBezTo>
                      <a:pt x="4" y="11"/>
                      <a:pt x="2" y="12"/>
                      <a:pt x="0" y="12"/>
                    </a:cubicBezTo>
                    <a:cubicBezTo>
                      <a:pt x="10" y="31"/>
                      <a:pt x="6" y="80"/>
                      <a:pt x="5" y="99"/>
                    </a:cubicBezTo>
                    <a:cubicBezTo>
                      <a:pt x="4" y="119"/>
                      <a:pt x="9" y="140"/>
                      <a:pt x="3" y="154"/>
                    </a:cubicBezTo>
                    <a:cubicBezTo>
                      <a:pt x="5" y="155"/>
                      <a:pt x="4" y="161"/>
                      <a:pt x="8" y="163"/>
                    </a:cubicBezTo>
                    <a:cubicBezTo>
                      <a:pt x="20" y="168"/>
                      <a:pt x="43" y="161"/>
                      <a:pt x="70" y="158"/>
                    </a:cubicBezTo>
                    <a:cubicBezTo>
                      <a:pt x="98" y="155"/>
                      <a:pt x="99" y="162"/>
                      <a:pt x="108" y="146"/>
                    </a:cubicBezTo>
                    <a:cubicBezTo>
                      <a:pt x="108" y="145"/>
                      <a:pt x="109" y="144"/>
                      <a:pt x="109" y="144"/>
                    </a:cubicBezTo>
                    <a:cubicBezTo>
                      <a:pt x="109" y="142"/>
                      <a:pt x="109" y="140"/>
                      <a:pt x="109" y="13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" name="Freeform 34">
                <a:extLst>
                  <a:ext uri="{FF2B5EF4-FFF2-40B4-BE49-F238E27FC236}">
                    <a16:creationId xmlns:a16="http://schemas.microsoft.com/office/drawing/2014/main" id="{2D174707-B32F-4182-AB5F-CD8EF66F5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851"/>
                <a:ext cx="380" cy="474"/>
              </a:xfrm>
              <a:custGeom>
                <a:avLst/>
                <a:gdLst>
                  <a:gd name="T0" fmla="*/ 2238 w 152"/>
                  <a:gd name="T1" fmla="*/ 602 h 178"/>
                  <a:gd name="T2" fmla="*/ 1095 w 152"/>
                  <a:gd name="T3" fmla="*/ 56 h 178"/>
                  <a:gd name="T4" fmla="*/ 0 w 152"/>
                  <a:gd name="T5" fmla="*/ 474 h 178"/>
                  <a:gd name="T6" fmla="*/ 95 w 152"/>
                  <a:gd name="T7" fmla="*/ 2716 h 178"/>
                  <a:gd name="T8" fmla="*/ 438 w 152"/>
                  <a:gd name="T9" fmla="*/ 3227 h 178"/>
                  <a:gd name="T10" fmla="*/ 1908 w 152"/>
                  <a:gd name="T11" fmla="*/ 3361 h 178"/>
                  <a:gd name="T12" fmla="*/ 2270 w 152"/>
                  <a:gd name="T13" fmla="*/ 2511 h 178"/>
                  <a:gd name="T14" fmla="*/ 2238 w 152"/>
                  <a:gd name="T15" fmla="*/ 602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2" h="178">
                    <a:moveTo>
                      <a:pt x="143" y="32"/>
                    </a:moveTo>
                    <a:cubicBezTo>
                      <a:pt x="135" y="19"/>
                      <a:pt x="107" y="0"/>
                      <a:pt x="70" y="3"/>
                    </a:cubicBezTo>
                    <a:cubicBezTo>
                      <a:pt x="33" y="6"/>
                      <a:pt x="3" y="11"/>
                      <a:pt x="0" y="25"/>
                    </a:cubicBezTo>
                    <a:cubicBezTo>
                      <a:pt x="9" y="46"/>
                      <a:pt x="7" y="131"/>
                      <a:pt x="6" y="144"/>
                    </a:cubicBezTo>
                    <a:cubicBezTo>
                      <a:pt x="6" y="157"/>
                      <a:pt x="6" y="166"/>
                      <a:pt x="28" y="171"/>
                    </a:cubicBezTo>
                    <a:cubicBezTo>
                      <a:pt x="50" y="175"/>
                      <a:pt x="94" y="177"/>
                      <a:pt x="122" y="178"/>
                    </a:cubicBezTo>
                    <a:cubicBezTo>
                      <a:pt x="149" y="178"/>
                      <a:pt x="146" y="159"/>
                      <a:pt x="145" y="133"/>
                    </a:cubicBezTo>
                    <a:cubicBezTo>
                      <a:pt x="144" y="107"/>
                      <a:pt x="152" y="44"/>
                      <a:pt x="143" y="3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" name="Freeform 35">
                <a:extLst>
                  <a:ext uri="{FF2B5EF4-FFF2-40B4-BE49-F238E27FC236}">
                    <a16:creationId xmlns:a16="http://schemas.microsoft.com/office/drawing/2014/main" id="{BF35BD9E-CEDC-4EAE-A05F-964904AB5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856"/>
                <a:ext cx="380" cy="483"/>
              </a:xfrm>
              <a:custGeom>
                <a:avLst/>
                <a:gdLst>
                  <a:gd name="T0" fmla="*/ 2175 w 152"/>
                  <a:gd name="T1" fmla="*/ 478 h 181"/>
                  <a:gd name="T2" fmla="*/ 875 w 152"/>
                  <a:gd name="T3" fmla="*/ 93 h 181"/>
                  <a:gd name="T4" fmla="*/ 0 w 152"/>
                  <a:gd name="T5" fmla="*/ 512 h 181"/>
                  <a:gd name="T6" fmla="*/ 33 w 152"/>
                  <a:gd name="T7" fmla="*/ 568 h 181"/>
                  <a:gd name="T8" fmla="*/ 63 w 152"/>
                  <a:gd name="T9" fmla="*/ 2492 h 181"/>
                  <a:gd name="T10" fmla="*/ 0 w 152"/>
                  <a:gd name="T11" fmla="*/ 3234 h 181"/>
                  <a:gd name="T12" fmla="*/ 238 w 152"/>
                  <a:gd name="T13" fmla="*/ 3325 h 181"/>
                  <a:gd name="T14" fmla="*/ 1658 w 152"/>
                  <a:gd name="T15" fmla="*/ 3405 h 181"/>
                  <a:gd name="T16" fmla="*/ 2208 w 152"/>
                  <a:gd name="T17" fmla="*/ 3119 h 181"/>
                  <a:gd name="T18" fmla="*/ 2283 w 152"/>
                  <a:gd name="T19" fmla="*/ 2607 h 181"/>
                  <a:gd name="T20" fmla="*/ 2175 w 152"/>
                  <a:gd name="T21" fmla="*/ 478 h 1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2" h="181">
                    <a:moveTo>
                      <a:pt x="139" y="25"/>
                    </a:moveTo>
                    <a:cubicBezTo>
                      <a:pt x="126" y="11"/>
                      <a:pt x="103" y="12"/>
                      <a:pt x="56" y="5"/>
                    </a:cubicBezTo>
                    <a:cubicBezTo>
                      <a:pt x="20" y="0"/>
                      <a:pt x="9" y="15"/>
                      <a:pt x="0" y="27"/>
                    </a:cubicBezTo>
                    <a:cubicBezTo>
                      <a:pt x="1" y="28"/>
                      <a:pt x="2" y="29"/>
                      <a:pt x="2" y="30"/>
                    </a:cubicBezTo>
                    <a:cubicBezTo>
                      <a:pt x="11" y="42"/>
                      <a:pt x="3" y="105"/>
                      <a:pt x="4" y="131"/>
                    </a:cubicBezTo>
                    <a:cubicBezTo>
                      <a:pt x="5" y="148"/>
                      <a:pt x="6" y="162"/>
                      <a:pt x="0" y="170"/>
                    </a:cubicBezTo>
                    <a:cubicBezTo>
                      <a:pt x="4" y="173"/>
                      <a:pt x="9" y="175"/>
                      <a:pt x="15" y="175"/>
                    </a:cubicBezTo>
                    <a:cubicBezTo>
                      <a:pt x="32" y="177"/>
                      <a:pt x="73" y="176"/>
                      <a:pt x="106" y="179"/>
                    </a:cubicBezTo>
                    <a:cubicBezTo>
                      <a:pt x="128" y="181"/>
                      <a:pt x="135" y="173"/>
                      <a:pt x="141" y="164"/>
                    </a:cubicBezTo>
                    <a:cubicBezTo>
                      <a:pt x="145" y="158"/>
                      <a:pt x="146" y="150"/>
                      <a:pt x="146" y="137"/>
                    </a:cubicBezTo>
                    <a:cubicBezTo>
                      <a:pt x="146" y="110"/>
                      <a:pt x="152" y="38"/>
                      <a:pt x="139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" name="Freeform 36">
                <a:extLst>
                  <a:ext uri="{FF2B5EF4-FFF2-40B4-BE49-F238E27FC236}">
                    <a16:creationId xmlns:a16="http://schemas.microsoft.com/office/drawing/2014/main" id="{954796A1-DA00-43C0-9720-DE4ED756C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" y="2845"/>
                <a:ext cx="353" cy="502"/>
              </a:xfrm>
              <a:custGeom>
                <a:avLst/>
                <a:gdLst>
                  <a:gd name="T0" fmla="*/ 2100 w 141"/>
                  <a:gd name="T1" fmla="*/ 2053 h 188"/>
                  <a:gd name="T2" fmla="*/ 1838 w 141"/>
                  <a:gd name="T3" fmla="*/ 192 h 188"/>
                  <a:gd name="T4" fmla="*/ 658 w 141"/>
                  <a:gd name="T5" fmla="*/ 56 h 188"/>
                  <a:gd name="T6" fmla="*/ 0 w 141"/>
                  <a:gd name="T7" fmla="*/ 628 h 188"/>
                  <a:gd name="T8" fmla="*/ 0 w 141"/>
                  <a:gd name="T9" fmla="*/ 628 h 188"/>
                  <a:gd name="T10" fmla="*/ 83 w 141"/>
                  <a:gd name="T11" fmla="*/ 2689 h 188"/>
                  <a:gd name="T12" fmla="*/ 63 w 141"/>
                  <a:gd name="T13" fmla="*/ 2972 h 188"/>
                  <a:gd name="T14" fmla="*/ 709 w 141"/>
                  <a:gd name="T15" fmla="*/ 3557 h 188"/>
                  <a:gd name="T16" fmla="*/ 1963 w 141"/>
                  <a:gd name="T17" fmla="*/ 3274 h 188"/>
                  <a:gd name="T18" fmla="*/ 2100 w 141"/>
                  <a:gd name="T19" fmla="*/ 2053 h 1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1" h="188">
                    <a:moveTo>
                      <a:pt x="134" y="108"/>
                    </a:moveTo>
                    <a:cubicBezTo>
                      <a:pt x="135" y="83"/>
                      <a:pt x="141" y="20"/>
                      <a:pt x="117" y="10"/>
                    </a:cubicBezTo>
                    <a:cubicBezTo>
                      <a:pt x="95" y="1"/>
                      <a:pt x="66" y="0"/>
                      <a:pt x="42" y="3"/>
                    </a:cubicBezTo>
                    <a:cubicBezTo>
                      <a:pt x="18" y="6"/>
                      <a:pt x="6" y="1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0" y="50"/>
                      <a:pt x="5" y="116"/>
                      <a:pt x="5" y="141"/>
                    </a:cubicBezTo>
                    <a:cubicBezTo>
                      <a:pt x="5" y="147"/>
                      <a:pt x="5" y="152"/>
                      <a:pt x="4" y="156"/>
                    </a:cubicBezTo>
                    <a:cubicBezTo>
                      <a:pt x="6" y="175"/>
                      <a:pt x="12" y="188"/>
                      <a:pt x="45" y="187"/>
                    </a:cubicBezTo>
                    <a:cubicBezTo>
                      <a:pt x="79" y="185"/>
                      <a:pt x="109" y="183"/>
                      <a:pt x="125" y="172"/>
                    </a:cubicBezTo>
                    <a:cubicBezTo>
                      <a:pt x="141" y="160"/>
                      <a:pt x="133" y="132"/>
                      <a:pt x="134" y="10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" name="Freeform 37">
                <a:extLst>
                  <a:ext uri="{FF2B5EF4-FFF2-40B4-BE49-F238E27FC236}">
                    <a16:creationId xmlns:a16="http://schemas.microsoft.com/office/drawing/2014/main" id="{BAEF81CC-B2CB-425A-9978-B6F3BD2BEA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3227"/>
                <a:ext cx="1558" cy="202"/>
              </a:xfrm>
              <a:custGeom>
                <a:avLst/>
                <a:gdLst>
                  <a:gd name="T0" fmla="*/ 9243 w 623"/>
                  <a:gd name="T1" fmla="*/ 0 h 76"/>
                  <a:gd name="T2" fmla="*/ 9243 w 623"/>
                  <a:gd name="T3" fmla="*/ 0 h 76"/>
                  <a:gd name="T4" fmla="*/ 9255 w 623"/>
                  <a:gd name="T5" fmla="*/ 56 h 76"/>
                  <a:gd name="T6" fmla="*/ 9243 w 623"/>
                  <a:gd name="T7" fmla="*/ 0 h 76"/>
                  <a:gd name="T8" fmla="*/ 9726 w 623"/>
                  <a:gd name="T9" fmla="*/ 508 h 76"/>
                  <a:gd name="T10" fmla="*/ 9255 w 623"/>
                  <a:gd name="T11" fmla="*/ 191 h 76"/>
                  <a:gd name="T12" fmla="*/ 9243 w 623"/>
                  <a:gd name="T13" fmla="*/ 226 h 76"/>
                  <a:gd name="T14" fmla="*/ 8650 w 623"/>
                  <a:gd name="T15" fmla="*/ 452 h 76"/>
                  <a:gd name="T16" fmla="*/ 7680 w 623"/>
                  <a:gd name="T17" fmla="*/ 545 h 76"/>
                  <a:gd name="T18" fmla="*/ 7597 w 623"/>
                  <a:gd name="T19" fmla="*/ 375 h 76"/>
                  <a:gd name="T20" fmla="*/ 7597 w 623"/>
                  <a:gd name="T21" fmla="*/ 361 h 76"/>
                  <a:gd name="T22" fmla="*/ 7492 w 623"/>
                  <a:gd name="T23" fmla="*/ 545 h 76"/>
                  <a:gd name="T24" fmla="*/ 6242 w 623"/>
                  <a:gd name="T25" fmla="*/ 827 h 76"/>
                  <a:gd name="T26" fmla="*/ 5597 w 623"/>
                  <a:gd name="T27" fmla="*/ 247 h 76"/>
                  <a:gd name="T28" fmla="*/ 5534 w 623"/>
                  <a:gd name="T29" fmla="*/ 465 h 76"/>
                  <a:gd name="T30" fmla="*/ 4992 w 623"/>
                  <a:gd name="T31" fmla="*/ 750 h 76"/>
                  <a:gd name="T32" fmla="*/ 3564 w 623"/>
                  <a:gd name="T33" fmla="*/ 678 h 76"/>
                  <a:gd name="T34" fmla="*/ 3334 w 623"/>
                  <a:gd name="T35" fmla="*/ 579 h 76"/>
                  <a:gd name="T36" fmla="*/ 3334 w 623"/>
                  <a:gd name="T37" fmla="*/ 579 h 76"/>
                  <a:gd name="T38" fmla="*/ 3033 w 623"/>
                  <a:gd name="T39" fmla="*/ 691 h 76"/>
                  <a:gd name="T40" fmla="*/ 1563 w 623"/>
                  <a:gd name="T41" fmla="*/ 566 h 76"/>
                  <a:gd name="T42" fmla="*/ 1220 w 623"/>
                  <a:gd name="T43" fmla="*/ 56 h 76"/>
                  <a:gd name="T44" fmla="*/ 0 w 623"/>
                  <a:gd name="T45" fmla="*/ 508 h 76"/>
                  <a:gd name="T46" fmla="*/ 0 w 623"/>
                  <a:gd name="T47" fmla="*/ 1146 h 76"/>
                  <a:gd name="T48" fmla="*/ 5084 w 623"/>
                  <a:gd name="T49" fmla="*/ 1427 h 76"/>
                  <a:gd name="T50" fmla="*/ 9743 w 623"/>
                  <a:gd name="T51" fmla="*/ 1146 h 76"/>
                  <a:gd name="T52" fmla="*/ 9726 w 623"/>
                  <a:gd name="T53" fmla="*/ 508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3" h="76">
                    <a:moveTo>
                      <a:pt x="591" y="0"/>
                    </a:moveTo>
                    <a:cubicBezTo>
                      <a:pt x="591" y="0"/>
                      <a:pt x="591" y="0"/>
                      <a:pt x="591" y="0"/>
                    </a:cubicBezTo>
                    <a:cubicBezTo>
                      <a:pt x="591" y="1"/>
                      <a:pt x="591" y="2"/>
                      <a:pt x="592" y="3"/>
                    </a:cubicBezTo>
                    <a:cubicBezTo>
                      <a:pt x="591" y="2"/>
                      <a:pt x="591" y="1"/>
                      <a:pt x="591" y="0"/>
                    </a:cubicBezTo>
                    <a:close/>
                    <a:moveTo>
                      <a:pt x="622" y="27"/>
                    </a:moveTo>
                    <a:cubicBezTo>
                      <a:pt x="595" y="25"/>
                      <a:pt x="593" y="21"/>
                      <a:pt x="592" y="10"/>
                    </a:cubicBezTo>
                    <a:cubicBezTo>
                      <a:pt x="592" y="10"/>
                      <a:pt x="591" y="11"/>
                      <a:pt x="591" y="12"/>
                    </a:cubicBezTo>
                    <a:cubicBezTo>
                      <a:pt x="582" y="28"/>
                      <a:pt x="581" y="21"/>
                      <a:pt x="553" y="24"/>
                    </a:cubicBezTo>
                    <a:cubicBezTo>
                      <a:pt x="526" y="27"/>
                      <a:pt x="503" y="34"/>
                      <a:pt x="491" y="29"/>
                    </a:cubicBezTo>
                    <a:cubicBezTo>
                      <a:pt x="487" y="27"/>
                      <a:pt x="488" y="21"/>
                      <a:pt x="486" y="20"/>
                    </a:cubicBezTo>
                    <a:cubicBezTo>
                      <a:pt x="486" y="20"/>
                      <a:pt x="486" y="20"/>
                      <a:pt x="486" y="19"/>
                    </a:cubicBezTo>
                    <a:cubicBezTo>
                      <a:pt x="485" y="23"/>
                      <a:pt x="482" y="26"/>
                      <a:pt x="479" y="29"/>
                    </a:cubicBezTo>
                    <a:cubicBezTo>
                      <a:pt x="463" y="40"/>
                      <a:pt x="433" y="42"/>
                      <a:pt x="399" y="44"/>
                    </a:cubicBezTo>
                    <a:cubicBezTo>
                      <a:pt x="366" y="45"/>
                      <a:pt x="360" y="32"/>
                      <a:pt x="358" y="13"/>
                    </a:cubicBezTo>
                    <a:cubicBezTo>
                      <a:pt x="358" y="18"/>
                      <a:pt x="356" y="22"/>
                      <a:pt x="354" y="25"/>
                    </a:cubicBezTo>
                    <a:cubicBezTo>
                      <a:pt x="348" y="34"/>
                      <a:pt x="341" y="42"/>
                      <a:pt x="319" y="40"/>
                    </a:cubicBezTo>
                    <a:cubicBezTo>
                      <a:pt x="286" y="37"/>
                      <a:pt x="245" y="38"/>
                      <a:pt x="228" y="36"/>
                    </a:cubicBezTo>
                    <a:cubicBezTo>
                      <a:pt x="222" y="36"/>
                      <a:pt x="217" y="34"/>
                      <a:pt x="213" y="31"/>
                    </a:cubicBezTo>
                    <a:cubicBezTo>
                      <a:pt x="213" y="31"/>
                      <a:pt x="213" y="31"/>
                      <a:pt x="213" y="31"/>
                    </a:cubicBezTo>
                    <a:cubicBezTo>
                      <a:pt x="209" y="35"/>
                      <a:pt x="203" y="37"/>
                      <a:pt x="194" y="37"/>
                    </a:cubicBezTo>
                    <a:cubicBezTo>
                      <a:pt x="166" y="36"/>
                      <a:pt x="122" y="34"/>
                      <a:pt x="100" y="30"/>
                    </a:cubicBezTo>
                    <a:cubicBezTo>
                      <a:pt x="78" y="25"/>
                      <a:pt x="78" y="16"/>
                      <a:pt x="78" y="3"/>
                    </a:cubicBezTo>
                    <a:cubicBezTo>
                      <a:pt x="76" y="19"/>
                      <a:pt x="50" y="39"/>
                      <a:pt x="0" y="2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63" y="66"/>
                      <a:pt x="207" y="76"/>
                      <a:pt x="325" y="76"/>
                    </a:cubicBezTo>
                    <a:cubicBezTo>
                      <a:pt x="445" y="76"/>
                      <a:pt x="572" y="66"/>
                      <a:pt x="623" y="61"/>
                    </a:cubicBezTo>
                    <a:lnTo>
                      <a:pt x="622" y="27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" name="Oval 38">
                <a:extLst>
                  <a:ext uri="{FF2B5EF4-FFF2-40B4-BE49-F238E27FC236}">
                    <a16:creationId xmlns:a16="http://schemas.microsoft.com/office/drawing/2014/main" id="{5F76340B-9DBB-44F9-9D7E-8A5412061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3067"/>
                <a:ext cx="150" cy="15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5" name="Oval 39">
                <a:extLst>
                  <a:ext uri="{FF2B5EF4-FFF2-40B4-BE49-F238E27FC236}">
                    <a16:creationId xmlns:a16="http://schemas.microsoft.com/office/drawing/2014/main" id="{F7104BCE-6B1C-455F-A93B-8C86A5C45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3059"/>
                <a:ext cx="150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6" name="Oval 40">
                <a:extLst>
                  <a:ext uri="{FF2B5EF4-FFF2-40B4-BE49-F238E27FC236}">
                    <a16:creationId xmlns:a16="http://schemas.microsoft.com/office/drawing/2014/main" id="{0FD11E38-30D9-4A41-B792-232E8F93D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3053"/>
                <a:ext cx="148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7" name="Freeform 41">
                <a:extLst>
                  <a:ext uri="{FF2B5EF4-FFF2-40B4-BE49-F238E27FC236}">
                    <a16:creationId xmlns:a16="http://schemas.microsoft.com/office/drawing/2014/main" id="{B3228C26-DFF4-45DB-9FEC-B5C59FD3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3072"/>
                <a:ext cx="117" cy="133"/>
              </a:xfrm>
              <a:custGeom>
                <a:avLst/>
                <a:gdLst>
                  <a:gd name="T0" fmla="*/ 528 w 47"/>
                  <a:gd name="T1" fmla="*/ 0 h 50"/>
                  <a:gd name="T2" fmla="*/ 620 w 47"/>
                  <a:gd name="T3" fmla="*/ 319 h 50"/>
                  <a:gd name="T4" fmla="*/ 199 w 47"/>
                  <a:gd name="T5" fmla="*/ 806 h 50"/>
                  <a:gd name="T6" fmla="*/ 0 w 47"/>
                  <a:gd name="T7" fmla="*/ 750 h 50"/>
                  <a:gd name="T8" fmla="*/ 321 w 47"/>
                  <a:gd name="T9" fmla="*/ 942 h 50"/>
                  <a:gd name="T10" fmla="*/ 724 w 47"/>
                  <a:gd name="T11" fmla="*/ 431 h 50"/>
                  <a:gd name="T12" fmla="*/ 528 w 47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50">
                    <a:moveTo>
                      <a:pt x="34" y="0"/>
                    </a:moveTo>
                    <a:cubicBezTo>
                      <a:pt x="38" y="5"/>
                      <a:pt x="40" y="10"/>
                      <a:pt x="40" y="17"/>
                    </a:cubicBezTo>
                    <a:cubicBezTo>
                      <a:pt x="40" y="31"/>
                      <a:pt x="28" y="43"/>
                      <a:pt x="13" y="43"/>
                    </a:cubicBezTo>
                    <a:cubicBezTo>
                      <a:pt x="9" y="43"/>
                      <a:pt x="4" y="42"/>
                      <a:pt x="0" y="40"/>
                    </a:cubicBezTo>
                    <a:cubicBezTo>
                      <a:pt x="5" y="46"/>
                      <a:pt x="13" y="50"/>
                      <a:pt x="21" y="50"/>
                    </a:cubicBezTo>
                    <a:cubicBezTo>
                      <a:pt x="36" y="50"/>
                      <a:pt x="47" y="38"/>
                      <a:pt x="47" y="23"/>
                    </a:cubicBezTo>
                    <a:cubicBezTo>
                      <a:pt x="47" y="13"/>
                      <a:pt x="42" y="5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" name="Oval 42">
                <a:extLst>
                  <a:ext uri="{FF2B5EF4-FFF2-40B4-BE49-F238E27FC236}">
                    <a16:creationId xmlns:a16="http://schemas.microsoft.com/office/drawing/2014/main" id="{657DD7EE-858A-4942-ACC0-1B435D6FB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3091"/>
                <a:ext cx="55" cy="5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9" name="Oval 43">
                <a:extLst>
                  <a:ext uri="{FF2B5EF4-FFF2-40B4-BE49-F238E27FC236}">
                    <a16:creationId xmlns:a16="http://schemas.microsoft.com/office/drawing/2014/main" id="{FC38DFA1-A67A-4DEB-B52B-D04372272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3101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0" name="Oval 44">
                <a:extLst>
                  <a:ext uri="{FF2B5EF4-FFF2-40B4-BE49-F238E27FC236}">
                    <a16:creationId xmlns:a16="http://schemas.microsoft.com/office/drawing/2014/main" id="{6E68036C-687D-4EA4-B0C4-6A189711D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3083"/>
                <a:ext cx="150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1" name="Oval 45">
                <a:extLst>
                  <a:ext uri="{FF2B5EF4-FFF2-40B4-BE49-F238E27FC236}">
                    <a16:creationId xmlns:a16="http://schemas.microsoft.com/office/drawing/2014/main" id="{171BE60B-1F14-44ED-870E-F43C6879D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" y="3075"/>
                <a:ext cx="150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2" name="Oval 46">
                <a:extLst>
                  <a:ext uri="{FF2B5EF4-FFF2-40B4-BE49-F238E27FC236}">
                    <a16:creationId xmlns:a16="http://schemas.microsoft.com/office/drawing/2014/main" id="{1402A5F2-FC4D-42D9-8DCD-A4F401864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3069"/>
                <a:ext cx="148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3" name="Freeform 47">
                <a:extLst>
                  <a:ext uri="{FF2B5EF4-FFF2-40B4-BE49-F238E27FC236}">
                    <a16:creationId xmlns:a16="http://schemas.microsoft.com/office/drawing/2014/main" id="{7FFE891B-C11E-4479-A63B-AEEB46920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3091"/>
                <a:ext cx="118" cy="130"/>
              </a:xfrm>
              <a:custGeom>
                <a:avLst/>
                <a:gdLst>
                  <a:gd name="T0" fmla="*/ 535 w 47"/>
                  <a:gd name="T1" fmla="*/ 0 h 49"/>
                  <a:gd name="T2" fmla="*/ 630 w 47"/>
                  <a:gd name="T3" fmla="*/ 294 h 49"/>
                  <a:gd name="T4" fmla="*/ 208 w 47"/>
                  <a:gd name="T5" fmla="*/ 780 h 49"/>
                  <a:gd name="T6" fmla="*/ 0 w 47"/>
                  <a:gd name="T7" fmla="*/ 724 h 49"/>
                  <a:gd name="T8" fmla="*/ 334 w 47"/>
                  <a:gd name="T9" fmla="*/ 915 h 49"/>
                  <a:gd name="T10" fmla="*/ 743 w 47"/>
                  <a:gd name="T11" fmla="*/ 430 h 49"/>
                  <a:gd name="T12" fmla="*/ 535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4" y="0"/>
                    </a:moveTo>
                    <a:cubicBezTo>
                      <a:pt x="37" y="4"/>
                      <a:pt x="40" y="10"/>
                      <a:pt x="40" y="16"/>
                    </a:cubicBezTo>
                    <a:cubicBezTo>
                      <a:pt x="40" y="31"/>
                      <a:pt x="28" y="42"/>
                      <a:pt x="13" y="42"/>
                    </a:cubicBezTo>
                    <a:cubicBezTo>
                      <a:pt x="9" y="42"/>
                      <a:pt x="4" y="41"/>
                      <a:pt x="0" y="39"/>
                    </a:cubicBezTo>
                    <a:cubicBezTo>
                      <a:pt x="5" y="45"/>
                      <a:pt x="13" y="49"/>
                      <a:pt x="21" y="49"/>
                    </a:cubicBezTo>
                    <a:cubicBezTo>
                      <a:pt x="36" y="49"/>
                      <a:pt x="47" y="37"/>
                      <a:pt x="47" y="23"/>
                    </a:cubicBezTo>
                    <a:cubicBezTo>
                      <a:pt x="47" y="13"/>
                      <a:pt x="42" y="4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4" name="Oval 48">
                <a:extLst>
                  <a:ext uri="{FF2B5EF4-FFF2-40B4-BE49-F238E27FC236}">
                    <a16:creationId xmlns:a16="http://schemas.microsoft.com/office/drawing/2014/main" id="{384F2EC4-AF07-4CBA-8424-A902EFDA0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" y="3107"/>
                <a:ext cx="55" cy="6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5" name="Oval 49">
                <a:extLst>
                  <a:ext uri="{FF2B5EF4-FFF2-40B4-BE49-F238E27FC236}">
                    <a16:creationId xmlns:a16="http://schemas.microsoft.com/office/drawing/2014/main" id="{12754E40-F758-4EF7-9CB7-56D0ADB8E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3117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6" name="Oval 50">
                <a:extLst>
                  <a:ext uri="{FF2B5EF4-FFF2-40B4-BE49-F238E27FC236}">
                    <a16:creationId xmlns:a16="http://schemas.microsoft.com/office/drawing/2014/main" id="{66D0D757-5A0A-43BB-9987-26CB114D3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" y="3037"/>
                <a:ext cx="150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7" name="Oval 51">
                <a:extLst>
                  <a:ext uri="{FF2B5EF4-FFF2-40B4-BE49-F238E27FC236}">
                    <a16:creationId xmlns:a16="http://schemas.microsoft.com/office/drawing/2014/main" id="{49DE9856-992A-4DD9-87EC-8897190CD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9" y="3032"/>
                <a:ext cx="150" cy="157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8" name="Oval 52">
                <a:extLst>
                  <a:ext uri="{FF2B5EF4-FFF2-40B4-BE49-F238E27FC236}">
                    <a16:creationId xmlns:a16="http://schemas.microsoft.com/office/drawing/2014/main" id="{8714DE24-3E53-4A6F-BD8D-4EF9075BF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" y="3027"/>
                <a:ext cx="147" cy="157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9" name="Freeform 53">
                <a:extLst>
                  <a:ext uri="{FF2B5EF4-FFF2-40B4-BE49-F238E27FC236}">
                    <a16:creationId xmlns:a16="http://schemas.microsoft.com/office/drawing/2014/main" id="{3DAB1225-86DD-4877-AB04-4018101A4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3045"/>
                <a:ext cx="118" cy="131"/>
              </a:xfrm>
              <a:custGeom>
                <a:avLst/>
                <a:gdLst>
                  <a:gd name="T0" fmla="*/ 535 w 47"/>
                  <a:gd name="T1" fmla="*/ 0 h 49"/>
                  <a:gd name="T2" fmla="*/ 630 w 47"/>
                  <a:gd name="T3" fmla="*/ 307 h 49"/>
                  <a:gd name="T4" fmla="*/ 208 w 47"/>
                  <a:gd name="T5" fmla="*/ 821 h 49"/>
                  <a:gd name="T6" fmla="*/ 0 w 47"/>
                  <a:gd name="T7" fmla="*/ 743 h 49"/>
                  <a:gd name="T8" fmla="*/ 334 w 47"/>
                  <a:gd name="T9" fmla="*/ 936 h 49"/>
                  <a:gd name="T10" fmla="*/ 743 w 47"/>
                  <a:gd name="T11" fmla="*/ 436 h 49"/>
                  <a:gd name="T12" fmla="*/ 535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4" y="0"/>
                    </a:moveTo>
                    <a:cubicBezTo>
                      <a:pt x="37" y="4"/>
                      <a:pt x="40" y="10"/>
                      <a:pt x="40" y="16"/>
                    </a:cubicBezTo>
                    <a:cubicBezTo>
                      <a:pt x="40" y="31"/>
                      <a:pt x="28" y="43"/>
                      <a:pt x="13" y="43"/>
                    </a:cubicBezTo>
                    <a:cubicBezTo>
                      <a:pt x="8" y="43"/>
                      <a:pt x="4" y="41"/>
                      <a:pt x="0" y="39"/>
                    </a:cubicBezTo>
                    <a:cubicBezTo>
                      <a:pt x="5" y="45"/>
                      <a:pt x="13" y="49"/>
                      <a:pt x="21" y="49"/>
                    </a:cubicBezTo>
                    <a:cubicBezTo>
                      <a:pt x="35" y="49"/>
                      <a:pt x="47" y="37"/>
                      <a:pt x="47" y="23"/>
                    </a:cubicBezTo>
                    <a:cubicBezTo>
                      <a:pt x="47" y="13"/>
                      <a:pt x="42" y="4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0" name="Oval 54">
                <a:extLst>
                  <a:ext uri="{FF2B5EF4-FFF2-40B4-BE49-F238E27FC236}">
                    <a16:creationId xmlns:a16="http://schemas.microsoft.com/office/drawing/2014/main" id="{C80C7A92-4CF1-40D0-876D-EBC15C123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3061"/>
                <a:ext cx="55" cy="6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1" name="Oval 55">
                <a:extLst>
                  <a:ext uri="{FF2B5EF4-FFF2-40B4-BE49-F238E27FC236}">
                    <a16:creationId xmlns:a16="http://schemas.microsoft.com/office/drawing/2014/main" id="{F675A40F-5020-445D-86B4-668F7B2AA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6" y="3072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2" name="Oval 56">
                <a:extLst>
                  <a:ext uri="{FF2B5EF4-FFF2-40B4-BE49-F238E27FC236}">
                    <a16:creationId xmlns:a16="http://schemas.microsoft.com/office/drawing/2014/main" id="{C9DCADDE-1427-44D5-A862-A5E4FF68C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3075"/>
                <a:ext cx="120" cy="12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3" name="Oval 57">
                <a:extLst>
                  <a:ext uri="{FF2B5EF4-FFF2-40B4-BE49-F238E27FC236}">
                    <a16:creationId xmlns:a16="http://schemas.microsoft.com/office/drawing/2014/main" id="{D4E7BEDA-699C-41C7-8403-D10059FDD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" y="3069"/>
                <a:ext cx="120" cy="12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4" name="Oval 58">
                <a:extLst>
                  <a:ext uri="{FF2B5EF4-FFF2-40B4-BE49-F238E27FC236}">
                    <a16:creationId xmlns:a16="http://schemas.microsoft.com/office/drawing/2014/main" id="{2DC7A7CA-13B4-42E4-8489-3A0790133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" y="3064"/>
                <a:ext cx="117" cy="12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5" name="Freeform 59">
                <a:extLst>
                  <a:ext uri="{FF2B5EF4-FFF2-40B4-BE49-F238E27FC236}">
                    <a16:creationId xmlns:a16="http://schemas.microsoft.com/office/drawing/2014/main" id="{2DF9ADC1-CDAD-4356-959C-1B7E7CFF2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080"/>
                <a:ext cx="95" cy="104"/>
              </a:xfrm>
              <a:custGeom>
                <a:avLst/>
                <a:gdLst>
                  <a:gd name="T0" fmla="*/ 425 w 38"/>
                  <a:gd name="T1" fmla="*/ 0 h 39"/>
                  <a:gd name="T2" fmla="*/ 500 w 38"/>
                  <a:gd name="T3" fmla="*/ 248 h 39"/>
                  <a:gd name="T4" fmla="*/ 175 w 38"/>
                  <a:gd name="T5" fmla="*/ 648 h 39"/>
                  <a:gd name="T6" fmla="*/ 0 w 38"/>
                  <a:gd name="T7" fmla="*/ 589 h 39"/>
                  <a:gd name="T8" fmla="*/ 270 w 38"/>
                  <a:gd name="T9" fmla="*/ 739 h 39"/>
                  <a:gd name="T10" fmla="*/ 595 w 38"/>
                  <a:gd name="T11" fmla="*/ 341 h 39"/>
                  <a:gd name="T12" fmla="*/ 425 w 38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39">
                    <a:moveTo>
                      <a:pt x="27" y="0"/>
                    </a:moveTo>
                    <a:cubicBezTo>
                      <a:pt x="30" y="3"/>
                      <a:pt x="32" y="8"/>
                      <a:pt x="32" y="13"/>
                    </a:cubicBezTo>
                    <a:cubicBezTo>
                      <a:pt x="32" y="24"/>
                      <a:pt x="22" y="34"/>
                      <a:pt x="11" y="34"/>
                    </a:cubicBezTo>
                    <a:cubicBezTo>
                      <a:pt x="7" y="34"/>
                      <a:pt x="3" y="33"/>
                      <a:pt x="0" y="31"/>
                    </a:cubicBezTo>
                    <a:cubicBezTo>
                      <a:pt x="4" y="36"/>
                      <a:pt x="10" y="39"/>
                      <a:pt x="17" y="39"/>
                    </a:cubicBezTo>
                    <a:cubicBezTo>
                      <a:pt x="28" y="39"/>
                      <a:pt x="38" y="30"/>
                      <a:pt x="38" y="18"/>
                    </a:cubicBezTo>
                    <a:cubicBezTo>
                      <a:pt x="38" y="10"/>
                      <a:pt x="33" y="3"/>
                      <a:pt x="2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6" name="Oval 60">
                <a:extLst>
                  <a:ext uri="{FF2B5EF4-FFF2-40B4-BE49-F238E27FC236}">
                    <a16:creationId xmlns:a16="http://schemas.microsoft.com/office/drawing/2014/main" id="{C8C42DF6-7738-41EF-BCEC-CC44AA55F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" y="3093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7" name="Oval 61">
                <a:extLst>
                  <a:ext uri="{FF2B5EF4-FFF2-40B4-BE49-F238E27FC236}">
                    <a16:creationId xmlns:a16="http://schemas.microsoft.com/office/drawing/2014/main" id="{56FF6F5B-BBE6-451E-B773-67BB3EF86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310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8" name="Oval 62">
                <a:extLst>
                  <a:ext uri="{FF2B5EF4-FFF2-40B4-BE49-F238E27FC236}">
                    <a16:creationId xmlns:a16="http://schemas.microsoft.com/office/drawing/2014/main" id="{92457952-62B2-4CFF-811E-EA43C4BC2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" y="3040"/>
                <a:ext cx="120" cy="12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9" name="Oval 63">
                <a:extLst>
                  <a:ext uri="{FF2B5EF4-FFF2-40B4-BE49-F238E27FC236}">
                    <a16:creationId xmlns:a16="http://schemas.microsoft.com/office/drawing/2014/main" id="{E4B41D35-F5C1-48CA-B187-5F33ECD31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" y="3035"/>
                <a:ext cx="120" cy="12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0" name="Oval 64">
                <a:extLst>
                  <a:ext uri="{FF2B5EF4-FFF2-40B4-BE49-F238E27FC236}">
                    <a16:creationId xmlns:a16="http://schemas.microsoft.com/office/drawing/2014/main" id="{265BBC01-C65F-4763-B89C-B40AC5B37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3032"/>
                <a:ext cx="120" cy="12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1" name="Freeform 65">
                <a:extLst>
                  <a:ext uri="{FF2B5EF4-FFF2-40B4-BE49-F238E27FC236}">
                    <a16:creationId xmlns:a16="http://schemas.microsoft.com/office/drawing/2014/main" id="{909CA60D-354D-45F6-917E-5BABAFD3B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045"/>
                <a:ext cx="95" cy="107"/>
              </a:xfrm>
              <a:custGeom>
                <a:avLst/>
                <a:gdLst>
                  <a:gd name="T0" fmla="*/ 425 w 38"/>
                  <a:gd name="T1" fmla="*/ 0 h 40"/>
                  <a:gd name="T2" fmla="*/ 500 w 38"/>
                  <a:gd name="T3" fmla="*/ 251 h 40"/>
                  <a:gd name="T4" fmla="*/ 158 w 38"/>
                  <a:gd name="T5" fmla="*/ 650 h 40"/>
                  <a:gd name="T6" fmla="*/ 0 w 38"/>
                  <a:gd name="T7" fmla="*/ 615 h 40"/>
                  <a:gd name="T8" fmla="*/ 270 w 38"/>
                  <a:gd name="T9" fmla="*/ 765 h 40"/>
                  <a:gd name="T10" fmla="*/ 595 w 38"/>
                  <a:gd name="T11" fmla="*/ 364 h 40"/>
                  <a:gd name="T12" fmla="*/ 425 w 3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27" y="0"/>
                    </a:moveTo>
                    <a:cubicBezTo>
                      <a:pt x="30" y="4"/>
                      <a:pt x="32" y="8"/>
                      <a:pt x="32" y="13"/>
                    </a:cubicBezTo>
                    <a:cubicBezTo>
                      <a:pt x="32" y="25"/>
                      <a:pt x="22" y="34"/>
                      <a:pt x="10" y="34"/>
                    </a:cubicBezTo>
                    <a:cubicBezTo>
                      <a:pt x="7" y="34"/>
                      <a:pt x="3" y="33"/>
                      <a:pt x="0" y="32"/>
                    </a:cubicBezTo>
                    <a:cubicBezTo>
                      <a:pt x="4" y="37"/>
                      <a:pt x="10" y="40"/>
                      <a:pt x="17" y="40"/>
                    </a:cubicBezTo>
                    <a:cubicBezTo>
                      <a:pt x="28" y="40"/>
                      <a:pt x="38" y="30"/>
                      <a:pt x="38" y="19"/>
                    </a:cubicBezTo>
                    <a:cubicBezTo>
                      <a:pt x="38" y="11"/>
                      <a:pt x="33" y="4"/>
                      <a:pt x="2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2" name="Oval 66">
                <a:extLst>
                  <a:ext uri="{FF2B5EF4-FFF2-40B4-BE49-F238E27FC236}">
                    <a16:creationId xmlns:a16="http://schemas.microsoft.com/office/drawing/2014/main" id="{93BE9EEC-DDA1-4824-A9CA-366704D25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3059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3" name="Oval 67">
                <a:extLst>
                  <a:ext uri="{FF2B5EF4-FFF2-40B4-BE49-F238E27FC236}">
                    <a16:creationId xmlns:a16="http://schemas.microsoft.com/office/drawing/2014/main" id="{BDD7751D-7D32-4544-9092-B2B69BFFF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" y="3069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4" name="Freeform 68">
                <a:extLst>
                  <a:ext uri="{FF2B5EF4-FFF2-40B4-BE49-F238E27FC236}">
                    <a16:creationId xmlns:a16="http://schemas.microsoft.com/office/drawing/2014/main" id="{BB3EE9E7-0F87-47CC-8849-3444AF10B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869"/>
                <a:ext cx="165" cy="214"/>
              </a:xfrm>
              <a:custGeom>
                <a:avLst/>
                <a:gdLst>
                  <a:gd name="T0" fmla="*/ 1033 w 66"/>
                  <a:gd name="T1" fmla="*/ 0 h 80"/>
                  <a:gd name="T2" fmla="*/ 520 w 66"/>
                  <a:gd name="T3" fmla="*/ 78 h 80"/>
                  <a:gd name="T4" fmla="*/ 175 w 66"/>
                  <a:gd name="T5" fmla="*/ 251 h 80"/>
                  <a:gd name="T6" fmla="*/ 0 w 66"/>
                  <a:gd name="T7" fmla="*/ 687 h 80"/>
                  <a:gd name="T8" fmla="*/ 83 w 66"/>
                  <a:gd name="T9" fmla="*/ 1530 h 80"/>
                  <a:gd name="T10" fmla="*/ 158 w 66"/>
                  <a:gd name="T11" fmla="*/ 709 h 80"/>
                  <a:gd name="T12" fmla="*/ 395 w 66"/>
                  <a:gd name="T13" fmla="*/ 364 h 80"/>
                  <a:gd name="T14" fmla="*/ 875 w 66"/>
                  <a:gd name="T15" fmla="*/ 78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80">
                    <a:moveTo>
                      <a:pt x="66" y="0"/>
                    </a:moveTo>
                    <a:cubicBezTo>
                      <a:pt x="56" y="3"/>
                      <a:pt x="44" y="2"/>
                      <a:pt x="33" y="4"/>
                    </a:cubicBezTo>
                    <a:cubicBezTo>
                      <a:pt x="25" y="6"/>
                      <a:pt x="17" y="8"/>
                      <a:pt x="11" y="13"/>
                    </a:cubicBezTo>
                    <a:cubicBezTo>
                      <a:pt x="1" y="20"/>
                      <a:pt x="0" y="25"/>
                      <a:pt x="0" y="36"/>
                    </a:cubicBezTo>
                    <a:cubicBezTo>
                      <a:pt x="1" y="50"/>
                      <a:pt x="0" y="67"/>
                      <a:pt x="5" y="80"/>
                    </a:cubicBezTo>
                    <a:cubicBezTo>
                      <a:pt x="2" y="68"/>
                      <a:pt x="6" y="48"/>
                      <a:pt x="10" y="37"/>
                    </a:cubicBezTo>
                    <a:cubicBezTo>
                      <a:pt x="13" y="28"/>
                      <a:pt x="19" y="24"/>
                      <a:pt x="25" y="19"/>
                    </a:cubicBezTo>
                    <a:cubicBezTo>
                      <a:pt x="35" y="10"/>
                      <a:pt x="44" y="7"/>
                      <a:pt x="56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5" name="Freeform 69">
                <a:extLst>
                  <a:ext uri="{FF2B5EF4-FFF2-40B4-BE49-F238E27FC236}">
                    <a16:creationId xmlns:a16="http://schemas.microsoft.com/office/drawing/2014/main" id="{B26364E6-8C92-4E00-98A1-4CB82ACA6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3123"/>
                <a:ext cx="160" cy="184"/>
              </a:xfrm>
              <a:custGeom>
                <a:avLst/>
                <a:gdLst>
                  <a:gd name="T0" fmla="*/ 0 w 64"/>
                  <a:gd name="T1" fmla="*/ 1251 h 69"/>
                  <a:gd name="T2" fmla="*/ 408 w 64"/>
                  <a:gd name="T3" fmla="*/ 1251 h 69"/>
                  <a:gd name="T4" fmla="*/ 783 w 64"/>
                  <a:gd name="T5" fmla="*/ 1251 h 69"/>
                  <a:gd name="T6" fmla="*/ 938 w 64"/>
                  <a:gd name="T7" fmla="*/ 739 h 69"/>
                  <a:gd name="T8" fmla="*/ 925 w 64"/>
                  <a:gd name="T9" fmla="*/ 0 h 69"/>
                  <a:gd name="T10" fmla="*/ 675 w 64"/>
                  <a:gd name="T11" fmla="*/ 947 h 69"/>
                  <a:gd name="T12" fmla="*/ 83 w 64"/>
                  <a:gd name="T13" fmla="*/ 1195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69">
                    <a:moveTo>
                      <a:pt x="0" y="66"/>
                    </a:moveTo>
                    <a:cubicBezTo>
                      <a:pt x="9" y="66"/>
                      <a:pt x="17" y="66"/>
                      <a:pt x="26" y="66"/>
                    </a:cubicBezTo>
                    <a:cubicBezTo>
                      <a:pt x="33" y="67"/>
                      <a:pt x="43" y="69"/>
                      <a:pt x="50" y="66"/>
                    </a:cubicBezTo>
                    <a:cubicBezTo>
                      <a:pt x="60" y="61"/>
                      <a:pt x="60" y="48"/>
                      <a:pt x="60" y="39"/>
                    </a:cubicBezTo>
                    <a:cubicBezTo>
                      <a:pt x="60" y="26"/>
                      <a:pt x="64" y="12"/>
                      <a:pt x="59" y="0"/>
                    </a:cubicBezTo>
                    <a:cubicBezTo>
                      <a:pt x="59" y="16"/>
                      <a:pt x="57" y="40"/>
                      <a:pt x="43" y="50"/>
                    </a:cubicBezTo>
                    <a:cubicBezTo>
                      <a:pt x="34" y="57"/>
                      <a:pt x="15" y="63"/>
                      <a:pt x="5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6" name="Freeform 70">
                <a:extLst>
                  <a:ext uri="{FF2B5EF4-FFF2-40B4-BE49-F238E27FC236}">
                    <a16:creationId xmlns:a16="http://schemas.microsoft.com/office/drawing/2014/main" id="{71365C7C-14B2-40BE-9FC0-466F75D8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3077"/>
                <a:ext cx="225" cy="246"/>
              </a:xfrm>
              <a:custGeom>
                <a:avLst/>
                <a:gdLst>
                  <a:gd name="T0" fmla="*/ 63 w 90"/>
                  <a:gd name="T1" fmla="*/ 1644 h 92"/>
                  <a:gd name="T2" fmla="*/ 1220 w 90"/>
                  <a:gd name="T3" fmla="*/ 1452 h 92"/>
                  <a:gd name="T4" fmla="*/ 1313 w 90"/>
                  <a:gd name="T5" fmla="*/ 0 h 92"/>
                  <a:gd name="T6" fmla="*/ 908 w 90"/>
                  <a:gd name="T7" fmla="*/ 1337 h 92"/>
                  <a:gd name="T8" fmla="*/ 0 w 90"/>
                  <a:gd name="T9" fmla="*/ 161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2">
                    <a:moveTo>
                      <a:pt x="4" y="86"/>
                    </a:moveTo>
                    <a:cubicBezTo>
                      <a:pt x="19" y="89"/>
                      <a:pt x="69" y="92"/>
                      <a:pt x="78" y="76"/>
                    </a:cubicBezTo>
                    <a:cubicBezTo>
                      <a:pt x="88" y="59"/>
                      <a:pt x="90" y="17"/>
                      <a:pt x="84" y="0"/>
                    </a:cubicBezTo>
                    <a:cubicBezTo>
                      <a:pt x="86" y="24"/>
                      <a:pt x="78" y="55"/>
                      <a:pt x="58" y="70"/>
                    </a:cubicBezTo>
                    <a:cubicBezTo>
                      <a:pt x="48" y="77"/>
                      <a:pt x="12" y="90"/>
                      <a:pt x="0" y="8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7" name="Freeform 71">
                <a:extLst>
                  <a:ext uri="{FF2B5EF4-FFF2-40B4-BE49-F238E27FC236}">
                    <a16:creationId xmlns:a16="http://schemas.microsoft.com/office/drawing/2014/main" id="{01684CB1-D225-4CC7-B510-3481DB23B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3075"/>
                <a:ext cx="240" cy="258"/>
              </a:xfrm>
              <a:custGeom>
                <a:avLst/>
                <a:gdLst>
                  <a:gd name="T0" fmla="*/ 0 w 96"/>
                  <a:gd name="T1" fmla="*/ 1734 h 97"/>
                  <a:gd name="T2" fmla="*/ 625 w 96"/>
                  <a:gd name="T3" fmla="*/ 1676 h 97"/>
                  <a:gd name="T4" fmla="*/ 1208 w 96"/>
                  <a:gd name="T5" fmla="*/ 1508 h 97"/>
                  <a:gd name="T6" fmla="*/ 1438 w 96"/>
                  <a:gd name="T7" fmla="*/ 1075 h 97"/>
                  <a:gd name="T8" fmla="*/ 1438 w 96"/>
                  <a:gd name="T9" fmla="*/ 567 h 97"/>
                  <a:gd name="T10" fmla="*/ 1500 w 96"/>
                  <a:gd name="T11" fmla="*/ 0 h 97"/>
                  <a:gd name="T12" fmla="*/ 1050 w 96"/>
                  <a:gd name="T13" fmla="*/ 1301 h 97"/>
                  <a:gd name="T14" fmla="*/ 563 w 96"/>
                  <a:gd name="T15" fmla="*/ 1564 h 97"/>
                  <a:gd name="T16" fmla="*/ 0 w 96"/>
                  <a:gd name="T17" fmla="*/ 173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6" h="97">
                    <a:moveTo>
                      <a:pt x="0" y="92"/>
                    </a:moveTo>
                    <a:cubicBezTo>
                      <a:pt x="14" y="97"/>
                      <a:pt x="26" y="92"/>
                      <a:pt x="40" y="89"/>
                    </a:cubicBezTo>
                    <a:cubicBezTo>
                      <a:pt x="52" y="87"/>
                      <a:pt x="66" y="85"/>
                      <a:pt x="77" y="80"/>
                    </a:cubicBezTo>
                    <a:cubicBezTo>
                      <a:pt x="89" y="75"/>
                      <a:pt x="92" y="70"/>
                      <a:pt x="92" y="57"/>
                    </a:cubicBezTo>
                    <a:cubicBezTo>
                      <a:pt x="93" y="48"/>
                      <a:pt x="92" y="39"/>
                      <a:pt x="92" y="30"/>
                    </a:cubicBezTo>
                    <a:cubicBezTo>
                      <a:pt x="91" y="20"/>
                      <a:pt x="95" y="11"/>
                      <a:pt x="96" y="0"/>
                    </a:cubicBezTo>
                    <a:cubicBezTo>
                      <a:pt x="83" y="21"/>
                      <a:pt x="87" y="51"/>
                      <a:pt x="67" y="69"/>
                    </a:cubicBezTo>
                    <a:cubicBezTo>
                      <a:pt x="58" y="77"/>
                      <a:pt x="48" y="79"/>
                      <a:pt x="36" y="83"/>
                    </a:cubicBezTo>
                    <a:cubicBezTo>
                      <a:pt x="29" y="85"/>
                      <a:pt x="12" y="93"/>
                      <a:pt x="0" y="9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8" name="Freeform 72">
                <a:extLst>
                  <a:ext uri="{FF2B5EF4-FFF2-40B4-BE49-F238E27FC236}">
                    <a16:creationId xmlns:a16="http://schemas.microsoft.com/office/drawing/2014/main" id="{223109DB-6697-4302-844C-7C2074343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3123"/>
                <a:ext cx="143" cy="154"/>
              </a:xfrm>
              <a:custGeom>
                <a:avLst/>
                <a:gdLst>
                  <a:gd name="T0" fmla="*/ 0 w 57"/>
                  <a:gd name="T1" fmla="*/ 1065 h 58"/>
                  <a:gd name="T2" fmla="*/ 710 w 57"/>
                  <a:gd name="T3" fmla="*/ 937 h 58"/>
                  <a:gd name="T4" fmla="*/ 725 w 57"/>
                  <a:gd name="T5" fmla="*/ 0 h 58"/>
                  <a:gd name="T6" fmla="*/ 567 w 57"/>
                  <a:gd name="T7" fmla="*/ 733 h 58"/>
                  <a:gd name="T8" fmla="*/ 396 w 57"/>
                  <a:gd name="T9" fmla="*/ 937 h 58"/>
                  <a:gd name="T10" fmla="*/ 50 w 57"/>
                  <a:gd name="T11" fmla="*/ 1009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58">
                    <a:moveTo>
                      <a:pt x="0" y="57"/>
                    </a:moveTo>
                    <a:cubicBezTo>
                      <a:pt x="14" y="52"/>
                      <a:pt x="34" y="58"/>
                      <a:pt x="45" y="50"/>
                    </a:cubicBezTo>
                    <a:cubicBezTo>
                      <a:pt x="57" y="41"/>
                      <a:pt x="46" y="14"/>
                      <a:pt x="46" y="0"/>
                    </a:cubicBezTo>
                    <a:cubicBezTo>
                      <a:pt x="46" y="16"/>
                      <a:pt x="46" y="27"/>
                      <a:pt x="36" y="39"/>
                    </a:cubicBezTo>
                    <a:cubicBezTo>
                      <a:pt x="32" y="43"/>
                      <a:pt x="30" y="47"/>
                      <a:pt x="25" y="50"/>
                    </a:cubicBezTo>
                    <a:cubicBezTo>
                      <a:pt x="19" y="52"/>
                      <a:pt x="10" y="52"/>
                      <a:pt x="3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9" name="Freeform 73">
                <a:extLst>
                  <a:ext uri="{FF2B5EF4-FFF2-40B4-BE49-F238E27FC236}">
                    <a16:creationId xmlns:a16="http://schemas.microsoft.com/office/drawing/2014/main" id="{DB9959DC-F1B5-4D35-902F-6A8E2B106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3328"/>
                <a:ext cx="951" cy="59"/>
              </a:xfrm>
              <a:custGeom>
                <a:avLst/>
                <a:gdLst>
                  <a:gd name="T0" fmla="*/ 0 w 380"/>
                  <a:gd name="T1" fmla="*/ 0 h 22"/>
                  <a:gd name="T2" fmla="*/ 1784 w 380"/>
                  <a:gd name="T3" fmla="*/ 137 h 22"/>
                  <a:gd name="T4" fmla="*/ 1942 w 380"/>
                  <a:gd name="T5" fmla="*/ 80 h 22"/>
                  <a:gd name="T6" fmla="*/ 3013 w 380"/>
                  <a:gd name="T7" fmla="*/ 172 h 22"/>
                  <a:gd name="T8" fmla="*/ 4014 w 380"/>
                  <a:gd name="T9" fmla="*/ 115 h 22"/>
                  <a:gd name="T10" fmla="*/ 4905 w 380"/>
                  <a:gd name="T11" fmla="*/ 252 h 22"/>
                  <a:gd name="T12" fmla="*/ 5956 w 380"/>
                  <a:gd name="T13" fmla="*/ 56 h 22"/>
                  <a:gd name="T14" fmla="*/ 4277 w 380"/>
                  <a:gd name="T15" fmla="*/ 367 h 22"/>
                  <a:gd name="T16" fmla="*/ 3293 w 380"/>
                  <a:gd name="T17" fmla="*/ 367 h 22"/>
                  <a:gd name="T18" fmla="*/ 1659 w 380"/>
                  <a:gd name="T19" fmla="*/ 346 h 22"/>
                  <a:gd name="T20" fmla="*/ 0 w 380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0" h="22">
                    <a:moveTo>
                      <a:pt x="0" y="0"/>
                    </a:moveTo>
                    <a:cubicBezTo>
                      <a:pt x="28" y="9"/>
                      <a:pt x="99" y="11"/>
                      <a:pt x="114" y="7"/>
                    </a:cubicBezTo>
                    <a:cubicBezTo>
                      <a:pt x="120" y="2"/>
                      <a:pt x="124" y="4"/>
                      <a:pt x="124" y="4"/>
                    </a:cubicBezTo>
                    <a:cubicBezTo>
                      <a:pt x="124" y="4"/>
                      <a:pt x="162" y="11"/>
                      <a:pt x="192" y="9"/>
                    </a:cubicBezTo>
                    <a:cubicBezTo>
                      <a:pt x="222" y="7"/>
                      <a:pt x="247" y="12"/>
                      <a:pt x="256" y="6"/>
                    </a:cubicBezTo>
                    <a:cubicBezTo>
                      <a:pt x="267" y="12"/>
                      <a:pt x="282" y="15"/>
                      <a:pt x="313" y="13"/>
                    </a:cubicBezTo>
                    <a:cubicBezTo>
                      <a:pt x="345" y="11"/>
                      <a:pt x="380" y="3"/>
                      <a:pt x="380" y="3"/>
                    </a:cubicBezTo>
                    <a:cubicBezTo>
                      <a:pt x="357" y="19"/>
                      <a:pt x="302" y="22"/>
                      <a:pt x="273" y="19"/>
                    </a:cubicBezTo>
                    <a:cubicBezTo>
                      <a:pt x="244" y="16"/>
                      <a:pt x="249" y="18"/>
                      <a:pt x="210" y="19"/>
                    </a:cubicBezTo>
                    <a:cubicBezTo>
                      <a:pt x="172" y="21"/>
                      <a:pt x="134" y="18"/>
                      <a:pt x="106" y="18"/>
                    </a:cubicBezTo>
                    <a:cubicBezTo>
                      <a:pt x="77" y="18"/>
                      <a:pt x="15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0" name="Oval 74">
                <a:extLst>
                  <a:ext uri="{FF2B5EF4-FFF2-40B4-BE49-F238E27FC236}">
                    <a16:creationId xmlns:a16="http://schemas.microsoft.com/office/drawing/2014/main" id="{2E2319D6-9154-4348-8D42-66FCA6053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3053"/>
                <a:ext cx="148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1" name="Oval 75">
                <a:extLst>
                  <a:ext uri="{FF2B5EF4-FFF2-40B4-BE49-F238E27FC236}">
                    <a16:creationId xmlns:a16="http://schemas.microsoft.com/office/drawing/2014/main" id="{F0082EA4-5026-4586-8610-ECC21953F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3053"/>
                <a:ext cx="32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2" name="Oval 76">
                <a:extLst>
                  <a:ext uri="{FF2B5EF4-FFF2-40B4-BE49-F238E27FC236}">
                    <a16:creationId xmlns:a16="http://schemas.microsoft.com/office/drawing/2014/main" id="{C7AE1A79-F69E-43FB-B8DC-8B32CCE30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3040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3" name="Oval 77">
                <a:extLst>
                  <a:ext uri="{FF2B5EF4-FFF2-40B4-BE49-F238E27FC236}">
                    <a16:creationId xmlns:a16="http://schemas.microsoft.com/office/drawing/2014/main" id="{97D92565-5ADD-4D02-897D-4C060DD6B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3091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4" name="Oval 78">
                <a:extLst>
                  <a:ext uri="{FF2B5EF4-FFF2-40B4-BE49-F238E27FC236}">
                    <a16:creationId xmlns:a16="http://schemas.microsoft.com/office/drawing/2014/main" id="{8F9924D7-3B45-46EC-8027-36BE0B536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3069"/>
                <a:ext cx="148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5" name="Oval 79">
                <a:extLst>
                  <a:ext uri="{FF2B5EF4-FFF2-40B4-BE49-F238E27FC236}">
                    <a16:creationId xmlns:a16="http://schemas.microsoft.com/office/drawing/2014/main" id="{204A1A67-BAAE-47FE-ACDE-D406857A1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" y="3069"/>
                <a:ext cx="33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6" name="Oval 80">
                <a:extLst>
                  <a:ext uri="{FF2B5EF4-FFF2-40B4-BE49-F238E27FC236}">
                    <a16:creationId xmlns:a16="http://schemas.microsoft.com/office/drawing/2014/main" id="{820B4DA8-57E5-4CBF-BDF7-4318B3745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3059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7" name="Oval 81">
                <a:extLst>
                  <a:ext uri="{FF2B5EF4-FFF2-40B4-BE49-F238E27FC236}">
                    <a16:creationId xmlns:a16="http://schemas.microsoft.com/office/drawing/2014/main" id="{4B7050C6-7603-4480-BF4B-D2B13C79F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" y="3109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8" name="Oval 82">
                <a:extLst>
                  <a:ext uri="{FF2B5EF4-FFF2-40B4-BE49-F238E27FC236}">
                    <a16:creationId xmlns:a16="http://schemas.microsoft.com/office/drawing/2014/main" id="{7F41D37A-0B51-4B99-B7E3-8DBD03B1A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" y="3027"/>
                <a:ext cx="147" cy="157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9" name="Oval 83">
                <a:extLst>
                  <a:ext uri="{FF2B5EF4-FFF2-40B4-BE49-F238E27FC236}">
                    <a16:creationId xmlns:a16="http://schemas.microsoft.com/office/drawing/2014/main" id="{98586E2A-3B36-49E3-9E1F-AFC0458A7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9" y="3027"/>
                <a:ext cx="35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0" name="Oval 84">
                <a:extLst>
                  <a:ext uri="{FF2B5EF4-FFF2-40B4-BE49-F238E27FC236}">
                    <a16:creationId xmlns:a16="http://schemas.microsoft.com/office/drawing/2014/main" id="{A4D67731-B5E2-4A27-81FC-9BD3C9C03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1" y="3064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1" name="Oval 85">
                <a:extLst>
                  <a:ext uri="{FF2B5EF4-FFF2-40B4-BE49-F238E27FC236}">
                    <a16:creationId xmlns:a16="http://schemas.microsoft.com/office/drawing/2014/main" id="{F1F20F21-C0DC-4DC1-80DA-68484D396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" y="3064"/>
                <a:ext cx="117" cy="12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2" name="Oval 86">
                <a:extLst>
                  <a:ext uri="{FF2B5EF4-FFF2-40B4-BE49-F238E27FC236}">
                    <a16:creationId xmlns:a16="http://schemas.microsoft.com/office/drawing/2014/main" id="{259E6B2A-2246-4422-920C-DC13531BB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" y="3064"/>
                <a:ext cx="28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3" name="Oval 87">
                <a:extLst>
                  <a:ext uri="{FF2B5EF4-FFF2-40B4-BE49-F238E27FC236}">
                    <a16:creationId xmlns:a16="http://schemas.microsoft.com/office/drawing/2014/main" id="{32CF1010-C966-4802-B829-B205901CC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" y="3053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4" name="Oval 88">
                <a:extLst>
                  <a:ext uri="{FF2B5EF4-FFF2-40B4-BE49-F238E27FC236}">
                    <a16:creationId xmlns:a16="http://schemas.microsoft.com/office/drawing/2014/main" id="{B29B507D-6313-44DC-898B-461554A56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3093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5" name="Oval 89">
                <a:extLst>
                  <a:ext uri="{FF2B5EF4-FFF2-40B4-BE49-F238E27FC236}">
                    <a16:creationId xmlns:a16="http://schemas.microsoft.com/office/drawing/2014/main" id="{71E7ECBF-A484-4DC9-ACBF-50724A425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3032"/>
                <a:ext cx="120" cy="12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6" name="Oval 90">
                <a:extLst>
                  <a:ext uri="{FF2B5EF4-FFF2-40B4-BE49-F238E27FC236}">
                    <a16:creationId xmlns:a16="http://schemas.microsoft.com/office/drawing/2014/main" id="{A3E84C6A-36B8-4DCE-BC61-9801C371E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" y="303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7" name="Oval 91">
                <a:extLst>
                  <a:ext uri="{FF2B5EF4-FFF2-40B4-BE49-F238E27FC236}">
                    <a16:creationId xmlns:a16="http://schemas.microsoft.com/office/drawing/2014/main" id="{CE54DB73-2547-4AEE-A4A7-38B2C6C36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" y="302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8" name="Oval 92">
                <a:extLst>
                  <a:ext uri="{FF2B5EF4-FFF2-40B4-BE49-F238E27FC236}">
                    <a16:creationId xmlns:a16="http://schemas.microsoft.com/office/drawing/2014/main" id="{974849D5-04DC-455B-B491-905312FB6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3061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9" name="Oval 93">
                <a:extLst>
                  <a:ext uri="{FF2B5EF4-FFF2-40B4-BE49-F238E27FC236}">
                    <a16:creationId xmlns:a16="http://schemas.microsoft.com/office/drawing/2014/main" id="{74C20CD3-DFD1-4838-9E9C-64CE3398C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000"/>
                <a:ext cx="197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0" name="Oval 94">
                <a:extLst>
                  <a:ext uri="{FF2B5EF4-FFF2-40B4-BE49-F238E27FC236}">
                    <a16:creationId xmlns:a16="http://schemas.microsoft.com/office/drawing/2014/main" id="{E7EB81F7-E330-4126-A0CE-69D5F5D9B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995"/>
                <a:ext cx="198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1" name="Oval 95">
                <a:extLst>
                  <a:ext uri="{FF2B5EF4-FFF2-40B4-BE49-F238E27FC236}">
                    <a16:creationId xmlns:a16="http://schemas.microsoft.com/office/drawing/2014/main" id="{243E12C3-CAC5-4B00-8106-3BBC72DDC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" y="1989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2" name="Freeform 96">
                <a:extLst>
                  <a:ext uri="{FF2B5EF4-FFF2-40B4-BE49-F238E27FC236}">
                    <a16:creationId xmlns:a16="http://schemas.microsoft.com/office/drawing/2014/main" id="{6AF1150E-37FC-4868-8866-F0D004F99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005"/>
                <a:ext cx="155" cy="110"/>
              </a:xfrm>
              <a:custGeom>
                <a:avLst/>
                <a:gdLst>
                  <a:gd name="T0" fmla="*/ 688 w 62"/>
                  <a:gd name="T1" fmla="*/ 0 h 41"/>
                  <a:gd name="T2" fmla="*/ 813 w 62"/>
                  <a:gd name="T3" fmla="*/ 274 h 41"/>
                  <a:gd name="T4" fmla="*/ 270 w 62"/>
                  <a:gd name="T5" fmla="*/ 698 h 41"/>
                  <a:gd name="T6" fmla="*/ 0 w 62"/>
                  <a:gd name="T7" fmla="*/ 641 h 41"/>
                  <a:gd name="T8" fmla="*/ 425 w 62"/>
                  <a:gd name="T9" fmla="*/ 791 h 41"/>
                  <a:gd name="T10" fmla="*/ 970 w 62"/>
                  <a:gd name="T11" fmla="*/ 368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6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6" y="38"/>
                      <a:pt x="16" y="41"/>
                      <a:pt x="27" y="41"/>
                    </a:cubicBezTo>
                    <a:cubicBezTo>
                      <a:pt x="46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3" name="Oval 97">
                <a:extLst>
                  <a:ext uri="{FF2B5EF4-FFF2-40B4-BE49-F238E27FC236}">
                    <a16:creationId xmlns:a16="http://schemas.microsoft.com/office/drawing/2014/main" id="{10A788E8-CB1C-41F2-9A66-33BFFD240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" y="2019"/>
                <a:ext cx="5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4" name="Oval 98">
                <a:extLst>
                  <a:ext uri="{FF2B5EF4-FFF2-40B4-BE49-F238E27FC236}">
                    <a16:creationId xmlns:a16="http://schemas.microsoft.com/office/drawing/2014/main" id="{6055C7F9-577E-49B1-B7FE-70F552CD6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" y="2027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5" name="Oval 99">
                <a:extLst>
                  <a:ext uri="{FF2B5EF4-FFF2-40B4-BE49-F238E27FC236}">
                    <a16:creationId xmlns:a16="http://schemas.microsoft.com/office/drawing/2014/main" id="{C95E5D3D-0C6D-4ED8-9F18-EB8259C9F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" y="1808"/>
                <a:ext cx="198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6" name="Oval 100">
                <a:extLst>
                  <a:ext uri="{FF2B5EF4-FFF2-40B4-BE49-F238E27FC236}">
                    <a16:creationId xmlns:a16="http://schemas.microsoft.com/office/drawing/2014/main" id="{793D44AE-7AD0-47A8-9637-608E2CC8A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803"/>
                <a:ext cx="197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7" name="Oval 101">
                <a:extLst>
                  <a:ext uri="{FF2B5EF4-FFF2-40B4-BE49-F238E27FC236}">
                    <a16:creationId xmlns:a16="http://schemas.microsoft.com/office/drawing/2014/main" id="{CA7B5A15-CCFC-49D0-9EAB-365D4107D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1" y="1797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8" name="Freeform 102">
                <a:extLst>
                  <a:ext uri="{FF2B5EF4-FFF2-40B4-BE49-F238E27FC236}">
                    <a16:creationId xmlns:a16="http://schemas.microsoft.com/office/drawing/2014/main" id="{B0D99144-D401-4116-8B13-8697815B0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813"/>
                <a:ext cx="155" cy="110"/>
              </a:xfrm>
              <a:custGeom>
                <a:avLst/>
                <a:gdLst>
                  <a:gd name="T0" fmla="*/ 688 w 62"/>
                  <a:gd name="T1" fmla="*/ 0 h 41"/>
                  <a:gd name="T2" fmla="*/ 813 w 62"/>
                  <a:gd name="T3" fmla="*/ 274 h 41"/>
                  <a:gd name="T4" fmla="*/ 270 w 62"/>
                  <a:gd name="T5" fmla="*/ 698 h 41"/>
                  <a:gd name="T6" fmla="*/ 0 w 62"/>
                  <a:gd name="T7" fmla="*/ 641 h 41"/>
                  <a:gd name="T8" fmla="*/ 425 w 62"/>
                  <a:gd name="T9" fmla="*/ 791 h 41"/>
                  <a:gd name="T10" fmla="*/ 970 w 62"/>
                  <a:gd name="T11" fmla="*/ 368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6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6" y="38"/>
                      <a:pt x="16" y="41"/>
                      <a:pt x="27" y="41"/>
                    </a:cubicBezTo>
                    <a:cubicBezTo>
                      <a:pt x="46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9" name="Oval 103">
                <a:extLst>
                  <a:ext uri="{FF2B5EF4-FFF2-40B4-BE49-F238E27FC236}">
                    <a16:creationId xmlns:a16="http://schemas.microsoft.com/office/drawing/2014/main" id="{72B7C926-7229-4F98-B950-19409B8E7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1827"/>
                <a:ext cx="55" cy="45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0" name="Oval 104">
                <a:extLst>
                  <a:ext uri="{FF2B5EF4-FFF2-40B4-BE49-F238E27FC236}">
                    <a16:creationId xmlns:a16="http://schemas.microsoft.com/office/drawing/2014/main" id="{6FC71EA5-32C5-4DDE-B7F1-A4D45491F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" y="1835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1" name="Oval 105">
                <a:extLst>
                  <a:ext uri="{FF2B5EF4-FFF2-40B4-BE49-F238E27FC236}">
                    <a16:creationId xmlns:a16="http://schemas.microsoft.com/office/drawing/2014/main" id="{2EBA9369-AD45-48BB-A411-D141368E2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" y="2059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2" name="Oval 106">
                <a:extLst>
                  <a:ext uri="{FF2B5EF4-FFF2-40B4-BE49-F238E27FC236}">
                    <a16:creationId xmlns:a16="http://schemas.microsoft.com/office/drawing/2014/main" id="{105D1085-A7A3-4E4A-AE7E-48B11D759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2053"/>
                <a:ext cx="195" cy="13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3" name="Oval 107">
                <a:extLst>
                  <a:ext uri="{FF2B5EF4-FFF2-40B4-BE49-F238E27FC236}">
                    <a16:creationId xmlns:a16="http://schemas.microsoft.com/office/drawing/2014/main" id="{D88D857D-C81B-47BB-BCF0-B37FAE12E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" y="2048"/>
                <a:ext cx="197" cy="13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4" name="Freeform 108">
                <a:extLst>
                  <a:ext uri="{FF2B5EF4-FFF2-40B4-BE49-F238E27FC236}">
                    <a16:creationId xmlns:a16="http://schemas.microsoft.com/office/drawing/2014/main" id="{0A3C3D91-F23A-4CF7-9C83-14648B417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2064"/>
                <a:ext cx="155" cy="109"/>
              </a:xfrm>
              <a:custGeom>
                <a:avLst/>
                <a:gdLst>
                  <a:gd name="T0" fmla="*/ 688 w 62"/>
                  <a:gd name="T1" fmla="*/ 0 h 41"/>
                  <a:gd name="T2" fmla="*/ 800 w 62"/>
                  <a:gd name="T3" fmla="*/ 261 h 41"/>
                  <a:gd name="T4" fmla="*/ 270 w 62"/>
                  <a:gd name="T5" fmla="*/ 678 h 41"/>
                  <a:gd name="T6" fmla="*/ 0 w 62"/>
                  <a:gd name="T7" fmla="*/ 622 h 41"/>
                  <a:gd name="T8" fmla="*/ 425 w 62"/>
                  <a:gd name="T9" fmla="*/ 771 h 41"/>
                  <a:gd name="T10" fmla="*/ 970 w 62"/>
                  <a:gd name="T11" fmla="*/ 362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4"/>
                      <a:pt x="51" y="9"/>
                      <a:pt x="51" y="14"/>
                    </a:cubicBezTo>
                    <a:cubicBezTo>
                      <a:pt x="51" y="26"/>
                      <a:pt x="36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6" y="38"/>
                      <a:pt x="16" y="41"/>
                      <a:pt x="27" y="41"/>
                    </a:cubicBezTo>
                    <a:cubicBezTo>
                      <a:pt x="46" y="41"/>
                      <a:pt x="62" y="31"/>
                      <a:pt x="62" y="19"/>
                    </a:cubicBezTo>
                    <a:cubicBezTo>
                      <a:pt x="62" y="11"/>
                      <a:pt x="54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5" name="Oval 109">
                <a:extLst>
                  <a:ext uri="{FF2B5EF4-FFF2-40B4-BE49-F238E27FC236}">
                    <a16:creationId xmlns:a16="http://schemas.microsoft.com/office/drawing/2014/main" id="{1336ADBC-1693-4EE1-B028-7F93D34AE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" y="2077"/>
                <a:ext cx="52" cy="4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6" name="Oval 110">
                <a:extLst>
                  <a:ext uri="{FF2B5EF4-FFF2-40B4-BE49-F238E27FC236}">
                    <a16:creationId xmlns:a16="http://schemas.microsoft.com/office/drawing/2014/main" id="{7DCB86E7-C2A8-4635-9A7F-75C8FB3FA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9" y="2085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7" name="Oval 111">
                <a:extLst>
                  <a:ext uri="{FF2B5EF4-FFF2-40B4-BE49-F238E27FC236}">
                    <a16:creationId xmlns:a16="http://schemas.microsoft.com/office/drawing/2014/main" id="{B16B4F9E-57EB-48DD-B1B5-8B9AEE7B7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" y="2235"/>
                <a:ext cx="198" cy="13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8" name="Oval 112">
                <a:extLst>
                  <a:ext uri="{FF2B5EF4-FFF2-40B4-BE49-F238E27FC236}">
                    <a16:creationId xmlns:a16="http://schemas.microsoft.com/office/drawing/2014/main" id="{94AE3BE6-E00B-425F-918F-D69E6A469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2227"/>
                <a:ext cx="197" cy="13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9" name="Oval 113">
                <a:extLst>
                  <a:ext uri="{FF2B5EF4-FFF2-40B4-BE49-F238E27FC236}">
                    <a16:creationId xmlns:a16="http://schemas.microsoft.com/office/drawing/2014/main" id="{200FDF1D-971F-41ED-A8FD-135C95BC2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2224"/>
                <a:ext cx="195" cy="13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0" name="Freeform 114">
                <a:extLst>
                  <a:ext uri="{FF2B5EF4-FFF2-40B4-BE49-F238E27FC236}">
                    <a16:creationId xmlns:a16="http://schemas.microsoft.com/office/drawing/2014/main" id="{DF2EC827-B8AA-4A18-8F78-C3862CD39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2240"/>
                <a:ext cx="155" cy="109"/>
              </a:xfrm>
              <a:custGeom>
                <a:avLst/>
                <a:gdLst>
                  <a:gd name="T0" fmla="*/ 688 w 62"/>
                  <a:gd name="T1" fmla="*/ 0 h 41"/>
                  <a:gd name="T2" fmla="*/ 813 w 62"/>
                  <a:gd name="T3" fmla="*/ 247 h 41"/>
                  <a:gd name="T4" fmla="*/ 270 w 62"/>
                  <a:gd name="T5" fmla="*/ 657 h 41"/>
                  <a:gd name="T6" fmla="*/ 0 w 62"/>
                  <a:gd name="T7" fmla="*/ 601 h 41"/>
                  <a:gd name="T8" fmla="*/ 425 w 62"/>
                  <a:gd name="T9" fmla="*/ 771 h 41"/>
                  <a:gd name="T10" fmla="*/ 970 w 62"/>
                  <a:gd name="T11" fmla="*/ 362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3"/>
                      <a:pt x="52" y="8"/>
                      <a:pt x="52" y="13"/>
                    </a:cubicBezTo>
                    <a:cubicBezTo>
                      <a:pt x="52" y="25"/>
                      <a:pt x="36" y="35"/>
                      <a:pt x="17" y="35"/>
                    </a:cubicBezTo>
                    <a:cubicBezTo>
                      <a:pt x="11" y="35"/>
                      <a:pt x="5" y="34"/>
                      <a:pt x="0" y="32"/>
                    </a:cubicBezTo>
                    <a:cubicBezTo>
                      <a:pt x="6" y="37"/>
                      <a:pt x="16" y="41"/>
                      <a:pt x="27" y="41"/>
                    </a:cubicBezTo>
                    <a:cubicBezTo>
                      <a:pt x="46" y="41"/>
                      <a:pt x="62" y="31"/>
                      <a:pt x="62" y="19"/>
                    </a:cubicBezTo>
                    <a:cubicBezTo>
                      <a:pt x="62" y="11"/>
                      <a:pt x="55" y="3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1" name="Oval 115">
                <a:extLst>
                  <a:ext uri="{FF2B5EF4-FFF2-40B4-BE49-F238E27FC236}">
                    <a16:creationId xmlns:a16="http://schemas.microsoft.com/office/drawing/2014/main" id="{621FFD79-C200-47E6-BA3C-430ED7EE7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" y="2251"/>
                <a:ext cx="5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2" name="Oval 116">
                <a:extLst>
                  <a:ext uri="{FF2B5EF4-FFF2-40B4-BE49-F238E27FC236}">
                    <a16:creationId xmlns:a16="http://schemas.microsoft.com/office/drawing/2014/main" id="{DC65E899-1BBA-4406-8376-863215AD0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2259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3" name="Oval 117">
                <a:extLst>
                  <a:ext uri="{FF2B5EF4-FFF2-40B4-BE49-F238E27FC236}">
                    <a16:creationId xmlns:a16="http://schemas.microsoft.com/office/drawing/2014/main" id="{B8907D34-10AC-48FA-B024-8ECA617D1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563"/>
                <a:ext cx="168" cy="114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4" name="Oval 118">
                <a:extLst>
                  <a:ext uri="{FF2B5EF4-FFF2-40B4-BE49-F238E27FC236}">
                    <a16:creationId xmlns:a16="http://schemas.microsoft.com/office/drawing/2014/main" id="{46947486-55F1-43E2-8905-575A61ECF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2557"/>
                <a:ext cx="170" cy="11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5" name="Oval 119">
                <a:extLst>
                  <a:ext uri="{FF2B5EF4-FFF2-40B4-BE49-F238E27FC236}">
                    <a16:creationId xmlns:a16="http://schemas.microsoft.com/office/drawing/2014/main" id="{A4FFD251-772E-4CAA-933E-B336098D4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555"/>
                <a:ext cx="170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6" name="Freeform 120">
                <a:extLst>
                  <a:ext uri="{FF2B5EF4-FFF2-40B4-BE49-F238E27FC236}">
                    <a16:creationId xmlns:a16="http://schemas.microsoft.com/office/drawing/2014/main" id="{9FAC2A86-9041-4919-8EAD-56E082356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568"/>
                <a:ext cx="132" cy="93"/>
              </a:xfrm>
              <a:custGeom>
                <a:avLst/>
                <a:gdLst>
                  <a:gd name="T0" fmla="*/ 590 w 53"/>
                  <a:gd name="T1" fmla="*/ 0 h 35"/>
                  <a:gd name="T2" fmla="*/ 682 w 53"/>
                  <a:gd name="T3" fmla="*/ 226 h 35"/>
                  <a:gd name="T4" fmla="*/ 229 w 53"/>
                  <a:gd name="T5" fmla="*/ 579 h 35"/>
                  <a:gd name="T6" fmla="*/ 0 w 53"/>
                  <a:gd name="T7" fmla="*/ 523 h 35"/>
                  <a:gd name="T8" fmla="*/ 354 w 53"/>
                  <a:gd name="T9" fmla="*/ 656 h 35"/>
                  <a:gd name="T10" fmla="*/ 819 w 53"/>
                  <a:gd name="T11" fmla="*/ 303 h 35"/>
                  <a:gd name="T12" fmla="*/ 590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8" y="0"/>
                    </a:moveTo>
                    <a:cubicBezTo>
                      <a:pt x="42" y="3"/>
                      <a:pt x="44" y="7"/>
                      <a:pt x="44" y="12"/>
                    </a:cubicBezTo>
                    <a:cubicBezTo>
                      <a:pt x="44" y="22"/>
                      <a:pt x="31" y="31"/>
                      <a:pt x="15" y="31"/>
                    </a:cubicBezTo>
                    <a:cubicBezTo>
                      <a:pt x="9" y="31"/>
                      <a:pt x="4" y="30"/>
                      <a:pt x="0" y="28"/>
                    </a:cubicBezTo>
                    <a:cubicBezTo>
                      <a:pt x="6" y="32"/>
                      <a:pt x="14" y="35"/>
                      <a:pt x="23" y="35"/>
                    </a:cubicBezTo>
                    <a:cubicBezTo>
                      <a:pt x="40" y="35"/>
                      <a:pt x="53" y="27"/>
                      <a:pt x="53" y="16"/>
                    </a:cubicBezTo>
                    <a:cubicBezTo>
                      <a:pt x="53" y="9"/>
                      <a:pt x="47" y="3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7" name="Oval 121">
                <a:extLst>
                  <a:ext uri="{FF2B5EF4-FFF2-40B4-BE49-F238E27FC236}">
                    <a16:creationId xmlns:a16="http://schemas.microsoft.com/office/drawing/2014/main" id="{C1C4D123-5535-4388-8E61-AB1368FAF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" y="2579"/>
                <a:ext cx="47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8" name="Oval 122">
                <a:extLst>
                  <a:ext uri="{FF2B5EF4-FFF2-40B4-BE49-F238E27FC236}">
                    <a16:creationId xmlns:a16="http://schemas.microsoft.com/office/drawing/2014/main" id="{A1E3CB7E-679A-4FBB-9690-08A3032E7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2587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9" name="Oval 123">
                <a:extLst>
                  <a:ext uri="{FF2B5EF4-FFF2-40B4-BE49-F238E27FC236}">
                    <a16:creationId xmlns:a16="http://schemas.microsoft.com/office/drawing/2014/main" id="{EE19A1A5-DE7D-4F20-A452-DA1AD7801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685"/>
                <a:ext cx="168" cy="11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0" name="Oval 124">
                <a:extLst>
                  <a:ext uri="{FF2B5EF4-FFF2-40B4-BE49-F238E27FC236}">
                    <a16:creationId xmlns:a16="http://schemas.microsoft.com/office/drawing/2014/main" id="{36BC2627-FC27-404D-B8CC-F716828AF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" y="2680"/>
                <a:ext cx="168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1" name="Oval 125">
                <a:extLst>
                  <a:ext uri="{FF2B5EF4-FFF2-40B4-BE49-F238E27FC236}">
                    <a16:creationId xmlns:a16="http://schemas.microsoft.com/office/drawing/2014/main" id="{B6CD2EE0-AABC-42F3-B4AE-631E71638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2675"/>
                <a:ext cx="167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2" name="Freeform 126">
                <a:extLst>
                  <a:ext uri="{FF2B5EF4-FFF2-40B4-BE49-F238E27FC236}">
                    <a16:creationId xmlns:a16="http://schemas.microsoft.com/office/drawing/2014/main" id="{E5754695-087E-4C29-B452-128A80EE9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688"/>
                <a:ext cx="133" cy="96"/>
              </a:xfrm>
              <a:custGeom>
                <a:avLst/>
                <a:gdLst>
                  <a:gd name="T0" fmla="*/ 597 w 53"/>
                  <a:gd name="T1" fmla="*/ 0 h 36"/>
                  <a:gd name="T2" fmla="*/ 693 w 53"/>
                  <a:gd name="T3" fmla="*/ 227 h 36"/>
                  <a:gd name="T4" fmla="*/ 221 w 53"/>
                  <a:gd name="T5" fmla="*/ 589 h 36"/>
                  <a:gd name="T6" fmla="*/ 0 w 53"/>
                  <a:gd name="T7" fmla="*/ 547 h 36"/>
                  <a:gd name="T8" fmla="*/ 366 w 53"/>
                  <a:gd name="T9" fmla="*/ 683 h 36"/>
                  <a:gd name="T10" fmla="*/ 838 w 53"/>
                  <a:gd name="T11" fmla="*/ 320 h 36"/>
                  <a:gd name="T12" fmla="*/ 597 w 53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6">
                    <a:moveTo>
                      <a:pt x="38" y="0"/>
                    </a:moveTo>
                    <a:cubicBezTo>
                      <a:pt x="42" y="4"/>
                      <a:pt x="44" y="8"/>
                      <a:pt x="44" y="12"/>
                    </a:cubicBezTo>
                    <a:cubicBezTo>
                      <a:pt x="44" y="23"/>
                      <a:pt x="31" y="31"/>
                      <a:pt x="14" y="31"/>
                    </a:cubicBezTo>
                    <a:cubicBezTo>
                      <a:pt x="9" y="31"/>
                      <a:pt x="4" y="30"/>
                      <a:pt x="0" y="29"/>
                    </a:cubicBezTo>
                    <a:cubicBezTo>
                      <a:pt x="5" y="33"/>
                      <a:pt x="14" y="36"/>
                      <a:pt x="23" y="36"/>
                    </a:cubicBezTo>
                    <a:cubicBezTo>
                      <a:pt x="39" y="36"/>
                      <a:pt x="53" y="27"/>
                      <a:pt x="53" y="17"/>
                    </a:cubicBezTo>
                    <a:cubicBezTo>
                      <a:pt x="53" y="10"/>
                      <a:pt x="47" y="4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3" name="Oval 127">
                <a:extLst>
                  <a:ext uri="{FF2B5EF4-FFF2-40B4-BE49-F238E27FC236}">
                    <a16:creationId xmlns:a16="http://schemas.microsoft.com/office/drawing/2014/main" id="{E2679A16-59CC-48E4-9E2A-0754EC4A0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2699"/>
                <a:ext cx="45" cy="4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4" name="Oval 128">
                <a:extLst>
                  <a:ext uri="{FF2B5EF4-FFF2-40B4-BE49-F238E27FC236}">
                    <a16:creationId xmlns:a16="http://schemas.microsoft.com/office/drawing/2014/main" id="{5AEF98AE-F095-4E08-85B0-18909EC01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2707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5" name="Oval 129">
                <a:extLst>
                  <a:ext uri="{FF2B5EF4-FFF2-40B4-BE49-F238E27FC236}">
                    <a16:creationId xmlns:a16="http://schemas.microsoft.com/office/drawing/2014/main" id="{142F0707-333C-4BB7-BD2E-7671940CD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2477"/>
                <a:ext cx="167" cy="11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6" name="Oval 130">
                <a:extLst>
                  <a:ext uri="{FF2B5EF4-FFF2-40B4-BE49-F238E27FC236}">
                    <a16:creationId xmlns:a16="http://schemas.microsoft.com/office/drawing/2014/main" id="{B97DEAFC-2E88-4E67-84B4-3DDE06B2A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2475"/>
                <a:ext cx="168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7" name="Oval 131">
                <a:extLst>
                  <a:ext uri="{FF2B5EF4-FFF2-40B4-BE49-F238E27FC236}">
                    <a16:creationId xmlns:a16="http://schemas.microsoft.com/office/drawing/2014/main" id="{CCBD22A9-BC27-40B9-A9BB-F26472C70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" y="2469"/>
                <a:ext cx="170" cy="11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8" name="Freeform 132">
                <a:extLst>
                  <a:ext uri="{FF2B5EF4-FFF2-40B4-BE49-F238E27FC236}">
                    <a16:creationId xmlns:a16="http://schemas.microsoft.com/office/drawing/2014/main" id="{ED36E748-CE94-4DFC-8E40-C5879D75E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2483"/>
                <a:ext cx="133" cy="93"/>
              </a:xfrm>
              <a:custGeom>
                <a:avLst/>
                <a:gdLst>
                  <a:gd name="T0" fmla="*/ 597 w 53"/>
                  <a:gd name="T1" fmla="*/ 0 h 35"/>
                  <a:gd name="T2" fmla="*/ 693 w 53"/>
                  <a:gd name="T3" fmla="*/ 226 h 35"/>
                  <a:gd name="T4" fmla="*/ 238 w 53"/>
                  <a:gd name="T5" fmla="*/ 579 h 35"/>
                  <a:gd name="T6" fmla="*/ 0 w 53"/>
                  <a:gd name="T7" fmla="*/ 523 h 35"/>
                  <a:gd name="T8" fmla="*/ 366 w 53"/>
                  <a:gd name="T9" fmla="*/ 656 h 35"/>
                  <a:gd name="T10" fmla="*/ 838 w 53"/>
                  <a:gd name="T11" fmla="*/ 319 h 35"/>
                  <a:gd name="T12" fmla="*/ 597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8" y="0"/>
                    </a:moveTo>
                    <a:cubicBezTo>
                      <a:pt x="42" y="3"/>
                      <a:pt x="44" y="7"/>
                      <a:pt x="44" y="12"/>
                    </a:cubicBezTo>
                    <a:cubicBezTo>
                      <a:pt x="44" y="22"/>
                      <a:pt x="31" y="31"/>
                      <a:pt x="15" y="31"/>
                    </a:cubicBezTo>
                    <a:cubicBezTo>
                      <a:pt x="9" y="31"/>
                      <a:pt x="4" y="30"/>
                      <a:pt x="0" y="28"/>
                    </a:cubicBezTo>
                    <a:cubicBezTo>
                      <a:pt x="5" y="33"/>
                      <a:pt x="14" y="35"/>
                      <a:pt x="23" y="35"/>
                    </a:cubicBezTo>
                    <a:cubicBezTo>
                      <a:pt x="40" y="35"/>
                      <a:pt x="53" y="27"/>
                      <a:pt x="53" y="17"/>
                    </a:cubicBezTo>
                    <a:cubicBezTo>
                      <a:pt x="53" y="10"/>
                      <a:pt x="47" y="3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9" name="Oval 133">
                <a:extLst>
                  <a:ext uri="{FF2B5EF4-FFF2-40B4-BE49-F238E27FC236}">
                    <a16:creationId xmlns:a16="http://schemas.microsoft.com/office/drawing/2014/main" id="{F04ECFAC-7B41-4A94-B17F-7AE8C9C97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1" y="2493"/>
                <a:ext cx="4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0" name="Oval 134">
                <a:extLst>
                  <a:ext uri="{FF2B5EF4-FFF2-40B4-BE49-F238E27FC236}">
                    <a16:creationId xmlns:a16="http://schemas.microsoft.com/office/drawing/2014/main" id="{767A6D8E-C47E-498A-8718-2EFC88129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2501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1" name="Oval 135">
                <a:extLst>
                  <a:ext uri="{FF2B5EF4-FFF2-40B4-BE49-F238E27FC236}">
                    <a16:creationId xmlns:a16="http://schemas.microsoft.com/office/drawing/2014/main" id="{3BA2B2FF-A33F-4DEB-928F-150567EEB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" y="1683"/>
                <a:ext cx="125" cy="8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2" name="Oval 136">
                <a:extLst>
                  <a:ext uri="{FF2B5EF4-FFF2-40B4-BE49-F238E27FC236}">
                    <a16:creationId xmlns:a16="http://schemas.microsoft.com/office/drawing/2014/main" id="{20AD22D1-1C16-44E7-BBE2-E9694A36C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680"/>
                <a:ext cx="12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3" name="Oval 137">
                <a:extLst>
                  <a:ext uri="{FF2B5EF4-FFF2-40B4-BE49-F238E27FC236}">
                    <a16:creationId xmlns:a16="http://schemas.microsoft.com/office/drawing/2014/main" id="{AD83BD50-DF4B-4FCA-88D8-91B5547B7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4" y="1677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4" name="Freeform 138">
                <a:extLst>
                  <a:ext uri="{FF2B5EF4-FFF2-40B4-BE49-F238E27FC236}">
                    <a16:creationId xmlns:a16="http://schemas.microsoft.com/office/drawing/2014/main" id="{0F14634A-A5F8-42C8-BB11-699FB35F0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685"/>
                <a:ext cx="97" cy="72"/>
              </a:xfrm>
              <a:custGeom>
                <a:avLst/>
                <a:gdLst>
                  <a:gd name="T0" fmla="*/ 433 w 39"/>
                  <a:gd name="T1" fmla="*/ 0 h 27"/>
                  <a:gd name="T2" fmla="*/ 507 w 39"/>
                  <a:gd name="T3" fmla="*/ 171 h 27"/>
                  <a:gd name="T4" fmla="*/ 167 w 39"/>
                  <a:gd name="T5" fmla="*/ 435 h 27"/>
                  <a:gd name="T6" fmla="*/ 0 w 39"/>
                  <a:gd name="T7" fmla="*/ 397 h 27"/>
                  <a:gd name="T8" fmla="*/ 259 w 39"/>
                  <a:gd name="T9" fmla="*/ 512 h 27"/>
                  <a:gd name="T10" fmla="*/ 599 w 39"/>
                  <a:gd name="T11" fmla="*/ 248 h 27"/>
                  <a:gd name="T12" fmla="*/ 433 w 39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7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7"/>
                      <a:pt x="17" y="27"/>
                    </a:cubicBezTo>
                    <a:cubicBezTo>
                      <a:pt x="30" y="27"/>
                      <a:pt x="39" y="20"/>
                      <a:pt x="39" y="13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25" name="Oval 139">
                <a:extLst>
                  <a:ext uri="{FF2B5EF4-FFF2-40B4-BE49-F238E27FC236}">
                    <a16:creationId xmlns:a16="http://schemas.microsoft.com/office/drawing/2014/main" id="{C76E99DC-8725-4B96-94B4-96582FDDA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" y="1693"/>
                <a:ext cx="33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6" name="Oval 140">
                <a:extLst>
                  <a:ext uri="{FF2B5EF4-FFF2-40B4-BE49-F238E27FC236}">
                    <a16:creationId xmlns:a16="http://schemas.microsoft.com/office/drawing/2014/main" id="{C027C70C-6C41-404A-82CD-950D7668C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" y="169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7" name="Oval 141">
                <a:extLst>
                  <a:ext uri="{FF2B5EF4-FFF2-40B4-BE49-F238E27FC236}">
                    <a16:creationId xmlns:a16="http://schemas.microsoft.com/office/drawing/2014/main" id="{86587AAB-E20F-46BF-8B3F-DAA18104E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445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8" name="Oval 142">
                <a:extLst>
                  <a:ext uri="{FF2B5EF4-FFF2-40B4-BE49-F238E27FC236}">
                    <a16:creationId xmlns:a16="http://schemas.microsoft.com/office/drawing/2014/main" id="{C256B17B-0C60-49A0-9D65-6C9841934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" y="1440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9" name="Oval 143">
                <a:extLst>
                  <a:ext uri="{FF2B5EF4-FFF2-40B4-BE49-F238E27FC236}">
                    <a16:creationId xmlns:a16="http://schemas.microsoft.com/office/drawing/2014/main" id="{16E8B761-2844-416A-A540-0F6CAC457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437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30" name="Freeform 144">
                <a:extLst>
                  <a:ext uri="{FF2B5EF4-FFF2-40B4-BE49-F238E27FC236}">
                    <a16:creationId xmlns:a16="http://schemas.microsoft.com/office/drawing/2014/main" id="{30CB8FB0-4659-42C0-B601-318581E3A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1448"/>
                <a:ext cx="100" cy="69"/>
              </a:xfrm>
              <a:custGeom>
                <a:avLst/>
                <a:gdLst>
                  <a:gd name="T0" fmla="*/ 438 w 40"/>
                  <a:gd name="T1" fmla="*/ 0 h 26"/>
                  <a:gd name="T2" fmla="*/ 520 w 40"/>
                  <a:gd name="T3" fmla="*/ 170 h 26"/>
                  <a:gd name="T4" fmla="*/ 175 w 40"/>
                  <a:gd name="T5" fmla="*/ 430 h 26"/>
                  <a:gd name="T6" fmla="*/ 0 w 40"/>
                  <a:gd name="T7" fmla="*/ 395 h 26"/>
                  <a:gd name="T8" fmla="*/ 270 w 40"/>
                  <a:gd name="T9" fmla="*/ 486 h 26"/>
                  <a:gd name="T10" fmla="*/ 625 w 40"/>
                  <a:gd name="T11" fmla="*/ 226 h 26"/>
                  <a:gd name="T12" fmla="*/ 438 w 40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30" y="26"/>
                      <a:pt x="40" y="20"/>
                      <a:pt x="40" y="12"/>
                    </a:cubicBezTo>
                    <a:cubicBezTo>
                      <a:pt x="40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1" name="Oval 145">
                <a:extLst>
                  <a:ext uri="{FF2B5EF4-FFF2-40B4-BE49-F238E27FC236}">
                    <a16:creationId xmlns:a16="http://schemas.microsoft.com/office/drawing/2014/main" id="{2691F90C-1E78-416E-9B5C-E2666F589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1" y="1456"/>
                <a:ext cx="33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16" name="Oval 146">
                <a:extLst>
                  <a:ext uri="{FF2B5EF4-FFF2-40B4-BE49-F238E27FC236}">
                    <a16:creationId xmlns:a16="http://schemas.microsoft.com/office/drawing/2014/main" id="{ACC70467-D879-4115-B9AB-ECF7816ED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1461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17" name="Oval 147">
                <a:extLst>
                  <a:ext uri="{FF2B5EF4-FFF2-40B4-BE49-F238E27FC236}">
                    <a16:creationId xmlns:a16="http://schemas.microsoft.com/office/drawing/2014/main" id="{AB8F2FC3-CDCC-44D2-B80B-E578BF6FE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" y="1291"/>
                <a:ext cx="125" cy="8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18" name="Oval 148">
                <a:extLst>
                  <a:ext uri="{FF2B5EF4-FFF2-40B4-BE49-F238E27FC236}">
                    <a16:creationId xmlns:a16="http://schemas.microsoft.com/office/drawing/2014/main" id="{99E1D1BF-71AE-4852-AD41-154A47F24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" y="1285"/>
                <a:ext cx="125" cy="8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19" name="Oval 149">
                <a:extLst>
                  <a:ext uri="{FF2B5EF4-FFF2-40B4-BE49-F238E27FC236}">
                    <a16:creationId xmlns:a16="http://schemas.microsoft.com/office/drawing/2014/main" id="{4704CD9F-10FD-4CA6-A3C0-C65F163E6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" y="1283"/>
                <a:ext cx="125" cy="8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0" name="Freeform 150">
                <a:extLst>
                  <a:ext uri="{FF2B5EF4-FFF2-40B4-BE49-F238E27FC236}">
                    <a16:creationId xmlns:a16="http://schemas.microsoft.com/office/drawing/2014/main" id="{2EABD93A-0037-4B7C-B386-327A1A340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293"/>
                <a:ext cx="98" cy="70"/>
              </a:xfrm>
              <a:custGeom>
                <a:avLst/>
                <a:gdLst>
                  <a:gd name="T0" fmla="*/ 442 w 39"/>
                  <a:gd name="T1" fmla="*/ 0 h 26"/>
                  <a:gd name="T2" fmla="*/ 525 w 39"/>
                  <a:gd name="T3" fmla="*/ 175 h 26"/>
                  <a:gd name="T4" fmla="*/ 176 w 39"/>
                  <a:gd name="T5" fmla="*/ 450 h 26"/>
                  <a:gd name="T6" fmla="*/ 0 w 39"/>
                  <a:gd name="T7" fmla="*/ 412 h 26"/>
                  <a:gd name="T8" fmla="*/ 271 w 39"/>
                  <a:gd name="T9" fmla="*/ 506 h 26"/>
                  <a:gd name="T10" fmla="*/ 618 w 39"/>
                  <a:gd name="T11" fmla="*/ 232 h 26"/>
                  <a:gd name="T12" fmla="*/ 442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30" y="26"/>
                      <a:pt x="39" y="20"/>
                      <a:pt x="39" y="12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1" name="Oval 151">
                <a:extLst>
                  <a:ext uri="{FF2B5EF4-FFF2-40B4-BE49-F238E27FC236}">
                    <a16:creationId xmlns:a16="http://schemas.microsoft.com/office/drawing/2014/main" id="{DA8BBF40-864B-49BC-B1DF-062F4E51C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" y="1301"/>
                <a:ext cx="32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2" name="Oval 152">
                <a:extLst>
                  <a:ext uri="{FF2B5EF4-FFF2-40B4-BE49-F238E27FC236}">
                    <a16:creationId xmlns:a16="http://schemas.microsoft.com/office/drawing/2014/main" id="{8451F9CC-F4A4-4E84-8D22-E2D2B90D8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1307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3" name="Oval 153">
                <a:extLst>
                  <a:ext uri="{FF2B5EF4-FFF2-40B4-BE49-F238E27FC236}">
                    <a16:creationId xmlns:a16="http://schemas.microsoft.com/office/drawing/2014/main" id="{886C77C9-6E8C-4052-A33C-EEDE5EF89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" y="1397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4" name="Oval 154">
                <a:extLst>
                  <a:ext uri="{FF2B5EF4-FFF2-40B4-BE49-F238E27FC236}">
                    <a16:creationId xmlns:a16="http://schemas.microsoft.com/office/drawing/2014/main" id="{6E38D296-84EA-492A-BD94-6904A1BAD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392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5" name="Oval 155">
                <a:extLst>
                  <a:ext uri="{FF2B5EF4-FFF2-40B4-BE49-F238E27FC236}">
                    <a16:creationId xmlns:a16="http://schemas.microsoft.com/office/drawing/2014/main" id="{0628A0B5-87A5-42E4-95E5-A9E9957E4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" y="1389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6" name="Freeform 156">
                <a:extLst>
                  <a:ext uri="{FF2B5EF4-FFF2-40B4-BE49-F238E27FC236}">
                    <a16:creationId xmlns:a16="http://schemas.microsoft.com/office/drawing/2014/main" id="{620EA085-5D3A-470F-9CA4-9BF7A0107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1400"/>
                <a:ext cx="100" cy="69"/>
              </a:xfrm>
              <a:custGeom>
                <a:avLst/>
                <a:gdLst>
                  <a:gd name="T0" fmla="*/ 438 w 40"/>
                  <a:gd name="T1" fmla="*/ 0 h 26"/>
                  <a:gd name="T2" fmla="*/ 520 w 40"/>
                  <a:gd name="T3" fmla="*/ 170 h 26"/>
                  <a:gd name="T4" fmla="*/ 175 w 40"/>
                  <a:gd name="T5" fmla="*/ 409 h 26"/>
                  <a:gd name="T6" fmla="*/ 0 w 40"/>
                  <a:gd name="T7" fmla="*/ 395 h 26"/>
                  <a:gd name="T8" fmla="*/ 283 w 40"/>
                  <a:gd name="T9" fmla="*/ 486 h 26"/>
                  <a:gd name="T10" fmla="*/ 625 w 40"/>
                  <a:gd name="T11" fmla="*/ 226 h 26"/>
                  <a:gd name="T12" fmla="*/ 438 w 40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28" y="0"/>
                    </a:moveTo>
                    <a:cubicBezTo>
                      <a:pt x="31" y="2"/>
                      <a:pt x="33" y="5"/>
                      <a:pt x="33" y="9"/>
                    </a:cubicBezTo>
                    <a:cubicBezTo>
                      <a:pt x="33" y="16"/>
                      <a:pt x="23" y="22"/>
                      <a:pt x="11" y="22"/>
                    </a:cubicBezTo>
                    <a:cubicBezTo>
                      <a:pt x="7" y="22"/>
                      <a:pt x="4" y="22"/>
                      <a:pt x="0" y="21"/>
                    </a:cubicBezTo>
                    <a:cubicBezTo>
                      <a:pt x="4" y="24"/>
                      <a:pt x="11" y="26"/>
                      <a:pt x="18" y="26"/>
                    </a:cubicBezTo>
                    <a:cubicBezTo>
                      <a:pt x="30" y="26"/>
                      <a:pt x="40" y="20"/>
                      <a:pt x="40" y="12"/>
                    </a:cubicBezTo>
                    <a:cubicBezTo>
                      <a:pt x="40" y="7"/>
                      <a:pt x="35" y="2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7" name="Oval 157">
                <a:extLst>
                  <a:ext uri="{FF2B5EF4-FFF2-40B4-BE49-F238E27FC236}">
                    <a16:creationId xmlns:a16="http://schemas.microsoft.com/office/drawing/2014/main" id="{862141F8-A406-4EB3-8393-ABF7B29F2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" y="1408"/>
                <a:ext cx="32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8" name="Oval 158">
                <a:extLst>
                  <a:ext uri="{FF2B5EF4-FFF2-40B4-BE49-F238E27FC236}">
                    <a16:creationId xmlns:a16="http://schemas.microsoft.com/office/drawing/2014/main" id="{CF1A3AAB-B0B9-4187-9B8D-CD910F3D9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" y="1413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9" name="Oval 159">
                <a:extLst>
                  <a:ext uri="{FF2B5EF4-FFF2-40B4-BE49-F238E27FC236}">
                    <a16:creationId xmlns:a16="http://schemas.microsoft.com/office/drawing/2014/main" id="{65FC70EA-1E20-435D-9B67-84A1D7EBB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" y="1605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0" name="Oval 160">
                <a:extLst>
                  <a:ext uri="{FF2B5EF4-FFF2-40B4-BE49-F238E27FC236}">
                    <a16:creationId xmlns:a16="http://schemas.microsoft.com/office/drawing/2014/main" id="{A79817A6-9E35-4BFB-AFE3-ADCAC557B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" y="1600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1" name="Oval 161">
                <a:extLst>
                  <a:ext uri="{FF2B5EF4-FFF2-40B4-BE49-F238E27FC236}">
                    <a16:creationId xmlns:a16="http://schemas.microsoft.com/office/drawing/2014/main" id="{1E3F7D81-0BBE-4932-8823-E5044E8AC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" y="1597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2" name="Freeform 162">
                <a:extLst>
                  <a:ext uri="{FF2B5EF4-FFF2-40B4-BE49-F238E27FC236}">
                    <a16:creationId xmlns:a16="http://schemas.microsoft.com/office/drawing/2014/main" id="{8F48FDD0-655A-404C-85F2-D3B37DD88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08"/>
                <a:ext cx="98" cy="69"/>
              </a:xfrm>
              <a:custGeom>
                <a:avLst/>
                <a:gdLst>
                  <a:gd name="T0" fmla="*/ 442 w 39"/>
                  <a:gd name="T1" fmla="*/ 0 h 26"/>
                  <a:gd name="T2" fmla="*/ 525 w 39"/>
                  <a:gd name="T3" fmla="*/ 170 h 26"/>
                  <a:gd name="T4" fmla="*/ 176 w 39"/>
                  <a:gd name="T5" fmla="*/ 430 h 26"/>
                  <a:gd name="T6" fmla="*/ 0 w 39"/>
                  <a:gd name="T7" fmla="*/ 395 h 26"/>
                  <a:gd name="T8" fmla="*/ 271 w 39"/>
                  <a:gd name="T9" fmla="*/ 486 h 26"/>
                  <a:gd name="T10" fmla="*/ 618 w 39"/>
                  <a:gd name="T11" fmla="*/ 226 h 26"/>
                  <a:gd name="T12" fmla="*/ 442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29" y="26"/>
                      <a:pt x="39" y="20"/>
                      <a:pt x="39" y="12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3" name="Oval 163">
                <a:extLst>
                  <a:ext uri="{FF2B5EF4-FFF2-40B4-BE49-F238E27FC236}">
                    <a16:creationId xmlns:a16="http://schemas.microsoft.com/office/drawing/2014/main" id="{3AA325AC-5CCE-458B-9996-8428978C3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8" y="1616"/>
                <a:ext cx="35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4" name="Oval 164">
                <a:extLst>
                  <a:ext uri="{FF2B5EF4-FFF2-40B4-BE49-F238E27FC236}">
                    <a16:creationId xmlns:a16="http://schemas.microsoft.com/office/drawing/2014/main" id="{F1AB1028-919B-4963-9324-4B9F02BAB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" y="1621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5" name="Oval 165">
                <a:extLst>
                  <a:ext uri="{FF2B5EF4-FFF2-40B4-BE49-F238E27FC236}">
                    <a16:creationId xmlns:a16="http://schemas.microsoft.com/office/drawing/2014/main" id="{04608E75-18BD-4B5E-B517-503D31D0F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" y="1341"/>
                <a:ext cx="125" cy="8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6" name="Oval 166">
                <a:extLst>
                  <a:ext uri="{FF2B5EF4-FFF2-40B4-BE49-F238E27FC236}">
                    <a16:creationId xmlns:a16="http://schemas.microsoft.com/office/drawing/2014/main" id="{EB72DD5A-8621-4659-B7A4-4C1465762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" y="1339"/>
                <a:ext cx="125" cy="8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7" name="Oval 167">
                <a:extLst>
                  <a:ext uri="{FF2B5EF4-FFF2-40B4-BE49-F238E27FC236}">
                    <a16:creationId xmlns:a16="http://schemas.microsoft.com/office/drawing/2014/main" id="{E6BFB563-1523-4547-A6EF-F1A79AF38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" y="1336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8" name="Freeform 168">
                <a:extLst>
                  <a:ext uri="{FF2B5EF4-FFF2-40B4-BE49-F238E27FC236}">
                    <a16:creationId xmlns:a16="http://schemas.microsoft.com/office/drawing/2014/main" id="{C22D821D-199C-4259-9158-28777680D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344"/>
                <a:ext cx="98" cy="72"/>
              </a:xfrm>
              <a:custGeom>
                <a:avLst/>
                <a:gdLst>
                  <a:gd name="T0" fmla="*/ 442 w 39"/>
                  <a:gd name="T1" fmla="*/ 0 h 27"/>
                  <a:gd name="T2" fmla="*/ 525 w 39"/>
                  <a:gd name="T3" fmla="*/ 171 h 27"/>
                  <a:gd name="T4" fmla="*/ 176 w 39"/>
                  <a:gd name="T5" fmla="*/ 435 h 27"/>
                  <a:gd name="T6" fmla="*/ 0 w 39"/>
                  <a:gd name="T7" fmla="*/ 397 h 27"/>
                  <a:gd name="T8" fmla="*/ 271 w 39"/>
                  <a:gd name="T9" fmla="*/ 512 h 27"/>
                  <a:gd name="T10" fmla="*/ 618 w 39"/>
                  <a:gd name="T11" fmla="*/ 248 h 27"/>
                  <a:gd name="T12" fmla="*/ 442 w 39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7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5"/>
                      <a:pt x="10" y="27"/>
                      <a:pt x="17" y="27"/>
                    </a:cubicBezTo>
                    <a:cubicBezTo>
                      <a:pt x="29" y="27"/>
                      <a:pt x="39" y="20"/>
                      <a:pt x="39" y="13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9" name="Oval 169">
                <a:extLst>
                  <a:ext uri="{FF2B5EF4-FFF2-40B4-BE49-F238E27FC236}">
                    <a16:creationId xmlns:a16="http://schemas.microsoft.com/office/drawing/2014/main" id="{8DB14004-EB0A-4693-A191-1E3869A65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" y="1352"/>
                <a:ext cx="35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0" name="Oval 170">
                <a:extLst>
                  <a:ext uri="{FF2B5EF4-FFF2-40B4-BE49-F238E27FC236}">
                    <a16:creationId xmlns:a16="http://schemas.microsoft.com/office/drawing/2014/main" id="{49D4ABDB-B63B-48F8-9508-116B11FFD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135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1" name="Oval 171">
                <a:extLst>
                  <a:ext uri="{FF2B5EF4-FFF2-40B4-BE49-F238E27FC236}">
                    <a16:creationId xmlns:a16="http://schemas.microsoft.com/office/drawing/2014/main" id="{E998BF9C-2631-48E1-A62A-7078E12E3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" y="2755"/>
                <a:ext cx="103" cy="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2" name="Oval 172">
                <a:extLst>
                  <a:ext uri="{FF2B5EF4-FFF2-40B4-BE49-F238E27FC236}">
                    <a16:creationId xmlns:a16="http://schemas.microsoft.com/office/drawing/2014/main" id="{E63C0DA7-E472-4CEE-9B52-72E6B0944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" y="2752"/>
                <a:ext cx="102" cy="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3" name="Oval 173">
                <a:extLst>
                  <a:ext uri="{FF2B5EF4-FFF2-40B4-BE49-F238E27FC236}">
                    <a16:creationId xmlns:a16="http://schemas.microsoft.com/office/drawing/2014/main" id="{7CF32DD2-B255-4348-841D-0FC25C076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" y="2749"/>
                <a:ext cx="103" cy="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4" name="Freeform 174">
                <a:extLst>
                  <a:ext uri="{FF2B5EF4-FFF2-40B4-BE49-F238E27FC236}">
                    <a16:creationId xmlns:a16="http://schemas.microsoft.com/office/drawing/2014/main" id="{A47C5DE1-A97C-46AE-B222-B53A25BB9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757"/>
                <a:ext cx="80" cy="59"/>
              </a:xfrm>
              <a:custGeom>
                <a:avLst/>
                <a:gdLst>
                  <a:gd name="T0" fmla="*/ 363 w 32"/>
                  <a:gd name="T1" fmla="*/ 0 h 22"/>
                  <a:gd name="T2" fmla="*/ 408 w 32"/>
                  <a:gd name="T3" fmla="*/ 150 h 22"/>
                  <a:gd name="T4" fmla="*/ 125 w 32"/>
                  <a:gd name="T5" fmla="*/ 367 h 22"/>
                  <a:gd name="T6" fmla="*/ 0 w 32"/>
                  <a:gd name="T7" fmla="*/ 346 h 22"/>
                  <a:gd name="T8" fmla="*/ 220 w 32"/>
                  <a:gd name="T9" fmla="*/ 424 h 22"/>
                  <a:gd name="T10" fmla="*/ 500 w 32"/>
                  <a:gd name="T11" fmla="*/ 193 h 22"/>
                  <a:gd name="T12" fmla="*/ 363 w 32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23" y="0"/>
                    </a:moveTo>
                    <a:cubicBezTo>
                      <a:pt x="25" y="2"/>
                      <a:pt x="26" y="5"/>
                      <a:pt x="26" y="8"/>
                    </a:cubicBezTo>
                    <a:cubicBezTo>
                      <a:pt x="26" y="14"/>
                      <a:pt x="18" y="19"/>
                      <a:pt x="8" y="19"/>
                    </a:cubicBezTo>
                    <a:cubicBezTo>
                      <a:pt x="5" y="19"/>
                      <a:pt x="2" y="18"/>
                      <a:pt x="0" y="18"/>
                    </a:cubicBezTo>
                    <a:cubicBezTo>
                      <a:pt x="3" y="20"/>
                      <a:pt x="8" y="22"/>
                      <a:pt x="14" y="22"/>
                    </a:cubicBezTo>
                    <a:cubicBezTo>
                      <a:pt x="24" y="22"/>
                      <a:pt x="32" y="17"/>
                      <a:pt x="32" y="10"/>
                    </a:cubicBezTo>
                    <a:cubicBezTo>
                      <a:pt x="32" y="6"/>
                      <a:pt x="28" y="2"/>
                      <a:pt x="2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5" name="Oval 175">
                <a:extLst>
                  <a:ext uri="{FF2B5EF4-FFF2-40B4-BE49-F238E27FC236}">
                    <a16:creationId xmlns:a16="http://schemas.microsoft.com/office/drawing/2014/main" id="{75DA6202-85BA-4609-B661-0263B05D4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" y="2765"/>
                <a:ext cx="28" cy="24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6" name="Oval 176">
                <a:extLst>
                  <a:ext uri="{FF2B5EF4-FFF2-40B4-BE49-F238E27FC236}">
                    <a16:creationId xmlns:a16="http://schemas.microsoft.com/office/drawing/2014/main" id="{415A336D-B53F-432E-B358-B67EE07FD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" y="277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7" name="Oval 177">
                <a:extLst>
                  <a:ext uri="{FF2B5EF4-FFF2-40B4-BE49-F238E27FC236}">
                    <a16:creationId xmlns:a16="http://schemas.microsoft.com/office/drawing/2014/main" id="{1BF622C2-6D87-445F-A8EF-3D601FE2F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" y="1160"/>
                <a:ext cx="90" cy="6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8" name="Oval 178">
                <a:extLst>
                  <a:ext uri="{FF2B5EF4-FFF2-40B4-BE49-F238E27FC236}">
                    <a16:creationId xmlns:a16="http://schemas.microsoft.com/office/drawing/2014/main" id="{EDC07D87-8CD3-45D3-A262-358E24C0C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157"/>
                <a:ext cx="93" cy="6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9" name="Oval 179">
                <a:extLst>
                  <a:ext uri="{FF2B5EF4-FFF2-40B4-BE49-F238E27FC236}">
                    <a16:creationId xmlns:a16="http://schemas.microsoft.com/office/drawing/2014/main" id="{449B1ADB-59F8-4DF4-B358-0C4A33DAB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1155"/>
                <a:ext cx="90" cy="6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0" name="Freeform 180">
                <a:extLst>
                  <a:ext uri="{FF2B5EF4-FFF2-40B4-BE49-F238E27FC236}">
                    <a16:creationId xmlns:a16="http://schemas.microsoft.com/office/drawing/2014/main" id="{9AE2F2A9-CBC3-4B60-8B3A-AD02EC9BE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163"/>
                <a:ext cx="70" cy="50"/>
              </a:xfrm>
              <a:custGeom>
                <a:avLst/>
                <a:gdLst>
                  <a:gd name="T0" fmla="*/ 313 w 28"/>
                  <a:gd name="T1" fmla="*/ 0 h 19"/>
                  <a:gd name="T2" fmla="*/ 375 w 28"/>
                  <a:gd name="T3" fmla="*/ 111 h 19"/>
                  <a:gd name="T4" fmla="*/ 113 w 28"/>
                  <a:gd name="T5" fmla="*/ 292 h 19"/>
                  <a:gd name="T6" fmla="*/ 0 w 28"/>
                  <a:gd name="T7" fmla="*/ 271 h 19"/>
                  <a:gd name="T8" fmla="*/ 188 w 28"/>
                  <a:gd name="T9" fmla="*/ 347 h 19"/>
                  <a:gd name="T10" fmla="*/ 438 w 28"/>
                  <a:gd name="T11" fmla="*/ 166 h 19"/>
                  <a:gd name="T12" fmla="*/ 313 w 28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9">
                    <a:moveTo>
                      <a:pt x="20" y="0"/>
                    </a:moveTo>
                    <a:cubicBezTo>
                      <a:pt x="22" y="2"/>
                      <a:pt x="24" y="4"/>
                      <a:pt x="24" y="6"/>
                    </a:cubicBezTo>
                    <a:cubicBezTo>
                      <a:pt x="24" y="12"/>
                      <a:pt x="16" y="16"/>
                      <a:pt x="7" y="16"/>
                    </a:cubicBezTo>
                    <a:cubicBezTo>
                      <a:pt x="5" y="16"/>
                      <a:pt x="2" y="16"/>
                      <a:pt x="0" y="15"/>
                    </a:cubicBezTo>
                    <a:cubicBezTo>
                      <a:pt x="3" y="18"/>
                      <a:pt x="7" y="19"/>
                      <a:pt x="12" y="19"/>
                    </a:cubicBezTo>
                    <a:cubicBezTo>
                      <a:pt x="21" y="19"/>
                      <a:pt x="28" y="14"/>
                      <a:pt x="28" y="9"/>
                    </a:cubicBezTo>
                    <a:cubicBezTo>
                      <a:pt x="28" y="5"/>
                      <a:pt x="25" y="2"/>
                      <a:pt x="20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1" name="Oval 181">
                <a:extLst>
                  <a:ext uri="{FF2B5EF4-FFF2-40B4-BE49-F238E27FC236}">
                    <a16:creationId xmlns:a16="http://schemas.microsoft.com/office/drawing/2014/main" id="{929A49D5-4C6B-4EC2-871C-30499CB31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168"/>
                <a:ext cx="25" cy="2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2" name="Oval 182">
                <a:extLst>
                  <a:ext uri="{FF2B5EF4-FFF2-40B4-BE49-F238E27FC236}">
                    <a16:creationId xmlns:a16="http://schemas.microsoft.com/office/drawing/2014/main" id="{D4DF50A9-F382-42AA-9292-834415652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171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3" name="Oval 183">
                <a:extLst>
                  <a:ext uri="{FF2B5EF4-FFF2-40B4-BE49-F238E27FC236}">
                    <a16:creationId xmlns:a16="http://schemas.microsoft.com/office/drawing/2014/main" id="{185BBA36-868A-4A90-AFC8-5EC291853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9" y="1069"/>
                <a:ext cx="72" cy="5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4" name="Oval 184">
                <a:extLst>
                  <a:ext uri="{FF2B5EF4-FFF2-40B4-BE49-F238E27FC236}">
                    <a16:creationId xmlns:a16="http://schemas.microsoft.com/office/drawing/2014/main" id="{62B31939-FC50-410B-93FC-7D0390D2A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4" y="1067"/>
                <a:ext cx="72" cy="5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5" name="Oval 185">
                <a:extLst>
                  <a:ext uri="{FF2B5EF4-FFF2-40B4-BE49-F238E27FC236}">
                    <a16:creationId xmlns:a16="http://schemas.microsoft.com/office/drawing/2014/main" id="{B4242702-404A-410B-AD89-00E276DAA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1067"/>
                <a:ext cx="75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6" name="Freeform 186">
                <a:extLst>
                  <a:ext uri="{FF2B5EF4-FFF2-40B4-BE49-F238E27FC236}">
                    <a16:creationId xmlns:a16="http://schemas.microsoft.com/office/drawing/2014/main" id="{3FA85221-7746-4537-A694-6354DF9C9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1072"/>
                <a:ext cx="57" cy="40"/>
              </a:xfrm>
              <a:custGeom>
                <a:avLst/>
                <a:gdLst>
                  <a:gd name="T0" fmla="*/ 245 w 23"/>
                  <a:gd name="T1" fmla="*/ 0 h 15"/>
                  <a:gd name="T2" fmla="*/ 287 w 23"/>
                  <a:gd name="T3" fmla="*/ 93 h 15"/>
                  <a:gd name="T4" fmla="*/ 92 w 23"/>
                  <a:gd name="T5" fmla="*/ 248 h 15"/>
                  <a:gd name="T6" fmla="*/ 0 w 23"/>
                  <a:gd name="T7" fmla="*/ 227 h 15"/>
                  <a:gd name="T8" fmla="*/ 154 w 23"/>
                  <a:gd name="T9" fmla="*/ 285 h 15"/>
                  <a:gd name="T10" fmla="*/ 349 w 23"/>
                  <a:gd name="T11" fmla="*/ 136 h 15"/>
                  <a:gd name="T12" fmla="*/ 24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4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3" y="14"/>
                      <a:pt x="6" y="15"/>
                      <a:pt x="10" y="15"/>
                    </a:cubicBezTo>
                    <a:cubicBezTo>
                      <a:pt x="17" y="15"/>
                      <a:pt x="23" y="11"/>
                      <a:pt x="23" y="7"/>
                    </a:cubicBezTo>
                    <a:cubicBezTo>
                      <a:pt x="23" y="4"/>
                      <a:pt x="20" y="1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7" name="Oval 187">
                <a:extLst>
                  <a:ext uri="{FF2B5EF4-FFF2-40B4-BE49-F238E27FC236}">
                    <a16:creationId xmlns:a16="http://schemas.microsoft.com/office/drawing/2014/main" id="{BB0EFCE7-DCCA-4AB6-8ECD-378F4B602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" y="1077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8" name="Oval 188">
                <a:extLst>
                  <a:ext uri="{FF2B5EF4-FFF2-40B4-BE49-F238E27FC236}">
                    <a16:creationId xmlns:a16="http://schemas.microsoft.com/office/drawing/2014/main" id="{E7AB2445-E086-45AF-8FB3-67732CE8A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108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9" name="Oval 189">
                <a:extLst>
                  <a:ext uri="{FF2B5EF4-FFF2-40B4-BE49-F238E27FC236}">
                    <a16:creationId xmlns:a16="http://schemas.microsoft.com/office/drawing/2014/main" id="{B07E0D55-FC33-490E-825C-8DE9303F6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" y="1059"/>
                <a:ext cx="73" cy="5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0" name="Oval 190">
                <a:extLst>
                  <a:ext uri="{FF2B5EF4-FFF2-40B4-BE49-F238E27FC236}">
                    <a16:creationId xmlns:a16="http://schemas.microsoft.com/office/drawing/2014/main" id="{D84F58E6-CBE2-4497-9873-71E54AB94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" y="1056"/>
                <a:ext cx="73" cy="5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1" name="Oval 191">
                <a:extLst>
                  <a:ext uri="{FF2B5EF4-FFF2-40B4-BE49-F238E27FC236}">
                    <a16:creationId xmlns:a16="http://schemas.microsoft.com/office/drawing/2014/main" id="{FF5A7204-8039-416F-9491-353977D25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" y="1056"/>
                <a:ext cx="73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2" name="Freeform 192">
                <a:extLst>
                  <a:ext uri="{FF2B5EF4-FFF2-40B4-BE49-F238E27FC236}">
                    <a16:creationId xmlns:a16="http://schemas.microsoft.com/office/drawing/2014/main" id="{60F6C113-F394-4333-9C58-1F48FA22F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1061"/>
                <a:ext cx="58" cy="40"/>
              </a:xfrm>
              <a:custGeom>
                <a:avLst/>
                <a:gdLst>
                  <a:gd name="T0" fmla="*/ 272 w 23"/>
                  <a:gd name="T1" fmla="*/ 0 h 15"/>
                  <a:gd name="T2" fmla="*/ 305 w 23"/>
                  <a:gd name="T3" fmla="*/ 93 h 15"/>
                  <a:gd name="T4" fmla="*/ 113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72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7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4" y="13"/>
                      <a:pt x="7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3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1" y="1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3" name="Oval 193">
                <a:extLst>
                  <a:ext uri="{FF2B5EF4-FFF2-40B4-BE49-F238E27FC236}">
                    <a16:creationId xmlns:a16="http://schemas.microsoft.com/office/drawing/2014/main" id="{AE600B43-FFB0-471B-AA32-F9F76173E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4" y="1067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4" name="Oval 194">
                <a:extLst>
                  <a:ext uri="{FF2B5EF4-FFF2-40B4-BE49-F238E27FC236}">
                    <a16:creationId xmlns:a16="http://schemas.microsoft.com/office/drawing/2014/main" id="{4552920C-DE50-478A-8E28-DCDDC9537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" y="10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5" name="Oval 195">
                <a:extLst>
                  <a:ext uri="{FF2B5EF4-FFF2-40B4-BE49-F238E27FC236}">
                    <a16:creationId xmlns:a16="http://schemas.microsoft.com/office/drawing/2014/main" id="{28E64E35-93AD-4F25-A586-695423DEF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" y="1104"/>
                <a:ext cx="73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6" name="Oval 196">
                <a:extLst>
                  <a:ext uri="{FF2B5EF4-FFF2-40B4-BE49-F238E27FC236}">
                    <a16:creationId xmlns:a16="http://schemas.microsoft.com/office/drawing/2014/main" id="{3A4BF7A3-2B11-4C38-A4F5-D24D54AA1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101"/>
                <a:ext cx="73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7" name="Oval 197">
                <a:extLst>
                  <a:ext uri="{FF2B5EF4-FFF2-40B4-BE49-F238E27FC236}">
                    <a16:creationId xmlns:a16="http://schemas.microsoft.com/office/drawing/2014/main" id="{C7204E8D-BB40-41B1-86B0-C40B5302E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099"/>
                <a:ext cx="73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8" name="Freeform 198">
                <a:extLst>
                  <a:ext uri="{FF2B5EF4-FFF2-40B4-BE49-F238E27FC236}">
                    <a16:creationId xmlns:a16="http://schemas.microsoft.com/office/drawing/2014/main" id="{578BF58A-E9F4-463C-8BE7-5F5BBF736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1104"/>
                <a:ext cx="56" cy="40"/>
              </a:xfrm>
              <a:custGeom>
                <a:avLst/>
                <a:gdLst>
                  <a:gd name="T0" fmla="*/ 265 w 22"/>
                  <a:gd name="T1" fmla="*/ 0 h 15"/>
                  <a:gd name="T2" fmla="*/ 311 w 22"/>
                  <a:gd name="T3" fmla="*/ 93 h 15"/>
                  <a:gd name="T4" fmla="*/ 97 w 22"/>
                  <a:gd name="T5" fmla="*/ 248 h 15"/>
                  <a:gd name="T6" fmla="*/ 0 w 22"/>
                  <a:gd name="T7" fmla="*/ 227 h 15"/>
                  <a:gd name="T8" fmla="*/ 163 w 22"/>
                  <a:gd name="T9" fmla="*/ 285 h 15"/>
                  <a:gd name="T10" fmla="*/ 364 w 22"/>
                  <a:gd name="T11" fmla="*/ 136 h 15"/>
                  <a:gd name="T12" fmla="*/ 265 w 2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1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2" y="12"/>
                      <a:pt x="22" y="7"/>
                    </a:cubicBezTo>
                    <a:cubicBezTo>
                      <a:pt x="22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9" name="Oval 199">
                <a:extLst>
                  <a:ext uri="{FF2B5EF4-FFF2-40B4-BE49-F238E27FC236}">
                    <a16:creationId xmlns:a16="http://schemas.microsoft.com/office/drawing/2014/main" id="{81C86200-7BF1-4FE6-8519-299897735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" y="1109"/>
                <a:ext cx="20" cy="1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0" name="Oval 200">
                <a:extLst>
                  <a:ext uri="{FF2B5EF4-FFF2-40B4-BE49-F238E27FC236}">
                    <a16:creationId xmlns:a16="http://schemas.microsoft.com/office/drawing/2014/main" id="{3A7C1EC5-23C6-4A6D-B3E1-A4AF8ED65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" y="111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1" name="Oval 201">
                <a:extLst>
                  <a:ext uri="{FF2B5EF4-FFF2-40B4-BE49-F238E27FC236}">
                    <a16:creationId xmlns:a16="http://schemas.microsoft.com/office/drawing/2014/main" id="{BAE3BEF9-FC1F-47FC-B1B8-622E15CF0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1203"/>
                <a:ext cx="72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2" name="Oval 202">
                <a:extLst>
                  <a:ext uri="{FF2B5EF4-FFF2-40B4-BE49-F238E27FC236}">
                    <a16:creationId xmlns:a16="http://schemas.microsoft.com/office/drawing/2014/main" id="{2B3D30B7-6665-4DF0-9C31-006836E63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" y="1200"/>
                <a:ext cx="72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3" name="Oval 203">
                <a:extLst>
                  <a:ext uri="{FF2B5EF4-FFF2-40B4-BE49-F238E27FC236}">
                    <a16:creationId xmlns:a16="http://schemas.microsoft.com/office/drawing/2014/main" id="{180E8A94-B970-481B-82FD-1C9E257B1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197"/>
                <a:ext cx="72" cy="5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4" name="Freeform 204">
                <a:extLst>
                  <a:ext uri="{FF2B5EF4-FFF2-40B4-BE49-F238E27FC236}">
                    <a16:creationId xmlns:a16="http://schemas.microsoft.com/office/drawing/2014/main" id="{7B6FA1BA-8217-4E3C-A5E3-C0C0735CE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1203"/>
                <a:ext cx="55" cy="40"/>
              </a:xfrm>
              <a:custGeom>
                <a:avLst/>
                <a:gdLst>
                  <a:gd name="T0" fmla="*/ 250 w 22"/>
                  <a:gd name="T1" fmla="*/ 0 h 15"/>
                  <a:gd name="T2" fmla="*/ 300 w 22"/>
                  <a:gd name="T3" fmla="*/ 93 h 15"/>
                  <a:gd name="T4" fmla="*/ 95 w 22"/>
                  <a:gd name="T5" fmla="*/ 248 h 15"/>
                  <a:gd name="T6" fmla="*/ 0 w 22"/>
                  <a:gd name="T7" fmla="*/ 227 h 15"/>
                  <a:gd name="T8" fmla="*/ 158 w 22"/>
                  <a:gd name="T9" fmla="*/ 285 h 15"/>
                  <a:gd name="T10" fmla="*/ 345 w 22"/>
                  <a:gd name="T11" fmla="*/ 136 h 15"/>
                  <a:gd name="T12" fmla="*/ 250 w 2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1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2" y="12"/>
                      <a:pt x="22" y="7"/>
                    </a:cubicBezTo>
                    <a:cubicBezTo>
                      <a:pt x="22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772" name="Group 205">
              <a:extLst>
                <a:ext uri="{FF2B5EF4-FFF2-40B4-BE49-F238E27FC236}">
                  <a16:creationId xmlns:a16="http://schemas.microsoft.com/office/drawing/2014/main" id="{4B517C3F-6432-431B-B1B7-39BF1C881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3" y="1027"/>
              <a:ext cx="3101" cy="2402"/>
              <a:chOff x="843" y="1027"/>
              <a:chExt cx="3101" cy="2402"/>
            </a:xfrm>
          </p:grpSpPr>
          <p:sp>
            <p:nvSpPr>
              <p:cNvPr id="18091" name="Oval 206">
                <a:extLst>
                  <a:ext uri="{FF2B5EF4-FFF2-40B4-BE49-F238E27FC236}">
                    <a16:creationId xmlns:a16="http://schemas.microsoft.com/office/drawing/2014/main" id="{0638EEAB-4DF4-424C-8D78-FD7258D89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208"/>
                <a:ext cx="20" cy="1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92" name="Oval 207">
                <a:extLst>
                  <a:ext uri="{FF2B5EF4-FFF2-40B4-BE49-F238E27FC236}">
                    <a16:creationId xmlns:a16="http://schemas.microsoft.com/office/drawing/2014/main" id="{21D16BF5-59FB-462D-8254-AE15EF4CB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8" y="121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93" name="Freeform 208">
                <a:extLst>
                  <a:ext uri="{FF2B5EF4-FFF2-40B4-BE49-F238E27FC236}">
                    <a16:creationId xmlns:a16="http://schemas.microsoft.com/office/drawing/2014/main" id="{617E8F1B-3032-41A8-8897-88AB08B46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888"/>
                <a:ext cx="135" cy="176"/>
              </a:xfrm>
              <a:custGeom>
                <a:avLst/>
                <a:gdLst>
                  <a:gd name="T0" fmla="*/ 63 w 54"/>
                  <a:gd name="T1" fmla="*/ 1251 h 66"/>
                  <a:gd name="T2" fmla="*/ 63 w 54"/>
                  <a:gd name="T3" fmla="*/ 739 h 66"/>
                  <a:gd name="T4" fmla="*/ 63 w 54"/>
                  <a:gd name="T5" fmla="*/ 285 h 66"/>
                  <a:gd name="T6" fmla="*/ 845 w 54"/>
                  <a:gd name="T7" fmla="*/ 171 h 66"/>
                  <a:gd name="T8" fmla="*/ 220 w 54"/>
                  <a:gd name="T9" fmla="*/ 341 h 66"/>
                  <a:gd name="T10" fmla="*/ 113 w 54"/>
                  <a:gd name="T11" fmla="*/ 116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66">
                    <a:moveTo>
                      <a:pt x="4" y="66"/>
                    </a:moveTo>
                    <a:cubicBezTo>
                      <a:pt x="4" y="57"/>
                      <a:pt x="5" y="48"/>
                      <a:pt x="4" y="39"/>
                    </a:cubicBezTo>
                    <a:cubicBezTo>
                      <a:pt x="4" y="32"/>
                      <a:pt x="0" y="21"/>
                      <a:pt x="4" y="15"/>
                    </a:cubicBezTo>
                    <a:cubicBezTo>
                      <a:pt x="11" y="0"/>
                      <a:pt x="42" y="6"/>
                      <a:pt x="54" y="9"/>
                    </a:cubicBezTo>
                    <a:cubicBezTo>
                      <a:pt x="44" y="9"/>
                      <a:pt x="22" y="8"/>
                      <a:pt x="14" y="18"/>
                    </a:cubicBezTo>
                    <a:cubicBezTo>
                      <a:pt x="7" y="30"/>
                      <a:pt x="15" y="49"/>
                      <a:pt x="7" y="6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4" name="Freeform 209">
                <a:extLst>
                  <a:ext uri="{FF2B5EF4-FFF2-40B4-BE49-F238E27FC236}">
                    <a16:creationId xmlns:a16="http://schemas.microsoft.com/office/drawing/2014/main" id="{1DA5A409-7E19-4667-A1B3-75E06F87F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893"/>
                <a:ext cx="48" cy="142"/>
              </a:xfrm>
              <a:custGeom>
                <a:avLst/>
                <a:gdLst>
                  <a:gd name="T0" fmla="*/ 306 w 19"/>
                  <a:gd name="T1" fmla="*/ 0 h 53"/>
                  <a:gd name="T2" fmla="*/ 63 w 19"/>
                  <a:gd name="T3" fmla="*/ 1018 h 53"/>
                  <a:gd name="T4" fmla="*/ 159 w 19"/>
                  <a:gd name="T5" fmla="*/ 388 h 53"/>
                  <a:gd name="T6" fmla="*/ 288 w 19"/>
                  <a:gd name="T7" fmla="*/ 21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53">
                    <a:moveTo>
                      <a:pt x="19" y="0"/>
                    </a:moveTo>
                    <a:cubicBezTo>
                      <a:pt x="0" y="1"/>
                      <a:pt x="0" y="39"/>
                      <a:pt x="4" y="53"/>
                    </a:cubicBezTo>
                    <a:cubicBezTo>
                      <a:pt x="4" y="41"/>
                      <a:pt x="7" y="31"/>
                      <a:pt x="10" y="20"/>
                    </a:cubicBezTo>
                    <a:cubicBezTo>
                      <a:pt x="12" y="15"/>
                      <a:pt x="13" y="4"/>
                      <a:pt x="18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5" name="Freeform 210">
                <a:extLst>
                  <a:ext uri="{FF2B5EF4-FFF2-40B4-BE49-F238E27FC236}">
                    <a16:creationId xmlns:a16="http://schemas.microsoft.com/office/drawing/2014/main" id="{6A75D468-97F8-4FFF-83C7-22BCEFC16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2869"/>
                <a:ext cx="220" cy="299"/>
              </a:xfrm>
              <a:custGeom>
                <a:avLst/>
                <a:gdLst>
                  <a:gd name="T0" fmla="*/ 125 w 88"/>
                  <a:gd name="T1" fmla="*/ 2130 h 112"/>
                  <a:gd name="T2" fmla="*/ 145 w 88"/>
                  <a:gd name="T3" fmla="*/ 1105 h 112"/>
                  <a:gd name="T4" fmla="*/ 83 w 88"/>
                  <a:gd name="T5" fmla="*/ 400 h 112"/>
                  <a:gd name="T6" fmla="*/ 550 w 88"/>
                  <a:gd name="T7" fmla="*/ 136 h 112"/>
                  <a:gd name="T8" fmla="*/ 1375 w 88"/>
                  <a:gd name="T9" fmla="*/ 150 h 112"/>
                  <a:gd name="T10" fmla="*/ 300 w 88"/>
                  <a:gd name="T11" fmla="*/ 550 h 112"/>
                  <a:gd name="T12" fmla="*/ 283 w 88"/>
                  <a:gd name="T13" fmla="*/ 1241 h 112"/>
                  <a:gd name="T14" fmla="*/ 175 w 88"/>
                  <a:gd name="T15" fmla="*/ 2109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8" h="112">
                    <a:moveTo>
                      <a:pt x="8" y="112"/>
                    </a:moveTo>
                    <a:cubicBezTo>
                      <a:pt x="10" y="99"/>
                      <a:pt x="11" y="71"/>
                      <a:pt x="9" y="58"/>
                    </a:cubicBezTo>
                    <a:cubicBezTo>
                      <a:pt x="7" y="47"/>
                      <a:pt x="0" y="31"/>
                      <a:pt x="5" y="21"/>
                    </a:cubicBezTo>
                    <a:cubicBezTo>
                      <a:pt x="10" y="9"/>
                      <a:pt x="24" y="8"/>
                      <a:pt x="35" y="7"/>
                    </a:cubicBezTo>
                    <a:cubicBezTo>
                      <a:pt x="47" y="5"/>
                      <a:pt x="77" y="0"/>
                      <a:pt x="88" y="8"/>
                    </a:cubicBezTo>
                    <a:cubicBezTo>
                      <a:pt x="69" y="7"/>
                      <a:pt x="27" y="8"/>
                      <a:pt x="19" y="29"/>
                    </a:cubicBezTo>
                    <a:cubicBezTo>
                      <a:pt x="15" y="39"/>
                      <a:pt x="16" y="55"/>
                      <a:pt x="18" y="65"/>
                    </a:cubicBezTo>
                    <a:cubicBezTo>
                      <a:pt x="19" y="77"/>
                      <a:pt x="14" y="100"/>
                      <a:pt x="11" y="11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6" name="Freeform 211">
                <a:extLst>
                  <a:ext uri="{FF2B5EF4-FFF2-40B4-BE49-F238E27FC236}">
                    <a16:creationId xmlns:a16="http://schemas.microsoft.com/office/drawing/2014/main" id="{1AE33C1E-9BA3-41B2-8245-1B052756D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2875"/>
                <a:ext cx="257" cy="189"/>
              </a:xfrm>
              <a:custGeom>
                <a:avLst/>
                <a:gdLst>
                  <a:gd name="T0" fmla="*/ 137 w 103"/>
                  <a:gd name="T1" fmla="*/ 1339 h 71"/>
                  <a:gd name="T2" fmla="*/ 404 w 103"/>
                  <a:gd name="T3" fmla="*/ 170 h 71"/>
                  <a:gd name="T4" fmla="*/ 1599 w 103"/>
                  <a:gd name="T5" fmla="*/ 303 h 71"/>
                  <a:gd name="T6" fmla="*/ 1070 w 103"/>
                  <a:gd name="T7" fmla="*/ 341 h 71"/>
                  <a:gd name="T8" fmla="*/ 561 w 103"/>
                  <a:gd name="T9" fmla="*/ 362 h 71"/>
                  <a:gd name="T10" fmla="*/ 155 w 103"/>
                  <a:gd name="T11" fmla="*/ 1318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71">
                    <a:moveTo>
                      <a:pt x="9" y="71"/>
                    </a:moveTo>
                    <a:cubicBezTo>
                      <a:pt x="14" y="51"/>
                      <a:pt x="0" y="17"/>
                      <a:pt x="26" y="9"/>
                    </a:cubicBezTo>
                    <a:cubicBezTo>
                      <a:pt x="51" y="0"/>
                      <a:pt x="78" y="18"/>
                      <a:pt x="103" y="16"/>
                    </a:cubicBezTo>
                    <a:cubicBezTo>
                      <a:pt x="92" y="19"/>
                      <a:pt x="81" y="19"/>
                      <a:pt x="69" y="18"/>
                    </a:cubicBezTo>
                    <a:cubicBezTo>
                      <a:pt x="58" y="17"/>
                      <a:pt x="46" y="14"/>
                      <a:pt x="36" y="19"/>
                    </a:cubicBezTo>
                    <a:cubicBezTo>
                      <a:pt x="14" y="31"/>
                      <a:pt x="20" y="51"/>
                      <a:pt x="10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7" name="Freeform 212">
                <a:extLst>
                  <a:ext uri="{FF2B5EF4-FFF2-40B4-BE49-F238E27FC236}">
                    <a16:creationId xmlns:a16="http://schemas.microsoft.com/office/drawing/2014/main" id="{B61B659E-506A-431E-BACD-53A8AC562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056"/>
                <a:ext cx="170" cy="243"/>
              </a:xfrm>
              <a:custGeom>
                <a:avLst/>
                <a:gdLst>
                  <a:gd name="T0" fmla="*/ 0 w 68"/>
                  <a:gd name="T1" fmla="*/ 1640 h 91"/>
                  <a:gd name="T2" fmla="*/ 770 w 68"/>
                  <a:gd name="T3" fmla="*/ 1584 h 91"/>
                  <a:gd name="T4" fmla="*/ 1050 w 68"/>
                  <a:gd name="T5" fmla="*/ 1028 h 91"/>
                  <a:gd name="T6" fmla="*/ 1050 w 68"/>
                  <a:gd name="T7" fmla="*/ 0 h 91"/>
                  <a:gd name="T8" fmla="*/ 658 w 68"/>
                  <a:gd name="T9" fmla="*/ 1503 h 91"/>
                  <a:gd name="T10" fmla="*/ 0 w 68"/>
                  <a:gd name="T11" fmla="*/ 1640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91">
                    <a:moveTo>
                      <a:pt x="0" y="86"/>
                    </a:moveTo>
                    <a:cubicBezTo>
                      <a:pt x="14" y="90"/>
                      <a:pt x="34" y="91"/>
                      <a:pt x="49" y="83"/>
                    </a:cubicBezTo>
                    <a:cubicBezTo>
                      <a:pt x="64" y="76"/>
                      <a:pt x="67" y="69"/>
                      <a:pt x="67" y="54"/>
                    </a:cubicBezTo>
                    <a:cubicBezTo>
                      <a:pt x="68" y="40"/>
                      <a:pt x="68" y="6"/>
                      <a:pt x="67" y="0"/>
                    </a:cubicBezTo>
                    <a:cubicBezTo>
                      <a:pt x="67" y="13"/>
                      <a:pt x="68" y="63"/>
                      <a:pt x="42" y="79"/>
                    </a:cubicBezTo>
                    <a:cubicBezTo>
                      <a:pt x="28" y="87"/>
                      <a:pt x="3" y="86"/>
                      <a:pt x="0" y="8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8" name="Freeform 213">
                <a:extLst>
                  <a:ext uri="{FF2B5EF4-FFF2-40B4-BE49-F238E27FC236}">
                    <a16:creationId xmlns:a16="http://schemas.microsoft.com/office/drawing/2014/main" id="{A9DBAB18-B5AC-43D6-8025-6F3BCC303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2493"/>
                <a:ext cx="443" cy="275"/>
              </a:xfrm>
              <a:custGeom>
                <a:avLst/>
                <a:gdLst>
                  <a:gd name="T0" fmla="*/ 0 w 177"/>
                  <a:gd name="T1" fmla="*/ 1960 h 103"/>
                  <a:gd name="T2" fmla="*/ 1064 w 177"/>
                  <a:gd name="T3" fmla="*/ 1447 h 103"/>
                  <a:gd name="T4" fmla="*/ 2443 w 177"/>
                  <a:gd name="T5" fmla="*/ 777 h 103"/>
                  <a:gd name="T6" fmla="*/ 2630 w 177"/>
                  <a:gd name="T7" fmla="*/ 363 h 103"/>
                  <a:gd name="T8" fmla="*/ 1992 w 177"/>
                  <a:gd name="T9" fmla="*/ 0 h 103"/>
                  <a:gd name="T10" fmla="*/ 2225 w 177"/>
                  <a:gd name="T11" fmla="*/ 435 h 103"/>
                  <a:gd name="T12" fmla="*/ 1221 w 177"/>
                  <a:gd name="T13" fmla="*/ 1068 h 103"/>
                  <a:gd name="T14" fmla="*/ 0 w 177"/>
                  <a:gd name="T15" fmla="*/ 1960 h 1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7" h="103">
                    <a:moveTo>
                      <a:pt x="0" y="103"/>
                    </a:moveTo>
                    <a:cubicBezTo>
                      <a:pt x="21" y="91"/>
                      <a:pt x="32" y="87"/>
                      <a:pt x="68" y="76"/>
                    </a:cubicBezTo>
                    <a:cubicBezTo>
                      <a:pt x="103" y="65"/>
                      <a:pt x="136" y="47"/>
                      <a:pt x="156" y="41"/>
                    </a:cubicBezTo>
                    <a:cubicBezTo>
                      <a:pt x="177" y="35"/>
                      <a:pt x="177" y="27"/>
                      <a:pt x="168" y="19"/>
                    </a:cubicBezTo>
                    <a:cubicBezTo>
                      <a:pt x="159" y="11"/>
                      <a:pt x="135" y="4"/>
                      <a:pt x="127" y="0"/>
                    </a:cubicBezTo>
                    <a:cubicBezTo>
                      <a:pt x="138" y="4"/>
                      <a:pt x="156" y="7"/>
                      <a:pt x="142" y="23"/>
                    </a:cubicBezTo>
                    <a:cubicBezTo>
                      <a:pt x="128" y="39"/>
                      <a:pt x="106" y="44"/>
                      <a:pt x="78" y="56"/>
                    </a:cubicBezTo>
                    <a:cubicBezTo>
                      <a:pt x="50" y="68"/>
                      <a:pt x="10" y="97"/>
                      <a:pt x="0" y="10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9" name="Freeform 214">
                <a:extLst>
                  <a:ext uri="{FF2B5EF4-FFF2-40B4-BE49-F238E27FC236}">
                    <a16:creationId xmlns:a16="http://schemas.microsoft.com/office/drawing/2014/main" id="{072B1176-2C1A-4734-AFE4-717E7F70C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608"/>
                <a:ext cx="573" cy="187"/>
              </a:xfrm>
              <a:custGeom>
                <a:avLst/>
                <a:gdLst>
                  <a:gd name="T0" fmla="*/ 0 w 229"/>
                  <a:gd name="T1" fmla="*/ 321 h 70"/>
                  <a:gd name="T2" fmla="*/ 1221 w 229"/>
                  <a:gd name="T3" fmla="*/ 1277 h 70"/>
                  <a:gd name="T4" fmla="*/ 2272 w 229"/>
                  <a:gd name="T5" fmla="*/ 879 h 70"/>
                  <a:gd name="T6" fmla="*/ 3413 w 229"/>
                  <a:gd name="T7" fmla="*/ 363 h 70"/>
                  <a:gd name="T8" fmla="*/ 3163 w 229"/>
                  <a:gd name="T9" fmla="*/ 0 h 70"/>
                  <a:gd name="T10" fmla="*/ 3025 w 229"/>
                  <a:gd name="T11" fmla="*/ 227 h 70"/>
                  <a:gd name="T12" fmla="*/ 1879 w 229"/>
                  <a:gd name="T13" fmla="*/ 628 h 70"/>
                  <a:gd name="T14" fmla="*/ 876 w 229"/>
                  <a:gd name="T15" fmla="*/ 842 h 70"/>
                  <a:gd name="T16" fmla="*/ 0 w 229"/>
                  <a:gd name="T17" fmla="*/ 321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9" h="70">
                    <a:moveTo>
                      <a:pt x="0" y="17"/>
                    </a:moveTo>
                    <a:cubicBezTo>
                      <a:pt x="27" y="34"/>
                      <a:pt x="62" y="64"/>
                      <a:pt x="78" y="67"/>
                    </a:cubicBezTo>
                    <a:cubicBezTo>
                      <a:pt x="94" y="70"/>
                      <a:pt x="120" y="53"/>
                      <a:pt x="145" y="46"/>
                    </a:cubicBezTo>
                    <a:cubicBezTo>
                      <a:pt x="170" y="38"/>
                      <a:pt x="193" y="17"/>
                      <a:pt x="218" y="19"/>
                    </a:cubicBezTo>
                    <a:cubicBezTo>
                      <a:pt x="229" y="19"/>
                      <a:pt x="224" y="7"/>
                      <a:pt x="202" y="0"/>
                    </a:cubicBezTo>
                    <a:cubicBezTo>
                      <a:pt x="208" y="5"/>
                      <a:pt x="213" y="10"/>
                      <a:pt x="193" y="12"/>
                    </a:cubicBezTo>
                    <a:cubicBezTo>
                      <a:pt x="173" y="14"/>
                      <a:pt x="145" y="17"/>
                      <a:pt x="120" y="33"/>
                    </a:cubicBezTo>
                    <a:cubicBezTo>
                      <a:pt x="96" y="50"/>
                      <a:pt x="77" y="49"/>
                      <a:pt x="56" y="44"/>
                    </a:cubicBezTo>
                    <a:cubicBezTo>
                      <a:pt x="35" y="39"/>
                      <a:pt x="6" y="17"/>
                      <a:pt x="0" y="1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0" name="Freeform 215">
                <a:extLst>
                  <a:ext uri="{FF2B5EF4-FFF2-40B4-BE49-F238E27FC236}">
                    <a16:creationId xmlns:a16="http://schemas.microsoft.com/office/drawing/2014/main" id="{B2617611-CA82-4A0D-9B1A-86BBE22E3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829"/>
                <a:ext cx="432" cy="51"/>
              </a:xfrm>
              <a:custGeom>
                <a:avLst/>
                <a:gdLst>
                  <a:gd name="T0" fmla="*/ 0 w 173"/>
                  <a:gd name="T1" fmla="*/ 56 h 19"/>
                  <a:gd name="T2" fmla="*/ 667 w 173"/>
                  <a:gd name="T3" fmla="*/ 274 h 19"/>
                  <a:gd name="T4" fmla="*/ 1216 w 173"/>
                  <a:gd name="T5" fmla="*/ 193 h 19"/>
                  <a:gd name="T6" fmla="*/ 1945 w 173"/>
                  <a:gd name="T7" fmla="*/ 217 h 19"/>
                  <a:gd name="T8" fmla="*/ 2350 w 173"/>
                  <a:gd name="T9" fmla="*/ 252 h 19"/>
                  <a:gd name="T10" fmla="*/ 2694 w 173"/>
                  <a:gd name="T11" fmla="*/ 193 h 19"/>
                  <a:gd name="T12" fmla="*/ 2195 w 173"/>
                  <a:gd name="T13" fmla="*/ 94 h 19"/>
                  <a:gd name="T14" fmla="*/ 1383 w 173"/>
                  <a:gd name="T15" fmla="*/ 56 h 19"/>
                  <a:gd name="T16" fmla="*/ 824 w 173"/>
                  <a:gd name="T17" fmla="*/ 172 h 19"/>
                  <a:gd name="T18" fmla="*/ 0 w 173"/>
                  <a:gd name="T19" fmla="*/ 56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3" h="19">
                    <a:moveTo>
                      <a:pt x="0" y="3"/>
                    </a:moveTo>
                    <a:cubicBezTo>
                      <a:pt x="17" y="3"/>
                      <a:pt x="29" y="10"/>
                      <a:pt x="43" y="14"/>
                    </a:cubicBezTo>
                    <a:cubicBezTo>
                      <a:pt x="56" y="18"/>
                      <a:pt x="59" y="13"/>
                      <a:pt x="78" y="10"/>
                    </a:cubicBezTo>
                    <a:cubicBezTo>
                      <a:pt x="97" y="7"/>
                      <a:pt x="111" y="8"/>
                      <a:pt x="125" y="11"/>
                    </a:cubicBezTo>
                    <a:cubicBezTo>
                      <a:pt x="140" y="15"/>
                      <a:pt x="135" y="19"/>
                      <a:pt x="151" y="13"/>
                    </a:cubicBezTo>
                    <a:cubicBezTo>
                      <a:pt x="166" y="6"/>
                      <a:pt x="173" y="10"/>
                      <a:pt x="173" y="10"/>
                    </a:cubicBezTo>
                    <a:cubicBezTo>
                      <a:pt x="162" y="5"/>
                      <a:pt x="151" y="4"/>
                      <a:pt x="141" y="5"/>
                    </a:cubicBezTo>
                    <a:cubicBezTo>
                      <a:pt x="131" y="5"/>
                      <a:pt x="108" y="0"/>
                      <a:pt x="89" y="3"/>
                    </a:cubicBezTo>
                    <a:cubicBezTo>
                      <a:pt x="70" y="6"/>
                      <a:pt x="67" y="9"/>
                      <a:pt x="53" y="9"/>
                    </a:cubicBezTo>
                    <a:cubicBezTo>
                      <a:pt x="38" y="9"/>
                      <a:pt x="9" y="3"/>
                      <a:pt x="0" y="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1" name="Freeform 216">
                <a:extLst>
                  <a:ext uri="{FF2B5EF4-FFF2-40B4-BE49-F238E27FC236}">
                    <a16:creationId xmlns:a16="http://schemas.microsoft.com/office/drawing/2014/main" id="{AE295EF4-EEB9-40EE-B8AC-F91751968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376"/>
                <a:ext cx="622" cy="88"/>
              </a:xfrm>
              <a:custGeom>
                <a:avLst/>
                <a:gdLst>
                  <a:gd name="T0" fmla="*/ 0 w 249"/>
                  <a:gd name="T1" fmla="*/ 627 h 33"/>
                  <a:gd name="T2" fmla="*/ 1916 w 249"/>
                  <a:gd name="T3" fmla="*/ 285 h 33"/>
                  <a:gd name="T4" fmla="*/ 2853 w 249"/>
                  <a:gd name="T5" fmla="*/ 456 h 33"/>
                  <a:gd name="T6" fmla="*/ 3882 w 249"/>
                  <a:gd name="T7" fmla="*/ 35 h 33"/>
                  <a:gd name="T8" fmla="*/ 3182 w 249"/>
                  <a:gd name="T9" fmla="*/ 171 h 33"/>
                  <a:gd name="T10" fmla="*/ 1654 w 249"/>
                  <a:gd name="T11" fmla="*/ 115 h 33"/>
                  <a:gd name="T12" fmla="*/ 0 w 249"/>
                  <a:gd name="T13" fmla="*/ 62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9" h="33">
                    <a:moveTo>
                      <a:pt x="0" y="33"/>
                    </a:moveTo>
                    <a:cubicBezTo>
                      <a:pt x="34" y="24"/>
                      <a:pt x="101" y="14"/>
                      <a:pt x="123" y="15"/>
                    </a:cubicBezTo>
                    <a:cubicBezTo>
                      <a:pt x="146" y="16"/>
                      <a:pt x="172" y="24"/>
                      <a:pt x="183" y="24"/>
                    </a:cubicBezTo>
                    <a:cubicBezTo>
                      <a:pt x="194" y="23"/>
                      <a:pt x="228" y="9"/>
                      <a:pt x="249" y="2"/>
                    </a:cubicBezTo>
                    <a:cubicBezTo>
                      <a:pt x="230" y="3"/>
                      <a:pt x="226" y="5"/>
                      <a:pt x="204" y="9"/>
                    </a:cubicBezTo>
                    <a:cubicBezTo>
                      <a:pt x="181" y="14"/>
                      <a:pt x="156" y="0"/>
                      <a:pt x="106" y="6"/>
                    </a:cubicBezTo>
                    <a:cubicBezTo>
                      <a:pt x="56" y="11"/>
                      <a:pt x="20" y="20"/>
                      <a:pt x="0" y="3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2" name="Freeform 217">
                <a:extLst>
                  <a:ext uri="{FF2B5EF4-FFF2-40B4-BE49-F238E27FC236}">
                    <a16:creationId xmlns:a16="http://schemas.microsoft.com/office/drawing/2014/main" id="{BCC1A305-A860-474B-A245-11B0A7360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091"/>
                <a:ext cx="577" cy="266"/>
              </a:xfrm>
              <a:custGeom>
                <a:avLst/>
                <a:gdLst>
                  <a:gd name="T0" fmla="*/ 0 w 231"/>
                  <a:gd name="T1" fmla="*/ 567 h 100"/>
                  <a:gd name="T2" fmla="*/ 1354 w 231"/>
                  <a:gd name="T3" fmla="*/ 1279 h 100"/>
                  <a:gd name="T4" fmla="*/ 2308 w 231"/>
                  <a:gd name="T5" fmla="*/ 1769 h 100"/>
                  <a:gd name="T6" fmla="*/ 3432 w 231"/>
                  <a:gd name="T7" fmla="*/ 1466 h 100"/>
                  <a:gd name="T8" fmla="*/ 2932 w 231"/>
                  <a:gd name="T9" fmla="*/ 827 h 100"/>
                  <a:gd name="T10" fmla="*/ 2308 w 231"/>
                  <a:gd name="T11" fmla="*/ 0 h 100"/>
                  <a:gd name="T12" fmla="*/ 2683 w 231"/>
                  <a:gd name="T13" fmla="*/ 849 h 100"/>
                  <a:gd name="T14" fmla="*/ 2121 w 231"/>
                  <a:gd name="T15" fmla="*/ 1428 h 100"/>
                  <a:gd name="T16" fmla="*/ 0 w 231"/>
                  <a:gd name="T17" fmla="*/ 567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1" h="100">
                    <a:moveTo>
                      <a:pt x="0" y="30"/>
                    </a:moveTo>
                    <a:cubicBezTo>
                      <a:pt x="28" y="37"/>
                      <a:pt x="54" y="50"/>
                      <a:pt x="87" y="68"/>
                    </a:cubicBezTo>
                    <a:cubicBezTo>
                      <a:pt x="119" y="86"/>
                      <a:pt x="124" y="100"/>
                      <a:pt x="148" y="94"/>
                    </a:cubicBezTo>
                    <a:cubicBezTo>
                      <a:pt x="172" y="89"/>
                      <a:pt x="209" y="82"/>
                      <a:pt x="220" y="78"/>
                    </a:cubicBezTo>
                    <a:cubicBezTo>
                      <a:pt x="231" y="75"/>
                      <a:pt x="209" y="68"/>
                      <a:pt x="188" y="44"/>
                    </a:cubicBezTo>
                    <a:cubicBezTo>
                      <a:pt x="167" y="20"/>
                      <a:pt x="148" y="0"/>
                      <a:pt x="148" y="0"/>
                    </a:cubicBezTo>
                    <a:cubicBezTo>
                      <a:pt x="158" y="15"/>
                      <a:pt x="164" y="33"/>
                      <a:pt x="172" y="45"/>
                    </a:cubicBezTo>
                    <a:cubicBezTo>
                      <a:pt x="180" y="57"/>
                      <a:pt x="155" y="73"/>
                      <a:pt x="136" y="76"/>
                    </a:cubicBezTo>
                    <a:cubicBezTo>
                      <a:pt x="117" y="79"/>
                      <a:pt x="71" y="39"/>
                      <a:pt x="0" y="3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3" name="Freeform 218">
                <a:extLst>
                  <a:ext uri="{FF2B5EF4-FFF2-40B4-BE49-F238E27FC236}">
                    <a16:creationId xmlns:a16="http://schemas.microsoft.com/office/drawing/2014/main" id="{3DCA297D-27B5-4AC7-B4CE-B5CC6C94B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757"/>
                <a:ext cx="523" cy="123"/>
              </a:xfrm>
              <a:custGeom>
                <a:avLst/>
                <a:gdLst>
                  <a:gd name="T0" fmla="*/ 0 w 209"/>
                  <a:gd name="T1" fmla="*/ 0 h 46"/>
                  <a:gd name="T2" fmla="*/ 1804 w 209"/>
                  <a:gd name="T3" fmla="*/ 858 h 46"/>
                  <a:gd name="T4" fmla="*/ 3276 w 209"/>
                  <a:gd name="T5" fmla="*/ 500 h 46"/>
                  <a:gd name="T6" fmla="*/ 1459 w 209"/>
                  <a:gd name="T7" fmla="*/ 559 h 46"/>
                  <a:gd name="T8" fmla="*/ 0 w 209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46">
                    <a:moveTo>
                      <a:pt x="0" y="0"/>
                    </a:moveTo>
                    <a:cubicBezTo>
                      <a:pt x="21" y="14"/>
                      <a:pt x="91" y="46"/>
                      <a:pt x="115" y="45"/>
                    </a:cubicBezTo>
                    <a:cubicBezTo>
                      <a:pt x="139" y="43"/>
                      <a:pt x="201" y="30"/>
                      <a:pt x="209" y="26"/>
                    </a:cubicBezTo>
                    <a:cubicBezTo>
                      <a:pt x="183" y="31"/>
                      <a:pt x="125" y="37"/>
                      <a:pt x="93" y="29"/>
                    </a:cubicBezTo>
                    <a:cubicBezTo>
                      <a:pt x="62" y="2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4" name="Freeform 219">
                <a:extLst>
                  <a:ext uri="{FF2B5EF4-FFF2-40B4-BE49-F238E27FC236}">
                    <a16:creationId xmlns:a16="http://schemas.microsoft.com/office/drawing/2014/main" id="{405DF800-42D7-4A9B-9609-3D1072B77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1824"/>
                <a:ext cx="775" cy="200"/>
              </a:xfrm>
              <a:custGeom>
                <a:avLst/>
                <a:gdLst>
                  <a:gd name="T0" fmla="*/ 0 w 310"/>
                  <a:gd name="T1" fmla="*/ 819 h 75"/>
                  <a:gd name="T2" fmla="*/ 1925 w 310"/>
                  <a:gd name="T3" fmla="*/ 1309 h 75"/>
                  <a:gd name="T4" fmla="*/ 4563 w 310"/>
                  <a:gd name="T5" fmla="*/ 533 h 75"/>
                  <a:gd name="T6" fmla="*/ 4125 w 310"/>
                  <a:gd name="T7" fmla="*/ 0 h 75"/>
                  <a:gd name="T8" fmla="*/ 4033 w 310"/>
                  <a:gd name="T9" fmla="*/ 435 h 75"/>
                  <a:gd name="T10" fmla="*/ 1908 w 310"/>
                  <a:gd name="T11" fmla="*/ 1059 h 75"/>
                  <a:gd name="T12" fmla="*/ 0 w 310"/>
                  <a:gd name="T13" fmla="*/ 819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0" h="75">
                    <a:moveTo>
                      <a:pt x="0" y="43"/>
                    </a:moveTo>
                    <a:cubicBezTo>
                      <a:pt x="42" y="58"/>
                      <a:pt x="66" y="75"/>
                      <a:pt x="123" y="69"/>
                    </a:cubicBezTo>
                    <a:cubicBezTo>
                      <a:pt x="180" y="62"/>
                      <a:pt x="275" y="36"/>
                      <a:pt x="292" y="28"/>
                    </a:cubicBezTo>
                    <a:cubicBezTo>
                      <a:pt x="310" y="20"/>
                      <a:pt x="298" y="17"/>
                      <a:pt x="264" y="0"/>
                    </a:cubicBezTo>
                    <a:cubicBezTo>
                      <a:pt x="274" y="6"/>
                      <a:pt x="286" y="11"/>
                      <a:pt x="258" y="23"/>
                    </a:cubicBezTo>
                    <a:cubicBezTo>
                      <a:pt x="231" y="36"/>
                      <a:pt x="156" y="49"/>
                      <a:pt x="122" y="56"/>
                    </a:cubicBezTo>
                    <a:cubicBezTo>
                      <a:pt x="89" y="62"/>
                      <a:pt x="31" y="57"/>
                      <a:pt x="0" y="4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5" name="Freeform 220">
                <a:extLst>
                  <a:ext uri="{FF2B5EF4-FFF2-40B4-BE49-F238E27FC236}">
                    <a16:creationId xmlns:a16="http://schemas.microsoft.com/office/drawing/2014/main" id="{15DB56BF-F91B-431F-BD7A-F18DAD8D0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1627"/>
                <a:ext cx="690" cy="160"/>
              </a:xfrm>
              <a:custGeom>
                <a:avLst/>
                <a:gdLst>
                  <a:gd name="T0" fmla="*/ 0 w 276"/>
                  <a:gd name="T1" fmla="*/ 739 h 60"/>
                  <a:gd name="T2" fmla="*/ 1738 w 276"/>
                  <a:gd name="T3" fmla="*/ 947 h 60"/>
                  <a:gd name="T4" fmla="*/ 3925 w 276"/>
                  <a:gd name="T5" fmla="*/ 264 h 60"/>
                  <a:gd name="T6" fmla="*/ 4250 w 276"/>
                  <a:gd name="T7" fmla="*/ 0 h 60"/>
                  <a:gd name="T8" fmla="*/ 3145 w 276"/>
                  <a:gd name="T9" fmla="*/ 397 h 60"/>
                  <a:gd name="T10" fmla="*/ 908 w 276"/>
                  <a:gd name="T11" fmla="*/ 819 h 60"/>
                  <a:gd name="T12" fmla="*/ 0 w 276"/>
                  <a:gd name="T13" fmla="*/ 73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6" h="60">
                    <a:moveTo>
                      <a:pt x="0" y="39"/>
                    </a:moveTo>
                    <a:cubicBezTo>
                      <a:pt x="24" y="46"/>
                      <a:pt x="50" y="60"/>
                      <a:pt x="111" y="50"/>
                    </a:cubicBezTo>
                    <a:cubicBezTo>
                      <a:pt x="173" y="40"/>
                      <a:pt x="227" y="21"/>
                      <a:pt x="251" y="14"/>
                    </a:cubicBezTo>
                    <a:cubicBezTo>
                      <a:pt x="276" y="8"/>
                      <a:pt x="272" y="0"/>
                      <a:pt x="272" y="0"/>
                    </a:cubicBezTo>
                    <a:cubicBezTo>
                      <a:pt x="271" y="6"/>
                      <a:pt x="243" y="10"/>
                      <a:pt x="201" y="21"/>
                    </a:cubicBezTo>
                    <a:cubicBezTo>
                      <a:pt x="158" y="32"/>
                      <a:pt x="95" y="42"/>
                      <a:pt x="58" y="43"/>
                    </a:cubicBezTo>
                    <a:cubicBezTo>
                      <a:pt x="21" y="43"/>
                      <a:pt x="5" y="41"/>
                      <a:pt x="0" y="3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6" name="Freeform 221">
                <a:extLst>
                  <a:ext uri="{FF2B5EF4-FFF2-40B4-BE49-F238E27FC236}">
                    <a16:creationId xmlns:a16="http://schemas.microsoft.com/office/drawing/2014/main" id="{97B2C52B-C11B-413C-B63F-379E4E5F6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1509"/>
                <a:ext cx="710" cy="86"/>
              </a:xfrm>
              <a:custGeom>
                <a:avLst/>
                <a:gdLst>
                  <a:gd name="T0" fmla="*/ 2395 w 284"/>
                  <a:gd name="T1" fmla="*/ 159 h 32"/>
                  <a:gd name="T2" fmla="*/ 3783 w 284"/>
                  <a:gd name="T3" fmla="*/ 94 h 32"/>
                  <a:gd name="T4" fmla="*/ 4438 w 284"/>
                  <a:gd name="T5" fmla="*/ 81 h 32"/>
                  <a:gd name="T6" fmla="*/ 4083 w 284"/>
                  <a:gd name="T7" fmla="*/ 290 h 32"/>
                  <a:gd name="T8" fmla="*/ 3000 w 284"/>
                  <a:gd name="T9" fmla="*/ 333 h 32"/>
                  <a:gd name="T10" fmla="*/ 1895 w 284"/>
                  <a:gd name="T11" fmla="*/ 505 h 32"/>
                  <a:gd name="T12" fmla="*/ 0 w 284"/>
                  <a:gd name="T13" fmla="*/ 470 h 32"/>
                  <a:gd name="T14" fmla="*/ 2395 w 284"/>
                  <a:gd name="T15" fmla="*/ 15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4" h="32">
                    <a:moveTo>
                      <a:pt x="153" y="8"/>
                    </a:moveTo>
                    <a:cubicBezTo>
                      <a:pt x="182" y="0"/>
                      <a:pt x="211" y="3"/>
                      <a:pt x="242" y="5"/>
                    </a:cubicBezTo>
                    <a:cubicBezTo>
                      <a:pt x="272" y="8"/>
                      <a:pt x="278" y="11"/>
                      <a:pt x="284" y="4"/>
                    </a:cubicBezTo>
                    <a:cubicBezTo>
                      <a:pt x="281" y="10"/>
                      <a:pt x="277" y="16"/>
                      <a:pt x="261" y="15"/>
                    </a:cubicBezTo>
                    <a:cubicBezTo>
                      <a:pt x="245" y="13"/>
                      <a:pt x="223" y="18"/>
                      <a:pt x="192" y="17"/>
                    </a:cubicBezTo>
                    <a:cubicBezTo>
                      <a:pt x="162" y="16"/>
                      <a:pt x="157" y="21"/>
                      <a:pt x="121" y="26"/>
                    </a:cubicBezTo>
                    <a:cubicBezTo>
                      <a:pt x="86" y="32"/>
                      <a:pt x="42" y="30"/>
                      <a:pt x="0" y="24"/>
                    </a:cubicBezTo>
                    <a:cubicBezTo>
                      <a:pt x="28" y="26"/>
                      <a:pt x="104" y="19"/>
                      <a:pt x="153" y="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7" name="Freeform 222">
                <a:extLst>
                  <a:ext uri="{FF2B5EF4-FFF2-40B4-BE49-F238E27FC236}">
                    <a16:creationId xmlns:a16="http://schemas.microsoft.com/office/drawing/2014/main" id="{939AAB6C-F628-425A-8FDE-DE93D4B45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1267"/>
                <a:ext cx="527" cy="157"/>
              </a:xfrm>
              <a:custGeom>
                <a:avLst/>
                <a:gdLst>
                  <a:gd name="T0" fmla="*/ 0 w 211"/>
                  <a:gd name="T1" fmla="*/ 1019 h 59"/>
                  <a:gd name="T2" fmla="*/ 2103 w 211"/>
                  <a:gd name="T3" fmla="*/ 963 h 59"/>
                  <a:gd name="T4" fmla="*/ 3120 w 211"/>
                  <a:gd name="T5" fmla="*/ 319 h 59"/>
                  <a:gd name="T6" fmla="*/ 2850 w 211"/>
                  <a:gd name="T7" fmla="*/ 0 h 59"/>
                  <a:gd name="T8" fmla="*/ 2570 w 211"/>
                  <a:gd name="T9" fmla="*/ 532 h 59"/>
                  <a:gd name="T10" fmla="*/ 0 w 211"/>
                  <a:gd name="T11" fmla="*/ 1019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1" h="59">
                    <a:moveTo>
                      <a:pt x="0" y="54"/>
                    </a:moveTo>
                    <a:cubicBezTo>
                      <a:pt x="33" y="59"/>
                      <a:pt x="106" y="56"/>
                      <a:pt x="135" y="51"/>
                    </a:cubicBezTo>
                    <a:cubicBezTo>
                      <a:pt x="164" y="47"/>
                      <a:pt x="189" y="26"/>
                      <a:pt x="200" y="17"/>
                    </a:cubicBezTo>
                    <a:cubicBezTo>
                      <a:pt x="211" y="9"/>
                      <a:pt x="191" y="3"/>
                      <a:pt x="183" y="0"/>
                    </a:cubicBezTo>
                    <a:cubicBezTo>
                      <a:pt x="188" y="9"/>
                      <a:pt x="187" y="18"/>
                      <a:pt x="165" y="28"/>
                    </a:cubicBezTo>
                    <a:cubicBezTo>
                      <a:pt x="142" y="37"/>
                      <a:pt x="18" y="55"/>
                      <a:pt x="0" y="5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8" name="Freeform 223">
                <a:extLst>
                  <a:ext uri="{FF2B5EF4-FFF2-40B4-BE49-F238E27FC236}">
                    <a16:creationId xmlns:a16="http://schemas.microsoft.com/office/drawing/2014/main" id="{82766636-5A85-4984-8D44-7FF003F55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179"/>
                <a:ext cx="613" cy="61"/>
              </a:xfrm>
              <a:custGeom>
                <a:avLst/>
                <a:gdLst>
                  <a:gd name="T0" fmla="*/ 2242 w 245"/>
                  <a:gd name="T1" fmla="*/ 353 h 23"/>
                  <a:gd name="T2" fmla="*/ 3213 w 245"/>
                  <a:gd name="T3" fmla="*/ 111 h 23"/>
                  <a:gd name="T4" fmla="*/ 3838 w 245"/>
                  <a:gd name="T5" fmla="*/ 149 h 23"/>
                  <a:gd name="T6" fmla="*/ 2805 w 245"/>
                  <a:gd name="T7" fmla="*/ 56 h 23"/>
                  <a:gd name="T8" fmla="*/ 1629 w 245"/>
                  <a:gd name="T9" fmla="*/ 337 h 23"/>
                  <a:gd name="T10" fmla="*/ 0 w 245"/>
                  <a:gd name="T11" fmla="*/ 225 h 23"/>
                  <a:gd name="T12" fmla="*/ 1063 w 245"/>
                  <a:gd name="T13" fmla="*/ 408 h 23"/>
                  <a:gd name="T14" fmla="*/ 2242 w 245"/>
                  <a:gd name="T15" fmla="*/ 353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5" h="23">
                    <a:moveTo>
                      <a:pt x="143" y="19"/>
                    </a:moveTo>
                    <a:cubicBezTo>
                      <a:pt x="170" y="16"/>
                      <a:pt x="183" y="8"/>
                      <a:pt x="205" y="6"/>
                    </a:cubicBezTo>
                    <a:cubicBezTo>
                      <a:pt x="227" y="5"/>
                      <a:pt x="238" y="6"/>
                      <a:pt x="245" y="8"/>
                    </a:cubicBezTo>
                    <a:cubicBezTo>
                      <a:pt x="232" y="0"/>
                      <a:pt x="208" y="0"/>
                      <a:pt x="179" y="3"/>
                    </a:cubicBezTo>
                    <a:cubicBezTo>
                      <a:pt x="150" y="7"/>
                      <a:pt x="125" y="17"/>
                      <a:pt x="104" y="18"/>
                    </a:cubicBezTo>
                    <a:cubicBezTo>
                      <a:pt x="83" y="18"/>
                      <a:pt x="26" y="10"/>
                      <a:pt x="0" y="12"/>
                    </a:cubicBezTo>
                    <a:cubicBezTo>
                      <a:pt x="19" y="13"/>
                      <a:pt x="37" y="22"/>
                      <a:pt x="68" y="22"/>
                    </a:cubicBezTo>
                    <a:cubicBezTo>
                      <a:pt x="99" y="22"/>
                      <a:pt x="126" y="23"/>
                      <a:pt x="143" y="1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9" name="Freeform 224">
                <a:extLst>
                  <a:ext uri="{FF2B5EF4-FFF2-40B4-BE49-F238E27FC236}">
                    <a16:creationId xmlns:a16="http://schemas.microsoft.com/office/drawing/2014/main" id="{F8BEBF77-35C8-4279-88A9-D4A1A039A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365"/>
                <a:ext cx="432" cy="147"/>
              </a:xfrm>
              <a:custGeom>
                <a:avLst/>
                <a:gdLst>
                  <a:gd name="T0" fmla="*/ 0 w 173"/>
                  <a:gd name="T1" fmla="*/ 0 h 55"/>
                  <a:gd name="T2" fmla="*/ 2694 w 173"/>
                  <a:gd name="T3" fmla="*/ 97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3" h="55">
                    <a:moveTo>
                      <a:pt x="0" y="0"/>
                    </a:moveTo>
                    <a:cubicBezTo>
                      <a:pt x="28" y="19"/>
                      <a:pt x="154" y="55"/>
                      <a:pt x="17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0" name="Freeform 225">
                <a:extLst>
                  <a:ext uri="{FF2B5EF4-FFF2-40B4-BE49-F238E27FC236}">
                    <a16:creationId xmlns:a16="http://schemas.microsoft.com/office/drawing/2014/main" id="{4C32CAB5-4BC8-4956-9AF3-691450A60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1424"/>
                <a:ext cx="290" cy="101"/>
              </a:xfrm>
              <a:custGeom>
                <a:avLst/>
                <a:gdLst>
                  <a:gd name="T0" fmla="*/ 1208 w 116"/>
                  <a:gd name="T1" fmla="*/ 260 h 38"/>
                  <a:gd name="T2" fmla="*/ 1158 w 116"/>
                  <a:gd name="T3" fmla="*/ 0 h 38"/>
                  <a:gd name="T4" fmla="*/ 1720 w 116"/>
                  <a:gd name="T5" fmla="*/ 149 h 38"/>
                  <a:gd name="T6" fmla="*/ 0 w 116"/>
                  <a:gd name="T7" fmla="*/ 691 h 38"/>
                  <a:gd name="T8" fmla="*/ 1208 w 116"/>
                  <a:gd name="T9" fmla="*/ 26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38">
                    <a:moveTo>
                      <a:pt x="77" y="14"/>
                    </a:moveTo>
                    <a:cubicBezTo>
                      <a:pt x="90" y="8"/>
                      <a:pt x="82" y="5"/>
                      <a:pt x="74" y="0"/>
                    </a:cubicBezTo>
                    <a:cubicBezTo>
                      <a:pt x="87" y="6"/>
                      <a:pt x="116" y="4"/>
                      <a:pt x="110" y="8"/>
                    </a:cubicBezTo>
                    <a:cubicBezTo>
                      <a:pt x="72" y="34"/>
                      <a:pt x="20" y="38"/>
                      <a:pt x="0" y="37"/>
                    </a:cubicBezTo>
                    <a:cubicBezTo>
                      <a:pt x="19" y="33"/>
                      <a:pt x="65" y="20"/>
                      <a:pt x="77" y="1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1" name="Freeform 226">
                <a:extLst>
                  <a:ext uri="{FF2B5EF4-FFF2-40B4-BE49-F238E27FC236}">
                    <a16:creationId xmlns:a16="http://schemas.microsoft.com/office/drawing/2014/main" id="{3025261F-3E06-4DD2-9BB3-B8BE00CB6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184"/>
                <a:ext cx="255" cy="83"/>
              </a:xfrm>
              <a:custGeom>
                <a:avLst/>
                <a:gdLst>
                  <a:gd name="T0" fmla="*/ 0 w 102"/>
                  <a:gd name="T1" fmla="*/ 594 h 31"/>
                  <a:gd name="T2" fmla="*/ 1063 w 102"/>
                  <a:gd name="T3" fmla="*/ 286 h 31"/>
                  <a:gd name="T4" fmla="*/ 1595 w 102"/>
                  <a:gd name="T5" fmla="*/ 35 h 31"/>
                  <a:gd name="T6" fmla="*/ 738 w 102"/>
                  <a:gd name="T7" fmla="*/ 0 h 31"/>
                  <a:gd name="T8" fmla="*/ 908 w 102"/>
                  <a:gd name="T9" fmla="*/ 209 h 31"/>
                  <a:gd name="T10" fmla="*/ 0 w 102"/>
                  <a:gd name="T11" fmla="*/ 594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31">
                    <a:moveTo>
                      <a:pt x="0" y="31"/>
                    </a:moveTo>
                    <a:cubicBezTo>
                      <a:pt x="22" y="27"/>
                      <a:pt x="53" y="18"/>
                      <a:pt x="68" y="15"/>
                    </a:cubicBezTo>
                    <a:cubicBezTo>
                      <a:pt x="83" y="12"/>
                      <a:pt x="98" y="6"/>
                      <a:pt x="102" y="2"/>
                    </a:cubicBezTo>
                    <a:cubicBezTo>
                      <a:pt x="90" y="5"/>
                      <a:pt x="56" y="0"/>
                      <a:pt x="47" y="0"/>
                    </a:cubicBezTo>
                    <a:cubicBezTo>
                      <a:pt x="62" y="2"/>
                      <a:pt x="70" y="6"/>
                      <a:pt x="58" y="11"/>
                    </a:cubicBezTo>
                    <a:cubicBezTo>
                      <a:pt x="46" y="17"/>
                      <a:pt x="8" y="29"/>
                      <a:pt x="0" y="3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2" name="Freeform 227">
                <a:extLst>
                  <a:ext uri="{FF2B5EF4-FFF2-40B4-BE49-F238E27FC236}">
                    <a16:creationId xmlns:a16="http://schemas.microsoft.com/office/drawing/2014/main" id="{18F69BEB-59E8-4CB3-AB9C-EF06FFEB1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093"/>
                <a:ext cx="245" cy="70"/>
              </a:xfrm>
              <a:custGeom>
                <a:avLst/>
                <a:gdLst>
                  <a:gd name="T0" fmla="*/ 0 w 98"/>
                  <a:gd name="T1" fmla="*/ 506 h 26"/>
                  <a:gd name="T2" fmla="*/ 813 w 98"/>
                  <a:gd name="T3" fmla="*/ 291 h 26"/>
                  <a:gd name="T4" fmla="*/ 1533 w 98"/>
                  <a:gd name="T5" fmla="*/ 159 h 26"/>
                  <a:gd name="T6" fmla="*/ 845 w 98"/>
                  <a:gd name="T7" fmla="*/ 22 h 26"/>
                  <a:gd name="T8" fmla="*/ 708 w 98"/>
                  <a:gd name="T9" fmla="*/ 159 h 26"/>
                  <a:gd name="T10" fmla="*/ 0 w 98"/>
                  <a:gd name="T11" fmla="*/ 50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26">
                    <a:moveTo>
                      <a:pt x="0" y="26"/>
                    </a:moveTo>
                    <a:cubicBezTo>
                      <a:pt x="17" y="18"/>
                      <a:pt x="28" y="18"/>
                      <a:pt x="52" y="15"/>
                    </a:cubicBezTo>
                    <a:cubicBezTo>
                      <a:pt x="76" y="11"/>
                      <a:pt x="90" y="8"/>
                      <a:pt x="98" y="8"/>
                    </a:cubicBezTo>
                    <a:cubicBezTo>
                      <a:pt x="90" y="5"/>
                      <a:pt x="64" y="0"/>
                      <a:pt x="54" y="1"/>
                    </a:cubicBezTo>
                    <a:cubicBezTo>
                      <a:pt x="61" y="2"/>
                      <a:pt x="61" y="4"/>
                      <a:pt x="45" y="8"/>
                    </a:cubicBezTo>
                    <a:cubicBezTo>
                      <a:pt x="28" y="11"/>
                      <a:pt x="9" y="19"/>
                      <a:pt x="0" y="2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3" name="Freeform 228">
                <a:extLst>
                  <a:ext uri="{FF2B5EF4-FFF2-40B4-BE49-F238E27FC236}">
                    <a16:creationId xmlns:a16="http://schemas.microsoft.com/office/drawing/2014/main" id="{5395BE83-4729-4E7E-B96A-AD63EED33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1059"/>
                <a:ext cx="143" cy="48"/>
              </a:xfrm>
              <a:custGeom>
                <a:avLst/>
                <a:gdLst>
                  <a:gd name="T0" fmla="*/ 379 w 57"/>
                  <a:gd name="T1" fmla="*/ 21 h 18"/>
                  <a:gd name="T2" fmla="*/ 901 w 57"/>
                  <a:gd name="T3" fmla="*/ 35 h 18"/>
                  <a:gd name="T4" fmla="*/ 0 w 57"/>
                  <a:gd name="T5" fmla="*/ 320 h 18"/>
                  <a:gd name="T6" fmla="*/ 379 w 57"/>
                  <a:gd name="T7" fmla="*/ 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24" y="1"/>
                    </a:moveTo>
                    <a:cubicBezTo>
                      <a:pt x="31" y="0"/>
                      <a:pt x="46" y="1"/>
                      <a:pt x="57" y="2"/>
                    </a:cubicBezTo>
                    <a:cubicBezTo>
                      <a:pt x="30" y="8"/>
                      <a:pt x="12" y="18"/>
                      <a:pt x="0" y="17"/>
                    </a:cubicBezTo>
                    <a:cubicBezTo>
                      <a:pt x="11" y="16"/>
                      <a:pt x="21" y="9"/>
                      <a:pt x="24" y="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4" name="Freeform 229">
                <a:extLst>
                  <a:ext uri="{FF2B5EF4-FFF2-40B4-BE49-F238E27FC236}">
                    <a16:creationId xmlns:a16="http://schemas.microsoft.com/office/drawing/2014/main" id="{80B92D72-3A4F-44D9-ACCE-56C747B52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579"/>
                <a:ext cx="250" cy="192"/>
              </a:xfrm>
              <a:custGeom>
                <a:avLst/>
                <a:gdLst>
                  <a:gd name="T0" fmla="*/ 1563 w 100"/>
                  <a:gd name="T1" fmla="*/ 1365 h 72"/>
                  <a:gd name="T2" fmla="*/ 833 w 100"/>
                  <a:gd name="T3" fmla="*/ 683 h 72"/>
                  <a:gd name="T4" fmla="*/ 0 w 100"/>
                  <a:gd name="T5" fmla="*/ 0 h 72"/>
                  <a:gd name="T6" fmla="*/ 1563 w 100"/>
                  <a:gd name="T7" fmla="*/ 136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72">
                    <a:moveTo>
                      <a:pt x="100" y="72"/>
                    </a:moveTo>
                    <a:cubicBezTo>
                      <a:pt x="97" y="66"/>
                      <a:pt x="74" y="48"/>
                      <a:pt x="53" y="36"/>
                    </a:cubicBezTo>
                    <a:cubicBezTo>
                      <a:pt x="32" y="23"/>
                      <a:pt x="16" y="8"/>
                      <a:pt x="0" y="0"/>
                    </a:cubicBezTo>
                    <a:cubicBezTo>
                      <a:pt x="28" y="6"/>
                      <a:pt x="79" y="38"/>
                      <a:pt x="100" y="72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5" name="Freeform 230">
                <a:extLst>
                  <a:ext uri="{FF2B5EF4-FFF2-40B4-BE49-F238E27FC236}">
                    <a16:creationId xmlns:a16="http://schemas.microsoft.com/office/drawing/2014/main" id="{D9E67C04-53E3-4B41-B575-CE8BD23F0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795"/>
                <a:ext cx="493" cy="98"/>
              </a:xfrm>
              <a:custGeom>
                <a:avLst/>
                <a:gdLst>
                  <a:gd name="T0" fmla="*/ 0 w 197"/>
                  <a:gd name="T1" fmla="*/ 294 h 37"/>
                  <a:gd name="T2" fmla="*/ 938 w 197"/>
                  <a:gd name="T3" fmla="*/ 575 h 37"/>
                  <a:gd name="T4" fmla="*/ 1629 w 197"/>
                  <a:gd name="T5" fmla="*/ 392 h 37"/>
                  <a:gd name="T6" fmla="*/ 2693 w 197"/>
                  <a:gd name="T7" fmla="*/ 540 h 37"/>
                  <a:gd name="T8" fmla="*/ 3088 w 197"/>
                  <a:gd name="T9" fmla="*/ 689 h 37"/>
                  <a:gd name="T10" fmla="*/ 2475 w 197"/>
                  <a:gd name="T11" fmla="*/ 336 h 37"/>
                  <a:gd name="T12" fmla="*/ 1254 w 197"/>
                  <a:gd name="T13" fmla="*/ 183 h 37"/>
                  <a:gd name="T14" fmla="*/ 0 w 197"/>
                  <a:gd name="T15" fmla="*/ 294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7" h="37">
                    <a:moveTo>
                      <a:pt x="0" y="16"/>
                    </a:moveTo>
                    <a:cubicBezTo>
                      <a:pt x="19" y="18"/>
                      <a:pt x="48" y="34"/>
                      <a:pt x="60" y="31"/>
                    </a:cubicBezTo>
                    <a:cubicBezTo>
                      <a:pt x="72" y="29"/>
                      <a:pt x="80" y="19"/>
                      <a:pt x="104" y="21"/>
                    </a:cubicBezTo>
                    <a:cubicBezTo>
                      <a:pt x="127" y="22"/>
                      <a:pt x="157" y="29"/>
                      <a:pt x="172" y="29"/>
                    </a:cubicBezTo>
                    <a:cubicBezTo>
                      <a:pt x="188" y="30"/>
                      <a:pt x="197" y="37"/>
                      <a:pt x="197" y="37"/>
                    </a:cubicBezTo>
                    <a:cubicBezTo>
                      <a:pt x="194" y="25"/>
                      <a:pt x="175" y="19"/>
                      <a:pt x="158" y="18"/>
                    </a:cubicBezTo>
                    <a:cubicBezTo>
                      <a:pt x="141" y="16"/>
                      <a:pt x="104" y="0"/>
                      <a:pt x="80" y="10"/>
                    </a:cubicBezTo>
                    <a:cubicBezTo>
                      <a:pt x="56" y="19"/>
                      <a:pt x="15" y="18"/>
                      <a:pt x="0" y="1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6" name="Freeform 231">
                <a:extLst>
                  <a:ext uri="{FF2B5EF4-FFF2-40B4-BE49-F238E27FC236}">
                    <a16:creationId xmlns:a16="http://schemas.microsoft.com/office/drawing/2014/main" id="{0CA1F29C-85A0-4D38-8E5B-6C05184B9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045"/>
                <a:ext cx="563" cy="232"/>
              </a:xfrm>
              <a:custGeom>
                <a:avLst/>
                <a:gdLst>
                  <a:gd name="T0" fmla="*/ 0 w 225"/>
                  <a:gd name="T1" fmla="*/ 1651 h 87"/>
                  <a:gd name="T2" fmla="*/ 2993 w 225"/>
                  <a:gd name="T3" fmla="*/ 605 h 87"/>
                  <a:gd name="T4" fmla="*/ 3431 w 225"/>
                  <a:gd name="T5" fmla="*/ 0 h 87"/>
                  <a:gd name="T6" fmla="*/ 2192 w 225"/>
                  <a:gd name="T7" fmla="*/ 776 h 87"/>
                  <a:gd name="T8" fmla="*/ 0 w 225"/>
                  <a:gd name="T9" fmla="*/ 1651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5" h="87">
                    <a:moveTo>
                      <a:pt x="0" y="87"/>
                    </a:moveTo>
                    <a:cubicBezTo>
                      <a:pt x="35" y="85"/>
                      <a:pt x="158" y="50"/>
                      <a:pt x="191" y="32"/>
                    </a:cubicBezTo>
                    <a:cubicBezTo>
                      <a:pt x="225" y="14"/>
                      <a:pt x="219" y="12"/>
                      <a:pt x="219" y="0"/>
                    </a:cubicBezTo>
                    <a:cubicBezTo>
                      <a:pt x="212" y="11"/>
                      <a:pt x="201" y="19"/>
                      <a:pt x="140" y="41"/>
                    </a:cubicBezTo>
                    <a:cubicBezTo>
                      <a:pt x="81" y="62"/>
                      <a:pt x="0" y="87"/>
                      <a:pt x="0" y="8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7" name="Freeform 232">
                <a:extLst>
                  <a:ext uri="{FF2B5EF4-FFF2-40B4-BE49-F238E27FC236}">
                    <a16:creationId xmlns:a16="http://schemas.microsoft.com/office/drawing/2014/main" id="{764154A0-FD93-4AA5-A612-B37E4872B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744"/>
                <a:ext cx="125" cy="75"/>
              </a:xfrm>
              <a:custGeom>
                <a:avLst/>
                <a:gdLst>
                  <a:gd name="T0" fmla="*/ 0 w 50"/>
                  <a:gd name="T1" fmla="*/ 538 h 28"/>
                  <a:gd name="T2" fmla="*/ 720 w 50"/>
                  <a:gd name="T3" fmla="*/ 230 h 28"/>
                  <a:gd name="T4" fmla="*/ 395 w 50"/>
                  <a:gd name="T5" fmla="*/ 0 h 28"/>
                  <a:gd name="T6" fmla="*/ 0 w 50"/>
                  <a:gd name="T7" fmla="*/ 53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8">
                    <a:moveTo>
                      <a:pt x="0" y="28"/>
                    </a:moveTo>
                    <a:cubicBezTo>
                      <a:pt x="16" y="23"/>
                      <a:pt x="42" y="21"/>
                      <a:pt x="46" y="12"/>
                    </a:cubicBezTo>
                    <a:cubicBezTo>
                      <a:pt x="50" y="3"/>
                      <a:pt x="31" y="6"/>
                      <a:pt x="25" y="0"/>
                    </a:cubicBezTo>
                    <a:cubicBezTo>
                      <a:pt x="31" y="5"/>
                      <a:pt x="22" y="23"/>
                      <a:pt x="0" y="2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8" name="Freeform 233">
                <a:extLst>
                  <a:ext uri="{FF2B5EF4-FFF2-40B4-BE49-F238E27FC236}">
                    <a16:creationId xmlns:a16="http://schemas.microsoft.com/office/drawing/2014/main" id="{A7FD14B7-F30C-4325-A274-7B639DD34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208"/>
                <a:ext cx="268" cy="67"/>
              </a:xfrm>
              <a:custGeom>
                <a:avLst/>
                <a:gdLst>
                  <a:gd name="T0" fmla="*/ 0 w 107"/>
                  <a:gd name="T1" fmla="*/ 0 h 25"/>
                  <a:gd name="T2" fmla="*/ 1681 w 107"/>
                  <a:gd name="T3" fmla="*/ 46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7" h="25">
                    <a:moveTo>
                      <a:pt x="0" y="0"/>
                    </a:moveTo>
                    <a:cubicBezTo>
                      <a:pt x="28" y="16"/>
                      <a:pt x="83" y="25"/>
                      <a:pt x="107" y="2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9" name="Freeform 234">
                <a:extLst>
                  <a:ext uri="{FF2B5EF4-FFF2-40B4-BE49-F238E27FC236}">
                    <a16:creationId xmlns:a16="http://schemas.microsoft.com/office/drawing/2014/main" id="{1138BA13-857B-4337-A3F0-E2E4EAB2F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179"/>
                <a:ext cx="415" cy="136"/>
              </a:xfrm>
              <a:custGeom>
                <a:avLst/>
                <a:gdLst>
                  <a:gd name="T0" fmla="*/ 0 w 166"/>
                  <a:gd name="T1" fmla="*/ 931 h 51"/>
                  <a:gd name="T2" fmla="*/ 2595 w 166"/>
                  <a:gd name="T3" fmla="*/ 0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6" h="51">
                    <a:moveTo>
                      <a:pt x="0" y="49"/>
                    </a:moveTo>
                    <a:cubicBezTo>
                      <a:pt x="33" y="51"/>
                      <a:pt x="140" y="25"/>
                      <a:pt x="16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0" name="Freeform 235">
                <a:extLst>
                  <a:ext uri="{FF2B5EF4-FFF2-40B4-BE49-F238E27FC236}">
                    <a16:creationId xmlns:a16="http://schemas.microsoft.com/office/drawing/2014/main" id="{23FE0596-A02A-440E-B76B-64D20F7B2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971"/>
                <a:ext cx="475" cy="109"/>
              </a:xfrm>
              <a:custGeom>
                <a:avLst/>
                <a:gdLst>
                  <a:gd name="T0" fmla="*/ 0 w 190"/>
                  <a:gd name="T1" fmla="*/ 771 h 41"/>
                  <a:gd name="T2" fmla="*/ 563 w 190"/>
                  <a:gd name="T3" fmla="*/ 635 h 41"/>
                  <a:gd name="T4" fmla="*/ 1425 w 190"/>
                  <a:gd name="T5" fmla="*/ 487 h 41"/>
                  <a:gd name="T6" fmla="*/ 2970 w 190"/>
                  <a:gd name="T7" fmla="*/ 0 h 41"/>
                  <a:gd name="T8" fmla="*/ 2613 w 190"/>
                  <a:gd name="T9" fmla="*/ 136 h 41"/>
                  <a:gd name="T10" fmla="*/ 2158 w 190"/>
                  <a:gd name="T11" fmla="*/ 340 h 41"/>
                  <a:gd name="T12" fmla="*/ 1408 w 190"/>
                  <a:gd name="T13" fmla="*/ 694 h 41"/>
                  <a:gd name="T14" fmla="*/ 720 w 190"/>
                  <a:gd name="T15" fmla="*/ 694 h 41"/>
                  <a:gd name="T16" fmla="*/ 438 w 190"/>
                  <a:gd name="T17" fmla="*/ 734 h 41"/>
                  <a:gd name="T18" fmla="*/ 220 w 190"/>
                  <a:gd name="T19" fmla="*/ 715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0" h="41">
                    <a:moveTo>
                      <a:pt x="0" y="41"/>
                    </a:moveTo>
                    <a:cubicBezTo>
                      <a:pt x="9" y="31"/>
                      <a:pt x="23" y="35"/>
                      <a:pt x="36" y="34"/>
                    </a:cubicBezTo>
                    <a:cubicBezTo>
                      <a:pt x="55" y="33"/>
                      <a:pt x="73" y="30"/>
                      <a:pt x="91" y="26"/>
                    </a:cubicBezTo>
                    <a:cubicBezTo>
                      <a:pt x="124" y="19"/>
                      <a:pt x="156" y="3"/>
                      <a:pt x="190" y="0"/>
                    </a:cubicBezTo>
                    <a:cubicBezTo>
                      <a:pt x="182" y="1"/>
                      <a:pt x="175" y="4"/>
                      <a:pt x="167" y="7"/>
                    </a:cubicBezTo>
                    <a:cubicBezTo>
                      <a:pt x="158" y="12"/>
                      <a:pt x="147" y="14"/>
                      <a:pt x="138" y="18"/>
                    </a:cubicBezTo>
                    <a:cubicBezTo>
                      <a:pt x="122" y="25"/>
                      <a:pt x="107" y="33"/>
                      <a:pt x="90" y="37"/>
                    </a:cubicBezTo>
                    <a:cubicBezTo>
                      <a:pt x="75" y="40"/>
                      <a:pt x="61" y="35"/>
                      <a:pt x="46" y="37"/>
                    </a:cubicBezTo>
                    <a:cubicBezTo>
                      <a:pt x="40" y="38"/>
                      <a:pt x="34" y="40"/>
                      <a:pt x="28" y="39"/>
                    </a:cubicBezTo>
                    <a:cubicBezTo>
                      <a:pt x="23" y="39"/>
                      <a:pt x="19" y="36"/>
                      <a:pt x="14" y="38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1" name="Freeform 236">
                <a:extLst>
                  <a:ext uri="{FF2B5EF4-FFF2-40B4-BE49-F238E27FC236}">
                    <a16:creationId xmlns:a16="http://schemas.microsoft.com/office/drawing/2014/main" id="{F06A9093-F266-4AD9-8A51-131CBCD36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771"/>
                <a:ext cx="341" cy="69"/>
              </a:xfrm>
              <a:custGeom>
                <a:avLst/>
                <a:gdLst>
                  <a:gd name="T0" fmla="*/ 0 w 136"/>
                  <a:gd name="T1" fmla="*/ 226 h 26"/>
                  <a:gd name="T2" fmla="*/ 835 w 136"/>
                  <a:gd name="T3" fmla="*/ 337 h 26"/>
                  <a:gd name="T4" fmla="*/ 2144 w 136"/>
                  <a:gd name="T5" fmla="*/ 0 h 26"/>
                  <a:gd name="T6" fmla="*/ 1768 w 136"/>
                  <a:gd name="T7" fmla="*/ 204 h 26"/>
                  <a:gd name="T8" fmla="*/ 1005 w 136"/>
                  <a:gd name="T9" fmla="*/ 430 h 26"/>
                  <a:gd name="T10" fmla="*/ 0 w 136"/>
                  <a:gd name="T11" fmla="*/ 2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6" h="26">
                    <a:moveTo>
                      <a:pt x="0" y="12"/>
                    </a:moveTo>
                    <a:cubicBezTo>
                      <a:pt x="16" y="14"/>
                      <a:pt x="35" y="20"/>
                      <a:pt x="53" y="18"/>
                    </a:cubicBezTo>
                    <a:cubicBezTo>
                      <a:pt x="84" y="14"/>
                      <a:pt x="105" y="6"/>
                      <a:pt x="136" y="0"/>
                    </a:cubicBezTo>
                    <a:cubicBezTo>
                      <a:pt x="128" y="1"/>
                      <a:pt x="118" y="6"/>
                      <a:pt x="112" y="11"/>
                    </a:cubicBezTo>
                    <a:cubicBezTo>
                      <a:pt x="96" y="21"/>
                      <a:pt x="83" y="20"/>
                      <a:pt x="64" y="23"/>
                    </a:cubicBezTo>
                    <a:cubicBezTo>
                      <a:pt x="42" y="26"/>
                      <a:pt x="19" y="23"/>
                      <a:pt x="0" y="1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2" name="Freeform 237">
                <a:extLst>
                  <a:ext uri="{FF2B5EF4-FFF2-40B4-BE49-F238E27FC236}">
                    <a16:creationId xmlns:a16="http://schemas.microsoft.com/office/drawing/2014/main" id="{A8317A93-801B-4E35-BE94-E989EC4D8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880"/>
                <a:ext cx="315" cy="91"/>
              </a:xfrm>
              <a:custGeom>
                <a:avLst/>
                <a:gdLst>
                  <a:gd name="T0" fmla="*/ 113 w 126"/>
                  <a:gd name="T1" fmla="*/ 115 h 34"/>
                  <a:gd name="T2" fmla="*/ 1970 w 126"/>
                  <a:gd name="T3" fmla="*/ 0 h 34"/>
                  <a:gd name="T4" fmla="*/ 1720 w 126"/>
                  <a:gd name="T5" fmla="*/ 150 h 34"/>
                  <a:gd name="T6" fmla="*/ 1395 w 126"/>
                  <a:gd name="T7" fmla="*/ 329 h 34"/>
                  <a:gd name="T8" fmla="*/ 720 w 126"/>
                  <a:gd name="T9" fmla="*/ 458 h 34"/>
                  <a:gd name="T10" fmla="*/ 425 w 126"/>
                  <a:gd name="T11" fmla="*/ 538 h 34"/>
                  <a:gd name="T12" fmla="*/ 270 w 126"/>
                  <a:gd name="T13" fmla="*/ 632 h 34"/>
                  <a:gd name="T14" fmla="*/ 33 w 126"/>
                  <a:gd name="T15" fmla="*/ 115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34">
                    <a:moveTo>
                      <a:pt x="7" y="6"/>
                    </a:moveTo>
                    <a:cubicBezTo>
                      <a:pt x="42" y="29"/>
                      <a:pt x="89" y="1"/>
                      <a:pt x="126" y="0"/>
                    </a:cubicBezTo>
                    <a:cubicBezTo>
                      <a:pt x="120" y="0"/>
                      <a:pt x="114" y="6"/>
                      <a:pt x="110" y="8"/>
                    </a:cubicBezTo>
                    <a:cubicBezTo>
                      <a:pt x="103" y="12"/>
                      <a:pt x="97" y="15"/>
                      <a:pt x="89" y="17"/>
                    </a:cubicBezTo>
                    <a:cubicBezTo>
                      <a:pt x="75" y="21"/>
                      <a:pt x="60" y="24"/>
                      <a:pt x="46" y="24"/>
                    </a:cubicBezTo>
                    <a:cubicBezTo>
                      <a:pt x="39" y="24"/>
                      <a:pt x="34" y="23"/>
                      <a:pt x="27" y="28"/>
                    </a:cubicBezTo>
                    <a:cubicBezTo>
                      <a:pt x="22" y="31"/>
                      <a:pt x="22" y="34"/>
                      <a:pt x="17" y="33"/>
                    </a:cubicBezTo>
                    <a:cubicBezTo>
                      <a:pt x="5" y="30"/>
                      <a:pt x="0" y="15"/>
                      <a:pt x="2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3" name="Freeform 238">
                <a:extLst>
                  <a:ext uri="{FF2B5EF4-FFF2-40B4-BE49-F238E27FC236}">
                    <a16:creationId xmlns:a16="http://schemas.microsoft.com/office/drawing/2014/main" id="{00A3BCFD-A6D6-4E53-9811-E1ECDE1B9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1581"/>
                <a:ext cx="523" cy="75"/>
              </a:xfrm>
              <a:custGeom>
                <a:avLst/>
                <a:gdLst>
                  <a:gd name="T0" fmla="*/ 0 w 209"/>
                  <a:gd name="T1" fmla="*/ 329 h 28"/>
                  <a:gd name="T2" fmla="*/ 771 w 209"/>
                  <a:gd name="T3" fmla="*/ 287 h 28"/>
                  <a:gd name="T4" fmla="*/ 1867 w 209"/>
                  <a:gd name="T5" fmla="*/ 35 h 28"/>
                  <a:gd name="T6" fmla="*/ 2430 w 209"/>
                  <a:gd name="T7" fmla="*/ 35 h 28"/>
                  <a:gd name="T8" fmla="*/ 2850 w 209"/>
                  <a:gd name="T9" fmla="*/ 35 h 28"/>
                  <a:gd name="T10" fmla="*/ 3055 w 209"/>
                  <a:gd name="T11" fmla="*/ 230 h 28"/>
                  <a:gd name="T12" fmla="*/ 3276 w 209"/>
                  <a:gd name="T13" fmla="*/ 388 h 28"/>
                  <a:gd name="T14" fmla="*/ 2505 w 209"/>
                  <a:gd name="T15" fmla="*/ 209 h 28"/>
                  <a:gd name="T16" fmla="*/ 1692 w 209"/>
                  <a:gd name="T17" fmla="*/ 329 h 28"/>
                  <a:gd name="T18" fmla="*/ 1271 w 209"/>
                  <a:gd name="T19" fmla="*/ 445 h 28"/>
                  <a:gd name="T20" fmla="*/ 896 w 209"/>
                  <a:gd name="T21" fmla="*/ 504 h 28"/>
                  <a:gd name="T22" fmla="*/ 283 w 209"/>
                  <a:gd name="T23" fmla="*/ 458 h 28"/>
                  <a:gd name="T24" fmla="*/ 145 w 209"/>
                  <a:gd name="T25" fmla="*/ 388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9" h="28">
                    <a:moveTo>
                      <a:pt x="0" y="17"/>
                    </a:moveTo>
                    <a:cubicBezTo>
                      <a:pt x="12" y="24"/>
                      <a:pt x="37" y="18"/>
                      <a:pt x="49" y="15"/>
                    </a:cubicBezTo>
                    <a:cubicBezTo>
                      <a:pt x="72" y="9"/>
                      <a:pt x="95" y="2"/>
                      <a:pt x="119" y="2"/>
                    </a:cubicBezTo>
                    <a:cubicBezTo>
                      <a:pt x="131" y="2"/>
                      <a:pt x="143" y="2"/>
                      <a:pt x="155" y="2"/>
                    </a:cubicBezTo>
                    <a:cubicBezTo>
                      <a:pt x="163" y="2"/>
                      <a:pt x="175" y="0"/>
                      <a:pt x="182" y="2"/>
                    </a:cubicBezTo>
                    <a:cubicBezTo>
                      <a:pt x="185" y="3"/>
                      <a:pt x="191" y="10"/>
                      <a:pt x="195" y="12"/>
                    </a:cubicBezTo>
                    <a:cubicBezTo>
                      <a:pt x="199" y="14"/>
                      <a:pt x="205" y="16"/>
                      <a:pt x="209" y="20"/>
                    </a:cubicBezTo>
                    <a:cubicBezTo>
                      <a:pt x="193" y="16"/>
                      <a:pt x="177" y="9"/>
                      <a:pt x="160" y="11"/>
                    </a:cubicBezTo>
                    <a:cubicBezTo>
                      <a:pt x="141" y="12"/>
                      <a:pt x="127" y="14"/>
                      <a:pt x="108" y="17"/>
                    </a:cubicBezTo>
                    <a:cubicBezTo>
                      <a:pt x="100" y="18"/>
                      <a:pt x="90" y="23"/>
                      <a:pt x="81" y="23"/>
                    </a:cubicBezTo>
                    <a:cubicBezTo>
                      <a:pt x="73" y="23"/>
                      <a:pt x="65" y="25"/>
                      <a:pt x="57" y="26"/>
                    </a:cubicBezTo>
                    <a:cubicBezTo>
                      <a:pt x="45" y="28"/>
                      <a:pt x="29" y="28"/>
                      <a:pt x="18" y="24"/>
                    </a:cubicBezTo>
                    <a:cubicBezTo>
                      <a:pt x="13" y="22"/>
                      <a:pt x="13" y="19"/>
                      <a:pt x="9" y="2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4" name="Freeform 239">
                <a:extLst>
                  <a:ext uri="{FF2B5EF4-FFF2-40B4-BE49-F238E27FC236}">
                    <a16:creationId xmlns:a16="http://schemas.microsoft.com/office/drawing/2014/main" id="{002E2749-10DF-406A-A924-310E3DE4B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1403"/>
                <a:ext cx="463" cy="96"/>
              </a:xfrm>
              <a:custGeom>
                <a:avLst/>
                <a:gdLst>
                  <a:gd name="T0" fmla="*/ 0 w 185"/>
                  <a:gd name="T1" fmla="*/ 419 h 36"/>
                  <a:gd name="T2" fmla="*/ 333 w 185"/>
                  <a:gd name="T3" fmla="*/ 435 h 36"/>
                  <a:gd name="T4" fmla="*/ 846 w 185"/>
                  <a:gd name="T5" fmla="*/ 477 h 36"/>
                  <a:gd name="T6" fmla="*/ 1617 w 185"/>
                  <a:gd name="T7" fmla="*/ 491 h 36"/>
                  <a:gd name="T8" fmla="*/ 2901 w 185"/>
                  <a:gd name="T9" fmla="*/ 0 h 36"/>
                  <a:gd name="T10" fmla="*/ 2630 w 185"/>
                  <a:gd name="T11" fmla="*/ 376 h 36"/>
                  <a:gd name="T12" fmla="*/ 2272 w 185"/>
                  <a:gd name="T13" fmla="*/ 605 h 36"/>
                  <a:gd name="T14" fmla="*/ 1304 w 185"/>
                  <a:gd name="T15" fmla="*/ 605 h 36"/>
                  <a:gd name="T16" fmla="*/ 646 w 185"/>
                  <a:gd name="T17" fmla="*/ 547 h 36"/>
                  <a:gd name="T18" fmla="*/ 300 w 185"/>
                  <a:gd name="T19" fmla="*/ 456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5" h="36">
                    <a:moveTo>
                      <a:pt x="0" y="22"/>
                    </a:moveTo>
                    <a:cubicBezTo>
                      <a:pt x="6" y="24"/>
                      <a:pt x="15" y="23"/>
                      <a:pt x="21" y="23"/>
                    </a:cubicBezTo>
                    <a:cubicBezTo>
                      <a:pt x="32" y="24"/>
                      <a:pt x="43" y="25"/>
                      <a:pt x="54" y="25"/>
                    </a:cubicBezTo>
                    <a:cubicBezTo>
                      <a:pt x="71" y="25"/>
                      <a:pt x="87" y="26"/>
                      <a:pt x="103" y="26"/>
                    </a:cubicBezTo>
                    <a:cubicBezTo>
                      <a:pt x="134" y="25"/>
                      <a:pt x="159" y="16"/>
                      <a:pt x="185" y="0"/>
                    </a:cubicBezTo>
                    <a:cubicBezTo>
                      <a:pt x="177" y="4"/>
                      <a:pt x="174" y="14"/>
                      <a:pt x="168" y="20"/>
                    </a:cubicBezTo>
                    <a:cubicBezTo>
                      <a:pt x="162" y="27"/>
                      <a:pt x="154" y="30"/>
                      <a:pt x="145" y="32"/>
                    </a:cubicBezTo>
                    <a:cubicBezTo>
                      <a:pt x="125" y="36"/>
                      <a:pt x="103" y="33"/>
                      <a:pt x="83" y="32"/>
                    </a:cubicBezTo>
                    <a:cubicBezTo>
                      <a:pt x="69" y="32"/>
                      <a:pt x="54" y="32"/>
                      <a:pt x="41" y="29"/>
                    </a:cubicBezTo>
                    <a:cubicBezTo>
                      <a:pt x="33" y="27"/>
                      <a:pt x="26" y="25"/>
                      <a:pt x="19" y="2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5" name="Freeform 240">
                <a:extLst>
                  <a:ext uri="{FF2B5EF4-FFF2-40B4-BE49-F238E27FC236}">
                    <a16:creationId xmlns:a16="http://schemas.microsoft.com/office/drawing/2014/main" id="{E13C5615-4047-4803-A304-FB5045F64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1235"/>
                <a:ext cx="313" cy="74"/>
              </a:xfrm>
              <a:custGeom>
                <a:avLst/>
                <a:gdLst>
                  <a:gd name="T0" fmla="*/ 0 w 125"/>
                  <a:gd name="T1" fmla="*/ 34 h 28"/>
                  <a:gd name="T2" fmla="*/ 866 w 125"/>
                  <a:gd name="T3" fmla="*/ 90 h 28"/>
                  <a:gd name="T4" fmla="*/ 1285 w 125"/>
                  <a:gd name="T5" fmla="*/ 315 h 28"/>
                  <a:gd name="T6" fmla="*/ 1963 w 125"/>
                  <a:gd name="T7" fmla="*/ 497 h 28"/>
                  <a:gd name="T8" fmla="*/ 1460 w 125"/>
                  <a:gd name="T9" fmla="*/ 481 h 28"/>
                  <a:gd name="T10" fmla="*/ 804 w 125"/>
                  <a:gd name="T11" fmla="*/ 238 h 28"/>
                  <a:gd name="T12" fmla="*/ 458 w 125"/>
                  <a:gd name="T13" fmla="*/ 132 h 28"/>
                  <a:gd name="T14" fmla="*/ 0 w 125"/>
                  <a:gd name="T15" fmla="*/ 3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5" h="28">
                    <a:moveTo>
                      <a:pt x="0" y="2"/>
                    </a:moveTo>
                    <a:cubicBezTo>
                      <a:pt x="18" y="0"/>
                      <a:pt x="38" y="0"/>
                      <a:pt x="55" y="5"/>
                    </a:cubicBezTo>
                    <a:cubicBezTo>
                      <a:pt x="64" y="7"/>
                      <a:pt x="73" y="13"/>
                      <a:pt x="82" y="17"/>
                    </a:cubicBezTo>
                    <a:cubicBezTo>
                      <a:pt x="96" y="22"/>
                      <a:pt x="110" y="27"/>
                      <a:pt x="125" y="27"/>
                    </a:cubicBezTo>
                    <a:cubicBezTo>
                      <a:pt x="114" y="27"/>
                      <a:pt x="103" y="28"/>
                      <a:pt x="93" y="26"/>
                    </a:cubicBezTo>
                    <a:cubicBezTo>
                      <a:pt x="79" y="24"/>
                      <a:pt x="65" y="17"/>
                      <a:pt x="51" y="13"/>
                    </a:cubicBezTo>
                    <a:cubicBezTo>
                      <a:pt x="42" y="11"/>
                      <a:pt x="39" y="9"/>
                      <a:pt x="29" y="7"/>
                    </a:cubicBezTo>
                    <a:cubicBezTo>
                      <a:pt x="22" y="5"/>
                      <a:pt x="8" y="1"/>
                      <a:pt x="0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6" name="Freeform 241">
                <a:extLst>
                  <a:ext uri="{FF2B5EF4-FFF2-40B4-BE49-F238E27FC236}">
                    <a16:creationId xmlns:a16="http://schemas.microsoft.com/office/drawing/2014/main" id="{256D1D76-B5CE-4CED-91BD-838F3FD4F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147"/>
                <a:ext cx="193" cy="21"/>
              </a:xfrm>
              <a:custGeom>
                <a:avLst/>
                <a:gdLst>
                  <a:gd name="T0" fmla="*/ 0 w 77"/>
                  <a:gd name="T1" fmla="*/ 144 h 8"/>
                  <a:gd name="T2" fmla="*/ 1213 w 77"/>
                  <a:gd name="T3" fmla="*/ 11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8">
                    <a:moveTo>
                      <a:pt x="0" y="8"/>
                    </a:moveTo>
                    <a:cubicBezTo>
                      <a:pt x="25" y="3"/>
                      <a:pt x="51" y="0"/>
                      <a:pt x="77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7" name="Freeform 242">
                <a:extLst>
                  <a:ext uri="{FF2B5EF4-FFF2-40B4-BE49-F238E27FC236}">
                    <a16:creationId xmlns:a16="http://schemas.microsoft.com/office/drawing/2014/main" id="{B5978438-3CAC-48E5-9B69-B8A45DDEC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1139"/>
                <a:ext cx="175" cy="29"/>
              </a:xfrm>
              <a:custGeom>
                <a:avLst/>
                <a:gdLst>
                  <a:gd name="T0" fmla="*/ 0 w 70"/>
                  <a:gd name="T1" fmla="*/ 182 h 11"/>
                  <a:gd name="T2" fmla="*/ 1095 w 70"/>
                  <a:gd name="T3" fmla="*/ 0 h 11"/>
                  <a:gd name="T4" fmla="*/ 408 w 70"/>
                  <a:gd name="T5" fmla="*/ 1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11">
                    <a:moveTo>
                      <a:pt x="0" y="10"/>
                    </a:moveTo>
                    <a:cubicBezTo>
                      <a:pt x="22" y="10"/>
                      <a:pt x="50" y="11"/>
                      <a:pt x="70" y="0"/>
                    </a:cubicBezTo>
                    <a:cubicBezTo>
                      <a:pt x="57" y="0"/>
                      <a:pt x="40" y="4"/>
                      <a:pt x="26" y="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8" name="Freeform 243">
                <a:extLst>
                  <a:ext uri="{FF2B5EF4-FFF2-40B4-BE49-F238E27FC236}">
                    <a16:creationId xmlns:a16="http://schemas.microsoft.com/office/drawing/2014/main" id="{B43C7122-9E37-49CE-93E3-1A6E508B2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1245"/>
                <a:ext cx="336" cy="83"/>
              </a:xfrm>
              <a:custGeom>
                <a:avLst/>
                <a:gdLst>
                  <a:gd name="T0" fmla="*/ 0 w 134"/>
                  <a:gd name="T1" fmla="*/ 423 h 31"/>
                  <a:gd name="T2" fmla="*/ 1026 w 134"/>
                  <a:gd name="T3" fmla="*/ 137 h 31"/>
                  <a:gd name="T4" fmla="*/ 1515 w 134"/>
                  <a:gd name="T5" fmla="*/ 56 h 31"/>
                  <a:gd name="T6" fmla="*/ 2114 w 134"/>
                  <a:gd name="T7" fmla="*/ 94 h 31"/>
                  <a:gd name="T8" fmla="*/ 1309 w 134"/>
                  <a:gd name="T9" fmla="*/ 171 h 31"/>
                  <a:gd name="T10" fmla="*/ 742 w 134"/>
                  <a:gd name="T11" fmla="*/ 423 h 31"/>
                  <a:gd name="T12" fmla="*/ 459 w 134"/>
                  <a:gd name="T13" fmla="*/ 458 h 31"/>
                  <a:gd name="T14" fmla="*/ 283 w 134"/>
                  <a:gd name="T15" fmla="*/ 560 h 31"/>
                  <a:gd name="T16" fmla="*/ 20 w 134"/>
                  <a:gd name="T17" fmla="*/ 458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" h="31">
                    <a:moveTo>
                      <a:pt x="0" y="22"/>
                    </a:moveTo>
                    <a:cubicBezTo>
                      <a:pt x="21" y="16"/>
                      <a:pt x="43" y="13"/>
                      <a:pt x="65" y="7"/>
                    </a:cubicBezTo>
                    <a:cubicBezTo>
                      <a:pt x="75" y="4"/>
                      <a:pt x="85" y="3"/>
                      <a:pt x="96" y="3"/>
                    </a:cubicBezTo>
                    <a:cubicBezTo>
                      <a:pt x="108" y="3"/>
                      <a:pt x="123" y="0"/>
                      <a:pt x="134" y="5"/>
                    </a:cubicBezTo>
                    <a:cubicBezTo>
                      <a:pt x="120" y="1"/>
                      <a:pt x="97" y="6"/>
                      <a:pt x="83" y="9"/>
                    </a:cubicBezTo>
                    <a:cubicBezTo>
                      <a:pt x="69" y="13"/>
                      <a:pt x="60" y="20"/>
                      <a:pt x="47" y="22"/>
                    </a:cubicBezTo>
                    <a:cubicBezTo>
                      <a:pt x="41" y="24"/>
                      <a:pt x="35" y="23"/>
                      <a:pt x="29" y="24"/>
                    </a:cubicBezTo>
                    <a:cubicBezTo>
                      <a:pt x="24" y="25"/>
                      <a:pt x="22" y="28"/>
                      <a:pt x="18" y="29"/>
                    </a:cubicBezTo>
                    <a:cubicBezTo>
                      <a:pt x="14" y="31"/>
                      <a:pt x="3" y="28"/>
                      <a:pt x="1" y="2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9" name="Freeform 244">
                <a:extLst>
                  <a:ext uri="{FF2B5EF4-FFF2-40B4-BE49-F238E27FC236}">
                    <a16:creationId xmlns:a16="http://schemas.microsoft.com/office/drawing/2014/main" id="{6A61A3F3-2269-4F04-9C29-C513BD087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509"/>
                <a:ext cx="287" cy="70"/>
              </a:xfrm>
              <a:custGeom>
                <a:avLst/>
                <a:gdLst>
                  <a:gd name="T0" fmla="*/ 0 w 115"/>
                  <a:gd name="T1" fmla="*/ 347 h 26"/>
                  <a:gd name="T2" fmla="*/ 903 w 115"/>
                  <a:gd name="T3" fmla="*/ 312 h 26"/>
                  <a:gd name="T4" fmla="*/ 1787 w 115"/>
                  <a:gd name="T5" fmla="*/ 253 h 26"/>
                  <a:gd name="T6" fmla="*/ 1495 w 115"/>
                  <a:gd name="T7" fmla="*/ 275 h 26"/>
                  <a:gd name="T8" fmla="*/ 1121 w 115"/>
                  <a:gd name="T9" fmla="*/ 412 h 26"/>
                  <a:gd name="T10" fmla="*/ 342 w 115"/>
                  <a:gd name="T11" fmla="*/ 412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26">
                    <a:moveTo>
                      <a:pt x="0" y="18"/>
                    </a:moveTo>
                    <a:cubicBezTo>
                      <a:pt x="19" y="21"/>
                      <a:pt x="40" y="21"/>
                      <a:pt x="58" y="16"/>
                    </a:cubicBezTo>
                    <a:cubicBezTo>
                      <a:pt x="79" y="12"/>
                      <a:pt x="95" y="0"/>
                      <a:pt x="115" y="13"/>
                    </a:cubicBezTo>
                    <a:cubicBezTo>
                      <a:pt x="108" y="14"/>
                      <a:pt x="103" y="13"/>
                      <a:pt x="96" y="14"/>
                    </a:cubicBezTo>
                    <a:cubicBezTo>
                      <a:pt x="88" y="16"/>
                      <a:pt x="80" y="19"/>
                      <a:pt x="72" y="21"/>
                    </a:cubicBezTo>
                    <a:cubicBezTo>
                      <a:pt x="57" y="26"/>
                      <a:pt x="37" y="25"/>
                      <a:pt x="22" y="2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0" name="Freeform 245">
                <a:extLst>
                  <a:ext uri="{FF2B5EF4-FFF2-40B4-BE49-F238E27FC236}">
                    <a16:creationId xmlns:a16="http://schemas.microsoft.com/office/drawing/2014/main" id="{A45E2A28-13ED-4DCD-8926-8A0BE4CDC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456"/>
                <a:ext cx="530" cy="72"/>
              </a:xfrm>
              <a:custGeom>
                <a:avLst/>
                <a:gdLst>
                  <a:gd name="T0" fmla="*/ 0 w 212"/>
                  <a:gd name="T1" fmla="*/ 341 h 27"/>
                  <a:gd name="T2" fmla="*/ 813 w 212"/>
                  <a:gd name="T3" fmla="*/ 149 h 27"/>
                  <a:gd name="T4" fmla="*/ 1583 w 212"/>
                  <a:gd name="T5" fmla="*/ 35 h 27"/>
                  <a:gd name="T6" fmla="*/ 3313 w 212"/>
                  <a:gd name="T7" fmla="*/ 512 h 27"/>
                  <a:gd name="T8" fmla="*/ 2583 w 212"/>
                  <a:gd name="T9" fmla="*/ 341 h 27"/>
                  <a:gd name="T10" fmla="*/ 1625 w 212"/>
                  <a:gd name="T11" fmla="*/ 248 h 27"/>
                  <a:gd name="T12" fmla="*/ 283 w 212"/>
                  <a:gd name="T13" fmla="*/ 30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27">
                    <a:moveTo>
                      <a:pt x="0" y="18"/>
                    </a:moveTo>
                    <a:cubicBezTo>
                      <a:pt x="15" y="10"/>
                      <a:pt x="35" y="10"/>
                      <a:pt x="52" y="8"/>
                    </a:cubicBezTo>
                    <a:cubicBezTo>
                      <a:pt x="68" y="5"/>
                      <a:pt x="84" y="2"/>
                      <a:pt x="101" y="2"/>
                    </a:cubicBezTo>
                    <a:cubicBezTo>
                      <a:pt x="139" y="0"/>
                      <a:pt x="178" y="11"/>
                      <a:pt x="212" y="27"/>
                    </a:cubicBezTo>
                    <a:cubicBezTo>
                      <a:pt x="197" y="22"/>
                      <a:pt x="181" y="20"/>
                      <a:pt x="165" y="18"/>
                    </a:cubicBezTo>
                    <a:cubicBezTo>
                      <a:pt x="144" y="16"/>
                      <a:pt x="125" y="12"/>
                      <a:pt x="104" y="13"/>
                    </a:cubicBezTo>
                    <a:cubicBezTo>
                      <a:pt x="76" y="13"/>
                      <a:pt x="47" y="13"/>
                      <a:pt x="18" y="1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1" name="Freeform 246">
                <a:extLst>
                  <a:ext uri="{FF2B5EF4-FFF2-40B4-BE49-F238E27FC236}">
                    <a16:creationId xmlns:a16="http://schemas.microsoft.com/office/drawing/2014/main" id="{EF37EFA8-B384-41CD-8C52-37D9AD0BB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341"/>
                <a:ext cx="385" cy="152"/>
              </a:xfrm>
              <a:custGeom>
                <a:avLst/>
                <a:gdLst>
                  <a:gd name="T0" fmla="*/ 0 w 154"/>
                  <a:gd name="T1" fmla="*/ 797 h 57"/>
                  <a:gd name="T2" fmla="*/ 1208 w 154"/>
                  <a:gd name="T3" fmla="*/ 285 h 57"/>
                  <a:gd name="T4" fmla="*/ 2408 w 154"/>
                  <a:gd name="T5" fmla="*/ 0 h 57"/>
                  <a:gd name="T6" fmla="*/ 720 w 154"/>
                  <a:gd name="T7" fmla="*/ 661 h 57"/>
                  <a:gd name="T8" fmla="*/ 458 w 154"/>
                  <a:gd name="T9" fmla="*/ 875 h 57"/>
                  <a:gd name="T10" fmla="*/ 313 w 154"/>
                  <a:gd name="T11" fmla="*/ 1024 h 57"/>
                  <a:gd name="T12" fmla="*/ 0 w 154"/>
                  <a:gd name="T13" fmla="*/ 888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4" h="57">
                    <a:moveTo>
                      <a:pt x="0" y="42"/>
                    </a:moveTo>
                    <a:cubicBezTo>
                      <a:pt x="20" y="30"/>
                      <a:pt x="56" y="20"/>
                      <a:pt x="77" y="15"/>
                    </a:cubicBezTo>
                    <a:cubicBezTo>
                      <a:pt x="102" y="9"/>
                      <a:pt x="128" y="0"/>
                      <a:pt x="154" y="0"/>
                    </a:cubicBezTo>
                    <a:cubicBezTo>
                      <a:pt x="117" y="7"/>
                      <a:pt x="79" y="16"/>
                      <a:pt x="46" y="35"/>
                    </a:cubicBezTo>
                    <a:cubicBezTo>
                      <a:pt x="40" y="38"/>
                      <a:pt x="33" y="42"/>
                      <a:pt x="29" y="46"/>
                    </a:cubicBezTo>
                    <a:cubicBezTo>
                      <a:pt x="25" y="51"/>
                      <a:pt x="26" y="53"/>
                      <a:pt x="20" y="54"/>
                    </a:cubicBezTo>
                    <a:cubicBezTo>
                      <a:pt x="12" y="57"/>
                      <a:pt x="2" y="55"/>
                      <a:pt x="0" y="4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2" name="Freeform 247">
                <a:extLst>
                  <a:ext uri="{FF2B5EF4-FFF2-40B4-BE49-F238E27FC236}">
                    <a16:creationId xmlns:a16="http://schemas.microsoft.com/office/drawing/2014/main" id="{5EB9AE15-AECF-45A1-8F81-46E3A19BE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632"/>
                <a:ext cx="348" cy="155"/>
              </a:xfrm>
              <a:custGeom>
                <a:avLst/>
                <a:gdLst>
                  <a:gd name="T0" fmla="*/ 0 w 139"/>
                  <a:gd name="T1" fmla="*/ 1106 h 58"/>
                  <a:gd name="T2" fmla="*/ 1222 w 139"/>
                  <a:gd name="T3" fmla="*/ 730 h 58"/>
                  <a:gd name="T4" fmla="*/ 1805 w 139"/>
                  <a:gd name="T5" fmla="*/ 363 h 58"/>
                  <a:gd name="T6" fmla="*/ 2181 w 139"/>
                  <a:gd name="T7" fmla="*/ 0 h 58"/>
                  <a:gd name="T8" fmla="*/ 1410 w 139"/>
                  <a:gd name="T9" fmla="*/ 401 h 58"/>
                  <a:gd name="T10" fmla="*/ 471 w 139"/>
                  <a:gd name="T11" fmla="*/ 901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58">
                    <a:moveTo>
                      <a:pt x="0" y="58"/>
                    </a:moveTo>
                    <a:cubicBezTo>
                      <a:pt x="26" y="51"/>
                      <a:pt x="52" y="48"/>
                      <a:pt x="78" y="38"/>
                    </a:cubicBezTo>
                    <a:cubicBezTo>
                      <a:pt x="91" y="33"/>
                      <a:pt x="104" y="27"/>
                      <a:pt x="115" y="19"/>
                    </a:cubicBezTo>
                    <a:cubicBezTo>
                      <a:pt x="124" y="13"/>
                      <a:pt x="130" y="5"/>
                      <a:pt x="139" y="0"/>
                    </a:cubicBezTo>
                    <a:cubicBezTo>
                      <a:pt x="122" y="6"/>
                      <a:pt x="106" y="13"/>
                      <a:pt x="90" y="21"/>
                    </a:cubicBezTo>
                    <a:cubicBezTo>
                      <a:pt x="70" y="30"/>
                      <a:pt x="49" y="39"/>
                      <a:pt x="30" y="4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3" name="Freeform 248">
                <a:extLst>
                  <a:ext uri="{FF2B5EF4-FFF2-40B4-BE49-F238E27FC236}">
                    <a16:creationId xmlns:a16="http://schemas.microsoft.com/office/drawing/2014/main" id="{DD9A5BCC-A900-4B7C-96D0-7E6CB0A85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717"/>
                <a:ext cx="203" cy="83"/>
              </a:xfrm>
              <a:custGeom>
                <a:avLst/>
                <a:gdLst>
                  <a:gd name="T0" fmla="*/ 0 w 81"/>
                  <a:gd name="T1" fmla="*/ 594 h 31"/>
                  <a:gd name="T2" fmla="*/ 584 w 81"/>
                  <a:gd name="T3" fmla="*/ 388 h 31"/>
                  <a:gd name="T4" fmla="*/ 1276 w 81"/>
                  <a:gd name="T5" fmla="*/ 0 h 31"/>
                  <a:gd name="T6" fmla="*/ 847 w 81"/>
                  <a:gd name="T7" fmla="*/ 423 h 31"/>
                  <a:gd name="T8" fmla="*/ 113 w 81"/>
                  <a:gd name="T9" fmla="*/ 57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11" y="30"/>
                      <a:pt x="26" y="24"/>
                      <a:pt x="37" y="20"/>
                    </a:cubicBezTo>
                    <a:cubicBezTo>
                      <a:pt x="52" y="15"/>
                      <a:pt x="66" y="8"/>
                      <a:pt x="81" y="0"/>
                    </a:cubicBezTo>
                    <a:cubicBezTo>
                      <a:pt x="71" y="8"/>
                      <a:pt x="66" y="18"/>
                      <a:pt x="54" y="22"/>
                    </a:cubicBezTo>
                    <a:cubicBezTo>
                      <a:pt x="44" y="25"/>
                      <a:pt x="17" y="31"/>
                      <a:pt x="7" y="3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4" name="Freeform 249">
                <a:extLst>
                  <a:ext uri="{FF2B5EF4-FFF2-40B4-BE49-F238E27FC236}">
                    <a16:creationId xmlns:a16="http://schemas.microsoft.com/office/drawing/2014/main" id="{E235EF3B-E8F2-4E13-9573-1FA1CCCD7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832"/>
                <a:ext cx="277" cy="123"/>
              </a:xfrm>
              <a:custGeom>
                <a:avLst/>
                <a:gdLst>
                  <a:gd name="T0" fmla="*/ 0 w 111"/>
                  <a:gd name="T1" fmla="*/ 265 h 46"/>
                  <a:gd name="T2" fmla="*/ 666 w 111"/>
                  <a:gd name="T3" fmla="*/ 150 h 46"/>
                  <a:gd name="T4" fmla="*/ 1133 w 111"/>
                  <a:gd name="T5" fmla="*/ 479 h 46"/>
                  <a:gd name="T6" fmla="*/ 1724 w 111"/>
                  <a:gd name="T7" fmla="*/ 880 h 46"/>
                  <a:gd name="T8" fmla="*/ 1071 w 111"/>
                  <a:gd name="T9" fmla="*/ 628 h 46"/>
                  <a:gd name="T10" fmla="*/ 636 w 111"/>
                  <a:gd name="T11" fmla="*/ 380 h 46"/>
                  <a:gd name="T12" fmla="*/ 42 w 111"/>
                  <a:gd name="T13" fmla="*/ 26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46">
                    <a:moveTo>
                      <a:pt x="0" y="14"/>
                    </a:moveTo>
                    <a:cubicBezTo>
                      <a:pt x="15" y="9"/>
                      <a:pt x="28" y="0"/>
                      <a:pt x="43" y="8"/>
                    </a:cubicBezTo>
                    <a:cubicBezTo>
                      <a:pt x="53" y="13"/>
                      <a:pt x="63" y="20"/>
                      <a:pt x="73" y="25"/>
                    </a:cubicBezTo>
                    <a:cubicBezTo>
                      <a:pt x="85" y="31"/>
                      <a:pt x="103" y="35"/>
                      <a:pt x="111" y="46"/>
                    </a:cubicBezTo>
                    <a:cubicBezTo>
                      <a:pt x="98" y="40"/>
                      <a:pt x="83" y="37"/>
                      <a:pt x="69" y="33"/>
                    </a:cubicBezTo>
                    <a:cubicBezTo>
                      <a:pt x="59" y="31"/>
                      <a:pt x="51" y="24"/>
                      <a:pt x="41" y="20"/>
                    </a:cubicBezTo>
                    <a:cubicBezTo>
                      <a:pt x="27" y="14"/>
                      <a:pt x="17" y="11"/>
                      <a:pt x="3" y="1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5" name="Freeform 250">
                <a:extLst>
                  <a:ext uri="{FF2B5EF4-FFF2-40B4-BE49-F238E27FC236}">
                    <a16:creationId xmlns:a16="http://schemas.microsoft.com/office/drawing/2014/main" id="{3438913D-B708-46FB-B4C7-8DD81F28F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1085"/>
                <a:ext cx="173" cy="11"/>
              </a:xfrm>
              <a:custGeom>
                <a:avLst/>
                <a:gdLst>
                  <a:gd name="T0" fmla="*/ 0 w 69"/>
                  <a:gd name="T1" fmla="*/ 83 h 4"/>
                  <a:gd name="T2" fmla="*/ 534 w 69"/>
                  <a:gd name="T3" fmla="*/ 47 h 4"/>
                  <a:gd name="T4" fmla="*/ 1088 w 69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4">
                    <a:moveTo>
                      <a:pt x="0" y="4"/>
                    </a:moveTo>
                    <a:cubicBezTo>
                      <a:pt x="11" y="2"/>
                      <a:pt x="23" y="2"/>
                      <a:pt x="34" y="2"/>
                    </a:cubicBezTo>
                    <a:cubicBezTo>
                      <a:pt x="45" y="2"/>
                      <a:pt x="58" y="0"/>
                      <a:pt x="69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6" name="Freeform 251">
                <a:extLst>
                  <a:ext uri="{FF2B5EF4-FFF2-40B4-BE49-F238E27FC236}">
                    <a16:creationId xmlns:a16="http://schemas.microsoft.com/office/drawing/2014/main" id="{A7F7EB23-B786-47FB-802E-1897DD96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1059"/>
                <a:ext cx="270" cy="48"/>
              </a:xfrm>
              <a:custGeom>
                <a:avLst/>
                <a:gdLst>
                  <a:gd name="T0" fmla="*/ 0 w 108"/>
                  <a:gd name="T1" fmla="*/ 341 h 18"/>
                  <a:gd name="T2" fmla="*/ 1688 w 108"/>
                  <a:gd name="T3" fmla="*/ 3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8" h="18">
                    <a:moveTo>
                      <a:pt x="0" y="18"/>
                    </a:moveTo>
                    <a:cubicBezTo>
                      <a:pt x="30" y="6"/>
                      <a:pt x="83" y="0"/>
                      <a:pt x="108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7" name="Freeform 252">
                <a:extLst>
                  <a:ext uri="{FF2B5EF4-FFF2-40B4-BE49-F238E27FC236}">
                    <a16:creationId xmlns:a16="http://schemas.microsoft.com/office/drawing/2014/main" id="{75D4EF1F-E4AB-4472-9E35-93D24C1EC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1579"/>
                <a:ext cx="260" cy="53"/>
              </a:xfrm>
              <a:custGeom>
                <a:avLst/>
                <a:gdLst>
                  <a:gd name="T0" fmla="*/ 0 w 104"/>
                  <a:gd name="T1" fmla="*/ 371 h 20"/>
                  <a:gd name="T2" fmla="*/ 1625 w 104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4" h="20">
                    <a:moveTo>
                      <a:pt x="0" y="20"/>
                    </a:moveTo>
                    <a:cubicBezTo>
                      <a:pt x="33" y="4"/>
                      <a:pt x="67" y="0"/>
                      <a:pt x="10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8" name="Freeform 253">
                <a:extLst>
                  <a:ext uri="{FF2B5EF4-FFF2-40B4-BE49-F238E27FC236}">
                    <a16:creationId xmlns:a16="http://schemas.microsoft.com/office/drawing/2014/main" id="{4D50AD9F-0A3B-40B0-B648-2580A49EF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1491"/>
                <a:ext cx="173" cy="178"/>
              </a:xfrm>
              <a:custGeom>
                <a:avLst/>
                <a:gdLst>
                  <a:gd name="T0" fmla="*/ 0 w 69"/>
                  <a:gd name="T1" fmla="*/ 465 h 67"/>
                  <a:gd name="T2" fmla="*/ 1088 w 69"/>
                  <a:gd name="T3" fmla="*/ 1257 h 67"/>
                  <a:gd name="T4" fmla="*/ 1088 w 69"/>
                  <a:gd name="T5" fmla="*/ 1257 h 67"/>
                  <a:gd name="T6" fmla="*/ 1088 w 69"/>
                  <a:gd name="T7" fmla="*/ 282 h 67"/>
                  <a:gd name="T8" fmla="*/ 1088 w 69"/>
                  <a:gd name="T9" fmla="*/ 282 h 67"/>
                  <a:gd name="T10" fmla="*/ 1088 w 69"/>
                  <a:gd name="T11" fmla="*/ 260 h 67"/>
                  <a:gd name="T12" fmla="*/ 333 w 69"/>
                  <a:gd name="T13" fmla="*/ 35 h 67"/>
                  <a:gd name="T14" fmla="*/ 176 w 69"/>
                  <a:gd name="T15" fmla="*/ 0 h 67"/>
                  <a:gd name="T16" fmla="*/ 176 w 69"/>
                  <a:gd name="T17" fmla="*/ 0 h 67"/>
                  <a:gd name="T18" fmla="*/ 176 w 69"/>
                  <a:gd name="T19" fmla="*/ 21 h 67"/>
                  <a:gd name="T20" fmla="*/ 0 w 69"/>
                  <a:gd name="T21" fmla="*/ 46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67">
                    <a:moveTo>
                      <a:pt x="0" y="25"/>
                    </a:moveTo>
                    <a:cubicBezTo>
                      <a:pt x="33" y="52"/>
                      <a:pt x="61" y="63"/>
                      <a:pt x="69" y="67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58" y="11"/>
                      <a:pt x="41" y="8"/>
                      <a:pt x="21" y="2"/>
                    </a:cubicBezTo>
                    <a:cubicBezTo>
                      <a:pt x="17" y="2"/>
                      <a:pt x="14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1" y="22"/>
                      <a:pt x="0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9" name="Freeform 254">
                <a:extLst>
                  <a:ext uri="{FF2B5EF4-FFF2-40B4-BE49-F238E27FC236}">
                    <a16:creationId xmlns:a16="http://schemas.microsoft.com/office/drawing/2014/main" id="{6985D351-F493-4A8A-A562-4B5CF06A6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1144"/>
                <a:ext cx="423" cy="155"/>
              </a:xfrm>
              <a:custGeom>
                <a:avLst/>
                <a:gdLst>
                  <a:gd name="T0" fmla="*/ 0 w 169"/>
                  <a:gd name="T1" fmla="*/ 0 h 58"/>
                  <a:gd name="T2" fmla="*/ 2067 w 169"/>
                  <a:gd name="T3" fmla="*/ 230 h 58"/>
                  <a:gd name="T4" fmla="*/ 2618 w 169"/>
                  <a:gd name="T5" fmla="*/ 265 h 58"/>
                  <a:gd name="T6" fmla="*/ 1960 w 169"/>
                  <a:gd name="T7" fmla="*/ 671 h 58"/>
                  <a:gd name="T8" fmla="*/ 0 w 169"/>
                  <a:gd name="T9" fmla="*/ 110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" h="58">
                    <a:moveTo>
                      <a:pt x="0" y="0"/>
                    </a:moveTo>
                    <a:cubicBezTo>
                      <a:pt x="34" y="0"/>
                      <a:pt x="93" y="10"/>
                      <a:pt x="132" y="12"/>
                    </a:cubicBezTo>
                    <a:cubicBezTo>
                      <a:pt x="152" y="13"/>
                      <a:pt x="169" y="11"/>
                      <a:pt x="167" y="14"/>
                    </a:cubicBezTo>
                    <a:cubicBezTo>
                      <a:pt x="161" y="22"/>
                      <a:pt x="138" y="32"/>
                      <a:pt x="125" y="35"/>
                    </a:cubicBezTo>
                    <a:cubicBezTo>
                      <a:pt x="78" y="45"/>
                      <a:pt x="48" y="58"/>
                      <a:pt x="0" y="58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0" name="Freeform 255">
                <a:extLst>
                  <a:ext uri="{FF2B5EF4-FFF2-40B4-BE49-F238E27FC236}">
                    <a16:creationId xmlns:a16="http://schemas.microsoft.com/office/drawing/2014/main" id="{22713C67-2EFA-4960-B887-086C3BC38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123"/>
                <a:ext cx="930" cy="130"/>
              </a:xfrm>
              <a:custGeom>
                <a:avLst/>
                <a:gdLst>
                  <a:gd name="T0" fmla="*/ 5333 w 372"/>
                  <a:gd name="T1" fmla="*/ 239 h 49"/>
                  <a:gd name="T2" fmla="*/ 3895 w 372"/>
                  <a:gd name="T3" fmla="*/ 0 h 49"/>
                  <a:gd name="T4" fmla="*/ 2188 w 372"/>
                  <a:gd name="T5" fmla="*/ 111 h 49"/>
                  <a:gd name="T6" fmla="*/ 770 w 372"/>
                  <a:gd name="T7" fmla="*/ 451 h 49"/>
                  <a:gd name="T8" fmla="*/ 158 w 372"/>
                  <a:gd name="T9" fmla="*/ 801 h 49"/>
                  <a:gd name="T10" fmla="*/ 0 w 372"/>
                  <a:gd name="T11" fmla="*/ 838 h 49"/>
                  <a:gd name="T12" fmla="*/ 0 w 372"/>
                  <a:gd name="T13" fmla="*/ 838 h 49"/>
                  <a:gd name="T14" fmla="*/ 1300 w 372"/>
                  <a:gd name="T15" fmla="*/ 767 h 49"/>
                  <a:gd name="T16" fmla="*/ 3395 w 372"/>
                  <a:gd name="T17" fmla="*/ 881 h 49"/>
                  <a:gd name="T18" fmla="*/ 4833 w 372"/>
                  <a:gd name="T19" fmla="*/ 634 h 49"/>
                  <a:gd name="T20" fmla="*/ 5770 w 372"/>
                  <a:gd name="T21" fmla="*/ 634 h 49"/>
                  <a:gd name="T22" fmla="*/ 5333 w 372"/>
                  <a:gd name="T23" fmla="*/ 239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2" h="49">
                    <a:moveTo>
                      <a:pt x="341" y="13"/>
                    </a:moveTo>
                    <a:cubicBezTo>
                      <a:pt x="321" y="7"/>
                      <a:pt x="271" y="0"/>
                      <a:pt x="249" y="0"/>
                    </a:cubicBezTo>
                    <a:cubicBezTo>
                      <a:pt x="218" y="0"/>
                      <a:pt x="175" y="0"/>
                      <a:pt x="140" y="6"/>
                    </a:cubicBezTo>
                    <a:cubicBezTo>
                      <a:pt x="110" y="11"/>
                      <a:pt x="65" y="16"/>
                      <a:pt x="49" y="24"/>
                    </a:cubicBezTo>
                    <a:cubicBezTo>
                      <a:pt x="41" y="32"/>
                      <a:pt x="22" y="40"/>
                      <a:pt x="10" y="43"/>
                    </a:cubicBezTo>
                    <a:cubicBezTo>
                      <a:pt x="6" y="44"/>
                      <a:pt x="3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4" y="39"/>
                      <a:pt x="83" y="41"/>
                    </a:cubicBezTo>
                    <a:cubicBezTo>
                      <a:pt x="144" y="43"/>
                      <a:pt x="129" y="49"/>
                      <a:pt x="217" y="47"/>
                    </a:cubicBezTo>
                    <a:cubicBezTo>
                      <a:pt x="250" y="46"/>
                      <a:pt x="287" y="37"/>
                      <a:pt x="309" y="34"/>
                    </a:cubicBezTo>
                    <a:cubicBezTo>
                      <a:pt x="333" y="30"/>
                      <a:pt x="364" y="37"/>
                      <a:pt x="369" y="34"/>
                    </a:cubicBezTo>
                    <a:cubicBezTo>
                      <a:pt x="372" y="32"/>
                      <a:pt x="359" y="19"/>
                      <a:pt x="341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1" name="Freeform 256">
                <a:extLst>
                  <a:ext uri="{FF2B5EF4-FFF2-40B4-BE49-F238E27FC236}">
                    <a16:creationId xmlns:a16="http://schemas.microsoft.com/office/drawing/2014/main" id="{11DC9178-D735-4A13-A9BF-DF2EC41B8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136"/>
                <a:ext cx="410" cy="163"/>
              </a:xfrm>
              <a:custGeom>
                <a:avLst/>
                <a:gdLst>
                  <a:gd name="T0" fmla="*/ 2550 w 164"/>
                  <a:gd name="T1" fmla="*/ 56 h 61"/>
                  <a:gd name="T2" fmla="*/ 1845 w 164"/>
                  <a:gd name="T3" fmla="*/ 21 h 61"/>
                  <a:gd name="T4" fmla="*/ 345 w 164"/>
                  <a:gd name="T5" fmla="*/ 150 h 61"/>
                  <a:gd name="T6" fmla="*/ 0 w 164"/>
                  <a:gd name="T7" fmla="*/ 171 h 61"/>
                  <a:gd name="T8" fmla="*/ 395 w 164"/>
                  <a:gd name="T9" fmla="*/ 513 h 61"/>
                  <a:gd name="T10" fmla="*/ 750 w 164"/>
                  <a:gd name="T11" fmla="*/ 708 h 61"/>
                  <a:gd name="T12" fmla="*/ 2563 w 164"/>
                  <a:gd name="T13" fmla="*/ 1165 h 61"/>
                  <a:gd name="T14" fmla="*/ 2550 w 164"/>
                  <a:gd name="T15" fmla="*/ 56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4" h="61">
                    <a:moveTo>
                      <a:pt x="163" y="3"/>
                    </a:moveTo>
                    <a:cubicBezTo>
                      <a:pt x="151" y="3"/>
                      <a:pt x="135" y="2"/>
                      <a:pt x="118" y="1"/>
                    </a:cubicBezTo>
                    <a:cubicBezTo>
                      <a:pt x="101" y="0"/>
                      <a:pt x="47" y="2"/>
                      <a:pt x="22" y="8"/>
                    </a:cubicBezTo>
                    <a:cubicBezTo>
                      <a:pt x="15" y="9"/>
                      <a:pt x="8" y="10"/>
                      <a:pt x="0" y="9"/>
                    </a:cubicBezTo>
                    <a:cubicBezTo>
                      <a:pt x="14" y="15"/>
                      <a:pt x="24" y="23"/>
                      <a:pt x="25" y="27"/>
                    </a:cubicBezTo>
                    <a:cubicBezTo>
                      <a:pt x="32" y="29"/>
                      <a:pt x="39" y="32"/>
                      <a:pt x="48" y="37"/>
                    </a:cubicBezTo>
                    <a:cubicBezTo>
                      <a:pt x="85" y="55"/>
                      <a:pt x="138" y="59"/>
                      <a:pt x="164" y="61"/>
                    </a:cubicBezTo>
                    <a:lnTo>
                      <a:pt x="163" y="3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2" name="Freeform 257">
                <a:extLst>
                  <a:ext uri="{FF2B5EF4-FFF2-40B4-BE49-F238E27FC236}">
                    <a16:creationId xmlns:a16="http://schemas.microsoft.com/office/drawing/2014/main" id="{92358A31-EED4-4C1A-8178-5FF2739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227"/>
                <a:ext cx="932" cy="210"/>
              </a:xfrm>
              <a:custGeom>
                <a:avLst/>
                <a:gdLst>
                  <a:gd name="T0" fmla="*/ 5257 w 373"/>
                  <a:gd name="T1" fmla="*/ 114 h 79"/>
                  <a:gd name="T2" fmla="*/ 4850 w 373"/>
                  <a:gd name="T3" fmla="*/ 149 h 79"/>
                  <a:gd name="T4" fmla="*/ 2759 w 373"/>
                  <a:gd name="T5" fmla="*/ 35 h 79"/>
                  <a:gd name="T6" fmla="*/ 1467 w 373"/>
                  <a:gd name="T7" fmla="*/ 114 h 79"/>
                  <a:gd name="T8" fmla="*/ 1467 w 373"/>
                  <a:gd name="T9" fmla="*/ 114 h 79"/>
                  <a:gd name="T10" fmla="*/ 0 w 373"/>
                  <a:gd name="T11" fmla="*/ 486 h 79"/>
                  <a:gd name="T12" fmla="*/ 2853 w 373"/>
                  <a:gd name="T13" fmla="*/ 1483 h 79"/>
                  <a:gd name="T14" fmla="*/ 4695 w 373"/>
                  <a:gd name="T15" fmla="*/ 1334 h 79"/>
                  <a:gd name="T16" fmla="*/ 5744 w 373"/>
                  <a:gd name="T17" fmla="*/ 579 h 79"/>
                  <a:gd name="T18" fmla="*/ 5257 w 373"/>
                  <a:gd name="T19" fmla="*/ 11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3" h="79">
                    <a:moveTo>
                      <a:pt x="337" y="6"/>
                    </a:moveTo>
                    <a:cubicBezTo>
                      <a:pt x="329" y="7"/>
                      <a:pt x="320" y="8"/>
                      <a:pt x="311" y="8"/>
                    </a:cubicBezTo>
                    <a:cubicBezTo>
                      <a:pt x="223" y="10"/>
                      <a:pt x="238" y="4"/>
                      <a:pt x="177" y="2"/>
                    </a:cubicBezTo>
                    <a:cubicBezTo>
                      <a:pt x="128" y="0"/>
                      <a:pt x="94" y="6"/>
                      <a:pt x="94" y="6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60" y="14"/>
                      <a:pt x="34" y="23"/>
                      <a:pt x="0" y="26"/>
                    </a:cubicBezTo>
                    <a:cubicBezTo>
                      <a:pt x="38" y="55"/>
                      <a:pt x="96" y="79"/>
                      <a:pt x="183" y="79"/>
                    </a:cubicBezTo>
                    <a:cubicBezTo>
                      <a:pt x="272" y="79"/>
                      <a:pt x="272" y="75"/>
                      <a:pt x="301" y="71"/>
                    </a:cubicBezTo>
                    <a:cubicBezTo>
                      <a:pt x="330" y="67"/>
                      <a:pt x="362" y="33"/>
                      <a:pt x="368" y="31"/>
                    </a:cubicBezTo>
                    <a:cubicBezTo>
                      <a:pt x="373" y="29"/>
                      <a:pt x="363" y="16"/>
                      <a:pt x="337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3" name="Freeform 258">
                <a:extLst>
                  <a:ext uri="{FF2B5EF4-FFF2-40B4-BE49-F238E27FC236}">
                    <a16:creationId xmlns:a16="http://schemas.microsoft.com/office/drawing/2014/main" id="{722C308E-2207-46EA-9900-C8C14B52B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645"/>
                <a:ext cx="636" cy="264"/>
              </a:xfrm>
              <a:custGeom>
                <a:avLst/>
                <a:gdLst>
                  <a:gd name="T0" fmla="*/ 3989 w 254"/>
                  <a:gd name="T1" fmla="*/ 1101 h 99"/>
                  <a:gd name="T2" fmla="*/ 3405 w 254"/>
                  <a:gd name="T3" fmla="*/ 568 h 99"/>
                  <a:gd name="T4" fmla="*/ 1663 w 254"/>
                  <a:gd name="T5" fmla="*/ 533 h 99"/>
                  <a:gd name="T6" fmla="*/ 0 w 254"/>
                  <a:gd name="T7" fmla="*/ 1592 h 99"/>
                  <a:gd name="T8" fmla="*/ 0 w 254"/>
                  <a:gd name="T9" fmla="*/ 1672 h 99"/>
                  <a:gd name="T10" fmla="*/ 426 w 254"/>
                  <a:gd name="T11" fmla="*/ 1480 h 99"/>
                  <a:gd name="T12" fmla="*/ 1600 w 254"/>
                  <a:gd name="T13" fmla="*/ 1613 h 99"/>
                  <a:gd name="T14" fmla="*/ 2026 w 254"/>
                  <a:gd name="T15" fmla="*/ 1763 h 99"/>
                  <a:gd name="T16" fmla="*/ 2777 w 254"/>
                  <a:gd name="T17" fmla="*/ 1613 h 99"/>
                  <a:gd name="T18" fmla="*/ 3280 w 254"/>
                  <a:gd name="T19" fmla="*/ 1728 h 99"/>
                  <a:gd name="T20" fmla="*/ 3561 w 254"/>
                  <a:gd name="T21" fmla="*/ 1763 h 99"/>
                  <a:gd name="T22" fmla="*/ 3989 w 254"/>
                  <a:gd name="T23" fmla="*/ 1629 h 99"/>
                  <a:gd name="T24" fmla="*/ 3989 w 254"/>
                  <a:gd name="T25" fmla="*/ 1101 h 9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4" h="99">
                    <a:moveTo>
                      <a:pt x="254" y="58"/>
                    </a:moveTo>
                    <a:cubicBezTo>
                      <a:pt x="253" y="57"/>
                      <a:pt x="242" y="48"/>
                      <a:pt x="217" y="30"/>
                    </a:cubicBezTo>
                    <a:cubicBezTo>
                      <a:pt x="192" y="11"/>
                      <a:pt x="161" y="0"/>
                      <a:pt x="106" y="28"/>
                    </a:cubicBezTo>
                    <a:cubicBezTo>
                      <a:pt x="52" y="55"/>
                      <a:pt x="9" y="60"/>
                      <a:pt x="0" y="8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7" y="83"/>
                      <a:pt x="16" y="80"/>
                      <a:pt x="27" y="78"/>
                    </a:cubicBezTo>
                    <a:cubicBezTo>
                      <a:pt x="51" y="75"/>
                      <a:pt x="80" y="76"/>
                      <a:pt x="102" y="85"/>
                    </a:cubicBezTo>
                    <a:cubicBezTo>
                      <a:pt x="107" y="87"/>
                      <a:pt x="117" y="93"/>
                      <a:pt x="129" y="93"/>
                    </a:cubicBezTo>
                    <a:cubicBezTo>
                      <a:pt x="141" y="90"/>
                      <a:pt x="152" y="84"/>
                      <a:pt x="177" y="85"/>
                    </a:cubicBezTo>
                    <a:cubicBezTo>
                      <a:pt x="191" y="85"/>
                      <a:pt x="201" y="86"/>
                      <a:pt x="209" y="91"/>
                    </a:cubicBezTo>
                    <a:cubicBezTo>
                      <a:pt x="217" y="99"/>
                      <a:pt x="225" y="94"/>
                      <a:pt x="227" y="93"/>
                    </a:cubicBezTo>
                    <a:cubicBezTo>
                      <a:pt x="234" y="83"/>
                      <a:pt x="248" y="84"/>
                      <a:pt x="254" y="86"/>
                    </a:cubicBezTo>
                    <a:lnTo>
                      <a:pt x="254" y="58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4" name="Freeform 259">
                <a:extLst>
                  <a:ext uri="{FF2B5EF4-FFF2-40B4-BE49-F238E27FC236}">
                    <a16:creationId xmlns:a16="http://schemas.microsoft.com/office/drawing/2014/main" id="{B253757E-A0A9-4C56-8BD9-11DFA6FFC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557"/>
                <a:ext cx="950" cy="390"/>
              </a:xfrm>
              <a:custGeom>
                <a:avLst/>
                <a:gdLst>
                  <a:gd name="T0" fmla="*/ 0 w 380"/>
                  <a:gd name="T1" fmla="*/ 2268 h 146"/>
                  <a:gd name="T2" fmla="*/ 958 w 380"/>
                  <a:gd name="T3" fmla="*/ 2361 h 146"/>
                  <a:gd name="T4" fmla="*/ 1313 w 380"/>
                  <a:gd name="T5" fmla="*/ 2361 h 146"/>
                  <a:gd name="T6" fmla="*/ 2220 w 380"/>
                  <a:gd name="T7" fmla="*/ 2156 h 146"/>
                  <a:gd name="T8" fmla="*/ 3175 w 380"/>
                  <a:gd name="T9" fmla="*/ 2463 h 146"/>
                  <a:gd name="T10" fmla="*/ 3533 w 380"/>
                  <a:gd name="T11" fmla="*/ 2383 h 146"/>
                  <a:gd name="T12" fmla="*/ 4208 w 380"/>
                  <a:gd name="T13" fmla="*/ 2233 h 146"/>
                  <a:gd name="T14" fmla="*/ 5500 w 380"/>
                  <a:gd name="T15" fmla="*/ 2612 h 146"/>
                  <a:gd name="T16" fmla="*/ 5550 w 380"/>
                  <a:gd name="T17" fmla="*/ 2690 h 146"/>
                  <a:gd name="T18" fmla="*/ 5550 w 380"/>
                  <a:gd name="T19" fmla="*/ 2690 h 146"/>
                  <a:gd name="T20" fmla="*/ 5783 w 380"/>
                  <a:gd name="T21" fmla="*/ 2305 h 146"/>
                  <a:gd name="T22" fmla="*/ 5770 w 380"/>
                  <a:gd name="T23" fmla="*/ 2305 h 146"/>
                  <a:gd name="T24" fmla="*/ 5770 w 380"/>
                  <a:gd name="T25" fmla="*/ 2233 h 146"/>
                  <a:gd name="T26" fmla="*/ 5938 w 380"/>
                  <a:gd name="T27" fmla="*/ 1963 h 146"/>
                  <a:gd name="T28" fmla="*/ 5938 w 380"/>
                  <a:gd name="T29" fmla="*/ 1963 h 146"/>
                  <a:gd name="T30" fmla="*/ 3208 w 380"/>
                  <a:gd name="T31" fmla="*/ 150 h 146"/>
                  <a:gd name="T32" fmla="*/ 1470 w 380"/>
                  <a:gd name="T33" fmla="*/ 1071 h 146"/>
                  <a:gd name="T34" fmla="*/ 33 w 380"/>
                  <a:gd name="T35" fmla="*/ 1734 h 146"/>
                  <a:gd name="T36" fmla="*/ 0 w 380"/>
                  <a:gd name="T37" fmla="*/ 1755 h 146"/>
                  <a:gd name="T38" fmla="*/ 0 w 380"/>
                  <a:gd name="T39" fmla="*/ 2268 h 1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80" h="146">
                    <a:moveTo>
                      <a:pt x="0" y="119"/>
                    </a:moveTo>
                    <a:cubicBezTo>
                      <a:pt x="18" y="121"/>
                      <a:pt x="46" y="118"/>
                      <a:pt x="61" y="124"/>
                    </a:cubicBezTo>
                    <a:cubicBezTo>
                      <a:pt x="65" y="125"/>
                      <a:pt x="80" y="125"/>
                      <a:pt x="84" y="124"/>
                    </a:cubicBezTo>
                    <a:cubicBezTo>
                      <a:pt x="96" y="118"/>
                      <a:pt x="117" y="115"/>
                      <a:pt x="142" y="113"/>
                    </a:cubicBezTo>
                    <a:cubicBezTo>
                      <a:pt x="168" y="111"/>
                      <a:pt x="189" y="120"/>
                      <a:pt x="203" y="129"/>
                    </a:cubicBezTo>
                    <a:cubicBezTo>
                      <a:pt x="207" y="132"/>
                      <a:pt x="225" y="126"/>
                      <a:pt x="226" y="125"/>
                    </a:cubicBezTo>
                    <a:cubicBezTo>
                      <a:pt x="235" y="118"/>
                      <a:pt x="247" y="114"/>
                      <a:pt x="269" y="117"/>
                    </a:cubicBezTo>
                    <a:cubicBezTo>
                      <a:pt x="316" y="124"/>
                      <a:pt x="339" y="123"/>
                      <a:pt x="352" y="137"/>
                    </a:cubicBezTo>
                    <a:cubicBezTo>
                      <a:pt x="357" y="142"/>
                      <a:pt x="358" y="146"/>
                      <a:pt x="355" y="141"/>
                    </a:cubicBezTo>
                    <a:cubicBezTo>
                      <a:pt x="355" y="141"/>
                      <a:pt x="355" y="141"/>
                      <a:pt x="355" y="141"/>
                    </a:cubicBezTo>
                    <a:cubicBezTo>
                      <a:pt x="358" y="133"/>
                      <a:pt x="362" y="126"/>
                      <a:pt x="370" y="121"/>
                    </a:cubicBezTo>
                    <a:cubicBezTo>
                      <a:pt x="370" y="121"/>
                      <a:pt x="370" y="121"/>
                      <a:pt x="369" y="121"/>
                    </a:cubicBezTo>
                    <a:cubicBezTo>
                      <a:pt x="369" y="117"/>
                      <a:pt x="369" y="117"/>
                      <a:pt x="369" y="117"/>
                    </a:cubicBezTo>
                    <a:cubicBezTo>
                      <a:pt x="371" y="112"/>
                      <a:pt x="375" y="107"/>
                      <a:pt x="380" y="103"/>
                    </a:cubicBezTo>
                    <a:cubicBezTo>
                      <a:pt x="380" y="103"/>
                      <a:pt x="380" y="103"/>
                      <a:pt x="380" y="103"/>
                    </a:cubicBezTo>
                    <a:cubicBezTo>
                      <a:pt x="344" y="90"/>
                      <a:pt x="245" y="0"/>
                      <a:pt x="205" y="8"/>
                    </a:cubicBezTo>
                    <a:cubicBezTo>
                      <a:pt x="185" y="12"/>
                      <a:pt x="136" y="39"/>
                      <a:pt x="94" y="56"/>
                    </a:cubicBezTo>
                    <a:cubicBezTo>
                      <a:pt x="55" y="72"/>
                      <a:pt x="20" y="82"/>
                      <a:pt x="2" y="91"/>
                    </a:cubicBezTo>
                    <a:cubicBezTo>
                      <a:pt x="0" y="92"/>
                      <a:pt x="0" y="92"/>
                      <a:pt x="0" y="9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5" name="Freeform 260">
                <a:extLst>
                  <a:ext uri="{FF2B5EF4-FFF2-40B4-BE49-F238E27FC236}">
                    <a16:creationId xmlns:a16="http://schemas.microsoft.com/office/drawing/2014/main" id="{63CFB185-6946-41FC-BB74-61CE3D989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312"/>
                <a:ext cx="492" cy="491"/>
              </a:xfrm>
              <a:custGeom>
                <a:avLst/>
                <a:gdLst>
                  <a:gd name="T0" fmla="*/ 2415 w 197"/>
                  <a:gd name="T1" fmla="*/ 1254 h 184"/>
                  <a:gd name="T2" fmla="*/ 30 w 197"/>
                  <a:gd name="T3" fmla="*/ 0 h 184"/>
                  <a:gd name="T4" fmla="*/ 0 w 197"/>
                  <a:gd name="T5" fmla="*/ 0 h 184"/>
                  <a:gd name="T6" fmla="*/ 0 w 197"/>
                  <a:gd name="T7" fmla="*/ 3496 h 184"/>
                  <a:gd name="T8" fmla="*/ 30 w 197"/>
                  <a:gd name="T9" fmla="*/ 3474 h 184"/>
                  <a:gd name="T10" fmla="*/ 1466 w 197"/>
                  <a:gd name="T11" fmla="*/ 2813 h 184"/>
                  <a:gd name="T12" fmla="*/ 3069 w 197"/>
                  <a:gd name="T13" fmla="*/ 1959 h 184"/>
                  <a:gd name="T14" fmla="*/ 3069 w 197"/>
                  <a:gd name="T15" fmla="*/ 1937 h 184"/>
                  <a:gd name="T16" fmla="*/ 2415 w 197"/>
                  <a:gd name="T17" fmla="*/ 1254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7" h="184">
                    <a:moveTo>
                      <a:pt x="155" y="66"/>
                    </a:moveTo>
                    <a:cubicBezTo>
                      <a:pt x="114" y="51"/>
                      <a:pt x="35" y="15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" y="183"/>
                      <a:pt x="2" y="183"/>
                      <a:pt x="2" y="183"/>
                    </a:cubicBezTo>
                    <a:cubicBezTo>
                      <a:pt x="20" y="174"/>
                      <a:pt x="55" y="164"/>
                      <a:pt x="94" y="148"/>
                    </a:cubicBezTo>
                    <a:cubicBezTo>
                      <a:pt x="131" y="133"/>
                      <a:pt x="173" y="111"/>
                      <a:pt x="197" y="103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5" y="81"/>
                      <a:pt x="155" y="6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6" name="Freeform 261">
                <a:extLst>
                  <a:ext uri="{FF2B5EF4-FFF2-40B4-BE49-F238E27FC236}">
                    <a16:creationId xmlns:a16="http://schemas.microsoft.com/office/drawing/2014/main" id="{F38CB2A0-D9E0-442C-8B12-8A176764D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296"/>
                <a:ext cx="397" cy="256"/>
              </a:xfrm>
              <a:custGeom>
                <a:avLst/>
                <a:gdLst>
                  <a:gd name="T0" fmla="*/ 342 w 159"/>
                  <a:gd name="T1" fmla="*/ 0 h 96"/>
                  <a:gd name="T2" fmla="*/ 12 w 159"/>
                  <a:gd name="T3" fmla="*/ 21 h 96"/>
                  <a:gd name="T4" fmla="*/ 0 w 159"/>
                  <a:gd name="T5" fmla="*/ 77 h 96"/>
                  <a:gd name="T6" fmla="*/ 0 w 159"/>
                  <a:gd name="T7" fmla="*/ 1672 h 96"/>
                  <a:gd name="T8" fmla="*/ 62 w 159"/>
                  <a:gd name="T9" fmla="*/ 1672 h 96"/>
                  <a:gd name="T10" fmla="*/ 1808 w 159"/>
                  <a:gd name="T11" fmla="*/ 1459 h 96"/>
                  <a:gd name="T12" fmla="*/ 2474 w 159"/>
                  <a:gd name="T13" fmla="*/ 1003 h 96"/>
                  <a:gd name="T14" fmla="*/ 2474 w 159"/>
                  <a:gd name="T15" fmla="*/ 968 h 96"/>
                  <a:gd name="T16" fmla="*/ 342 w 159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9" h="96">
                    <a:moveTo>
                      <a:pt x="22" y="0"/>
                    </a:moveTo>
                    <a:cubicBezTo>
                      <a:pt x="16" y="1"/>
                      <a:pt x="9" y="1"/>
                      <a:pt x="1" y="1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39" y="96"/>
                      <a:pt x="79" y="93"/>
                      <a:pt x="116" y="77"/>
                    </a:cubicBezTo>
                    <a:cubicBezTo>
                      <a:pt x="135" y="69"/>
                      <a:pt x="151" y="61"/>
                      <a:pt x="159" y="53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97" y="44"/>
                      <a:pt x="53" y="23"/>
                      <a:pt x="2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7" name="Freeform 262">
                <a:extLst>
                  <a:ext uri="{FF2B5EF4-FFF2-40B4-BE49-F238E27FC236}">
                    <a16:creationId xmlns:a16="http://schemas.microsoft.com/office/drawing/2014/main" id="{7B5C8408-D594-42A6-AA9B-3CC842713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203"/>
                <a:ext cx="661" cy="325"/>
              </a:xfrm>
              <a:custGeom>
                <a:avLst/>
                <a:gdLst>
                  <a:gd name="T0" fmla="*/ 4144 w 264"/>
                  <a:gd name="T1" fmla="*/ 682 h 122"/>
                  <a:gd name="T2" fmla="*/ 2339 w 264"/>
                  <a:gd name="T3" fmla="*/ 226 h 122"/>
                  <a:gd name="T4" fmla="*/ 1975 w 264"/>
                  <a:gd name="T5" fmla="*/ 35 h 122"/>
                  <a:gd name="T6" fmla="*/ 1975 w 264"/>
                  <a:gd name="T7" fmla="*/ 35 h 122"/>
                  <a:gd name="T8" fmla="*/ 1975 w 264"/>
                  <a:gd name="T9" fmla="*/ 77 h 122"/>
                  <a:gd name="T10" fmla="*/ 1034 w 264"/>
                  <a:gd name="T11" fmla="*/ 77 h 122"/>
                  <a:gd name="T12" fmla="*/ 0 w 264"/>
                  <a:gd name="T13" fmla="*/ 285 h 122"/>
                  <a:gd name="T14" fmla="*/ 0 w 264"/>
                  <a:gd name="T15" fmla="*/ 285 h 122"/>
                  <a:gd name="T16" fmla="*/ 501 w 264"/>
                  <a:gd name="T17" fmla="*/ 703 h 122"/>
                  <a:gd name="T18" fmla="*/ 626 w 264"/>
                  <a:gd name="T19" fmla="*/ 831 h 122"/>
                  <a:gd name="T20" fmla="*/ 646 w 264"/>
                  <a:gd name="T21" fmla="*/ 852 h 122"/>
                  <a:gd name="T22" fmla="*/ 676 w 264"/>
                  <a:gd name="T23" fmla="*/ 887 h 122"/>
                  <a:gd name="T24" fmla="*/ 689 w 264"/>
                  <a:gd name="T25" fmla="*/ 887 h 122"/>
                  <a:gd name="T26" fmla="*/ 739 w 264"/>
                  <a:gd name="T27" fmla="*/ 930 h 122"/>
                  <a:gd name="T28" fmla="*/ 751 w 264"/>
                  <a:gd name="T29" fmla="*/ 943 h 122"/>
                  <a:gd name="T30" fmla="*/ 801 w 264"/>
                  <a:gd name="T31" fmla="*/ 986 h 122"/>
                  <a:gd name="T32" fmla="*/ 814 w 264"/>
                  <a:gd name="T33" fmla="*/ 1002 h 122"/>
                  <a:gd name="T34" fmla="*/ 866 w 264"/>
                  <a:gd name="T35" fmla="*/ 1023 h 122"/>
                  <a:gd name="T36" fmla="*/ 879 w 264"/>
                  <a:gd name="T37" fmla="*/ 1044 h 122"/>
                  <a:gd name="T38" fmla="*/ 929 w 264"/>
                  <a:gd name="T39" fmla="*/ 1079 h 122"/>
                  <a:gd name="T40" fmla="*/ 959 w 264"/>
                  <a:gd name="T41" fmla="*/ 1100 h 122"/>
                  <a:gd name="T42" fmla="*/ 1004 w 264"/>
                  <a:gd name="T43" fmla="*/ 1114 h 122"/>
                  <a:gd name="T44" fmla="*/ 1034 w 264"/>
                  <a:gd name="T45" fmla="*/ 1135 h 122"/>
                  <a:gd name="T46" fmla="*/ 1084 w 264"/>
                  <a:gd name="T47" fmla="*/ 1172 h 122"/>
                  <a:gd name="T48" fmla="*/ 1117 w 264"/>
                  <a:gd name="T49" fmla="*/ 1193 h 122"/>
                  <a:gd name="T50" fmla="*/ 1179 w 264"/>
                  <a:gd name="T51" fmla="*/ 1207 h 122"/>
                  <a:gd name="T52" fmla="*/ 1192 w 264"/>
                  <a:gd name="T53" fmla="*/ 1228 h 122"/>
                  <a:gd name="T54" fmla="*/ 1254 w 264"/>
                  <a:gd name="T55" fmla="*/ 1263 h 122"/>
                  <a:gd name="T56" fmla="*/ 1284 w 264"/>
                  <a:gd name="T57" fmla="*/ 1263 h 122"/>
                  <a:gd name="T58" fmla="*/ 1347 w 264"/>
                  <a:gd name="T59" fmla="*/ 1305 h 122"/>
                  <a:gd name="T60" fmla="*/ 1367 w 264"/>
                  <a:gd name="T61" fmla="*/ 1319 h 122"/>
                  <a:gd name="T62" fmla="*/ 1442 w 264"/>
                  <a:gd name="T63" fmla="*/ 1361 h 122"/>
                  <a:gd name="T64" fmla="*/ 1460 w 264"/>
                  <a:gd name="T65" fmla="*/ 1361 h 122"/>
                  <a:gd name="T66" fmla="*/ 1535 w 264"/>
                  <a:gd name="T67" fmla="*/ 1399 h 122"/>
                  <a:gd name="T68" fmla="*/ 1555 w 264"/>
                  <a:gd name="T69" fmla="*/ 1399 h 122"/>
                  <a:gd name="T70" fmla="*/ 1630 w 264"/>
                  <a:gd name="T71" fmla="*/ 1433 h 122"/>
                  <a:gd name="T72" fmla="*/ 1630 w 264"/>
                  <a:gd name="T73" fmla="*/ 1455 h 122"/>
                  <a:gd name="T74" fmla="*/ 3235 w 264"/>
                  <a:gd name="T75" fmla="*/ 2043 h 122"/>
                  <a:gd name="T76" fmla="*/ 3235 w 264"/>
                  <a:gd name="T77" fmla="*/ 2043 h 122"/>
                  <a:gd name="T78" fmla="*/ 3393 w 264"/>
                  <a:gd name="T79" fmla="*/ 2081 h 122"/>
                  <a:gd name="T80" fmla="*/ 4144 w 264"/>
                  <a:gd name="T81" fmla="*/ 2307 h 122"/>
                  <a:gd name="T82" fmla="*/ 4144 w 264"/>
                  <a:gd name="T83" fmla="*/ 682 h 1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4" h="122">
                    <a:moveTo>
                      <a:pt x="264" y="36"/>
                    </a:moveTo>
                    <a:cubicBezTo>
                      <a:pt x="238" y="34"/>
                      <a:pt x="185" y="30"/>
                      <a:pt x="149" y="12"/>
                    </a:cubicBezTo>
                    <a:cubicBezTo>
                      <a:pt x="140" y="7"/>
                      <a:pt x="133" y="4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3"/>
                      <a:pt x="126" y="4"/>
                      <a:pt x="126" y="4"/>
                    </a:cubicBezTo>
                    <a:cubicBezTo>
                      <a:pt x="121" y="7"/>
                      <a:pt x="90" y="0"/>
                      <a:pt x="66" y="4"/>
                    </a:cubicBezTo>
                    <a:cubicBezTo>
                      <a:pt x="50" y="6"/>
                      <a:pt x="25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23"/>
                      <a:pt x="31" y="33"/>
                      <a:pt x="32" y="37"/>
                    </a:cubicBezTo>
                    <a:cubicBezTo>
                      <a:pt x="34" y="40"/>
                      <a:pt x="37" y="42"/>
                      <a:pt x="40" y="44"/>
                    </a:cubicBezTo>
                    <a:cubicBezTo>
                      <a:pt x="40" y="44"/>
                      <a:pt x="40" y="45"/>
                      <a:pt x="41" y="45"/>
                    </a:cubicBezTo>
                    <a:cubicBezTo>
                      <a:pt x="41" y="45"/>
                      <a:pt x="42" y="46"/>
                      <a:pt x="43" y="47"/>
                    </a:cubicBezTo>
                    <a:cubicBezTo>
                      <a:pt x="43" y="47"/>
                      <a:pt x="44" y="47"/>
                      <a:pt x="44" y="47"/>
                    </a:cubicBezTo>
                    <a:cubicBezTo>
                      <a:pt x="45" y="48"/>
                      <a:pt x="46" y="49"/>
                      <a:pt x="47" y="49"/>
                    </a:cubicBezTo>
                    <a:cubicBezTo>
                      <a:pt x="47" y="49"/>
                      <a:pt x="47" y="50"/>
                      <a:pt x="48" y="50"/>
                    </a:cubicBezTo>
                    <a:cubicBezTo>
                      <a:pt x="49" y="51"/>
                      <a:pt x="50" y="51"/>
                      <a:pt x="51" y="52"/>
                    </a:cubicBezTo>
                    <a:cubicBezTo>
                      <a:pt x="51" y="52"/>
                      <a:pt x="52" y="52"/>
                      <a:pt x="52" y="53"/>
                    </a:cubicBezTo>
                    <a:cubicBezTo>
                      <a:pt x="53" y="53"/>
                      <a:pt x="54" y="54"/>
                      <a:pt x="55" y="54"/>
                    </a:cubicBezTo>
                    <a:cubicBezTo>
                      <a:pt x="55" y="54"/>
                      <a:pt x="56" y="55"/>
                      <a:pt x="56" y="55"/>
                    </a:cubicBezTo>
                    <a:cubicBezTo>
                      <a:pt x="57" y="56"/>
                      <a:pt x="58" y="56"/>
                      <a:pt x="59" y="57"/>
                    </a:cubicBezTo>
                    <a:cubicBezTo>
                      <a:pt x="60" y="57"/>
                      <a:pt x="61" y="57"/>
                      <a:pt x="61" y="58"/>
                    </a:cubicBezTo>
                    <a:cubicBezTo>
                      <a:pt x="62" y="58"/>
                      <a:pt x="63" y="59"/>
                      <a:pt x="64" y="59"/>
                    </a:cubicBezTo>
                    <a:cubicBezTo>
                      <a:pt x="65" y="60"/>
                      <a:pt x="65" y="60"/>
                      <a:pt x="66" y="60"/>
                    </a:cubicBezTo>
                    <a:cubicBezTo>
                      <a:pt x="67" y="61"/>
                      <a:pt x="68" y="61"/>
                      <a:pt x="69" y="62"/>
                    </a:cubicBezTo>
                    <a:cubicBezTo>
                      <a:pt x="70" y="62"/>
                      <a:pt x="71" y="62"/>
                      <a:pt x="71" y="63"/>
                    </a:cubicBezTo>
                    <a:cubicBezTo>
                      <a:pt x="72" y="63"/>
                      <a:pt x="73" y="64"/>
                      <a:pt x="75" y="64"/>
                    </a:cubicBezTo>
                    <a:cubicBezTo>
                      <a:pt x="75" y="65"/>
                      <a:pt x="76" y="65"/>
                      <a:pt x="76" y="65"/>
                    </a:cubicBezTo>
                    <a:cubicBezTo>
                      <a:pt x="78" y="66"/>
                      <a:pt x="79" y="66"/>
                      <a:pt x="80" y="67"/>
                    </a:cubicBezTo>
                    <a:cubicBezTo>
                      <a:pt x="81" y="67"/>
                      <a:pt x="81" y="67"/>
                      <a:pt x="82" y="67"/>
                    </a:cubicBezTo>
                    <a:cubicBezTo>
                      <a:pt x="83" y="68"/>
                      <a:pt x="85" y="69"/>
                      <a:pt x="86" y="69"/>
                    </a:cubicBezTo>
                    <a:cubicBezTo>
                      <a:pt x="86" y="69"/>
                      <a:pt x="87" y="70"/>
                      <a:pt x="87" y="70"/>
                    </a:cubicBezTo>
                    <a:cubicBezTo>
                      <a:pt x="89" y="70"/>
                      <a:pt x="90" y="71"/>
                      <a:pt x="92" y="72"/>
                    </a:cubicBezTo>
                    <a:cubicBezTo>
                      <a:pt x="92" y="72"/>
                      <a:pt x="93" y="72"/>
                      <a:pt x="93" y="72"/>
                    </a:cubicBezTo>
                    <a:cubicBezTo>
                      <a:pt x="95" y="73"/>
                      <a:pt x="96" y="73"/>
                      <a:pt x="98" y="74"/>
                    </a:cubicBezTo>
                    <a:cubicBezTo>
                      <a:pt x="98" y="74"/>
                      <a:pt x="99" y="74"/>
                      <a:pt x="99" y="74"/>
                    </a:cubicBezTo>
                    <a:cubicBezTo>
                      <a:pt x="101" y="75"/>
                      <a:pt x="102" y="76"/>
                      <a:pt x="104" y="76"/>
                    </a:cubicBezTo>
                    <a:cubicBezTo>
                      <a:pt x="104" y="76"/>
                      <a:pt x="104" y="77"/>
                      <a:pt x="104" y="77"/>
                    </a:cubicBezTo>
                    <a:cubicBezTo>
                      <a:pt x="137" y="89"/>
                      <a:pt x="174" y="100"/>
                      <a:pt x="206" y="108"/>
                    </a:cubicBezTo>
                    <a:cubicBezTo>
                      <a:pt x="206" y="108"/>
                      <a:pt x="206" y="108"/>
                      <a:pt x="206" y="108"/>
                    </a:cubicBezTo>
                    <a:cubicBezTo>
                      <a:pt x="209" y="109"/>
                      <a:pt x="212" y="110"/>
                      <a:pt x="216" y="110"/>
                    </a:cubicBezTo>
                    <a:cubicBezTo>
                      <a:pt x="236" y="116"/>
                      <a:pt x="253" y="119"/>
                      <a:pt x="264" y="122"/>
                    </a:cubicBezTo>
                    <a:lnTo>
                      <a:pt x="264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8" name="Freeform 263">
                <a:extLst>
                  <a:ext uri="{FF2B5EF4-FFF2-40B4-BE49-F238E27FC236}">
                    <a16:creationId xmlns:a16="http://schemas.microsoft.com/office/drawing/2014/main" id="{E444C8E3-F73B-4CD2-8128-336A04CB0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496"/>
                <a:ext cx="870" cy="315"/>
              </a:xfrm>
              <a:custGeom>
                <a:avLst/>
                <a:gdLst>
                  <a:gd name="T0" fmla="*/ 1895 w 348"/>
                  <a:gd name="T1" fmla="*/ 21 h 118"/>
                  <a:gd name="T2" fmla="*/ 1895 w 348"/>
                  <a:gd name="T3" fmla="*/ 0 h 118"/>
                  <a:gd name="T4" fmla="*/ 1908 w 348"/>
                  <a:gd name="T5" fmla="*/ 0 h 118"/>
                  <a:gd name="T6" fmla="*/ 1813 w 348"/>
                  <a:gd name="T7" fmla="*/ 35 h 118"/>
                  <a:gd name="T8" fmla="*/ 63 w 348"/>
                  <a:gd name="T9" fmla="*/ 248 h 118"/>
                  <a:gd name="T10" fmla="*/ 0 w 348"/>
                  <a:gd name="T11" fmla="*/ 248 h 118"/>
                  <a:gd name="T12" fmla="*/ 0 w 348"/>
                  <a:gd name="T13" fmla="*/ 1239 h 118"/>
                  <a:gd name="T14" fmla="*/ 20 w 348"/>
                  <a:gd name="T15" fmla="*/ 1239 h 118"/>
                  <a:gd name="T16" fmla="*/ 1550 w 348"/>
                  <a:gd name="T17" fmla="*/ 2037 h 118"/>
                  <a:gd name="T18" fmla="*/ 4050 w 348"/>
                  <a:gd name="T19" fmla="*/ 1618 h 118"/>
                  <a:gd name="T20" fmla="*/ 5375 w 348"/>
                  <a:gd name="T21" fmla="*/ 1105 h 118"/>
                  <a:gd name="T22" fmla="*/ 5438 w 348"/>
                  <a:gd name="T23" fmla="*/ 833 h 118"/>
                  <a:gd name="T24" fmla="*/ 5395 w 348"/>
                  <a:gd name="T25" fmla="*/ 798 h 118"/>
                  <a:gd name="T26" fmla="*/ 1895 w 348"/>
                  <a:gd name="T27" fmla="*/ 21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8" h="118">
                    <a:moveTo>
                      <a:pt x="121" y="1"/>
                    </a:moveTo>
                    <a:cubicBezTo>
                      <a:pt x="121" y="1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2" y="0"/>
                    </a:cubicBezTo>
                    <a:cubicBezTo>
                      <a:pt x="120" y="1"/>
                      <a:pt x="118" y="1"/>
                      <a:pt x="116" y="2"/>
                    </a:cubicBezTo>
                    <a:cubicBezTo>
                      <a:pt x="79" y="18"/>
                      <a:pt x="39" y="21"/>
                      <a:pt x="4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0" y="76"/>
                      <a:pt x="63" y="101"/>
                      <a:pt x="99" y="107"/>
                    </a:cubicBezTo>
                    <a:cubicBezTo>
                      <a:pt x="161" y="118"/>
                      <a:pt x="222" y="91"/>
                      <a:pt x="259" y="85"/>
                    </a:cubicBezTo>
                    <a:cubicBezTo>
                      <a:pt x="286" y="78"/>
                      <a:pt x="341" y="64"/>
                      <a:pt x="344" y="58"/>
                    </a:cubicBezTo>
                    <a:cubicBezTo>
                      <a:pt x="347" y="52"/>
                      <a:pt x="348" y="44"/>
                      <a:pt x="348" y="44"/>
                    </a:cubicBezTo>
                    <a:cubicBezTo>
                      <a:pt x="348" y="44"/>
                      <a:pt x="347" y="44"/>
                      <a:pt x="345" y="42"/>
                    </a:cubicBezTo>
                    <a:cubicBezTo>
                      <a:pt x="255" y="43"/>
                      <a:pt x="147" y="18"/>
                      <a:pt x="12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9" name="Freeform 264">
                <a:extLst>
                  <a:ext uri="{FF2B5EF4-FFF2-40B4-BE49-F238E27FC236}">
                    <a16:creationId xmlns:a16="http://schemas.microsoft.com/office/drawing/2014/main" id="{DA00D968-4FFA-406B-A32C-D852364CE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669"/>
                <a:ext cx="175" cy="179"/>
              </a:xfrm>
              <a:custGeom>
                <a:avLst/>
                <a:gdLst>
                  <a:gd name="T0" fmla="*/ 20 w 70"/>
                  <a:gd name="T1" fmla="*/ 0 h 67"/>
                  <a:gd name="T2" fmla="*/ 0 w 70"/>
                  <a:gd name="T3" fmla="*/ 0 h 67"/>
                  <a:gd name="T4" fmla="*/ 0 w 70"/>
                  <a:gd name="T5" fmla="*/ 1277 h 67"/>
                  <a:gd name="T6" fmla="*/ 1095 w 70"/>
                  <a:gd name="T7" fmla="*/ 671 h 67"/>
                  <a:gd name="T8" fmla="*/ 1095 w 70"/>
                  <a:gd name="T9" fmla="*/ 649 h 67"/>
                  <a:gd name="T10" fmla="*/ 20 w 70"/>
                  <a:gd name="T11" fmla="*/ 0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6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22" y="60"/>
                      <a:pt x="70" y="53"/>
                      <a:pt x="70" y="35"/>
                    </a:cubicBezTo>
                    <a:cubicBezTo>
                      <a:pt x="70" y="35"/>
                      <a:pt x="70" y="35"/>
                      <a:pt x="70" y="34"/>
                    </a:cubicBezTo>
                    <a:cubicBezTo>
                      <a:pt x="42" y="24"/>
                      <a:pt x="15" y="8"/>
                      <a:pt x="1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0" name="Freeform 265">
                <a:extLst>
                  <a:ext uri="{FF2B5EF4-FFF2-40B4-BE49-F238E27FC236}">
                    <a16:creationId xmlns:a16="http://schemas.microsoft.com/office/drawing/2014/main" id="{7A0D5E7C-E334-4DBC-BF59-1D1E6E2B3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661"/>
                <a:ext cx="1088" cy="387"/>
              </a:xfrm>
              <a:custGeom>
                <a:avLst/>
                <a:gdLst>
                  <a:gd name="T0" fmla="*/ 4567 w 435"/>
                  <a:gd name="T1" fmla="*/ 0 h 145"/>
                  <a:gd name="T2" fmla="*/ 4555 w 435"/>
                  <a:gd name="T3" fmla="*/ 0 h 145"/>
                  <a:gd name="T4" fmla="*/ 3334 w 435"/>
                  <a:gd name="T5" fmla="*/ 435 h 145"/>
                  <a:gd name="T6" fmla="*/ 833 w 435"/>
                  <a:gd name="T7" fmla="*/ 854 h 145"/>
                  <a:gd name="T8" fmla="*/ 375 w 435"/>
                  <a:gd name="T9" fmla="*/ 705 h 145"/>
                  <a:gd name="T10" fmla="*/ 375 w 435"/>
                  <a:gd name="T11" fmla="*/ 705 h 145"/>
                  <a:gd name="T12" fmla="*/ 375 w 435"/>
                  <a:gd name="T13" fmla="*/ 721 h 145"/>
                  <a:gd name="T14" fmla="*/ 0 w 435"/>
                  <a:gd name="T15" fmla="*/ 1084 h 145"/>
                  <a:gd name="T16" fmla="*/ 3504 w 435"/>
                  <a:gd name="T17" fmla="*/ 2664 h 145"/>
                  <a:gd name="T18" fmla="*/ 6601 w 435"/>
                  <a:gd name="T19" fmla="*/ 1754 h 145"/>
                  <a:gd name="T20" fmla="*/ 6806 w 435"/>
                  <a:gd name="T21" fmla="*/ 1468 h 145"/>
                  <a:gd name="T22" fmla="*/ 4567 w 435"/>
                  <a:gd name="T23" fmla="*/ 0 h 1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" h="145">
                    <a:moveTo>
                      <a:pt x="292" y="0"/>
                    </a:moveTo>
                    <a:cubicBezTo>
                      <a:pt x="291" y="0"/>
                      <a:pt x="291" y="0"/>
                      <a:pt x="291" y="0"/>
                    </a:cubicBezTo>
                    <a:cubicBezTo>
                      <a:pt x="276" y="7"/>
                      <a:pt x="235" y="17"/>
                      <a:pt x="213" y="23"/>
                    </a:cubicBezTo>
                    <a:cubicBezTo>
                      <a:pt x="176" y="29"/>
                      <a:pt x="115" y="56"/>
                      <a:pt x="53" y="45"/>
                    </a:cubicBezTo>
                    <a:cubicBezTo>
                      <a:pt x="44" y="44"/>
                      <a:pt x="34" y="41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47"/>
                      <a:pt x="13" y="53"/>
                      <a:pt x="0" y="57"/>
                    </a:cubicBezTo>
                    <a:cubicBezTo>
                      <a:pt x="27" y="77"/>
                      <a:pt x="172" y="145"/>
                      <a:pt x="224" y="140"/>
                    </a:cubicBezTo>
                    <a:cubicBezTo>
                      <a:pt x="277" y="136"/>
                      <a:pt x="402" y="109"/>
                      <a:pt x="422" y="92"/>
                    </a:cubicBezTo>
                    <a:cubicBezTo>
                      <a:pt x="428" y="87"/>
                      <a:pt x="432" y="82"/>
                      <a:pt x="435" y="77"/>
                    </a:cubicBezTo>
                    <a:cubicBezTo>
                      <a:pt x="393" y="61"/>
                      <a:pt x="322" y="27"/>
                      <a:pt x="29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1" name="Freeform 266">
                <a:extLst>
                  <a:ext uri="{FF2B5EF4-FFF2-40B4-BE49-F238E27FC236}">
                    <a16:creationId xmlns:a16="http://schemas.microsoft.com/office/drawing/2014/main" id="{A4315797-46DB-428F-86AD-23EB5CD84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813"/>
                <a:ext cx="595" cy="499"/>
              </a:xfrm>
              <a:custGeom>
                <a:avLst/>
                <a:gdLst>
                  <a:gd name="T0" fmla="*/ 720 w 238"/>
                  <a:gd name="T1" fmla="*/ 0 h 187"/>
                  <a:gd name="T2" fmla="*/ 0 w 238"/>
                  <a:gd name="T3" fmla="*/ 248 h 187"/>
                  <a:gd name="T4" fmla="*/ 0 w 238"/>
                  <a:gd name="T5" fmla="*/ 3554 h 187"/>
                  <a:gd name="T6" fmla="*/ 3500 w 238"/>
                  <a:gd name="T7" fmla="*/ 2223 h 187"/>
                  <a:gd name="T8" fmla="*/ 3645 w 238"/>
                  <a:gd name="T9" fmla="*/ 1502 h 187"/>
                  <a:gd name="T10" fmla="*/ 720 w 238"/>
                  <a:gd name="T11" fmla="*/ 0 h 1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187">
                    <a:moveTo>
                      <a:pt x="46" y="0"/>
                    </a:moveTo>
                    <a:cubicBezTo>
                      <a:pt x="31" y="5"/>
                      <a:pt x="12" y="9"/>
                      <a:pt x="0" y="13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52" y="187"/>
                      <a:pt x="201" y="132"/>
                      <a:pt x="224" y="117"/>
                    </a:cubicBezTo>
                    <a:cubicBezTo>
                      <a:pt x="238" y="107"/>
                      <a:pt x="237" y="91"/>
                      <a:pt x="233" y="79"/>
                    </a:cubicBezTo>
                    <a:cubicBezTo>
                      <a:pt x="169" y="65"/>
                      <a:pt x="68" y="17"/>
                      <a:pt x="4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2" name="Freeform 267">
                <a:extLst>
                  <a:ext uri="{FF2B5EF4-FFF2-40B4-BE49-F238E27FC236}">
                    <a16:creationId xmlns:a16="http://schemas.microsoft.com/office/drawing/2014/main" id="{3191431F-E565-4FAF-958F-0C54F4144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099"/>
                <a:ext cx="1243" cy="421"/>
              </a:xfrm>
              <a:custGeom>
                <a:avLst/>
                <a:gdLst>
                  <a:gd name="T0" fmla="*/ 7776 w 497"/>
                  <a:gd name="T1" fmla="*/ 1966 h 158"/>
                  <a:gd name="T2" fmla="*/ 6443 w 497"/>
                  <a:gd name="T3" fmla="*/ 1100 h 158"/>
                  <a:gd name="T4" fmla="*/ 3504 w 497"/>
                  <a:gd name="T5" fmla="*/ 192 h 158"/>
                  <a:gd name="T6" fmla="*/ 0 w 497"/>
                  <a:gd name="T7" fmla="*/ 1513 h 158"/>
                  <a:gd name="T8" fmla="*/ 0 w 497"/>
                  <a:gd name="T9" fmla="*/ 1513 h 158"/>
                  <a:gd name="T10" fmla="*/ 33 w 497"/>
                  <a:gd name="T11" fmla="*/ 1513 h 158"/>
                  <a:gd name="T12" fmla="*/ 2426 w 497"/>
                  <a:gd name="T13" fmla="*/ 2763 h 158"/>
                  <a:gd name="T14" fmla="*/ 2771 w 497"/>
                  <a:gd name="T15" fmla="*/ 2990 h 158"/>
                  <a:gd name="T16" fmla="*/ 2771 w 497"/>
                  <a:gd name="T17" fmla="*/ 2968 h 158"/>
                  <a:gd name="T18" fmla="*/ 2814 w 497"/>
                  <a:gd name="T19" fmla="*/ 2931 h 158"/>
                  <a:gd name="T20" fmla="*/ 5410 w 497"/>
                  <a:gd name="T21" fmla="*/ 2422 h 158"/>
                  <a:gd name="T22" fmla="*/ 6255 w 497"/>
                  <a:gd name="T23" fmla="*/ 2649 h 158"/>
                  <a:gd name="T24" fmla="*/ 7776 w 497"/>
                  <a:gd name="T25" fmla="*/ 1966 h 1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7" h="158">
                    <a:moveTo>
                      <a:pt x="497" y="104"/>
                    </a:moveTo>
                    <a:cubicBezTo>
                      <a:pt x="480" y="93"/>
                      <a:pt x="453" y="78"/>
                      <a:pt x="412" y="58"/>
                    </a:cubicBezTo>
                    <a:cubicBezTo>
                      <a:pt x="328" y="19"/>
                      <a:pt x="251" y="0"/>
                      <a:pt x="224" y="10"/>
                    </a:cubicBezTo>
                    <a:cubicBezTo>
                      <a:pt x="201" y="25"/>
                      <a:pt x="52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35" y="95"/>
                      <a:pt x="114" y="131"/>
                      <a:pt x="155" y="146"/>
                    </a:cubicBezTo>
                    <a:cubicBezTo>
                      <a:pt x="164" y="150"/>
                      <a:pt x="172" y="154"/>
                      <a:pt x="177" y="158"/>
                    </a:cubicBezTo>
                    <a:cubicBezTo>
                      <a:pt x="177" y="157"/>
                      <a:pt x="177" y="157"/>
                      <a:pt x="177" y="157"/>
                    </a:cubicBezTo>
                    <a:cubicBezTo>
                      <a:pt x="180" y="155"/>
                      <a:pt x="180" y="155"/>
                      <a:pt x="180" y="155"/>
                    </a:cubicBezTo>
                    <a:cubicBezTo>
                      <a:pt x="210" y="144"/>
                      <a:pt x="298" y="123"/>
                      <a:pt x="346" y="128"/>
                    </a:cubicBezTo>
                    <a:cubicBezTo>
                      <a:pt x="360" y="129"/>
                      <a:pt x="379" y="133"/>
                      <a:pt x="400" y="140"/>
                    </a:cubicBezTo>
                    <a:cubicBezTo>
                      <a:pt x="420" y="128"/>
                      <a:pt x="458" y="115"/>
                      <a:pt x="497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3" name="Freeform 268">
                <a:extLst>
                  <a:ext uri="{FF2B5EF4-FFF2-40B4-BE49-F238E27FC236}">
                    <a16:creationId xmlns:a16="http://schemas.microsoft.com/office/drawing/2014/main" id="{9AAAF9E3-5F5C-425B-83EE-DE0CF3793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848"/>
                <a:ext cx="383" cy="464"/>
              </a:xfrm>
              <a:custGeom>
                <a:avLst/>
                <a:gdLst>
                  <a:gd name="T0" fmla="*/ 2401 w 153"/>
                  <a:gd name="T1" fmla="*/ 0 h 174"/>
                  <a:gd name="T2" fmla="*/ 2401 w 153"/>
                  <a:gd name="T3" fmla="*/ 0 h 174"/>
                  <a:gd name="T4" fmla="*/ 2401 w 153"/>
                  <a:gd name="T5" fmla="*/ 0 h 174"/>
                  <a:gd name="T6" fmla="*/ 613 w 153"/>
                  <a:gd name="T7" fmla="*/ 320 h 174"/>
                  <a:gd name="T8" fmla="*/ 175 w 153"/>
                  <a:gd name="T9" fmla="*/ 136 h 174"/>
                  <a:gd name="T10" fmla="*/ 0 w 153"/>
                  <a:gd name="T11" fmla="*/ 376 h 174"/>
                  <a:gd name="T12" fmla="*/ 20 w 153"/>
                  <a:gd name="T13" fmla="*/ 397 h 174"/>
                  <a:gd name="T14" fmla="*/ 2381 w 153"/>
                  <a:gd name="T15" fmla="*/ 3299 h 174"/>
                  <a:gd name="T16" fmla="*/ 2401 w 153"/>
                  <a:gd name="T17" fmla="*/ 3299 h 174"/>
                  <a:gd name="T18" fmla="*/ 2401 w 153"/>
                  <a:gd name="T19" fmla="*/ 0 h 1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3" h="174">
                    <a:moveTo>
                      <a:pt x="153" y="0"/>
                    </a:move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43" y="2"/>
                      <a:pt x="60" y="21"/>
                      <a:pt x="39" y="17"/>
                    </a:cubicBezTo>
                    <a:cubicBezTo>
                      <a:pt x="34" y="16"/>
                      <a:pt x="24" y="12"/>
                      <a:pt x="11" y="7"/>
                    </a:cubicBezTo>
                    <a:cubicBezTo>
                      <a:pt x="8" y="12"/>
                      <a:pt x="4" y="16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34"/>
                      <a:pt x="106" y="170"/>
                      <a:pt x="152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4" name="Freeform 269">
                <a:extLst>
                  <a:ext uri="{FF2B5EF4-FFF2-40B4-BE49-F238E27FC236}">
                    <a16:creationId xmlns:a16="http://schemas.microsoft.com/office/drawing/2014/main" id="{466B5DE0-A302-4CB3-ACD6-B6226228D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920"/>
                <a:ext cx="918" cy="456"/>
              </a:xfrm>
              <a:custGeom>
                <a:avLst/>
                <a:gdLst>
                  <a:gd name="T0" fmla="*/ 5743 w 367"/>
                  <a:gd name="T1" fmla="*/ 2653 h 171"/>
                  <a:gd name="T2" fmla="*/ 3817 w 367"/>
                  <a:gd name="T3" fmla="*/ 227 h 171"/>
                  <a:gd name="T4" fmla="*/ 3742 w 367"/>
                  <a:gd name="T5" fmla="*/ 149 h 171"/>
                  <a:gd name="T6" fmla="*/ 3504 w 367"/>
                  <a:gd name="T7" fmla="*/ 0 h 171"/>
                  <a:gd name="T8" fmla="*/ 533 w 367"/>
                  <a:gd name="T9" fmla="*/ 819 h 171"/>
                  <a:gd name="T10" fmla="*/ 125 w 367"/>
                  <a:gd name="T11" fmla="*/ 797 h 171"/>
                  <a:gd name="T12" fmla="*/ 0 w 367"/>
                  <a:gd name="T13" fmla="*/ 1024 h 171"/>
                  <a:gd name="T14" fmla="*/ 158 w 367"/>
                  <a:gd name="T15" fmla="*/ 1400 h 171"/>
                  <a:gd name="T16" fmla="*/ 2754 w 367"/>
                  <a:gd name="T17" fmla="*/ 2368 h 171"/>
                  <a:gd name="T18" fmla="*/ 4085 w 367"/>
                  <a:gd name="T19" fmla="*/ 3243 h 171"/>
                  <a:gd name="T20" fmla="*/ 5663 w 367"/>
                  <a:gd name="T21" fmla="*/ 2867 h 171"/>
                  <a:gd name="T22" fmla="*/ 5743 w 367"/>
                  <a:gd name="T23" fmla="*/ 2653 h 1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7" h="171">
                    <a:moveTo>
                      <a:pt x="367" y="140"/>
                    </a:moveTo>
                    <a:cubicBezTo>
                      <a:pt x="326" y="118"/>
                      <a:pt x="267" y="45"/>
                      <a:pt x="244" y="12"/>
                    </a:cubicBezTo>
                    <a:cubicBezTo>
                      <a:pt x="239" y="8"/>
                      <a:pt x="239" y="8"/>
                      <a:pt x="239" y="8"/>
                    </a:cubicBezTo>
                    <a:cubicBezTo>
                      <a:pt x="239" y="8"/>
                      <a:pt x="236" y="1"/>
                      <a:pt x="224" y="0"/>
                    </a:cubicBezTo>
                    <a:cubicBezTo>
                      <a:pt x="189" y="17"/>
                      <a:pt x="82" y="39"/>
                      <a:pt x="34" y="43"/>
                    </a:cubicBezTo>
                    <a:cubicBezTo>
                      <a:pt x="27" y="44"/>
                      <a:pt x="18" y="43"/>
                      <a:pt x="8" y="42"/>
                    </a:cubicBezTo>
                    <a:cubicBezTo>
                      <a:pt x="3" y="46"/>
                      <a:pt x="0" y="49"/>
                      <a:pt x="0" y="54"/>
                    </a:cubicBezTo>
                    <a:cubicBezTo>
                      <a:pt x="1" y="60"/>
                      <a:pt x="1" y="70"/>
                      <a:pt x="10" y="74"/>
                    </a:cubicBezTo>
                    <a:cubicBezTo>
                      <a:pt x="46" y="75"/>
                      <a:pt x="109" y="94"/>
                      <a:pt x="176" y="125"/>
                    </a:cubicBezTo>
                    <a:cubicBezTo>
                      <a:pt x="217" y="145"/>
                      <a:pt x="244" y="160"/>
                      <a:pt x="261" y="171"/>
                    </a:cubicBezTo>
                    <a:cubicBezTo>
                      <a:pt x="298" y="160"/>
                      <a:pt x="336" y="156"/>
                      <a:pt x="362" y="151"/>
                    </a:cubicBezTo>
                    <a:cubicBezTo>
                      <a:pt x="364" y="149"/>
                      <a:pt x="367" y="146"/>
                      <a:pt x="367" y="14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5" name="Freeform 270">
                <a:extLst>
                  <a:ext uri="{FF2B5EF4-FFF2-40B4-BE49-F238E27FC236}">
                    <a16:creationId xmlns:a16="http://schemas.microsoft.com/office/drawing/2014/main" id="{9F1857DE-4E4C-46B3-AFDF-8559D7073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563"/>
                <a:ext cx="701" cy="341"/>
              </a:xfrm>
              <a:custGeom>
                <a:avLst/>
                <a:gdLst>
                  <a:gd name="T0" fmla="*/ 4394 w 280"/>
                  <a:gd name="T1" fmla="*/ 759 h 128"/>
                  <a:gd name="T2" fmla="*/ 3485 w 280"/>
                  <a:gd name="T3" fmla="*/ 136 h 128"/>
                  <a:gd name="T4" fmla="*/ 3109 w 280"/>
                  <a:gd name="T5" fmla="*/ 21 h 128"/>
                  <a:gd name="T6" fmla="*/ 1021 w 280"/>
                  <a:gd name="T7" fmla="*/ 205 h 128"/>
                  <a:gd name="T8" fmla="*/ 33 w 280"/>
                  <a:gd name="T9" fmla="*/ 320 h 128"/>
                  <a:gd name="T10" fmla="*/ 83 w 280"/>
                  <a:gd name="T11" fmla="*/ 362 h 128"/>
                  <a:gd name="T12" fmla="*/ 20 w 280"/>
                  <a:gd name="T13" fmla="*/ 623 h 128"/>
                  <a:gd name="T14" fmla="*/ 145 w 280"/>
                  <a:gd name="T15" fmla="*/ 930 h 128"/>
                  <a:gd name="T16" fmla="*/ 2606 w 280"/>
                  <a:gd name="T17" fmla="*/ 2342 h 128"/>
                  <a:gd name="T18" fmla="*/ 4394 w 280"/>
                  <a:gd name="T19" fmla="*/ 2022 h 128"/>
                  <a:gd name="T20" fmla="*/ 4394 w 280"/>
                  <a:gd name="T21" fmla="*/ 759 h 1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" h="128">
                    <a:moveTo>
                      <a:pt x="280" y="40"/>
                    </a:moveTo>
                    <a:cubicBezTo>
                      <a:pt x="273" y="37"/>
                      <a:pt x="250" y="27"/>
                      <a:pt x="222" y="7"/>
                    </a:cubicBezTo>
                    <a:cubicBezTo>
                      <a:pt x="219" y="4"/>
                      <a:pt x="203" y="0"/>
                      <a:pt x="198" y="1"/>
                    </a:cubicBezTo>
                    <a:cubicBezTo>
                      <a:pt x="169" y="4"/>
                      <a:pt x="120" y="0"/>
                      <a:pt x="65" y="11"/>
                    </a:cubicBezTo>
                    <a:cubicBezTo>
                      <a:pt x="46" y="15"/>
                      <a:pt x="25" y="17"/>
                      <a:pt x="2" y="17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19"/>
                      <a:pt x="4" y="27"/>
                      <a:pt x="1" y="33"/>
                    </a:cubicBezTo>
                    <a:cubicBezTo>
                      <a:pt x="0" y="34"/>
                      <a:pt x="4" y="45"/>
                      <a:pt x="9" y="49"/>
                    </a:cubicBezTo>
                    <a:cubicBezTo>
                      <a:pt x="56" y="81"/>
                      <a:pt x="147" y="120"/>
                      <a:pt x="166" y="124"/>
                    </a:cubicBezTo>
                    <a:cubicBezTo>
                      <a:pt x="187" y="128"/>
                      <a:pt x="270" y="109"/>
                      <a:pt x="280" y="107"/>
                    </a:cubicBezTo>
                    <a:lnTo>
                      <a:pt x="280" y="4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6" name="Freeform 271">
                <a:extLst>
                  <a:ext uri="{FF2B5EF4-FFF2-40B4-BE49-F238E27FC236}">
                    <a16:creationId xmlns:a16="http://schemas.microsoft.com/office/drawing/2014/main" id="{F25A3814-AE5C-4DB5-AC11-AB09E83D7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312"/>
                <a:ext cx="521" cy="488"/>
              </a:xfrm>
              <a:custGeom>
                <a:avLst/>
                <a:gdLst>
                  <a:gd name="T0" fmla="*/ 3269 w 208"/>
                  <a:gd name="T1" fmla="*/ 0 h 183"/>
                  <a:gd name="T2" fmla="*/ 20 w 208"/>
                  <a:gd name="T3" fmla="*/ 989 h 183"/>
                  <a:gd name="T4" fmla="*/ 113 w 208"/>
                  <a:gd name="T5" fmla="*/ 1272 h 183"/>
                  <a:gd name="T6" fmla="*/ 1984 w 208"/>
                  <a:gd name="T7" fmla="*/ 2411 h 183"/>
                  <a:gd name="T8" fmla="*/ 2139 w 208"/>
                  <a:gd name="T9" fmla="*/ 2616 h 183"/>
                  <a:gd name="T10" fmla="*/ 2685 w 208"/>
                  <a:gd name="T11" fmla="*/ 2936 h 183"/>
                  <a:gd name="T12" fmla="*/ 3269 w 208"/>
                  <a:gd name="T13" fmla="*/ 3469 h 183"/>
                  <a:gd name="T14" fmla="*/ 3269 w 208"/>
                  <a:gd name="T15" fmla="*/ 0 h 1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8" h="183">
                    <a:moveTo>
                      <a:pt x="208" y="0"/>
                    </a:moveTo>
                    <a:cubicBezTo>
                      <a:pt x="175" y="4"/>
                      <a:pt x="58" y="26"/>
                      <a:pt x="1" y="52"/>
                    </a:cubicBezTo>
                    <a:cubicBezTo>
                      <a:pt x="0" y="52"/>
                      <a:pt x="0" y="63"/>
                      <a:pt x="7" y="67"/>
                    </a:cubicBezTo>
                    <a:cubicBezTo>
                      <a:pt x="54" y="84"/>
                      <a:pt x="106" y="108"/>
                      <a:pt x="126" y="127"/>
                    </a:cubicBezTo>
                    <a:cubicBezTo>
                      <a:pt x="131" y="131"/>
                      <a:pt x="134" y="135"/>
                      <a:pt x="136" y="138"/>
                    </a:cubicBezTo>
                    <a:cubicBezTo>
                      <a:pt x="150" y="141"/>
                      <a:pt x="161" y="147"/>
                      <a:pt x="171" y="155"/>
                    </a:cubicBezTo>
                    <a:cubicBezTo>
                      <a:pt x="196" y="173"/>
                      <a:pt x="207" y="182"/>
                      <a:pt x="208" y="183"/>
                    </a:cubicBez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7" name="Freeform 272">
                <a:extLst>
                  <a:ext uri="{FF2B5EF4-FFF2-40B4-BE49-F238E27FC236}">
                    <a16:creationId xmlns:a16="http://schemas.microsoft.com/office/drawing/2014/main" id="{49E19E5D-0F18-4336-A601-04DB46208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429"/>
                <a:ext cx="905" cy="403"/>
              </a:xfrm>
              <a:custGeom>
                <a:avLst/>
                <a:gdLst>
                  <a:gd name="T0" fmla="*/ 33 w 362"/>
                  <a:gd name="T1" fmla="*/ 777 h 151"/>
                  <a:gd name="T2" fmla="*/ 125 w 362"/>
                  <a:gd name="T3" fmla="*/ 913 h 151"/>
                  <a:gd name="T4" fmla="*/ 333 w 362"/>
                  <a:gd name="T5" fmla="*/ 1062 h 151"/>
                  <a:gd name="T6" fmla="*/ 520 w 362"/>
                  <a:gd name="T7" fmla="*/ 1062 h 151"/>
                  <a:gd name="T8" fmla="*/ 3063 w 362"/>
                  <a:gd name="T9" fmla="*/ 2872 h 151"/>
                  <a:gd name="T10" fmla="*/ 3063 w 362"/>
                  <a:gd name="T11" fmla="*/ 2872 h 151"/>
                  <a:gd name="T12" fmla="*/ 4550 w 362"/>
                  <a:gd name="T13" fmla="*/ 2074 h 151"/>
                  <a:gd name="T14" fmla="*/ 5500 w 362"/>
                  <a:gd name="T15" fmla="*/ 1753 h 151"/>
                  <a:gd name="T16" fmla="*/ 5583 w 362"/>
                  <a:gd name="T17" fmla="*/ 1580 h 151"/>
                  <a:gd name="T18" fmla="*/ 2533 w 362"/>
                  <a:gd name="T19" fmla="*/ 77 h 151"/>
                  <a:gd name="T20" fmla="*/ 95 w 362"/>
                  <a:gd name="T21" fmla="*/ 534 h 151"/>
                  <a:gd name="T22" fmla="*/ 33 w 362"/>
                  <a:gd name="T23" fmla="*/ 777 h 1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2" h="151">
                    <a:moveTo>
                      <a:pt x="2" y="41"/>
                    </a:moveTo>
                    <a:cubicBezTo>
                      <a:pt x="5" y="43"/>
                      <a:pt x="7" y="45"/>
                      <a:pt x="8" y="48"/>
                    </a:cubicBezTo>
                    <a:cubicBezTo>
                      <a:pt x="13" y="54"/>
                      <a:pt x="20" y="56"/>
                      <a:pt x="21" y="56"/>
                    </a:cubicBezTo>
                    <a:cubicBezTo>
                      <a:pt x="25" y="55"/>
                      <a:pt x="29" y="55"/>
                      <a:pt x="33" y="56"/>
                    </a:cubicBezTo>
                    <a:cubicBezTo>
                      <a:pt x="78" y="63"/>
                      <a:pt x="163" y="139"/>
                      <a:pt x="196" y="151"/>
                    </a:cubicBezTo>
                    <a:cubicBezTo>
                      <a:pt x="196" y="151"/>
                      <a:pt x="196" y="151"/>
                      <a:pt x="196" y="151"/>
                    </a:cubicBezTo>
                    <a:cubicBezTo>
                      <a:pt x="214" y="138"/>
                      <a:pt x="249" y="130"/>
                      <a:pt x="291" y="109"/>
                    </a:cubicBezTo>
                    <a:cubicBezTo>
                      <a:pt x="315" y="96"/>
                      <a:pt x="335" y="92"/>
                      <a:pt x="352" y="92"/>
                    </a:cubicBezTo>
                    <a:cubicBezTo>
                      <a:pt x="357" y="92"/>
                      <a:pt x="362" y="87"/>
                      <a:pt x="357" y="83"/>
                    </a:cubicBezTo>
                    <a:cubicBezTo>
                      <a:pt x="324" y="52"/>
                      <a:pt x="210" y="8"/>
                      <a:pt x="162" y="4"/>
                    </a:cubicBezTo>
                    <a:cubicBezTo>
                      <a:pt x="118" y="0"/>
                      <a:pt x="42" y="17"/>
                      <a:pt x="6" y="28"/>
                    </a:cubicBezTo>
                    <a:cubicBezTo>
                      <a:pt x="2" y="29"/>
                      <a:pt x="0" y="38"/>
                      <a:pt x="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8" name="Freeform 273">
                <a:extLst>
                  <a:ext uri="{FF2B5EF4-FFF2-40B4-BE49-F238E27FC236}">
                    <a16:creationId xmlns:a16="http://schemas.microsoft.com/office/drawing/2014/main" id="{5402AC62-9898-4A14-873A-04A8E21B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312"/>
                <a:ext cx="1101" cy="328"/>
              </a:xfrm>
              <a:custGeom>
                <a:avLst/>
                <a:gdLst>
                  <a:gd name="T0" fmla="*/ 6644 w 440"/>
                  <a:gd name="T1" fmla="*/ 1195 h 123"/>
                  <a:gd name="T2" fmla="*/ 4422 w 440"/>
                  <a:gd name="T3" fmla="*/ 171 h 123"/>
                  <a:gd name="T4" fmla="*/ 4014 w 440"/>
                  <a:gd name="T5" fmla="*/ 93 h 123"/>
                  <a:gd name="T6" fmla="*/ 3100 w 440"/>
                  <a:gd name="T7" fmla="*/ 739 h 123"/>
                  <a:gd name="T8" fmla="*/ 1251 w 440"/>
                  <a:gd name="T9" fmla="*/ 888 h 123"/>
                  <a:gd name="T10" fmla="*/ 488 w 440"/>
                  <a:gd name="T11" fmla="*/ 832 h 123"/>
                  <a:gd name="T12" fmla="*/ 533 w 440"/>
                  <a:gd name="T13" fmla="*/ 853 h 123"/>
                  <a:gd name="T14" fmla="*/ 533 w 440"/>
                  <a:gd name="T15" fmla="*/ 888 h 123"/>
                  <a:gd name="T16" fmla="*/ 488 w 440"/>
                  <a:gd name="T17" fmla="*/ 947 h 123"/>
                  <a:gd name="T18" fmla="*/ 470 w 440"/>
                  <a:gd name="T19" fmla="*/ 947 h 123"/>
                  <a:gd name="T20" fmla="*/ 438 w 440"/>
                  <a:gd name="T21" fmla="*/ 989 h 123"/>
                  <a:gd name="T22" fmla="*/ 425 w 440"/>
                  <a:gd name="T23" fmla="*/ 1003 h 123"/>
                  <a:gd name="T24" fmla="*/ 375 w 440"/>
                  <a:gd name="T25" fmla="*/ 1045 h 123"/>
                  <a:gd name="T26" fmla="*/ 363 w 440"/>
                  <a:gd name="T27" fmla="*/ 1045 h 123"/>
                  <a:gd name="T28" fmla="*/ 300 w 440"/>
                  <a:gd name="T29" fmla="*/ 1101 h 123"/>
                  <a:gd name="T30" fmla="*/ 300 w 440"/>
                  <a:gd name="T31" fmla="*/ 1101 h 123"/>
                  <a:gd name="T32" fmla="*/ 220 w 440"/>
                  <a:gd name="T33" fmla="*/ 1160 h 123"/>
                  <a:gd name="T34" fmla="*/ 208 w 440"/>
                  <a:gd name="T35" fmla="*/ 1160 h 123"/>
                  <a:gd name="T36" fmla="*/ 125 w 440"/>
                  <a:gd name="T37" fmla="*/ 1443 h 123"/>
                  <a:gd name="T38" fmla="*/ 4434 w 440"/>
                  <a:gd name="T39" fmla="*/ 1992 h 123"/>
                  <a:gd name="T40" fmla="*/ 6719 w 440"/>
                  <a:gd name="T41" fmla="*/ 1741 h 123"/>
                  <a:gd name="T42" fmla="*/ 6874 w 440"/>
                  <a:gd name="T43" fmla="*/ 1459 h 123"/>
                  <a:gd name="T44" fmla="*/ 6644 w 440"/>
                  <a:gd name="T45" fmla="*/ 1195 h 1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40" h="123">
                    <a:moveTo>
                      <a:pt x="424" y="63"/>
                    </a:moveTo>
                    <a:cubicBezTo>
                      <a:pt x="374" y="49"/>
                      <a:pt x="314" y="29"/>
                      <a:pt x="282" y="9"/>
                    </a:cubicBezTo>
                    <a:cubicBezTo>
                      <a:pt x="280" y="8"/>
                      <a:pt x="267" y="0"/>
                      <a:pt x="256" y="5"/>
                    </a:cubicBezTo>
                    <a:cubicBezTo>
                      <a:pt x="244" y="16"/>
                      <a:pt x="220" y="36"/>
                      <a:pt x="198" y="39"/>
                    </a:cubicBezTo>
                    <a:cubicBezTo>
                      <a:pt x="169" y="43"/>
                      <a:pt x="169" y="47"/>
                      <a:pt x="80" y="47"/>
                    </a:cubicBezTo>
                    <a:cubicBezTo>
                      <a:pt x="63" y="47"/>
                      <a:pt x="46" y="46"/>
                      <a:pt x="31" y="44"/>
                    </a:cubicBezTo>
                    <a:cubicBezTo>
                      <a:pt x="32" y="45"/>
                      <a:pt x="33" y="45"/>
                      <a:pt x="34" y="45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8"/>
                      <a:pt x="32" y="49"/>
                      <a:pt x="31" y="50"/>
                    </a:cubicBezTo>
                    <a:cubicBezTo>
                      <a:pt x="31" y="50"/>
                      <a:pt x="31" y="50"/>
                      <a:pt x="30" y="50"/>
                    </a:cubicBezTo>
                    <a:cubicBezTo>
                      <a:pt x="30" y="51"/>
                      <a:pt x="29" y="52"/>
                      <a:pt x="28" y="52"/>
                    </a:cubicBezTo>
                    <a:cubicBezTo>
                      <a:pt x="28" y="52"/>
                      <a:pt x="27" y="53"/>
                      <a:pt x="27" y="53"/>
                    </a:cubicBezTo>
                    <a:cubicBezTo>
                      <a:pt x="26" y="54"/>
                      <a:pt x="25" y="54"/>
                      <a:pt x="24" y="55"/>
                    </a:cubicBezTo>
                    <a:cubicBezTo>
                      <a:pt x="24" y="55"/>
                      <a:pt x="23" y="55"/>
                      <a:pt x="23" y="55"/>
                    </a:cubicBezTo>
                    <a:cubicBezTo>
                      <a:pt x="22" y="56"/>
                      <a:pt x="20" y="57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7" y="59"/>
                      <a:pt x="16" y="60"/>
                      <a:pt x="14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1" y="62"/>
                      <a:pt x="0" y="72"/>
                      <a:pt x="8" y="76"/>
                    </a:cubicBezTo>
                    <a:cubicBezTo>
                      <a:pt x="57" y="96"/>
                      <a:pt x="199" y="123"/>
                      <a:pt x="283" y="105"/>
                    </a:cubicBezTo>
                    <a:cubicBezTo>
                      <a:pt x="347" y="92"/>
                      <a:pt x="404" y="99"/>
                      <a:pt x="429" y="92"/>
                    </a:cubicBezTo>
                    <a:cubicBezTo>
                      <a:pt x="436" y="91"/>
                      <a:pt x="438" y="83"/>
                      <a:pt x="439" y="77"/>
                    </a:cubicBezTo>
                    <a:cubicBezTo>
                      <a:pt x="440" y="73"/>
                      <a:pt x="437" y="65"/>
                      <a:pt x="424" y="6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9" name="Freeform 274">
                <a:extLst>
                  <a:ext uri="{FF2B5EF4-FFF2-40B4-BE49-F238E27FC236}">
                    <a16:creationId xmlns:a16="http://schemas.microsoft.com/office/drawing/2014/main" id="{62907E27-11C9-4043-8799-674C8A18D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056"/>
                <a:ext cx="242" cy="112"/>
              </a:xfrm>
              <a:custGeom>
                <a:avLst/>
                <a:gdLst>
                  <a:gd name="T0" fmla="*/ 0 w 97"/>
                  <a:gd name="T1" fmla="*/ 683 h 42"/>
                  <a:gd name="T2" fmla="*/ 12 w 97"/>
                  <a:gd name="T3" fmla="*/ 683 h 42"/>
                  <a:gd name="T4" fmla="*/ 12 w 97"/>
                  <a:gd name="T5" fmla="*/ 627 h 42"/>
                  <a:gd name="T6" fmla="*/ 1494 w 97"/>
                  <a:gd name="T7" fmla="*/ 797 h 42"/>
                  <a:gd name="T8" fmla="*/ 1507 w 97"/>
                  <a:gd name="T9" fmla="*/ 776 h 42"/>
                  <a:gd name="T10" fmla="*/ 0 w 97"/>
                  <a:gd name="T11" fmla="*/ 0 h 42"/>
                  <a:gd name="T12" fmla="*/ 0 w 97"/>
                  <a:gd name="T13" fmla="*/ 683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2">
                    <a:moveTo>
                      <a:pt x="0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5" y="33"/>
                      <a:pt x="62" y="38"/>
                      <a:pt x="96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80" y="40"/>
                      <a:pt x="15" y="3"/>
                      <a:pt x="0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0" name="Freeform 275">
                <a:extLst>
                  <a:ext uri="{FF2B5EF4-FFF2-40B4-BE49-F238E27FC236}">
                    <a16:creationId xmlns:a16="http://schemas.microsoft.com/office/drawing/2014/main" id="{B99B1B0D-887F-4EC1-93C9-0C58DA6D8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035"/>
                <a:ext cx="638" cy="128"/>
              </a:xfrm>
              <a:custGeom>
                <a:avLst/>
                <a:gdLst>
                  <a:gd name="T0" fmla="*/ 1396 w 255"/>
                  <a:gd name="T1" fmla="*/ 875 h 48"/>
                  <a:gd name="T2" fmla="*/ 1439 w 255"/>
                  <a:gd name="T3" fmla="*/ 888 h 48"/>
                  <a:gd name="T4" fmla="*/ 1784 w 255"/>
                  <a:gd name="T5" fmla="*/ 875 h 48"/>
                  <a:gd name="T6" fmla="*/ 3288 w 255"/>
                  <a:gd name="T7" fmla="*/ 739 h 48"/>
                  <a:gd name="T8" fmla="*/ 3993 w 255"/>
                  <a:gd name="T9" fmla="*/ 776 h 48"/>
                  <a:gd name="T10" fmla="*/ 3993 w 255"/>
                  <a:gd name="T11" fmla="*/ 797 h 48"/>
                  <a:gd name="T12" fmla="*/ 3993 w 255"/>
                  <a:gd name="T13" fmla="*/ 136 h 48"/>
                  <a:gd name="T14" fmla="*/ 3993 w 255"/>
                  <a:gd name="T15" fmla="*/ 136 h 48"/>
                  <a:gd name="T16" fmla="*/ 1471 w 255"/>
                  <a:gd name="T17" fmla="*/ 205 h 48"/>
                  <a:gd name="T18" fmla="*/ 0 w 255"/>
                  <a:gd name="T19" fmla="*/ 627 h 48"/>
                  <a:gd name="T20" fmla="*/ 1396 w 255"/>
                  <a:gd name="T21" fmla="*/ 875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5" h="48">
                    <a:moveTo>
                      <a:pt x="89" y="46"/>
                    </a:moveTo>
                    <a:cubicBezTo>
                      <a:pt x="90" y="46"/>
                      <a:pt x="91" y="47"/>
                      <a:pt x="92" y="47"/>
                    </a:cubicBezTo>
                    <a:cubicBezTo>
                      <a:pt x="100" y="48"/>
                      <a:pt x="107" y="47"/>
                      <a:pt x="114" y="46"/>
                    </a:cubicBezTo>
                    <a:cubicBezTo>
                      <a:pt x="139" y="40"/>
                      <a:pt x="193" y="38"/>
                      <a:pt x="210" y="39"/>
                    </a:cubicBezTo>
                    <a:cubicBezTo>
                      <a:pt x="227" y="40"/>
                      <a:pt x="243" y="41"/>
                      <a:pt x="255" y="41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7"/>
                      <a:pt x="255" y="7"/>
                      <a:pt x="255" y="7"/>
                    </a:cubicBezTo>
                    <a:cubicBezTo>
                      <a:pt x="255" y="7"/>
                      <a:pt x="255" y="7"/>
                      <a:pt x="255" y="7"/>
                    </a:cubicBezTo>
                    <a:cubicBezTo>
                      <a:pt x="238" y="0"/>
                      <a:pt x="159" y="0"/>
                      <a:pt x="94" y="11"/>
                    </a:cubicBezTo>
                    <a:cubicBezTo>
                      <a:pt x="60" y="14"/>
                      <a:pt x="18" y="27"/>
                      <a:pt x="0" y="33"/>
                    </a:cubicBezTo>
                    <a:cubicBezTo>
                      <a:pt x="23" y="33"/>
                      <a:pt x="70" y="40"/>
                      <a:pt x="89" y="4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1" name="Freeform 276">
                <a:extLst>
                  <a:ext uri="{FF2B5EF4-FFF2-40B4-BE49-F238E27FC236}">
                    <a16:creationId xmlns:a16="http://schemas.microsoft.com/office/drawing/2014/main" id="{477335A3-F59E-4B0A-895D-7632ADA12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072"/>
                <a:ext cx="690" cy="115"/>
              </a:xfrm>
              <a:custGeom>
                <a:avLst/>
                <a:gdLst>
                  <a:gd name="T0" fmla="*/ 1095 w 276"/>
                  <a:gd name="T1" fmla="*/ 671 h 43"/>
                  <a:gd name="T2" fmla="*/ 1083 w 276"/>
                  <a:gd name="T3" fmla="*/ 687 h 43"/>
                  <a:gd name="T4" fmla="*/ 1658 w 276"/>
                  <a:gd name="T5" fmla="*/ 743 h 43"/>
                  <a:gd name="T6" fmla="*/ 2208 w 276"/>
                  <a:gd name="T7" fmla="*/ 786 h 43"/>
                  <a:gd name="T8" fmla="*/ 2158 w 276"/>
                  <a:gd name="T9" fmla="*/ 824 h 43"/>
                  <a:gd name="T10" fmla="*/ 3583 w 276"/>
                  <a:gd name="T11" fmla="*/ 479 h 43"/>
                  <a:gd name="T12" fmla="*/ 4313 w 276"/>
                  <a:gd name="T13" fmla="*/ 380 h 43"/>
                  <a:gd name="T14" fmla="*/ 3083 w 276"/>
                  <a:gd name="T15" fmla="*/ 35 h 43"/>
                  <a:gd name="T16" fmla="*/ 0 w 276"/>
                  <a:gd name="T17" fmla="*/ 94 h 43"/>
                  <a:gd name="T18" fmla="*/ 1095 w 276"/>
                  <a:gd name="T19" fmla="*/ 67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43">
                    <a:moveTo>
                      <a:pt x="70" y="35"/>
                    </a:moveTo>
                    <a:cubicBezTo>
                      <a:pt x="69" y="36"/>
                      <a:pt x="69" y="36"/>
                      <a:pt x="69" y="36"/>
                    </a:cubicBezTo>
                    <a:cubicBezTo>
                      <a:pt x="59" y="34"/>
                      <a:pt x="87" y="38"/>
                      <a:pt x="106" y="39"/>
                    </a:cubicBezTo>
                    <a:cubicBezTo>
                      <a:pt x="126" y="40"/>
                      <a:pt x="143" y="38"/>
                      <a:pt x="141" y="41"/>
                    </a:cubicBezTo>
                    <a:cubicBezTo>
                      <a:pt x="141" y="42"/>
                      <a:pt x="140" y="42"/>
                      <a:pt x="138" y="43"/>
                    </a:cubicBezTo>
                    <a:cubicBezTo>
                      <a:pt x="154" y="35"/>
                      <a:pt x="199" y="30"/>
                      <a:pt x="229" y="25"/>
                    </a:cubicBezTo>
                    <a:cubicBezTo>
                      <a:pt x="244" y="23"/>
                      <a:pt x="260" y="21"/>
                      <a:pt x="276" y="20"/>
                    </a:cubicBezTo>
                    <a:cubicBezTo>
                      <a:pt x="268" y="14"/>
                      <a:pt x="230" y="4"/>
                      <a:pt x="197" y="2"/>
                    </a:cubicBezTo>
                    <a:cubicBezTo>
                      <a:pt x="163" y="0"/>
                      <a:pt x="24" y="0"/>
                      <a:pt x="0" y="5"/>
                    </a:cubicBezTo>
                    <a:cubicBezTo>
                      <a:pt x="25" y="17"/>
                      <a:pt x="58" y="34"/>
                      <a:pt x="70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2" name="Freeform 277">
                <a:extLst>
                  <a:ext uri="{FF2B5EF4-FFF2-40B4-BE49-F238E27FC236}">
                    <a16:creationId xmlns:a16="http://schemas.microsoft.com/office/drawing/2014/main" id="{32CF4CD7-9B60-46CB-A73A-1DCB6359D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027"/>
                <a:ext cx="903" cy="98"/>
              </a:xfrm>
              <a:custGeom>
                <a:avLst/>
                <a:gdLst>
                  <a:gd name="T0" fmla="*/ 5651 w 361"/>
                  <a:gd name="T1" fmla="*/ 260 h 37"/>
                  <a:gd name="T2" fmla="*/ 2804 w 361"/>
                  <a:gd name="T3" fmla="*/ 77 h 37"/>
                  <a:gd name="T4" fmla="*/ 0 w 361"/>
                  <a:gd name="T5" fmla="*/ 336 h 37"/>
                  <a:gd name="T6" fmla="*/ 1926 w 361"/>
                  <a:gd name="T7" fmla="*/ 350 h 37"/>
                  <a:gd name="T8" fmla="*/ 3159 w 361"/>
                  <a:gd name="T9" fmla="*/ 689 h 37"/>
                  <a:gd name="T10" fmla="*/ 4130 w 361"/>
                  <a:gd name="T11" fmla="*/ 667 h 37"/>
                  <a:gd name="T12" fmla="*/ 4210 w 361"/>
                  <a:gd name="T13" fmla="*/ 667 h 37"/>
                  <a:gd name="T14" fmla="*/ 4180 w 361"/>
                  <a:gd name="T15" fmla="*/ 667 h 37"/>
                  <a:gd name="T16" fmla="*/ 5651 w 361"/>
                  <a:gd name="T17" fmla="*/ 26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1" h="37">
                    <a:moveTo>
                      <a:pt x="361" y="14"/>
                    </a:moveTo>
                    <a:cubicBezTo>
                      <a:pt x="331" y="11"/>
                      <a:pt x="238" y="0"/>
                      <a:pt x="179" y="4"/>
                    </a:cubicBezTo>
                    <a:cubicBezTo>
                      <a:pt x="134" y="5"/>
                      <a:pt x="26" y="9"/>
                      <a:pt x="0" y="18"/>
                    </a:cubicBezTo>
                    <a:cubicBezTo>
                      <a:pt x="47" y="17"/>
                      <a:pt x="103" y="18"/>
                      <a:pt x="123" y="19"/>
                    </a:cubicBezTo>
                    <a:cubicBezTo>
                      <a:pt x="156" y="21"/>
                      <a:pt x="194" y="31"/>
                      <a:pt x="202" y="37"/>
                    </a:cubicBezTo>
                    <a:cubicBezTo>
                      <a:pt x="224" y="36"/>
                      <a:pt x="246" y="36"/>
                      <a:pt x="264" y="36"/>
                    </a:cubicBezTo>
                    <a:cubicBezTo>
                      <a:pt x="266" y="36"/>
                      <a:pt x="267" y="36"/>
                      <a:pt x="269" y="36"/>
                    </a:cubicBezTo>
                    <a:cubicBezTo>
                      <a:pt x="268" y="36"/>
                      <a:pt x="268" y="36"/>
                      <a:pt x="267" y="36"/>
                    </a:cubicBezTo>
                    <a:cubicBezTo>
                      <a:pt x="285" y="30"/>
                      <a:pt x="327" y="17"/>
                      <a:pt x="361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3" name="Freeform 278">
                <a:extLst>
                  <a:ext uri="{FF2B5EF4-FFF2-40B4-BE49-F238E27FC236}">
                    <a16:creationId xmlns:a16="http://schemas.microsoft.com/office/drawing/2014/main" id="{A2B58DAD-2946-4A27-B050-222EBA0C8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144"/>
                <a:ext cx="425" cy="163"/>
              </a:xfrm>
              <a:custGeom>
                <a:avLst/>
                <a:gdLst>
                  <a:gd name="T0" fmla="*/ 1970 w 170"/>
                  <a:gd name="T1" fmla="*/ 671 h 61"/>
                  <a:gd name="T2" fmla="*/ 2583 w 170"/>
                  <a:gd name="T3" fmla="*/ 307 h 61"/>
                  <a:gd name="T4" fmla="*/ 2583 w 170"/>
                  <a:gd name="T5" fmla="*/ 307 h 61"/>
                  <a:gd name="T6" fmla="*/ 2625 w 170"/>
                  <a:gd name="T7" fmla="*/ 265 h 61"/>
                  <a:gd name="T8" fmla="*/ 2083 w 170"/>
                  <a:gd name="T9" fmla="*/ 230 h 61"/>
                  <a:gd name="T10" fmla="*/ 1500 w 170"/>
                  <a:gd name="T11" fmla="*/ 171 h 61"/>
                  <a:gd name="T12" fmla="*/ 20 w 170"/>
                  <a:gd name="T13" fmla="*/ 0 h 61"/>
                  <a:gd name="T14" fmla="*/ 20 w 170"/>
                  <a:gd name="T15" fmla="*/ 56 h 61"/>
                  <a:gd name="T16" fmla="*/ 0 w 170"/>
                  <a:gd name="T17" fmla="*/ 56 h 61"/>
                  <a:gd name="T18" fmla="*/ 0 w 170"/>
                  <a:gd name="T19" fmla="*/ 1165 h 61"/>
                  <a:gd name="T20" fmla="*/ 20 w 170"/>
                  <a:gd name="T21" fmla="*/ 1106 h 61"/>
                  <a:gd name="T22" fmla="*/ 345 w 170"/>
                  <a:gd name="T23" fmla="*/ 1085 h 61"/>
                  <a:gd name="T24" fmla="*/ 345 w 170"/>
                  <a:gd name="T25" fmla="*/ 1085 h 61"/>
                  <a:gd name="T26" fmla="*/ 1813 w 170"/>
                  <a:gd name="T27" fmla="*/ 708 h 61"/>
                  <a:gd name="T28" fmla="*/ 1970 w 170"/>
                  <a:gd name="T29" fmla="*/ 671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0" h="61">
                    <a:moveTo>
                      <a:pt x="126" y="35"/>
                    </a:moveTo>
                    <a:cubicBezTo>
                      <a:pt x="138" y="32"/>
                      <a:pt x="157" y="24"/>
                      <a:pt x="165" y="16"/>
                    </a:cubicBezTo>
                    <a:cubicBezTo>
                      <a:pt x="165" y="16"/>
                      <a:pt x="165" y="16"/>
                      <a:pt x="165" y="16"/>
                    </a:cubicBezTo>
                    <a:cubicBezTo>
                      <a:pt x="167" y="15"/>
                      <a:pt x="168" y="15"/>
                      <a:pt x="168" y="14"/>
                    </a:cubicBezTo>
                    <a:cubicBezTo>
                      <a:pt x="170" y="11"/>
                      <a:pt x="153" y="13"/>
                      <a:pt x="133" y="12"/>
                    </a:cubicBezTo>
                    <a:cubicBezTo>
                      <a:pt x="114" y="11"/>
                      <a:pt x="86" y="7"/>
                      <a:pt x="96" y="9"/>
                    </a:cubicBezTo>
                    <a:cubicBezTo>
                      <a:pt x="62" y="5"/>
                      <a:pt x="25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58"/>
                      <a:pt x="1" y="58"/>
                    </a:cubicBezTo>
                    <a:cubicBezTo>
                      <a:pt x="9" y="58"/>
                      <a:pt x="16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56" y="54"/>
                      <a:pt x="82" y="45"/>
                      <a:pt x="116" y="37"/>
                    </a:cubicBezTo>
                    <a:cubicBezTo>
                      <a:pt x="119" y="36"/>
                      <a:pt x="122" y="36"/>
                      <a:pt x="126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4" name="Freeform 279">
                <a:extLst>
                  <a:ext uri="{FF2B5EF4-FFF2-40B4-BE49-F238E27FC236}">
                    <a16:creationId xmlns:a16="http://schemas.microsoft.com/office/drawing/2014/main" id="{C6AD4953-D547-4E3E-AC1C-39595BDD2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869"/>
                <a:ext cx="205" cy="462"/>
              </a:xfrm>
              <a:custGeom>
                <a:avLst/>
                <a:gdLst>
                  <a:gd name="T0" fmla="*/ 0 w 82"/>
                  <a:gd name="T1" fmla="*/ 3066 h 173"/>
                  <a:gd name="T2" fmla="*/ 1220 w 82"/>
                  <a:gd name="T3" fmla="*/ 2609 h 173"/>
                  <a:gd name="T4" fmla="*/ 1083 w 82"/>
                  <a:gd name="T5" fmla="*/ 227 h 173"/>
                  <a:gd name="T6" fmla="*/ 0 w 82"/>
                  <a:gd name="T7" fmla="*/ 35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73">
                    <a:moveTo>
                      <a:pt x="0" y="161"/>
                    </a:moveTo>
                    <a:cubicBezTo>
                      <a:pt x="51" y="173"/>
                      <a:pt x="77" y="153"/>
                      <a:pt x="78" y="137"/>
                    </a:cubicBezTo>
                    <a:cubicBezTo>
                      <a:pt x="80" y="122"/>
                      <a:pt x="82" y="32"/>
                      <a:pt x="69" y="12"/>
                    </a:cubicBezTo>
                    <a:cubicBezTo>
                      <a:pt x="61" y="0"/>
                      <a:pt x="23" y="4"/>
                      <a:pt x="0" y="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5" name="Freeform 280">
                <a:extLst>
                  <a:ext uri="{FF2B5EF4-FFF2-40B4-BE49-F238E27FC236}">
                    <a16:creationId xmlns:a16="http://schemas.microsoft.com/office/drawing/2014/main" id="{C5AC553C-4C74-49CD-B4F4-B111D0D42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867"/>
                <a:ext cx="90" cy="432"/>
              </a:xfrm>
              <a:custGeom>
                <a:avLst/>
                <a:gdLst>
                  <a:gd name="T0" fmla="*/ 563 w 36"/>
                  <a:gd name="T1" fmla="*/ 56 h 162"/>
                  <a:gd name="T2" fmla="*/ 145 w 36"/>
                  <a:gd name="T3" fmla="*/ 192 h 162"/>
                  <a:gd name="T4" fmla="*/ 50 w 36"/>
                  <a:gd name="T5" fmla="*/ 1024 h 162"/>
                  <a:gd name="T6" fmla="*/ 63 w 36"/>
                  <a:gd name="T7" fmla="*/ 2504 h 162"/>
                  <a:gd name="T8" fmla="*/ 563 w 36"/>
                  <a:gd name="T9" fmla="*/ 3072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62">
                    <a:moveTo>
                      <a:pt x="36" y="3"/>
                    </a:moveTo>
                    <a:cubicBezTo>
                      <a:pt x="30" y="1"/>
                      <a:pt x="16" y="0"/>
                      <a:pt x="9" y="10"/>
                    </a:cubicBezTo>
                    <a:cubicBezTo>
                      <a:pt x="3" y="18"/>
                      <a:pt x="3" y="34"/>
                      <a:pt x="3" y="54"/>
                    </a:cubicBezTo>
                    <a:cubicBezTo>
                      <a:pt x="3" y="72"/>
                      <a:pt x="2" y="110"/>
                      <a:pt x="4" y="132"/>
                    </a:cubicBezTo>
                    <a:cubicBezTo>
                      <a:pt x="7" y="154"/>
                      <a:pt x="0" y="160"/>
                      <a:pt x="36" y="16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6" name="Freeform 281">
                <a:extLst>
                  <a:ext uri="{FF2B5EF4-FFF2-40B4-BE49-F238E27FC236}">
                    <a16:creationId xmlns:a16="http://schemas.microsoft.com/office/drawing/2014/main" id="{237D2184-6191-4381-AF79-B6B3FA242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869"/>
                <a:ext cx="272" cy="448"/>
              </a:xfrm>
              <a:custGeom>
                <a:avLst/>
                <a:gdLst>
                  <a:gd name="T0" fmla="*/ 1694 w 109"/>
                  <a:gd name="T1" fmla="*/ 2595 h 168"/>
                  <a:gd name="T2" fmla="*/ 1682 w 109"/>
                  <a:gd name="T3" fmla="*/ 2483 h 168"/>
                  <a:gd name="T4" fmla="*/ 1662 w 109"/>
                  <a:gd name="T5" fmla="*/ 1003 h 168"/>
                  <a:gd name="T6" fmla="*/ 1662 w 109"/>
                  <a:gd name="T7" fmla="*/ 776 h 168"/>
                  <a:gd name="T8" fmla="*/ 978 w 109"/>
                  <a:gd name="T9" fmla="*/ 21 h 168"/>
                  <a:gd name="T10" fmla="*/ 105 w 109"/>
                  <a:gd name="T11" fmla="*/ 205 h 168"/>
                  <a:gd name="T12" fmla="*/ 0 w 109"/>
                  <a:gd name="T13" fmla="*/ 227 h 168"/>
                  <a:gd name="T14" fmla="*/ 75 w 109"/>
                  <a:gd name="T15" fmla="*/ 1877 h 168"/>
                  <a:gd name="T16" fmla="*/ 42 w 109"/>
                  <a:gd name="T17" fmla="*/ 2923 h 168"/>
                  <a:gd name="T18" fmla="*/ 125 w 109"/>
                  <a:gd name="T19" fmla="*/ 3093 h 168"/>
                  <a:gd name="T20" fmla="*/ 1103 w 109"/>
                  <a:gd name="T21" fmla="*/ 2995 h 168"/>
                  <a:gd name="T22" fmla="*/ 1682 w 109"/>
                  <a:gd name="T23" fmla="*/ 2765 h 168"/>
                  <a:gd name="T24" fmla="*/ 1694 w 109"/>
                  <a:gd name="T25" fmla="*/ 2731 h 168"/>
                  <a:gd name="T26" fmla="*/ 1694 w 109"/>
                  <a:gd name="T27" fmla="*/ 2595 h 1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68">
                    <a:moveTo>
                      <a:pt x="109" y="137"/>
                    </a:moveTo>
                    <a:cubicBezTo>
                      <a:pt x="109" y="135"/>
                      <a:pt x="109" y="133"/>
                      <a:pt x="108" y="131"/>
                    </a:cubicBezTo>
                    <a:cubicBezTo>
                      <a:pt x="106" y="109"/>
                      <a:pt x="106" y="71"/>
                      <a:pt x="107" y="53"/>
                    </a:cubicBezTo>
                    <a:cubicBezTo>
                      <a:pt x="107" y="49"/>
                      <a:pt x="107" y="45"/>
                      <a:pt x="107" y="41"/>
                    </a:cubicBezTo>
                    <a:cubicBezTo>
                      <a:pt x="106" y="5"/>
                      <a:pt x="92" y="1"/>
                      <a:pt x="63" y="1"/>
                    </a:cubicBezTo>
                    <a:cubicBezTo>
                      <a:pt x="33" y="0"/>
                      <a:pt x="23" y="8"/>
                      <a:pt x="7" y="11"/>
                    </a:cubicBezTo>
                    <a:cubicBezTo>
                      <a:pt x="4" y="11"/>
                      <a:pt x="2" y="12"/>
                      <a:pt x="0" y="12"/>
                    </a:cubicBezTo>
                    <a:cubicBezTo>
                      <a:pt x="10" y="31"/>
                      <a:pt x="6" y="80"/>
                      <a:pt x="5" y="99"/>
                    </a:cubicBezTo>
                    <a:cubicBezTo>
                      <a:pt x="4" y="119"/>
                      <a:pt x="9" y="140"/>
                      <a:pt x="3" y="154"/>
                    </a:cubicBezTo>
                    <a:cubicBezTo>
                      <a:pt x="5" y="155"/>
                      <a:pt x="4" y="161"/>
                      <a:pt x="8" y="163"/>
                    </a:cubicBezTo>
                    <a:cubicBezTo>
                      <a:pt x="20" y="168"/>
                      <a:pt x="43" y="161"/>
                      <a:pt x="71" y="158"/>
                    </a:cubicBezTo>
                    <a:cubicBezTo>
                      <a:pt x="98" y="155"/>
                      <a:pt x="99" y="162"/>
                      <a:pt x="108" y="146"/>
                    </a:cubicBezTo>
                    <a:cubicBezTo>
                      <a:pt x="109" y="145"/>
                      <a:pt x="109" y="144"/>
                      <a:pt x="109" y="144"/>
                    </a:cubicBezTo>
                    <a:cubicBezTo>
                      <a:pt x="109" y="142"/>
                      <a:pt x="109" y="140"/>
                      <a:pt x="109" y="13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7" name="Freeform 282">
                <a:extLst>
                  <a:ext uri="{FF2B5EF4-FFF2-40B4-BE49-F238E27FC236}">
                    <a16:creationId xmlns:a16="http://schemas.microsoft.com/office/drawing/2014/main" id="{ADFE4955-EC25-4142-A558-107C2C533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851"/>
                <a:ext cx="380" cy="474"/>
              </a:xfrm>
              <a:custGeom>
                <a:avLst/>
                <a:gdLst>
                  <a:gd name="T0" fmla="*/ 2238 w 152"/>
                  <a:gd name="T1" fmla="*/ 602 h 178"/>
                  <a:gd name="T2" fmla="*/ 1083 w 152"/>
                  <a:gd name="T3" fmla="*/ 56 h 178"/>
                  <a:gd name="T4" fmla="*/ 0 w 152"/>
                  <a:gd name="T5" fmla="*/ 474 h 178"/>
                  <a:gd name="T6" fmla="*/ 83 w 152"/>
                  <a:gd name="T7" fmla="*/ 2716 h 178"/>
                  <a:gd name="T8" fmla="*/ 425 w 152"/>
                  <a:gd name="T9" fmla="*/ 3227 h 178"/>
                  <a:gd name="T10" fmla="*/ 1895 w 152"/>
                  <a:gd name="T11" fmla="*/ 3361 h 178"/>
                  <a:gd name="T12" fmla="*/ 2250 w 152"/>
                  <a:gd name="T13" fmla="*/ 2511 h 178"/>
                  <a:gd name="T14" fmla="*/ 2238 w 152"/>
                  <a:gd name="T15" fmla="*/ 602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2" h="178">
                    <a:moveTo>
                      <a:pt x="143" y="32"/>
                    </a:moveTo>
                    <a:cubicBezTo>
                      <a:pt x="134" y="19"/>
                      <a:pt x="107" y="0"/>
                      <a:pt x="69" y="3"/>
                    </a:cubicBezTo>
                    <a:cubicBezTo>
                      <a:pt x="32" y="6"/>
                      <a:pt x="3" y="11"/>
                      <a:pt x="0" y="25"/>
                    </a:cubicBezTo>
                    <a:cubicBezTo>
                      <a:pt x="8" y="46"/>
                      <a:pt x="6" y="131"/>
                      <a:pt x="5" y="144"/>
                    </a:cubicBezTo>
                    <a:cubicBezTo>
                      <a:pt x="6" y="157"/>
                      <a:pt x="5" y="166"/>
                      <a:pt x="27" y="171"/>
                    </a:cubicBezTo>
                    <a:cubicBezTo>
                      <a:pt x="49" y="175"/>
                      <a:pt x="93" y="177"/>
                      <a:pt x="121" y="178"/>
                    </a:cubicBezTo>
                    <a:cubicBezTo>
                      <a:pt x="149" y="178"/>
                      <a:pt x="146" y="159"/>
                      <a:pt x="144" y="133"/>
                    </a:cubicBezTo>
                    <a:cubicBezTo>
                      <a:pt x="143" y="107"/>
                      <a:pt x="152" y="44"/>
                      <a:pt x="143" y="3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8" name="Freeform 283">
                <a:extLst>
                  <a:ext uri="{FF2B5EF4-FFF2-40B4-BE49-F238E27FC236}">
                    <a16:creationId xmlns:a16="http://schemas.microsoft.com/office/drawing/2014/main" id="{00D39D5F-9A1F-435A-BD17-83A58B2C4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856"/>
                <a:ext cx="380" cy="483"/>
              </a:xfrm>
              <a:custGeom>
                <a:avLst/>
                <a:gdLst>
                  <a:gd name="T0" fmla="*/ 2175 w 152"/>
                  <a:gd name="T1" fmla="*/ 478 h 181"/>
                  <a:gd name="T2" fmla="*/ 875 w 152"/>
                  <a:gd name="T3" fmla="*/ 93 h 181"/>
                  <a:gd name="T4" fmla="*/ 20 w 152"/>
                  <a:gd name="T5" fmla="*/ 512 h 181"/>
                  <a:gd name="T6" fmla="*/ 50 w 152"/>
                  <a:gd name="T7" fmla="*/ 568 h 181"/>
                  <a:gd name="T8" fmla="*/ 63 w 152"/>
                  <a:gd name="T9" fmla="*/ 2492 h 181"/>
                  <a:gd name="T10" fmla="*/ 0 w 152"/>
                  <a:gd name="T11" fmla="*/ 3234 h 181"/>
                  <a:gd name="T12" fmla="*/ 250 w 152"/>
                  <a:gd name="T13" fmla="*/ 3325 h 181"/>
                  <a:gd name="T14" fmla="*/ 1675 w 152"/>
                  <a:gd name="T15" fmla="*/ 3405 h 181"/>
                  <a:gd name="T16" fmla="*/ 2220 w 152"/>
                  <a:gd name="T17" fmla="*/ 3119 h 181"/>
                  <a:gd name="T18" fmla="*/ 2300 w 152"/>
                  <a:gd name="T19" fmla="*/ 2607 h 181"/>
                  <a:gd name="T20" fmla="*/ 2175 w 152"/>
                  <a:gd name="T21" fmla="*/ 478 h 1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2" h="181">
                    <a:moveTo>
                      <a:pt x="139" y="25"/>
                    </a:moveTo>
                    <a:cubicBezTo>
                      <a:pt x="126" y="11"/>
                      <a:pt x="103" y="12"/>
                      <a:pt x="56" y="5"/>
                    </a:cubicBezTo>
                    <a:cubicBezTo>
                      <a:pt x="20" y="0"/>
                      <a:pt x="9" y="15"/>
                      <a:pt x="1" y="27"/>
                    </a:cubicBezTo>
                    <a:cubicBezTo>
                      <a:pt x="1" y="28"/>
                      <a:pt x="2" y="29"/>
                      <a:pt x="3" y="30"/>
                    </a:cubicBezTo>
                    <a:cubicBezTo>
                      <a:pt x="12" y="42"/>
                      <a:pt x="3" y="105"/>
                      <a:pt x="4" y="131"/>
                    </a:cubicBezTo>
                    <a:cubicBezTo>
                      <a:pt x="5" y="148"/>
                      <a:pt x="7" y="162"/>
                      <a:pt x="0" y="170"/>
                    </a:cubicBezTo>
                    <a:cubicBezTo>
                      <a:pt x="4" y="173"/>
                      <a:pt x="9" y="175"/>
                      <a:pt x="16" y="175"/>
                    </a:cubicBezTo>
                    <a:cubicBezTo>
                      <a:pt x="33" y="177"/>
                      <a:pt x="73" y="176"/>
                      <a:pt x="107" y="179"/>
                    </a:cubicBezTo>
                    <a:cubicBezTo>
                      <a:pt x="128" y="181"/>
                      <a:pt x="135" y="173"/>
                      <a:pt x="142" y="164"/>
                    </a:cubicBezTo>
                    <a:cubicBezTo>
                      <a:pt x="145" y="158"/>
                      <a:pt x="147" y="150"/>
                      <a:pt x="147" y="137"/>
                    </a:cubicBezTo>
                    <a:cubicBezTo>
                      <a:pt x="147" y="110"/>
                      <a:pt x="152" y="38"/>
                      <a:pt x="139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9" name="Freeform 284">
                <a:extLst>
                  <a:ext uri="{FF2B5EF4-FFF2-40B4-BE49-F238E27FC236}">
                    <a16:creationId xmlns:a16="http://schemas.microsoft.com/office/drawing/2014/main" id="{02F49182-BC01-4CD9-B4C9-3A7F52D80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2845"/>
                <a:ext cx="353" cy="502"/>
              </a:xfrm>
              <a:custGeom>
                <a:avLst/>
                <a:gdLst>
                  <a:gd name="T0" fmla="*/ 2088 w 141"/>
                  <a:gd name="T1" fmla="*/ 2053 h 188"/>
                  <a:gd name="T2" fmla="*/ 1818 w 141"/>
                  <a:gd name="T3" fmla="*/ 192 h 188"/>
                  <a:gd name="T4" fmla="*/ 646 w 141"/>
                  <a:gd name="T5" fmla="*/ 56 h 188"/>
                  <a:gd name="T6" fmla="*/ 0 w 141"/>
                  <a:gd name="T7" fmla="*/ 628 h 188"/>
                  <a:gd name="T8" fmla="*/ 0 w 141"/>
                  <a:gd name="T9" fmla="*/ 628 h 188"/>
                  <a:gd name="T10" fmla="*/ 83 w 141"/>
                  <a:gd name="T11" fmla="*/ 2689 h 188"/>
                  <a:gd name="T12" fmla="*/ 63 w 141"/>
                  <a:gd name="T13" fmla="*/ 2972 h 188"/>
                  <a:gd name="T14" fmla="*/ 688 w 141"/>
                  <a:gd name="T15" fmla="*/ 3557 h 188"/>
                  <a:gd name="T16" fmla="*/ 1943 w 141"/>
                  <a:gd name="T17" fmla="*/ 3274 h 188"/>
                  <a:gd name="T18" fmla="*/ 2088 w 141"/>
                  <a:gd name="T19" fmla="*/ 2053 h 1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1" h="188">
                    <a:moveTo>
                      <a:pt x="133" y="108"/>
                    </a:moveTo>
                    <a:cubicBezTo>
                      <a:pt x="134" y="83"/>
                      <a:pt x="141" y="20"/>
                      <a:pt x="116" y="10"/>
                    </a:cubicBezTo>
                    <a:cubicBezTo>
                      <a:pt x="94" y="1"/>
                      <a:pt x="65" y="0"/>
                      <a:pt x="41" y="3"/>
                    </a:cubicBezTo>
                    <a:cubicBezTo>
                      <a:pt x="17" y="6"/>
                      <a:pt x="5" y="1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9" y="50"/>
                      <a:pt x="5" y="116"/>
                      <a:pt x="5" y="141"/>
                    </a:cubicBezTo>
                    <a:cubicBezTo>
                      <a:pt x="5" y="147"/>
                      <a:pt x="4" y="152"/>
                      <a:pt x="4" y="156"/>
                    </a:cubicBezTo>
                    <a:cubicBezTo>
                      <a:pt x="5" y="175"/>
                      <a:pt x="11" y="188"/>
                      <a:pt x="44" y="187"/>
                    </a:cubicBezTo>
                    <a:cubicBezTo>
                      <a:pt x="78" y="185"/>
                      <a:pt x="109" y="183"/>
                      <a:pt x="124" y="172"/>
                    </a:cubicBezTo>
                    <a:cubicBezTo>
                      <a:pt x="140" y="160"/>
                      <a:pt x="132" y="132"/>
                      <a:pt x="133" y="10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0" name="Freeform 285">
                <a:extLst>
                  <a:ext uri="{FF2B5EF4-FFF2-40B4-BE49-F238E27FC236}">
                    <a16:creationId xmlns:a16="http://schemas.microsoft.com/office/drawing/2014/main" id="{0592C03D-6DA7-4906-86F4-6A06A35F4E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4" y="3227"/>
                <a:ext cx="1558" cy="202"/>
              </a:xfrm>
              <a:custGeom>
                <a:avLst/>
                <a:gdLst>
                  <a:gd name="T0" fmla="*/ 9255 w 623"/>
                  <a:gd name="T1" fmla="*/ 0 h 76"/>
                  <a:gd name="T2" fmla="*/ 9255 w 623"/>
                  <a:gd name="T3" fmla="*/ 0 h 76"/>
                  <a:gd name="T4" fmla="*/ 9255 w 623"/>
                  <a:gd name="T5" fmla="*/ 56 h 76"/>
                  <a:gd name="T6" fmla="*/ 9255 w 623"/>
                  <a:gd name="T7" fmla="*/ 0 h 76"/>
                  <a:gd name="T8" fmla="*/ 9743 w 623"/>
                  <a:gd name="T9" fmla="*/ 508 h 76"/>
                  <a:gd name="T10" fmla="*/ 9255 w 623"/>
                  <a:gd name="T11" fmla="*/ 191 h 76"/>
                  <a:gd name="T12" fmla="*/ 9243 w 623"/>
                  <a:gd name="T13" fmla="*/ 226 h 76"/>
                  <a:gd name="T14" fmla="*/ 8663 w 623"/>
                  <a:gd name="T15" fmla="*/ 452 h 76"/>
                  <a:gd name="T16" fmla="*/ 7680 w 623"/>
                  <a:gd name="T17" fmla="*/ 545 h 76"/>
                  <a:gd name="T18" fmla="*/ 7597 w 623"/>
                  <a:gd name="T19" fmla="*/ 375 h 76"/>
                  <a:gd name="T20" fmla="*/ 7597 w 623"/>
                  <a:gd name="T21" fmla="*/ 361 h 76"/>
                  <a:gd name="T22" fmla="*/ 7492 w 623"/>
                  <a:gd name="T23" fmla="*/ 545 h 76"/>
                  <a:gd name="T24" fmla="*/ 6242 w 623"/>
                  <a:gd name="T25" fmla="*/ 827 h 76"/>
                  <a:gd name="T26" fmla="*/ 5617 w 623"/>
                  <a:gd name="T27" fmla="*/ 247 h 76"/>
                  <a:gd name="T28" fmla="*/ 5554 w 623"/>
                  <a:gd name="T29" fmla="*/ 465 h 76"/>
                  <a:gd name="T30" fmla="*/ 5004 w 623"/>
                  <a:gd name="T31" fmla="*/ 750 h 76"/>
                  <a:gd name="T32" fmla="*/ 3584 w 623"/>
                  <a:gd name="T33" fmla="*/ 678 h 76"/>
                  <a:gd name="T34" fmla="*/ 3334 w 623"/>
                  <a:gd name="T35" fmla="*/ 579 h 76"/>
                  <a:gd name="T36" fmla="*/ 3334 w 623"/>
                  <a:gd name="T37" fmla="*/ 579 h 76"/>
                  <a:gd name="T38" fmla="*/ 3033 w 623"/>
                  <a:gd name="T39" fmla="*/ 691 h 76"/>
                  <a:gd name="T40" fmla="*/ 1563 w 623"/>
                  <a:gd name="T41" fmla="*/ 566 h 76"/>
                  <a:gd name="T42" fmla="*/ 1220 w 623"/>
                  <a:gd name="T43" fmla="*/ 56 h 76"/>
                  <a:gd name="T44" fmla="*/ 0 w 623"/>
                  <a:gd name="T45" fmla="*/ 508 h 76"/>
                  <a:gd name="T46" fmla="*/ 0 w 623"/>
                  <a:gd name="T47" fmla="*/ 1146 h 76"/>
                  <a:gd name="T48" fmla="*/ 5097 w 623"/>
                  <a:gd name="T49" fmla="*/ 1427 h 76"/>
                  <a:gd name="T50" fmla="*/ 9743 w 623"/>
                  <a:gd name="T51" fmla="*/ 1146 h 76"/>
                  <a:gd name="T52" fmla="*/ 9743 w 623"/>
                  <a:gd name="T53" fmla="*/ 508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3" h="76">
                    <a:moveTo>
                      <a:pt x="592" y="0"/>
                    </a:moveTo>
                    <a:cubicBezTo>
                      <a:pt x="592" y="0"/>
                      <a:pt x="592" y="0"/>
                      <a:pt x="592" y="0"/>
                    </a:cubicBezTo>
                    <a:cubicBezTo>
                      <a:pt x="592" y="1"/>
                      <a:pt x="592" y="2"/>
                      <a:pt x="592" y="3"/>
                    </a:cubicBezTo>
                    <a:cubicBezTo>
                      <a:pt x="592" y="2"/>
                      <a:pt x="592" y="1"/>
                      <a:pt x="592" y="0"/>
                    </a:cubicBezTo>
                    <a:close/>
                    <a:moveTo>
                      <a:pt x="623" y="27"/>
                    </a:moveTo>
                    <a:cubicBezTo>
                      <a:pt x="596" y="25"/>
                      <a:pt x="593" y="21"/>
                      <a:pt x="592" y="10"/>
                    </a:cubicBezTo>
                    <a:cubicBezTo>
                      <a:pt x="592" y="10"/>
                      <a:pt x="592" y="11"/>
                      <a:pt x="591" y="12"/>
                    </a:cubicBezTo>
                    <a:cubicBezTo>
                      <a:pt x="582" y="28"/>
                      <a:pt x="581" y="21"/>
                      <a:pt x="554" y="24"/>
                    </a:cubicBezTo>
                    <a:cubicBezTo>
                      <a:pt x="526" y="27"/>
                      <a:pt x="503" y="34"/>
                      <a:pt x="491" y="29"/>
                    </a:cubicBezTo>
                    <a:cubicBezTo>
                      <a:pt x="487" y="27"/>
                      <a:pt x="488" y="21"/>
                      <a:pt x="486" y="20"/>
                    </a:cubicBezTo>
                    <a:cubicBezTo>
                      <a:pt x="486" y="20"/>
                      <a:pt x="486" y="20"/>
                      <a:pt x="486" y="19"/>
                    </a:cubicBezTo>
                    <a:cubicBezTo>
                      <a:pt x="485" y="23"/>
                      <a:pt x="483" y="26"/>
                      <a:pt x="479" y="29"/>
                    </a:cubicBezTo>
                    <a:cubicBezTo>
                      <a:pt x="464" y="40"/>
                      <a:pt x="433" y="42"/>
                      <a:pt x="399" y="44"/>
                    </a:cubicBezTo>
                    <a:cubicBezTo>
                      <a:pt x="366" y="45"/>
                      <a:pt x="360" y="32"/>
                      <a:pt x="359" y="13"/>
                    </a:cubicBezTo>
                    <a:cubicBezTo>
                      <a:pt x="358" y="18"/>
                      <a:pt x="357" y="22"/>
                      <a:pt x="355" y="25"/>
                    </a:cubicBezTo>
                    <a:cubicBezTo>
                      <a:pt x="348" y="34"/>
                      <a:pt x="341" y="42"/>
                      <a:pt x="320" y="40"/>
                    </a:cubicBezTo>
                    <a:cubicBezTo>
                      <a:pt x="286" y="37"/>
                      <a:pt x="246" y="38"/>
                      <a:pt x="229" y="36"/>
                    </a:cubicBezTo>
                    <a:cubicBezTo>
                      <a:pt x="222" y="36"/>
                      <a:pt x="217" y="34"/>
                      <a:pt x="213" y="31"/>
                    </a:cubicBezTo>
                    <a:cubicBezTo>
                      <a:pt x="213" y="31"/>
                      <a:pt x="213" y="31"/>
                      <a:pt x="213" y="31"/>
                    </a:cubicBezTo>
                    <a:cubicBezTo>
                      <a:pt x="209" y="35"/>
                      <a:pt x="204" y="37"/>
                      <a:pt x="194" y="37"/>
                    </a:cubicBezTo>
                    <a:cubicBezTo>
                      <a:pt x="166" y="36"/>
                      <a:pt x="122" y="34"/>
                      <a:pt x="100" y="30"/>
                    </a:cubicBezTo>
                    <a:cubicBezTo>
                      <a:pt x="78" y="25"/>
                      <a:pt x="79" y="16"/>
                      <a:pt x="78" y="3"/>
                    </a:cubicBezTo>
                    <a:cubicBezTo>
                      <a:pt x="77" y="19"/>
                      <a:pt x="51" y="39"/>
                      <a:pt x="0" y="2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63" y="66"/>
                      <a:pt x="208" y="76"/>
                      <a:pt x="326" y="76"/>
                    </a:cubicBezTo>
                    <a:cubicBezTo>
                      <a:pt x="446" y="76"/>
                      <a:pt x="572" y="66"/>
                      <a:pt x="623" y="61"/>
                    </a:cubicBezTo>
                    <a:lnTo>
                      <a:pt x="623" y="27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1" name="Oval 286">
                <a:extLst>
                  <a:ext uri="{FF2B5EF4-FFF2-40B4-BE49-F238E27FC236}">
                    <a16:creationId xmlns:a16="http://schemas.microsoft.com/office/drawing/2014/main" id="{F9765651-01CA-437A-98E3-01FAD3491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3067"/>
                <a:ext cx="150" cy="15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2" name="Oval 287">
                <a:extLst>
                  <a:ext uri="{FF2B5EF4-FFF2-40B4-BE49-F238E27FC236}">
                    <a16:creationId xmlns:a16="http://schemas.microsoft.com/office/drawing/2014/main" id="{28919CB6-F49C-4F10-840B-6E9442B76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059"/>
                <a:ext cx="148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3" name="Oval 288">
                <a:extLst>
                  <a:ext uri="{FF2B5EF4-FFF2-40B4-BE49-F238E27FC236}">
                    <a16:creationId xmlns:a16="http://schemas.microsoft.com/office/drawing/2014/main" id="{944400E9-E64A-403A-91EE-BB7ACECD6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3053"/>
                <a:ext cx="150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4" name="Freeform 289">
                <a:extLst>
                  <a:ext uri="{FF2B5EF4-FFF2-40B4-BE49-F238E27FC236}">
                    <a16:creationId xmlns:a16="http://schemas.microsoft.com/office/drawing/2014/main" id="{7CC08CD7-98BD-44D0-8B45-C26DBC6C6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3072"/>
                <a:ext cx="117" cy="133"/>
              </a:xfrm>
              <a:custGeom>
                <a:avLst/>
                <a:gdLst>
                  <a:gd name="T0" fmla="*/ 508 w 47"/>
                  <a:gd name="T1" fmla="*/ 0 h 50"/>
                  <a:gd name="T2" fmla="*/ 600 w 47"/>
                  <a:gd name="T3" fmla="*/ 319 h 50"/>
                  <a:gd name="T4" fmla="*/ 199 w 47"/>
                  <a:gd name="T5" fmla="*/ 806 h 50"/>
                  <a:gd name="T6" fmla="*/ 0 w 47"/>
                  <a:gd name="T7" fmla="*/ 750 h 50"/>
                  <a:gd name="T8" fmla="*/ 309 w 47"/>
                  <a:gd name="T9" fmla="*/ 942 h 50"/>
                  <a:gd name="T10" fmla="*/ 724 w 47"/>
                  <a:gd name="T11" fmla="*/ 431 h 50"/>
                  <a:gd name="T12" fmla="*/ 508 w 47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50">
                    <a:moveTo>
                      <a:pt x="33" y="0"/>
                    </a:moveTo>
                    <a:cubicBezTo>
                      <a:pt x="37" y="5"/>
                      <a:pt x="39" y="10"/>
                      <a:pt x="39" y="17"/>
                    </a:cubicBezTo>
                    <a:cubicBezTo>
                      <a:pt x="39" y="31"/>
                      <a:pt x="27" y="43"/>
                      <a:pt x="13" y="43"/>
                    </a:cubicBezTo>
                    <a:cubicBezTo>
                      <a:pt x="8" y="43"/>
                      <a:pt x="4" y="42"/>
                      <a:pt x="0" y="40"/>
                    </a:cubicBezTo>
                    <a:cubicBezTo>
                      <a:pt x="5" y="46"/>
                      <a:pt x="12" y="50"/>
                      <a:pt x="20" y="50"/>
                    </a:cubicBezTo>
                    <a:cubicBezTo>
                      <a:pt x="35" y="50"/>
                      <a:pt x="47" y="38"/>
                      <a:pt x="47" y="23"/>
                    </a:cubicBezTo>
                    <a:cubicBezTo>
                      <a:pt x="47" y="13"/>
                      <a:pt x="41" y="5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5" name="Oval 290">
                <a:extLst>
                  <a:ext uri="{FF2B5EF4-FFF2-40B4-BE49-F238E27FC236}">
                    <a16:creationId xmlns:a16="http://schemas.microsoft.com/office/drawing/2014/main" id="{EE4C0F58-3683-47CF-A3E0-0DE1438BD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6" y="3091"/>
                <a:ext cx="58" cy="5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6" name="Oval 291">
                <a:extLst>
                  <a:ext uri="{FF2B5EF4-FFF2-40B4-BE49-F238E27FC236}">
                    <a16:creationId xmlns:a16="http://schemas.microsoft.com/office/drawing/2014/main" id="{42744CA8-E889-4BDA-BA48-B646C64EE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3101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7" name="Oval 292">
                <a:extLst>
                  <a:ext uri="{FF2B5EF4-FFF2-40B4-BE49-F238E27FC236}">
                    <a16:creationId xmlns:a16="http://schemas.microsoft.com/office/drawing/2014/main" id="{CF8C7805-6C7A-4463-9281-B977EE3A2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9" y="3083"/>
                <a:ext cx="150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8" name="Oval 293">
                <a:extLst>
                  <a:ext uri="{FF2B5EF4-FFF2-40B4-BE49-F238E27FC236}">
                    <a16:creationId xmlns:a16="http://schemas.microsoft.com/office/drawing/2014/main" id="{4BDCFA4E-5E0B-44D7-A9A1-54C5FEEEA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1" y="3075"/>
                <a:ext cx="148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9" name="Oval 294">
                <a:extLst>
                  <a:ext uri="{FF2B5EF4-FFF2-40B4-BE49-F238E27FC236}">
                    <a16:creationId xmlns:a16="http://schemas.microsoft.com/office/drawing/2014/main" id="{0494B16A-7870-4A75-AC88-EDE3C05C7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3069"/>
                <a:ext cx="150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0" name="Freeform 295">
                <a:extLst>
                  <a:ext uri="{FF2B5EF4-FFF2-40B4-BE49-F238E27FC236}">
                    <a16:creationId xmlns:a16="http://schemas.microsoft.com/office/drawing/2014/main" id="{957CE74C-F88F-4A25-8649-16C575866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3091"/>
                <a:ext cx="117" cy="130"/>
              </a:xfrm>
              <a:custGeom>
                <a:avLst/>
                <a:gdLst>
                  <a:gd name="T0" fmla="*/ 508 w 47"/>
                  <a:gd name="T1" fmla="*/ 0 h 49"/>
                  <a:gd name="T2" fmla="*/ 600 w 47"/>
                  <a:gd name="T3" fmla="*/ 294 h 49"/>
                  <a:gd name="T4" fmla="*/ 199 w 47"/>
                  <a:gd name="T5" fmla="*/ 780 h 49"/>
                  <a:gd name="T6" fmla="*/ 0 w 47"/>
                  <a:gd name="T7" fmla="*/ 724 h 49"/>
                  <a:gd name="T8" fmla="*/ 309 w 47"/>
                  <a:gd name="T9" fmla="*/ 915 h 49"/>
                  <a:gd name="T10" fmla="*/ 724 w 47"/>
                  <a:gd name="T11" fmla="*/ 430 h 49"/>
                  <a:gd name="T12" fmla="*/ 508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7" y="4"/>
                      <a:pt x="39" y="10"/>
                      <a:pt x="39" y="16"/>
                    </a:cubicBezTo>
                    <a:cubicBezTo>
                      <a:pt x="39" y="31"/>
                      <a:pt x="27" y="42"/>
                      <a:pt x="13" y="42"/>
                    </a:cubicBezTo>
                    <a:cubicBezTo>
                      <a:pt x="8" y="42"/>
                      <a:pt x="4" y="41"/>
                      <a:pt x="0" y="39"/>
                    </a:cubicBezTo>
                    <a:cubicBezTo>
                      <a:pt x="5" y="45"/>
                      <a:pt x="12" y="49"/>
                      <a:pt x="20" y="49"/>
                    </a:cubicBezTo>
                    <a:cubicBezTo>
                      <a:pt x="35" y="49"/>
                      <a:pt x="47" y="37"/>
                      <a:pt x="47" y="23"/>
                    </a:cubicBezTo>
                    <a:cubicBezTo>
                      <a:pt x="47" y="13"/>
                      <a:pt x="41" y="4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1" name="Oval 296">
                <a:extLst>
                  <a:ext uri="{FF2B5EF4-FFF2-40B4-BE49-F238E27FC236}">
                    <a16:creationId xmlns:a16="http://schemas.microsoft.com/office/drawing/2014/main" id="{5EB1B2F2-EC92-4124-8E8F-CAE37FB7B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107"/>
                <a:ext cx="58" cy="6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2" name="Oval 297">
                <a:extLst>
                  <a:ext uri="{FF2B5EF4-FFF2-40B4-BE49-F238E27FC236}">
                    <a16:creationId xmlns:a16="http://schemas.microsoft.com/office/drawing/2014/main" id="{793828FA-A2EF-48C8-8A3A-29F40558C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3117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3" name="Oval 298">
                <a:extLst>
                  <a:ext uri="{FF2B5EF4-FFF2-40B4-BE49-F238E27FC236}">
                    <a16:creationId xmlns:a16="http://schemas.microsoft.com/office/drawing/2014/main" id="{53CB3670-0088-4002-801F-63E409DF3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" y="3037"/>
                <a:ext cx="150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4" name="Oval 299">
                <a:extLst>
                  <a:ext uri="{FF2B5EF4-FFF2-40B4-BE49-F238E27FC236}">
                    <a16:creationId xmlns:a16="http://schemas.microsoft.com/office/drawing/2014/main" id="{D86A4F1D-C81C-495F-B7A0-47EBC4219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1" y="3032"/>
                <a:ext cx="150" cy="157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5" name="Oval 300">
                <a:extLst>
                  <a:ext uri="{FF2B5EF4-FFF2-40B4-BE49-F238E27FC236}">
                    <a16:creationId xmlns:a16="http://schemas.microsoft.com/office/drawing/2014/main" id="{E8E10A92-D429-48B6-94A1-09E81FBE1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1" y="3027"/>
                <a:ext cx="150" cy="157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6" name="Freeform 301">
                <a:extLst>
                  <a:ext uri="{FF2B5EF4-FFF2-40B4-BE49-F238E27FC236}">
                    <a16:creationId xmlns:a16="http://schemas.microsoft.com/office/drawing/2014/main" id="{5D65EF97-C678-4A12-ACBA-68CFE439B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045"/>
                <a:ext cx="118" cy="131"/>
              </a:xfrm>
              <a:custGeom>
                <a:avLst/>
                <a:gdLst>
                  <a:gd name="T0" fmla="*/ 522 w 47"/>
                  <a:gd name="T1" fmla="*/ 0 h 49"/>
                  <a:gd name="T2" fmla="*/ 618 w 47"/>
                  <a:gd name="T3" fmla="*/ 307 h 49"/>
                  <a:gd name="T4" fmla="*/ 208 w 47"/>
                  <a:gd name="T5" fmla="*/ 821 h 49"/>
                  <a:gd name="T6" fmla="*/ 0 w 47"/>
                  <a:gd name="T7" fmla="*/ 743 h 49"/>
                  <a:gd name="T8" fmla="*/ 316 w 47"/>
                  <a:gd name="T9" fmla="*/ 936 h 49"/>
                  <a:gd name="T10" fmla="*/ 743 w 47"/>
                  <a:gd name="T11" fmla="*/ 436 h 49"/>
                  <a:gd name="T12" fmla="*/ 522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7" y="4"/>
                      <a:pt x="39" y="10"/>
                      <a:pt x="39" y="16"/>
                    </a:cubicBezTo>
                    <a:cubicBezTo>
                      <a:pt x="39" y="31"/>
                      <a:pt x="27" y="43"/>
                      <a:pt x="13" y="43"/>
                    </a:cubicBezTo>
                    <a:cubicBezTo>
                      <a:pt x="8" y="43"/>
                      <a:pt x="3" y="41"/>
                      <a:pt x="0" y="39"/>
                    </a:cubicBezTo>
                    <a:cubicBezTo>
                      <a:pt x="4" y="45"/>
                      <a:pt x="12" y="49"/>
                      <a:pt x="20" y="49"/>
                    </a:cubicBezTo>
                    <a:cubicBezTo>
                      <a:pt x="35" y="49"/>
                      <a:pt x="47" y="37"/>
                      <a:pt x="47" y="23"/>
                    </a:cubicBezTo>
                    <a:cubicBezTo>
                      <a:pt x="47" y="13"/>
                      <a:pt x="41" y="4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7" name="Oval 302">
                <a:extLst>
                  <a:ext uri="{FF2B5EF4-FFF2-40B4-BE49-F238E27FC236}">
                    <a16:creationId xmlns:a16="http://schemas.microsoft.com/office/drawing/2014/main" id="{76465061-4085-4AC5-8569-7A033E4A9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3061"/>
                <a:ext cx="57" cy="6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8" name="Oval 303">
                <a:extLst>
                  <a:ext uri="{FF2B5EF4-FFF2-40B4-BE49-F238E27FC236}">
                    <a16:creationId xmlns:a16="http://schemas.microsoft.com/office/drawing/2014/main" id="{BD0E72A5-BDDE-40A1-A1B5-5C430D7E5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3072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9" name="Oval 304">
                <a:extLst>
                  <a:ext uri="{FF2B5EF4-FFF2-40B4-BE49-F238E27FC236}">
                    <a16:creationId xmlns:a16="http://schemas.microsoft.com/office/drawing/2014/main" id="{13B436B8-381A-4FF1-8986-952DD44CC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3075"/>
                <a:ext cx="118" cy="12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0" name="Oval 305">
                <a:extLst>
                  <a:ext uri="{FF2B5EF4-FFF2-40B4-BE49-F238E27FC236}">
                    <a16:creationId xmlns:a16="http://schemas.microsoft.com/office/drawing/2014/main" id="{06A414A8-7860-4BDE-BFCE-3D3B9EEC5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9" y="3069"/>
                <a:ext cx="120" cy="12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1" name="Oval 306">
                <a:extLst>
                  <a:ext uri="{FF2B5EF4-FFF2-40B4-BE49-F238E27FC236}">
                    <a16:creationId xmlns:a16="http://schemas.microsoft.com/office/drawing/2014/main" id="{65510DB4-230A-4AF7-AFF1-38CE15F66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3064"/>
                <a:ext cx="120" cy="12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2" name="Freeform 307">
                <a:extLst>
                  <a:ext uri="{FF2B5EF4-FFF2-40B4-BE49-F238E27FC236}">
                    <a16:creationId xmlns:a16="http://schemas.microsoft.com/office/drawing/2014/main" id="{C5A1068E-6CEC-4962-B011-7BD5D5AE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3080"/>
                <a:ext cx="92" cy="104"/>
              </a:xfrm>
              <a:custGeom>
                <a:avLst/>
                <a:gdLst>
                  <a:gd name="T0" fmla="*/ 403 w 37"/>
                  <a:gd name="T1" fmla="*/ 0 h 39"/>
                  <a:gd name="T2" fmla="*/ 475 w 37"/>
                  <a:gd name="T3" fmla="*/ 248 h 39"/>
                  <a:gd name="T4" fmla="*/ 154 w 37"/>
                  <a:gd name="T5" fmla="*/ 648 h 39"/>
                  <a:gd name="T6" fmla="*/ 0 w 37"/>
                  <a:gd name="T7" fmla="*/ 589 h 39"/>
                  <a:gd name="T8" fmla="*/ 246 w 37"/>
                  <a:gd name="T9" fmla="*/ 739 h 39"/>
                  <a:gd name="T10" fmla="*/ 569 w 37"/>
                  <a:gd name="T11" fmla="*/ 341 h 39"/>
                  <a:gd name="T12" fmla="*/ 403 w 37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9">
                    <a:moveTo>
                      <a:pt x="26" y="0"/>
                    </a:moveTo>
                    <a:cubicBezTo>
                      <a:pt x="29" y="3"/>
                      <a:pt x="31" y="8"/>
                      <a:pt x="31" y="13"/>
                    </a:cubicBezTo>
                    <a:cubicBezTo>
                      <a:pt x="31" y="24"/>
                      <a:pt x="22" y="34"/>
                      <a:pt x="10" y="34"/>
                    </a:cubicBezTo>
                    <a:cubicBezTo>
                      <a:pt x="6" y="34"/>
                      <a:pt x="3" y="33"/>
                      <a:pt x="0" y="31"/>
                    </a:cubicBezTo>
                    <a:cubicBezTo>
                      <a:pt x="3" y="36"/>
                      <a:pt x="9" y="39"/>
                      <a:pt x="16" y="39"/>
                    </a:cubicBezTo>
                    <a:cubicBezTo>
                      <a:pt x="28" y="39"/>
                      <a:pt x="37" y="30"/>
                      <a:pt x="37" y="18"/>
                    </a:cubicBezTo>
                    <a:cubicBezTo>
                      <a:pt x="37" y="10"/>
                      <a:pt x="33" y="3"/>
                      <a:pt x="2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3" name="Oval 308">
                <a:extLst>
                  <a:ext uri="{FF2B5EF4-FFF2-40B4-BE49-F238E27FC236}">
                    <a16:creationId xmlns:a16="http://schemas.microsoft.com/office/drawing/2014/main" id="{F6295A9B-91BC-4395-B864-936EF7644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3093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4" name="Oval 309">
                <a:extLst>
                  <a:ext uri="{FF2B5EF4-FFF2-40B4-BE49-F238E27FC236}">
                    <a16:creationId xmlns:a16="http://schemas.microsoft.com/office/drawing/2014/main" id="{A7EBA2B5-580C-4BC0-9822-39CEF81DA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" y="310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5" name="Oval 310">
                <a:extLst>
                  <a:ext uri="{FF2B5EF4-FFF2-40B4-BE49-F238E27FC236}">
                    <a16:creationId xmlns:a16="http://schemas.microsoft.com/office/drawing/2014/main" id="{E760106F-1103-473F-B645-EF72B0D3B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3040"/>
                <a:ext cx="120" cy="12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6" name="Oval 311">
                <a:extLst>
                  <a:ext uri="{FF2B5EF4-FFF2-40B4-BE49-F238E27FC236}">
                    <a16:creationId xmlns:a16="http://schemas.microsoft.com/office/drawing/2014/main" id="{C02352F1-F4D7-469E-B9AF-E6030C461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" y="3035"/>
                <a:ext cx="120" cy="12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7" name="Oval 312">
                <a:extLst>
                  <a:ext uri="{FF2B5EF4-FFF2-40B4-BE49-F238E27FC236}">
                    <a16:creationId xmlns:a16="http://schemas.microsoft.com/office/drawing/2014/main" id="{43043D4D-B9F1-48CD-A8A5-CB260CEAA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6" y="3032"/>
                <a:ext cx="120" cy="12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8" name="Freeform 313">
                <a:extLst>
                  <a:ext uri="{FF2B5EF4-FFF2-40B4-BE49-F238E27FC236}">
                    <a16:creationId xmlns:a16="http://schemas.microsoft.com/office/drawing/2014/main" id="{1696574C-6370-42F4-95C0-5A74AF99C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3045"/>
                <a:ext cx="95" cy="107"/>
              </a:xfrm>
              <a:custGeom>
                <a:avLst/>
                <a:gdLst>
                  <a:gd name="T0" fmla="*/ 425 w 38"/>
                  <a:gd name="T1" fmla="*/ 0 h 40"/>
                  <a:gd name="T2" fmla="*/ 500 w 38"/>
                  <a:gd name="T3" fmla="*/ 251 h 40"/>
                  <a:gd name="T4" fmla="*/ 175 w 38"/>
                  <a:gd name="T5" fmla="*/ 650 h 40"/>
                  <a:gd name="T6" fmla="*/ 0 w 38"/>
                  <a:gd name="T7" fmla="*/ 615 h 40"/>
                  <a:gd name="T8" fmla="*/ 270 w 38"/>
                  <a:gd name="T9" fmla="*/ 765 h 40"/>
                  <a:gd name="T10" fmla="*/ 595 w 38"/>
                  <a:gd name="T11" fmla="*/ 364 h 40"/>
                  <a:gd name="T12" fmla="*/ 425 w 3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27" y="0"/>
                    </a:moveTo>
                    <a:cubicBezTo>
                      <a:pt x="30" y="4"/>
                      <a:pt x="32" y="8"/>
                      <a:pt x="32" y="13"/>
                    </a:cubicBezTo>
                    <a:cubicBezTo>
                      <a:pt x="32" y="25"/>
                      <a:pt x="22" y="34"/>
                      <a:pt x="11" y="34"/>
                    </a:cubicBezTo>
                    <a:cubicBezTo>
                      <a:pt x="7" y="34"/>
                      <a:pt x="4" y="33"/>
                      <a:pt x="0" y="32"/>
                    </a:cubicBezTo>
                    <a:cubicBezTo>
                      <a:pt x="4" y="37"/>
                      <a:pt x="10" y="40"/>
                      <a:pt x="17" y="40"/>
                    </a:cubicBezTo>
                    <a:cubicBezTo>
                      <a:pt x="29" y="40"/>
                      <a:pt x="38" y="30"/>
                      <a:pt x="38" y="19"/>
                    </a:cubicBezTo>
                    <a:cubicBezTo>
                      <a:pt x="38" y="11"/>
                      <a:pt x="34" y="4"/>
                      <a:pt x="2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9" name="Oval 314">
                <a:extLst>
                  <a:ext uri="{FF2B5EF4-FFF2-40B4-BE49-F238E27FC236}">
                    <a16:creationId xmlns:a16="http://schemas.microsoft.com/office/drawing/2014/main" id="{A0B6C1F5-CDF0-4469-92AC-F7CFD4A02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3059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0" name="Oval 315">
                <a:extLst>
                  <a:ext uri="{FF2B5EF4-FFF2-40B4-BE49-F238E27FC236}">
                    <a16:creationId xmlns:a16="http://schemas.microsoft.com/office/drawing/2014/main" id="{81BE69EF-927B-4F3D-8541-6EFFBAED8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3069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1" name="Freeform 316">
                <a:extLst>
                  <a:ext uri="{FF2B5EF4-FFF2-40B4-BE49-F238E27FC236}">
                    <a16:creationId xmlns:a16="http://schemas.microsoft.com/office/drawing/2014/main" id="{70E09E7C-DAEF-42E4-9CFF-D966E6268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869"/>
                <a:ext cx="165" cy="214"/>
              </a:xfrm>
              <a:custGeom>
                <a:avLst/>
                <a:gdLst>
                  <a:gd name="T0" fmla="*/ 1033 w 66"/>
                  <a:gd name="T1" fmla="*/ 0 h 80"/>
                  <a:gd name="T2" fmla="*/ 533 w 66"/>
                  <a:gd name="T3" fmla="*/ 78 h 80"/>
                  <a:gd name="T4" fmla="*/ 175 w 66"/>
                  <a:gd name="T5" fmla="*/ 251 h 80"/>
                  <a:gd name="T6" fmla="*/ 0 w 66"/>
                  <a:gd name="T7" fmla="*/ 687 h 80"/>
                  <a:gd name="T8" fmla="*/ 83 w 66"/>
                  <a:gd name="T9" fmla="*/ 1530 h 80"/>
                  <a:gd name="T10" fmla="*/ 175 w 66"/>
                  <a:gd name="T11" fmla="*/ 709 h 80"/>
                  <a:gd name="T12" fmla="*/ 408 w 66"/>
                  <a:gd name="T13" fmla="*/ 364 h 80"/>
                  <a:gd name="T14" fmla="*/ 895 w 66"/>
                  <a:gd name="T15" fmla="*/ 78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80">
                    <a:moveTo>
                      <a:pt x="66" y="0"/>
                    </a:moveTo>
                    <a:cubicBezTo>
                      <a:pt x="56" y="3"/>
                      <a:pt x="44" y="2"/>
                      <a:pt x="34" y="4"/>
                    </a:cubicBezTo>
                    <a:cubicBezTo>
                      <a:pt x="26" y="6"/>
                      <a:pt x="18" y="8"/>
                      <a:pt x="11" y="13"/>
                    </a:cubicBezTo>
                    <a:cubicBezTo>
                      <a:pt x="2" y="20"/>
                      <a:pt x="0" y="25"/>
                      <a:pt x="0" y="36"/>
                    </a:cubicBezTo>
                    <a:cubicBezTo>
                      <a:pt x="1" y="50"/>
                      <a:pt x="0" y="67"/>
                      <a:pt x="5" y="80"/>
                    </a:cubicBezTo>
                    <a:cubicBezTo>
                      <a:pt x="3" y="68"/>
                      <a:pt x="7" y="48"/>
                      <a:pt x="11" y="37"/>
                    </a:cubicBezTo>
                    <a:cubicBezTo>
                      <a:pt x="14" y="28"/>
                      <a:pt x="19" y="24"/>
                      <a:pt x="26" y="19"/>
                    </a:cubicBezTo>
                    <a:cubicBezTo>
                      <a:pt x="36" y="10"/>
                      <a:pt x="44" y="7"/>
                      <a:pt x="57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2" name="Freeform 317">
                <a:extLst>
                  <a:ext uri="{FF2B5EF4-FFF2-40B4-BE49-F238E27FC236}">
                    <a16:creationId xmlns:a16="http://schemas.microsoft.com/office/drawing/2014/main" id="{9586C05D-DBDC-44D8-ADC4-44CE9994D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3123"/>
                <a:ext cx="160" cy="184"/>
              </a:xfrm>
              <a:custGeom>
                <a:avLst/>
                <a:gdLst>
                  <a:gd name="T0" fmla="*/ 0 w 64"/>
                  <a:gd name="T1" fmla="*/ 1251 h 69"/>
                  <a:gd name="T2" fmla="*/ 408 w 64"/>
                  <a:gd name="T3" fmla="*/ 1251 h 69"/>
                  <a:gd name="T4" fmla="*/ 800 w 64"/>
                  <a:gd name="T5" fmla="*/ 1251 h 69"/>
                  <a:gd name="T6" fmla="*/ 938 w 64"/>
                  <a:gd name="T7" fmla="*/ 739 h 69"/>
                  <a:gd name="T8" fmla="*/ 925 w 64"/>
                  <a:gd name="T9" fmla="*/ 0 h 69"/>
                  <a:gd name="T10" fmla="*/ 675 w 64"/>
                  <a:gd name="T11" fmla="*/ 947 h 69"/>
                  <a:gd name="T12" fmla="*/ 83 w 64"/>
                  <a:gd name="T13" fmla="*/ 1195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69">
                    <a:moveTo>
                      <a:pt x="0" y="66"/>
                    </a:moveTo>
                    <a:cubicBezTo>
                      <a:pt x="9" y="66"/>
                      <a:pt x="18" y="66"/>
                      <a:pt x="26" y="66"/>
                    </a:cubicBezTo>
                    <a:cubicBezTo>
                      <a:pt x="33" y="67"/>
                      <a:pt x="44" y="69"/>
                      <a:pt x="51" y="66"/>
                    </a:cubicBezTo>
                    <a:cubicBezTo>
                      <a:pt x="60" y="61"/>
                      <a:pt x="60" y="48"/>
                      <a:pt x="60" y="39"/>
                    </a:cubicBezTo>
                    <a:cubicBezTo>
                      <a:pt x="60" y="26"/>
                      <a:pt x="64" y="12"/>
                      <a:pt x="59" y="0"/>
                    </a:cubicBezTo>
                    <a:cubicBezTo>
                      <a:pt x="60" y="16"/>
                      <a:pt x="57" y="40"/>
                      <a:pt x="43" y="50"/>
                    </a:cubicBezTo>
                    <a:cubicBezTo>
                      <a:pt x="34" y="57"/>
                      <a:pt x="16" y="63"/>
                      <a:pt x="5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3" name="Freeform 318">
                <a:extLst>
                  <a:ext uri="{FF2B5EF4-FFF2-40B4-BE49-F238E27FC236}">
                    <a16:creationId xmlns:a16="http://schemas.microsoft.com/office/drawing/2014/main" id="{B8DD0F94-72CC-4D87-8286-0E13F7549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3077"/>
                <a:ext cx="225" cy="246"/>
              </a:xfrm>
              <a:custGeom>
                <a:avLst/>
                <a:gdLst>
                  <a:gd name="T0" fmla="*/ 63 w 90"/>
                  <a:gd name="T1" fmla="*/ 1644 h 92"/>
                  <a:gd name="T2" fmla="*/ 1208 w 90"/>
                  <a:gd name="T3" fmla="*/ 1452 h 92"/>
                  <a:gd name="T4" fmla="*/ 1300 w 90"/>
                  <a:gd name="T5" fmla="*/ 0 h 92"/>
                  <a:gd name="T6" fmla="*/ 895 w 90"/>
                  <a:gd name="T7" fmla="*/ 1337 h 92"/>
                  <a:gd name="T8" fmla="*/ 0 w 90"/>
                  <a:gd name="T9" fmla="*/ 161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2">
                    <a:moveTo>
                      <a:pt x="4" y="86"/>
                    </a:moveTo>
                    <a:cubicBezTo>
                      <a:pt x="18" y="89"/>
                      <a:pt x="69" y="92"/>
                      <a:pt x="77" y="76"/>
                    </a:cubicBezTo>
                    <a:cubicBezTo>
                      <a:pt x="87" y="59"/>
                      <a:pt x="90" y="17"/>
                      <a:pt x="83" y="0"/>
                    </a:cubicBezTo>
                    <a:cubicBezTo>
                      <a:pt x="86" y="24"/>
                      <a:pt x="77" y="55"/>
                      <a:pt x="57" y="70"/>
                    </a:cubicBezTo>
                    <a:cubicBezTo>
                      <a:pt x="47" y="77"/>
                      <a:pt x="11" y="90"/>
                      <a:pt x="0" y="8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4" name="Freeform 319">
                <a:extLst>
                  <a:ext uri="{FF2B5EF4-FFF2-40B4-BE49-F238E27FC236}">
                    <a16:creationId xmlns:a16="http://schemas.microsoft.com/office/drawing/2014/main" id="{F7E0A0A3-9FC9-4BA7-BEDD-B5FFE2F87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075"/>
                <a:ext cx="238" cy="258"/>
              </a:xfrm>
              <a:custGeom>
                <a:avLst/>
                <a:gdLst>
                  <a:gd name="T0" fmla="*/ 0 w 95"/>
                  <a:gd name="T1" fmla="*/ 1734 h 97"/>
                  <a:gd name="T2" fmla="*/ 616 w 95"/>
                  <a:gd name="T3" fmla="*/ 1676 h 97"/>
                  <a:gd name="T4" fmla="*/ 1193 w 95"/>
                  <a:gd name="T5" fmla="*/ 1508 h 97"/>
                  <a:gd name="T6" fmla="*/ 1443 w 95"/>
                  <a:gd name="T7" fmla="*/ 1075 h 97"/>
                  <a:gd name="T8" fmla="*/ 1431 w 95"/>
                  <a:gd name="T9" fmla="*/ 567 h 97"/>
                  <a:gd name="T10" fmla="*/ 1493 w 95"/>
                  <a:gd name="T11" fmla="*/ 0 h 97"/>
                  <a:gd name="T12" fmla="*/ 1055 w 95"/>
                  <a:gd name="T13" fmla="*/ 1301 h 97"/>
                  <a:gd name="T14" fmla="*/ 551 w 95"/>
                  <a:gd name="T15" fmla="*/ 1564 h 97"/>
                  <a:gd name="T16" fmla="*/ 0 w 95"/>
                  <a:gd name="T17" fmla="*/ 173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97">
                    <a:moveTo>
                      <a:pt x="0" y="92"/>
                    </a:moveTo>
                    <a:cubicBezTo>
                      <a:pt x="13" y="97"/>
                      <a:pt x="25" y="92"/>
                      <a:pt x="39" y="89"/>
                    </a:cubicBezTo>
                    <a:cubicBezTo>
                      <a:pt x="51" y="87"/>
                      <a:pt x="65" y="85"/>
                      <a:pt x="76" y="80"/>
                    </a:cubicBezTo>
                    <a:cubicBezTo>
                      <a:pt x="89" y="75"/>
                      <a:pt x="91" y="70"/>
                      <a:pt x="92" y="57"/>
                    </a:cubicBezTo>
                    <a:cubicBezTo>
                      <a:pt x="92" y="48"/>
                      <a:pt x="92" y="39"/>
                      <a:pt x="91" y="30"/>
                    </a:cubicBezTo>
                    <a:cubicBezTo>
                      <a:pt x="91" y="20"/>
                      <a:pt x="95" y="11"/>
                      <a:pt x="95" y="0"/>
                    </a:cubicBezTo>
                    <a:cubicBezTo>
                      <a:pt x="83" y="21"/>
                      <a:pt x="86" y="51"/>
                      <a:pt x="67" y="69"/>
                    </a:cubicBezTo>
                    <a:cubicBezTo>
                      <a:pt x="57" y="77"/>
                      <a:pt x="47" y="79"/>
                      <a:pt x="35" y="83"/>
                    </a:cubicBezTo>
                    <a:cubicBezTo>
                      <a:pt x="28" y="85"/>
                      <a:pt x="11" y="93"/>
                      <a:pt x="0" y="9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5" name="Freeform 320">
                <a:extLst>
                  <a:ext uri="{FF2B5EF4-FFF2-40B4-BE49-F238E27FC236}">
                    <a16:creationId xmlns:a16="http://schemas.microsoft.com/office/drawing/2014/main" id="{CCCFB93E-3B85-4E61-ADC6-FA26F3C0C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3123"/>
                <a:ext cx="140" cy="154"/>
              </a:xfrm>
              <a:custGeom>
                <a:avLst/>
                <a:gdLst>
                  <a:gd name="T0" fmla="*/ 0 w 56"/>
                  <a:gd name="T1" fmla="*/ 1065 h 58"/>
                  <a:gd name="T2" fmla="*/ 708 w 56"/>
                  <a:gd name="T3" fmla="*/ 937 h 58"/>
                  <a:gd name="T4" fmla="*/ 708 w 56"/>
                  <a:gd name="T5" fmla="*/ 0 h 58"/>
                  <a:gd name="T6" fmla="*/ 550 w 56"/>
                  <a:gd name="T7" fmla="*/ 733 h 58"/>
                  <a:gd name="T8" fmla="*/ 375 w 56"/>
                  <a:gd name="T9" fmla="*/ 937 h 58"/>
                  <a:gd name="T10" fmla="*/ 50 w 56"/>
                  <a:gd name="T11" fmla="*/ 1009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58">
                    <a:moveTo>
                      <a:pt x="0" y="57"/>
                    </a:moveTo>
                    <a:cubicBezTo>
                      <a:pt x="13" y="52"/>
                      <a:pt x="33" y="58"/>
                      <a:pt x="45" y="50"/>
                    </a:cubicBezTo>
                    <a:cubicBezTo>
                      <a:pt x="56" y="41"/>
                      <a:pt x="45" y="14"/>
                      <a:pt x="45" y="0"/>
                    </a:cubicBezTo>
                    <a:cubicBezTo>
                      <a:pt x="46" y="16"/>
                      <a:pt x="45" y="27"/>
                      <a:pt x="35" y="39"/>
                    </a:cubicBezTo>
                    <a:cubicBezTo>
                      <a:pt x="32" y="43"/>
                      <a:pt x="29" y="47"/>
                      <a:pt x="24" y="50"/>
                    </a:cubicBezTo>
                    <a:cubicBezTo>
                      <a:pt x="18" y="52"/>
                      <a:pt x="9" y="52"/>
                      <a:pt x="3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6" name="Freeform 321">
                <a:extLst>
                  <a:ext uri="{FF2B5EF4-FFF2-40B4-BE49-F238E27FC236}">
                    <a16:creationId xmlns:a16="http://schemas.microsoft.com/office/drawing/2014/main" id="{82F05427-E103-4827-9FEC-F17FB400E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3328"/>
                <a:ext cx="953" cy="59"/>
              </a:xfrm>
              <a:custGeom>
                <a:avLst/>
                <a:gdLst>
                  <a:gd name="T0" fmla="*/ 0 w 381"/>
                  <a:gd name="T1" fmla="*/ 0 h 22"/>
                  <a:gd name="T2" fmla="*/ 1801 w 381"/>
                  <a:gd name="T3" fmla="*/ 137 h 22"/>
                  <a:gd name="T4" fmla="*/ 1959 w 381"/>
                  <a:gd name="T5" fmla="*/ 80 h 22"/>
                  <a:gd name="T6" fmla="*/ 3022 w 381"/>
                  <a:gd name="T7" fmla="*/ 172 h 22"/>
                  <a:gd name="T8" fmla="*/ 4005 w 381"/>
                  <a:gd name="T9" fmla="*/ 115 h 22"/>
                  <a:gd name="T10" fmla="*/ 4913 w 381"/>
                  <a:gd name="T11" fmla="*/ 252 h 22"/>
                  <a:gd name="T12" fmla="*/ 5963 w 381"/>
                  <a:gd name="T13" fmla="*/ 56 h 22"/>
                  <a:gd name="T14" fmla="*/ 4285 w 381"/>
                  <a:gd name="T15" fmla="*/ 367 h 22"/>
                  <a:gd name="T16" fmla="*/ 3304 w 381"/>
                  <a:gd name="T17" fmla="*/ 367 h 22"/>
                  <a:gd name="T18" fmla="*/ 1658 w 381"/>
                  <a:gd name="T19" fmla="*/ 346 h 22"/>
                  <a:gd name="T20" fmla="*/ 0 w 381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1" h="22">
                    <a:moveTo>
                      <a:pt x="0" y="0"/>
                    </a:moveTo>
                    <a:cubicBezTo>
                      <a:pt x="29" y="9"/>
                      <a:pt x="100" y="11"/>
                      <a:pt x="115" y="7"/>
                    </a:cubicBezTo>
                    <a:cubicBezTo>
                      <a:pt x="120" y="2"/>
                      <a:pt x="125" y="4"/>
                      <a:pt x="125" y="4"/>
                    </a:cubicBezTo>
                    <a:cubicBezTo>
                      <a:pt x="125" y="4"/>
                      <a:pt x="163" y="11"/>
                      <a:pt x="193" y="9"/>
                    </a:cubicBezTo>
                    <a:cubicBezTo>
                      <a:pt x="222" y="7"/>
                      <a:pt x="248" y="12"/>
                      <a:pt x="256" y="6"/>
                    </a:cubicBezTo>
                    <a:cubicBezTo>
                      <a:pt x="267" y="12"/>
                      <a:pt x="282" y="15"/>
                      <a:pt x="314" y="13"/>
                    </a:cubicBezTo>
                    <a:cubicBezTo>
                      <a:pt x="345" y="11"/>
                      <a:pt x="381" y="3"/>
                      <a:pt x="381" y="3"/>
                    </a:cubicBezTo>
                    <a:cubicBezTo>
                      <a:pt x="358" y="19"/>
                      <a:pt x="303" y="22"/>
                      <a:pt x="274" y="19"/>
                    </a:cubicBezTo>
                    <a:cubicBezTo>
                      <a:pt x="244" y="16"/>
                      <a:pt x="249" y="18"/>
                      <a:pt x="211" y="19"/>
                    </a:cubicBezTo>
                    <a:cubicBezTo>
                      <a:pt x="172" y="21"/>
                      <a:pt x="134" y="18"/>
                      <a:pt x="106" y="18"/>
                    </a:cubicBezTo>
                    <a:cubicBezTo>
                      <a:pt x="78" y="18"/>
                      <a:pt x="15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7" name="Oval 322">
                <a:extLst>
                  <a:ext uri="{FF2B5EF4-FFF2-40B4-BE49-F238E27FC236}">
                    <a16:creationId xmlns:a16="http://schemas.microsoft.com/office/drawing/2014/main" id="{7761C193-BC35-456F-9087-E1901012D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3053"/>
                <a:ext cx="150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8" name="Oval 323">
                <a:extLst>
                  <a:ext uri="{FF2B5EF4-FFF2-40B4-BE49-F238E27FC236}">
                    <a16:creationId xmlns:a16="http://schemas.microsoft.com/office/drawing/2014/main" id="{AE56249E-D04B-40F1-9E94-4BF679497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053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9" name="Oval 324">
                <a:extLst>
                  <a:ext uri="{FF2B5EF4-FFF2-40B4-BE49-F238E27FC236}">
                    <a16:creationId xmlns:a16="http://schemas.microsoft.com/office/drawing/2014/main" id="{7C7C525B-6D8F-4C77-BAE6-D0F8BAB37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" y="3040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0" name="Oval 325">
                <a:extLst>
                  <a:ext uri="{FF2B5EF4-FFF2-40B4-BE49-F238E27FC236}">
                    <a16:creationId xmlns:a16="http://schemas.microsoft.com/office/drawing/2014/main" id="{070127F0-A88D-4CC0-A349-1904D0975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3091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1" name="Oval 326">
                <a:extLst>
                  <a:ext uri="{FF2B5EF4-FFF2-40B4-BE49-F238E27FC236}">
                    <a16:creationId xmlns:a16="http://schemas.microsoft.com/office/drawing/2014/main" id="{54CABFD2-E777-4AD4-91A4-170117AC6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3069"/>
                <a:ext cx="150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2" name="Oval 327">
                <a:extLst>
                  <a:ext uri="{FF2B5EF4-FFF2-40B4-BE49-F238E27FC236}">
                    <a16:creationId xmlns:a16="http://schemas.microsoft.com/office/drawing/2014/main" id="{3BAE0F34-6C4F-4AE6-A94E-CAAF6DB71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1" y="3069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3" name="Oval 328">
                <a:extLst>
                  <a:ext uri="{FF2B5EF4-FFF2-40B4-BE49-F238E27FC236}">
                    <a16:creationId xmlns:a16="http://schemas.microsoft.com/office/drawing/2014/main" id="{5507B4F5-B544-42B5-93F9-BD23CAF78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1" y="3059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4" name="Oval 329">
                <a:extLst>
                  <a:ext uri="{FF2B5EF4-FFF2-40B4-BE49-F238E27FC236}">
                    <a16:creationId xmlns:a16="http://schemas.microsoft.com/office/drawing/2014/main" id="{86E3113B-5DC6-44C1-BCE0-BEB218032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" y="31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5" name="Oval 330">
                <a:extLst>
                  <a:ext uri="{FF2B5EF4-FFF2-40B4-BE49-F238E27FC236}">
                    <a16:creationId xmlns:a16="http://schemas.microsoft.com/office/drawing/2014/main" id="{4DEF38D1-661F-481B-9760-76603CF18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1" y="3027"/>
                <a:ext cx="150" cy="157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6" name="Oval 331">
                <a:extLst>
                  <a:ext uri="{FF2B5EF4-FFF2-40B4-BE49-F238E27FC236}">
                    <a16:creationId xmlns:a16="http://schemas.microsoft.com/office/drawing/2014/main" id="{DE49421E-6D75-46D3-ACE5-D106C1F08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3027"/>
                <a:ext cx="35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7" name="Oval 332">
                <a:extLst>
                  <a:ext uri="{FF2B5EF4-FFF2-40B4-BE49-F238E27FC236}">
                    <a16:creationId xmlns:a16="http://schemas.microsoft.com/office/drawing/2014/main" id="{73263BCC-D174-4C0D-82D5-7F8DB9B00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3064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8" name="Oval 333">
                <a:extLst>
                  <a:ext uri="{FF2B5EF4-FFF2-40B4-BE49-F238E27FC236}">
                    <a16:creationId xmlns:a16="http://schemas.microsoft.com/office/drawing/2014/main" id="{38BDBB4E-A68B-4CE1-A0B5-042A9C629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3064"/>
                <a:ext cx="120" cy="12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9" name="Oval 334">
                <a:extLst>
                  <a:ext uri="{FF2B5EF4-FFF2-40B4-BE49-F238E27FC236}">
                    <a16:creationId xmlns:a16="http://schemas.microsoft.com/office/drawing/2014/main" id="{613A9790-5958-4005-8DDB-ECCBFEA08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3064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0" name="Oval 335">
                <a:extLst>
                  <a:ext uri="{FF2B5EF4-FFF2-40B4-BE49-F238E27FC236}">
                    <a16:creationId xmlns:a16="http://schemas.microsoft.com/office/drawing/2014/main" id="{F4C67AE7-2A9B-4C48-BBBE-8A0B48143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053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1" name="Oval 336">
                <a:extLst>
                  <a:ext uri="{FF2B5EF4-FFF2-40B4-BE49-F238E27FC236}">
                    <a16:creationId xmlns:a16="http://schemas.microsoft.com/office/drawing/2014/main" id="{D45D051E-FE58-4DDA-8171-E4E0722CE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7" y="3093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2" name="Oval 337">
                <a:extLst>
                  <a:ext uri="{FF2B5EF4-FFF2-40B4-BE49-F238E27FC236}">
                    <a16:creationId xmlns:a16="http://schemas.microsoft.com/office/drawing/2014/main" id="{7D92DAA5-782F-4C62-B707-0FBB2D6EC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6" y="3032"/>
                <a:ext cx="120" cy="12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3" name="Oval 338">
                <a:extLst>
                  <a:ext uri="{FF2B5EF4-FFF2-40B4-BE49-F238E27FC236}">
                    <a16:creationId xmlns:a16="http://schemas.microsoft.com/office/drawing/2014/main" id="{4CA28050-3990-453B-9D35-4857982B0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" y="3032"/>
                <a:ext cx="28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4" name="Oval 339">
                <a:extLst>
                  <a:ext uri="{FF2B5EF4-FFF2-40B4-BE49-F238E27FC236}">
                    <a16:creationId xmlns:a16="http://schemas.microsoft.com/office/drawing/2014/main" id="{DFBF456D-11FE-4083-9B11-5DC2C2770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302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5" name="Oval 340">
                <a:extLst>
                  <a:ext uri="{FF2B5EF4-FFF2-40B4-BE49-F238E27FC236}">
                    <a16:creationId xmlns:a16="http://schemas.microsoft.com/office/drawing/2014/main" id="{141F956D-E7F7-4C45-A591-A314653D5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306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6" name="Oval 341">
                <a:extLst>
                  <a:ext uri="{FF2B5EF4-FFF2-40B4-BE49-F238E27FC236}">
                    <a16:creationId xmlns:a16="http://schemas.microsoft.com/office/drawing/2014/main" id="{AB43CE0B-16DC-4E8C-91CC-CA1F7B39C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" y="2000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7" name="Oval 342">
                <a:extLst>
                  <a:ext uri="{FF2B5EF4-FFF2-40B4-BE49-F238E27FC236}">
                    <a16:creationId xmlns:a16="http://schemas.microsoft.com/office/drawing/2014/main" id="{F278E517-0B42-419C-868A-86AB21CBA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9" y="1995"/>
                <a:ext cx="195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8" name="Oval 343">
                <a:extLst>
                  <a:ext uri="{FF2B5EF4-FFF2-40B4-BE49-F238E27FC236}">
                    <a16:creationId xmlns:a16="http://schemas.microsoft.com/office/drawing/2014/main" id="{341CD53F-5653-4300-9F64-DF90268C3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1989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9" name="Freeform 344">
                <a:extLst>
                  <a:ext uri="{FF2B5EF4-FFF2-40B4-BE49-F238E27FC236}">
                    <a16:creationId xmlns:a16="http://schemas.microsoft.com/office/drawing/2014/main" id="{D0F4A16E-1C68-4DAA-92E5-D371A5B66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005"/>
                <a:ext cx="153" cy="110"/>
              </a:xfrm>
              <a:custGeom>
                <a:avLst/>
                <a:gdLst>
                  <a:gd name="T0" fmla="*/ 692 w 61"/>
                  <a:gd name="T1" fmla="*/ 0 h 41"/>
                  <a:gd name="T2" fmla="*/ 805 w 61"/>
                  <a:gd name="T3" fmla="*/ 274 h 41"/>
                  <a:gd name="T4" fmla="*/ 251 w 61"/>
                  <a:gd name="T5" fmla="*/ 698 h 41"/>
                  <a:gd name="T6" fmla="*/ 0 w 61"/>
                  <a:gd name="T7" fmla="*/ 641 h 41"/>
                  <a:gd name="T8" fmla="*/ 429 w 61"/>
                  <a:gd name="T9" fmla="*/ 791 h 41"/>
                  <a:gd name="T10" fmla="*/ 963 w 61"/>
                  <a:gd name="T11" fmla="*/ 368 h 41"/>
                  <a:gd name="T12" fmla="*/ 692 w 61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1">
                    <a:moveTo>
                      <a:pt x="44" y="0"/>
                    </a:moveTo>
                    <a:cubicBezTo>
                      <a:pt x="48" y="4"/>
                      <a:pt x="51" y="9"/>
                      <a:pt x="51" y="14"/>
                    </a:cubicBezTo>
                    <a:cubicBezTo>
                      <a:pt x="51" y="26"/>
                      <a:pt x="36" y="36"/>
                      <a:pt x="16" y="36"/>
                    </a:cubicBezTo>
                    <a:cubicBezTo>
                      <a:pt x="10" y="36"/>
                      <a:pt x="5" y="35"/>
                      <a:pt x="0" y="33"/>
                    </a:cubicBezTo>
                    <a:cubicBezTo>
                      <a:pt x="6" y="38"/>
                      <a:pt x="16" y="41"/>
                      <a:pt x="27" y="41"/>
                    </a:cubicBezTo>
                    <a:cubicBezTo>
                      <a:pt x="46" y="41"/>
                      <a:pt x="61" y="31"/>
                      <a:pt x="61" y="19"/>
                    </a:cubicBezTo>
                    <a:cubicBezTo>
                      <a:pt x="61" y="11"/>
                      <a:pt x="54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" name="Oval 345">
                <a:extLst>
                  <a:ext uri="{FF2B5EF4-FFF2-40B4-BE49-F238E27FC236}">
                    <a16:creationId xmlns:a16="http://schemas.microsoft.com/office/drawing/2014/main" id="{BAC831AD-E45C-4CC2-B803-99B15D798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4" y="2019"/>
                <a:ext cx="52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1" name="Oval 346">
                <a:extLst>
                  <a:ext uri="{FF2B5EF4-FFF2-40B4-BE49-F238E27FC236}">
                    <a16:creationId xmlns:a16="http://schemas.microsoft.com/office/drawing/2014/main" id="{D04BC42D-A37B-4DB0-B47F-F3C0EFDB0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1" y="2027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2" name="Oval 347">
                <a:extLst>
                  <a:ext uri="{FF2B5EF4-FFF2-40B4-BE49-F238E27FC236}">
                    <a16:creationId xmlns:a16="http://schemas.microsoft.com/office/drawing/2014/main" id="{838FB293-3B3B-4665-BE09-20AF7F317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1808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3" name="Oval 348">
                <a:extLst>
                  <a:ext uri="{FF2B5EF4-FFF2-40B4-BE49-F238E27FC236}">
                    <a16:creationId xmlns:a16="http://schemas.microsoft.com/office/drawing/2014/main" id="{10DDEAD8-4D25-41E6-8DB5-FD9C88CD1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1803"/>
                <a:ext cx="195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4" name="Oval 349">
                <a:extLst>
                  <a:ext uri="{FF2B5EF4-FFF2-40B4-BE49-F238E27FC236}">
                    <a16:creationId xmlns:a16="http://schemas.microsoft.com/office/drawing/2014/main" id="{CA4B1F39-CB76-4EC7-99DA-C97F93860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797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5" name="Freeform 350">
                <a:extLst>
                  <a:ext uri="{FF2B5EF4-FFF2-40B4-BE49-F238E27FC236}">
                    <a16:creationId xmlns:a16="http://schemas.microsoft.com/office/drawing/2014/main" id="{BADE705A-7A40-4D86-9CF7-DDAD42D0C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813"/>
                <a:ext cx="155" cy="110"/>
              </a:xfrm>
              <a:custGeom>
                <a:avLst/>
                <a:gdLst>
                  <a:gd name="T0" fmla="*/ 708 w 62"/>
                  <a:gd name="T1" fmla="*/ 0 h 41"/>
                  <a:gd name="T2" fmla="*/ 813 w 62"/>
                  <a:gd name="T3" fmla="*/ 274 h 41"/>
                  <a:gd name="T4" fmla="*/ 270 w 62"/>
                  <a:gd name="T5" fmla="*/ 698 h 41"/>
                  <a:gd name="T6" fmla="*/ 0 w 62"/>
                  <a:gd name="T7" fmla="*/ 641 h 41"/>
                  <a:gd name="T8" fmla="*/ 438 w 62"/>
                  <a:gd name="T9" fmla="*/ 791 h 41"/>
                  <a:gd name="T10" fmla="*/ 970 w 62"/>
                  <a:gd name="T11" fmla="*/ 368 h 41"/>
                  <a:gd name="T12" fmla="*/ 70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5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7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7" y="38"/>
                      <a:pt x="17" y="41"/>
                      <a:pt x="28" y="41"/>
                    </a:cubicBezTo>
                    <a:cubicBezTo>
                      <a:pt x="47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" name="Oval 351">
                <a:extLst>
                  <a:ext uri="{FF2B5EF4-FFF2-40B4-BE49-F238E27FC236}">
                    <a16:creationId xmlns:a16="http://schemas.microsoft.com/office/drawing/2014/main" id="{FA3F6B7E-DFCD-4443-B38D-47D2D5550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827"/>
                <a:ext cx="55" cy="45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7" name="Oval 352">
                <a:extLst>
                  <a:ext uri="{FF2B5EF4-FFF2-40B4-BE49-F238E27FC236}">
                    <a16:creationId xmlns:a16="http://schemas.microsoft.com/office/drawing/2014/main" id="{7BD56C8D-FB4D-4AEB-814C-9A88575CA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" y="1835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8" name="Oval 353">
                <a:extLst>
                  <a:ext uri="{FF2B5EF4-FFF2-40B4-BE49-F238E27FC236}">
                    <a16:creationId xmlns:a16="http://schemas.microsoft.com/office/drawing/2014/main" id="{363770E3-66F9-42C6-AAE0-737119CB3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1" y="2059"/>
                <a:ext cx="196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9" name="Oval 354">
                <a:extLst>
                  <a:ext uri="{FF2B5EF4-FFF2-40B4-BE49-F238E27FC236}">
                    <a16:creationId xmlns:a16="http://schemas.microsoft.com/office/drawing/2014/main" id="{C6D82379-6BAF-466A-93B5-87AF1E8FE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6" y="2053"/>
                <a:ext cx="198" cy="13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0" name="Oval 355">
                <a:extLst>
                  <a:ext uri="{FF2B5EF4-FFF2-40B4-BE49-F238E27FC236}">
                    <a16:creationId xmlns:a16="http://schemas.microsoft.com/office/drawing/2014/main" id="{C70BDE04-277F-41EC-B239-E77D68A25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048"/>
                <a:ext cx="195" cy="13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1" name="Freeform 356">
                <a:extLst>
                  <a:ext uri="{FF2B5EF4-FFF2-40B4-BE49-F238E27FC236}">
                    <a16:creationId xmlns:a16="http://schemas.microsoft.com/office/drawing/2014/main" id="{E860ECCA-C8EB-4194-B228-73B1B1709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064"/>
                <a:ext cx="155" cy="109"/>
              </a:xfrm>
              <a:custGeom>
                <a:avLst/>
                <a:gdLst>
                  <a:gd name="T0" fmla="*/ 688 w 62"/>
                  <a:gd name="T1" fmla="*/ 0 h 41"/>
                  <a:gd name="T2" fmla="*/ 813 w 62"/>
                  <a:gd name="T3" fmla="*/ 261 h 41"/>
                  <a:gd name="T4" fmla="*/ 270 w 62"/>
                  <a:gd name="T5" fmla="*/ 678 h 41"/>
                  <a:gd name="T6" fmla="*/ 0 w 62"/>
                  <a:gd name="T7" fmla="*/ 622 h 41"/>
                  <a:gd name="T8" fmla="*/ 425 w 62"/>
                  <a:gd name="T9" fmla="*/ 771 h 41"/>
                  <a:gd name="T10" fmla="*/ 970 w 62"/>
                  <a:gd name="T11" fmla="*/ 362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6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7" y="38"/>
                      <a:pt x="16" y="41"/>
                      <a:pt x="27" y="41"/>
                    </a:cubicBezTo>
                    <a:cubicBezTo>
                      <a:pt x="47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" name="Oval 357">
                <a:extLst>
                  <a:ext uri="{FF2B5EF4-FFF2-40B4-BE49-F238E27FC236}">
                    <a16:creationId xmlns:a16="http://schemas.microsoft.com/office/drawing/2014/main" id="{6A030957-74C4-42D9-A259-B506A877A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1" y="2077"/>
                <a:ext cx="55" cy="4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3" name="Oval 358">
                <a:extLst>
                  <a:ext uri="{FF2B5EF4-FFF2-40B4-BE49-F238E27FC236}">
                    <a16:creationId xmlns:a16="http://schemas.microsoft.com/office/drawing/2014/main" id="{9AEA5EEF-B4EC-4CA2-9872-2C2D91CB3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1" y="2085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4" name="Oval 359">
                <a:extLst>
                  <a:ext uri="{FF2B5EF4-FFF2-40B4-BE49-F238E27FC236}">
                    <a16:creationId xmlns:a16="http://schemas.microsoft.com/office/drawing/2014/main" id="{C14ED79C-7A58-4ED4-A810-9F3C80194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235"/>
                <a:ext cx="195" cy="13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5" name="Oval 360">
                <a:extLst>
                  <a:ext uri="{FF2B5EF4-FFF2-40B4-BE49-F238E27FC236}">
                    <a16:creationId xmlns:a16="http://schemas.microsoft.com/office/drawing/2014/main" id="{DB2D4BE8-024C-49AE-A85A-383C2F96B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9" y="2227"/>
                <a:ext cx="195" cy="13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6" name="Oval 361">
                <a:extLst>
                  <a:ext uri="{FF2B5EF4-FFF2-40B4-BE49-F238E27FC236}">
                    <a16:creationId xmlns:a16="http://schemas.microsoft.com/office/drawing/2014/main" id="{67FF7413-0B70-4802-910F-2DF4ADA21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224"/>
                <a:ext cx="195" cy="13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7" name="Freeform 362">
                <a:extLst>
                  <a:ext uri="{FF2B5EF4-FFF2-40B4-BE49-F238E27FC236}">
                    <a16:creationId xmlns:a16="http://schemas.microsoft.com/office/drawing/2014/main" id="{5A2830CB-9D91-42F2-A74E-DD5F2FC49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240"/>
                <a:ext cx="153" cy="109"/>
              </a:xfrm>
              <a:custGeom>
                <a:avLst/>
                <a:gdLst>
                  <a:gd name="T0" fmla="*/ 692 w 61"/>
                  <a:gd name="T1" fmla="*/ 0 h 41"/>
                  <a:gd name="T2" fmla="*/ 805 w 61"/>
                  <a:gd name="T3" fmla="*/ 247 h 41"/>
                  <a:gd name="T4" fmla="*/ 271 w 61"/>
                  <a:gd name="T5" fmla="*/ 657 h 41"/>
                  <a:gd name="T6" fmla="*/ 0 w 61"/>
                  <a:gd name="T7" fmla="*/ 601 h 41"/>
                  <a:gd name="T8" fmla="*/ 429 w 61"/>
                  <a:gd name="T9" fmla="*/ 771 h 41"/>
                  <a:gd name="T10" fmla="*/ 963 w 61"/>
                  <a:gd name="T11" fmla="*/ 362 h 41"/>
                  <a:gd name="T12" fmla="*/ 692 w 61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1">
                    <a:moveTo>
                      <a:pt x="44" y="0"/>
                    </a:moveTo>
                    <a:cubicBezTo>
                      <a:pt x="48" y="3"/>
                      <a:pt x="51" y="8"/>
                      <a:pt x="51" y="13"/>
                    </a:cubicBezTo>
                    <a:cubicBezTo>
                      <a:pt x="51" y="25"/>
                      <a:pt x="36" y="35"/>
                      <a:pt x="17" y="35"/>
                    </a:cubicBezTo>
                    <a:cubicBezTo>
                      <a:pt x="10" y="35"/>
                      <a:pt x="5" y="34"/>
                      <a:pt x="0" y="32"/>
                    </a:cubicBezTo>
                    <a:cubicBezTo>
                      <a:pt x="6" y="37"/>
                      <a:pt x="16" y="41"/>
                      <a:pt x="27" y="41"/>
                    </a:cubicBezTo>
                    <a:cubicBezTo>
                      <a:pt x="46" y="41"/>
                      <a:pt x="61" y="31"/>
                      <a:pt x="61" y="19"/>
                    </a:cubicBezTo>
                    <a:cubicBezTo>
                      <a:pt x="61" y="11"/>
                      <a:pt x="54" y="3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" name="Oval 363">
                <a:extLst>
                  <a:ext uri="{FF2B5EF4-FFF2-40B4-BE49-F238E27FC236}">
                    <a16:creationId xmlns:a16="http://schemas.microsoft.com/office/drawing/2014/main" id="{79CFA049-2F14-4C4D-B0A5-923AF4235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251"/>
                <a:ext cx="52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9" name="Oval 364">
                <a:extLst>
                  <a:ext uri="{FF2B5EF4-FFF2-40B4-BE49-F238E27FC236}">
                    <a16:creationId xmlns:a16="http://schemas.microsoft.com/office/drawing/2014/main" id="{D6B590D5-1C02-41DF-9DB8-0F9E79178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2259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0" name="Oval 365">
                <a:extLst>
                  <a:ext uri="{FF2B5EF4-FFF2-40B4-BE49-F238E27FC236}">
                    <a16:creationId xmlns:a16="http://schemas.microsoft.com/office/drawing/2014/main" id="{473D1B5D-A534-4990-BBE1-5EF1EEC43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2563"/>
                <a:ext cx="167" cy="114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1" name="Oval 366">
                <a:extLst>
                  <a:ext uri="{FF2B5EF4-FFF2-40B4-BE49-F238E27FC236}">
                    <a16:creationId xmlns:a16="http://schemas.microsoft.com/office/drawing/2014/main" id="{6E46E141-2ABE-4B7C-BA90-891973337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2557"/>
                <a:ext cx="167" cy="11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2" name="Oval 367">
                <a:extLst>
                  <a:ext uri="{FF2B5EF4-FFF2-40B4-BE49-F238E27FC236}">
                    <a16:creationId xmlns:a16="http://schemas.microsoft.com/office/drawing/2014/main" id="{0645FB6C-CC03-446C-A731-A620C7A39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2555"/>
                <a:ext cx="168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3" name="Freeform 368">
                <a:extLst>
                  <a:ext uri="{FF2B5EF4-FFF2-40B4-BE49-F238E27FC236}">
                    <a16:creationId xmlns:a16="http://schemas.microsoft.com/office/drawing/2014/main" id="{60BC9B9A-1E56-448E-A792-DA4DCA486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568"/>
                <a:ext cx="132" cy="93"/>
              </a:xfrm>
              <a:custGeom>
                <a:avLst/>
                <a:gdLst>
                  <a:gd name="T0" fmla="*/ 570 w 53"/>
                  <a:gd name="T1" fmla="*/ 0 h 35"/>
                  <a:gd name="T2" fmla="*/ 682 w 53"/>
                  <a:gd name="T3" fmla="*/ 226 h 35"/>
                  <a:gd name="T4" fmla="*/ 217 w 53"/>
                  <a:gd name="T5" fmla="*/ 579 h 35"/>
                  <a:gd name="T6" fmla="*/ 0 w 53"/>
                  <a:gd name="T7" fmla="*/ 523 h 35"/>
                  <a:gd name="T8" fmla="*/ 354 w 53"/>
                  <a:gd name="T9" fmla="*/ 656 h 35"/>
                  <a:gd name="T10" fmla="*/ 819 w 53"/>
                  <a:gd name="T11" fmla="*/ 303 h 35"/>
                  <a:gd name="T12" fmla="*/ 570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7" y="0"/>
                    </a:moveTo>
                    <a:cubicBezTo>
                      <a:pt x="41" y="3"/>
                      <a:pt x="44" y="7"/>
                      <a:pt x="44" y="12"/>
                    </a:cubicBezTo>
                    <a:cubicBezTo>
                      <a:pt x="44" y="22"/>
                      <a:pt x="31" y="31"/>
                      <a:pt x="14" y="31"/>
                    </a:cubicBezTo>
                    <a:cubicBezTo>
                      <a:pt x="9" y="31"/>
                      <a:pt x="4" y="30"/>
                      <a:pt x="0" y="28"/>
                    </a:cubicBezTo>
                    <a:cubicBezTo>
                      <a:pt x="5" y="32"/>
                      <a:pt x="13" y="35"/>
                      <a:pt x="23" y="35"/>
                    </a:cubicBezTo>
                    <a:cubicBezTo>
                      <a:pt x="39" y="35"/>
                      <a:pt x="53" y="27"/>
                      <a:pt x="53" y="16"/>
                    </a:cubicBezTo>
                    <a:cubicBezTo>
                      <a:pt x="53" y="9"/>
                      <a:pt x="46" y="3"/>
                      <a:pt x="3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" name="Oval 369">
                <a:extLst>
                  <a:ext uri="{FF2B5EF4-FFF2-40B4-BE49-F238E27FC236}">
                    <a16:creationId xmlns:a16="http://schemas.microsoft.com/office/drawing/2014/main" id="{18DE9CD0-B86F-4EA8-BAC3-C1DFF8378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9" y="2579"/>
                <a:ext cx="4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5" name="Oval 370">
                <a:extLst>
                  <a:ext uri="{FF2B5EF4-FFF2-40B4-BE49-F238E27FC236}">
                    <a16:creationId xmlns:a16="http://schemas.microsoft.com/office/drawing/2014/main" id="{8C5A266F-CF33-47C1-92F3-9113195B2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587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6" name="Oval 371">
                <a:extLst>
                  <a:ext uri="{FF2B5EF4-FFF2-40B4-BE49-F238E27FC236}">
                    <a16:creationId xmlns:a16="http://schemas.microsoft.com/office/drawing/2014/main" id="{4DA9D50C-EEC1-49C3-8FD6-37093F85A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685"/>
                <a:ext cx="168" cy="11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7" name="Oval 372">
                <a:extLst>
                  <a:ext uri="{FF2B5EF4-FFF2-40B4-BE49-F238E27FC236}">
                    <a16:creationId xmlns:a16="http://schemas.microsoft.com/office/drawing/2014/main" id="{6B7ABB83-CA88-4B29-9A95-D9BF7DC15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680"/>
                <a:ext cx="170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8" name="Oval 373">
                <a:extLst>
                  <a:ext uri="{FF2B5EF4-FFF2-40B4-BE49-F238E27FC236}">
                    <a16:creationId xmlns:a16="http://schemas.microsoft.com/office/drawing/2014/main" id="{D72B6CBA-563C-432D-8EA7-DBA0DE3DD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2675"/>
                <a:ext cx="170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9" name="Freeform 374">
                <a:extLst>
                  <a:ext uri="{FF2B5EF4-FFF2-40B4-BE49-F238E27FC236}">
                    <a16:creationId xmlns:a16="http://schemas.microsoft.com/office/drawing/2014/main" id="{8F199029-3069-4DA9-9140-F74CDCB67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688"/>
                <a:ext cx="132" cy="96"/>
              </a:xfrm>
              <a:custGeom>
                <a:avLst/>
                <a:gdLst>
                  <a:gd name="T0" fmla="*/ 590 w 53"/>
                  <a:gd name="T1" fmla="*/ 0 h 36"/>
                  <a:gd name="T2" fmla="*/ 682 w 53"/>
                  <a:gd name="T3" fmla="*/ 227 h 36"/>
                  <a:gd name="T4" fmla="*/ 229 w 53"/>
                  <a:gd name="T5" fmla="*/ 589 h 36"/>
                  <a:gd name="T6" fmla="*/ 0 w 53"/>
                  <a:gd name="T7" fmla="*/ 547 h 36"/>
                  <a:gd name="T8" fmla="*/ 354 w 53"/>
                  <a:gd name="T9" fmla="*/ 683 h 36"/>
                  <a:gd name="T10" fmla="*/ 819 w 53"/>
                  <a:gd name="T11" fmla="*/ 320 h 36"/>
                  <a:gd name="T12" fmla="*/ 590 w 53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6">
                    <a:moveTo>
                      <a:pt x="38" y="0"/>
                    </a:moveTo>
                    <a:cubicBezTo>
                      <a:pt x="42" y="4"/>
                      <a:pt x="44" y="8"/>
                      <a:pt x="44" y="12"/>
                    </a:cubicBezTo>
                    <a:cubicBezTo>
                      <a:pt x="44" y="23"/>
                      <a:pt x="31" y="31"/>
                      <a:pt x="15" y="31"/>
                    </a:cubicBezTo>
                    <a:cubicBezTo>
                      <a:pt x="9" y="31"/>
                      <a:pt x="4" y="30"/>
                      <a:pt x="0" y="29"/>
                    </a:cubicBezTo>
                    <a:cubicBezTo>
                      <a:pt x="6" y="33"/>
                      <a:pt x="14" y="36"/>
                      <a:pt x="23" y="36"/>
                    </a:cubicBezTo>
                    <a:cubicBezTo>
                      <a:pt x="40" y="36"/>
                      <a:pt x="53" y="27"/>
                      <a:pt x="53" y="17"/>
                    </a:cubicBezTo>
                    <a:cubicBezTo>
                      <a:pt x="53" y="10"/>
                      <a:pt x="47" y="4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" name="Oval 375">
                <a:extLst>
                  <a:ext uri="{FF2B5EF4-FFF2-40B4-BE49-F238E27FC236}">
                    <a16:creationId xmlns:a16="http://schemas.microsoft.com/office/drawing/2014/main" id="{89870E63-B5F4-4868-87CF-7132FC723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699"/>
                <a:ext cx="47" cy="4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1" name="Oval 376">
                <a:extLst>
                  <a:ext uri="{FF2B5EF4-FFF2-40B4-BE49-F238E27FC236}">
                    <a16:creationId xmlns:a16="http://schemas.microsoft.com/office/drawing/2014/main" id="{1CB73F82-CC6F-4931-813A-4B2070D68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2707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2" name="Oval 377">
                <a:extLst>
                  <a:ext uri="{FF2B5EF4-FFF2-40B4-BE49-F238E27FC236}">
                    <a16:creationId xmlns:a16="http://schemas.microsoft.com/office/drawing/2014/main" id="{79B80291-FB83-4B0E-AE8B-A2CD66262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2477"/>
                <a:ext cx="167" cy="11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3" name="Oval 378">
                <a:extLst>
                  <a:ext uri="{FF2B5EF4-FFF2-40B4-BE49-F238E27FC236}">
                    <a16:creationId xmlns:a16="http://schemas.microsoft.com/office/drawing/2014/main" id="{801D8571-DB5E-49CC-A4D0-4D1B9FD91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" y="2475"/>
                <a:ext cx="167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4" name="Oval 379">
                <a:extLst>
                  <a:ext uri="{FF2B5EF4-FFF2-40B4-BE49-F238E27FC236}">
                    <a16:creationId xmlns:a16="http://schemas.microsoft.com/office/drawing/2014/main" id="{9A1007AF-032A-46CA-8651-D8C7C8F47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2469"/>
                <a:ext cx="168" cy="11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5" name="Freeform 380">
                <a:extLst>
                  <a:ext uri="{FF2B5EF4-FFF2-40B4-BE49-F238E27FC236}">
                    <a16:creationId xmlns:a16="http://schemas.microsoft.com/office/drawing/2014/main" id="{7FF57C5B-3C3D-4C88-993C-8E29FC7C4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483"/>
                <a:ext cx="133" cy="93"/>
              </a:xfrm>
              <a:custGeom>
                <a:avLst/>
                <a:gdLst>
                  <a:gd name="T0" fmla="*/ 597 w 53"/>
                  <a:gd name="T1" fmla="*/ 0 h 35"/>
                  <a:gd name="T2" fmla="*/ 713 w 53"/>
                  <a:gd name="T3" fmla="*/ 226 h 35"/>
                  <a:gd name="T4" fmla="*/ 238 w 53"/>
                  <a:gd name="T5" fmla="*/ 579 h 35"/>
                  <a:gd name="T6" fmla="*/ 0 w 53"/>
                  <a:gd name="T7" fmla="*/ 523 h 35"/>
                  <a:gd name="T8" fmla="*/ 379 w 53"/>
                  <a:gd name="T9" fmla="*/ 656 h 35"/>
                  <a:gd name="T10" fmla="*/ 838 w 53"/>
                  <a:gd name="T11" fmla="*/ 319 h 35"/>
                  <a:gd name="T12" fmla="*/ 597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8" y="0"/>
                    </a:moveTo>
                    <a:cubicBezTo>
                      <a:pt x="42" y="3"/>
                      <a:pt x="45" y="7"/>
                      <a:pt x="45" y="12"/>
                    </a:cubicBezTo>
                    <a:cubicBezTo>
                      <a:pt x="45" y="22"/>
                      <a:pt x="31" y="31"/>
                      <a:pt x="15" y="31"/>
                    </a:cubicBezTo>
                    <a:cubicBezTo>
                      <a:pt x="10" y="31"/>
                      <a:pt x="5" y="30"/>
                      <a:pt x="0" y="28"/>
                    </a:cubicBezTo>
                    <a:cubicBezTo>
                      <a:pt x="6" y="33"/>
                      <a:pt x="14" y="35"/>
                      <a:pt x="24" y="35"/>
                    </a:cubicBezTo>
                    <a:cubicBezTo>
                      <a:pt x="40" y="35"/>
                      <a:pt x="53" y="27"/>
                      <a:pt x="53" y="17"/>
                    </a:cubicBezTo>
                    <a:cubicBezTo>
                      <a:pt x="53" y="10"/>
                      <a:pt x="47" y="3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" name="Oval 381">
                <a:extLst>
                  <a:ext uri="{FF2B5EF4-FFF2-40B4-BE49-F238E27FC236}">
                    <a16:creationId xmlns:a16="http://schemas.microsoft.com/office/drawing/2014/main" id="{B04BE22F-1867-4BC2-90D9-AB303D251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2493"/>
                <a:ext cx="48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7" name="Oval 382">
                <a:extLst>
                  <a:ext uri="{FF2B5EF4-FFF2-40B4-BE49-F238E27FC236}">
                    <a16:creationId xmlns:a16="http://schemas.microsoft.com/office/drawing/2014/main" id="{CFEE05F6-AC83-4224-9790-C7296390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4" y="2501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8" name="Oval 383">
                <a:extLst>
                  <a:ext uri="{FF2B5EF4-FFF2-40B4-BE49-F238E27FC236}">
                    <a16:creationId xmlns:a16="http://schemas.microsoft.com/office/drawing/2014/main" id="{3E7D738B-8090-4812-9293-EF097FA39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1683"/>
                <a:ext cx="125" cy="8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9" name="Oval 384">
                <a:extLst>
                  <a:ext uri="{FF2B5EF4-FFF2-40B4-BE49-F238E27FC236}">
                    <a16:creationId xmlns:a16="http://schemas.microsoft.com/office/drawing/2014/main" id="{BF369D61-0105-4A41-98EB-AC27E7C55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680"/>
                <a:ext cx="12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0" name="Oval 385">
                <a:extLst>
                  <a:ext uri="{FF2B5EF4-FFF2-40B4-BE49-F238E27FC236}">
                    <a16:creationId xmlns:a16="http://schemas.microsoft.com/office/drawing/2014/main" id="{F9DB88A3-80BD-4DA0-ACC8-75D8BD434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1677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1" name="Freeform 386">
                <a:extLst>
                  <a:ext uri="{FF2B5EF4-FFF2-40B4-BE49-F238E27FC236}">
                    <a16:creationId xmlns:a16="http://schemas.microsoft.com/office/drawing/2014/main" id="{479E1D26-0A83-49EE-A1BC-7D299BEC4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1685"/>
                <a:ext cx="100" cy="72"/>
              </a:xfrm>
              <a:custGeom>
                <a:avLst/>
                <a:gdLst>
                  <a:gd name="T0" fmla="*/ 458 w 40"/>
                  <a:gd name="T1" fmla="*/ 0 h 27"/>
                  <a:gd name="T2" fmla="*/ 520 w 40"/>
                  <a:gd name="T3" fmla="*/ 171 h 27"/>
                  <a:gd name="T4" fmla="*/ 175 w 40"/>
                  <a:gd name="T5" fmla="*/ 435 h 27"/>
                  <a:gd name="T6" fmla="*/ 0 w 40"/>
                  <a:gd name="T7" fmla="*/ 397 h 27"/>
                  <a:gd name="T8" fmla="*/ 283 w 40"/>
                  <a:gd name="T9" fmla="*/ 512 h 27"/>
                  <a:gd name="T10" fmla="*/ 625 w 40"/>
                  <a:gd name="T11" fmla="*/ 248 h 27"/>
                  <a:gd name="T12" fmla="*/ 458 w 40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7">
                    <a:moveTo>
                      <a:pt x="29" y="0"/>
                    </a:moveTo>
                    <a:cubicBezTo>
                      <a:pt x="32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4" y="22"/>
                      <a:pt x="0" y="21"/>
                    </a:cubicBezTo>
                    <a:cubicBezTo>
                      <a:pt x="4" y="24"/>
                      <a:pt x="11" y="27"/>
                      <a:pt x="18" y="27"/>
                    </a:cubicBezTo>
                    <a:cubicBezTo>
                      <a:pt x="30" y="27"/>
                      <a:pt x="40" y="20"/>
                      <a:pt x="40" y="13"/>
                    </a:cubicBezTo>
                    <a:cubicBezTo>
                      <a:pt x="40" y="7"/>
                      <a:pt x="35" y="3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" name="Oval 387">
                <a:extLst>
                  <a:ext uri="{FF2B5EF4-FFF2-40B4-BE49-F238E27FC236}">
                    <a16:creationId xmlns:a16="http://schemas.microsoft.com/office/drawing/2014/main" id="{60A8503F-A45D-4588-A9AA-531B555F6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693"/>
                <a:ext cx="35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3" name="Oval 388">
                <a:extLst>
                  <a:ext uri="{FF2B5EF4-FFF2-40B4-BE49-F238E27FC236}">
                    <a16:creationId xmlns:a16="http://schemas.microsoft.com/office/drawing/2014/main" id="{5E9B7B90-91FE-4A24-83F1-DC39207E8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169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4" name="Oval 389">
                <a:extLst>
                  <a:ext uri="{FF2B5EF4-FFF2-40B4-BE49-F238E27FC236}">
                    <a16:creationId xmlns:a16="http://schemas.microsoft.com/office/drawing/2014/main" id="{4F164C7E-5E4B-4F72-ACCE-1AA79DAE6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1445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5" name="Oval 390">
                <a:extLst>
                  <a:ext uri="{FF2B5EF4-FFF2-40B4-BE49-F238E27FC236}">
                    <a16:creationId xmlns:a16="http://schemas.microsoft.com/office/drawing/2014/main" id="{A61AC9E2-2348-4A2B-ACE0-3E77760C6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1" y="1440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6" name="Oval 391">
                <a:extLst>
                  <a:ext uri="{FF2B5EF4-FFF2-40B4-BE49-F238E27FC236}">
                    <a16:creationId xmlns:a16="http://schemas.microsoft.com/office/drawing/2014/main" id="{6E8FE032-74C3-4E06-B671-5A6FC394D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" y="1437"/>
                <a:ext cx="122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7" name="Freeform 392">
                <a:extLst>
                  <a:ext uri="{FF2B5EF4-FFF2-40B4-BE49-F238E27FC236}">
                    <a16:creationId xmlns:a16="http://schemas.microsoft.com/office/drawing/2014/main" id="{34F56AFD-C58D-4398-9B7C-6AE27038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448"/>
                <a:ext cx="97" cy="69"/>
              </a:xfrm>
              <a:custGeom>
                <a:avLst/>
                <a:gdLst>
                  <a:gd name="T0" fmla="*/ 433 w 39"/>
                  <a:gd name="T1" fmla="*/ 0 h 26"/>
                  <a:gd name="T2" fmla="*/ 495 w 39"/>
                  <a:gd name="T3" fmla="*/ 170 h 26"/>
                  <a:gd name="T4" fmla="*/ 154 w 39"/>
                  <a:gd name="T5" fmla="*/ 430 h 26"/>
                  <a:gd name="T6" fmla="*/ 0 w 39"/>
                  <a:gd name="T7" fmla="*/ 395 h 26"/>
                  <a:gd name="T8" fmla="*/ 259 w 39"/>
                  <a:gd name="T9" fmla="*/ 486 h 26"/>
                  <a:gd name="T10" fmla="*/ 599 w 39"/>
                  <a:gd name="T11" fmla="*/ 226 h 26"/>
                  <a:gd name="T12" fmla="*/ 433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2" y="6"/>
                      <a:pt x="32" y="9"/>
                    </a:cubicBezTo>
                    <a:cubicBezTo>
                      <a:pt x="32" y="17"/>
                      <a:pt x="23" y="23"/>
                      <a:pt x="10" y="23"/>
                    </a:cubicBezTo>
                    <a:cubicBezTo>
                      <a:pt x="6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29" y="26"/>
                      <a:pt x="39" y="20"/>
                      <a:pt x="39" y="12"/>
                    </a:cubicBezTo>
                    <a:cubicBezTo>
                      <a:pt x="39" y="7"/>
                      <a:pt x="34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" name="Oval 393">
                <a:extLst>
                  <a:ext uri="{FF2B5EF4-FFF2-40B4-BE49-F238E27FC236}">
                    <a16:creationId xmlns:a16="http://schemas.microsoft.com/office/drawing/2014/main" id="{7B34F662-BEE9-42E0-85F1-350812EB6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456"/>
                <a:ext cx="35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9" name="Oval 394">
                <a:extLst>
                  <a:ext uri="{FF2B5EF4-FFF2-40B4-BE49-F238E27FC236}">
                    <a16:creationId xmlns:a16="http://schemas.microsoft.com/office/drawing/2014/main" id="{09B52B1D-AD89-43A1-A33E-D675A872B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1461"/>
                <a:ext cx="15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0" name="Oval 395">
                <a:extLst>
                  <a:ext uri="{FF2B5EF4-FFF2-40B4-BE49-F238E27FC236}">
                    <a16:creationId xmlns:a16="http://schemas.microsoft.com/office/drawing/2014/main" id="{852CAA68-639C-49EC-97B7-C4C36B5CD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291"/>
                <a:ext cx="125" cy="8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1" name="Oval 396">
                <a:extLst>
                  <a:ext uri="{FF2B5EF4-FFF2-40B4-BE49-F238E27FC236}">
                    <a16:creationId xmlns:a16="http://schemas.microsoft.com/office/drawing/2014/main" id="{41165868-CD81-4DD1-9615-0F401ED14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1285"/>
                <a:ext cx="125" cy="8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2" name="Oval 397">
                <a:extLst>
                  <a:ext uri="{FF2B5EF4-FFF2-40B4-BE49-F238E27FC236}">
                    <a16:creationId xmlns:a16="http://schemas.microsoft.com/office/drawing/2014/main" id="{6B1D7E68-176C-478B-8426-4A5125C2F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1283"/>
                <a:ext cx="125" cy="8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3" name="Freeform 398">
                <a:extLst>
                  <a:ext uri="{FF2B5EF4-FFF2-40B4-BE49-F238E27FC236}">
                    <a16:creationId xmlns:a16="http://schemas.microsoft.com/office/drawing/2014/main" id="{59E8CFFF-E0DE-46E0-BAAD-149017073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293"/>
                <a:ext cx="100" cy="70"/>
              </a:xfrm>
              <a:custGeom>
                <a:avLst/>
                <a:gdLst>
                  <a:gd name="T0" fmla="*/ 458 w 40"/>
                  <a:gd name="T1" fmla="*/ 0 h 26"/>
                  <a:gd name="T2" fmla="*/ 520 w 40"/>
                  <a:gd name="T3" fmla="*/ 175 h 26"/>
                  <a:gd name="T4" fmla="*/ 175 w 40"/>
                  <a:gd name="T5" fmla="*/ 450 h 26"/>
                  <a:gd name="T6" fmla="*/ 0 w 40"/>
                  <a:gd name="T7" fmla="*/ 412 h 26"/>
                  <a:gd name="T8" fmla="*/ 283 w 40"/>
                  <a:gd name="T9" fmla="*/ 506 h 26"/>
                  <a:gd name="T10" fmla="*/ 625 w 40"/>
                  <a:gd name="T11" fmla="*/ 232 h 26"/>
                  <a:gd name="T12" fmla="*/ 458 w 40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29" y="0"/>
                    </a:moveTo>
                    <a:cubicBezTo>
                      <a:pt x="32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4" y="22"/>
                      <a:pt x="0" y="21"/>
                    </a:cubicBezTo>
                    <a:cubicBezTo>
                      <a:pt x="4" y="24"/>
                      <a:pt x="11" y="26"/>
                      <a:pt x="18" y="26"/>
                    </a:cubicBezTo>
                    <a:cubicBezTo>
                      <a:pt x="30" y="26"/>
                      <a:pt x="40" y="20"/>
                      <a:pt x="40" y="12"/>
                    </a:cubicBezTo>
                    <a:cubicBezTo>
                      <a:pt x="40" y="7"/>
                      <a:pt x="35" y="3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" name="Oval 399">
                <a:extLst>
                  <a:ext uri="{FF2B5EF4-FFF2-40B4-BE49-F238E27FC236}">
                    <a16:creationId xmlns:a16="http://schemas.microsoft.com/office/drawing/2014/main" id="{09FB0855-E6A5-4BEE-9E3D-DB7FE4B56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1301"/>
                <a:ext cx="35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5" name="Oval 400">
                <a:extLst>
                  <a:ext uri="{FF2B5EF4-FFF2-40B4-BE49-F238E27FC236}">
                    <a16:creationId xmlns:a16="http://schemas.microsoft.com/office/drawing/2014/main" id="{D548D694-D9A2-4D7B-BA75-E6A98A0AE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1307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6" name="Oval 401">
                <a:extLst>
                  <a:ext uri="{FF2B5EF4-FFF2-40B4-BE49-F238E27FC236}">
                    <a16:creationId xmlns:a16="http://schemas.microsoft.com/office/drawing/2014/main" id="{AE052BE3-C901-4484-9653-F1C7DD315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1397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7" name="Oval 402">
                <a:extLst>
                  <a:ext uri="{FF2B5EF4-FFF2-40B4-BE49-F238E27FC236}">
                    <a16:creationId xmlns:a16="http://schemas.microsoft.com/office/drawing/2014/main" id="{B719CDEE-531A-473B-8129-2C767CF29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1392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8" name="Oval 403">
                <a:extLst>
                  <a:ext uri="{FF2B5EF4-FFF2-40B4-BE49-F238E27FC236}">
                    <a16:creationId xmlns:a16="http://schemas.microsoft.com/office/drawing/2014/main" id="{A787CC5B-53A1-444F-BB42-C08F78E91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" y="1389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9" name="Freeform 404">
                <a:extLst>
                  <a:ext uri="{FF2B5EF4-FFF2-40B4-BE49-F238E27FC236}">
                    <a16:creationId xmlns:a16="http://schemas.microsoft.com/office/drawing/2014/main" id="{A30648DC-0D7B-4BBE-B396-7CBDAECAA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400"/>
                <a:ext cx="97" cy="69"/>
              </a:xfrm>
              <a:custGeom>
                <a:avLst/>
                <a:gdLst>
                  <a:gd name="T0" fmla="*/ 433 w 39"/>
                  <a:gd name="T1" fmla="*/ 0 h 26"/>
                  <a:gd name="T2" fmla="*/ 507 w 39"/>
                  <a:gd name="T3" fmla="*/ 170 h 26"/>
                  <a:gd name="T4" fmla="*/ 167 w 39"/>
                  <a:gd name="T5" fmla="*/ 409 h 26"/>
                  <a:gd name="T6" fmla="*/ 0 w 39"/>
                  <a:gd name="T7" fmla="*/ 395 h 26"/>
                  <a:gd name="T8" fmla="*/ 259 w 39"/>
                  <a:gd name="T9" fmla="*/ 486 h 26"/>
                  <a:gd name="T10" fmla="*/ 599 w 39"/>
                  <a:gd name="T11" fmla="*/ 226 h 26"/>
                  <a:gd name="T12" fmla="*/ 433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2"/>
                      <a:pt x="33" y="5"/>
                      <a:pt x="33" y="9"/>
                    </a:cubicBezTo>
                    <a:cubicBezTo>
                      <a:pt x="33" y="16"/>
                      <a:pt x="23" y="22"/>
                      <a:pt x="11" y="22"/>
                    </a:cubicBezTo>
                    <a:cubicBezTo>
                      <a:pt x="7" y="22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29" y="26"/>
                      <a:pt x="39" y="20"/>
                      <a:pt x="39" y="12"/>
                    </a:cubicBezTo>
                    <a:cubicBezTo>
                      <a:pt x="39" y="7"/>
                      <a:pt x="35" y="2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" name="Oval 405">
                <a:extLst>
                  <a:ext uri="{FF2B5EF4-FFF2-40B4-BE49-F238E27FC236}">
                    <a16:creationId xmlns:a16="http://schemas.microsoft.com/office/drawing/2014/main" id="{7022DB79-BF18-4835-AC25-D126F598D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9" y="1408"/>
                <a:ext cx="35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17773" name="Group 406">
              <a:extLst>
                <a:ext uri="{FF2B5EF4-FFF2-40B4-BE49-F238E27FC236}">
                  <a16:creationId xmlns:a16="http://schemas.microsoft.com/office/drawing/2014/main" id="{9C929AB9-CA3B-45FB-A64B-450FA08444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4" y="1027"/>
              <a:ext cx="1560" cy="2402"/>
              <a:chOff x="2384" y="1027"/>
              <a:chExt cx="1560" cy="2402"/>
            </a:xfrm>
          </p:grpSpPr>
          <p:sp>
            <p:nvSpPr>
              <p:cNvPr id="17891" name="Oval 407">
                <a:extLst>
                  <a:ext uri="{FF2B5EF4-FFF2-40B4-BE49-F238E27FC236}">
                    <a16:creationId xmlns:a16="http://schemas.microsoft.com/office/drawing/2014/main" id="{D9AC5A33-2DC6-4673-8E25-7E1AFD05F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1413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2" name="Oval 408">
                <a:extLst>
                  <a:ext uri="{FF2B5EF4-FFF2-40B4-BE49-F238E27FC236}">
                    <a16:creationId xmlns:a16="http://schemas.microsoft.com/office/drawing/2014/main" id="{3A482512-23F9-4848-B62D-A9082340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1605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3" name="Oval 409">
                <a:extLst>
                  <a:ext uri="{FF2B5EF4-FFF2-40B4-BE49-F238E27FC236}">
                    <a16:creationId xmlns:a16="http://schemas.microsoft.com/office/drawing/2014/main" id="{2B1AFAEC-D5C4-46A1-B180-0839C47C1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1600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4" name="Oval 410">
                <a:extLst>
                  <a:ext uri="{FF2B5EF4-FFF2-40B4-BE49-F238E27FC236}">
                    <a16:creationId xmlns:a16="http://schemas.microsoft.com/office/drawing/2014/main" id="{603AB2DE-0004-4A3D-AB1D-55D5BD8E1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1" y="1597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5" name="Freeform 411">
                <a:extLst>
                  <a:ext uri="{FF2B5EF4-FFF2-40B4-BE49-F238E27FC236}">
                    <a16:creationId xmlns:a16="http://schemas.microsoft.com/office/drawing/2014/main" id="{254273E4-C514-45F9-81D3-230234186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608"/>
                <a:ext cx="98" cy="69"/>
              </a:xfrm>
              <a:custGeom>
                <a:avLst/>
                <a:gdLst>
                  <a:gd name="T0" fmla="*/ 442 w 39"/>
                  <a:gd name="T1" fmla="*/ 0 h 26"/>
                  <a:gd name="T2" fmla="*/ 525 w 39"/>
                  <a:gd name="T3" fmla="*/ 170 h 26"/>
                  <a:gd name="T4" fmla="*/ 176 w 39"/>
                  <a:gd name="T5" fmla="*/ 430 h 26"/>
                  <a:gd name="T6" fmla="*/ 0 w 39"/>
                  <a:gd name="T7" fmla="*/ 395 h 26"/>
                  <a:gd name="T8" fmla="*/ 271 w 39"/>
                  <a:gd name="T9" fmla="*/ 486 h 26"/>
                  <a:gd name="T10" fmla="*/ 618 w 39"/>
                  <a:gd name="T11" fmla="*/ 226 h 26"/>
                  <a:gd name="T12" fmla="*/ 442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30" y="26"/>
                      <a:pt x="39" y="20"/>
                      <a:pt x="39" y="12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6" name="Oval 412">
                <a:extLst>
                  <a:ext uri="{FF2B5EF4-FFF2-40B4-BE49-F238E27FC236}">
                    <a16:creationId xmlns:a16="http://schemas.microsoft.com/office/drawing/2014/main" id="{5F578AC9-6355-4749-A501-339095E85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1616"/>
                <a:ext cx="32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7" name="Oval 413">
                <a:extLst>
                  <a:ext uri="{FF2B5EF4-FFF2-40B4-BE49-F238E27FC236}">
                    <a16:creationId xmlns:a16="http://schemas.microsoft.com/office/drawing/2014/main" id="{7AB629E8-887C-441C-A414-7D9904913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1621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8" name="Oval 414">
                <a:extLst>
                  <a:ext uri="{FF2B5EF4-FFF2-40B4-BE49-F238E27FC236}">
                    <a16:creationId xmlns:a16="http://schemas.microsoft.com/office/drawing/2014/main" id="{3A35A616-64E6-4C12-A192-F1BC6B43C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2" y="1341"/>
                <a:ext cx="125" cy="8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9" name="Oval 415">
                <a:extLst>
                  <a:ext uri="{FF2B5EF4-FFF2-40B4-BE49-F238E27FC236}">
                    <a16:creationId xmlns:a16="http://schemas.microsoft.com/office/drawing/2014/main" id="{A61591A2-D32F-4BCF-83EC-952E94D3B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1339"/>
                <a:ext cx="125" cy="8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0" name="Oval 416">
                <a:extLst>
                  <a:ext uri="{FF2B5EF4-FFF2-40B4-BE49-F238E27FC236}">
                    <a16:creationId xmlns:a16="http://schemas.microsoft.com/office/drawing/2014/main" id="{AF5EC2BF-BF82-4F86-A997-DD2C985A7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4" y="1336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1" name="Freeform 417">
                <a:extLst>
                  <a:ext uri="{FF2B5EF4-FFF2-40B4-BE49-F238E27FC236}">
                    <a16:creationId xmlns:a16="http://schemas.microsoft.com/office/drawing/2014/main" id="{E3941485-8440-4B1D-B10B-228D21760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1344"/>
                <a:ext cx="100" cy="72"/>
              </a:xfrm>
              <a:custGeom>
                <a:avLst/>
                <a:gdLst>
                  <a:gd name="T0" fmla="*/ 438 w 40"/>
                  <a:gd name="T1" fmla="*/ 0 h 27"/>
                  <a:gd name="T2" fmla="*/ 520 w 40"/>
                  <a:gd name="T3" fmla="*/ 171 h 27"/>
                  <a:gd name="T4" fmla="*/ 175 w 40"/>
                  <a:gd name="T5" fmla="*/ 435 h 27"/>
                  <a:gd name="T6" fmla="*/ 0 w 40"/>
                  <a:gd name="T7" fmla="*/ 397 h 27"/>
                  <a:gd name="T8" fmla="*/ 270 w 40"/>
                  <a:gd name="T9" fmla="*/ 512 h 27"/>
                  <a:gd name="T10" fmla="*/ 625 w 40"/>
                  <a:gd name="T11" fmla="*/ 248 h 27"/>
                  <a:gd name="T12" fmla="*/ 438 w 40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7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5"/>
                      <a:pt x="10" y="27"/>
                      <a:pt x="17" y="27"/>
                    </a:cubicBezTo>
                    <a:cubicBezTo>
                      <a:pt x="30" y="27"/>
                      <a:pt x="40" y="20"/>
                      <a:pt x="40" y="13"/>
                    </a:cubicBezTo>
                    <a:cubicBezTo>
                      <a:pt x="40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2" name="Oval 418">
                <a:extLst>
                  <a:ext uri="{FF2B5EF4-FFF2-40B4-BE49-F238E27FC236}">
                    <a16:creationId xmlns:a16="http://schemas.microsoft.com/office/drawing/2014/main" id="{1A387FD5-C6AC-48E6-A7E5-60B2E2C33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1352"/>
                <a:ext cx="32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3" name="Oval 419">
                <a:extLst>
                  <a:ext uri="{FF2B5EF4-FFF2-40B4-BE49-F238E27FC236}">
                    <a16:creationId xmlns:a16="http://schemas.microsoft.com/office/drawing/2014/main" id="{1F312405-F902-4A5D-8E6E-2E5D862CC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135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4" name="Oval 420">
                <a:extLst>
                  <a:ext uri="{FF2B5EF4-FFF2-40B4-BE49-F238E27FC236}">
                    <a16:creationId xmlns:a16="http://schemas.microsoft.com/office/drawing/2014/main" id="{6CD1E556-2793-41B6-83A9-D5D07BF11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4" y="2755"/>
                <a:ext cx="103" cy="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5" name="Oval 421">
                <a:extLst>
                  <a:ext uri="{FF2B5EF4-FFF2-40B4-BE49-F238E27FC236}">
                    <a16:creationId xmlns:a16="http://schemas.microsoft.com/office/drawing/2014/main" id="{AF6E2C71-19C4-4298-B7A0-263D6839C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2752"/>
                <a:ext cx="102" cy="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6" name="Oval 422">
                <a:extLst>
                  <a:ext uri="{FF2B5EF4-FFF2-40B4-BE49-F238E27FC236}">
                    <a16:creationId xmlns:a16="http://schemas.microsoft.com/office/drawing/2014/main" id="{8A626486-68A8-45D4-8328-7C5BE0477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2749"/>
                <a:ext cx="103" cy="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7" name="Freeform 423">
                <a:extLst>
                  <a:ext uri="{FF2B5EF4-FFF2-40B4-BE49-F238E27FC236}">
                    <a16:creationId xmlns:a16="http://schemas.microsoft.com/office/drawing/2014/main" id="{F2A62FEA-1C78-41EB-BDBF-0ACA945AF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757"/>
                <a:ext cx="80" cy="59"/>
              </a:xfrm>
              <a:custGeom>
                <a:avLst/>
                <a:gdLst>
                  <a:gd name="T0" fmla="*/ 363 w 32"/>
                  <a:gd name="T1" fmla="*/ 0 h 22"/>
                  <a:gd name="T2" fmla="*/ 425 w 32"/>
                  <a:gd name="T3" fmla="*/ 150 h 22"/>
                  <a:gd name="T4" fmla="*/ 145 w 32"/>
                  <a:gd name="T5" fmla="*/ 367 h 22"/>
                  <a:gd name="T6" fmla="*/ 0 w 32"/>
                  <a:gd name="T7" fmla="*/ 346 h 22"/>
                  <a:gd name="T8" fmla="*/ 220 w 32"/>
                  <a:gd name="T9" fmla="*/ 424 h 22"/>
                  <a:gd name="T10" fmla="*/ 500 w 32"/>
                  <a:gd name="T11" fmla="*/ 193 h 22"/>
                  <a:gd name="T12" fmla="*/ 363 w 32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23" y="0"/>
                    </a:moveTo>
                    <a:cubicBezTo>
                      <a:pt x="25" y="2"/>
                      <a:pt x="27" y="5"/>
                      <a:pt x="27" y="8"/>
                    </a:cubicBezTo>
                    <a:cubicBezTo>
                      <a:pt x="27" y="14"/>
                      <a:pt x="19" y="19"/>
                      <a:pt x="9" y="19"/>
                    </a:cubicBezTo>
                    <a:cubicBezTo>
                      <a:pt x="6" y="19"/>
                      <a:pt x="3" y="18"/>
                      <a:pt x="0" y="18"/>
                    </a:cubicBezTo>
                    <a:cubicBezTo>
                      <a:pt x="3" y="20"/>
                      <a:pt x="8" y="22"/>
                      <a:pt x="14" y="22"/>
                    </a:cubicBezTo>
                    <a:cubicBezTo>
                      <a:pt x="24" y="22"/>
                      <a:pt x="32" y="17"/>
                      <a:pt x="32" y="10"/>
                    </a:cubicBezTo>
                    <a:cubicBezTo>
                      <a:pt x="32" y="6"/>
                      <a:pt x="28" y="2"/>
                      <a:pt x="2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8" name="Oval 424">
                <a:extLst>
                  <a:ext uri="{FF2B5EF4-FFF2-40B4-BE49-F238E27FC236}">
                    <a16:creationId xmlns:a16="http://schemas.microsoft.com/office/drawing/2014/main" id="{AF5680B6-3D26-4F68-BBC2-D0A02601B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2765"/>
                <a:ext cx="27" cy="24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9" name="Oval 425">
                <a:extLst>
                  <a:ext uri="{FF2B5EF4-FFF2-40B4-BE49-F238E27FC236}">
                    <a16:creationId xmlns:a16="http://schemas.microsoft.com/office/drawing/2014/main" id="{46C6C5B4-C72B-4AD2-97D7-F222D57C3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" y="2771"/>
                <a:ext cx="13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0" name="Oval 426">
                <a:extLst>
                  <a:ext uri="{FF2B5EF4-FFF2-40B4-BE49-F238E27FC236}">
                    <a16:creationId xmlns:a16="http://schemas.microsoft.com/office/drawing/2014/main" id="{EBAA7760-898E-4CC3-9241-333841156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60"/>
                <a:ext cx="93" cy="6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1" name="Oval 427">
                <a:extLst>
                  <a:ext uri="{FF2B5EF4-FFF2-40B4-BE49-F238E27FC236}">
                    <a16:creationId xmlns:a16="http://schemas.microsoft.com/office/drawing/2014/main" id="{9086DFF7-C295-4CE2-BADC-DBA2E9489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6" y="1157"/>
                <a:ext cx="90" cy="6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2" name="Oval 428">
                <a:extLst>
                  <a:ext uri="{FF2B5EF4-FFF2-40B4-BE49-F238E27FC236}">
                    <a16:creationId xmlns:a16="http://schemas.microsoft.com/office/drawing/2014/main" id="{174D4127-A36E-48C2-B59F-E7467050C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1155"/>
                <a:ext cx="92" cy="6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3" name="Freeform 429">
                <a:extLst>
                  <a:ext uri="{FF2B5EF4-FFF2-40B4-BE49-F238E27FC236}">
                    <a16:creationId xmlns:a16="http://schemas.microsoft.com/office/drawing/2014/main" id="{1E077470-825A-46AF-B59A-52E408B20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163"/>
                <a:ext cx="72" cy="50"/>
              </a:xfrm>
              <a:custGeom>
                <a:avLst/>
                <a:gdLst>
                  <a:gd name="T0" fmla="*/ 320 w 29"/>
                  <a:gd name="T1" fmla="*/ 0 h 19"/>
                  <a:gd name="T2" fmla="*/ 370 w 29"/>
                  <a:gd name="T3" fmla="*/ 111 h 19"/>
                  <a:gd name="T4" fmla="*/ 124 w 29"/>
                  <a:gd name="T5" fmla="*/ 292 h 19"/>
                  <a:gd name="T6" fmla="*/ 0 w 29"/>
                  <a:gd name="T7" fmla="*/ 271 h 19"/>
                  <a:gd name="T8" fmla="*/ 196 w 29"/>
                  <a:gd name="T9" fmla="*/ 347 h 19"/>
                  <a:gd name="T10" fmla="*/ 444 w 29"/>
                  <a:gd name="T11" fmla="*/ 166 h 19"/>
                  <a:gd name="T12" fmla="*/ 320 w 29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9">
                    <a:moveTo>
                      <a:pt x="21" y="0"/>
                    </a:moveTo>
                    <a:cubicBezTo>
                      <a:pt x="23" y="2"/>
                      <a:pt x="24" y="4"/>
                      <a:pt x="24" y="6"/>
                    </a:cubicBezTo>
                    <a:cubicBezTo>
                      <a:pt x="24" y="12"/>
                      <a:pt x="17" y="16"/>
                      <a:pt x="8" y="16"/>
                    </a:cubicBezTo>
                    <a:cubicBezTo>
                      <a:pt x="5" y="16"/>
                      <a:pt x="2" y="16"/>
                      <a:pt x="0" y="15"/>
                    </a:cubicBezTo>
                    <a:cubicBezTo>
                      <a:pt x="3" y="18"/>
                      <a:pt x="7" y="19"/>
                      <a:pt x="13" y="19"/>
                    </a:cubicBezTo>
                    <a:cubicBezTo>
                      <a:pt x="22" y="19"/>
                      <a:pt x="29" y="14"/>
                      <a:pt x="29" y="9"/>
                    </a:cubicBezTo>
                    <a:cubicBezTo>
                      <a:pt x="29" y="5"/>
                      <a:pt x="25" y="2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4" name="Oval 430">
                <a:extLst>
                  <a:ext uri="{FF2B5EF4-FFF2-40B4-BE49-F238E27FC236}">
                    <a16:creationId xmlns:a16="http://schemas.microsoft.com/office/drawing/2014/main" id="{FBD6222C-2FB2-4FB3-9BF7-0861CC76A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1168"/>
                <a:ext cx="25" cy="2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5" name="Oval 431">
                <a:extLst>
                  <a:ext uri="{FF2B5EF4-FFF2-40B4-BE49-F238E27FC236}">
                    <a16:creationId xmlns:a16="http://schemas.microsoft.com/office/drawing/2014/main" id="{3DED74D8-8ECE-45C9-8266-7F500DE27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11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6" name="Oval 432">
                <a:extLst>
                  <a:ext uri="{FF2B5EF4-FFF2-40B4-BE49-F238E27FC236}">
                    <a16:creationId xmlns:a16="http://schemas.microsoft.com/office/drawing/2014/main" id="{7F776E60-1DAB-4E0E-8262-284732C03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2" y="1069"/>
                <a:ext cx="72" cy="5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7" name="Oval 433">
                <a:extLst>
                  <a:ext uri="{FF2B5EF4-FFF2-40B4-BE49-F238E27FC236}">
                    <a16:creationId xmlns:a16="http://schemas.microsoft.com/office/drawing/2014/main" id="{D70A73DE-DB34-46D2-BF46-B2130C296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" y="1067"/>
                <a:ext cx="72" cy="5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8" name="Oval 434">
                <a:extLst>
                  <a:ext uri="{FF2B5EF4-FFF2-40B4-BE49-F238E27FC236}">
                    <a16:creationId xmlns:a16="http://schemas.microsoft.com/office/drawing/2014/main" id="{AA6466E6-D688-41A3-A52E-407DF924A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2" y="1067"/>
                <a:ext cx="72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9" name="Freeform 435">
                <a:extLst>
                  <a:ext uri="{FF2B5EF4-FFF2-40B4-BE49-F238E27FC236}">
                    <a16:creationId xmlns:a16="http://schemas.microsoft.com/office/drawing/2014/main" id="{B2BBFD13-32E6-45C0-B974-316078DB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072"/>
                <a:ext cx="55" cy="40"/>
              </a:xfrm>
              <a:custGeom>
                <a:avLst/>
                <a:gdLst>
                  <a:gd name="T0" fmla="*/ 250 w 22"/>
                  <a:gd name="T1" fmla="*/ 0 h 15"/>
                  <a:gd name="T2" fmla="*/ 300 w 22"/>
                  <a:gd name="T3" fmla="*/ 93 h 15"/>
                  <a:gd name="T4" fmla="*/ 95 w 22"/>
                  <a:gd name="T5" fmla="*/ 248 h 15"/>
                  <a:gd name="T6" fmla="*/ 0 w 22"/>
                  <a:gd name="T7" fmla="*/ 227 h 15"/>
                  <a:gd name="T8" fmla="*/ 158 w 22"/>
                  <a:gd name="T9" fmla="*/ 285 h 15"/>
                  <a:gd name="T10" fmla="*/ 345 w 22"/>
                  <a:gd name="T11" fmla="*/ 136 h 15"/>
                  <a:gd name="T12" fmla="*/ 250 w 2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16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3" y="13"/>
                      <a:pt x="6" y="13"/>
                    </a:cubicBezTo>
                    <a:cubicBezTo>
                      <a:pt x="4" y="13"/>
                      <a:pt x="1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2" y="11"/>
                      <a:pt x="22" y="7"/>
                    </a:cubicBezTo>
                    <a:cubicBezTo>
                      <a:pt x="22" y="4"/>
                      <a:pt x="20" y="1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0" name="Oval 436">
                <a:extLst>
                  <a:ext uri="{FF2B5EF4-FFF2-40B4-BE49-F238E27FC236}">
                    <a16:creationId xmlns:a16="http://schemas.microsoft.com/office/drawing/2014/main" id="{26989A77-E2B1-48F3-9106-3AD710752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9" y="1077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1" name="Oval 437">
                <a:extLst>
                  <a:ext uri="{FF2B5EF4-FFF2-40B4-BE49-F238E27FC236}">
                    <a16:creationId xmlns:a16="http://schemas.microsoft.com/office/drawing/2014/main" id="{436340E4-D5F1-4DA0-8473-CE9FCA46B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" y="108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2" name="Oval 438">
                <a:extLst>
                  <a:ext uri="{FF2B5EF4-FFF2-40B4-BE49-F238E27FC236}">
                    <a16:creationId xmlns:a16="http://schemas.microsoft.com/office/drawing/2014/main" id="{DF060B7B-825F-46D8-89A1-986B5A141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1059"/>
                <a:ext cx="72" cy="5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3" name="Oval 439">
                <a:extLst>
                  <a:ext uri="{FF2B5EF4-FFF2-40B4-BE49-F238E27FC236}">
                    <a16:creationId xmlns:a16="http://schemas.microsoft.com/office/drawing/2014/main" id="{F2971059-3E80-481A-82EC-BF9D8136E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4" y="1056"/>
                <a:ext cx="72" cy="5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4" name="Oval 440">
                <a:extLst>
                  <a:ext uri="{FF2B5EF4-FFF2-40B4-BE49-F238E27FC236}">
                    <a16:creationId xmlns:a16="http://schemas.microsoft.com/office/drawing/2014/main" id="{398F1878-1909-4A16-A3A3-91CDDF096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056"/>
                <a:ext cx="72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5" name="Freeform 441">
                <a:extLst>
                  <a:ext uri="{FF2B5EF4-FFF2-40B4-BE49-F238E27FC236}">
                    <a16:creationId xmlns:a16="http://schemas.microsoft.com/office/drawing/2014/main" id="{9B11E643-162D-426B-9D1A-695D226F4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061"/>
                <a:ext cx="58" cy="40"/>
              </a:xfrm>
              <a:custGeom>
                <a:avLst/>
                <a:gdLst>
                  <a:gd name="T0" fmla="*/ 255 w 23"/>
                  <a:gd name="T1" fmla="*/ 0 h 15"/>
                  <a:gd name="T2" fmla="*/ 305 w 23"/>
                  <a:gd name="T3" fmla="*/ 93 h 15"/>
                  <a:gd name="T4" fmla="*/ 96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5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1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6" name="Oval 442">
                <a:extLst>
                  <a:ext uri="{FF2B5EF4-FFF2-40B4-BE49-F238E27FC236}">
                    <a16:creationId xmlns:a16="http://schemas.microsoft.com/office/drawing/2014/main" id="{A0EEE6CD-B557-454F-AF94-297AD3B49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1067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7" name="Oval 443">
                <a:extLst>
                  <a:ext uri="{FF2B5EF4-FFF2-40B4-BE49-F238E27FC236}">
                    <a16:creationId xmlns:a16="http://schemas.microsoft.com/office/drawing/2014/main" id="{7BA1F96F-EA6A-4F7A-BDE7-25BB4AA10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10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8" name="Oval 444">
                <a:extLst>
                  <a:ext uri="{FF2B5EF4-FFF2-40B4-BE49-F238E27FC236}">
                    <a16:creationId xmlns:a16="http://schemas.microsoft.com/office/drawing/2014/main" id="{796BF7A0-8A53-4DD1-867C-C8A11543B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4" y="1104"/>
                <a:ext cx="72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9" name="Oval 445">
                <a:extLst>
                  <a:ext uri="{FF2B5EF4-FFF2-40B4-BE49-F238E27FC236}">
                    <a16:creationId xmlns:a16="http://schemas.microsoft.com/office/drawing/2014/main" id="{25BB3E56-674F-4582-896B-53C87B56B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9" y="1101"/>
                <a:ext cx="72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0" name="Oval 446">
                <a:extLst>
                  <a:ext uri="{FF2B5EF4-FFF2-40B4-BE49-F238E27FC236}">
                    <a16:creationId xmlns:a16="http://schemas.microsoft.com/office/drawing/2014/main" id="{334CD444-84C9-4BCB-A8BD-71CAC10E2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1099"/>
                <a:ext cx="72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1" name="Freeform 447">
                <a:extLst>
                  <a:ext uri="{FF2B5EF4-FFF2-40B4-BE49-F238E27FC236}">
                    <a16:creationId xmlns:a16="http://schemas.microsoft.com/office/drawing/2014/main" id="{956EFB45-9BFD-474C-AA59-7016BC87F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104"/>
                <a:ext cx="58" cy="40"/>
              </a:xfrm>
              <a:custGeom>
                <a:avLst/>
                <a:gdLst>
                  <a:gd name="T0" fmla="*/ 255 w 23"/>
                  <a:gd name="T1" fmla="*/ 0 h 15"/>
                  <a:gd name="T2" fmla="*/ 305 w 23"/>
                  <a:gd name="T3" fmla="*/ 93 h 15"/>
                  <a:gd name="T4" fmla="*/ 96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5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2" name="Oval 448">
                <a:extLst>
                  <a:ext uri="{FF2B5EF4-FFF2-40B4-BE49-F238E27FC236}">
                    <a16:creationId xmlns:a16="http://schemas.microsoft.com/office/drawing/2014/main" id="{68F2A9D6-68FB-4601-99B8-19E2B9E11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1109"/>
                <a:ext cx="20" cy="1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3" name="Oval 449">
                <a:extLst>
                  <a:ext uri="{FF2B5EF4-FFF2-40B4-BE49-F238E27FC236}">
                    <a16:creationId xmlns:a16="http://schemas.microsoft.com/office/drawing/2014/main" id="{D2E892EC-B18E-424A-8458-FA2345E2D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111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4" name="Oval 450">
                <a:extLst>
                  <a:ext uri="{FF2B5EF4-FFF2-40B4-BE49-F238E27FC236}">
                    <a16:creationId xmlns:a16="http://schemas.microsoft.com/office/drawing/2014/main" id="{4400F89F-6AAA-4BA7-AAC2-86C0312C6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1203"/>
                <a:ext cx="72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5" name="Oval 451">
                <a:extLst>
                  <a:ext uri="{FF2B5EF4-FFF2-40B4-BE49-F238E27FC236}">
                    <a16:creationId xmlns:a16="http://schemas.microsoft.com/office/drawing/2014/main" id="{585ACFD7-16C5-41C0-BF5C-CB7068ACE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1200"/>
                <a:ext cx="72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6" name="Oval 452">
                <a:extLst>
                  <a:ext uri="{FF2B5EF4-FFF2-40B4-BE49-F238E27FC236}">
                    <a16:creationId xmlns:a16="http://schemas.microsoft.com/office/drawing/2014/main" id="{17779D03-4916-44FF-B9DD-8696AD26E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9" y="1197"/>
                <a:ext cx="72" cy="5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7" name="Freeform 453">
                <a:extLst>
                  <a:ext uri="{FF2B5EF4-FFF2-40B4-BE49-F238E27FC236}">
                    <a16:creationId xmlns:a16="http://schemas.microsoft.com/office/drawing/2014/main" id="{49CB49B6-2A99-4287-BD29-9BA3CB80D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203"/>
                <a:ext cx="58" cy="40"/>
              </a:xfrm>
              <a:custGeom>
                <a:avLst/>
                <a:gdLst>
                  <a:gd name="T0" fmla="*/ 255 w 23"/>
                  <a:gd name="T1" fmla="*/ 0 h 15"/>
                  <a:gd name="T2" fmla="*/ 305 w 23"/>
                  <a:gd name="T3" fmla="*/ 93 h 15"/>
                  <a:gd name="T4" fmla="*/ 96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5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8" name="Oval 454">
                <a:extLst>
                  <a:ext uri="{FF2B5EF4-FFF2-40B4-BE49-F238E27FC236}">
                    <a16:creationId xmlns:a16="http://schemas.microsoft.com/office/drawing/2014/main" id="{D87DD942-2CC0-410E-954E-C7C5147ED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9" y="1208"/>
                <a:ext cx="20" cy="1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9" name="Oval 455">
                <a:extLst>
                  <a:ext uri="{FF2B5EF4-FFF2-40B4-BE49-F238E27FC236}">
                    <a16:creationId xmlns:a16="http://schemas.microsoft.com/office/drawing/2014/main" id="{28BE932C-709A-4B99-9A01-005B16C54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121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40" name="Freeform 456">
                <a:extLst>
                  <a:ext uri="{FF2B5EF4-FFF2-40B4-BE49-F238E27FC236}">
                    <a16:creationId xmlns:a16="http://schemas.microsoft.com/office/drawing/2014/main" id="{F44FD4AA-13CA-446C-8E07-20F8599C5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888"/>
                <a:ext cx="132" cy="176"/>
              </a:xfrm>
              <a:custGeom>
                <a:avLst/>
                <a:gdLst>
                  <a:gd name="T0" fmla="*/ 62 w 53"/>
                  <a:gd name="T1" fmla="*/ 1251 h 66"/>
                  <a:gd name="T2" fmla="*/ 42 w 53"/>
                  <a:gd name="T3" fmla="*/ 739 h 66"/>
                  <a:gd name="T4" fmla="*/ 42 w 53"/>
                  <a:gd name="T5" fmla="*/ 285 h 66"/>
                  <a:gd name="T6" fmla="*/ 819 w 53"/>
                  <a:gd name="T7" fmla="*/ 171 h 66"/>
                  <a:gd name="T8" fmla="*/ 217 w 53"/>
                  <a:gd name="T9" fmla="*/ 341 h 66"/>
                  <a:gd name="T10" fmla="*/ 105 w 53"/>
                  <a:gd name="T11" fmla="*/ 116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66">
                    <a:moveTo>
                      <a:pt x="4" y="66"/>
                    </a:moveTo>
                    <a:cubicBezTo>
                      <a:pt x="3" y="57"/>
                      <a:pt x="4" y="48"/>
                      <a:pt x="3" y="39"/>
                    </a:cubicBezTo>
                    <a:cubicBezTo>
                      <a:pt x="3" y="32"/>
                      <a:pt x="0" y="21"/>
                      <a:pt x="3" y="15"/>
                    </a:cubicBezTo>
                    <a:cubicBezTo>
                      <a:pt x="11" y="0"/>
                      <a:pt x="41" y="6"/>
                      <a:pt x="53" y="9"/>
                    </a:cubicBezTo>
                    <a:cubicBezTo>
                      <a:pt x="44" y="9"/>
                      <a:pt x="21" y="8"/>
                      <a:pt x="14" y="18"/>
                    </a:cubicBezTo>
                    <a:cubicBezTo>
                      <a:pt x="6" y="30"/>
                      <a:pt x="14" y="49"/>
                      <a:pt x="7" y="6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1" name="Freeform 457">
                <a:extLst>
                  <a:ext uri="{FF2B5EF4-FFF2-40B4-BE49-F238E27FC236}">
                    <a16:creationId xmlns:a16="http://schemas.microsoft.com/office/drawing/2014/main" id="{B609A7F3-3F15-4509-A678-651BDCBFB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893"/>
                <a:ext cx="50" cy="142"/>
              </a:xfrm>
              <a:custGeom>
                <a:avLst/>
                <a:gdLst>
                  <a:gd name="T0" fmla="*/ 313 w 20"/>
                  <a:gd name="T1" fmla="*/ 0 h 53"/>
                  <a:gd name="T2" fmla="*/ 83 w 20"/>
                  <a:gd name="T3" fmla="*/ 1018 h 53"/>
                  <a:gd name="T4" fmla="*/ 175 w 20"/>
                  <a:gd name="T5" fmla="*/ 388 h 53"/>
                  <a:gd name="T6" fmla="*/ 300 w 20"/>
                  <a:gd name="T7" fmla="*/ 21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3">
                    <a:moveTo>
                      <a:pt x="20" y="0"/>
                    </a:moveTo>
                    <a:cubicBezTo>
                      <a:pt x="1" y="1"/>
                      <a:pt x="0" y="39"/>
                      <a:pt x="5" y="53"/>
                    </a:cubicBezTo>
                    <a:cubicBezTo>
                      <a:pt x="4" y="41"/>
                      <a:pt x="7" y="31"/>
                      <a:pt x="11" y="20"/>
                    </a:cubicBezTo>
                    <a:cubicBezTo>
                      <a:pt x="13" y="15"/>
                      <a:pt x="14" y="4"/>
                      <a:pt x="19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2" name="Freeform 458">
                <a:extLst>
                  <a:ext uri="{FF2B5EF4-FFF2-40B4-BE49-F238E27FC236}">
                    <a16:creationId xmlns:a16="http://schemas.microsoft.com/office/drawing/2014/main" id="{B6625354-2EB0-479B-A956-133DE2E4C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869"/>
                <a:ext cx="218" cy="299"/>
              </a:xfrm>
              <a:custGeom>
                <a:avLst/>
                <a:gdLst>
                  <a:gd name="T0" fmla="*/ 125 w 87"/>
                  <a:gd name="T1" fmla="*/ 2130 h 112"/>
                  <a:gd name="T2" fmla="*/ 125 w 87"/>
                  <a:gd name="T3" fmla="*/ 1105 h 112"/>
                  <a:gd name="T4" fmla="*/ 63 w 87"/>
                  <a:gd name="T5" fmla="*/ 400 h 112"/>
                  <a:gd name="T6" fmla="*/ 534 w 87"/>
                  <a:gd name="T7" fmla="*/ 136 h 112"/>
                  <a:gd name="T8" fmla="*/ 1368 w 87"/>
                  <a:gd name="T9" fmla="*/ 150 h 112"/>
                  <a:gd name="T10" fmla="*/ 301 w 87"/>
                  <a:gd name="T11" fmla="*/ 550 h 112"/>
                  <a:gd name="T12" fmla="*/ 271 w 87"/>
                  <a:gd name="T13" fmla="*/ 1241 h 112"/>
                  <a:gd name="T14" fmla="*/ 158 w 87"/>
                  <a:gd name="T15" fmla="*/ 2109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112">
                    <a:moveTo>
                      <a:pt x="8" y="112"/>
                    </a:moveTo>
                    <a:cubicBezTo>
                      <a:pt x="10" y="99"/>
                      <a:pt x="10" y="71"/>
                      <a:pt x="8" y="58"/>
                    </a:cubicBezTo>
                    <a:cubicBezTo>
                      <a:pt x="6" y="47"/>
                      <a:pt x="0" y="31"/>
                      <a:pt x="4" y="21"/>
                    </a:cubicBezTo>
                    <a:cubicBezTo>
                      <a:pt x="9" y="9"/>
                      <a:pt x="24" y="8"/>
                      <a:pt x="34" y="7"/>
                    </a:cubicBezTo>
                    <a:cubicBezTo>
                      <a:pt x="47" y="5"/>
                      <a:pt x="76" y="0"/>
                      <a:pt x="87" y="8"/>
                    </a:cubicBezTo>
                    <a:cubicBezTo>
                      <a:pt x="68" y="7"/>
                      <a:pt x="26" y="8"/>
                      <a:pt x="19" y="29"/>
                    </a:cubicBezTo>
                    <a:cubicBezTo>
                      <a:pt x="15" y="39"/>
                      <a:pt x="16" y="55"/>
                      <a:pt x="17" y="65"/>
                    </a:cubicBezTo>
                    <a:cubicBezTo>
                      <a:pt x="19" y="77"/>
                      <a:pt x="14" y="100"/>
                      <a:pt x="10" y="11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3" name="Freeform 459">
                <a:extLst>
                  <a:ext uri="{FF2B5EF4-FFF2-40B4-BE49-F238E27FC236}">
                    <a16:creationId xmlns:a16="http://schemas.microsoft.com/office/drawing/2014/main" id="{8D5820B0-FC98-494D-BCD2-62B0E9980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875"/>
                <a:ext cx="257" cy="189"/>
              </a:xfrm>
              <a:custGeom>
                <a:avLst/>
                <a:gdLst>
                  <a:gd name="T0" fmla="*/ 137 w 103"/>
                  <a:gd name="T1" fmla="*/ 1339 h 71"/>
                  <a:gd name="T2" fmla="*/ 387 w 103"/>
                  <a:gd name="T3" fmla="*/ 170 h 71"/>
                  <a:gd name="T4" fmla="*/ 1599 w 103"/>
                  <a:gd name="T5" fmla="*/ 303 h 71"/>
                  <a:gd name="T6" fmla="*/ 1070 w 103"/>
                  <a:gd name="T7" fmla="*/ 341 h 71"/>
                  <a:gd name="T8" fmla="*/ 561 w 103"/>
                  <a:gd name="T9" fmla="*/ 362 h 71"/>
                  <a:gd name="T10" fmla="*/ 137 w 103"/>
                  <a:gd name="T11" fmla="*/ 1318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71">
                    <a:moveTo>
                      <a:pt x="9" y="71"/>
                    </a:moveTo>
                    <a:cubicBezTo>
                      <a:pt x="14" y="51"/>
                      <a:pt x="0" y="17"/>
                      <a:pt x="25" y="9"/>
                    </a:cubicBezTo>
                    <a:cubicBezTo>
                      <a:pt x="50" y="0"/>
                      <a:pt x="77" y="18"/>
                      <a:pt x="103" y="16"/>
                    </a:cubicBezTo>
                    <a:cubicBezTo>
                      <a:pt x="91" y="19"/>
                      <a:pt x="81" y="19"/>
                      <a:pt x="69" y="18"/>
                    </a:cubicBezTo>
                    <a:cubicBezTo>
                      <a:pt x="58" y="17"/>
                      <a:pt x="46" y="14"/>
                      <a:pt x="36" y="19"/>
                    </a:cubicBezTo>
                    <a:cubicBezTo>
                      <a:pt x="14" y="31"/>
                      <a:pt x="19" y="51"/>
                      <a:pt x="9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4" name="Freeform 460">
                <a:extLst>
                  <a:ext uri="{FF2B5EF4-FFF2-40B4-BE49-F238E27FC236}">
                    <a16:creationId xmlns:a16="http://schemas.microsoft.com/office/drawing/2014/main" id="{B15EA2DE-E4E9-4CFD-A82B-071F97F4A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3056"/>
                <a:ext cx="173" cy="243"/>
              </a:xfrm>
              <a:custGeom>
                <a:avLst/>
                <a:gdLst>
                  <a:gd name="T0" fmla="*/ 0 w 69"/>
                  <a:gd name="T1" fmla="*/ 1640 h 91"/>
                  <a:gd name="T2" fmla="*/ 785 w 69"/>
                  <a:gd name="T3" fmla="*/ 1584 h 91"/>
                  <a:gd name="T4" fmla="*/ 1068 w 69"/>
                  <a:gd name="T5" fmla="*/ 1028 h 91"/>
                  <a:gd name="T6" fmla="*/ 1068 w 69"/>
                  <a:gd name="T7" fmla="*/ 0 h 91"/>
                  <a:gd name="T8" fmla="*/ 679 w 69"/>
                  <a:gd name="T9" fmla="*/ 1503 h 91"/>
                  <a:gd name="T10" fmla="*/ 0 w 69"/>
                  <a:gd name="T11" fmla="*/ 1640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91">
                    <a:moveTo>
                      <a:pt x="0" y="86"/>
                    </a:moveTo>
                    <a:cubicBezTo>
                      <a:pt x="15" y="90"/>
                      <a:pt x="35" y="91"/>
                      <a:pt x="50" y="83"/>
                    </a:cubicBezTo>
                    <a:cubicBezTo>
                      <a:pt x="64" y="76"/>
                      <a:pt x="67" y="69"/>
                      <a:pt x="68" y="54"/>
                    </a:cubicBezTo>
                    <a:cubicBezTo>
                      <a:pt x="68" y="40"/>
                      <a:pt x="68" y="6"/>
                      <a:pt x="68" y="0"/>
                    </a:cubicBezTo>
                    <a:cubicBezTo>
                      <a:pt x="68" y="13"/>
                      <a:pt x="69" y="63"/>
                      <a:pt x="43" y="79"/>
                    </a:cubicBezTo>
                    <a:cubicBezTo>
                      <a:pt x="28" y="87"/>
                      <a:pt x="3" y="86"/>
                      <a:pt x="0" y="8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5" name="Freeform 461">
                <a:extLst>
                  <a:ext uri="{FF2B5EF4-FFF2-40B4-BE49-F238E27FC236}">
                    <a16:creationId xmlns:a16="http://schemas.microsoft.com/office/drawing/2014/main" id="{6C7EB337-8895-4259-821B-34240E45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493"/>
                <a:ext cx="442" cy="275"/>
              </a:xfrm>
              <a:custGeom>
                <a:avLst/>
                <a:gdLst>
                  <a:gd name="T0" fmla="*/ 0 w 177"/>
                  <a:gd name="T1" fmla="*/ 1960 h 103"/>
                  <a:gd name="T2" fmla="*/ 1061 w 177"/>
                  <a:gd name="T3" fmla="*/ 1447 h 103"/>
                  <a:gd name="T4" fmla="*/ 2445 w 177"/>
                  <a:gd name="T5" fmla="*/ 777 h 103"/>
                  <a:gd name="T6" fmla="*/ 2620 w 177"/>
                  <a:gd name="T7" fmla="*/ 363 h 103"/>
                  <a:gd name="T8" fmla="*/ 1978 w 177"/>
                  <a:gd name="T9" fmla="*/ 0 h 103"/>
                  <a:gd name="T10" fmla="*/ 2212 w 177"/>
                  <a:gd name="T11" fmla="*/ 435 h 103"/>
                  <a:gd name="T12" fmla="*/ 1216 w 177"/>
                  <a:gd name="T13" fmla="*/ 1068 h 103"/>
                  <a:gd name="T14" fmla="*/ 0 w 177"/>
                  <a:gd name="T15" fmla="*/ 1960 h 1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7" h="103">
                    <a:moveTo>
                      <a:pt x="0" y="103"/>
                    </a:moveTo>
                    <a:cubicBezTo>
                      <a:pt x="21" y="91"/>
                      <a:pt x="33" y="87"/>
                      <a:pt x="68" y="76"/>
                    </a:cubicBezTo>
                    <a:cubicBezTo>
                      <a:pt x="104" y="65"/>
                      <a:pt x="137" y="47"/>
                      <a:pt x="157" y="41"/>
                    </a:cubicBezTo>
                    <a:cubicBezTo>
                      <a:pt x="177" y="35"/>
                      <a:pt x="177" y="27"/>
                      <a:pt x="168" y="19"/>
                    </a:cubicBezTo>
                    <a:cubicBezTo>
                      <a:pt x="160" y="11"/>
                      <a:pt x="135" y="4"/>
                      <a:pt x="127" y="0"/>
                    </a:cubicBezTo>
                    <a:cubicBezTo>
                      <a:pt x="138" y="4"/>
                      <a:pt x="156" y="7"/>
                      <a:pt x="142" y="23"/>
                    </a:cubicBezTo>
                    <a:cubicBezTo>
                      <a:pt x="129" y="39"/>
                      <a:pt x="106" y="44"/>
                      <a:pt x="78" y="56"/>
                    </a:cubicBezTo>
                    <a:cubicBezTo>
                      <a:pt x="51" y="68"/>
                      <a:pt x="10" y="97"/>
                      <a:pt x="0" y="10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6" name="Freeform 462">
                <a:extLst>
                  <a:ext uri="{FF2B5EF4-FFF2-40B4-BE49-F238E27FC236}">
                    <a16:creationId xmlns:a16="http://schemas.microsoft.com/office/drawing/2014/main" id="{E59BA086-5A0A-4844-AAFD-61F9B6B39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608"/>
                <a:ext cx="573" cy="187"/>
              </a:xfrm>
              <a:custGeom>
                <a:avLst/>
                <a:gdLst>
                  <a:gd name="T0" fmla="*/ 0 w 229"/>
                  <a:gd name="T1" fmla="*/ 321 h 70"/>
                  <a:gd name="T2" fmla="*/ 1239 w 229"/>
                  <a:gd name="T3" fmla="*/ 1277 h 70"/>
                  <a:gd name="T4" fmla="*/ 2284 w 229"/>
                  <a:gd name="T5" fmla="*/ 879 h 70"/>
                  <a:gd name="T6" fmla="*/ 3413 w 229"/>
                  <a:gd name="T7" fmla="*/ 363 h 70"/>
                  <a:gd name="T8" fmla="*/ 3163 w 229"/>
                  <a:gd name="T9" fmla="*/ 0 h 70"/>
                  <a:gd name="T10" fmla="*/ 3025 w 229"/>
                  <a:gd name="T11" fmla="*/ 227 h 70"/>
                  <a:gd name="T12" fmla="*/ 1897 w 229"/>
                  <a:gd name="T13" fmla="*/ 628 h 70"/>
                  <a:gd name="T14" fmla="*/ 876 w 229"/>
                  <a:gd name="T15" fmla="*/ 842 h 70"/>
                  <a:gd name="T16" fmla="*/ 0 w 229"/>
                  <a:gd name="T17" fmla="*/ 321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9" h="70">
                    <a:moveTo>
                      <a:pt x="0" y="17"/>
                    </a:moveTo>
                    <a:cubicBezTo>
                      <a:pt x="27" y="34"/>
                      <a:pt x="63" y="64"/>
                      <a:pt x="79" y="67"/>
                    </a:cubicBezTo>
                    <a:cubicBezTo>
                      <a:pt x="95" y="70"/>
                      <a:pt x="121" y="53"/>
                      <a:pt x="146" y="46"/>
                    </a:cubicBezTo>
                    <a:cubicBezTo>
                      <a:pt x="170" y="38"/>
                      <a:pt x="193" y="17"/>
                      <a:pt x="218" y="19"/>
                    </a:cubicBezTo>
                    <a:cubicBezTo>
                      <a:pt x="229" y="19"/>
                      <a:pt x="225" y="7"/>
                      <a:pt x="202" y="0"/>
                    </a:cubicBezTo>
                    <a:cubicBezTo>
                      <a:pt x="208" y="5"/>
                      <a:pt x="214" y="10"/>
                      <a:pt x="193" y="12"/>
                    </a:cubicBezTo>
                    <a:cubicBezTo>
                      <a:pt x="173" y="14"/>
                      <a:pt x="146" y="17"/>
                      <a:pt x="121" y="33"/>
                    </a:cubicBezTo>
                    <a:cubicBezTo>
                      <a:pt x="96" y="50"/>
                      <a:pt x="77" y="49"/>
                      <a:pt x="56" y="44"/>
                    </a:cubicBezTo>
                    <a:cubicBezTo>
                      <a:pt x="35" y="39"/>
                      <a:pt x="6" y="17"/>
                      <a:pt x="0" y="1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7" name="Freeform 463">
                <a:extLst>
                  <a:ext uri="{FF2B5EF4-FFF2-40B4-BE49-F238E27FC236}">
                    <a16:creationId xmlns:a16="http://schemas.microsoft.com/office/drawing/2014/main" id="{2A37AC72-D594-45E7-AB36-3288EC3B7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829"/>
                <a:ext cx="436" cy="51"/>
              </a:xfrm>
              <a:custGeom>
                <a:avLst/>
                <a:gdLst>
                  <a:gd name="T0" fmla="*/ 0 w 174"/>
                  <a:gd name="T1" fmla="*/ 56 h 19"/>
                  <a:gd name="T2" fmla="*/ 679 w 174"/>
                  <a:gd name="T3" fmla="*/ 274 h 19"/>
                  <a:gd name="T4" fmla="*/ 1243 w 174"/>
                  <a:gd name="T5" fmla="*/ 193 h 19"/>
                  <a:gd name="T6" fmla="*/ 1985 w 174"/>
                  <a:gd name="T7" fmla="*/ 217 h 19"/>
                  <a:gd name="T8" fmla="*/ 2373 w 174"/>
                  <a:gd name="T9" fmla="*/ 252 h 19"/>
                  <a:gd name="T10" fmla="*/ 2739 w 174"/>
                  <a:gd name="T11" fmla="*/ 193 h 19"/>
                  <a:gd name="T12" fmla="*/ 2235 w 174"/>
                  <a:gd name="T13" fmla="*/ 94 h 19"/>
                  <a:gd name="T14" fmla="*/ 1401 w 174"/>
                  <a:gd name="T15" fmla="*/ 56 h 19"/>
                  <a:gd name="T16" fmla="*/ 834 w 174"/>
                  <a:gd name="T17" fmla="*/ 172 h 19"/>
                  <a:gd name="T18" fmla="*/ 0 w 174"/>
                  <a:gd name="T19" fmla="*/ 56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4" h="19">
                    <a:moveTo>
                      <a:pt x="0" y="3"/>
                    </a:moveTo>
                    <a:cubicBezTo>
                      <a:pt x="18" y="3"/>
                      <a:pt x="29" y="10"/>
                      <a:pt x="43" y="14"/>
                    </a:cubicBezTo>
                    <a:cubicBezTo>
                      <a:pt x="57" y="18"/>
                      <a:pt x="60" y="13"/>
                      <a:pt x="79" y="10"/>
                    </a:cubicBezTo>
                    <a:cubicBezTo>
                      <a:pt x="97" y="7"/>
                      <a:pt x="111" y="8"/>
                      <a:pt x="126" y="11"/>
                    </a:cubicBezTo>
                    <a:cubicBezTo>
                      <a:pt x="140" y="15"/>
                      <a:pt x="136" y="19"/>
                      <a:pt x="151" y="13"/>
                    </a:cubicBezTo>
                    <a:cubicBezTo>
                      <a:pt x="166" y="6"/>
                      <a:pt x="174" y="10"/>
                      <a:pt x="174" y="10"/>
                    </a:cubicBezTo>
                    <a:cubicBezTo>
                      <a:pt x="162" y="5"/>
                      <a:pt x="152" y="4"/>
                      <a:pt x="142" y="5"/>
                    </a:cubicBezTo>
                    <a:cubicBezTo>
                      <a:pt x="132" y="5"/>
                      <a:pt x="108" y="0"/>
                      <a:pt x="89" y="3"/>
                    </a:cubicBezTo>
                    <a:cubicBezTo>
                      <a:pt x="71" y="6"/>
                      <a:pt x="68" y="9"/>
                      <a:pt x="53" y="9"/>
                    </a:cubicBezTo>
                    <a:cubicBezTo>
                      <a:pt x="39" y="9"/>
                      <a:pt x="10" y="3"/>
                      <a:pt x="0" y="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8" name="Freeform 464">
                <a:extLst>
                  <a:ext uri="{FF2B5EF4-FFF2-40B4-BE49-F238E27FC236}">
                    <a16:creationId xmlns:a16="http://schemas.microsoft.com/office/drawing/2014/main" id="{27F9F3CE-4D89-4AA1-8710-D6CD2302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376"/>
                <a:ext cx="626" cy="88"/>
              </a:xfrm>
              <a:custGeom>
                <a:avLst/>
                <a:gdLst>
                  <a:gd name="T0" fmla="*/ 0 w 250"/>
                  <a:gd name="T1" fmla="*/ 627 h 33"/>
                  <a:gd name="T2" fmla="*/ 1931 w 250"/>
                  <a:gd name="T3" fmla="*/ 285 h 33"/>
                  <a:gd name="T4" fmla="*/ 2890 w 250"/>
                  <a:gd name="T5" fmla="*/ 456 h 33"/>
                  <a:gd name="T6" fmla="*/ 3926 w 250"/>
                  <a:gd name="T7" fmla="*/ 35 h 33"/>
                  <a:gd name="T8" fmla="*/ 3205 w 250"/>
                  <a:gd name="T9" fmla="*/ 171 h 33"/>
                  <a:gd name="T10" fmla="*/ 1680 w 250"/>
                  <a:gd name="T11" fmla="*/ 115 h 33"/>
                  <a:gd name="T12" fmla="*/ 0 w 250"/>
                  <a:gd name="T13" fmla="*/ 62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0" h="33">
                    <a:moveTo>
                      <a:pt x="0" y="33"/>
                    </a:moveTo>
                    <a:cubicBezTo>
                      <a:pt x="34" y="24"/>
                      <a:pt x="101" y="14"/>
                      <a:pt x="123" y="15"/>
                    </a:cubicBezTo>
                    <a:cubicBezTo>
                      <a:pt x="146" y="16"/>
                      <a:pt x="173" y="24"/>
                      <a:pt x="184" y="24"/>
                    </a:cubicBezTo>
                    <a:cubicBezTo>
                      <a:pt x="195" y="23"/>
                      <a:pt x="229" y="9"/>
                      <a:pt x="250" y="2"/>
                    </a:cubicBezTo>
                    <a:cubicBezTo>
                      <a:pt x="230" y="3"/>
                      <a:pt x="227" y="5"/>
                      <a:pt x="204" y="9"/>
                    </a:cubicBezTo>
                    <a:cubicBezTo>
                      <a:pt x="182" y="14"/>
                      <a:pt x="157" y="0"/>
                      <a:pt x="107" y="6"/>
                    </a:cubicBezTo>
                    <a:cubicBezTo>
                      <a:pt x="57" y="11"/>
                      <a:pt x="20" y="20"/>
                      <a:pt x="0" y="3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9" name="Freeform 465">
                <a:extLst>
                  <a:ext uri="{FF2B5EF4-FFF2-40B4-BE49-F238E27FC236}">
                    <a16:creationId xmlns:a16="http://schemas.microsoft.com/office/drawing/2014/main" id="{08BE9EDD-8574-4F04-B95C-FCFBBD1DE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091"/>
                <a:ext cx="575" cy="266"/>
              </a:xfrm>
              <a:custGeom>
                <a:avLst/>
                <a:gdLst>
                  <a:gd name="T0" fmla="*/ 0 w 230"/>
                  <a:gd name="T1" fmla="*/ 567 h 100"/>
                  <a:gd name="T2" fmla="*/ 1345 w 230"/>
                  <a:gd name="T3" fmla="*/ 1279 h 100"/>
                  <a:gd name="T4" fmla="*/ 2313 w 230"/>
                  <a:gd name="T5" fmla="*/ 1769 h 100"/>
                  <a:gd name="T6" fmla="*/ 3438 w 230"/>
                  <a:gd name="T7" fmla="*/ 1466 h 100"/>
                  <a:gd name="T8" fmla="*/ 2925 w 230"/>
                  <a:gd name="T9" fmla="*/ 827 h 100"/>
                  <a:gd name="T10" fmla="*/ 2300 w 230"/>
                  <a:gd name="T11" fmla="*/ 0 h 100"/>
                  <a:gd name="T12" fmla="*/ 2675 w 230"/>
                  <a:gd name="T13" fmla="*/ 849 h 100"/>
                  <a:gd name="T14" fmla="*/ 2113 w 230"/>
                  <a:gd name="T15" fmla="*/ 1428 h 100"/>
                  <a:gd name="T16" fmla="*/ 0 w 230"/>
                  <a:gd name="T17" fmla="*/ 567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00">
                    <a:moveTo>
                      <a:pt x="0" y="30"/>
                    </a:moveTo>
                    <a:cubicBezTo>
                      <a:pt x="27" y="37"/>
                      <a:pt x="53" y="50"/>
                      <a:pt x="86" y="68"/>
                    </a:cubicBezTo>
                    <a:cubicBezTo>
                      <a:pt x="119" y="86"/>
                      <a:pt x="124" y="100"/>
                      <a:pt x="148" y="94"/>
                    </a:cubicBezTo>
                    <a:cubicBezTo>
                      <a:pt x="172" y="89"/>
                      <a:pt x="209" y="82"/>
                      <a:pt x="220" y="78"/>
                    </a:cubicBezTo>
                    <a:cubicBezTo>
                      <a:pt x="230" y="75"/>
                      <a:pt x="208" y="68"/>
                      <a:pt x="187" y="44"/>
                    </a:cubicBezTo>
                    <a:cubicBezTo>
                      <a:pt x="166" y="20"/>
                      <a:pt x="147" y="0"/>
                      <a:pt x="147" y="0"/>
                    </a:cubicBezTo>
                    <a:cubicBezTo>
                      <a:pt x="157" y="15"/>
                      <a:pt x="163" y="33"/>
                      <a:pt x="171" y="45"/>
                    </a:cubicBezTo>
                    <a:cubicBezTo>
                      <a:pt x="179" y="57"/>
                      <a:pt x="154" y="73"/>
                      <a:pt x="135" y="76"/>
                    </a:cubicBezTo>
                    <a:cubicBezTo>
                      <a:pt x="117" y="79"/>
                      <a:pt x="71" y="39"/>
                      <a:pt x="0" y="3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0" name="Freeform 466">
                <a:extLst>
                  <a:ext uri="{FF2B5EF4-FFF2-40B4-BE49-F238E27FC236}">
                    <a16:creationId xmlns:a16="http://schemas.microsoft.com/office/drawing/2014/main" id="{ECFAC26B-5C1E-445E-83BF-5EE67882D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757"/>
                <a:ext cx="523" cy="123"/>
              </a:xfrm>
              <a:custGeom>
                <a:avLst/>
                <a:gdLst>
                  <a:gd name="T0" fmla="*/ 0 w 209"/>
                  <a:gd name="T1" fmla="*/ 0 h 46"/>
                  <a:gd name="T2" fmla="*/ 1817 w 209"/>
                  <a:gd name="T3" fmla="*/ 858 h 46"/>
                  <a:gd name="T4" fmla="*/ 3276 w 209"/>
                  <a:gd name="T5" fmla="*/ 500 h 46"/>
                  <a:gd name="T6" fmla="*/ 1471 w 209"/>
                  <a:gd name="T7" fmla="*/ 559 h 46"/>
                  <a:gd name="T8" fmla="*/ 0 w 209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46">
                    <a:moveTo>
                      <a:pt x="0" y="0"/>
                    </a:moveTo>
                    <a:cubicBezTo>
                      <a:pt x="21" y="14"/>
                      <a:pt x="92" y="46"/>
                      <a:pt x="116" y="45"/>
                    </a:cubicBezTo>
                    <a:cubicBezTo>
                      <a:pt x="139" y="43"/>
                      <a:pt x="201" y="30"/>
                      <a:pt x="209" y="26"/>
                    </a:cubicBezTo>
                    <a:cubicBezTo>
                      <a:pt x="184" y="31"/>
                      <a:pt x="125" y="37"/>
                      <a:pt x="94" y="29"/>
                    </a:cubicBezTo>
                    <a:cubicBezTo>
                      <a:pt x="63" y="2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1" name="Freeform 467">
                <a:extLst>
                  <a:ext uri="{FF2B5EF4-FFF2-40B4-BE49-F238E27FC236}">
                    <a16:creationId xmlns:a16="http://schemas.microsoft.com/office/drawing/2014/main" id="{03A2A269-8539-4F1D-957D-E784B8DA6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1824"/>
                <a:ext cx="775" cy="200"/>
              </a:xfrm>
              <a:custGeom>
                <a:avLst/>
                <a:gdLst>
                  <a:gd name="T0" fmla="*/ 0 w 310"/>
                  <a:gd name="T1" fmla="*/ 819 h 75"/>
                  <a:gd name="T2" fmla="*/ 1925 w 310"/>
                  <a:gd name="T3" fmla="*/ 1309 h 75"/>
                  <a:gd name="T4" fmla="*/ 4583 w 310"/>
                  <a:gd name="T5" fmla="*/ 533 h 75"/>
                  <a:gd name="T6" fmla="*/ 4125 w 310"/>
                  <a:gd name="T7" fmla="*/ 0 h 75"/>
                  <a:gd name="T8" fmla="*/ 4033 w 310"/>
                  <a:gd name="T9" fmla="*/ 435 h 75"/>
                  <a:gd name="T10" fmla="*/ 1925 w 310"/>
                  <a:gd name="T11" fmla="*/ 1059 h 75"/>
                  <a:gd name="T12" fmla="*/ 0 w 310"/>
                  <a:gd name="T13" fmla="*/ 819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0" h="75">
                    <a:moveTo>
                      <a:pt x="0" y="43"/>
                    </a:moveTo>
                    <a:cubicBezTo>
                      <a:pt x="42" y="58"/>
                      <a:pt x="66" y="75"/>
                      <a:pt x="123" y="69"/>
                    </a:cubicBezTo>
                    <a:cubicBezTo>
                      <a:pt x="181" y="62"/>
                      <a:pt x="275" y="36"/>
                      <a:pt x="293" y="28"/>
                    </a:cubicBezTo>
                    <a:cubicBezTo>
                      <a:pt x="310" y="20"/>
                      <a:pt x="298" y="17"/>
                      <a:pt x="264" y="0"/>
                    </a:cubicBezTo>
                    <a:cubicBezTo>
                      <a:pt x="274" y="6"/>
                      <a:pt x="286" y="11"/>
                      <a:pt x="258" y="23"/>
                    </a:cubicBezTo>
                    <a:cubicBezTo>
                      <a:pt x="231" y="36"/>
                      <a:pt x="156" y="49"/>
                      <a:pt x="123" y="56"/>
                    </a:cubicBezTo>
                    <a:cubicBezTo>
                      <a:pt x="89" y="62"/>
                      <a:pt x="31" y="57"/>
                      <a:pt x="0" y="4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2" name="Freeform 468">
                <a:extLst>
                  <a:ext uri="{FF2B5EF4-FFF2-40B4-BE49-F238E27FC236}">
                    <a16:creationId xmlns:a16="http://schemas.microsoft.com/office/drawing/2014/main" id="{EC659320-658B-404E-B682-A5752959B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27"/>
                <a:ext cx="688" cy="160"/>
              </a:xfrm>
              <a:custGeom>
                <a:avLst/>
                <a:gdLst>
                  <a:gd name="T0" fmla="*/ 0 w 275"/>
                  <a:gd name="T1" fmla="*/ 739 h 60"/>
                  <a:gd name="T2" fmla="*/ 1741 w 275"/>
                  <a:gd name="T3" fmla="*/ 947 h 60"/>
                  <a:gd name="T4" fmla="*/ 3930 w 275"/>
                  <a:gd name="T5" fmla="*/ 264 h 60"/>
                  <a:gd name="T6" fmla="*/ 4256 w 275"/>
                  <a:gd name="T7" fmla="*/ 0 h 60"/>
                  <a:gd name="T8" fmla="*/ 3130 w 275"/>
                  <a:gd name="T9" fmla="*/ 397 h 60"/>
                  <a:gd name="T10" fmla="*/ 908 w 275"/>
                  <a:gd name="T11" fmla="*/ 819 h 60"/>
                  <a:gd name="T12" fmla="*/ 0 w 275"/>
                  <a:gd name="T13" fmla="*/ 73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5" h="60">
                    <a:moveTo>
                      <a:pt x="0" y="39"/>
                    </a:moveTo>
                    <a:cubicBezTo>
                      <a:pt x="23" y="46"/>
                      <a:pt x="49" y="60"/>
                      <a:pt x="111" y="50"/>
                    </a:cubicBezTo>
                    <a:cubicBezTo>
                      <a:pt x="172" y="40"/>
                      <a:pt x="226" y="21"/>
                      <a:pt x="251" y="14"/>
                    </a:cubicBezTo>
                    <a:cubicBezTo>
                      <a:pt x="275" y="8"/>
                      <a:pt x="272" y="0"/>
                      <a:pt x="272" y="0"/>
                    </a:cubicBezTo>
                    <a:cubicBezTo>
                      <a:pt x="270" y="6"/>
                      <a:pt x="243" y="10"/>
                      <a:pt x="200" y="21"/>
                    </a:cubicBezTo>
                    <a:cubicBezTo>
                      <a:pt x="157" y="32"/>
                      <a:pt x="95" y="42"/>
                      <a:pt x="58" y="43"/>
                    </a:cubicBezTo>
                    <a:cubicBezTo>
                      <a:pt x="21" y="43"/>
                      <a:pt x="4" y="41"/>
                      <a:pt x="0" y="3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3" name="Freeform 469">
                <a:extLst>
                  <a:ext uri="{FF2B5EF4-FFF2-40B4-BE49-F238E27FC236}">
                    <a16:creationId xmlns:a16="http://schemas.microsoft.com/office/drawing/2014/main" id="{EF4F38A1-4141-4B00-8EB6-609A9F7C9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1509"/>
                <a:ext cx="710" cy="86"/>
              </a:xfrm>
              <a:custGeom>
                <a:avLst/>
                <a:gdLst>
                  <a:gd name="T0" fmla="*/ 2408 w 284"/>
                  <a:gd name="T1" fmla="*/ 159 h 32"/>
                  <a:gd name="T2" fmla="*/ 3783 w 284"/>
                  <a:gd name="T3" fmla="*/ 94 h 32"/>
                  <a:gd name="T4" fmla="*/ 4438 w 284"/>
                  <a:gd name="T5" fmla="*/ 81 h 32"/>
                  <a:gd name="T6" fmla="*/ 4095 w 284"/>
                  <a:gd name="T7" fmla="*/ 290 h 32"/>
                  <a:gd name="T8" fmla="*/ 3020 w 284"/>
                  <a:gd name="T9" fmla="*/ 333 h 32"/>
                  <a:gd name="T10" fmla="*/ 1908 w 284"/>
                  <a:gd name="T11" fmla="*/ 505 h 32"/>
                  <a:gd name="T12" fmla="*/ 0 w 284"/>
                  <a:gd name="T13" fmla="*/ 470 h 32"/>
                  <a:gd name="T14" fmla="*/ 2408 w 284"/>
                  <a:gd name="T15" fmla="*/ 15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4" h="32">
                    <a:moveTo>
                      <a:pt x="154" y="8"/>
                    </a:moveTo>
                    <a:cubicBezTo>
                      <a:pt x="183" y="0"/>
                      <a:pt x="212" y="3"/>
                      <a:pt x="242" y="5"/>
                    </a:cubicBezTo>
                    <a:cubicBezTo>
                      <a:pt x="273" y="8"/>
                      <a:pt x="278" y="11"/>
                      <a:pt x="284" y="4"/>
                    </a:cubicBezTo>
                    <a:cubicBezTo>
                      <a:pt x="281" y="10"/>
                      <a:pt x="278" y="16"/>
                      <a:pt x="262" y="15"/>
                    </a:cubicBezTo>
                    <a:cubicBezTo>
                      <a:pt x="246" y="13"/>
                      <a:pt x="223" y="18"/>
                      <a:pt x="193" y="17"/>
                    </a:cubicBezTo>
                    <a:cubicBezTo>
                      <a:pt x="162" y="16"/>
                      <a:pt x="157" y="21"/>
                      <a:pt x="122" y="26"/>
                    </a:cubicBezTo>
                    <a:cubicBezTo>
                      <a:pt x="86" y="32"/>
                      <a:pt x="43" y="30"/>
                      <a:pt x="0" y="24"/>
                    </a:cubicBezTo>
                    <a:cubicBezTo>
                      <a:pt x="29" y="26"/>
                      <a:pt x="104" y="19"/>
                      <a:pt x="154" y="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4" name="Freeform 470">
                <a:extLst>
                  <a:ext uri="{FF2B5EF4-FFF2-40B4-BE49-F238E27FC236}">
                    <a16:creationId xmlns:a16="http://schemas.microsoft.com/office/drawing/2014/main" id="{063CD79A-5E6B-4F5C-BFB6-FA68BCEAE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267"/>
                <a:ext cx="530" cy="157"/>
              </a:xfrm>
              <a:custGeom>
                <a:avLst/>
                <a:gdLst>
                  <a:gd name="T0" fmla="*/ 0 w 212"/>
                  <a:gd name="T1" fmla="*/ 1019 h 59"/>
                  <a:gd name="T2" fmla="*/ 2113 w 212"/>
                  <a:gd name="T3" fmla="*/ 963 h 59"/>
                  <a:gd name="T4" fmla="*/ 3145 w 212"/>
                  <a:gd name="T5" fmla="*/ 319 h 59"/>
                  <a:gd name="T6" fmla="*/ 2863 w 212"/>
                  <a:gd name="T7" fmla="*/ 0 h 59"/>
                  <a:gd name="T8" fmla="*/ 2583 w 212"/>
                  <a:gd name="T9" fmla="*/ 532 h 59"/>
                  <a:gd name="T10" fmla="*/ 0 w 212"/>
                  <a:gd name="T11" fmla="*/ 1019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2" h="59">
                    <a:moveTo>
                      <a:pt x="0" y="54"/>
                    </a:moveTo>
                    <a:cubicBezTo>
                      <a:pt x="33" y="59"/>
                      <a:pt x="106" y="56"/>
                      <a:pt x="135" y="51"/>
                    </a:cubicBezTo>
                    <a:cubicBezTo>
                      <a:pt x="164" y="47"/>
                      <a:pt x="190" y="26"/>
                      <a:pt x="201" y="17"/>
                    </a:cubicBezTo>
                    <a:cubicBezTo>
                      <a:pt x="212" y="9"/>
                      <a:pt x="191" y="3"/>
                      <a:pt x="183" y="0"/>
                    </a:cubicBezTo>
                    <a:cubicBezTo>
                      <a:pt x="188" y="9"/>
                      <a:pt x="188" y="18"/>
                      <a:pt x="165" y="28"/>
                    </a:cubicBezTo>
                    <a:cubicBezTo>
                      <a:pt x="143" y="37"/>
                      <a:pt x="19" y="55"/>
                      <a:pt x="0" y="5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5" name="Freeform 471">
                <a:extLst>
                  <a:ext uri="{FF2B5EF4-FFF2-40B4-BE49-F238E27FC236}">
                    <a16:creationId xmlns:a16="http://schemas.microsoft.com/office/drawing/2014/main" id="{088C8692-CCD4-4FD6-9D52-BAB5A2A99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179"/>
                <a:ext cx="613" cy="61"/>
              </a:xfrm>
              <a:custGeom>
                <a:avLst/>
                <a:gdLst>
                  <a:gd name="T0" fmla="*/ 2242 w 245"/>
                  <a:gd name="T1" fmla="*/ 353 h 23"/>
                  <a:gd name="T2" fmla="*/ 3225 w 245"/>
                  <a:gd name="T3" fmla="*/ 111 h 23"/>
                  <a:gd name="T4" fmla="*/ 3838 w 245"/>
                  <a:gd name="T5" fmla="*/ 149 h 23"/>
                  <a:gd name="T6" fmla="*/ 2805 w 245"/>
                  <a:gd name="T7" fmla="*/ 56 h 23"/>
                  <a:gd name="T8" fmla="*/ 1646 w 245"/>
                  <a:gd name="T9" fmla="*/ 337 h 23"/>
                  <a:gd name="T10" fmla="*/ 0 w 245"/>
                  <a:gd name="T11" fmla="*/ 225 h 23"/>
                  <a:gd name="T12" fmla="*/ 1063 w 245"/>
                  <a:gd name="T13" fmla="*/ 408 h 23"/>
                  <a:gd name="T14" fmla="*/ 2242 w 245"/>
                  <a:gd name="T15" fmla="*/ 353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5" h="23">
                    <a:moveTo>
                      <a:pt x="143" y="19"/>
                    </a:moveTo>
                    <a:cubicBezTo>
                      <a:pt x="170" y="16"/>
                      <a:pt x="184" y="8"/>
                      <a:pt x="206" y="6"/>
                    </a:cubicBezTo>
                    <a:cubicBezTo>
                      <a:pt x="227" y="5"/>
                      <a:pt x="238" y="6"/>
                      <a:pt x="245" y="8"/>
                    </a:cubicBezTo>
                    <a:cubicBezTo>
                      <a:pt x="232" y="0"/>
                      <a:pt x="208" y="0"/>
                      <a:pt x="179" y="3"/>
                    </a:cubicBezTo>
                    <a:cubicBezTo>
                      <a:pt x="150" y="7"/>
                      <a:pt x="126" y="17"/>
                      <a:pt x="105" y="18"/>
                    </a:cubicBezTo>
                    <a:cubicBezTo>
                      <a:pt x="84" y="18"/>
                      <a:pt x="26" y="10"/>
                      <a:pt x="0" y="12"/>
                    </a:cubicBezTo>
                    <a:cubicBezTo>
                      <a:pt x="19" y="13"/>
                      <a:pt x="37" y="22"/>
                      <a:pt x="68" y="22"/>
                    </a:cubicBezTo>
                    <a:cubicBezTo>
                      <a:pt x="100" y="22"/>
                      <a:pt x="126" y="23"/>
                      <a:pt x="143" y="1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6" name="Freeform 472">
                <a:extLst>
                  <a:ext uri="{FF2B5EF4-FFF2-40B4-BE49-F238E27FC236}">
                    <a16:creationId xmlns:a16="http://schemas.microsoft.com/office/drawing/2014/main" id="{43926130-4095-4DB9-BDD7-2336A8EFA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365"/>
                <a:ext cx="436" cy="147"/>
              </a:xfrm>
              <a:custGeom>
                <a:avLst/>
                <a:gdLst>
                  <a:gd name="T0" fmla="*/ 0 w 174"/>
                  <a:gd name="T1" fmla="*/ 0 h 55"/>
                  <a:gd name="T2" fmla="*/ 2739 w 174"/>
                  <a:gd name="T3" fmla="*/ 97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4" h="55">
                    <a:moveTo>
                      <a:pt x="0" y="0"/>
                    </a:moveTo>
                    <a:cubicBezTo>
                      <a:pt x="28" y="19"/>
                      <a:pt x="155" y="55"/>
                      <a:pt x="174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7" name="Freeform 473">
                <a:extLst>
                  <a:ext uri="{FF2B5EF4-FFF2-40B4-BE49-F238E27FC236}">
                    <a16:creationId xmlns:a16="http://schemas.microsoft.com/office/drawing/2014/main" id="{79AFBFB5-3FBF-4135-AE2D-8775894BB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424"/>
                <a:ext cx="293" cy="101"/>
              </a:xfrm>
              <a:custGeom>
                <a:avLst/>
                <a:gdLst>
                  <a:gd name="T0" fmla="*/ 1222 w 117"/>
                  <a:gd name="T1" fmla="*/ 260 h 38"/>
                  <a:gd name="T2" fmla="*/ 1159 w 117"/>
                  <a:gd name="T3" fmla="*/ 0 h 38"/>
                  <a:gd name="T4" fmla="*/ 1725 w 117"/>
                  <a:gd name="T5" fmla="*/ 149 h 38"/>
                  <a:gd name="T6" fmla="*/ 0 w 117"/>
                  <a:gd name="T7" fmla="*/ 691 h 38"/>
                  <a:gd name="T8" fmla="*/ 1222 w 117"/>
                  <a:gd name="T9" fmla="*/ 26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38">
                    <a:moveTo>
                      <a:pt x="78" y="14"/>
                    </a:moveTo>
                    <a:cubicBezTo>
                      <a:pt x="90" y="8"/>
                      <a:pt x="83" y="5"/>
                      <a:pt x="74" y="0"/>
                    </a:cubicBezTo>
                    <a:cubicBezTo>
                      <a:pt x="88" y="6"/>
                      <a:pt x="117" y="4"/>
                      <a:pt x="110" y="8"/>
                    </a:cubicBezTo>
                    <a:cubicBezTo>
                      <a:pt x="73" y="34"/>
                      <a:pt x="20" y="38"/>
                      <a:pt x="0" y="37"/>
                    </a:cubicBezTo>
                    <a:cubicBezTo>
                      <a:pt x="20" y="33"/>
                      <a:pt x="65" y="20"/>
                      <a:pt x="78" y="1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8" name="Freeform 474">
                <a:extLst>
                  <a:ext uri="{FF2B5EF4-FFF2-40B4-BE49-F238E27FC236}">
                    <a16:creationId xmlns:a16="http://schemas.microsoft.com/office/drawing/2014/main" id="{88B9AD8E-4FCB-4604-844B-F35666206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184"/>
                <a:ext cx="257" cy="83"/>
              </a:xfrm>
              <a:custGeom>
                <a:avLst/>
                <a:gdLst>
                  <a:gd name="T0" fmla="*/ 0 w 103"/>
                  <a:gd name="T1" fmla="*/ 594 h 31"/>
                  <a:gd name="T2" fmla="*/ 1070 w 103"/>
                  <a:gd name="T3" fmla="*/ 286 h 31"/>
                  <a:gd name="T4" fmla="*/ 1599 w 103"/>
                  <a:gd name="T5" fmla="*/ 35 h 31"/>
                  <a:gd name="T6" fmla="*/ 746 w 103"/>
                  <a:gd name="T7" fmla="*/ 0 h 31"/>
                  <a:gd name="T8" fmla="*/ 903 w 103"/>
                  <a:gd name="T9" fmla="*/ 209 h 31"/>
                  <a:gd name="T10" fmla="*/ 0 w 103"/>
                  <a:gd name="T11" fmla="*/ 594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31">
                    <a:moveTo>
                      <a:pt x="0" y="31"/>
                    </a:moveTo>
                    <a:cubicBezTo>
                      <a:pt x="22" y="27"/>
                      <a:pt x="53" y="18"/>
                      <a:pt x="69" y="15"/>
                    </a:cubicBezTo>
                    <a:cubicBezTo>
                      <a:pt x="84" y="12"/>
                      <a:pt x="98" y="6"/>
                      <a:pt x="103" y="2"/>
                    </a:cubicBezTo>
                    <a:cubicBezTo>
                      <a:pt x="90" y="5"/>
                      <a:pt x="56" y="0"/>
                      <a:pt x="48" y="0"/>
                    </a:cubicBezTo>
                    <a:cubicBezTo>
                      <a:pt x="62" y="2"/>
                      <a:pt x="70" y="6"/>
                      <a:pt x="58" y="11"/>
                    </a:cubicBezTo>
                    <a:cubicBezTo>
                      <a:pt x="47" y="17"/>
                      <a:pt x="8" y="29"/>
                      <a:pt x="0" y="3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9" name="Freeform 475">
                <a:extLst>
                  <a:ext uri="{FF2B5EF4-FFF2-40B4-BE49-F238E27FC236}">
                    <a16:creationId xmlns:a16="http://schemas.microsoft.com/office/drawing/2014/main" id="{A64A9B3C-98DE-43E8-A54F-ED3DBA72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093"/>
                <a:ext cx="245" cy="70"/>
              </a:xfrm>
              <a:custGeom>
                <a:avLst/>
                <a:gdLst>
                  <a:gd name="T0" fmla="*/ 0 w 98"/>
                  <a:gd name="T1" fmla="*/ 506 h 26"/>
                  <a:gd name="T2" fmla="*/ 800 w 98"/>
                  <a:gd name="T3" fmla="*/ 291 h 26"/>
                  <a:gd name="T4" fmla="*/ 1533 w 98"/>
                  <a:gd name="T5" fmla="*/ 159 h 26"/>
                  <a:gd name="T6" fmla="*/ 833 w 98"/>
                  <a:gd name="T7" fmla="*/ 22 h 26"/>
                  <a:gd name="T8" fmla="*/ 688 w 98"/>
                  <a:gd name="T9" fmla="*/ 159 h 26"/>
                  <a:gd name="T10" fmla="*/ 0 w 98"/>
                  <a:gd name="T11" fmla="*/ 50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26">
                    <a:moveTo>
                      <a:pt x="0" y="26"/>
                    </a:moveTo>
                    <a:cubicBezTo>
                      <a:pt x="16" y="18"/>
                      <a:pt x="27" y="18"/>
                      <a:pt x="51" y="15"/>
                    </a:cubicBezTo>
                    <a:cubicBezTo>
                      <a:pt x="75" y="11"/>
                      <a:pt x="89" y="8"/>
                      <a:pt x="98" y="8"/>
                    </a:cubicBezTo>
                    <a:cubicBezTo>
                      <a:pt x="90" y="5"/>
                      <a:pt x="64" y="0"/>
                      <a:pt x="53" y="1"/>
                    </a:cubicBezTo>
                    <a:cubicBezTo>
                      <a:pt x="61" y="2"/>
                      <a:pt x="61" y="4"/>
                      <a:pt x="44" y="8"/>
                    </a:cubicBezTo>
                    <a:cubicBezTo>
                      <a:pt x="27" y="11"/>
                      <a:pt x="8" y="19"/>
                      <a:pt x="0" y="2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0" name="Freeform 476">
                <a:extLst>
                  <a:ext uri="{FF2B5EF4-FFF2-40B4-BE49-F238E27FC236}">
                    <a16:creationId xmlns:a16="http://schemas.microsoft.com/office/drawing/2014/main" id="{B20C1A89-2649-49D2-8352-A4EDAF797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059"/>
                <a:ext cx="142" cy="48"/>
              </a:xfrm>
              <a:custGeom>
                <a:avLst/>
                <a:gdLst>
                  <a:gd name="T0" fmla="*/ 371 w 57"/>
                  <a:gd name="T1" fmla="*/ 21 h 18"/>
                  <a:gd name="T2" fmla="*/ 882 w 57"/>
                  <a:gd name="T3" fmla="*/ 35 h 18"/>
                  <a:gd name="T4" fmla="*/ 0 w 57"/>
                  <a:gd name="T5" fmla="*/ 320 h 18"/>
                  <a:gd name="T6" fmla="*/ 371 w 57"/>
                  <a:gd name="T7" fmla="*/ 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24" y="1"/>
                    </a:moveTo>
                    <a:cubicBezTo>
                      <a:pt x="32" y="0"/>
                      <a:pt x="47" y="1"/>
                      <a:pt x="57" y="2"/>
                    </a:cubicBezTo>
                    <a:cubicBezTo>
                      <a:pt x="30" y="8"/>
                      <a:pt x="13" y="18"/>
                      <a:pt x="0" y="17"/>
                    </a:cubicBezTo>
                    <a:cubicBezTo>
                      <a:pt x="11" y="16"/>
                      <a:pt x="21" y="9"/>
                      <a:pt x="24" y="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1" name="Freeform 477">
                <a:extLst>
                  <a:ext uri="{FF2B5EF4-FFF2-40B4-BE49-F238E27FC236}">
                    <a16:creationId xmlns:a16="http://schemas.microsoft.com/office/drawing/2014/main" id="{31B65717-D1F2-4BB0-B736-9D885FFFB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579"/>
                <a:ext cx="250" cy="192"/>
              </a:xfrm>
              <a:custGeom>
                <a:avLst/>
                <a:gdLst>
                  <a:gd name="T0" fmla="*/ 1563 w 100"/>
                  <a:gd name="T1" fmla="*/ 1365 h 72"/>
                  <a:gd name="T2" fmla="*/ 833 w 100"/>
                  <a:gd name="T3" fmla="*/ 683 h 72"/>
                  <a:gd name="T4" fmla="*/ 0 w 100"/>
                  <a:gd name="T5" fmla="*/ 0 h 72"/>
                  <a:gd name="T6" fmla="*/ 1563 w 100"/>
                  <a:gd name="T7" fmla="*/ 136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72">
                    <a:moveTo>
                      <a:pt x="100" y="72"/>
                    </a:moveTo>
                    <a:cubicBezTo>
                      <a:pt x="97" y="66"/>
                      <a:pt x="74" y="48"/>
                      <a:pt x="53" y="36"/>
                    </a:cubicBezTo>
                    <a:cubicBezTo>
                      <a:pt x="32" y="23"/>
                      <a:pt x="17" y="8"/>
                      <a:pt x="0" y="0"/>
                    </a:cubicBezTo>
                    <a:cubicBezTo>
                      <a:pt x="28" y="6"/>
                      <a:pt x="80" y="38"/>
                      <a:pt x="100" y="72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2" name="Freeform 478">
                <a:extLst>
                  <a:ext uri="{FF2B5EF4-FFF2-40B4-BE49-F238E27FC236}">
                    <a16:creationId xmlns:a16="http://schemas.microsoft.com/office/drawing/2014/main" id="{4775BCAA-2E11-4A0A-8046-80AC62D01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2795"/>
                <a:ext cx="493" cy="98"/>
              </a:xfrm>
              <a:custGeom>
                <a:avLst/>
                <a:gdLst>
                  <a:gd name="T0" fmla="*/ 0 w 197"/>
                  <a:gd name="T1" fmla="*/ 294 h 37"/>
                  <a:gd name="T2" fmla="*/ 926 w 197"/>
                  <a:gd name="T3" fmla="*/ 575 h 37"/>
                  <a:gd name="T4" fmla="*/ 1617 w 197"/>
                  <a:gd name="T5" fmla="*/ 392 h 37"/>
                  <a:gd name="T6" fmla="*/ 2693 w 197"/>
                  <a:gd name="T7" fmla="*/ 540 h 37"/>
                  <a:gd name="T8" fmla="*/ 3088 w 197"/>
                  <a:gd name="T9" fmla="*/ 689 h 37"/>
                  <a:gd name="T10" fmla="*/ 2460 w 197"/>
                  <a:gd name="T11" fmla="*/ 336 h 37"/>
                  <a:gd name="T12" fmla="*/ 1241 w 197"/>
                  <a:gd name="T13" fmla="*/ 183 h 37"/>
                  <a:gd name="T14" fmla="*/ 0 w 197"/>
                  <a:gd name="T15" fmla="*/ 294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7" h="37">
                    <a:moveTo>
                      <a:pt x="0" y="16"/>
                    </a:moveTo>
                    <a:cubicBezTo>
                      <a:pt x="18" y="18"/>
                      <a:pt x="48" y="34"/>
                      <a:pt x="59" y="31"/>
                    </a:cubicBezTo>
                    <a:cubicBezTo>
                      <a:pt x="71" y="29"/>
                      <a:pt x="79" y="19"/>
                      <a:pt x="103" y="21"/>
                    </a:cubicBezTo>
                    <a:cubicBezTo>
                      <a:pt x="127" y="22"/>
                      <a:pt x="157" y="29"/>
                      <a:pt x="172" y="29"/>
                    </a:cubicBezTo>
                    <a:cubicBezTo>
                      <a:pt x="187" y="30"/>
                      <a:pt x="197" y="37"/>
                      <a:pt x="197" y="37"/>
                    </a:cubicBezTo>
                    <a:cubicBezTo>
                      <a:pt x="193" y="25"/>
                      <a:pt x="175" y="19"/>
                      <a:pt x="157" y="18"/>
                    </a:cubicBezTo>
                    <a:cubicBezTo>
                      <a:pt x="140" y="16"/>
                      <a:pt x="103" y="0"/>
                      <a:pt x="79" y="10"/>
                    </a:cubicBezTo>
                    <a:cubicBezTo>
                      <a:pt x="55" y="19"/>
                      <a:pt x="14" y="18"/>
                      <a:pt x="0" y="1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3" name="Freeform 479">
                <a:extLst>
                  <a:ext uri="{FF2B5EF4-FFF2-40B4-BE49-F238E27FC236}">
                    <a16:creationId xmlns:a16="http://schemas.microsoft.com/office/drawing/2014/main" id="{0E09C1C9-35A0-4586-BE63-828A96487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045"/>
                <a:ext cx="563" cy="232"/>
              </a:xfrm>
              <a:custGeom>
                <a:avLst/>
                <a:gdLst>
                  <a:gd name="T0" fmla="*/ 0 w 225"/>
                  <a:gd name="T1" fmla="*/ 1651 h 87"/>
                  <a:gd name="T2" fmla="*/ 3005 w 225"/>
                  <a:gd name="T3" fmla="*/ 605 h 87"/>
                  <a:gd name="T4" fmla="*/ 3431 w 225"/>
                  <a:gd name="T5" fmla="*/ 0 h 87"/>
                  <a:gd name="T6" fmla="*/ 2209 w 225"/>
                  <a:gd name="T7" fmla="*/ 776 h 87"/>
                  <a:gd name="T8" fmla="*/ 0 w 225"/>
                  <a:gd name="T9" fmla="*/ 1651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5" h="87">
                    <a:moveTo>
                      <a:pt x="0" y="87"/>
                    </a:moveTo>
                    <a:cubicBezTo>
                      <a:pt x="36" y="85"/>
                      <a:pt x="158" y="50"/>
                      <a:pt x="192" y="32"/>
                    </a:cubicBezTo>
                    <a:cubicBezTo>
                      <a:pt x="225" y="14"/>
                      <a:pt x="219" y="12"/>
                      <a:pt x="219" y="0"/>
                    </a:cubicBezTo>
                    <a:cubicBezTo>
                      <a:pt x="212" y="11"/>
                      <a:pt x="202" y="19"/>
                      <a:pt x="141" y="41"/>
                    </a:cubicBezTo>
                    <a:cubicBezTo>
                      <a:pt x="81" y="62"/>
                      <a:pt x="0" y="87"/>
                      <a:pt x="0" y="8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4" name="Freeform 480">
                <a:extLst>
                  <a:ext uri="{FF2B5EF4-FFF2-40B4-BE49-F238E27FC236}">
                    <a16:creationId xmlns:a16="http://schemas.microsoft.com/office/drawing/2014/main" id="{FBA4731D-1B93-4E27-98E5-85710BC29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744"/>
                <a:ext cx="125" cy="75"/>
              </a:xfrm>
              <a:custGeom>
                <a:avLst/>
                <a:gdLst>
                  <a:gd name="T0" fmla="*/ 0 w 50"/>
                  <a:gd name="T1" fmla="*/ 538 h 28"/>
                  <a:gd name="T2" fmla="*/ 720 w 50"/>
                  <a:gd name="T3" fmla="*/ 230 h 28"/>
                  <a:gd name="T4" fmla="*/ 395 w 50"/>
                  <a:gd name="T5" fmla="*/ 0 h 28"/>
                  <a:gd name="T6" fmla="*/ 0 w 50"/>
                  <a:gd name="T7" fmla="*/ 53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8">
                    <a:moveTo>
                      <a:pt x="0" y="28"/>
                    </a:moveTo>
                    <a:cubicBezTo>
                      <a:pt x="17" y="23"/>
                      <a:pt x="43" y="21"/>
                      <a:pt x="46" y="12"/>
                    </a:cubicBezTo>
                    <a:cubicBezTo>
                      <a:pt x="50" y="3"/>
                      <a:pt x="32" y="6"/>
                      <a:pt x="25" y="0"/>
                    </a:cubicBezTo>
                    <a:cubicBezTo>
                      <a:pt x="31" y="5"/>
                      <a:pt x="22" y="23"/>
                      <a:pt x="0" y="2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5" name="Freeform 481">
                <a:extLst>
                  <a:ext uri="{FF2B5EF4-FFF2-40B4-BE49-F238E27FC236}">
                    <a16:creationId xmlns:a16="http://schemas.microsoft.com/office/drawing/2014/main" id="{38CB97FD-43AE-479D-8BAF-924B89B6B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208"/>
                <a:ext cx="268" cy="67"/>
              </a:xfrm>
              <a:custGeom>
                <a:avLst/>
                <a:gdLst>
                  <a:gd name="T0" fmla="*/ 0 w 107"/>
                  <a:gd name="T1" fmla="*/ 0 h 25"/>
                  <a:gd name="T2" fmla="*/ 1681 w 107"/>
                  <a:gd name="T3" fmla="*/ 46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7" h="25">
                    <a:moveTo>
                      <a:pt x="0" y="0"/>
                    </a:moveTo>
                    <a:cubicBezTo>
                      <a:pt x="29" y="16"/>
                      <a:pt x="83" y="25"/>
                      <a:pt x="107" y="2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6" name="Freeform 482">
                <a:extLst>
                  <a:ext uri="{FF2B5EF4-FFF2-40B4-BE49-F238E27FC236}">
                    <a16:creationId xmlns:a16="http://schemas.microsoft.com/office/drawing/2014/main" id="{15CA375B-EA05-4F5E-899F-A71DD0526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79"/>
                <a:ext cx="413" cy="136"/>
              </a:xfrm>
              <a:custGeom>
                <a:avLst/>
                <a:gdLst>
                  <a:gd name="T0" fmla="*/ 0 w 165"/>
                  <a:gd name="T1" fmla="*/ 931 h 51"/>
                  <a:gd name="T2" fmla="*/ 2588 w 165"/>
                  <a:gd name="T3" fmla="*/ 0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5" h="51">
                    <a:moveTo>
                      <a:pt x="0" y="49"/>
                    </a:moveTo>
                    <a:cubicBezTo>
                      <a:pt x="32" y="51"/>
                      <a:pt x="140" y="25"/>
                      <a:pt x="165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7" name="Freeform 483">
                <a:extLst>
                  <a:ext uri="{FF2B5EF4-FFF2-40B4-BE49-F238E27FC236}">
                    <a16:creationId xmlns:a16="http://schemas.microsoft.com/office/drawing/2014/main" id="{025F3395-1868-498B-B671-38A70874E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971"/>
                <a:ext cx="475" cy="109"/>
              </a:xfrm>
              <a:custGeom>
                <a:avLst/>
                <a:gdLst>
                  <a:gd name="T0" fmla="*/ 0 w 190"/>
                  <a:gd name="T1" fmla="*/ 771 h 41"/>
                  <a:gd name="T2" fmla="*/ 563 w 190"/>
                  <a:gd name="T3" fmla="*/ 635 h 41"/>
                  <a:gd name="T4" fmla="*/ 1438 w 190"/>
                  <a:gd name="T5" fmla="*/ 487 h 41"/>
                  <a:gd name="T6" fmla="*/ 2970 w 190"/>
                  <a:gd name="T7" fmla="*/ 0 h 41"/>
                  <a:gd name="T8" fmla="*/ 2625 w 190"/>
                  <a:gd name="T9" fmla="*/ 136 h 41"/>
                  <a:gd name="T10" fmla="*/ 2158 w 190"/>
                  <a:gd name="T11" fmla="*/ 340 h 41"/>
                  <a:gd name="T12" fmla="*/ 1408 w 190"/>
                  <a:gd name="T13" fmla="*/ 694 h 41"/>
                  <a:gd name="T14" fmla="*/ 720 w 190"/>
                  <a:gd name="T15" fmla="*/ 694 h 41"/>
                  <a:gd name="T16" fmla="*/ 438 w 190"/>
                  <a:gd name="T17" fmla="*/ 734 h 41"/>
                  <a:gd name="T18" fmla="*/ 220 w 190"/>
                  <a:gd name="T19" fmla="*/ 715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0" h="41">
                    <a:moveTo>
                      <a:pt x="0" y="41"/>
                    </a:moveTo>
                    <a:cubicBezTo>
                      <a:pt x="10" y="31"/>
                      <a:pt x="23" y="35"/>
                      <a:pt x="36" y="34"/>
                    </a:cubicBezTo>
                    <a:cubicBezTo>
                      <a:pt x="55" y="33"/>
                      <a:pt x="73" y="30"/>
                      <a:pt x="92" y="26"/>
                    </a:cubicBezTo>
                    <a:cubicBezTo>
                      <a:pt x="124" y="19"/>
                      <a:pt x="157" y="3"/>
                      <a:pt x="190" y="0"/>
                    </a:cubicBezTo>
                    <a:cubicBezTo>
                      <a:pt x="182" y="1"/>
                      <a:pt x="175" y="4"/>
                      <a:pt x="168" y="7"/>
                    </a:cubicBezTo>
                    <a:cubicBezTo>
                      <a:pt x="158" y="12"/>
                      <a:pt x="148" y="14"/>
                      <a:pt x="138" y="18"/>
                    </a:cubicBezTo>
                    <a:cubicBezTo>
                      <a:pt x="122" y="25"/>
                      <a:pt x="107" y="33"/>
                      <a:pt x="90" y="37"/>
                    </a:cubicBezTo>
                    <a:cubicBezTo>
                      <a:pt x="75" y="40"/>
                      <a:pt x="61" y="35"/>
                      <a:pt x="46" y="37"/>
                    </a:cubicBezTo>
                    <a:cubicBezTo>
                      <a:pt x="40" y="38"/>
                      <a:pt x="34" y="40"/>
                      <a:pt x="28" y="39"/>
                    </a:cubicBezTo>
                    <a:cubicBezTo>
                      <a:pt x="23" y="39"/>
                      <a:pt x="19" y="36"/>
                      <a:pt x="14" y="38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8" name="Freeform 484">
                <a:extLst>
                  <a:ext uri="{FF2B5EF4-FFF2-40B4-BE49-F238E27FC236}">
                    <a16:creationId xmlns:a16="http://schemas.microsoft.com/office/drawing/2014/main" id="{079B241C-8FF9-4BAF-93CA-A9BDD7CCD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1771"/>
                <a:ext cx="340" cy="69"/>
              </a:xfrm>
              <a:custGeom>
                <a:avLst/>
                <a:gdLst>
                  <a:gd name="T0" fmla="*/ 0 w 136"/>
                  <a:gd name="T1" fmla="*/ 226 h 26"/>
                  <a:gd name="T2" fmla="*/ 833 w 136"/>
                  <a:gd name="T3" fmla="*/ 337 h 26"/>
                  <a:gd name="T4" fmla="*/ 2125 w 136"/>
                  <a:gd name="T5" fmla="*/ 0 h 26"/>
                  <a:gd name="T6" fmla="*/ 1750 w 136"/>
                  <a:gd name="T7" fmla="*/ 204 h 26"/>
                  <a:gd name="T8" fmla="*/ 1020 w 136"/>
                  <a:gd name="T9" fmla="*/ 430 h 26"/>
                  <a:gd name="T10" fmla="*/ 0 w 136"/>
                  <a:gd name="T11" fmla="*/ 2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6" h="26">
                    <a:moveTo>
                      <a:pt x="0" y="12"/>
                    </a:moveTo>
                    <a:cubicBezTo>
                      <a:pt x="16" y="14"/>
                      <a:pt x="36" y="20"/>
                      <a:pt x="53" y="18"/>
                    </a:cubicBezTo>
                    <a:cubicBezTo>
                      <a:pt x="84" y="14"/>
                      <a:pt x="106" y="6"/>
                      <a:pt x="136" y="0"/>
                    </a:cubicBezTo>
                    <a:cubicBezTo>
                      <a:pt x="128" y="1"/>
                      <a:pt x="119" y="6"/>
                      <a:pt x="112" y="11"/>
                    </a:cubicBezTo>
                    <a:cubicBezTo>
                      <a:pt x="96" y="21"/>
                      <a:pt x="84" y="20"/>
                      <a:pt x="65" y="23"/>
                    </a:cubicBezTo>
                    <a:cubicBezTo>
                      <a:pt x="43" y="26"/>
                      <a:pt x="19" y="23"/>
                      <a:pt x="0" y="1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9" name="Freeform 485">
                <a:extLst>
                  <a:ext uri="{FF2B5EF4-FFF2-40B4-BE49-F238E27FC236}">
                    <a16:creationId xmlns:a16="http://schemas.microsoft.com/office/drawing/2014/main" id="{1C48E9A5-6929-495A-88F7-2C2F16BA0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880"/>
                <a:ext cx="315" cy="91"/>
              </a:xfrm>
              <a:custGeom>
                <a:avLst/>
                <a:gdLst>
                  <a:gd name="T0" fmla="*/ 125 w 126"/>
                  <a:gd name="T1" fmla="*/ 115 h 34"/>
                  <a:gd name="T2" fmla="*/ 1970 w 126"/>
                  <a:gd name="T3" fmla="*/ 0 h 34"/>
                  <a:gd name="T4" fmla="*/ 1720 w 126"/>
                  <a:gd name="T5" fmla="*/ 150 h 34"/>
                  <a:gd name="T6" fmla="*/ 1408 w 126"/>
                  <a:gd name="T7" fmla="*/ 329 h 34"/>
                  <a:gd name="T8" fmla="*/ 720 w 126"/>
                  <a:gd name="T9" fmla="*/ 458 h 34"/>
                  <a:gd name="T10" fmla="*/ 438 w 126"/>
                  <a:gd name="T11" fmla="*/ 538 h 34"/>
                  <a:gd name="T12" fmla="*/ 270 w 126"/>
                  <a:gd name="T13" fmla="*/ 632 h 34"/>
                  <a:gd name="T14" fmla="*/ 50 w 126"/>
                  <a:gd name="T15" fmla="*/ 115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34">
                    <a:moveTo>
                      <a:pt x="8" y="6"/>
                    </a:moveTo>
                    <a:cubicBezTo>
                      <a:pt x="42" y="29"/>
                      <a:pt x="90" y="1"/>
                      <a:pt x="126" y="0"/>
                    </a:cubicBezTo>
                    <a:cubicBezTo>
                      <a:pt x="121" y="0"/>
                      <a:pt x="115" y="6"/>
                      <a:pt x="110" y="8"/>
                    </a:cubicBezTo>
                    <a:cubicBezTo>
                      <a:pt x="104" y="12"/>
                      <a:pt x="97" y="15"/>
                      <a:pt x="90" y="17"/>
                    </a:cubicBezTo>
                    <a:cubicBezTo>
                      <a:pt x="76" y="21"/>
                      <a:pt x="61" y="24"/>
                      <a:pt x="46" y="24"/>
                    </a:cubicBezTo>
                    <a:cubicBezTo>
                      <a:pt x="39" y="24"/>
                      <a:pt x="34" y="23"/>
                      <a:pt x="28" y="28"/>
                    </a:cubicBezTo>
                    <a:cubicBezTo>
                      <a:pt x="22" y="31"/>
                      <a:pt x="23" y="34"/>
                      <a:pt x="17" y="33"/>
                    </a:cubicBezTo>
                    <a:cubicBezTo>
                      <a:pt x="5" y="30"/>
                      <a:pt x="0" y="15"/>
                      <a:pt x="3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0" name="Freeform 486">
                <a:extLst>
                  <a:ext uri="{FF2B5EF4-FFF2-40B4-BE49-F238E27FC236}">
                    <a16:creationId xmlns:a16="http://schemas.microsoft.com/office/drawing/2014/main" id="{A6FB487C-E067-4F82-88CE-44758D95D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581"/>
                <a:ext cx="521" cy="75"/>
              </a:xfrm>
              <a:custGeom>
                <a:avLst/>
                <a:gdLst>
                  <a:gd name="T0" fmla="*/ 0 w 208"/>
                  <a:gd name="T1" fmla="*/ 329 h 28"/>
                  <a:gd name="T2" fmla="*/ 754 w 208"/>
                  <a:gd name="T3" fmla="*/ 287 h 28"/>
                  <a:gd name="T4" fmla="*/ 1869 w 208"/>
                  <a:gd name="T5" fmla="*/ 35 h 28"/>
                  <a:gd name="T6" fmla="*/ 2435 w 208"/>
                  <a:gd name="T7" fmla="*/ 35 h 28"/>
                  <a:gd name="T8" fmla="*/ 2843 w 208"/>
                  <a:gd name="T9" fmla="*/ 35 h 28"/>
                  <a:gd name="T10" fmla="*/ 3048 w 208"/>
                  <a:gd name="T11" fmla="*/ 230 h 28"/>
                  <a:gd name="T12" fmla="*/ 3269 w 208"/>
                  <a:gd name="T13" fmla="*/ 388 h 28"/>
                  <a:gd name="T14" fmla="*/ 2497 w 208"/>
                  <a:gd name="T15" fmla="*/ 209 h 28"/>
                  <a:gd name="T16" fmla="*/ 1701 w 208"/>
                  <a:gd name="T17" fmla="*/ 329 h 28"/>
                  <a:gd name="T18" fmla="*/ 1272 w 208"/>
                  <a:gd name="T19" fmla="*/ 445 h 28"/>
                  <a:gd name="T20" fmla="*/ 879 w 208"/>
                  <a:gd name="T21" fmla="*/ 504 h 28"/>
                  <a:gd name="T22" fmla="*/ 283 w 208"/>
                  <a:gd name="T23" fmla="*/ 458 h 28"/>
                  <a:gd name="T24" fmla="*/ 125 w 208"/>
                  <a:gd name="T25" fmla="*/ 388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8" h="28">
                    <a:moveTo>
                      <a:pt x="0" y="17"/>
                    </a:moveTo>
                    <a:cubicBezTo>
                      <a:pt x="11" y="24"/>
                      <a:pt x="37" y="18"/>
                      <a:pt x="48" y="15"/>
                    </a:cubicBezTo>
                    <a:cubicBezTo>
                      <a:pt x="72" y="9"/>
                      <a:pt x="94" y="2"/>
                      <a:pt x="119" y="2"/>
                    </a:cubicBezTo>
                    <a:cubicBezTo>
                      <a:pt x="131" y="2"/>
                      <a:pt x="143" y="2"/>
                      <a:pt x="155" y="2"/>
                    </a:cubicBezTo>
                    <a:cubicBezTo>
                      <a:pt x="162" y="2"/>
                      <a:pt x="174" y="0"/>
                      <a:pt x="181" y="2"/>
                    </a:cubicBezTo>
                    <a:cubicBezTo>
                      <a:pt x="185" y="3"/>
                      <a:pt x="190" y="10"/>
                      <a:pt x="194" y="12"/>
                    </a:cubicBezTo>
                    <a:cubicBezTo>
                      <a:pt x="199" y="14"/>
                      <a:pt x="204" y="16"/>
                      <a:pt x="208" y="20"/>
                    </a:cubicBezTo>
                    <a:cubicBezTo>
                      <a:pt x="192" y="16"/>
                      <a:pt x="176" y="9"/>
                      <a:pt x="159" y="11"/>
                    </a:cubicBezTo>
                    <a:cubicBezTo>
                      <a:pt x="141" y="12"/>
                      <a:pt x="126" y="14"/>
                      <a:pt x="108" y="17"/>
                    </a:cubicBezTo>
                    <a:cubicBezTo>
                      <a:pt x="99" y="18"/>
                      <a:pt x="89" y="23"/>
                      <a:pt x="81" y="23"/>
                    </a:cubicBezTo>
                    <a:cubicBezTo>
                      <a:pt x="73" y="23"/>
                      <a:pt x="64" y="25"/>
                      <a:pt x="56" y="26"/>
                    </a:cubicBezTo>
                    <a:cubicBezTo>
                      <a:pt x="45" y="28"/>
                      <a:pt x="29" y="28"/>
                      <a:pt x="18" y="24"/>
                    </a:cubicBezTo>
                    <a:cubicBezTo>
                      <a:pt x="13" y="22"/>
                      <a:pt x="12" y="19"/>
                      <a:pt x="8" y="2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1" name="Freeform 487">
                <a:extLst>
                  <a:ext uri="{FF2B5EF4-FFF2-40B4-BE49-F238E27FC236}">
                    <a16:creationId xmlns:a16="http://schemas.microsoft.com/office/drawing/2014/main" id="{261004B2-2F18-4427-AE46-6D8A20CF2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403"/>
                <a:ext cx="462" cy="96"/>
              </a:xfrm>
              <a:custGeom>
                <a:avLst/>
                <a:gdLst>
                  <a:gd name="T0" fmla="*/ 0 w 185"/>
                  <a:gd name="T1" fmla="*/ 419 h 36"/>
                  <a:gd name="T2" fmla="*/ 342 w 185"/>
                  <a:gd name="T3" fmla="*/ 435 h 36"/>
                  <a:gd name="T4" fmla="*/ 854 w 185"/>
                  <a:gd name="T5" fmla="*/ 477 h 36"/>
                  <a:gd name="T6" fmla="*/ 1621 w 185"/>
                  <a:gd name="T7" fmla="*/ 491 h 36"/>
                  <a:gd name="T8" fmla="*/ 2882 w 185"/>
                  <a:gd name="T9" fmla="*/ 0 h 36"/>
                  <a:gd name="T10" fmla="*/ 2632 w 185"/>
                  <a:gd name="T11" fmla="*/ 376 h 36"/>
                  <a:gd name="T12" fmla="*/ 2258 w 185"/>
                  <a:gd name="T13" fmla="*/ 605 h 36"/>
                  <a:gd name="T14" fmla="*/ 1291 w 185"/>
                  <a:gd name="T15" fmla="*/ 605 h 36"/>
                  <a:gd name="T16" fmla="*/ 637 w 185"/>
                  <a:gd name="T17" fmla="*/ 547 h 36"/>
                  <a:gd name="T18" fmla="*/ 292 w 185"/>
                  <a:gd name="T19" fmla="*/ 456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5" h="36">
                    <a:moveTo>
                      <a:pt x="0" y="22"/>
                    </a:moveTo>
                    <a:cubicBezTo>
                      <a:pt x="7" y="24"/>
                      <a:pt x="15" y="23"/>
                      <a:pt x="22" y="23"/>
                    </a:cubicBezTo>
                    <a:cubicBezTo>
                      <a:pt x="33" y="24"/>
                      <a:pt x="44" y="25"/>
                      <a:pt x="55" y="25"/>
                    </a:cubicBezTo>
                    <a:cubicBezTo>
                      <a:pt x="71" y="25"/>
                      <a:pt x="87" y="26"/>
                      <a:pt x="104" y="26"/>
                    </a:cubicBezTo>
                    <a:cubicBezTo>
                      <a:pt x="135" y="25"/>
                      <a:pt x="160" y="16"/>
                      <a:pt x="185" y="0"/>
                    </a:cubicBezTo>
                    <a:cubicBezTo>
                      <a:pt x="178" y="4"/>
                      <a:pt x="174" y="14"/>
                      <a:pt x="169" y="20"/>
                    </a:cubicBezTo>
                    <a:cubicBezTo>
                      <a:pt x="162" y="27"/>
                      <a:pt x="154" y="30"/>
                      <a:pt x="145" y="32"/>
                    </a:cubicBezTo>
                    <a:cubicBezTo>
                      <a:pt x="125" y="36"/>
                      <a:pt x="103" y="33"/>
                      <a:pt x="83" y="32"/>
                    </a:cubicBezTo>
                    <a:cubicBezTo>
                      <a:pt x="70" y="32"/>
                      <a:pt x="54" y="32"/>
                      <a:pt x="41" y="29"/>
                    </a:cubicBezTo>
                    <a:cubicBezTo>
                      <a:pt x="34" y="27"/>
                      <a:pt x="27" y="25"/>
                      <a:pt x="19" y="2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2" name="Freeform 488">
                <a:extLst>
                  <a:ext uri="{FF2B5EF4-FFF2-40B4-BE49-F238E27FC236}">
                    <a16:creationId xmlns:a16="http://schemas.microsoft.com/office/drawing/2014/main" id="{85BCD6CE-9E97-4F61-AD36-785F403A3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1235"/>
                <a:ext cx="313" cy="74"/>
              </a:xfrm>
              <a:custGeom>
                <a:avLst/>
                <a:gdLst>
                  <a:gd name="T0" fmla="*/ 0 w 125"/>
                  <a:gd name="T1" fmla="*/ 34 h 28"/>
                  <a:gd name="T2" fmla="*/ 846 w 125"/>
                  <a:gd name="T3" fmla="*/ 90 h 28"/>
                  <a:gd name="T4" fmla="*/ 1285 w 125"/>
                  <a:gd name="T5" fmla="*/ 315 h 28"/>
                  <a:gd name="T6" fmla="*/ 1963 w 125"/>
                  <a:gd name="T7" fmla="*/ 497 h 28"/>
                  <a:gd name="T8" fmla="*/ 1442 w 125"/>
                  <a:gd name="T9" fmla="*/ 481 h 28"/>
                  <a:gd name="T10" fmla="*/ 804 w 125"/>
                  <a:gd name="T11" fmla="*/ 238 h 28"/>
                  <a:gd name="T12" fmla="*/ 458 w 125"/>
                  <a:gd name="T13" fmla="*/ 132 h 28"/>
                  <a:gd name="T14" fmla="*/ 0 w 125"/>
                  <a:gd name="T15" fmla="*/ 3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5" h="28">
                    <a:moveTo>
                      <a:pt x="0" y="2"/>
                    </a:moveTo>
                    <a:cubicBezTo>
                      <a:pt x="17" y="0"/>
                      <a:pt x="37" y="0"/>
                      <a:pt x="54" y="5"/>
                    </a:cubicBezTo>
                    <a:cubicBezTo>
                      <a:pt x="64" y="7"/>
                      <a:pt x="73" y="13"/>
                      <a:pt x="82" y="17"/>
                    </a:cubicBezTo>
                    <a:cubicBezTo>
                      <a:pt x="96" y="22"/>
                      <a:pt x="110" y="27"/>
                      <a:pt x="125" y="27"/>
                    </a:cubicBezTo>
                    <a:cubicBezTo>
                      <a:pt x="114" y="27"/>
                      <a:pt x="103" y="28"/>
                      <a:pt x="92" y="26"/>
                    </a:cubicBezTo>
                    <a:cubicBezTo>
                      <a:pt x="78" y="24"/>
                      <a:pt x="64" y="17"/>
                      <a:pt x="51" y="13"/>
                    </a:cubicBezTo>
                    <a:cubicBezTo>
                      <a:pt x="41" y="11"/>
                      <a:pt x="38" y="9"/>
                      <a:pt x="29" y="7"/>
                    </a:cubicBezTo>
                    <a:cubicBezTo>
                      <a:pt x="21" y="5"/>
                      <a:pt x="7" y="1"/>
                      <a:pt x="0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3" name="Freeform 489">
                <a:extLst>
                  <a:ext uri="{FF2B5EF4-FFF2-40B4-BE49-F238E27FC236}">
                    <a16:creationId xmlns:a16="http://schemas.microsoft.com/office/drawing/2014/main" id="{5CA84D12-1864-4619-BC38-8DE3E4FC9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147"/>
                <a:ext cx="195" cy="21"/>
              </a:xfrm>
              <a:custGeom>
                <a:avLst/>
                <a:gdLst>
                  <a:gd name="T0" fmla="*/ 0 w 78"/>
                  <a:gd name="T1" fmla="*/ 144 h 8"/>
                  <a:gd name="T2" fmla="*/ 1220 w 78"/>
                  <a:gd name="T3" fmla="*/ 11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8">
                    <a:moveTo>
                      <a:pt x="0" y="8"/>
                    </a:moveTo>
                    <a:cubicBezTo>
                      <a:pt x="26" y="3"/>
                      <a:pt x="52" y="0"/>
                      <a:pt x="78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4" name="Freeform 490">
                <a:extLst>
                  <a:ext uri="{FF2B5EF4-FFF2-40B4-BE49-F238E27FC236}">
                    <a16:creationId xmlns:a16="http://schemas.microsoft.com/office/drawing/2014/main" id="{92A964CC-823E-444F-A06D-B7E6A7E7B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1139"/>
                <a:ext cx="175" cy="29"/>
              </a:xfrm>
              <a:custGeom>
                <a:avLst/>
                <a:gdLst>
                  <a:gd name="T0" fmla="*/ 0 w 70"/>
                  <a:gd name="T1" fmla="*/ 182 h 11"/>
                  <a:gd name="T2" fmla="*/ 1095 w 70"/>
                  <a:gd name="T3" fmla="*/ 0 h 11"/>
                  <a:gd name="T4" fmla="*/ 425 w 70"/>
                  <a:gd name="T5" fmla="*/ 1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11">
                    <a:moveTo>
                      <a:pt x="0" y="10"/>
                    </a:moveTo>
                    <a:cubicBezTo>
                      <a:pt x="23" y="10"/>
                      <a:pt x="50" y="11"/>
                      <a:pt x="70" y="0"/>
                    </a:cubicBezTo>
                    <a:cubicBezTo>
                      <a:pt x="57" y="0"/>
                      <a:pt x="40" y="4"/>
                      <a:pt x="27" y="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5" name="Freeform 491">
                <a:extLst>
                  <a:ext uri="{FF2B5EF4-FFF2-40B4-BE49-F238E27FC236}">
                    <a16:creationId xmlns:a16="http://schemas.microsoft.com/office/drawing/2014/main" id="{92F2F2C2-00D3-45F7-8B91-604144038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245"/>
                <a:ext cx="338" cy="83"/>
              </a:xfrm>
              <a:custGeom>
                <a:avLst/>
                <a:gdLst>
                  <a:gd name="T0" fmla="*/ 0 w 135"/>
                  <a:gd name="T1" fmla="*/ 423 h 31"/>
                  <a:gd name="T2" fmla="*/ 1022 w 135"/>
                  <a:gd name="T3" fmla="*/ 137 h 31"/>
                  <a:gd name="T4" fmla="*/ 1505 w 135"/>
                  <a:gd name="T5" fmla="*/ 56 h 31"/>
                  <a:gd name="T6" fmla="*/ 2118 w 135"/>
                  <a:gd name="T7" fmla="*/ 94 h 31"/>
                  <a:gd name="T8" fmla="*/ 1304 w 135"/>
                  <a:gd name="T9" fmla="*/ 171 h 31"/>
                  <a:gd name="T10" fmla="*/ 751 w 135"/>
                  <a:gd name="T11" fmla="*/ 423 h 31"/>
                  <a:gd name="T12" fmla="*/ 458 w 135"/>
                  <a:gd name="T13" fmla="*/ 458 h 31"/>
                  <a:gd name="T14" fmla="*/ 300 w 135"/>
                  <a:gd name="T15" fmla="*/ 560 h 31"/>
                  <a:gd name="T16" fmla="*/ 20 w 135"/>
                  <a:gd name="T17" fmla="*/ 458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5" h="31">
                    <a:moveTo>
                      <a:pt x="0" y="22"/>
                    </a:moveTo>
                    <a:cubicBezTo>
                      <a:pt x="22" y="16"/>
                      <a:pt x="44" y="13"/>
                      <a:pt x="65" y="7"/>
                    </a:cubicBezTo>
                    <a:cubicBezTo>
                      <a:pt x="75" y="4"/>
                      <a:pt x="86" y="3"/>
                      <a:pt x="96" y="3"/>
                    </a:cubicBezTo>
                    <a:cubicBezTo>
                      <a:pt x="108" y="3"/>
                      <a:pt x="124" y="0"/>
                      <a:pt x="135" y="5"/>
                    </a:cubicBezTo>
                    <a:cubicBezTo>
                      <a:pt x="121" y="1"/>
                      <a:pt x="97" y="6"/>
                      <a:pt x="83" y="9"/>
                    </a:cubicBezTo>
                    <a:cubicBezTo>
                      <a:pt x="70" y="13"/>
                      <a:pt x="61" y="20"/>
                      <a:pt x="48" y="22"/>
                    </a:cubicBezTo>
                    <a:cubicBezTo>
                      <a:pt x="42" y="24"/>
                      <a:pt x="35" y="23"/>
                      <a:pt x="29" y="24"/>
                    </a:cubicBezTo>
                    <a:cubicBezTo>
                      <a:pt x="24" y="25"/>
                      <a:pt x="22" y="28"/>
                      <a:pt x="19" y="29"/>
                    </a:cubicBezTo>
                    <a:cubicBezTo>
                      <a:pt x="14" y="31"/>
                      <a:pt x="3" y="28"/>
                      <a:pt x="1" y="2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6" name="Freeform 492">
                <a:extLst>
                  <a:ext uri="{FF2B5EF4-FFF2-40B4-BE49-F238E27FC236}">
                    <a16:creationId xmlns:a16="http://schemas.microsoft.com/office/drawing/2014/main" id="{1352C60C-E3A8-4F98-BF56-6E15DFD24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509"/>
                <a:ext cx="285" cy="70"/>
              </a:xfrm>
              <a:custGeom>
                <a:avLst/>
                <a:gdLst>
                  <a:gd name="T0" fmla="*/ 0 w 114"/>
                  <a:gd name="T1" fmla="*/ 347 h 26"/>
                  <a:gd name="T2" fmla="*/ 908 w 114"/>
                  <a:gd name="T3" fmla="*/ 312 h 26"/>
                  <a:gd name="T4" fmla="*/ 1783 w 114"/>
                  <a:gd name="T5" fmla="*/ 253 h 26"/>
                  <a:gd name="T6" fmla="*/ 1488 w 114"/>
                  <a:gd name="T7" fmla="*/ 275 h 26"/>
                  <a:gd name="T8" fmla="*/ 1113 w 114"/>
                  <a:gd name="T9" fmla="*/ 412 h 26"/>
                  <a:gd name="T10" fmla="*/ 345 w 114"/>
                  <a:gd name="T11" fmla="*/ 412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26">
                    <a:moveTo>
                      <a:pt x="0" y="18"/>
                    </a:moveTo>
                    <a:cubicBezTo>
                      <a:pt x="19" y="21"/>
                      <a:pt x="39" y="21"/>
                      <a:pt x="58" y="16"/>
                    </a:cubicBezTo>
                    <a:cubicBezTo>
                      <a:pt x="78" y="12"/>
                      <a:pt x="95" y="0"/>
                      <a:pt x="114" y="13"/>
                    </a:cubicBezTo>
                    <a:cubicBezTo>
                      <a:pt x="107" y="14"/>
                      <a:pt x="102" y="13"/>
                      <a:pt x="95" y="14"/>
                    </a:cubicBezTo>
                    <a:cubicBezTo>
                      <a:pt x="87" y="16"/>
                      <a:pt x="79" y="19"/>
                      <a:pt x="71" y="21"/>
                    </a:cubicBezTo>
                    <a:cubicBezTo>
                      <a:pt x="56" y="26"/>
                      <a:pt x="36" y="25"/>
                      <a:pt x="22" y="2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7" name="Freeform 493">
                <a:extLst>
                  <a:ext uri="{FF2B5EF4-FFF2-40B4-BE49-F238E27FC236}">
                    <a16:creationId xmlns:a16="http://schemas.microsoft.com/office/drawing/2014/main" id="{90A8C248-5A21-45C4-BCEB-5E12ABCF6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456"/>
                <a:ext cx="527" cy="72"/>
              </a:xfrm>
              <a:custGeom>
                <a:avLst/>
                <a:gdLst>
                  <a:gd name="T0" fmla="*/ 0 w 211"/>
                  <a:gd name="T1" fmla="*/ 341 h 27"/>
                  <a:gd name="T2" fmla="*/ 792 w 211"/>
                  <a:gd name="T3" fmla="*/ 149 h 27"/>
                  <a:gd name="T4" fmla="*/ 1559 w 211"/>
                  <a:gd name="T5" fmla="*/ 35 h 27"/>
                  <a:gd name="T6" fmla="*/ 3287 w 211"/>
                  <a:gd name="T7" fmla="*/ 512 h 27"/>
                  <a:gd name="T8" fmla="*/ 2558 w 211"/>
                  <a:gd name="T9" fmla="*/ 341 h 27"/>
                  <a:gd name="T10" fmla="*/ 1603 w 211"/>
                  <a:gd name="T11" fmla="*/ 248 h 27"/>
                  <a:gd name="T12" fmla="*/ 280 w 211"/>
                  <a:gd name="T13" fmla="*/ 30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27">
                    <a:moveTo>
                      <a:pt x="0" y="18"/>
                    </a:moveTo>
                    <a:cubicBezTo>
                      <a:pt x="14" y="10"/>
                      <a:pt x="35" y="10"/>
                      <a:pt x="51" y="8"/>
                    </a:cubicBezTo>
                    <a:cubicBezTo>
                      <a:pt x="68" y="5"/>
                      <a:pt x="84" y="2"/>
                      <a:pt x="100" y="2"/>
                    </a:cubicBezTo>
                    <a:cubicBezTo>
                      <a:pt x="138" y="0"/>
                      <a:pt x="177" y="11"/>
                      <a:pt x="211" y="27"/>
                    </a:cubicBezTo>
                    <a:cubicBezTo>
                      <a:pt x="196" y="22"/>
                      <a:pt x="180" y="20"/>
                      <a:pt x="164" y="18"/>
                    </a:cubicBezTo>
                    <a:cubicBezTo>
                      <a:pt x="144" y="16"/>
                      <a:pt x="124" y="12"/>
                      <a:pt x="103" y="13"/>
                    </a:cubicBezTo>
                    <a:cubicBezTo>
                      <a:pt x="75" y="13"/>
                      <a:pt x="46" y="13"/>
                      <a:pt x="18" y="1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8" name="Freeform 494">
                <a:extLst>
                  <a:ext uri="{FF2B5EF4-FFF2-40B4-BE49-F238E27FC236}">
                    <a16:creationId xmlns:a16="http://schemas.microsoft.com/office/drawing/2014/main" id="{13595BAE-AAAC-4C10-AA07-62EE180B6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41"/>
                <a:ext cx="388" cy="152"/>
              </a:xfrm>
              <a:custGeom>
                <a:avLst/>
                <a:gdLst>
                  <a:gd name="T0" fmla="*/ 20 w 155"/>
                  <a:gd name="T1" fmla="*/ 797 h 57"/>
                  <a:gd name="T2" fmla="*/ 1222 w 155"/>
                  <a:gd name="T3" fmla="*/ 285 h 57"/>
                  <a:gd name="T4" fmla="*/ 2431 w 155"/>
                  <a:gd name="T5" fmla="*/ 0 h 57"/>
                  <a:gd name="T6" fmla="*/ 721 w 155"/>
                  <a:gd name="T7" fmla="*/ 661 h 57"/>
                  <a:gd name="T8" fmla="*/ 458 w 155"/>
                  <a:gd name="T9" fmla="*/ 875 h 57"/>
                  <a:gd name="T10" fmla="*/ 313 w 155"/>
                  <a:gd name="T11" fmla="*/ 1024 h 57"/>
                  <a:gd name="T12" fmla="*/ 0 w 155"/>
                  <a:gd name="T13" fmla="*/ 888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5" h="57">
                    <a:moveTo>
                      <a:pt x="1" y="42"/>
                    </a:moveTo>
                    <a:cubicBezTo>
                      <a:pt x="20" y="30"/>
                      <a:pt x="56" y="20"/>
                      <a:pt x="78" y="15"/>
                    </a:cubicBezTo>
                    <a:cubicBezTo>
                      <a:pt x="103" y="9"/>
                      <a:pt x="129" y="0"/>
                      <a:pt x="155" y="0"/>
                    </a:cubicBezTo>
                    <a:cubicBezTo>
                      <a:pt x="118" y="7"/>
                      <a:pt x="80" y="16"/>
                      <a:pt x="46" y="35"/>
                    </a:cubicBezTo>
                    <a:cubicBezTo>
                      <a:pt x="41" y="38"/>
                      <a:pt x="33" y="42"/>
                      <a:pt x="29" y="46"/>
                    </a:cubicBezTo>
                    <a:cubicBezTo>
                      <a:pt x="25" y="51"/>
                      <a:pt x="26" y="53"/>
                      <a:pt x="20" y="54"/>
                    </a:cubicBezTo>
                    <a:cubicBezTo>
                      <a:pt x="13" y="57"/>
                      <a:pt x="3" y="55"/>
                      <a:pt x="0" y="4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9" name="Freeform 495">
                <a:extLst>
                  <a:ext uri="{FF2B5EF4-FFF2-40B4-BE49-F238E27FC236}">
                    <a16:creationId xmlns:a16="http://schemas.microsoft.com/office/drawing/2014/main" id="{CCE5920A-26BA-4DA2-9110-74568681D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632"/>
                <a:ext cx="347" cy="155"/>
              </a:xfrm>
              <a:custGeom>
                <a:avLst/>
                <a:gdLst>
                  <a:gd name="T0" fmla="*/ 0 w 139"/>
                  <a:gd name="T1" fmla="*/ 1106 h 58"/>
                  <a:gd name="T2" fmla="*/ 1228 w 139"/>
                  <a:gd name="T3" fmla="*/ 730 h 58"/>
                  <a:gd name="T4" fmla="*/ 1807 w 139"/>
                  <a:gd name="T5" fmla="*/ 363 h 58"/>
                  <a:gd name="T6" fmla="*/ 2162 w 139"/>
                  <a:gd name="T7" fmla="*/ 0 h 58"/>
                  <a:gd name="T8" fmla="*/ 1403 w 139"/>
                  <a:gd name="T9" fmla="*/ 401 h 58"/>
                  <a:gd name="T10" fmla="*/ 467 w 139"/>
                  <a:gd name="T11" fmla="*/ 901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58">
                    <a:moveTo>
                      <a:pt x="0" y="58"/>
                    </a:moveTo>
                    <a:cubicBezTo>
                      <a:pt x="27" y="51"/>
                      <a:pt x="53" y="48"/>
                      <a:pt x="79" y="38"/>
                    </a:cubicBezTo>
                    <a:cubicBezTo>
                      <a:pt x="91" y="33"/>
                      <a:pt x="104" y="27"/>
                      <a:pt x="116" y="19"/>
                    </a:cubicBezTo>
                    <a:cubicBezTo>
                      <a:pt x="124" y="13"/>
                      <a:pt x="131" y="5"/>
                      <a:pt x="139" y="0"/>
                    </a:cubicBezTo>
                    <a:cubicBezTo>
                      <a:pt x="123" y="6"/>
                      <a:pt x="106" y="13"/>
                      <a:pt x="90" y="21"/>
                    </a:cubicBezTo>
                    <a:cubicBezTo>
                      <a:pt x="71" y="30"/>
                      <a:pt x="50" y="39"/>
                      <a:pt x="30" y="4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0" name="Freeform 496">
                <a:extLst>
                  <a:ext uri="{FF2B5EF4-FFF2-40B4-BE49-F238E27FC236}">
                    <a16:creationId xmlns:a16="http://schemas.microsoft.com/office/drawing/2014/main" id="{375E92FC-D682-4525-9BC7-B1C0C5EBF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2717"/>
                <a:ext cx="203" cy="83"/>
              </a:xfrm>
              <a:custGeom>
                <a:avLst/>
                <a:gdLst>
                  <a:gd name="T0" fmla="*/ 0 w 81"/>
                  <a:gd name="T1" fmla="*/ 594 h 31"/>
                  <a:gd name="T2" fmla="*/ 584 w 81"/>
                  <a:gd name="T3" fmla="*/ 388 h 31"/>
                  <a:gd name="T4" fmla="*/ 1276 w 81"/>
                  <a:gd name="T5" fmla="*/ 0 h 31"/>
                  <a:gd name="T6" fmla="*/ 847 w 81"/>
                  <a:gd name="T7" fmla="*/ 423 h 31"/>
                  <a:gd name="T8" fmla="*/ 125 w 81"/>
                  <a:gd name="T9" fmla="*/ 57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11" y="30"/>
                      <a:pt x="27" y="24"/>
                      <a:pt x="37" y="20"/>
                    </a:cubicBezTo>
                    <a:cubicBezTo>
                      <a:pt x="53" y="15"/>
                      <a:pt x="67" y="8"/>
                      <a:pt x="81" y="0"/>
                    </a:cubicBezTo>
                    <a:cubicBezTo>
                      <a:pt x="71" y="8"/>
                      <a:pt x="66" y="18"/>
                      <a:pt x="54" y="22"/>
                    </a:cubicBezTo>
                    <a:cubicBezTo>
                      <a:pt x="45" y="25"/>
                      <a:pt x="18" y="31"/>
                      <a:pt x="8" y="3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1" name="Freeform 497">
                <a:extLst>
                  <a:ext uri="{FF2B5EF4-FFF2-40B4-BE49-F238E27FC236}">
                    <a16:creationId xmlns:a16="http://schemas.microsoft.com/office/drawing/2014/main" id="{FF8C462B-0BA3-4EB3-99CB-3A6A445CA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832"/>
                <a:ext cx="275" cy="123"/>
              </a:xfrm>
              <a:custGeom>
                <a:avLst/>
                <a:gdLst>
                  <a:gd name="T0" fmla="*/ 0 w 110"/>
                  <a:gd name="T1" fmla="*/ 265 h 46"/>
                  <a:gd name="T2" fmla="*/ 675 w 110"/>
                  <a:gd name="T3" fmla="*/ 150 h 46"/>
                  <a:gd name="T4" fmla="*/ 1145 w 110"/>
                  <a:gd name="T5" fmla="*/ 479 h 46"/>
                  <a:gd name="T6" fmla="*/ 1720 w 110"/>
                  <a:gd name="T7" fmla="*/ 880 h 46"/>
                  <a:gd name="T8" fmla="*/ 1063 w 110"/>
                  <a:gd name="T9" fmla="*/ 628 h 46"/>
                  <a:gd name="T10" fmla="*/ 645 w 110"/>
                  <a:gd name="T11" fmla="*/ 380 h 46"/>
                  <a:gd name="T12" fmla="*/ 33 w 110"/>
                  <a:gd name="T13" fmla="*/ 26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46">
                    <a:moveTo>
                      <a:pt x="0" y="14"/>
                    </a:moveTo>
                    <a:cubicBezTo>
                      <a:pt x="15" y="9"/>
                      <a:pt x="28" y="0"/>
                      <a:pt x="43" y="8"/>
                    </a:cubicBezTo>
                    <a:cubicBezTo>
                      <a:pt x="53" y="13"/>
                      <a:pt x="62" y="20"/>
                      <a:pt x="73" y="25"/>
                    </a:cubicBezTo>
                    <a:cubicBezTo>
                      <a:pt x="84" y="31"/>
                      <a:pt x="102" y="35"/>
                      <a:pt x="110" y="46"/>
                    </a:cubicBezTo>
                    <a:cubicBezTo>
                      <a:pt x="97" y="40"/>
                      <a:pt x="82" y="37"/>
                      <a:pt x="68" y="33"/>
                    </a:cubicBezTo>
                    <a:cubicBezTo>
                      <a:pt x="58" y="31"/>
                      <a:pt x="50" y="24"/>
                      <a:pt x="41" y="20"/>
                    </a:cubicBezTo>
                    <a:cubicBezTo>
                      <a:pt x="27" y="14"/>
                      <a:pt x="17" y="11"/>
                      <a:pt x="2" y="1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2" name="Freeform 498">
                <a:extLst>
                  <a:ext uri="{FF2B5EF4-FFF2-40B4-BE49-F238E27FC236}">
                    <a16:creationId xmlns:a16="http://schemas.microsoft.com/office/drawing/2014/main" id="{BF234E41-D905-443B-89FF-9B0137328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085"/>
                <a:ext cx="170" cy="11"/>
              </a:xfrm>
              <a:custGeom>
                <a:avLst/>
                <a:gdLst>
                  <a:gd name="T0" fmla="*/ 0 w 68"/>
                  <a:gd name="T1" fmla="*/ 83 h 4"/>
                  <a:gd name="T2" fmla="*/ 520 w 68"/>
                  <a:gd name="T3" fmla="*/ 47 h 4"/>
                  <a:gd name="T4" fmla="*/ 1063 w 68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">
                    <a:moveTo>
                      <a:pt x="0" y="4"/>
                    </a:moveTo>
                    <a:cubicBezTo>
                      <a:pt x="10" y="2"/>
                      <a:pt x="22" y="2"/>
                      <a:pt x="33" y="2"/>
                    </a:cubicBezTo>
                    <a:cubicBezTo>
                      <a:pt x="44" y="2"/>
                      <a:pt x="58" y="0"/>
                      <a:pt x="68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3" name="Freeform 499">
                <a:extLst>
                  <a:ext uri="{FF2B5EF4-FFF2-40B4-BE49-F238E27FC236}">
                    <a16:creationId xmlns:a16="http://schemas.microsoft.com/office/drawing/2014/main" id="{FAC4AB3D-1BC5-4CED-BC4D-1DE7F7ED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1059"/>
                <a:ext cx="271" cy="48"/>
              </a:xfrm>
              <a:custGeom>
                <a:avLst/>
                <a:gdLst>
                  <a:gd name="T0" fmla="*/ 0 w 108"/>
                  <a:gd name="T1" fmla="*/ 341 h 18"/>
                  <a:gd name="T2" fmla="*/ 1706 w 108"/>
                  <a:gd name="T3" fmla="*/ 3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8" h="18">
                    <a:moveTo>
                      <a:pt x="0" y="18"/>
                    </a:moveTo>
                    <a:cubicBezTo>
                      <a:pt x="30" y="6"/>
                      <a:pt x="84" y="0"/>
                      <a:pt x="108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4" name="Freeform 500">
                <a:extLst>
                  <a:ext uri="{FF2B5EF4-FFF2-40B4-BE49-F238E27FC236}">
                    <a16:creationId xmlns:a16="http://schemas.microsoft.com/office/drawing/2014/main" id="{0A087F79-C48C-49EF-8E2F-F94BFCDB7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312"/>
                <a:ext cx="487" cy="488"/>
              </a:xfrm>
              <a:custGeom>
                <a:avLst/>
                <a:gdLst>
                  <a:gd name="T0" fmla="*/ 0 w 195"/>
                  <a:gd name="T1" fmla="*/ 3469 h 183"/>
                  <a:gd name="T2" fmla="*/ 1434 w 195"/>
                  <a:gd name="T3" fmla="*/ 2808 h 183"/>
                  <a:gd name="T4" fmla="*/ 3037 w 195"/>
                  <a:gd name="T5" fmla="*/ 1955 h 183"/>
                  <a:gd name="T6" fmla="*/ 3037 w 195"/>
                  <a:gd name="T7" fmla="*/ 1933 h 183"/>
                  <a:gd name="T8" fmla="*/ 2383 w 195"/>
                  <a:gd name="T9" fmla="*/ 1251 h 183"/>
                  <a:gd name="T10" fmla="*/ 0 w 195"/>
                  <a:gd name="T11" fmla="*/ 0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183">
                    <a:moveTo>
                      <a:pt x="0" y="183"/>
                    </a:moveTo>
                    <a:cubicBezTo>
                      <a:pt x="18" y="174"/>
                      <a:pt x="53" y="164"/>
                      <a:pt x="92" y="148"/>
                    </a:cubicBezTo>
                    <a:cubicBezTo>
                      <a:pt x="129" y="133"/>
                      <a:pt x="171" y="111"/>
                      <a:pt x="195" y="103"/>
                    </a:cubicBezTo>
                    <a:cubicBezTo>
                      <a:pt x="195" y="102"/>
                      <a:pt x="195" y="102"/>
                      <a:pt x="195" y="102"/>
                    </a:cubicBezTo>
                    <a:cubicBezTo>
                      <a:pt x="195" y="102"/>
                      <a:pt x="193" y="81"/>
                      <a:pt x="153" y="66"/>
                    </a:cubicBezTo>
                    <a:cubicBezTo>
                      <a:pt x="112" y="51"/>
                      <a:pt x="33" y="1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5" name="Oval 501">
                <a:extLst>
                  <a:ext uri="{FF2B5EF4-FFF2-40B4-BE49-F238E27FC236}">
                    <a16:creationId xmlns:a16="http://schemas.microsoft.com/office/drawing/2014/main" id="{3B8D1F7C-38CE-444C-89C8-5FBC178B2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1989"/>
                <a:ext cx="195" cy="134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6" name="Oval 502">
                <a:extLst>
                  <a:ext uri="{FF2B5EF4-FFF2-40B4-BE49-F238E27FC236}">
                    <a16:creationId xmlns:a16="http://schemas.microsoft.com/office/drawing/2014/main" id="{84FF1B02-B2B1-49B1-A54A-CD391D219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1" y="1981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7" name="Oval 503">
                <a:extLst>
                  <a:ext uri="{FF2B5EF4-FFF2-40B4-BE49-F238E27FC236}">
                    <a16:creationId xmlns:a16="http://schemas.microsoft.com/office/drawing/2014/main" id="{712BA301-17E6-4A33-B645-8F25C0760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" y="2029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8" name="Oval 504">
                <a:extLst>
                  <a:ext uri="{FF2B5EF4-FFF2-40B4-BE49-F238E27FC236}">
                    <a16:creationId xmlns:a16="http://schemas.microsoft.com/office/drawing/2014/main" id="{7621AFBD-94FB-4030-87A1-807C9E3BB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" y="1984"/>
                <a:ext cx="40" cy="4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9" name="Oval 505">
                <a:extLst>
                  <a:ext uri="{FF2B5EF4-FFF2-40B4-BE49-F238E27FC236}">
                    <a16:creationId xmlns:a16="http://schemas.microsoft.com/office/drawing/2014/main" id="{F68600B9-BB80-423F-A358-8D8376623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797"/>
                <a:ext cx="195" cy="134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0" name="Oval 506">
                <a:extLst>
                  <a:ext uri="{FF2B5EF4-FFF2-40B4-BE49-F238E27FC236}">
                    <a16:creationId xmlns:a16="http://schemas.microsoft.com/office/drawing/2014/main" id="{8E3F4778-F56A-4977-9C2C-57B77CBFE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" y="1789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1" name="Oval 507">
                <a:extLst>
                  <a:ext uri="{FF2B5EF4-FFF2-40B4-BE49-F238E27FC236}">
                    <a16:creationId xmlns:a16="http://schemas.microsoft.com/office/drawing/2014/main" id="{85C06565-6AB7-4E39-8144-292C7DB32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837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2" name="Oval 508">
                <a:extLst>
                  <a:ext uri="{FF2B5EF4-FFF2-40B4-BE49-F238E27FC236}">
                    <a16:creationId xmlns:a16="http://schemas.microsoft.com/office/drawing/2014/main" id="{35EC9692-D296-4E28-8F1A-38EDDD2C4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1792"/>
                <a:ext cx="40" cy="4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3" name="Oval 509">
                <a:extLst>
                  <a:ext uri="{FF2B5EF4-FFF2-40B4-BE49-F238E27FC236}">
                    <a16:creationId xmlns:a16="http://schemas.microsoft.com/office/drawing/2014/main" id="{3B126B38-6B24-468C-BF0E-4FE0C5874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048"/>
                <a:ext cx="195" cy="13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4" name="Oval 510">
                <a:extLst>
                  <a:ext uri="{FF2B5EF4-FFF2-40B4-BE49-F238E27FC236}">
                    <a16:creationId xmlns:a16="http://schemas.microsoft.com/office/drawing/2014/main" id="{CE83B43B-AF6C-4303-A847-F15CAF92D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1" y="2040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5" name="Oval 511">
                <a:extLst>
                  <a:ext uri="{FF2B5EF4-FFF2-40B4-BE49-F238E27FC236}">
                    <a16:creationId xmlns:a16="http://schemas.microsoft.com/office/drawing/2014/main" id="{BDCFA4C9-94DC-4E49-9206-28DB5BCE0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2088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6" name="Oval 512">
                <a:extLst>
                  <a:ext uri="{FF2B5EF4-FFF2-40B4-BE49-F238E27FC236}">
                    <a16:creationId xmlns:a16="http://schemas.microsoft.com/office/drawing/2014/main" id="{307B5FC4-3E20-45C6-854B-DF9544AA8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1" y="2043"/>
                <a:ext cx="40" cy="4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7" name="Oval 513">
                <a:extLst>
                  <a:ext uri="{FF2B5EF4-FFF2-40B4-BE49-F238E27FC236}">
                    <a16:creationId xmlns:a16="http://schemas.microsoft.com/office/drawing/2014/main" id="{6B222D88-C435-40AE-BFBF-86F7090B4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224"/>
                <a:ext cx="195" cy="13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8" name="Oval 514">
                <a:extLst>
                  <a:ext uri="{FF2B5EF4-FFF2-40B4-BE49-F238E27FC236}">
                    <a16:creationId xmlns:a16="http://schemas.microsoft.com/office/drawing/2014/main" id="{E8F3122B-282A-4415-B4FF-53BC3A88E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2216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9" name="Oval 515">
                <a:extLst>
                  <a:ext uri="{FF2B5EF4-FFF2-40B4-BE49-F238E27FC236}">
                    <a16:creationId xmlns:a16="http://schemas.microsoft.com/office/drawing/2014/main" id="{CC2C86E1-10A0-41FB-8364-758A34F70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261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0" name="Oval 516">
                <a:extLst>
                  <a:ext uri="{FF2B5EF4-FFF2-40B4-BE49-F238E27FC236}">
                    <a16:creationId xmlns:a16="http://schemas.microsoft.com/office/drawing/2014/main" id="{5DD801BB-ACDE-4121-8C10-4BBFF0FD1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2219"/>
                <a:ext cx="40" cy="4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1" name="Oval 517">
                <a:extLst>
                  <a:ext uri="{FF2B5EF4-FFF2-40B4-BE49-F238E27FC236}">
                    <a16:creationId xmlns:a16="http://schemas.microsoft.com/office/drawing/2014/main" id="{C2410A69-3C9D-494F-99EA-7EA392545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2555"/>
                <a:ext cx="168" cy="114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2" name="Oval 518">
                <a:extLst>
                  <a:ext uri="{FF2B5EF4-FFF2-40B4-BE49-F238E27FC236}">
                    <a16:creationId xmlns:a16="http://schemas.microsoft.com/office/drawing/2014/main" id="{B1AA9151-DA5A-4B28-8D17-6F28C3873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547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3" name="Oval 519">
                <a:extLst>
                  <a:ext uri="{FF2B5EF4-FFF2-40B4-BE49-F238E27FC236}">
                    <a16:creationId xmlns:a16="http://schemas.microsoft.com/office/drawing/2014/main" id="{19FCB044-8DF1-46A3-B442-F7305D722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258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4" name="Oval 520">
                <a:extLst>
                  <a:ext uri="{FF2B5EF4-FFF2-40B4-BE49-F238E27FC236}">
                    <a16:creationId xmlns:a16="http://schemas.microsoft.com/office/drawing/2014/main" id="{B9E46240-2D7F-4A89-8246-16794F7B7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2549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5" name="Oval 521">
                <a:extLst>
                  <a:ext uri="{FF2B5EF4-FFF2-40B4-BE49-F238E27FC236}">
                    <a16:creationId xmlns:a16="http://schemas.microsoft.com/office/drawing/2014/main" id="{5227629E-4573-4B7C-BAF9-160EA00FD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2675"/>
                <a:ext cx="170" cy="114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6" name="Oval 522">
                <a:extLst>
                  <a:ext uri="{FF2B5EF4-FFF2-40B4-BE49-F238E27FC236}">
                    <a16:creationId xmlns:a16="http://schemas.microsoft.com/office/drawing/2014/main" id="{928FC0B4-829C-42FA-8ED7-E69F82399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2669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7" name="Oval 523">
                <a:extLst>
                  <a:ext uri="{FF2B5EF4-FFF2-40B4-BE49-F238E27FC236}">
                    <a16:creationId xmlns:a16="http://schemas.microsoft.com/office/drawing/2014/main" id="{D4D0EF6D-5EF1-4AC4-92B4-3B0E47AD1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709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8" name="Oval 524">
                <a:extLst>
                  <a:ext uri="{FF2B5EF4-FFF2-40B4-BE49-F238E27FC236}">
                    <a16:creationId xmlns:a16="http://schemas.microsoft.com/office/drawing/2014/main" id="{A8DFC6C2-7BDE-42F4-89BF-F8B6C2BA3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672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9" name="Oval 525">
                <a:extLst>
                  <a:ext uri="{FF2B5EF4-FFF2-40B4-BE49-F238E27FC236}">
                    <a16:creationId xmlns:a16="http://schemas.microsoft.com/office/drawing/2014/main" id="{9A970BAF-F90C-4AA9-B010-B5B049525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2469"/>
                <a:ext cx="168" cy="11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0" name="Oval 526">
                <a:extLst>
                  <a:ext uri="{FF2B5EF4-FFF2-40B4-BE49-F238E27FC236}">
                    <a16:creationId xmlns:a16="http://schemas.microsoft.com/office/drawing/2014/main" id="{B3BF3738-C3AF-41C0-9C46-2BE1BAAC2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" y="2461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1" name="Oval 527">
                <a:extLst>
                  <a:ext uri="{FF2B5EF4-FFF2-40B4-BE49-F238E27FC236}">
                    <a16:creationId xmlns:a16="http://schemas.microsoft.com/office/drawing/2014/main" id="{6B56AF15-511E-423F-8DAF-79DF7F60B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4" y="2501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2" name="Oval 528">
                <a:extLst>
                  <a:ext uri="{FF2B5EF4-FFF2-40B4-BE49-F238E27FC236}">
                    <a16:creationId xmlns:a16="http://schemas.microsoft.com/office/drawing/2014/main" id="{337252D1-5FF3-4BD1-B419-4667E7879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9" y="2464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3" name="Oval 529">
                <a:extLst>
                  <a:ext uri="{FF2B5EF4-FFF2-40B4-BE49-F238E27FC236}">
                    <a16:creationId xmlns:a16="http://schemas.microsoft.com/office/drawing/2014/main" id="{96AEA11C-51CF-4FFF-ADA7-EAE3F26F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1677"/>
                <a:ext cx="125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4" name="Oval 530">
                <a:extLst>
                  <a:ext uri="{FF2B5EF4-FFF2-40B4-BE49-F238E27FC236}">
                    <a16:creationId xmlns:a16="http://schemas.microsoft.com/office/drawing/2014/main" id="{029D8CEE-2032-49C8-BC97-B27B01728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1672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5" name="Oval 531">
                <a:extLst>
                  <a:ext uri="{FF2B5EF4-FFF2-40B4-BE49-F238E27FC236}">
                    <a16:creationId xmlns:a16="http://schemas.microsoft.com/office/drawing/2014/main" id="{410FEDD3-8DF9-4C0E-BAAC-AD87F950D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1701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6" name="Oval 532">
                <a:extLst>
                  <a:ext uri="{FF2B5EF4-FFF2-40B4-BE49-F238E27FC236}">
                    <a16:creationId xmlns:a16="http://schemas.microsoft.com/office/drawing/2014/main" id="{0C77A2AA-38A0-403D-8308-3FD45A3F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1672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7" name="Oval 533">
                <a:extLst>
                  <a:ext uri="{FF2B5EF4-FFF2-40B4-BE49-F238E27FC236}">
                    <a16:creationId xmlns:a16="http://schemas.microsoft.com/office/drawing/2014/main" id="{082C116A-CE54-4973-B1EA-2698F1BF9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" y="1437"/>
                <a:ext cx="122" cy="8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8" name="Oval 534">
                <a:extLst>
                  <a:ext uri="{FF2B5EF4-FFF2-40B4-BE49-F238E27FC236}">
                    <a16:creationId xmlns:a16="http://schemas.microsoft.com/office/drawing/2014/main" id="{B6F7653F-4E5F-4113-B63E-1B00FBE3E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143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9" name="Oval 535">
                <a:extLst>
                  <a:ext uri="{FF2B5EF4-FFF2-40B4-BE49-F238E27FC236}">
                    <a16:creationId xmlns:a16="http://schemas.microsoft.com/office/drawing/2014/main" id="{B78A8168-88A9-4937-940F-FDD4DE9F2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6" y="146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0" name="Oval 536">
                <a:extLst>
                  <a:ext uri="{FF2B5EF4-FFF2-40B4-BE49-F238E27FC236}">
                    <a16:creationId xmlns:a16="http://schemas.microsoft.com/office/drawing/2014/main" id="{98E8E51B-A368-4DED-A595-93C015F47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1435"/>
                <a:ext cx="28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1" name="Oval 537">
                <a:extLst>
                  <a:ext uri="{FF2B5EF4-FFF2-40B4-BE49-F238E27FC236}">
                    <a16:creationId xmlns:a16="http://schemas.microsoft.com/office/drawing/2014/main" id="{6EDB777C-8B96-434C-811C-6B46B1943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1283"/>
                <a:ext cx="125" cy="8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2" name="Oval 538">
                <a:extLst>
                  <a:ext uri="{FF2B5EF4-FFF2-40B4-BE49-F238E27FC236}">
                    <a16:creationId xmlns:a16="http://schemas.microsoft.com/office/drawing/2014/main" id="{A96B2ED5-1DA6-4ACF-AB5E-86C0F042F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127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3" name="Oval 539">
                <a:extLst>
                  <a:ext uri="{FF2B5EF4-FFF2-40B4-BE49-F238E27FC236}">
                    <a16:creationId xmlns:a16="http://schemas.microsoft.com/office/drawing/2014/main" id="{1A2BAB5D-9D8B-4A3D-83C1-C83AAE180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130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4" name="Oval 540">
                <a:extLst>
                  <a:ext uri="{FF2B5EF4-FFF2-40B4-BE49-F238E27FC236}">
                    <a16:creationId xmlns:a16="http://schemas.microsoft.com/office/drawing/2014/main" id="{AC32AF1C-441D-4FEF-BBD9-A8E9D0F1E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128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5" name="Oval 541">
                <a:extLst>
                  <a:ext uri="{FF2B5EF4-FFF2-40B4-BE49-F238E27FC236}">
                    <a16:creationId xmlns:a16="http://schemas.microsoft.com/office/drawing/2014/main" id="{7737EDC0-D7D9-4905-9C25-8AD651B6C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" y="1389"/>
                <a:ext cx="125" cy="8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6" name="Oval 542">
                <a:extLst>
                  <a:ext uri="{FF2B5EF4-FFF2-40B4-BE49-F238E27FC236}">
                    <a16:creationId xmlns:a16="http://schemas.microsoft.com/office/drawing/2014/main" id="{0793BDF5-8041-4E04-90D5-F35261306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" y="13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7" name="Oval 543">
                <a:extLst>
                  <a:ext uri="{FF2B5EF4-FFF2-40B4-BE49-F238E27FC236}">
                    <a16:creationId xmlns:a16="http://schemas.microsoft.com/office/drawing/2014/main" id="{4AA3E662-7E48-480E-BA8F-332724885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141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8" name="Oval 544">
                <a:extLst>
                  <a:ext uri="{FF2B5EF4-FFF2-40B4-BE49-F238E27FC236}">
                    <a16:creationId xmlns:a16="http://schemas.microsoft.com/office/drawing/2014/main" id="{3A004DDD-57B8-4CAD-A6B7-1F8F7ABCA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4" y="1387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9" name="Oval 545">
                <a:extLst>
                  <a:ext uri="{FF2B5EF4-FFF2-40B4-BE49-F238E27FC236}">
                    <a16:creationId xmlns:a16="http://schemas.microsoft.com/office/drawing/2014/main" id="{286A424B-CD0B-415B-8FDA-F932273E8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1" y="1597"/>
                <a:ext cx="125" cy="8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0" name="Oval 546">
                <a:extLst>
                  <a:ext uri="{FF2B5EF4-FFF2-40B4-BE49-F238E27FC236}">
                    <a16:creationId xmlns:a16="http://schemas.microsoft.com/office/drawing/2014/main" id="{DD2F58C0-F5E7-474A-A91F-85BB554EB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159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1" name="Oval 547">
                <a:extLst>
                  <a:ext uri="{FF2B5EF4-FFF2-40B4-BE49-F238E27FC236}">
                    <a16:creationId xmlns:a16="http://schemas.microsoft.com/office/drawing/2014/main" id="{3DBDE4BC-1668-432C-B437-371E97D79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4" y="162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2" name="Oval 548">
                <a:extLst>
                  <a:ext uri="{FF2B5EF4-FFF2-40B4-BE49-F238E27FC236}">
                    <a16:creationId xmlns:a16="http://schemas.microsoft.com/office/drawing/2014/main" id="{1B89E4DB-1E72-432D-A45F-741552E41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6" y="1595"/>
                <a:ext cx="25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3" name="Oval 549">
                <a:extLst>
                  <a:ext uri="{FF2B5EF4-FFF2-40B4-BE49-F238E27FC236}">
                    <a16:creationId xmlns:a16="http://schemas.microsoft.com/office/drawing/2014/main" id="{B61BD8A4-C5FE-43B7-B9AE-F95393B8C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4" y="1336"/>
                <a:ext cx="125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4" name="Oval 550">
                <a:extLst>
                  <a:ext uri="{FF2B5EF4-FFF2-40B4-BE49-F238E27FC236}">
                    <a16:creationId xmlns:a16="http://schemas.microsoft.com/office/drawing/2014/main" id="{0485FFD4-4446-4BF9-A958-23EE84A1E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133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5" name="Oval 551">
                <a:extLst>
                  <a:ext uri="{FF2B5EF4-FFF2-40B4-BE49-F238E27FC236}">
                    <a16:creationId xmlns:a16="http://schemas.microsoft.com/office/drawing/2014/main" id="{A1CEAB4D-3E16-4947-A009-16A058ABD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7" y="1360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6" name="Oval 552">
                <a:extLst>
                  <a:ext uri="{FF2B5EF4-FFF2-40B4-BE49-F238E27FC236}">
                    <a16:creationId xmlns:a16="http://schemas.microsoft.com/office/drawing/2014/main" id="{7A7E9849-62AE-46D3-9BA1-55202B409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" y="1331"/>
                <a:ext cx="25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7" name="Oval 553">
                <a:extLst>
                  <a:ext uri="{FF2B5EF4-FFF2-40B4-BE49-F238E27FC236}">
                    <a16:creationId xmlns:a16="http://schemas.microsoft.com/office/drawing/2014/main" id="{62918D43-8EC1-4B28-86AB-4EA9D1AA0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2749"/>
                <a:ext cx="103" cy="7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8" name="Oval 554">
                <a:extLst>
                  <a:ext uri="{FF2B5EF4-FFF2-40B4-BE49-F238E27FC236}">
                    <a16:creationId xmlns:a16="http://schemas.microsoft.com/office/drawing/2014/main" id="{71F6D5AF-89BF-4496-B978-6BB8625F6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" y="2747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9" name="Oval 555">
                <a:extLst>
                  <a:ext uri="{FF2B5EF4-FFF2-40B4-BE49-F238E27FC236}">
                    <a16:creationId xmlns:a16="http://schemas.microsoft.com/office/drawing/2014/main" id="{06EE4619-2E47-4294-B70F-532E5321D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277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0" name="Oval 556">
                <a:extLst>
                  <a:ext uri="{FF2B5EF4-FFF2-40B4-BE49-F238E27FC236}">
                    <a16:creationId xmlns:a16="http://schemas.microsoft.com/office/drawing/2014/main" id="{1A2320B7-93EF-4ED4-AD1F-68A728F23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2747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1" name="Oval 557">
                <a:extLst>
                  <a:ext uri="{FF2B5EF4-FFF2-40B4-BE49-F238E27FC236}">
                    <a16:creationId xmlns:a16="http://schemas.microsoft.com/office/drawing/2014/main" id="{0A52780E-9DF9-45AD-B7B1-373A4CAA1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1155"/>
                <a:ext cx="92" cy="6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2" name="Oval 558">
                <a:extLst>
                  <a:ext uri="{FF2B5EF4-FFF2-40B4-BE49-F238E27FC236}">
                    <a16:creationId xmlns:a16="http://schemas.microsoft.com/office/drawing/2014/main" id="{86420EEC-692A-4990-AA0D-699FB782A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115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3" name="Oval 559">
                <a:extLst>
                  <a:ext uri="{FF2B5EF4-FFF2-40B4-BE49-F238E27FC236}">
                    <a16:creationId xmlns:a16="http://schemas.microsoft.com/office/drawing/2014/main" id="{FF54DF02-ADA5-459F-9261-1DDDCEB2E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117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4" name="Oval 560">
                <a:extLst>
                  <a:ext uri="{FF2B5EF4-FFF2-40B4-BE49-F238E27FC236}">
                    <a16:creationId xmlns:a16="http://schemas.microsoft.com/office/drawing/2014/main" id="{BFFC2B7D-4F5C-4B49-BCCC-7059E231A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1152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5" name="Oval 561">
                <a:extLst>
                  <a:ext uri="{FF2B5EF4-FFF2-40B4-BE49-F238E27FC236}">
                    <a16:creationId xmlns:a16="http://schemas.microsoft.com/office/drawing/2014/main" id="{807DF4E3-18E3-4AA1-AEA5-A28FF1372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2" y="1067"/>
                <a:ext cx="72" cy="4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6" name="Oval 562">
                <a:extLst>
                  <a:ext uri="{FF2B5EF4-FFF2-40B4-BE49-F238E27FC236}">
                    <a16:creationId xmlns:a16="http://schemas.microsoft.com/office/drawing/2014/main" id="{FF648D2C-4CDA-45AA-B662-425A53441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106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7" name="Oval 563">
                <a:extLst>
                  <a:ext uri="{FF2B5EF4-FFF2-40B4-BE49-F238E27FC236}">
                    <a16:creationId xmlns:a16="http://schemas.microsoft.com/office/drawing/2014/main" id="{8831C41B-1155-4F50-87C4-67DF4CED9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7" y="108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8" name="Oval 564">
                <a:extLst>
                  <a:ext uri="{FF2B5EF4-FFF2-40B4-BE49-F238E27FC236}">
                    <a16:creationId xmlns:a16="http://schemas.microsoft.com/office/drawing/2014/main" id="{7528DEB1-765C-4C64-9216-158A19D48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106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9" name="Oval 565">
                <a:extLst>
                  <a:ext uri="{FF2B5EF4-FFF2-40B4-BE49-F238E27FC236}">
                    <a16:creationId xmlns:a16="http://schemas.microsoft.com/office/drawing/2014/main" id="{114563D7-95FB-4BC9-A8A2-9974B54AF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056"/>
                <a:ext cx="72" cy="4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0" name="Oval 566">
                <a:extLst>
                  <a:ext uri="{FF2B5EF4-FFF2-40B4-BE49-F238E27FC236}">
                    <a16:creationId xmlns:a16="http://schemas.microsoft.com/office/drawing/2014/main" id="{C39B055A-0D26-4AF4-B835-8A763ED6D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10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1" name="Oval 567">
                <a:extLst>
                  <a:ext uri="{FF2B5EF4-FFF2-40B4-BE49-F238E27FC236}">
                    <a16:creationId xmlns:a16="http://schemas.microsoft.com/office/drawing/2014/main" id="{20D1B1D7-972C-4B2B-8418-B3243DB95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06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2" name="Oval 568">
                <a:extLst>
                  <a:ext uri="{FF2B5EF4-FFF2-40B4-BE49-F238E27FC236}">
                    <a16:creationId xmlns:a16="http://schemas.microsoft.com/office/drawing/2014/main" id="{B5EACBF9-1599-46AE-B1F4-48F90EC2B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105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3" name="Oval 569">
                <a:extLst>
                  <a:ext uri="{FF2B5EF4-FFF2-40B4-BE49-F238E27FC236}">
                    <a16:creationId xmlns:a16="http://schemas.microsoft.com/office/drawing/2014/main" id="{57236053-25F2-4BC2-A1A8-9E68237F8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1099"/>
                <a:ext cx="72" cy="4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4" name="Oval 570">
                <a:extLst>
                  <a:ext uri="{FF2B5EF4-FFF2-40B4-BE49-F238E27FC236}">
                    <a16:creationId xmlns:a16="http://schemas.microsoft.com/office/drawing/2014/main" id="{D011190B-3B4A-4A57-94E7-2BF3998C3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10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5" name="Oval 571">
                <a:extLst>
                  <a:ext uri="{FF2B5EF4-FFF2-40B4-BE49-F238E27FC236}">
                    <a16:creationId xmlns:a16="http://schemas.microsoft.com/office/drawing/2014/main" id="{DF1CC5F0-7436-40FB-A0A7-A962D56F9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1" y="111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6" name="Oval 572">
                <a:extLst>
                  <a:ext uri="{FF2B5EF4-FFF2-40B4-BE49-F238E27FC236}">
                    <a16:creationId xmlns:a16="http://schemas.microsoft.com/office/drawing/2014/main" id="{F683F79D-52F2-4D54-93C2-BAF886EE8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109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7" name="Oval 573">
                <a:extLst>
                  <a:ext uri="{FF2B5EF4-FFF2-40B4-BE49-F238E27FC236}">
                    <a16:creationId xmlns:a16="http://schemas.microsoft.com/office/drawing/2014/main" id="{B56078A1-45FE-4AE7-BFD4-F36FC424B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9" y="1197"/>
                <a:ext cx="72" cy="5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8" name="Oval 574">
                <a:extLst>
                  <a:ext uri="{FF2B5EF4-FFF2-40B4-BE49-F238E27FC236}">
                    <a16:creationId xmlns:a16="http://schemas.microsoft.com/office/drawing/2014/main" id="{4CAE4EA7-445C-4632-9CE6-71EB58DB6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119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9" name="Oval 575">
                <a:extLst>
                  <a:ext uri="{FF2B5EF4-FFF2-40B4-BE49-F238E27FC236}">
                    <a16:creationId xmlns:a16="http://schemas.microsoft.com/office/drawing/2014/main" id="{008F1441-3080-491A-BC61-88FD028D0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1211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60" name="Oval 576">
                <a:extLst>
                  <a:ext uri="{FF2B5EF4-FFF2-40B4-BE49-F238E27FC236}">
                    <a16:creationId xmlns:a16="http://schemas.microsoft.com/office/drawing/2014/main" id="{FC58DC64-7F84-4828-B32B-620FCE168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1" y="119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61" name="Freeform 577">
                <a:extLst>
                  <a:ext uri="{FF2B5EF4-FFF2-40B4-BE49-F238E27FC236}">
                    <a16:creationId xmlns:a16="http://schemas.microsoft.com/office/drawing/2014/main" id="{EDD4711F-DCF3-46C6-865D-D6908D7BF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3389"/>
                <a:ext cx="1558" cy="40"/>
              </a:xfrm>
              <a:custGeom>
                <a:avLst/>
                <a:gdLst>
                  <a:gd name="T0" fmla="*/ 0 w 623"/>
                  <a:gd name="T1" fmla="*/ 0 h 15"/>
                  <a:gd name="T2" fmla="*/ 5097 w 623"/>
                  <a:gd name="T3" fmla="*/ 285 h 15"/>
                  <a:gd name="T4" fmla="*/ 9743 w 623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3" h="15">
                    <a:moveTo>
                      <a:pt x="0" y="0"/>
                    </a:moveTo>
                    <a:cubicBezTo>
                      <a:pt x="63" y="5"/>
                      <a:pt x="208" y="15"/>
                      <a:pt x="326" y="15"/>
                    </a:cubicBezTo>
                    <a:cubicBezTo>
                      <a:pt x="446" y="15"/>
                      <a:pt x="572" y="5"/>
                      <a:pt x="623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2" name="Freeform 578">
                <a:extLst>
                  <a:ext uri="{FF2B5EF4-FFF2-40B4-BE49-F238E27FC236}">
                    <a16:creationId xmlns:a16="http://schemas.microsoft.com/office/drawing/2014/main" id="{8B9198D3-C110-492A-95AE-6ACDF1903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869"/>
                <a:ext cx="205" cy="462"/>
              </a:xfrm>
              <a:custGeom>
                <a:avLst/>
                <a:gdLst>
                  <a:gd name="T0" fmla="*/ 0 w 82"/>
                  <a:gd name="T1" fmla="*/ 3066 h 173"/>
                  <a:gd name="T2" fmla="*/ 1220 w 82"/>
                  <a:gd name="T3" fmla="*/ 2609 h 173"/>
                  <a:gd name="T4" fmla="*/ 1083 w 82"/>
                  <a:gd name="T5" fmla="*/ 227 h 173"/>
                  <a:gd name="T6" fmla="*/ 0 w 82"/>
                  <a:gd name="T7" fmla="*/ 35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73">
                    <a:moveTo>
                      <a:pt x="0" y="161"/>
                    </a:moveTo>
                    <a:cubicBezTo>
                      <a:pt x="51" y="173"/>
                      <a:pt x="77" y="153"/>
                      <a:pt x="78" y="137"/>
                    </a:cubicBezTo>
                    <a:cubicBezTo>
                      <a:pt x="80" y="122"/>
                      <a:pt x="82" y="32"/>
                      <a:pt x="69" y="12"/>
                    </a:cubicBezTo>
                    <a:cubicBezTo>
                      <a:pt x="61" y="0"/>
                      <a:pt x="23" y="4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3" name="Freeform 579">
                <a:extLst>
                  <a:ext uri="{FF2B5EF4-FFF2-40B4-BE49-F238E27FC236}">
                    <a16:creationId xmlns:a16="http://schemas.microsoft.com/office/drawing/2014/main" id="{E32FDDED-E8B2-429F-B991-96B9FDDF2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851"/>
                <a:ext cx="380" cy="474"/>
              </a:xfrm>
              <a:custGeom>
                <a:avLst/>
                <a:gdLst>
                  <a:gd name="T0" fmla="*/ 2238 w 152"/>
                  <a:gd name="T1" fmla="*/ 602 h 178"/>
                  <a:gd name="T2" fmla="*/ 1083 w 152"/>
                  <a:gd name="T3" fmla="*/ 56 h 178"/>
                  <a:gd name="T4" fmla="*/ 0 w 152"/>
                  <a:gd name="T5" fmla="*/ 474 h 178"/>
                  <a:gd name="T6" fmla="*/ 83 w 152"/>
                  <a:gd name="T7" fmla="*/ 2716 h 178"/>
                  <a:gd name="T8" fmla="*/ 425 w 152"/>
                  <a:gd name="T9" fmla="*/ 3227 h 178"/>
                  <a:gd name="T10" fmla="*/ 1895 w 152"/>
                  <a:gd name="T11" fmla="*/ 3361 h 178"/>
                  <a:gd name="T12" fmla="*/ 2250 w 152"/>
                  <a:gd name="T13" fmla="*/ 2511 h 178"/>
                  <a:gd name="T14" fmla="*/ 2238 w 152"/>
                  <a:gd name="T15" fmla="*/ 602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2" h="178">
                    <a:moveTo>
                      <a:pt x="143" y="32"/>
                    </a:moveTo>
                    <a:cubicBezTo>
                      <a:pt x="134" y="19"/>
                      <a:pt x="107" y="0"/>
                      <a:pt x="69" y="3"/>
                    </a:cubicBezTo>
                    <a:cubicBezTo>
                      <a:pt x="32" y="6"/>
                      <a:pt x="3" y="11"/>
                      <a:pt x="0" y="25"/>
                    </a:cubicBezTo>
                    <a:cubicBezTo>
                      <a:pt x="8" y="46"/>
                      <a:pt x="6" y="131"/>
                      <a:pt x="5" y="144"/>
                    </a:cubicBezTo>
                    <a:cubicBezTo>
                      <a:pt x="6" y="157"/>
                      <a:pt x="5" y="166"/>
                      <a:pt x="27" y="171"/>
                    </a:cubicBezTo>
                    <a:cubicBezTo>
                      <a:pt x="49" y="175"/>
                      <a:pt x="93" y="177"/>
                      <a:pt x="121" y="178"/>
                    </a:cubicBezTo>
                    <a:cubicBezTo>
                      <a:pt x="149" y="178"/>
                      <a:pt x="146" y="159"/>
                      <a:pt x="144" y="133"/>
                    </a:cubicBezTo>
                    <a:cubicBezTo>
                      <a:pt x="143" y="107"/>
                      <a:pt x="152" y="44"/>
                      <a:pt x="143" y="3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4" name="Freeform 580">
                <a:extLst>
                  <a:ext uri="{FF2B5EF4-FFF2-40B4-BE49-F238E27FC236}">
                    <a16:creationId xmlns:a16="http://schemas.microsoft.com/office/drawing/2014/main" id="{E2D3F317-08BF-4969-A1AB-631BDA77B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856"/>
                <a:ext cx="380" cy="483"/>
              </a:xfrm>
              <a:custGeom>
                <a:avLst/>
                <a:gdLst>
                  <a:gd name="T0" fmla="*/ 2175 w 152"/>
                  <a:gd name="T1" fmla="*/ 478 h 181"/>
                  <a:gd name="T2" fmla="*/ 875 w 152"/>
                  <a:gd name="T3" fmla="*/ 93 h 181"/>
                  <a:gd name="T4" fmla="*/ 20 w 152"/>
                  <a:gd name="T5" fmla="*/ 512 h 181"/>
                  <a:gd name="T6" fmla="*/ 50 w 152"/>
                  <a:gd name="T7" fmla="*/ 568 h 181"/>
                  <a:gd name="T8" fmla="*/ 63 w 152"/>
                  <a:gd name="T9" fmla="*/ 2492 h 181"/>
                  <a:gd name="T10" fmla="*/ 0 w 152"/>
                  <a:gd name="T11" fmla="*/ 3234 h 181"/>
                  <a:gd name="T12" fmla="*/ 250 w 152"/>
                  <a:gd name="T13" fmla="*/ 3325 h 181"/>
                  <a:gd name="T14" fmla="*/ 1675 w 152"/>
                  <a:gd name="T15" fmla="*/ 3405 h 181"/>
                  <a:gd name="T16" fmla="*/ 2220 w 152"/>
                  <a:gd name="T17" fmla="*/ 3119 h 181"/>
                  <a:gd name="T18" fmla="*/ 2300 w 152"/>
                  <a:gd name="T19" fmla="*/ 2607 h 181"/>
                  <a:gd name="T20" fmla="*/ 2175 w 152"/>
                  <a:gd name="T21" fmla="*/ 478 h 1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2" h="181">
                    <a:moveTo>
                      <a:pt x="139" y="25"/>
                    </a:moveTo>
                    <a:cubicBezTo>
                      <a:pt x="126" y="11"/>
                      <a:pt x="103" y="12"/>
                      <a:pt x="56" y="5"/>
                    </a:cubicBezTo>
                    <a:cubicBezTo>
                      <a:pt x="20" y="0"/>
                      <a:pt x="9" y="15"/>
                      <a:pt x="1" y="27"/>
                    </a:cubicBezTo>
                    <a:cubicBezTo>
                      <a:pt x="1" y="28"/>
                      <a:pt x="2" y="29"/>
                      <a:pt x="3" y="30"/>
                    </a:cubicBezTo>
                    <a:cubicBezTo>
                      <a:pt x="12" y="42"/>
                      <a:pt x="3" y="105"/>
                      <a:pt x="4" y="131"/>
                    </a:cubicBezTo>
                    <a:cubicBezTo>
                      <a:pt x="5" y="148"/>
                      <a:pt x="7" y="162"/>
                      <a:pt x="0" y="170"/>
                    </a:cubicBezTo>
                    <a:cubicBezTo>
                      <a:pt x="4" y="173"/>
                      <a:pt x="9" y="175"/>
                      <a:pt x="16" y="175"/>
                    </a:cubicBezTo>
                    <a:cubicBezTo>
                      <a:pt x="33" y="177"/>
                      <a:pt x="73" y="176"/>
                      <a:pt x="107" y="179"/>
                    </a:cubicBezTo>
                    <a:cubicBezTo>
                      <a:pt x="128" y="181"/>
                      <a:pt x="135" y="173"/>
                      <a:pt x="142" y="164"/>
                    </a:cubicBezTo>
                    <a:cubicBezTo>
                      <a:pt x="145" y="158"/>
                      <a:pt x="147" y="150"/>
                      <a:pt x="147" y="137"/>
                    </a:cubicBezTo>
                    <a:cubicBezTo>
                      <a:pt x="147" y="110"/>
                      <a:pt x="152" y="38"/>
                      <a:pt x="139" y="2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5" name="Freeform 581">
                <a:extLst>
                  <a:ext uri="{FF2B5EF4-FFF2-40B4-BE49-F238E27FC236}">
                    <a16:creationId xmlns:a16="http://schemas.microsoft.com/office/drawing/2014/main" id="{780D05BD-CE05-4CE5-ADBD-09E3A3A2F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2845"/>
                <a:ext cx="353" cy="502"/>
              </a:xfrm>
              <a:custGeom>
                <a:avLst/>
                <a:gdLst>
                  <a:gd name="T0" fmla="*/ 2088 w 141"/>
                  <a:gd name="T1" fmla="*/ 2053 h 188"/>
                  <a:gd name="T2" fmla="*/ 1818 w 141"/>
                  <a:gd name="T3" fmla="*/ 192 h 188"/>
                  <a:gd name="T4" fmla="*/ 646 w 141"/>
                  <a:gd name="T5" fmla="*/ 56 h 188"/>
                  <a:gd name="T6" fmla="*/ 0 w 141"/>
                  <a:gd name="T7" fmla="*/ 628 h 188"/>
                  <a:gd name="T8" fmla="*/ 0 w 141"/>
                  <a:gd name="T9" fmla="*/ 628 h 188"/>
                  <a:gd name="T10" fmla="*/ 83 w 141"/>
                  <a:gd name="T11" fmla="*/ 2689 h 188"/>
                  <a:gd name="T12" fmla="*/ 63 w 141"/>
                  <a:gd name="T13" fmla="*/ 2972 h 188"/>
                  <a:gd name="T14" fmla="*/ 688 w 141"/>
                  <a:gd name="T15" fmla="*/ 3557 h 188"/>
                  <a:gd name="T16" fmla="*/ 1943 w 141"/>
                  <a:gd name="T17" fmla="*/ 3274 h 188"/>
                  <a:gd name="T18" fmla="*/ 2088 w 141"/>
                  <a:gd name="T19" fmla="*/ 2053 h 1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1" h="188">
                    <a:moveTo>
                      <a:pt x="133" y="108"/>
                    </a:moveTo>
                    <a:cubicBezTo>
                      <a:pt x="134" y="83"/>
                      <a:pt x="141" y="20"/>
                      <a:pt x="116" y="10"/>
                    </a:cubicBezTo>
                    <a:cubicBezTo>
                      <a:pt x="94" y="1"/>
                      <a:pt x="65" y="0"/>
                      <a:pt x="41" y="3"/>
                    </a:cubicBezTo>
                    <a:cubicBezTo>
                      <a:pt x="17" y="6"/>
                      <a:pt x="5" y="1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9" y="50"/>
                      <a:pt x="5" y="116"/>
                      <a:pt x="5" y="141"/>
                    </a:cubicBezTo>
                    <a:cubicBezTo>
                      <a:pt x="5" y="147"/>
                      <a:pt x="4" y="152"/>
                      <a:pt x="4" y="156"/>
                    </a:cubicBezTo>
                    <a:cubicBezTo>
                      <a:pt x="5" y="175"/>
                      <a:pt x="11" y="188"/>
                      <a:pt x="44" y="187"/>
                    </a:cubicBezTo>
                    <a:cubicBezTo>
                      <a:pt x="78" y="185"/>
                      <a:pt x="109" y="183"/>
                      <a:pt x="124" y="172"/>
                    </a:cubicBezTo>
                    <a:cubicBezTo>
                      <a:pt x="140" y="160"/>
                      <a:pt x="132" y="132"/>
                      <a:pt x="133" y="10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6" name="Freeform 582">
                <a:extLst>
                  <a:ext uri="{FF2B5EF4-FFF2-40B4-BE49-F238E27FC236}">
                    <a16:creationId xmlns:a16="http://schemas.microsoft.com/office/drawing/2014/main" id="{3A6A53BA-30F5-4CBC-8838-3A35F7F31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867"/>
                <a:ext cx="90" cy="432"/>
              </a:xfrm>
              <a:custGeom>
                <a:avLst/>
                <a:gdLst>
                  <a:gd name="T0" fmla="*/ 563 w 36"/>
                  <a:gd name="T1" fmla="*/ 56 h 162"/>
                  <a:gd name="T2" fmla="*/ 145 w 36"/>
                  <a:gd name="T3" fmla="*/ 192 h 162"/>
                  <a:gd name="T4" fmla="*/ 50 w 36"/>
                  <a:gd name="T5" fmla="*/ 1024 h 162"/>
                  <a:gd name="T6" fmla="*/ 63 w 36"/>
                  <a:gd name="T7" fmla="*/ 2504 h 162"/>
                  <a:gd name="T8" fmla="*/ 563 w 36"/>
                  <a:gd name="T9" fmla="*/ 3072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62">
                    <a:moveTo>
                      <a:pt x="36" y="3"/>
                    </a:moveTo>
                    <a:cubicBezTo>
                      <a:pt x="30" y="1"/>
                      <a:pt x="16" y="0"/>
                      <a:pt x="9" y="10"/>
                    </a:cubicBezTo>
                    <a:cubicBezTo>
                      <a:pt x="3" y="18"/>
                      <a:pt x="3" y="34"/>
                      <a:pt x="3" y="54"/>
                    </a:cubicBezTo>
                    <a:cubicBezTo>
                      <a:pt x="3" y="72"/>
                      <a:pt x="2" y="110"/>
                      <a:pt x="4" y="132"/>
                    </a:cubicBezTo>
                    <a:cubicBezTo>
                      <a:pt x="7" y="154"/>
                      <a:pt x="0" y="160"/>
                      <a:pt x="36" y="16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7" name="Freeform 583">
                <a:extLst>
                  <a:ext uri="{FF2B5EF4-FFF2-40B4-BE49-F238E27FC236}">
                    <a16:creationId xmlns:a16="http://schemas.microsoft.com/office/drawing/2014/main" id="{B9CCF8BB-E675-44C0-84D6-7A637562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869"/>
                <a:ext cx="272" cy="448"/>
              </a:xfrm>
              <a:custGeom>
                <a:avLst/>
                <a:gdLst>
                  <a:gd name="T0" fmla="*/ 1694 w 109"/>
                  <a:gd name="T1" fmla="*/ 2595 h 168"/>
                  <a:gd name="T2" fmla="*/ 1682 w 109"/>
                  <a:gd name="T3" fmla="*/ 2483 h 168"/>
                  <a:gd name="T4" fmla="*/ 1662 w 109"/>
                  <a:gd name="T5" fmla="*/ 1003 h 168"/>
                  <a:gd name="T6" fmla="*/ 1662 w 109"/>
                  <a:gd name="T7" fmla="*/ 776 h 168"/>
                  <a:gd name="T8" fmla="*/ 978 w 109"/>
                  <a:gd name="T9" fmla="*/ 21 h 168"/>
                  <a:gd name="T10" fmla="*/ 105 w 109"/>
                  <a:gd name="T11" fmla="*/ 205 h 168"/>
                  <a:gd name="T12" fmla="*/ 0 w 109"/>
                  <a:gd name="T13" fmla="*/ 227 h 168"/>
                  <a:gd name="T14" fmla="*/ 75 w 109"/>
                  <a:gd name="T15" fmla="*/ 1877 h 168"/>
                  <a:gd name="T16" fmla="*/ 42 w 109"/>
                  <a:gd name="T17" fmla="*/ 2923 h 168"/>
                  <a:gd name="T18" fmla="*/ 125 w 109"/>
                  <a:gd name="T19" fmla="*/ 3093 h 168"/>
                  <a:gd name="T20" fmla="*/ 1103 w 109"/>
                  <a:gd name="T21" fmla="*/ 2995 h 168"/>
                  <a:gd name="T22" fmla="*/ 1682 w 109"/>
                  <a:gd name="T23" fmla="*/ 2765 h 168"/>
                  <a:gd name="T24" fmla="*/ 1694 w 109"/>
                  <a:gd name="T25" fmla="*/ 2731 h 168"/>
                  <a:gd name="T26" fmla="*/ 1694 w 109"/>
                  <a:gd name="T27" fmla="*/ 2595 h 1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68">
                    <a:moveTo>
                      <a:pt x="109" y="137"/>
                    </a:moveTo>
                    <a:cubicBezTo>
                      <a:pt x="109" y="135"/>
                      <a:pt x="109" y="133"/>
                      <a:pt x="108" y="131"/>
                    </a:cubicBezTo>
                    <a:cubicBezTo>
                      <a:pt x="106" y="109"/>
                      <a:pt x="106" y="71"/>
                      <a:pt x="107" y="53"/>
                    </a:cubicBezTo>
                    <a:cubicBezTo>
                      <a:pt x="107" y="49"/>
                      <a:pt x="107" y="45"/>
                      <a:pt x="107" y="41"/>
                    </a:cubicBezTo>
                    <a:cubicBezTo>
                      <a:pt x="106" y="5"/>
                      <a:pt x="92" y="1"/>
                      <a:pt x="63" y="1"/>
                    </a:cubicBezTo>
                    <a:cubicBezTo>
                      <a:pt x="33" y="0"/>
                      <a:pt x="23" y="8"/>
                      <a:pt x="7" y="11"/>
                    </a:cubicBezTo>
                    <a:cubicBezTo>
                      <a:pt x="4" y="11"/>
                      <a:pt x="2" y="12"/>
                      <a:pt x="0" y="12"/>
                    </a:cubicBezTo>
                    <a:cubicBezTo>
                      <a:pt x="10" y="31"/>
                      <a:pt x="6" y="80"/>
                      <a:pt x="5" y="99"/>
                    </a:cubicBezTo>
                    <a:cubicBezTo>
                      <a:pt x="4" y="119"/>
                      <a:pt x="9" y="140"/>
                      <a:pt x="3" y="154"/>
                    </a:cubicBezTo>
                    <a:cubicBezTo>
                      <a:pt x="5" y="155"/>
                      <a:pt x="4" y="161"/>
                      <a:pt x="8" y="163"/>
                    </a:cubicBezTo>
                    <a:cubicBezTo>
                      <a:pt x="20" y="168"/>
                      <a:pt x="43" y="161"/>
                      <a:pt x="71" y="158"/>
                    </a:cubicBezTo>
                    <a:cubicBezTo>
                      <a:pt x="98" y="155"/>
                      <a:pt x="99" y="162"/>
                      <a:pt x="108" y="146"/>
                    </a:cubicBezTo>
                    <a:cubicBezTo>
                      <a:pt x="109" y="145"/>
                      <a:pt x="109" y="144"/>
                      <a:pt x="109" y="144"/>
                    </a:cubicBezTo>
                    <a:cubicBezTo>
                      <a:pt x="109" y="142"/>
                      <a:pt x="109" y="140"/>
                      <a:pt x="109" y="13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8" name="Freeform 584">
                <a:extLst>
                  <a:ext uri="{FF2B5EF4-FFF2-40B4-BE49-F238E27FC236}">
                    <a16:creationId xmlns:a16="http://schemas.microsoft.com/office/drawing/2014/main" id="{0AE2218D-0141-4660-B27D-3D90F23EB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1144"/>
                <a:ext cx="423" cy="155"/>
              </a:xfrm>
              <a:custGeom>
                <a:avLst/>
                <a:gdLst>
                  <a:gd name="T0" fmla="*/ 0 w 169"/>
                  <a:gd name="T1" fmla="*/ 0 h 58"/>
                  <a:gd name="T2" fmla="*/ 2067 w 169"/>
                  <a:gd name="T3" fmla="*/ 230 h 58"/>
                  <a:gd name="T4" fmla="*/ 2618 w 169"/>
                  <a:gd name="T5" fmla="*/ 265 h 58"/>
                  <a:gd name="T6" fmla="*/ 1960 w 169"/>
                  <a:gd name="T7" fmla="*/ 671 h 58"/>
                  <a:gd name="T8" fmla="*/ 0 w 169"/>
                  <a:gd name="T9" fmla="*/ 110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" h="58">
                    <a:moveTo>
                      <a:pt x="0" y="0"/>
                    </a:moveTo>
                    <a:cubicBezTo>
                      <a:pt x="34" y="0"/>
                      <a:pt x="93" y="10"/>
                      <a:pt x="132" y="12"/>
                    </a:cubicBezTo>
                    <a:cubicBezTo>
                      <a:pt x="152" y="13"/>
                      <a:pt x="169" y="11"/>
                      <a:pt x="167" y="14"/>
                    </a:cubicBezTo>
                    <a:cubicBezTo>
                      <a:pt x="161" y="22"/>
                      <a:pt x="138" y="32"/>
                      <a:pt x="125" y="35"/>
                    </a:cubicBezTo>
                    <a:cubicBezTo>
                      <a:pt x="78" y="45"/>
                      <a:pt x="48" y="58"/>
                      <a:pt x="0" y="58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9" name="Freeform 585">
                <a:extLst>
                  <a:ext uri="{FF2B5EF4-FFF2-40B4-BE49-F238E27FC236}">
                    <a16:creationId xmlns:a16="http://schemas.microsoft.com/office/drawing/2014/main" id="{6BD3F466-4283-4364-A25C-CD1ADBF8D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123"/>
                <a:ext cx="930" cy="130"/>
              </a:xfrm>
              <a:custGeom>
                <a:avLst/>
                <a:gdLst>
                  <a:gd name="T0" fmla="*/ 5333 w 372"/>
                  <a:gd name="T1" fmla="*/ 239 h 49"/>
                  <a:gd name="T2" fmla="*/ 3895 w 372"/>
                  <a:gd name="T3" fmla="*/ 0 h 49"/>
                  <a:gd name="T4" fmla="*/ 2188 w 372"/>
                  <a:gd name="T5" fmla="*/ 111 h 49"/>
                  <a:gd name="T6" fmla="*/ 770 w 372"/>
                  <a:gd name="T7" fmla="*/ 451 h 49"/>
                  <a:gd name="T8" fmla="*/ 158 w 372"/>
                  <a:gd name="T9" fmla="*/ 801 h 49"/>
                  <a:gd name="T10" fmla="*/ 0 w 372"/>
                  <a:gd name="T11" fmla="*/ 838 h 49"/>
                  <a:gd name="T12" fmla="*/ 0 w 372"/>
                  <a:gd name="T13" fmla="*/ 838 h 49"/>
                  <a:gd name="T14" fmla="*/ 1300 w 372"/>
                  <a:gd name="T15" fmla="*/ 767 h 49"/>
                  <a:gd name="T16" fmla="*/ 3395 w 372"/>
                  <a:gd name="T17" fmla="*/ 881 h 49"/>
                  <a:gd name="T18" fmla="*/ 4833 w 372"/>
                  <a:gd name="T19" fmla="*/ 634 h 49"/>
                  <a:gd name="T20" fmla="*/ 5770 w 372"/>
                  <a:gd name="T21" fmla="*/ 634 h 49"/>
                  <a:gd name="T22" fmla="*/ 5333 w 372"/>
                  <a:gd name="T23" fmla="*/ 239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2" h="49">
                    <a:moveTo>
                      <a:pt x="341" y="13"/>
                    </a:moveTo>
                    <a:cubicBezTo>
                      <a:pt x="321" y="7"/>
                      <a:pt x="271" y="0"/>
                      <a:pt x="249" y="0"/>
                    </a:cubicBezTo>
                    <a:cubicBezTo>
                      <a:pt x="218" y="0"/>
                      <a:pt x="175" y="0"/>
                      <a:pt x="140" y="6"/>
                    </a:cubicBezTo>
                    <a:cubicBezTo>
                      <a:pt x="110" y="11"/>
                      <a:pt x="65" y="16"/>
                      <a:pt x="49" y="24"/>
                    </a:cubicBezTo>
                    <a:cubicBezTo>
                      <a:pt x="41" y="32"/>
                      <a:pt x="22" y="40"/>
                      <a:pt x="10" y="43"/>
                    </a:cubicBezTo>
                    <a:cubicBezTo>
                      <a:pt x="6" y="44"/>
                      <a:pt x="3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4" y="39"/>
                      <a:pt x="83" y="41"/>
                    </a:cubicBezTo>
                    <a:cubicBezTo>
                      <a:pt x="144" y="43"/>
                      <a:pt x="129" y="49"/>
                      <a:pt x="217" y="47"/>
                    </a:cubicBezTo>
                    <a:cubicBezTo>
                      <a:pt x="250" y="46"/>
                      <a:pt x="287" y="37"/>
                      <a:pt x="309" y="34"/>
                    </a:cubicBezTo>
                    <a:cubicBezTo>
                      <a:pt x="333" y="30"/>
                      <a:pt x="364" y="37"/>
                      <a:pt x="369" y="34"/>
                    </a:cubicBezTo>
                    <a:cubicBezTo>
                      <a:pt x="372" y="32"/>
                      <a:pt x="359" y="19"/>
                      <a:pt x="341" y="1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0" name="Freeform 586">
                <a:extLst>
                  <a:ext uri="{FF2B5EF4-FFF2-40B4-BE49-F238E27FC236}">
                    <a16:creationId xmlns:a16="http://schemas.microsoft.com/office/drawing/2014/main" id="{A17A76B3-CAE3-4F6E-B107-0A45DB048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136"/>
                <a:ext cx="410" cy="163"/>
              </a:xfrm>
              <a:custGeom>
                <a:avLst/>
                <a:gdLst>
                  <a:gd name="T0" fmla="*/ 2550 w 164"/>
                  <a:gd name="T1" fmla="*/ 56 h 61"/>
                  <a:gd name="T2" fmla="*/ 1845 w 164"/>
                  <a:gd name="T3" fmla="*/ 21 h 61"/>
                  <a:gd name="T4" fmla="*/ 345 w 164"/>
                  <a:gd name="T5" fmla="*/ 150 h 61"/>
                  <a:gd name="T6" fmla="*/ 0 w 164"/>
                  <a:gd name="T7" fmla="*/ 171 h 61"/>
                  <a:gd name="T8" fmla="*/ 395 w 164"/>
                  <a:gd name="T9" fmla="*/ 513 h 61"/>
                  <a:gd name="T10" fmla="*/ 750 w 164"/>
                  <a:gd name="T11" fmla="*/ 708 h 61"/>
                  <a:gd name="T12" fmla="*/ 2563 w 164"/>
                  <a:gd name="T13" fmla="*/ 1165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4" h="61">
                    <a:moveTo>
                      <a:pt x="163" y="3"/>
                    </a:moveTo>
                    <a:cubicBezTo>
                      <a:pt x="151" y="3"/>
                      <a:pt x="135" y="2"/>
                      <a:pt x="118" y="1"/>
                    </a:cubicBezTo>
                    <a:cubicBezTo>
                      <a:pt x="101" y="0"/>
                      <a:pt x="47" y="2"/>
                      <a:pt x="22" y="8"/>
                    </a:cubicBezTo>
                    <a:cubicBezTo>
                      <a:pt x="15" y="9"/>
                      <a:pt x="8" y="10"/>
                      <a:pt x="0" y="9"/>
                    </a:cubicBezTo>
                    <a:cubicBezTo>
                      <a:pt x="14" y="15"/>
                      <a:pt x="24" y="23"/>
                      <a:pt x="25" y="27"/>
                    </a:cubicBezTo>
                    <a:cubicBezTo>
                      <a:pt x="32" y="29"/>
                      <a:pt x="39" y="32"/>
                      <a:pt x="48" y="37"/>
                    </a:cubicBezTo>
                    <a:cubicBezTo>
                      <a:pt x="85" y="55"/>
                      <a:pt x="138" y="59"/>
                      <a:pt x="164" y="6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1" name="Freeform 587">
                <a:extLst>
                  <a:ext uri="{FF2B5EF4-FFF2-40B4-BE49-F238E27FC236}">
                    <a16:creationId xmlns:a16="http://schemas.microsoft.com/office/drawing/2014/main" id="{B9B96875-05CB-4C3D-9284-C001363EF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227"/>
                <a:ext cx="932" cy="210"/>
              </a:xfrm>
              <a:custGeom>
                <a:avLst/>
                <a:gdLst>
                  <a:gd name="T0" fmla="*/ 5257 w 373"/>
                  <a:gd name="T1" fmla="*/ 114 h 79"/>
                  <a:gd name="T2" fmla="*/ 4850 w 373"/>
                  <a:gd name="T3" fmla="*/ 149 h 79"/>
                  <a:gd name="T4" fmla="*/ 2759 w 373"/>
                  <a:gd name="T5" fmla="*/ 35 h 79"/>
                  <a:gd name="T6" fmla="*/ 1467 w 373"/>
                  <a:gd name="T7" fmla="*/ 114 h 79"/>
                  <a:gd name="T8" fmla="*/ 1467 w 373"/>
                  <a:gd name="T9" fmla="*/ 114 h 79"/>
                  <a:gd name="T10" fmla="*/ 0 w 373"/>
                  <a:gd name="T11" fmla="*/ 486 h 79"/>
                  <a:gd name="T12" fmla="*/ 2853 w 373"/>
                  <a:gd name="T13" fmla="*/ 1483 h 79"/>
                  <a:gd name="T14" fmla="*/ 4695 w 373"/>
                  <a:gd name="T15" fmla="*/ 1334 h 79"/>
                  <a:gd name="T16" fmla="*/ 5744 w 373"/>
                  <a:gd name="T17" fmla="*/ 579 h 79"/>
                  <a:gd name="T18" fmla="*/ 5257 w 373"/>
                  <a:gd name="T19" fmla="*/ 11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3" h="79">
                    <a:moveTo>
                      <a:pt x="337" y="6"/>
                    </a:moveTo>
                    <a:cubicBezTo>
                      <a:pt x="329" y="7"/>
                      <a:pt x="320" y="8"/>
                      <a:pt x="311" y="8"/>
                    </a:cubicBezTo>
                    <a:cubicBezTo>
                      <a:pt x="223" y="10"/>
                      <a:pt x="238" y="4"/>
                      <a:pt x="177" y="2"/>
                    </a:cubicBezTo>
                    <a:cubicBezTo>
                      <a:pt x="128" y="0"/>
                      <a:pt x="94" y="6"/>
                      <a:pt x="94" y="6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60" y="14"/>
                      <a:pt x="34" y="23"/>
                      <a:pt x="0" y="26"/>
                    </a:cubicBezTo>
                    <a:cubicBezTo>
                      <a:pt x="38" y="55"/>
                      <a:pt x="96" y="79"/>
                      <a:pt x="183" y="79"/>
                    </a:cubicBezTo>
                    <a:cubicBezTo>
                      <a:pt x="272" y="79"/>
                      <a:pt x="272" y="75"/>
                      <a:pt x="301" y="71"/>
                    </a:cubicBezTo>
                    <a:cubicBezTo>
                      <a:pt x="330" y="67"/>
                      <a:pt x="362" y="33"/>
                      <a:pt x="368" y="31"/>
                    </a:cubicBezTo>
                    <a:cubicBezTo>
                      <a:pt x="373" y="29"/>
                      <a:pt x="363" y="16"/>
                      <a:pt x="337" y="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2" name="Freeform 588">
                <a:extLst>
                  <a:ext uri="{FF2B5EF4-FFF2-40B4-BE49-F238E27FC236}">
                    <a16:creationId xmlns:a16="http://schemas.microsoft.com/office/drawing/2014/main" id="{1315E548-DEDB-47C2-8DA3-2BE8CE2EC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645"/>
                <a:ext cx="636" cy="264"/>
              </a:xfrm>
              <a:custGeom>
                <a:avLst/>
                <a:gdLst>
                  <a:gd name="T0" fmla="*/ 3989 w 254"/>
                  <a:gd name="T1" fmla="*/ 1101 h 99"/>
                  <a:gd name="T2" fmla="*/ 3405 w 254"/>
                  <a:gd name="T3" fmla="*/ 568 h 99"/>
                  <a:gd name="T4" fmla="*/ 1663 w 254"/>
                  <a:gd name="T5" fmla="*/ 533 h 99"/>
                  <a:gd name="T6" fmla="*/ 0 w 254"/>
                  <a:gd name="T7" fmla="*/ 1592 h 99"/>
                  <a:gd name="T8" fmla="*/ 0 w 254"/>
                  <a:gd name="T9" fmla="*/ 1672 h 99"/>
                  <a:gd name="T10" fmla="*/ 426 w 254"/>
                  <a:gd name="T11" fmla="*/ 1480 h 99"/>
                  <a:gd name="T12" fmla="*/ 1600 w 254"/>
                  <a:gd name="T13" fmla="*/ 1613 h 99"/>
                  <a:gd name="T14" fmla="*/ 2026 w 254"/>
                  <a:gd name="T15" fmla="*/ 1763 h 99"/>
                  <a:gd name="T16" fmla="*/ 2777 w 254"/>
                  <a:gd name="T17" fmla="*/ 1613 h 99"/>
                  <a:gd name="T18" fmla="*/ 3280 w 254"/>
                  <a:gd name="T19" fmla="*/ 1728 h 99"/>
                  <a:gd name="T20" fmla="*/ 3561 w 254"/>
                  <a:gd name="T21" fmla="*/ 1763 h 99"/>
                  <a:gd name="T22" fmla="*/ 3989 w 254"/>
                  <a:gd name="T23" fmla="*/ 1629 h 9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4" h="99">
                    <a:moveTo>
                      <a:pt x="254" y="58"/>
                    </a:moveTo>
                    <a:cubicBezTo>
                      <a:pt x="253" y="57"/>
                      <a:pt x="242" y="48"/>
                      <a:pt x="217" y="30"/>
                    </a:cubicBezTo>
                    <a:cubicBezTo>
                      <a:pt x="192" y="11"/>
                      <a:pt x="161" y="0"/>
                      <a:pt x="106" y="28"/>
                    </a:cubicBezTo>
                    <a:cubicBezTo>
                      <a:pt x="52" y="55"/>
                      <a:pt x="9" y="60"/>
                      <a:pt x="0" y="8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7" y="83"/>
                      <a:pt x="16" y="80"/>
                      <a:pt x="27" y="78"/>
                    </a:cubicBezTo>
                    <a:cubicBezTo>
                      <a:pt x="51" y="75"/>
                      <a:pt x="80" y="76"/>
                      <a:pt x="102" y="85"/>
                    </a:cubicBezTo>
                    <a:cubicBezTo>
                      <a:pt x="107" y="87"/>
                      <a:pt x="117" y="93"/>
                      <a:pt x="129" y="93"/>
                    </a:cubicBezTo>
                    <a:cubicBezTo>
                      <a:pt x="141" y="90"/>
                      <a:pt x="152" y="84"/>
                      <a:pt x="177" y="85"/>
                    </a:cubicBezTo>
                    <a:cubicBezTo>
                      <a:pt x="191" y="85"/>
                      <a:pt x="201" y="86"/>
                      <a:pt x="209" y="91"/>
                    </a:cubicBezTo>
                    <a:cubicBezTo>
                      <a:pt x="217" y="99"/>
                      <a:pt x="225" y="94"/>
                      <a:pt x="227" y="93"/>
                    </a:cubicBezTo>
                    <a:cubicBezTo>
                      <a:pt x="234" y="83"/>
                      <a:pt x="248" y="84"/>
                      <a:pt x="254" y="86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" name="Freeform 589">
                <a:extLst>
                  <a:ext uri="{FF2B5EF4-FFF2-40B4-BE49-F238E27FC236}">
                    <a16:creationId xmlns:a16="http://schemas.microsoft.com/office/drawing/2014/main" id="{4A8DFD40-2876-4883-AB3D-943669B30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296"/>
                <a:ext cx="397" cy="256"/>
              </a:xfrm>
              <a:custGeom>
                <a:avLst/>
                <a:gdLst>
                  <a:gd name="T0" fmla="*/ 0 w 159"/>
                  <a:gd name="T1" fmla="*/ 1672 h 96"/>
                  <a:gd name="T2" fmla="*/ 62 w 159"/>
                  <a:gd name="T3" fmla="*/ 1672 h 96"/>
                  <a:gd name="T4" fmla="*/ 1808 w 159"/>
                  <a:gd name="T5" fmla="*/ 1459 h 96"/>
                  <a:gd name="T6" fmla="*/ 2474 w 159"/>
                  <a:gd name="T7" fmla="*/ 1003 h 96"/>
                  <a:gd name="T8" fmla="*/ 2474 w 159"/>
                  <a:gd name="T9" fmla="*/ 968 h 96"/>
                  <a:gd name="T10" fmla="*/ 342 w 159"/>
                  <a:gd name="T11" fmla="*/ 0 h 96"/>
                  <a:gd name="T12" fmla="*/ 12 w 159"/>
                  <a:gd name="T13" fmla="*/ 21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96">
                    <a:moveTo>
                      <a:pt x="0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39" y="96"/>
                      <a:pt x="79" y="93"/>
                      <a:pt x="116" y="77"/>
                    </a:cubicBezTo>
                    <a:cubicBezTo>
                      <a:pt x="135" y="69"/>
                      <a:pt x="151" y="61"/>
                      <a:pt x="159" y="53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97" y="44"/>
                      <a:pt x="53" y="23"/>
                      <a:pt x="22" y="0"/>
                    </a:cubicBezTo>
                    <a:cubicBezTo>
                      <a:pt x="16" y="1"/>
                      <a:pt x="9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" name="Freeform 590">
                <a:extLst>
                  <a:ext uri="{FF2B5EF4-FFF2-40B4-BE49-F238E27FC236}">
                    <a16:creationId xmlns:a16="http://schemas.microsoft.com/office/drawing/2014/main" id="{EA834868-1ED7-41A0-BD85-F76343DB9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203"/>
                <a:ext cx="661" cy="325"/>
              </a:xfrm>
              <a:custGeom>
                <a:avLst/>
                <a:gdLst>
                  <a:gd name="T0" fmla="*/ 4144 w 264"/>
                  <a:gd name="T1" fmla="*/ 682 h 122"/>
                  <a:gd name="T2" fmla="*/ 2339 w 264"/>
                  <a:gd name="T3" fmla="*/ 226 h 122"/>
                  <a:gd name="T4" fmla="*/ 1975 w 264"/>
                  <a:gd name="T5" fmla="*/ 35 h 122"/>
                  <a:gd name="T6" fmla="*/ 1975 w 264"/>
                  <a:gd name="T7" fmla="*/ 35 h 122"/>
                  <a:gd name="T8" fmla="*/ 1975 w 264"/>
                  <a:gd name="T9" fmla="*/ 77 h 122"/>
                  <a:gd name="T10" fmla="*/ 1034 w 264"/>
                  <a:gd name="T11" fmla="*/ 77 h 122"/>
                  <a:gd name="T12" fmla="*/ 0 w 264"/>
                  <a:gd name="T13" fmla="*/ 285 h 122"/>
                  <a:gd name="T14" fmla="*/ 0 w 264"/>
                  <a:gd name="T15" fmla="*/ 285 h 122"/>
                  <a:gd name="T16" fmla="*/ 501 w 264"/>
                  <a:gd name="T17" fmla="*/ 703 h 122"/>
                  <a:gd name="T18" fmla="*/ 626 w 264"/>
                  <a:gd name="T19" fmla="*/ 831 h 122"/>
                  <a:gd name="T20" fmla="*/ 646 w 264"/>
                  <a:gd name="T21" fmla="*/ 852 h 122"/>
                  <a:gd name="T22" fmla="*/ 676 w 264"/>
                  <a:gd name="T23" fmla="*/ 887 h 122"/>
                  <a:gd name="T24" fmla="*/ 689 w 264"/>
                  <a:gd name="T25" fmla="*/ 887 h 122"/>
                  <a:gd name="T26" fmla="*/ 739 w 264"/>
                  <a:gd name="T27" fmla="*/ 930 h 122"/>
                  <a:gd name="T28" fmla="*/ 751 w 264"/>
                  <a:gd name="T29" fmla="*/ 943 h 122"/>
                  <a:gd name="T30" fmla="*/ 801 w 264"/>
                  <a:gd name="T31" fmla="*/ 986 h 122"/>
                  <a:gd name="T32" fmla="*/ 814 w 264"/>
                  <a:gd name="T33" fmla="*/ 1002 h 122"/>
                  <a:gd name="T34" fmla="*/ 866 w 264"/>
                  <a:gd name="T35" fmla="*/ 1023 h 122"/>
                  <a:gd name="T36" fmla="*/ 879 w 264"/>
                  <a:gd name="T37" fmla="*/ 1044 h 122"/>
                  <a:gd name="T38" fmla="*/ 929 w 264"/>
                  <a:gd name="T39" fmla="*/ 1079 h 122"/>
                  <a:gd name="T40" fmla="*/ 959 w 264"/>
                  <a:gd name="T41" fmla="*/ 1100 h 122"/>
                  <a:gd name="T42" fmla="*/ 1004 w 264"/>
                  <a:gd name="T43" fmla="*/ 1114 h 122"/>
                  <a:gd name="T44" fmla="*/ 1034 w 264"/>
                  <a:gd name="T45" fmla="*/ 1135 h 122"/>
                  <a:gd name="T46" fmla="*/ 1084 w 264"/>
                  <a:gd name="T47" fmla="*/ 1172 h 122"/>
                  <a:gd name="T48" fmla="*/ 1117 w 264"/>
                  <a:gd name="T49" fmla="*/ 1193 h 122"/>
                  <a:gd name="T50" fmla="*/ 1179 w 264"/>
                  <a:gd name="T51" fmla="*/ 1207 h 122"/>
                  <a:gd name="T52" fmla="*/ 1192 w 264"/>
                  <a:gd name="T53" fmla="*/ 1228 h 122"/>
                  <a:gd name="T54" fmla="*/ 1254 w 264"/>
                  <a:gd name="T55" fmla="*/ 1263 h 122"/>
                  <a:gd name="T56" fmla="*/ 1284 w 264"/>
                  <a:gd name="T57" fmla="*/ 1263 h 122"/>
                  <a:gd name="T58" fmla="*/ 1347 w 264"/>
                  <a:gd name="T59" fmla="*/ 1305 h 122"/>
                  <a:gd name="T60" fmla="*/ 1367 w 264"/>
                  <a:gd name="T61" fmla="*/ 1319 h 122"/>
                  <a:gd name="T62" fmla="*/ 1442 w 264"/>
                  <a:gd name="T63" fmla="*/ 1361 h 122"/>
                  <a:gd name="T64" fmla="*/ 1460 w 264"/>
                  <a:gd name="T65" fmla="*/ 1361 h 122"/>
                  <a:gd name="T66" fmla="*/ 1535 w 264"/>
                  <a:gd name="T67" fmla="*/ 1399 h 122"/>
                  <a:gd name="T68" fmla="*/ 1555 w 264"/>
                  <a:gd name="T69" fmla="*/ 1399 h 122"/>
                  <a:gd name="T70" fmla="*/ 1630 w 264"/>
                  <a:gd name="T71" fmla="*/ 1433 h 122"/>
                  <a:gd name="T72" fmla="*/ 1630 w 264"/>
                  <a:gd name="T73" fmla="*/ 1455 h 122"/>
                  <a:gd name="T74" fmla="*/ 3235 w 264"/>
                  <a:gd name="T75" fmla="*/ 2043 h 122"/>
                  <a:gd name="T76" fmla="*/ 3235 w 264"/>
                  <a:gd name="T77" fmla="*/ 2043 h 122"/>
                  <a:gd name="T78" fmla="*/ 3393 w 264"/>
                  <a:gd name="T79" fmla="*/ 2081 h 122"/>
                  <a:gd name="T80" fmla="*/ 4144 w 264"/>
                  <a:gd name="T81" fmla="*/ 2307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4" h="122">
                    <a:moveTo>
                      <a:pt x="264" y="36"/>
                    </a:moveTo>
                    <a:cubicBezTo>
                      <a:pt x="238" y="34"/>
                      <a:pt x="185" y="30"/>
                      <a:pt x="149" y="12"/>
                    </a:cubicBezTo>
                    <a:cubicBezTo>
                      <a:pt x="140" y="7"/>
                      <a:pt x="133" y="4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3"/>
                      <a:pt x="126" y="4"/>
                      <a:pt x="126" y="4"/>
                    </a:cubicBezTo>
                    <a:cubicBezTo>
                      <a:pt x="121" y="7"/>
                      <a:pt x="90" y="0"/>
                      <a:pt x="66" y="4"/>
                    </a:cubicBezTo>
                    <a:cubicBezTo>
                      <a:pt x="50" y="6"/>
                      <a:pt x="25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23"/>
                      <a:pt x="31" y="33"/>
                      <a:pt x="32" y="37"/>
                    </a:cubicBezTo>
                    <a:cubicBezTo>
                      <a:pt x="34" y="40"/>
                      <a:pt x="37" y="42"/>
                      <a:pt x="40" y="44"/>
                    </a:cubicBezTo>
                    <a:cubicBezTo>
                      <a:pt x="40" y="44"/>
                      <a:pt x="40" y="45"/>
                      <a:pt x="41" y="45"/>
                    </a:cubicBezTo>
                    <a:cubicBezTo>
                      <a:pt x="41" y="45"/>
                      <a:pt x="42" y="46"/>
                      <a:pt x="43" y="47"/>
                    </a:cubicBezTo>
                    <a:cubicBezTo>
                      <a:pt x="43" y="47"/>
                      <a:pt x="44" y="47"/>
                      <a:pt x="44" y="47"/>
                    </a:cubicBezTo>
                    <a:cubicBezTo>
                      <a:pt x="45" y="48"/>
                      <a:pt x="46" y="49"/>
                      <a:pt x="47" y="49"/>
                    </a:cubicBezTo>
                    <a:cubicBezTo>
                      <a:pt x="47" y="49"/>
                      <a:pt x="47" y="50"/>
                      <a:pt x="48" y="50"/>
                    </a:cubicBezTo>
                    <a:cubicBezTo>
                      <a:pt x="49" y="51"/>
                      <a:pt x="50" y="51"/>
                      <a:pt x="51" y="52"/>
                    </a:cubicBezTo>
                    <a:cubicBezTo>
                      <a:pt x="51" y="52"/>
                      <a:pt x="52" y="52"/>
                      <a:pt x="52" y="53"/>
                    </a:cubicBezTo>
                    <a:cubicBezTo>
                      <a:pt x="53" y="53"/>
                      <a:pt x="54" y="54"/>
                      <a:pt x="55" y="54"/>
                    </a:cubicBezTo>
                    <a:cubicBezTo>
                      <a:pt x="55" y="54"/>
                      <a:pt x="56" y="55"/>
                      <a:pt x="56" y="55"/>
                    </a:cubicBezTo>
                    <a:cubicBezTo>
                      <a:pt x="57" y="56"/>
                      <a:pt x="58" y="56"/>
                      <a:pt x="59" y="57"/>
                    </a:cubicBezTo>
                    <a:cubicBezTo>
                      <a:pt x="60" y="57"/>
                      <a:pt x="61" y="57"/>
                      <a:pt x="61" y="58"/>
                    </a:cubicBezTo>
                    <a:cubicBezTo>
                      <a:pt x="62" y="58"/>
                      <a:pt x="63" y="59"/>
                      <a:pt x="64" y="59"/>
                    </a:cubicBezTo>
                    <a:cubicBezTo>
                      <a:pt x="65" y="60"/>
                      <a:pt x="65" y="60"/>
                      <a:pt x="66" y="60"/>
                    </a:cubicBezTo>
                    <a:cubicBezTo>
                      <a:pt x="67" y="61"/>
                      <a:pt x="68" y="61"/>
                      <a:pt x="69" y="62"/>
                    </a:cubicBezTo>
                    <a:cubicBezTo>
                      <a:pt x="70" y="62"/>
                      <a:pt x="71" y="62"/>
                      <a:pt x="71" y="63"/>
                    </a:cubicBezTo>
                    <a:cubicBezTo>
                      <a:pt x="72" y="63"/>
                      <a:pt x="73" y="64"/>
                      <a:pt x="75" y="64"/>
                    </a:cubicBezTo>
                    <a:cubicBezTo>
                      <a:pt x="75" y="65"/>
                      <a:pt x="76" y="65"/>
                      <a:pt x="76" y="65"/>
                    </a:cubicBezTo>
                    <a:cubicBezTo>
                      <a:pt x="78" y="66"/>
                      <a:pt x="79" y="66"/>
                      <a:pt x="80" y="67"/>
                    </a:cubicBezTo>
                    <a:cubicBezTo>
                      <a:pt x="81" y="67"/>
                      <a:pt x="81" y="67"/>
                      <a:pt x="82" y="67"/>
                    </a:cubicBezTo>
                    <a:cubicBezTo>
                      <a:pt x="83" y="68"/>
                      <a:pt x="85" y="69"/>
                      <a:pt x="86" y="69"/>
                    </a:cubicBezTo>
                    <a:cubicBezTo>
                      <a:pt x="86" y="69"/>
                      <a:pt x="87" y="70"/>
                      <a:pt x="87" y="70"/>
                    </a:cubicBezTo>
                    <a:cubicBezTo>
                      <a:pt x="89" y="70"/>
                      <a:pt x="90" y="71"/>
                      <a:pt x="92" y="72"/>
                    </a:cubicBezTo>
                    <a:cubicBezTo>
                      <a:pt x="92" y="72"/>
                      <a:pt x="93" y="72"/>
                      <a:pt x="93" y="72"/>
                    </a:cubicBezTo>
                    <a:cubicBezTo>
                      <a:pt x="95" y="73"/>
                      <a:pt x="96" y="73"/>
                      <a:pt x="98" y="74"/>
                    </a:cubicBezTo>
                    <a:cubicBezTo>
                      <a:pt x="98" y="74"/>
                      <a:pt x="99" y="74"/>
                      <a:pt x="99" y="74"/>
                    </a:cubicBezTo>
                    <a:cubicBezTo>
                      <a:pt x="101" y="75"/>
                      <a:pt x="102" y="76"/>
                      <a:pt x="104" y="76"/>
                    </a:cubicBezTo>
                    <a:cubicBezTo>
                      <a:pt x="104" y="76"/>
                      <a:pt x="104" y="77"/>
                      <a:pt x="104" y="77"/>
                    </a:cubicBezTo>
                    <a:cubicBezTo>
                      <a:pt x="137" y="89"/>
                      <a:pt x="174" y="100"/>
                      <a:pt x="206" y="108"/>
                    </a:cubicBezTo>
                    <a:cubicBezTo>
                      <a:pt x="206" y="108"/>
                      <a:pt x="206" y="108"/>
                      <a:pt x="206" y="108"/>
                    </a:cubicBezTo>
                    <a:cubicBezTo>
                      <a:pt x="209" y="109"/>
                      <a:pt x="212" y="110"/>
                      <a:pt x="216" y="110"/>
                    </a:cubicBezTo>
                    <a:cubicBezTo>
                      <a:pt x="236" y="116"/>
                      <a:pt x="253" y="119"/>
                      <a:pt x="264" y="12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5" name="Freeform 591">
                <a:extLst>
                  <a:ext uri="{FF2B5EF4-FFF2-40B4-BE49-F238E27FC236}">
                    <a16:creationId xmlns:a16="http://schemas.microsoft.com/office/drawing/2014/main" id="{5C2B1E65-3D13-4CD9-A6C2-951F57ACE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1491"/>
                <a:ext cx="173" cy="178"/>
              </a:xfrm>
              <a:custGeom>
                <a:avLst/>
                <a:gdLst>
                  <a:gd name="T0" fmla="*/ 1088 w 69"/>
                  <a:gd name="T1" fmla="*/ 282 h 67"/>
                  <a:gd name="T2" fmla="*/ 1088 w 69"/>
                  <a:gd name="T3" fmla="*/ 282 h 67"/>
                  <a:gd name="T4" fmla="*/ 1088 w 69"/>
                  <a:gd name="T5" fmla="*/ 260 h 67"/>
                  <a:gd name="T6" fmla="*/ 333 w 69"/>
                  <a:gd name="T7" fmla="*/ 35 h 67"/>
                  <a:gd name="T8" fmla="*/ 176 w 69"/>
                  <a:gd name="T9" fmla="*/ 0 h 67"/>
                  <a:gd name="T10" fmla="*/ 176 w 69"/>
                  <a:gd name="T11" fmla="*/ 0 h 67"/>
                  <a:gd name="T12" fmla="*/ 176 w 69"/>
                  <a:gd name="T13" fmla="*/ 21 h 67"/>
                  <a:gd name="T14" fmla="*/ 0 w 69"/>
                  <a:gd name="T15" fmla="*/ 465 h 67"/>
                  <a:gd name="T16" fmla="*/ 1088 w 69"/>
                  <a:gd name="T17" fmla="*/ 1257 h 67"/>
                  <a:gd name="T18" fmla="*/ 1088 w 69"/>
                  <a:gd name="T19" fmla="*/ 1257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67">
                    <a:moveTo>
                      <a:pt x="69" y="15"/>
                    </a:move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58" y="11"/>
                      <a:pt x="41" y="8"/>
                      <a:pt x="21" y="2"/>
                    </a:cubicBezTo>
                    <a:cubicBezTo>
                      <a:pt x="17" y="2"/>
                      <a:pt x="14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1" y="22"/>
                      <a:pt x="0" y="25"/>
                    </a:cubicBezTo>
                    <a:cubicBezTo>
                      <a:pt x="33" y="52"/>
                      <a:pt x="61" y="63"/>
                      <a:pt x="69" y="67"/>
                    </a:cubicBezTo>
                    <a:cubicBezTo>
                      <a:pt x="69" y="67"/>
                      <a:pt x="69" y="67"/>
                      <a:pt x="69" y="67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6" name="Freeform 592">
                <a:extLst>
                  <a:ext uri="{FF2B5EF4-FFF2-40B4-BE49-F238E27FC236}">
                    <a16:creationId xmlns:a16="http://schemas.microsoft.com/office/drawing/2014/main" id="{36FD2BDC-6A29-456B-91E2-0BD3B9499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496"/>
                <a:ext cx="870" cy="315"/>
              </a:xfrm>
              <a:custGeom>
                <a:avLst/>
                <a:gdLst>
                  <a:gd name="T0" fmla="*/ 0 w 348"/>
                  <a:gd name="T1" fmla="*/ 1239 h 118"/>
                  <a:gd name="T2" fmla="*/ 20 w 348"/>
                  <a:gd name="T3" fmla="*/ 1239 h 118"/>
                  <a:gd name="T4" fmla="*/ 1550 w 348"/>
                  <a:gd name="T5" fmla="*/ 2037 h 118"/>
                  <a:gd name="T6" fmla="*/ 4050 w 348"/>
                  <a:gd name="T7" fmla="*/ 1618 h 118"/>
                  <a:gd name="T8" fmla="*/ 5375 w 348"/>
                  <a:gd name="T9" fmla="*/ 1105 h 118"/>
                  <a:gd name="T10" fmla="*/ 5438 w 348"/>
                  <a:gd name="T11" fmla="*/ 833 h 118"/>
                  <a:gd name="T12" fmla="*/ 5395 w 348"/>
                  <a:gd name="T13" fmla="*/ 798 h 118"/>
                  <a:gd name="T14" fmla="*/ 1895 w 348"/>
                  <a:gd name="T15" fmla="*/ 21 h 118"/>
                  <a:gd name="T16" fmla="*/ 1895 w 348"/>
                  <a:gd name="T17" fmla="*/ 0 h 118"/>
                  <a:gd name="T18" fmla="*/ 1908 w 348"/>
                  <a:gd name="T19" fmla="*/ 0 h 118"/>
                  <a:gd name="T20" fmla="*/ 1813 w 348"/>
                  <a:gd name="T21" fmla="*/ 35 h 118"/>
                  <a:gd name="T22" fmla="*/ 63 w 348"/>
                  <a:gd name="T23" fmla="*/ 248 h 118"/>
                  <a:gd name="T24" fmla="*/ 0 w 348"/>
                  <a:gd name="T25" fmla="*/ 248 h 1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8" h="118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20" y="76"/>
                      <a:pt x="63" y="101"/>
                      <a:pt x="99" y="107"/>
                    </a:cubicBezTo>
                    <a:cubicBezTo>
                      <a:pt x="161" y="118"/>
                      <a:pt x="222" y="91"/>
                      <a:pt x="259" y="85"/>
                    </a:cubicBezTo>
                    <a:cubicBezTo>
                      <a:pt x="286" y="78"/>
                      <a:pt x="341" y="64"/>
                      <a:pt x="344" y="58"/>
                    </a:cubicBezTo>
                    <a:cubicBezTo>
                      <a:pt x="347" y="52"/>
                      <a:pt x="348" y="44"/>
                      <a:pt x="348" y="44"/>
                    </a:cubicBezTo>
                    <a:cubicBezTo>
                      <a:pt x="348" y="44"/>
                      <a:pt x="347" y="44"/>
                      <a:pt x="345" y="42"/>
                    </a:cubicBezTo>
                    <a:cubicBezTo>
                      <a:pt x="255" y="43"/>
                      <a:pt x="147" y="18"/>
                      <a:pt x="121" y="1"/>
                    </a:cubicBezTo>
                    <a:cubicBezTo>
                      <a:pt x="121" y="1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2" y="0"/>
                    </a:cubicBezTo>
                    <a:cubicBezTo>
                      <a:pt x="120" y="1"/>
                      <a:pt x="118" y="1"/>
                      <a:pt x="116" y="2"/>
                    </a:cubicBezTo>
                    <a:cubicBezTo>
                      <a:pt x="79" y="18"/>
                      <a:pt x="39" y="21"/>
                      <a:pt x="4" y="13"/>
                    </a:cubicBezTo>
                    <a:cubicBezTo>
                      <a:pt x="0" y="13"/>
                      <a:pt x="0" y="13"/>
                      <a:pt x="0" y="1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7" name="Freeform 593">
                <a:extLst>
                  <a:ext uri="{FF2B5EF4-FFF2-40B4-BE49-F238E27FC236}">
                    <a16:creationId xmlns:a16="http://schemas.microsoft.com/office/drawing/2014/main" id="{BAFA436B-BA42-4C82-9DF4-C3C2D1C34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669"/>
                <a:ext cx="175" cy="179"/>
              </a:xfrm>
              <a:custGeom>
                <a:avLst/>
                <a:gdLst>
                  <a:gd name="T0" fmla="*/ 0 w 70"/>
                  <a:gd name="T1" fmla="*/ 1277 h 67"/>
                  <a:gd name="T2" fmla="*/ 1095 w 70"/>
                  <a:gd name="T3" fmla="*/ 671 h 67"/>
                  <a:gd name="T4" fmla="*/ 1095 w 70"/>
                  <a:gd name="T5" fmla="*/ 649 h 67"/>
                  <a:gd name="T6" fmla="*/ 20 w 70"/>
                  <a:gd name="T7" fmla="*/ 0 h 67"/>
                  <a:gd name="T8" fmla="*/ 0 w 70"/>
                  <a:gd name="T9" fmla="*/ 0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67">
                    <a:moveTo>
                      <a:pt x="0" y="67"/>
                    </a:moveTo>
                    <a:cubicBezTo>
                      <a:pt x="22" y="60"/>
                      <a:pt x="70" y="53"/>
                      <a:pt x="70" y="35"/>
                    </a:cubicBezTo>
                    <a:cubicBezTo>
                      <a:pt x="70" y="35"/>
                      <a:pt x="70" y="35"/>
                      <a:pt x="70" y="34"/>
                    </a:cubicBezTo>
                    <a:cubicBezTo>
                      <a:pt x="42" y="24"/>
                      <a:pt x="15" y="8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8" name="Freeform 594">
                <a:extLst>
                  <a:ext uri="{FF2B5EF4-FFF2-40B4-BE49-F238E27FC236}">
                    <a16:creationId xmlns:a16="http://schemas.microsoft.com/office/drawing/2014/main" id="{F9178C9F-6FF5-4AA7-AC33-CA0C0AD7A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661"/>
                <a:ext cx="1088" cy="387"/>
              </a:xfrm>
              <a:custGeom>
                <a:avLst/>
                <a:gdLst>
                  <a:gd name="T0" fmla="*/ 4567 w 435"/>
                  <a:gd name="T1" fmla="*/ 0 h 145"/>
                  <a:gd name="T2" fmla="*/ 4555 w 435"/>
                  <a:gd name="T3" fmla="*/ 0 h 145"/>
                  <a:gd name="T4" fmla="*/ 3334 w 435"/>
                  <a:gd name="T5" fmla="*/ 435 h 145"/>
                  <a:gd name="T6" fmla="*/ 833 w 435"/>
                  <a:gd name="T7" fmla="*/ 854 h 145"/>
                  <a:gd name="T8" fmla="*/ 375 w 435"/>
                  <a:gd name="T9" fmla="*/ 705 h 145"/>
                  <a:gd name="T10" fmla="*/ 375 w 435"/>
                  <a:gd name="T11" fmla="*/ 705 h 145"/>
                  <a:gd name="T12" fmla="*/ 375 w 435"/>
                  <a:gd name="T13" fmla="*/ 721 h 145"/>
                  <a:gd name="T14" fmla="*/ 0 w 435"/>
                  <a:gd name="T15" fmla="*/ 1084 h 145"/>
                  <a:gd name="T16" fmla="*/ 3504 w 435"/>
                  <a:gd name="T17" fmla="*/ 2664 h 145"/>
                  <a:gd name="T18" fmla="*/ 6601 w 435"/>
                  <a:gd name="T19" fmla="*/ 1754 h 145"/>
                  <a:gd name="T20" fmla="*/ 6806 w 435"/>
                  <a:gd name="T21" fmla="*/ 1468 h 145"/>
                  <a:gd name="T22" fmla="*/ 4567 w 435"/>
                  <a:gd name="T23" fmla="*/ 0 h 1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" h="145">
                    <a:moveTo>
                      <a:pt x="292" y="0"/>
                    </a:moveTo>
                    <a:cubicBezTo>
                      <a:pt x="291" y="0"/>
                      <a:pt x="291" y="0"/>
                      <a:pt x="291" y="0"/>
                    </a:cubicBezTo>
                    <a:cubicBezTo>
                      <a:pt x="276" y="7"/>
                      <a:pt x="235" y="17"/>
                      <a:pt x="213" y="23"/>
                    </a:cubicBezTo>
                    <a:cubicBezTo>
                      <a:pt x="176" y="29"/>
                      <a:pt x="115" y="56"/>
                      <a:pt x="53" y="45"/>
                    </a:cubicBezTo>
                    <a:cubicBezTo>
                      <a:pt x="44" y="44"/>
                      <a:pt x="34" y="41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47"/>
                      <a:pt x="13" y="53"/>
                      <a:pt x="0" y="57"/>
                    </a:cubicBezTo>
                    <a:cubicBezTo>
                      <a:pt x="27" y="77"/>
                      <a:pt x="172" y="145"/>
                      <a:pt x="224" y="140"/>
                    </a:cubicBezTo>
                    <a:cubicBezTo>
                      <a:pt x="277" y="136"/>
                      <a:pt x="402" y="109"/>
                      <a:pt x="422" y="92"/>
                    </a:cubicBezTo>
                    <a:cubicBezTo>
                      <a:pt x="428" y="87"/>
                      <a:pt x="432" y="82"/>
                      <a:pt x="435" y="77"/>
                    </a:cubicBezTo>
                    <a:cubicBezTo>
                      <a:pt x="393" y="61"/>
                      <a:pt x="322" y="27"/>
                      <a:pt x="29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9" name="Freeform 595">
                <a:extLst>
                  <a:ext uri="{FF2B5EF4-FFF2-40B4-BE49-F238E27FC236}">
                    <a16:creationId xmlns:a16="http://schemas.microsoft.com/office/drawing/2014/main" id="{189BCBFF-C81F-4478-8A7C-F27F9E62A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813"/>
                <a:ext cx="595" cy="499"/>
              </a:xfrm>
              <a:custGeom>
                <a:avLst/>
                <a:gdLst>
                  <a:gd name="T0" fmla="*/ 0 w 238"/>
                  <a:gd name="T1" fmla="*/ 3554 h 187"/>
                  <a:gd name="T2" fmla="*/ 3500 w 238"/>
                  <a:gd name="T3" fmla="*/ 2223 h 187"/>
                  <a:gd name="T4" fmla="*/ 3645 w 238"/>
                  <a:gd name="T5" fmla="*/ 1502 h 187"/>
                  <a:gd name="T6" fmla="*/ 720 w 238"/>
                  <a:gd name="T7" fmla="*/ 0 h 187"/>
                  <a:gd name="T8" fmla="*/ 0 w 238"/>
                  <a:gd name="T9" fmla="*/ 248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187">
                    <a:moveTo>
                      <a:pt x="0" y="187"/>
                    </a:moveTo>
                    <a:cubicBezTo>
                      <a:pt x="52" y="187"/>
                      <a:pt x="201" y="132"/>
                      <a:pt x="224" y="117"/>
                    </a:cubicBezTo>
                    <a:cubicBezTo>
                      <a:pt x="238" y="107"/>
                      <a:pt x="237" y="91"/>
                      <a:pt x="233" y="79"/>
                    </a:cubicBezTo>
                    <a:cubicBezTo>
                      <a:pt x="169" y="65"/>
                      <a:pt x="68" y="17"/>
                      <a:pt x="46" y="0"/>
                    </a:cubicBezTo>
                    <a:cubicBezTo>
                      <a:pt x="31" y="5"/>
                      <a:pt x="12" y="9"/>
                      <a:pt x="0" y="1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0" name="Freeform 596">
                <a:extLst>
                  <a:ext uri="{FF2B5EF4-FFF2-40B4-BE49-F238E27FC236}">
                    <a16:creationId xmlns:a16="http://schemas.microsoft.com/office/drawing/2014/main" id="{F702022E-E0E2-41FB-BEAD-BCC54C921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099"/>
                <a:ext cx="1243" cy="421"/>
              </a:xfrm>
              <a:custGeom>
                <a:avLst/>
                <a:gdLst>
                  <a:gd name="T0" fmla="*/ 33 w 497"/>
                  <a:gd name="T1" fmla="*/ 1513 h 158"/>
                  <a:gd name="T2" fmla="*/ 2426 w 497"/>
                  <a:gd name="T3" fmla="*/ 2763 h 158"/>
                  <a:gd name="T4" fmla="*/ 2771 w 497"/>
                  <a:gd name="T5" fmla="*/ 2990 h 158"/>
                  <a:gd name="T6" fmla="*/ 2771 w 497"/>
                  <a:gd name="T7" fmla="*/ 2968 h 158"/>
                  <a:gd name="T8" fmla="*/ 2814 w 497"/>
                  <a:gd name="T9" fmla="*/ 2931 h 158"/>
                  <a:gd name="T10" fmla="*/ 5410 w 497"/>
                  <a:gd name="T11" fmla="*/ 2422 h 158"/>
                  <a:gd name="T12" fmla="*/ 6255 w 497"/>
                  <a:gd name="T13" fmla="*/ 2649 h 158"/>
                  <a:gd name="T14" fmla="*/ 7776 w 497"/>
                  <a:gd name="T15" fmla="*/ 1966 h 158"/>
                  <a:gd name="T16" fmla="*/ 6443 w 497"/>
                  <a:gd name="T17" fmla="*/ 1100 h 158"/>
                  <a:gd name="T18" fmla="*/ 3504 w 497"/>
                  <a:gd name="T19" fmla="*/ 192 h 158"/>
                  <a:gd name="T20" fmla="*/ 0 w 497"/>
                  <a:gd name="T21" fmla="*/ 1513 h 1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7" h="158">
                    <a:moveTo>
                      <a:pt x="2" y="80"/>
                    </a:moveTo>
                    <a:cubicBezTo>
                      <a:pt x="35" y="95"/>
                      <a:pt x="114" y="131"/>
                      <a:pt x="155" y="146"/>
                    </a:cubicBezTo>
                    <a:cubicBezTo>
                      <a:pt x="164" y="150"/>
                      <a:pt x="172" y="154"/>
                      <a:pt x="177" y="158"/>
                    </a:cubicBezTo>
                    <a:cubicBezTo>
                      <a:pt x="177" y="157"/>
                      <a:pt x="177" y="157"/>
                      <a:pt x="177" y="157"/>
                    </a:cubicBezTo>
                    <a:cubicBezTo>
                      <a:pt x="180" y="155"/>
                      <a:pt x="180" y="155"/>
                      <a:pt x="180" y="155"/>
                    </a:cubicBezTo>
                    <a:cubicBezTo>
                      <a:pt x="210" y="144"/>
                      <a:pt x="298" y="123"/>
                      <a:pt x="346" y="128"/>
                    </a:cubicBezTo>
                    <a:cubicBezTo>
                      <a:pt x="360" y="129"/>
                      <a:pt x="379" y="133"/>
                      <a:pt x="400" y="140"/>
                    </a:cubicBezTo>
                    <a:cubicBezTo>
                      <a:pt x="420" y="128"/>
                      <a:pt x="458" y="115"/>
                      <a:pt x="497" y="104"/>
                    </a:cubicBezTo>
                    <a:cubicBezTo>
                      <a:pt x="480" y="93"/>
                      <a:pt x="453" y="78"/>
                      <a:pt x="412" y="58"/>
                    </a:cubicBezTo>
                    <a:cubicBezTo>
                      <a:pt x="328" y="19"/>
                      <a:pt x="251" y="0"/>
                      <a:pt x="224" y="10"/>
                    </a:cubicBezTo>
                    <a:cubicBezTo>
                      <a:pt x="201" y="25"/>
                      <a:pt x="52" y="80"/>
                      <a:pt x="0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1" name="Freeform 597">
                <a:extLst>
                  <a:ext uri="{FF2B5EF4-FFF2-40B4-BE49-F238E27FC236}">
                    <a16:creationId xmlns:a16="http://schemas.microsoft.com/office/drawing/2014/main" id="{8E95F689-C2C5-4281-8E11-8247C2814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848"/>
                <a:ext cx="383" cy="464"/>
              </a:xfrm>
              <a:custGeom>
                <a:avLst/>
                <a:gdLst>
                  <a:gd name="T0" fmla="*/ 2401 w 153"/>
                  <a:gd name="T1" fmla="*/ 0 h 174"/>
                  <a:gd name="T2" fmla="*/ 2401 w 153"/>
                  <a:gd name="T3" fmla="*/ 0 h 174"/>
                  <a:gd name="T4" fmla="*/ 2401 w 153"/>
                  <a:gd name="T5" fmla="*/ 0 h 174"/>
                  <a:gd name="T6" fmla="*/ 613 w 153"/>
                  <a:gd name="T7" fmla="*/ 320 h 174"/>
                  <a:gd name="T8" fmla="*/ 175 w 153"/>
                  <a:gd name="T9" fmla="*/ 136 h 174"/>
                  <a:gd name="T10" fmla="*/ 0 w 153"/>
                  <a:gd name="T11" fmla="*/ 376 h 174"/>
                  <a:gd name="T12" fmla="*/ 20 w 153"/>
                  <a:gd name="T13" fmla="*/ 397 h 174"/>
                  <a:gd name="T14" fmla="*/ 2381 w 153"/>
                  <a:gd name="T15" fmla="*/ 3299 h 174"/>
                  <a:gd name="T16" fmla="*/ 2401 w 153"/>
                  <a:gd name="T17" fmla="*/ 3299 h 1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74">
                    <a:moveTo>
                      <a:pt x="153" y="0"/>
                    </a:move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43" y="2"/>
                      <a:pt x="60" y="21"/>
                      <a:pt x="39" y="17"/>
                    </a:cubicBezTo>
                    <a:cubicBezTo>
                      <a:pt x="34" y="16"/>
                      <a:pt x="24" y="12"/>
                      <a:pt x="11" y="7"/>
                    </a:cubicBezTo>
                    <a:cubicBezTo>
                      <a:pt x="8" y="12"/>
                      <a:pt x="4" y="16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34"/>
                      <a:pt x="106" y="170"/>
                      <a:pt x="152" y="174"/>
                    </a:cubicBezTo>
                    <a:cubicBezTo>
                      <a:pt x="153" y="174"/>
                      <a:pt x="153" y="174"/>
                      <a:pt x="153" y="174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2" name="Freeform 598">
                <a:extLst>
                  <a:ext uri="{FF2B5EF4-FFF2-40B4-BE49-F238E27FC236}">
                    <a16:creationId xmlns:a16="http://schemas.microsoft.com/office/drawing/2014/main" id="{270C1957-DCC6-44DF-B514-BC61D5B8B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920"/>
                <a:ext cx="918" cy="456"/>
              </a:xfrm>
              <a:custGeom>
                <a:avLst/>
                <a:gdLst>
                  <a:gd name="T0" fmla="*/ 5743 w 367"/>
                  <a:gd name="T1" fmla="*/ 2653 h 171"/>
                  <a:gd name="T2" fmla="*/ 3817 w 367"/>
                  <a:gd name="T3" fmla="*/ 227 h 171"/>
                  <a:gd name="T4" fmla="*/ 3742 w 367"/>
                  <a:gd name="T5" fmla="*/ 149 h 171"/>
                  <a:gd name="T6" fmla="*/ 3504 w 367"/>
                  <a:gd name="T7" fmla="*/ 0 h 171"/>
                  <a:gd name="T8" fmla="*/ 533 w 367"/>
                  <a:gd name="T9" fmla="*/ 819 h 171"/>
                  <a:gd name="T10" fmla="*/ 125 w 367"/>
                  <a:gd name="T11" fmla="*/ 797 h 171"/>
                  <a:gd name="T12" fmla="*/ 0 w 367"/>
                  <a:gd name="T13" fmla="*/ 1024 h 171"/>
                  <a:gd name="T14" fmla="*/ 158 w 367"/>
                  <a:gd name="T15" fmla="*/ 1400 h 171"/>
                  <a:gd name="T16" fmla="*/ 2754 w 367"/>
                  <a:gd name="T17" fmla="*/ 2368 h 171"/>
                  <a:gd name="T18" fmla="*/ 4085 w 367"/>
                  <a:gd name="T19" fmla="*/ 3243 h 171"/>
                  <a:gd name="T20" fmla="*/ 5663 w 367"/>
                  <a:gd name="T21" fmla="*/ 2867 h 171"/>
                  <a:gd name="T22" fmla="*/ 5743 w 367"/>
                  <a:gd name="T23" fmla="*/ 2653 h 1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7" h="171">
                    <a:moveTo>
                      <a:pt x="367" y="140"/>
                    </a:moveTo>
                    <a:cubicBezTo>
                      <a:pt x="326" y="118"/>
                      <a:pt x="267" y="45"/>
                      <a:pt x="244" y="12"/>
                    </a:cubicBezTo>
                    <a:cubicBezTo>
                      <a:pt x="239" y="8"/>
                      <a:pt x="239" y="8"/>
                      <a:pt x="239" y="8"/>
                    </a:cubicBezTo>
                    <a:cubicBezTo>
                      <a:pt x="239" y="8"/>
                      <a:pt x="236" y="1"/>
                      <a:pt x="224" y="0"/>
                    </a:cubicBezTo>
                    <a:cubicBezTo>
                      <a:pt x="189" y="17"/>
                      <a:pt x="82" y="39"/>
                      <a:pt x="34" y="43"/>
                    </a:cubicBezTo>
                    <a:cubicBezTo>
                      <a:pt x="27" y="44"/>
                      <a:pt x="18" y="43"/>
                      <a:pt x="8" y="42"/>
                    </a:cubicBezTo>
                    <a:cubicBezTo>
                      <a:pt x="3" y="46"/>
                      <a:pt x="0" y="49"/>
                      <a:pt x="0" y="54"/>
                    </a:cubicBezTo>
                    <a:cubicBezTo>
                      <a:pt x="1" y="60"/>
                      <a:pt x="1" y="70"/>
                      <a:pt x="10" y="74"/>
                    </a:cubicBezTo>
                    <a:cubicBezTo>
                      <a:pt x="46" y="75"/>
                      <a:pt x="109" y="94"/>
                      <a:pt x="176" y="125"/>
                    </a:cubicBezTo>
                    <a:cubicBezTo>
                      <a:pt x="217" y="145"/>
                      <a:pt x="244" y="160"/>
                      <a:pt x="261" y="171"/>
                    </a:cubicBezTo>
                    <a:cubicBezTo>
                      <a:pt x="298" y="160"/>
                      <a:pt x="336" y="156"/>
                      <a:pt x="362" y="151"/>
                    </a:cubicBezTo>
                    <a:cubicBezTo>
                      <a:pt x="364" y="149"/>
                      <a:pt x="367" y="146"/>
                      <a:pt x="367" y="14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3" name="Freeform 599">
                <a:extLst>
                  <a:ext uri="{FF2B5EF4-FFF2-40B4-BE49-F238E27FC236}">
                    <a16:creationId xmlns:a16="http://schemas.microsoft.com/office/drawing/2014/main" id="{5A542745-0F9E-4143-87BA-A441B4484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563"/>
                <a:ext cx="701" cy="341"/>
              </a:xfrm>
              <a:custGeom>
                <a:avLst/>
                <a:gdLst>
                  <a:gd name="T0" fmla="*/ 4394 w 280"/>
                  <a:gd name="T1" fmla="*/ 759 h 128"/>
                  <a:gd name="T2" fmla="*/ 3485 w 280"/>
                  <a:gd name="T3" fmla="*/ 136 h 128"/>
                  <a:gd name="T4" fmla="*/ 3109 w 280"/>
                  <a:gd name="T5" fmla="*/ 21 h 128"/>
                  <a:gd name="T6" fmla="*/ 1021 w 280"/>
                  <a:gd name="T7" fmla="*/ 205 h 128"/>
                  <a:gd name="T8" fmla="*/ 33 w 280"/>
                  <a:gd name="T9" fmla="*/ 320 h 128"/>
                  <a:gd name="T10" fmla="*/ 83 w 280"/>
                  <a:gd name="T11" fmla="*/ 362 h 128"/>
                  <a:gd name="T12" fmla="*/ 20 w 280"/>
                  <a:gd name="T13" fmla="*/ 623 h 128"/>
                  <a:gd name="T14" fmla="*/ 145 w 280"/>
                  <a:gd name="T15" fmla="*/ 930 h 128"/>
                  <a:gd name="T16" fmla="*/ 2606 w 280"/>
                  <a:gd name="T17" fmla="*/ 2342 h 128"/>
                  <a:gd name="T18" fmla="*/ 4394 w 280"/>
                  <a:gd name="T19" fmla="*/ 2022 h 1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0" h="128">
                    <a:moveTo>
                      <a:pt x="280" y="40"/>
                    </a:moveTo>
                    <a:cubicBezTo>
                      <a:pt x="273" y="37"/>
                      <a:pt x="250" y="27"/>
                      <a:pt x="222" y="7"/>
                    </a:cubicBezTo>
                    <a:cubicBezTo>
                      <a:pt x="219" y="4"/>
                      <a:pt x="203" y="0"/>
                      <a:pt x="198" y="1"/>
                    </a:cubicBezTo>
                    <a:cubicBezTo>
                      <a:pt x="169" y="4"/>
                      <a:pt x="120" y="0"/>
                      <a:pt x="65" y="11"/>
                    </a:cubicBezTo>
                    <a:cubicBezTo>
                      <a:pt x="46" y="15"/>
                      <a:pt x="25" y="17"/>
                      <a:pt x="2" y="17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19"/>
                      <a:pt x="4" y="27"/>
                      <a:pt x="1" y="33"/>
                    </a:cubicBezTo>
                    <a:cubicBezTo>
                      <a:pt x="0" y="34"/>
                      <a:pt x="4" y="45"/>
                      <a:pt x="9" y="49"/>
                    </a:cubicBezTo>
                    <a:cubicBezTo>
                      <a:pt x="56" y="81"/>
                      <a:pt x="147" y="120"/>
                      <a:pt x="166" y="124"/>
                    </a:cubicBezTo>
                    <a:cubicBezTo>
                      <a:pt x="187" y="128"/>
                      <a:pt x="270" y="109"/>
                      <a:pt x="280" y="107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4" name="Freeform 600">
                <a:extLst>
                  <a:ext uri="{FF2B5EF4-FFF2-40B4-BE49-F238E27FC236}">
                    <a16:creationId xmlns:a16="http://schemas.microsoft.com/office/drawing/2014/main" id="{4F0EBA89-5007-4B85-8539-AA3A8EFE7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312"/>
                <a:ext cx="521" cy="488"/>
              </a:xfrm>
              <a:custGeom>
                <a:avLst/>
                <a:gdLst>
                  <a:gd name="T0" fmla="*/ 3269 w 208"/>
                  <a:gd name="T1" fmla="*/ 0 h 183"/>
                  <a:gd name="T2" fmla="*/ 20 w 208"/>
                  <a:gd name="T3" fmla="*/ 989 h 183"/>
                  <a:gd name="T4" fmla="*/ 113 w 208"/>
                  <a:gd name="T5" fmla="*/ 1272 h 183"/>
                  <a:gd name="T6" fmla="*/ 1984 w 208"/>
                  <a:gd name="T7" fmla="*/ 2411 h 183"/>
                  <a:gd name="T8" fmla="*/ 2139 w 208"/>
                  <a:gd name="T9" fmla="*/ 2616 h 183"/>
                  <a:gd name="T10" fmla="*/ 2685 w 208"/>
                  <a:gd name="T11" fmla="*/ 2936 h 183"/>
                  <a:gd name="T12" fmla="*/ 3269 w 208"/>
                  <a:gd name="T13" fmla="*/ 3469 h 1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183">
                    <a:moveTo>
                      <a:pt x="208" y="0"/>
                    </a:moveTo>
                    <a:cubicBezTo>
                      <a:pt x="175" y="4"/>
                      <a:pt x="58" y="26"/>
                      <a:pt x="1" y="52"/>
                    </a:cubicBezTo>
                    <a:cubicBezTo>
                      <a:pt x="0" y="52"/>
                      <a:pt x="0" y="63"/>
                      <a:pt x="7" y="67"/>
                    </a:cubicBezTo>
                    <a:cubicBezTo>
                      <a:pt x="54" y="84"/>
                      <a:pt x="106" y="108"/>
                      <a:pt x="126" y="127"/>
                    </a:cubicBezTo>
                    <a:cubicBezTo>
                      <a:pt x="131" y="131"/>
                      <a:pt x="134" y="135"/>
                      <a:pt x="136" y="138"/>
                    </a:cubicBezTo>
                    <a:cubicBezTo>
                      <a:pt x="150" y="141"/>
                      <a:pt x="161" y="147"/>
                      <a:pt x="171" y="155"/>
                    </a:cubicBezTo>
                    <a:cubicBezTo>
                      <a:pt x="196" y="173"/>
                      <a:pt x="207" y="182"/>
                      <a:pt x="208" y="18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5" name="Freeform 601">
                <a:extLst>
                  <a:ext uri="{FF2B5EF4-FFF2-40B4-BE49-F238E27FC236}">
                    <a16:creationId xmlns:a16="http://schemas.microsoft.com/office/drawing/2014/main" id="{871C429C-8075-4013-ACCC-576B1FE8F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429"/>
                <a:ext cx="905" cy="403"/>
              </a:xfrm>
              <a:custGeom>
                <a:avLst/>
                <a:gdLst>
                  <a:gd name="T0" fmla="*/ 33 w 362"/>
                  <a:gd name="T1" fmla="*/ 777 h 151"/>
                  <a:gd name="T2" fmla="*/ 125 w 362"/>
                  <a:gd name="T3" fmla="*/ 913 h 151"/>
                  <a:gd name="T4" fmla="*/ 333 w 362"/>
                  <a:gd name="T5" fmla="*/ 1062 h 151"/>
                  <a:gd name="T6" fmla="*/ 520 w 362"/>
                  <a:gd name="T7" fmla="*/ 1062 h 151"/>
                  <a:gd name="T8" fmla="*/ 3063 w 362"/>
                  <a:gd name="T9" fmla="*/ 2872 h 151"/>
                  <a:gd name="T10" fmla="*/ 3063 w 362"/>
                  <a:gd name="T11" fmla="*/ 2872 h 151"/>
                  <a:gd name="T12" fmla="*/ 4550 w 362"/>
                  <a:gd name="T13" fmla="*/ 2074 h 151"/>
                  <a:gd name="T14" fmla="*/ 5500 w 362"/>
                  <a:gd name="T15" fmla="*/ 1753 h 151"/>
                  <a:gd name="T16" fmla="*/ 5583 w 362"/>
                  <a:gd name="T17" fmla="*/ 1580 h 151"/>
                  <a:gd name="T18" fmla="*/ 2533 w 362"/>
                  <a:gd name="T19" fmla="*/ 77 h 151"/>
                  <a:gd name="T20" fmla="*/ 95 w 362"/>
                  <a:gd name="T21" fmla="*/ 534 h 151"/>
                  <a:gd name="T22" fmla="*/ 33 w 362"/>
                  <a:gd name="T23" fmla="*/ 777 h 1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2" h="151">
                    <a:moveTo>
                      <a:pt x="2" y="41"/>
                    </a:moveTo>
                    <a:cubicBezTo>
                      <a:pt x="5" y="43"/>
                      <a:pt x="7" y="45"/>
                      <a:pt x="8" y="48"/>
                    </a:cubicBezTo>
                    <a:cubicBezTo>
                      <a:pt x="13" y="54"/>
                      <a:pt x="20" y="56"/>
                      <a:pt x="21" y="56"/>
                    </a:cubicBezTo>
                    <a:cubicBezTo>
                      <a:pt x="25" y="55"/>
                      <a:pt x="29" y="55"/>
                      <a:pt x="33" y="56"/>
                    </a:cubicBezTo>
                    <a:cubicBezTo>
                      <a:pt x="78" y="63"/>
                      <a:pt x="163" y="139"/>
                      <a:pt x="196" y="151"/>
                    </a:cubicBezTo>
                    <a:cubicBezTo>
                      <a:pt x="196" y="151"/>
                      <a:pt x="196" y="151"/>
                      <a:pt x="196" y="151"/>
                    </a:cubicBezTo>
                    <a:cubicBezTo>
                      <a:pt x="214" y="138"/>
                      <a:pt x="249" y="130"/>
                      <a:pt x="291" y="109"/>
                    </a:cubicBezTo>
                    <a:cubicBezTo>
                      <a:pt x="315" y="96"/>
                      <a:pt x="335" y="92"/>
                      <a:pt x="352" y="92"/>
                    </a:cubicBezTo>
                    <a:cubicBezTo>
                      <a:pt x="357" y="92"/>
                      <a:pt x="362" y="87"/>
                      <a:pt x="357" y="83"/>
                    </a:cubicBezTo>
                    <a:cubicBezTo>
                      <a:pt x="324" y="52"/>
                      <a:pt x="210" y="8"/>
                      <a:pt x="162" y="4"/>
                    </a:cubicBezTo>
                    <a:cubicBezTo>
                      <a:pt x="118" y="0"/>
                      <a:pt x="42" y="17"/>
                      <a:pt x="6" y="28"/>
                    </a:cubicBezTo>
                    <a:cubicBezTo>
                      <a:pt x="2" y="29"/>
                      <a:pt x="0" y="38"/>
                      <a:pt x="2" y="4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6" name="Freeform 602">
                <a:extLst>
                  <a:ext uri="{FF2B5EF4-FFF2-40B4-BE49-F238E27FC236}">
                    <a16:creationId xmlns:a16="http://schemas.microsoft.com/office/drawing/2014/main" id="{90CC7339-1F4C-4ECC-B17A-FB19FD8C8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312"/>
                <a:ext cx="1101" cy="328"/>
              </a:xfrm>
              <a:custGeom>
                <a:avLst/>
                <a:gdLst>
                  <a:gd name="T0" fmla="*/ 6644 w 440"/>
                  <a:gd name="T1" fmla="*/ 1195 h 123"/>
                  <a:gd name="T2" fmla="*/ 4422 w 440"/>
                  <a:gd name="T3" fmla="*/ 171 h 123"/>
                  <a:gd name="T4" fmla="*/ 4014 w 440"/>
                  <a:gd name="T5" fmla="*/ 93 h 123"/>
                  <a:gd name="T6" fmla="*/ 3100 w 440"/>
                  <a:gd name="T7" fmla="*/ 739 h 123"/>
                  <a:gd name="T8" fmla="*/ 1251 w 440"/>
                  <a:gd name="T9" fmla="*/ 888 h 123"/>
                  <a:gd name="T10" fmla="*/ 488 w 440"/>
                  <a:gd name="T11" fmla="*/ 832 h 123"/>
                  <a:gd name="T12" fmla="*/ 533 w 440"/>
                  <a:gd name="T13" fmla="*/ 853 h 123"/>
                  <a:gd name="T14" fmla="*/ 533 w 440"/>
                  <a:gd name="T15" fmla="*/ 888 h 123"/>
                  <a:gd name="T16" fmla="*/ 488 w 440"/>
                  <a:gd name="T17" fmla="*/ 947 h 123"/>
                  <a:gd name="T18" fmla="*/ 470 w 440"/>
                  <a:gd name="T19" fmla="*/ 947 h 123"/>
                  <a:gd name="T20" fmla="*/ 438 w 440"/>
                  <a:gd name="T21" fmla="*/ 989 h 123"/>
                  <a:gd name="T22" fmla="*/ 425 w 440"/>
                  <a:gd name="T23" fmla="*/ 1003 h 123"/>
                  <a:gd name="T24" fmla="*/ 375 w 440"/>
                  <a:gd name="T25" fmla="*/ 1045 h 123"/>
                  <a:gd name="T26" fmla="*/ 363 w 440"/>
                  <a:gd name="T27" fmla="*/ 1045 h 123"/>
                  <a:gd name="T28" fmla="*/ 300 w 440"/>
                  <a:gd name="T29" fmla="*/ 1101 h 123"/>
                  <a:gd name="T30" fmla="*/ 300 w 440"/>
                  <a:gd name="T31" fmla="*/ 1101 h 123"/>
                  <a:gd name="T32" fmla="*/ 220 w 440"/>
                  <a:gd name="T33" fmla="*/ 1160 h 123"/>
                  <a:gd name="T34" fmla="*/ 208 w 440"/>
                  <a:gd name="T35" fmla="*/ 1160 h 123"/>
                  <a:gd name="T36" fmla="*/ 125 w 440"/>
                  <a:gd name="T37" fmla="*/ 1443 h 123"/>
                  <a:gd name="T38" fmla="*/ 4434 w 440"/>
                  <a:gd name="T39" fmla="*/ 1992 h 123"/>
                  <a:gd name="T40" fmla="*/ 6719 w 440"/>
                  <a:gd name="T41" fmla="*/ 1741 h 123"/>
                  <a:gd name="T42" fmla="*/ 6874 w 440"/>
                  <a:gd name="T43" fmla="*/ 1459 h 123"/>
                  <a:gd name="T44" fmla="*/ 6644 w 440"/>
                  <a:gd name="T45" fmla="*/ 1195 h 1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40" h="123">
                    <a:moveTo>
                      <a:pt x="424" y="63"/>
                    </a:moveTo>
                    <a:cubicBezTo>
                      <a:pt x="374" y="49"/>
                      <a:pt x="314" y="29"/>
                      <a:pt x="282" y="9"/>
                    </a:cubicBezTo>
                    <a:cubicBezTo>
                      <a:pt x="280" y="8"/>
                      <a:pt x="267" y="0"/>
                      <a:pt x="256" y="5"/>
                    </a:cubicBezTo>
                    <a:cubicBezTo>
                      <a:pt x="244" y="16"/>
                      <a:pt x="220" y="36"/>
                      <a:pt x="198" y="39"/>
                    </a:cubicBezTo>
                    <a:cubicBezTo>
                      <a:pt x="169" y="43"/>
                      <a:pt x="169" y="47"/>
                      <a:pt x="80" y="47"/>
                    </a:cubicBezTo>
                    <a:cubicBezTo>
                      <a:pt x="63" y="47"/>
                      <a:pt x="46" y="46"/>
                      <a:pt x="31" y="44"/>
                    </a:cubicBezTo>
                    <a:cubicBezTo>
                      <a:pt x="32" y="45"/>
                      <a:pt x="33" y="45"/>
                      <a:pt x="34" y="45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8"/>
                      <a:pt x="32" y="49"/>
                      <a:pt x="31" y="50"/>
                    </a:cubicBezTo>
                    <a:cubicBezTo>
                      <a:pt x="31" y="50"/>
                      <a:pt x="31" y="50"/>
                      <a:pt x="30" y="50"/>
                    </a:cubicBezTo>
                    <a:cubicBezTo>
                      <a:pt x="30" y="51"/>
                      <a:pt x="29" y="52"/>
                      <a:pt x="28" y="52"/>
                    </a:cubicBezTo>
                    <a:cubicBezTo>
                      <a:pt x="28" y="52"/>
                      <a:pt x="27" y="53"/>
                      <a:pt x="27" y="53"/>
                    </a:cubicBezTo>
                    <a:cubicBezTo>
                      <a:pt x="26" y="54"/>
                      <a:pt x="25" y="54"/>
                      <a:pt x="24" y="55"/>
                    </a:cubicBezTo>
                    <a:cubicBezTo>
                      <a:pt x="24" y="55"/>
                      <a:pt x="23" y="55"/>
                      <a:pt x="23" y="55"/>
                    </a:cubicBezTo>
                    <a:cubicBezTo>
                      <a:pt x="22" y="56"/>
                      <a:pt x="20" y="57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7" y="59"/>
                      <a:pt x="16" y="60"/>
                      <a:pt x="14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1" y="62"/>
                      <a:pt x="0" y="72"/>
                      <a:pt x="8" y="76"/>
                    </a:cubicBezTo>
                    <a:cubicBezTo>
                      <a:pt x="57" y="96"/>
                      <a:pt x="199" y="123"/>
                      <a:pt x="283" y="105"/>
                    </a:cubicBezTo>
                    <a:cubicBezTo>
                      <a:pt x="347" y="92"/>
                      <a:pt x="404" y="99"/>
                      <a:pt x="429" y="92"/>
                    </a:cubicBezTo>
                    <a:cubicBezTo>
                      <a:pt x="436" y="91"/>
                      <a:pt x="438" y="83"/>
                      <a:pt x="439" y="77"/>
                    </a:cubicBezTo>
                    <a:cubicBezTo>
                      <a:pt x="440" y="73"/>
                      <a:pt x="437" y="65"/>
                      <a:pt x="424" y="6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7" name="Freeform 603">
                <a:extLst>
                  <a:ext uri="{FF2B5EF4-FFF2-40B4-BE49-F238E27FC236}">
                    <a16:creationId xmlns:a16="http://schemas.microsoft.com/office/drawing/2014/main" id="{82DE6651-4C7E-4C8C-A090-FC34FEDB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056"/>
                <a:ext cx="242" cy="112"/>
              </a:xfrm>
              <a:custGeom>
                <a:avLst/>
                <a:gdLst>
                  <a:gd name="T0" fmla="*/ 12 w 97"/>
                  <a:gd name="T1" fmla="*/ 627 h 42"/>
                  <a:gd name="T2" fmla="*/ 1494 w 97"/>
                  <a:gd name="T3" fmla="*/ 797 h 42"/>
                  <a:gd name="T4" fmla="*/ 1507 w 97"/>
                  <a:gd name="T5" fmla="*/ 776 h 42"/>
                  <a:gd name="T6" fmla="*/ 0 w 97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42">
                    <a:moveTo>
                      <a:pt x="1" y="33"/>
                    </a:moveTo>
                    <a:cubicBezTo>
                      <a:pt x="25" y="33"/>
                      <a:pt x="62" y="38"/>
                      <a:pt x="96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80" y="40"/>
                      <a:pt x="15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8" name="Freeform 604">
                <a:extLst>
                  <a:ext uri="{FF2B5EF4-FFF2-40B4-BE49-F238E27FC236}">
                    <a16:creationId xmlns:a16="http://schemas.microsoft.com/office/drawing/2014/main" id="{2D0C270E-8A0B-42BD-B0AB-85502EAF1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035"/>
                <a:ext cx="638" cy="128"/>
              </a:xfrm>
              <a:custGeom>
                <a:avLst/>
                <a:gdLst>
                  <a:gd name="T0" fmla="*/ 3993 w 255"/>
                  <a:gd name="T1" fmla="*/ 136 h 48"/>
                  <a:gd name="T2" fmla="*/ 3993 w 255"/>
                  <a:gd name="T3" fmla="*/ 136 h 48"/>
                  <a:gd name="T4" fmla="*/ 1471 w 255"/>
                  <a:gd name="T5" fmla="*/ 205 h 48"/>
                  <a:gd name="T6" fmla="*/ 0 w 255"/>
                  <a:gd name="T7" fmla="*/ 627 h 48"/>
                  <a:gd name="T8" fmla="*/ 1396 w 255"/>
                  <a:gd name="T9" fmla="*/ 875 h 48"/>
                  <a:gd name="T10" fmla="*/ 1439 w 255"/>
                  <a:gd name="T11" fmla="*/ 888 h 48"/>
                  <a:gd name="T12" fmla="*/ 1784 w 255"/>
                  <a:gd name="T13" fmla="*/ 875 h 48"/>
                  <a:gd name="T14" fmla="*/ 3288 w 255"/>
                  <a:gd name="T15" fmla="*/ 739 h 48"/>
                  <a:gd name="T16" fmla="*/ 3993 w 255"/>
                  <a:gd name="T17" fmla="*/ 776 h 48"/>
                  <a:gd name="T18" fmla="*/ 3993 w 255"/>
                  <a:gd name="T19" fmla="*/ 797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5" h="48">
                    <a:moveTo>
                      <a:pt x="255" y="7"/>
                    </a:moveTo>
                    <a:cubicBezTo>
                      <a:pt x="255" y="7"/>
                      <a:pt x="255" y="7"/>
                      <a:pt x="255" y="7"/>
                    </a:cubicBezTo>
                    <a:cubicBezTo>
                      <a:pt x="238" y="0"/>
                      <a:pt x="159" y="0"/>
                      <a:pt x="94" y="11"/>
                    </a:cubicBezTo>
                    <a:cubicBezTo>
                      <a:pt x="60" y="14"/>
                      <a:pt x="18" y="27"/>
                      <a:pt x="0" y="33"/>
                    </a:cubicBezTo>
                    <a:cubicBezTo>
                      <a:pt x="23" y="33"/>
                      <a:pt x="70" y="40"/>
                      <a:pt x="89" y="46"/>
                    </a:cubicBezTo>
                    <a:cubicBezTo>
                      <a:pt x="90" y="46"/>
                      <a:pt x="91" y="47"/>
                      <a:pt x="92" y="47"/>
                    </a:cubicBezTo>
                    <a:cubicBezTo>
                      <a:pt x="100" y="48"/>
                      <a:pt x="107" y="47"/>
                      <a:pt x="114" y="46"/>
                    </a:cubicBezTo>
                    <a:cubicBezTo>
                      <a:pt x="139" y="40"/>
                      <a:pt x="193" y="38"/>
                      <a:pt x="210" y="39"/>
                    </a:cubicBezTo>
                    <a:cubicBezTo>
                      <a:pt x="227" y="40"/>
                      <a:pt x="243" y="41"/>
                      <a:pt x="255" y="41"/>
                    </a:cubicBezTo>
                    <a:cubicBezTo>
                      <a:pt x="255" y="42"/>
                      <a:pt x="255" y="42"/>
                      <a:pt x="255" y="4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9" name="Freeform 605">
                <a:extLst>
                  <a:ext uri="{FF2B5EF4-FFF2-40B4-BE49-F238E27FC236}">
                    <a16:creationId xmlns:a16="http://schemas.microsoft.com/office/drawing/2014/main" id="{08B0B901-160A-4CBA-8E84-4A7B72B2B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072"/>
                <a:ext cx="690" cy="115"/>
              </a:xfrm>
              <a:custGeom>
                <a:avLst/>
                <a:gdLst>
                  <a:gd name="T0" fmla="*/ 1095 w 276"/>
                  <a:gd name="T1" fmla="*/ 671 h 43"/>
                  <a:gd name="T2" fmla="*/ 1083 w 276"/>
                  <a:gd name="T3" fmla="*/ 687 h 43"/>
                  <a:gd name="T4" fmla="*/ 1658 w 276"/>
                  <a:gd name="T5" fmla="*/ 743 h 43"/>
                  <a:gd name="T6" fmla="*/ 2208 w 276"/>
                  <a:gd name="T7" fmla="*/ 786 h 43"/>
                  <a:gd name="T8" fmla="*/ 2158 w 276"/>
                  <a:gd name="T9" fmla="*/ 824 h 43"/>
                  <a:gd name="T10" fmla="*/ 3583 w 276"/>
                  <a:gd name="T11" fmla="*/ 479 h 43"/>
                  <a:gd name="T12" fmla="*/ 4313 w 276"/>
                  <a:gd name="T13" fmla="*/ 380 h 43"/>
                  <a:gd name="T14" fmla="*/ 3083 w 276"/>
                  <a:gd name="T15" fmla="*/ 35 h 43"/>
                  <a:gd name="T16" fmla="*/ 0 w 276"/>
                  <a:gd name="T17" fmla="*/ 94 h 43"/>
                  <a:gd name="T18" fmla="*/ 1095 w 276"/>
                  <a:gd name="T19" fmla="*/ 67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43">
                    <a:moveTo>
                      <a:pt x="70" y="35"/>
                    </a:moveTo>
                    <a:cubicBezTo>
                      <a:pt x="69" y="36"/>
                      <a:pt x="69" y="36"/>
                      <a:pt x="69" y="36"/>
                    </a:cubicBezTo>
                    <a:cubicBezTo>
                      <a:pt x="59" y="34"/>
                      <a:pt x="87" y="38"/>
                      <a:pt x="106" y="39"/>
                    </a:cubicBezTo>
                    <a:cubicBezTo>
                      <a:pt x="126" y="40"/>
                      <a:pt x="143" y="38"/>
                      <a:pt x="141" y="41"/>
                    </a:cubicBezTo>
                    <a:cubicBezTo>
                      <a:pt x="141" y="42"/>
                      <a:pt x="140" y="42"/>
                      <a:pt x="138" y="43"/>
                    </a:cubicBezTo>
                    <a:cubicBezTo>
                      <a:pt x="154" y="35"/>
                      <a:pt x="199" y="30"/>
                      <a:pt x="229" y="25"/>
                    </a:cubicBezTo>
                    <a:cubicBezTo>
                      <a:pt x="244" y="23"/>
                      <a:pt x="260" y="21"/>
                      <a:pt x="276" y="20"/>
                    </a:cubicBezTo>
                    <a:cubicBezTo>
                      <a:pt x="268" y="14"/>
                      <a:pt x="230" y="4"/>
                      <a:pt x="197" y="2"/>
                    </a:cubicBezTo>
                    <a:cubicBezTo>
                      <a:pt x="163" y="0"/>
                      <a:pt x="24" y="0"/>
                      <a:pt x="0" y="5"/>
                    </a:cubicBezTo>
                    <a:cubicBezTo>
                      <a:pt x="25" y="17"/>
                      <a:pt x="58" y="34"/>
                      <a:pt x="70" y="3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0" name="Freeform 606">
                <a:extLst>
                  <a:ext uri="{FF2B5EF4-FFF2-40B4-BE49-F238E27FC236}">
                    <a16:creationId xmlns:a16="http://schemas.microsoft.com/office/drawing/2014/main" id="{BA3E7A55-4B2F-46B6-9B85-4BA31ADBF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027"/>
                <a:ext cx="903" cy="98"/>
              </a:xfrm>
              <a:custGeom>
                <a:avLst/>
                <a:gdLst>
                  <a:gd name="T0" fmla="*/ 5651 w 361"/>
                  <a:gd name="T1" fmla="*/ 260 h 37"/>
                  <a:gd name="T2" fmla="*/ 2804 w 361"/>
                  <a:gd name="T3" fmla="*/ 77 h 37"/>
                  <a:gd name="T4" fmla="*/ 0 w 361"/>
                  <a:gd name="T5" fmla="*/ 336 h 37"/>
                  <a:gd name="T6" fmla="*/ 1926 w 361"/>
                  <a:gd name="T7" fmla="*/ 350 h 37"/>
                  <a:gd name="T8" fmla="*/ 3159 w 361"/>
                  <a:gd name="T9" fmla="*/ 689 h 37"/>
                  <a:gd name="T10" fmla="*/ 4130 w 361"/>
                  <a:gd name="T11" fmla="*/ 667 h 37"/>
                  <a:gd name="T12" fmla="*/ 4210 w 361"/>
                  <a:gd name="T13" fmla="*/ 667 h 37"/>
                  <a:gd name="T14" fmla="*/ 4180 w 361"/>
                  <a:gd name="T15" fmla="*/ 667 h 37"/>
                  <a:gd name="T16" fmla="*/ 5651 w 361"/>
                  <a:gd name="T17" fmla="*/ 26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1" h="37">
                    <a:moveTo>
                      <a:pt x="361" y="14"/>
                    </a:moveTo>
                    <a:cubicBezTo>
                      <a:pt x="331" y="11"/>
                      <a:pt x="238" y="0"/>
                      <a:pt x="179" y="4"/>
                    </a:cubicBezTo>
                    <a:cubicBezTo>
                      <a:pt x="134" y="5"/>
                      <a:pt x="26" y="9"/>
                      <a:pt x="0" y="18"/>
                    </a:cubicBezTo>
                    <a:cubicBezTo>
                      <a:pt x="47" y="17"/>
                      <a:pt x="103" y="18"/>
                      <a:pt x="123" y="19"/>
                    </a:cubicBezTo>
                    <a:cubicBezTo>
                      <a:pt x="156" y="21"/>
                      <a:pt x="194" y="31"/>
                      <a:pt x="202" y="37"/>
                    </a:cubicBezTo>
                    <a:cubicBezTo>
                      <a:pt x="224" y="36"/>
                      <a:pt x="246" y="36"/>
                      <a:pt x="264" y="36"/>
                    </a:cubicBezTo>
                    <a:cubicBezTo>
                      <a:pt x="266" y="36"/>
                      <a:pt x="267" y="36"/>
                      <a:pt x="269" y="36"/>
                    </a:cubicBezTo>
                    <a:cubicBezTo>
                      <a:pt x="268" y="36"/>
                      <a:pt x="268" y="36"/>
                      <a:pt x="267" y="36"/>
                    </a:cubicBezTo>
                    <a:cubicBezTo>
                      <a:pt x="285" y="30"/>
                      <a:pt x="327" y="17"/>
                      <a:pt x="361" y="1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774" name="Freeform 607">
              <a:extLst>
                <a:ext uri="{FF2B5EF4-FFF2-40B4-BE49-F238E27FC236}">
                  <a16:creationId xmlns:a16="http://schemas.microsoft.com/office/drawing/2014/main" id="{E3EC131F-8A36-4C1C-90F6-04CE0D960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144"/>
              <a:ext cx="423" cy="155"/>
            </a:xfrm>
            <a:custGeom>
              <a:avLst/>
              <a:gdLst>
                <a:gd name="T0" fmla="*/ 0 w 169"/>
                <a:gd name="T1" fmla="*/ 1106 h 58"/>
                <a:gd name="T2" fmla="*/ 333 w 169"/>
                <a:gd name="T3" fmla="*/ 1085 h 58"/>
                <a:gd name="T4" fmla="*/ 333 w 169"/>
                <a:gd name="T5" fmla="*/ 1085 h 58"/>
                <a:gd name="T6" fmla="*/ 1805 w 169"/>
                <a:gd name="T7" fmla="*/ 708 h 58"/>
                <a:gd name="T8" fmla="*/ 1960 w 169"/>
                <a:gd name="T9" fmla="*/ 671 h 58"/>
                <a:gd name="T10" fmla="*/ 2568 w 169"/>
                <a:gd name="T11" fmla="*/ 307 h 58"/>
                <a:gd name="T12" fmla="*/ 2568 w 169"/>
                <a:gd name="T13" fmla="*/ 307 h 58"/>
                <a:gd name="T14" fmla="*/ 2618 w 169"/>
                <a:gd name="T15" fmla="*/ 265 h 58"/>
                <a:gd name="T16" fmla="*/ 2067 w 169"/>
                <a:gd name="T17" fmla="*/ 230 h 58"/>
                <a:gd name="T18" fmla="*/ 1492 w 169"/>
                <a:gd name="T19" fmla="*/ 171 h 58"/>
                <a:gd name="T20" fmla="*/ 0 w 169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8">
                  <a:moveTo>
                    <a:pt x="0" y="58"/>
                  </a:moveTo>
                  <a:cubicBezTo>
                    <a:pt x="8" y="58"/>
                    <a:pt x="15" y="58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55" y="54"/>
                    <a:pt x="81" y="45"/>
                    <a:pt x="115" y="37"/>
                  </a:cubicBezTo>
                  <a:cubicBezTo>
                    <a:pt x="118" y="36"/>
                    <a:pt x="121" y="36"/>
                    <a:pt x="125" y="35"/>
                  </a:cubicBezTo>
                  <a:cubicBezTo>
                    <a:pt x="137" y="32"/>
                    <a:pt x="156" y="24"/>
                    <a:pt x="164" y="16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6" y="15"/>
                    <a:pt x="167" y="15"/>
                    <a:pt x="167" y="14"/>
                  </a:cubicBezTo>
                  <a:cubicBezTo>
                    <a:pt x="169" y="11"/>
                    <a:pt x="152" y="13"/>
                    <a:pt x="132" y="12"/>
                  </a:cubicBezTo>
                  <a:cubicBezTo>
                    <a:pt x="113" y="11"/>
                    <a:pt x="85" y="7"/>
                    <a:pt x="95" y="9"/>
                  </a:cubicBezTo>
                  <a:cubicBezTo>
                    <a:pt x="61" y="5"/>
                    <a:pt x="24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5" name="Freeform 608">
              <a:extLst>
                <a:ext uri="{FF2B5EF4-FFF2-40B4-BE49-F238E27FC236}">
                  <a16:creationId xmlns:a16="http://schemas.microsoft.com/office/drawing/2014/main" id="{91A80AE0-9A2C-4C06-AA84-2E2E1A290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557"/>
              <a:ext cx="945" cy="390"/>
            </a:xfrm>
            <a:custGeom>
              <a:avLst/>
              <a:gdLst>
                <a:gd name="T0" fmla="*/ 20 w 378"/>
                <a:gd name="T1" fmla="*/ 2289 h 146"/>
                <a:gd name="T2" fmla="*/ 925 w 378"/>
                <a:gd name="T3" fmla="*/ 2361 h 146"/>
                <a:gd name="T4" fmla="*/ 1283 w 378"/>
                <a:gd name="T5" fmla="*/ 2361 h 146"/>
                <a:gd name="T6" fmla="*/ 2188 w 378"/>
                <a:gd name="T7" fmla="*/ 2156 h 146"/>
                <a:gd name="T8" fmla="*/ 3145 w 378"/>
                <a:gd name="T9" fmla="*/ 2463 h 146"/>
                <a:gd name="T10" fmla="*/ 3500 w 378"/>
                <a:gd name="T11" fmla="*/ 2383 h 146"/>
                <a:gd name="T12" fmla="*/ 4175 w 378"/>
                <a:gd name="T13" fmla="*/ 2233 h 146"/>
                <a:gd name="T14" fmla="*/ 5470 w 378"/>
                <a:gd name="T15" fmla="*/ 2612 h 146"/>
                <a:gd name="T16" fmla="*/ 5520 w 378"/>
                <a:gd name="T17" fmla="*/ 2690 h 146"/>
                <a:gd name="T18" fmla="*/ 5520 w 378"/>
                <a:gd name="T19" fmla="*/ 2690 h 146"/>
                <a:gd name="T20" fmla="*/ 5750 w 378"/>
                <a:gd name="T21" fmla="*/ 2305 h 146"/>
                <a:gd name="T22" fmla="*/ 5738 w 378"/>
                <a:gd name="T23" fmla="*/ 2305 h 146"/>
                <a:gd name="T24" fmla="*/ 5738 w 378"/>
                <a:gd name="T25" fmla="*/ 2233 h 146"/>
                <a:gd name="T26" fmla="*/ 5908 w 378"/>
                <a:gd name="T27" fmla="*/ 1963 h 146"/>
                <a:gd name="T28" fmla="*/ 5908 w 378"/>
                <a:gd name="T29" fmla="*/ 1963 h 146"/>
                <a:gd name="T30" fmla="*/ 3175 w 378"/>
                <a:gd name="T31" fmla="*/ 150 h 146"/>
                <a:gd name="T32" fmla="*/ 1438 w 378"/>
                <a:gd name="T33" fmla="*/ 1071 h 146"/>
                <a:gd name="T34" fmla="*/ 63 w 378"/>
                <a:gd name="T35" fmla="*/ 1699 h 146"/>
                <a:gd name="T36" fmla="*/ 20 w 378"/>
                <a:gd name="T37" fmla="*/ 2289 h 1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8" h="146">
                  <a:moveTo>
                    <a:pt x="1" y="120"/>
                  </a:moveTo>
                  <a:cubicBezTo>
                    <a:pt x="19" y="121"/>
                    <a:pt x="45" y="119"/>
                    <a:pt x="59" y="124"/>
                  </a:cubicBezTo>
                  <a:cubicBezTo>
                    <a:pt x="63" y="125"/>
                    <a:pt x="78" y="125"/>
                    <a:pt x="82" y="124"/>
                  </a:cubicBezTo>
                  <a:cubicBezTo>
                    <a:pt x="94" y="118"/>
                    <a:pt x="115" y="115"/>
                    <a:pt x="140" y="113"/>
                  </a:cubicBezTo>
                  <a:cubicBezTo>
                    <a:pt x="166" y="111"/>
                    <a:pt x="187" y="120"/>
                    <a:pt x="201" y="129"/>
                  </a:cubicBezTo>
                  <a:cubicBezTo>
                    <a:pt x="205" y="132"/>
                    <a:pt x="223" y="126"/>
                    <a:pt x="224" y="125"/>
                  </a:cubicBezTo>
                  <a:cubicBezTo>
                    <a:pt x="233" y="118"/>
                    <a:pt x="245" y="114"/>
                    <a:pt x="267" y="117"/>
                  </a:cubicBezTo>
                  <a:cubicBezTo>
                    <a:pt x="314" y="124"/>
                    <a:pt x="337" y="123"/>
                    <a:pt x="350" y="137"/>
                  </a:cubicBezTo>
                  <a:cubicBezTo>
                    <a:pt x="355" y="142"/>
                    <a:pt x="356" y="146"/>
                    <a:pt x="353" y="141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6" y="133"/>
                    <a:pt x="360" y="126"/>
                    <a:pt x="368" y="121"/>
                  </a:cubicBezTo>
                  <a:cubicBezTo>
                    <a:pt x="368" y="121"/>
                    <a:pt x="368" y="121"/>
                    <a:pt x="367" y="121"/>
                  </a:cubicBezTo>
                  <a:cubicBezTo>
                    <a:pt x="367" y="117"/>
                    <a:pt x="367" y="117"/>
                    <a:pt x="367" y="117"/>
                  </a:cubicBezTo>
                  <a:cubicBezTo>
                    <a:pt x="369" y="112"/>
                    <a:pt x="373" y="107"/>
                    <a:pt x="378" y="103"/>
                  </a:cubicBezTo>
                  <a:cubicBezTo>
                    <a:pt x="378" y="103"/>
                    <a:pt x="378" y="103"/>
                    <a:pt x="378" y="103"/>
                  </a:cubicBezTo>
                  <a:cubicBezTo>
                    <a:pt x="342" y="90"/>
                    <a:pt x="243" y="0"/>
                    <a:pt x="203" y="8"/>
                  </a:cubicBezTo>
                  <a:cubicBezTo>
                    <a:pt x="183" y="12"/>
                    <a:pt x="134" y="39"/>
                    <a:pt x="92" y="56"/>
                  </a:cubicBezTo>
                  <a:cubicBezTo>
                    <a:pt x="56" y="71"/>
                    <a:pt x="23" y="80"/>
                    <a:pt x="4" y="89"/>
                  </a:cubicBezTo>
                  <a:cubicBezTo>
                    <a:pt x="0" y="91"/>
                    <a:pt x="0" y="119"/>
                    <a:pt x="1" y="12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6" name="Freeform 609">
              <a:extLst>
                <a:ext uri="{FF2B5EF4-FFF2-40B4-BE49-F238E27FC236}">
                  <a16:creationId xmlns:a16="http://schemas.microsoft.com/office/drawing/2014/main" id="{5A2D5846-BB17-448E-8AFB-9D2172188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216"/>
              <a:ext cx="233" cy="77"/>
            </a:xfrm>
            <a:custGeom>
              <a:avLst/>
              <a:gdLst>
                <a:gd name="T0" fmla="*/ 0 w 93"/>
                <a:gd name="T1" fmla="*/ 542 h 29"/>
                <a:gd name="T2" fmla="*/ 1463 w 93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29">
                  <a:moveTo>
                    <a:pt x="0" y="29"/>
                  </a:moveTo>
                  <a:cubicBezTo>
                    <a:pt x="20" y="24"/>
                    <a:pt x="79" y="10"/>
                    <a:pt x="9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7" name="Freeform 610">
              <a:extLst>
                <a:ext uri="{FF2B5EF4-FFF2-40B4-BE49-F238E27FC236}">
                  <a16:creationId xmlns:a16="http://schemas.microsoft.com/office/drawing/2014/main" id="{2FAB63DA-7FA0-48EA-9DF3-6EF31D1C0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589"/>
              <a:ext cx="203" cy="38"/>
            </a:xfrm>
            <a:custGeom>
              <a:avLst/>
              <a:gdLst>
                <a:gd name="T0" fmla="*/ 0 w 81"/>
                <a:gd name="T1" fmla="*/ 280 h 14"/>
                <a:gd name="T2" fmla="*/ 1276 w 8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14">
                  <a:moveTo>
                    <a:pt x="0" y="14"/>
                  </a:moveTo>
                  <a:cubicBezTo>
                    <a:pt x="26" y="3"/>
                    <a:pt x="52" y="0"/>
                    <a:pt x="8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8" name="Freeform 611">
              <a:extLst>
                <a:ext uri="{FF2B5EF4-FFF2-40B4-BE49-F238E27FC236}">
                  <a16:creationId xmlns:a16="http://schemas.microsoft.com/office/drawing/2014/main" id="{E1B67207-0634-4FE0-AD79-5640D2F9D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232"/>
              <a:ext cx="95" cy="32"/>
            </a:xfrm>
            <a:custGeom>
              <a:avLst/>
              <a:gdLst>
                <a:gd name="T0" fmla="*/ 0 w 38"/>
                <a:gd name="T1" fmla="*/ 56 h 12"/>
                <a:gd name="T2" fmla="*/ 595 w 3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2">
                  <a:moveTo>
                    <a:pt x="0" y="3"/>
                  </a:moveTo>
                  <a:cubicBezTo>
                    <a:pt x="12" y="0"/>
                    <a:pt x="28" y="5"/>
                    <a:pt x="3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9" name="Freeform 612">
              <a:extLst>
                <a:ext uri="{FF2B5EF4-FFF2-40B4-BE49-F238E27FC236}">
                  <a16:creationId xmlns:a16="http://schemas.microsoft.com/office/drawing/2014/main" id="{B6E97B04-7BB8-4D5C-98B5-1B9E5F9A7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459"/>
              <a:ext cx="108" cy="24"/>
            </a:xfrm>
            <a:custGeom>
              <a:avLst/>
              <a:gdLst>
                <a:gd name="T0" fmla="*/ 0 w 43"/>
                <a:gd name="T1" fmla="*/ 136 h 9"/>
                <a:gd name="T2" fmla="*/ 681 w 4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9">
                  <a:moveTo>
                    <a:pt x="0" y="7"/>
                  </a:moveTo>
                  <a:cubicBezTo>
                    <a:pt x="15" y="9"/>
                    <a:pt x="31" y="7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0" name="Freeform 613">
              <a:extLst>
                <a:ext uri="{FF2B5EF4-FFF2-40B4-BE49-F238E27FC236}">
                  <a16:creationId xmlns:a16="http://schemas.microsoft.com/office/drawing/2014/main" id="{178F4B4E-D2EE-4F42-B9E5-FB712D938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448"/>
              <a:ext cx="115" cy="37"/>
            </a:xfrm>
            <a:custGeom>
              <a:avLst/>
              <a:gdLst>
                <a:gd name="T0" fmla="*/ 0 w 46"/>
                <a:gd name="T1" fmla="*/ 238 h 14"/>
                <a:gd name="T2" fmla="*/ 720 w 46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4">
                  <a:moveTo>
                    <a:pt x="0" y="13"/>
                  </a:moveTo>
                  <a:cubicBezTo>
                    <a:pt x="13" y="14"/>
                    <a:pt x="38" y="11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1" name="Freeform 614">
              <a:extLst>
                <a:ext uri="{FF2B5EF4-FFF2-40B4-BE49-F238E27FC236}">
                  <a16:creationId xmlns:a16="http://schemas.microsoft.com/office/drawing/2014/main" id="{A273913D-603E-47BB-90EC-9BFCE00D3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2211"/>
              <a:ext cx="118" cy="64"/>
            </a:xfrm>
            <a:custGeom>
              <a:avLst/>
              <a:gdLst>
                <a:gd name="T0" fmla="*/ 0 w 47"/>
                <a:gd name="T1" fmla="*/ 419 h 24"/>
                <a:gd name="T2" fmla="*/ 472 w 47"/>
                <a:gd name="T3" fmla="*/ 205 h 24"/>
                <a:gd name="T4" fmla="*/ 743 w 4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4">
                  <a:moveTo>
                    <a:pt x="0" y="22"/>
                  </a:moveTo>
                  <a:cubicBezTo>
                    <a:pt x="7" y="24"/>
                    <a:pt x="24" y="14"/>
                    <a:pt x="30" y="11"/>
                  </a:cubicBezTo>
                  <a:cubicBezTo>
                    <a:pt x="36" y="9"/>
                    <a:pt x="44" y="6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2" name="Freeform 615">
              <a:extLst>
                <a:ext uri="{FF2B5EF4-FFF2-40B4-BE49-F238E27FC236}">
                  <a16:creationId xmlns:a16="http://schemas.microsoft.com/office/drawing/2014/main" id="{B839175C-2AE2-4C00-A56D-DFC288DF2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312"/>
              <a:ext cx="491" cy="488"/>
            </a:xfrm>
            <a:custGeom>
              <a:avLst/>
              <a:gdLst>
                <a:gd name="T0" fmla="*/ 0 w 196"/>
                <a:gd name="T1" fmla="*/ 3469 h 183"/>
                <a:gd name="T2" fmla="*/ 1463 w 196"/>
                <a:gd name="T3" fmla="*/ 2808 h 183"/>
                <a:gd name="T4" fmla="*/ 3061 w 196"/>
                <a:gd name="T5" fmla="*/ 1955 h 183"/>
                <a:gd name="T6" fmla="*/ 3081 w 196"/>
                <a:gd name="T7" fmla="*/ 1933 h 183"/>
                <a:gd name="T8" fmla="*/ 2422 w 196"/>
                <a:gd name="T9" fmla="*/ 1251 h 183"/>
                <a:gd name="T10" fmla="*/ 0 w 196"/>
                <a:gd name="T11" fmla="*/ 0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6" h="183">
                  <a:moveTo>
                    <a:pt x="0" y="183"/>
                  </a:moveTo>
                  <a:cubicBezTo>
                    <a:pt x="19" y="174"/>
                    <a:pt x="54" y="164"/>
                    <a:pt x="93" y="148"/>
                  </a:cubicBezTo>
                  <a:cubicBezTo>
                    <a:pt x="130" y="133"/>
                    <a:pt x="172" y="111"/>
                    <a:pt x="195" y="103"/>
                  </a:cubicBezTo>
                  <a:cubicBezTo>
                    <a:pt x="196" y="102"/>
                    <a:pt x="196" y="102"/>
                    <a:pt x="196" y="102"/>
                  </a:cubicBezTo>
                  <a:cubicBezTo>
                    <a:pt x="196" y="102"/>
                    <a:pt x="194" y="81"/>
                    <a:pt x="154" y="66"/>
                  </a:cubicBezTo>
                  <a:cubicBezTo>
                    <a:pt x="112" y="51"/>
                    <a:pt x="34" y="15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3" name="Oval 616">
              <a:extLst>
                <a:ext uri="{FF2B5EF4-FFF2-40B4-BE49-F238E27FC236}">
                  <a16:creationId xmlns:a16="http://schemas.microsoft.com/office/drawing/2014/main" id="{D6062A9B-8A6F-4532-BA09-0BE929971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" y="1989"/>
              <a:ext cx="195" cy="13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4" name="Oval 617">
              <a:extLst>
                <a:ext uri="{FF2B5EF4-FFF2-40B4-BE49-F238E27FC236}">
                  <a16:creationId xmlns:a16="http://schemas.microsoft.com/office/drawing/2014/main" id="{67BD01B2-91AB-4A58-BA3C-40B137C5C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" y="1981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5" name="Oval 618">
              <a:extLst>
                <a:ext uri="{FF2B5EF4-FFF2-40B4-BE49-F238E27FC236}">
                  <a16:creationId xmlns:a16="http://schemas.microsoft.com/office/drawing/2014/main" id="{CB4A3B52-5970-4561-A3AD-35AF293E1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" y="202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6" name="Oval 619">
              <a:extLst>
                <a:ext uri="{FF2B5EF4-FFF2-40B4-BE49-F238E27FC236}">
                  <a16:creationId xmlns:a16="http://schemas.microsoft.com/office/drawing/2014/main" id="{5BC42250-1477-4DA3-818F-87FE8846E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" y="1984"/>
              <a:ext cx="40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7" name="Oval 620">
              <a:extLst>
                <a:ext uri="{FF2B5EF4-FFF2-40B4-BE49-F238E27FC236}">
                  <a16:creationId xmlns:a16="http://schemas.microsoft.com/office/drawing/2014/main" id="{F33AC46B-4F60-47D8-8F4F-C2D2B4CD8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1797"/>
              <a:ext cx="195" cy="13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8" name="Oval 621">
              <a:extLst>
                <a:ext uri="{FF2B5EF4-FFF2-40B4-BE49-F238E27FC236}">
                  <a16:creationId xmlns:a16="http://schemas.microsoft.com/office/drawing/2014/main" id="{90BB79E1-BC2B-4CAC-87F9-DE0C54DB9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1789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9" name="Oval 622">
              <a:extLst>
                <a:ext uri="{FF2B5EF4-FFF2-40B4-BE49-F238E27FC236}">
                  <a16:creationId xmlns:a16="http://schemas.microsoft.com/office/drawing/2014/main" id="{F39074C9-B7F9-490C-AB2B-DC7B91410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183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0" name="Oval 623">
              <a:extLst>
                <a:ext uri="{FF2B5EF4-FFF2-40B4-BE49-F238E27FC236}">
                  <a16:creationId xmlns:a16="http://schemas.microsoft.com/office/drawing/2014/main" id="{7096FA3B-A5DE-4EEA-9479-91C555C3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1792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1" name="Oval 624">
              <a:extLst>
                <a:ext uri="{FF2B5EF4-FFF2-40B4-BE49-F238E27FC236}">
                  <a16:creationId xmlns:a16="http://schemas.microsoft.com/office/drawing/2014/main" id="{E24A2987-F866-47F1-9AFE-0575CCCC7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" y="2048"/>
              <a:ext cx="197" cy="13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2" name="Oval 625">
              <a:extLst>
                <a:ext uri="{FF2B5EF4-FFF2-40B4-BE49-F238E27FC236}">
                  <a16:creationId xmlns:a16="http://schemas.microsoft.com/office/drawing/2014/main" id="{D743DA34-10BB-4D43-9709-A26146AC1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6" y="2040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3" name="Oval 626">
              <a:extLst>
                <a:ext uri="{FF2B5EF4-FFF2-40B4-BE49-F238E27FC236}">
                  <a16:creationId xmlns:a16="http://schemas.microsoft.com/office/drawing/2014/main" id="{00FFB7FC-A764-460E-92C3-CBCB69D65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" y="2088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4" name="Oval 627">
              <a:extLst>
                <a:ext uri="{FF2B5EF4-FFF2-40B4-BE49-F238E27FC236}">
                  <a16:creationId xmlns:a16="http://schemas.microsoft.com/office/drawing/2014/main" id="{B141BB67-64B7-43D4-8A27-858F87B64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6" y="2043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5" name="Oval 628">
              <a:extLst>
                <a:ext uri="{FF2B5EF4-FFF2-40B4-BE49-F238E27FC236}">
                  <a16:creationId xmlns:a16="http://schemas.microsoft.com/office/drawing/2014/main" id="{6E0066E1-B3F2-434F-9431-988F57D58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2224"/>
              <a:ext cx="195" cy="13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6" name="Oval 629">
              <a:extLst>
                <a:ext uri="{FF2B5EF4-FFF2-40B4-BE49-F238E27FC236}">
                  <a16:creationId xmlns:a16="http://schemas.microsoft.com/office/drawing/2014/main" id="{665A0030-C1B4-4BEC-866B-ACF74CDD7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216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7" name="Oval 630">
              <a:extLst>
                <a:ext uri="{FF2B5EF4-FFF2-40B4-BE49-F238E27FC236}">
                  <a16:creationId xmlns:a16="http://schemas.microsoft.com/office/drawing/2014/main" id="{DF3E606D-8F7F-4267-9BEE-224BB9BA9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" y="2261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8" name="Oval 631">
              <a:extLst>
                <a:ext uri="{FF2B5EF4-FFF2-40B4-BE49-F238E27FC236}">
                  <a16:creationId xmlns:a16="http://schemas.microsoft.com/office/drawing/2014/main" id="{A3F4AC32-B1B2-42B1-88E6-1AF74EB3F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2219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9" name="Oval 632">
              <a:extLst>
                <a:ext uri="{FF2B5EF4-FFF2-40B4-BE49-F238E27FC236}">
                  <a16:creationId xmlns:a16="http://schemas.microsoft.com/office/drawing/2014/main" id="{D91D1D30-1AD1-471C-8D9B-A1F85CDA2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" y="2555"/>
              <a:ext cx="170" cy="11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0" name="Oval 633">
              <a:extLst>
                <a:ext uri="{FF2B5EF4-FFF2-40B4-BE49-F238E27FC236}">
                  <a16:creationId xmlns:a16="http://schemas.microsoft.com/office/drawing/2014/main" id="{8E3D7DA7-701B-4ED6-99FB-3C882D062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" y="254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1" name="Oval 634">
              <a:extLst>
                <a:ext uri="{FF2B5EF4-FFF2-40B4-BE49-F238E27FC236}">
                  <a16:creationId xmlns:a16="http://schemas.microsoft.com/office/drawing/2014/main" id="{AF1110C9-E66B-43E7-9D7A-AC761413B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" y="2587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2" name="Oval 635">
              <a:extLst>
                <a:ext uri="{FF2B5EF4-FFF2-40B4-BE49-F238E27FC236}">
                  <a16:creationId xmlns:a16="http://schemas.microsoft.com/office/drawing/2014/main" id="{132FBD4F-E6EE-4091-A32A-19D22E056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9" y="2549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3" name="Oval 636">
              <a:extLst>
                <a:ext uri="{FF2B5EF4-FFF2-40B4-BE49-F238E27FC236}">
                  <a16:creationId xmlns:a16="http://schemas.microsoft.com/office/drawing/2014/main" id="{C53F8E3B-805F-4B94-A671-B4B64B389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675"/>
              <a:ext cx="167" cy="11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4" name="Oval 637">
              <a:extLst>
                <a:ext uri="{FF2B5EF4-FFF2-40B4-BE49-F238E27FC236}">
                  <a16:creationId xmlns:a16="http://schemas.microsoft.com/office/drawing/2014/main" id="{39ABCD1D-14F2-4F00-BAB4-708BB4C32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669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5" name="Oval 638">
              <a:extLst>
                <a:ext uri="{FF2B5EF4-FFF2-40B4-BE49-F238E27FC236}">
                  <a16:creationId xmlns:a16="http://schemas.microsoft.com/office/drawing/2014/main" id="{79CDB86B-6E7F-473A-8B19-896DD9026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709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6" name="Oval 639">
              <a:extLst>
                <a:ext uri="{FF2B5EF4-FFF2-40B4-BE49-F238E27FC236}">
                  <a16:creationId xmlns:a16="http://schemas.microsoft.com/office/drawing/2014/main" id="{A3B2D85C-BE82-4EAE-BD23-2575672AB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" y="2672"/>
              <a:ext cx="37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7" name="Oval 640">
              <a:extLst>
                <a:ext uri="{FF2B5EF4-FFF2-40B4-BE49-F238E27FC236}">
                  <a16:creationId xmlns:a16="http://schemas.microsoft.com/office/drawing/2014/main" id="{FD2F947F-EC97-4207-9C84-44CF23EEF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2469"/>
              <a:ext cx="170" cy="11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8" name="Oval 641">
              <a:extLst>
                <a:ext uri="{FF2B5EF4-FFF2-40B4-BE49-F238E27FC236}">
                  <a16:creationId xmlns:a16="http://schemas.microsoft.com/office/drawing/2014/main" id="{881A3F4D-FD47-41F3-8D59-DFBEB192B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46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9" name="Oval 642">
              <a:extLst>
                <a:ext uri="{FF2B5EF4-FFF2-40B4-BE49-F238E27FC236}">
                  <a16:creationId xmlns:a16="http://schemas.microsoft.com/office/drawing/2014/main" id="{98295AEF-3BCC-49D9-9CC3-DF8269F29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" y="250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0" name="Oval 643">
              <a:extLst>
                <a:ext uri="{FF2B5EF4-FFF2-40B4-BE49-F238E27FC236}">
                  <a16:creationId xmlns:a16="http://schemas.microsoft.com/office/drawing/2014/main" id="{69DC8970-4ED2-478C-86F7-D39CF9792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2464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1" name="Oval 644">
              <a:extLst>
                <a:ext uri="{FF2B5EF4-FFF2-40B4-BE49-F238E27FC236}">
                  <a16:creationId xmlns:a16="http://schemas.microsoft.com/office/drawing/2014/main" id="{AFBCB31B-F5D5-49F1-A00E-D367EA969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4" y="1677"/>
              <a:ext cx="12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2" name="Oval 645">
              <a:extLst>
                <a:ext uri="{FF2B5EF4-FFF2-40B4-BE49-F238E27FC236}">
                  <a16:creationId xmlns:a16="http://schemas.microsoft.com/office/drawing/2014/main" id="{F1BE0D4B-59D8-4D5A-B17B-1E0F2DFE3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" y="167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3" name="Oval 646">
              <a:extLst>
                <a:ext uri="{FF2B5EF4-FFF2-40B4-BE49-F238E27FC236}">
                  <a16:creationId xmlns:a16="http://schemas.microsoft.com/office/drawing/2014/main" id="{AEA69CAD-0CB8-4547-8D4C-6EA3A9059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170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4" name="Oval 647">
              <a:extLst>
                <a:ext uri="{FF2B5EF4-FFF2-40B4-BE49-F238E27FC236}">
                  <a16:creationId xmlns:a16="http://schemas.microsoft.com/office/drawing/2014/main" id="{77C5D530-0811-4F8A-9A1B-6A01B57FD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" y="1672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5" name="Oval 648">
              <a:extLst>
                <a:ext uri="{FF2B5EF4-FFF2-40B4-BE49-F238E27FC236}">
                  <a16:creationId xmlns:a16="http://schemas.microsoft.com/office/drawing/2014/main" id="{E5B02E34-1D1E-454F-A396-9088F5B5A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9" y="1437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6" name="Oval 649">
              <a:extLst>
                <a:ext uri="{FF2B5EF4-FFF2-40B4-BE49-F238E27FC236}">
                  <a16:creationId xmlns:a16="http://schemas.microsoft.com/office/drawing/2014/main" id="{D957D50B-32D9-40D8-A650-4E81E7E80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" y="143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7" name="Oval 650">
              <a:extLst>
                <a:ext uri="{FF2B5EF4-FFF2-40B4-BE49-F238E27FC236}">
                  <a16:creationId xmlns:a16="http://schemas.microsoft.com/office/drawing/2014/main" id="{46BC1F4F-BBD9-40F4-8AAE-DF7CAC216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146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8" name="Oval 651">
              <a:extLst>
                <a:ext uri="{FF2B5EF4-FFF2-40B4-BE49-F238E27FC236}">
                  <a16:creationId xmlns:a16="http://schemas.microsoft.com/office/drawing/2014/main" id="{A8D54B5E-9D1D-49B7-9BA7-93D3D1FEB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4" y="143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9" name="Oval 652">
              <a:extLst>
                <a:ext uri="{FF2B5EF4-FFF2-40B4-BE49-F238E27FC236}">
                  <a16:creationId xmlns:a16="http://schemas.microsoft.com/office/drawing/2014/main" id="{143D6EEE-EA3D-45CB-9546-70CBFB993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83"/>
              <a:ext cx="125" cy="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0" name="Oval 653">
              <a:extLst>
                <a:ext uri="{FF2B5EF4-FFF2-40B4-BE49-F238E27FC236}">
                  <a16:creationId xmlns:a16="http://schemas.microsoft.com/office/drawing/2014/main" id="{5CC7DDD3-FD21-4CFF-8365-970E3BC34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277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1" name="Oval 654">
              <a:extLst>
                <a:ext uri="{FF2B5EF4-FFF2-40B4-BE49-F238E27FC236}">
                  <a16:creationId xmlns:a16="http://schemas.microsoft.com/office/drawing/2014/main" id="{58D2EB9F-9AAD-48BA-AF89-DE19234B4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309"/>
              <a:ext cx="16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2" name="Oval 655">
              <a:extLst>
                <a:ext uri="{FF2B5EF4-FFF2-40B4-BE49-F238E27FC236}">
                  <a16:creationId xmlns:a16="http://schemas.microsoft.com/office/drawing/2014/main" id="{49645DA2-F2D5-4C6E-9773-92EEB5396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80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3" name="Oval 656">
              <a:extLst>
                <a:ext uri="{FF2B5EF4-FFF2-40B4-BE49-F238E27FC236}">
                  <a16:creationId xmlns:a16="http://schemas.microsoft.com/office/drawing/2014/main" id="{DA1E8CB2-7834-4336-9ED6-6818B6256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3" y="1389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4" name="Oval 657">
              <a:extLst>
                <a:ext uri="{FF2B5EF4-FFF2-40B4-BE49-F238E27FC236}">
                  <a16:creationId xmlns:a16="http://schemas.microsoft.com/office/drawing/2014/main" id="{05A9C6AF-F6CF-410D-85B5-B54BA182E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" y="13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5" name="Oval 658">
              <a:extLst>
                <a:ext uri="{FF2B5EF4-FFF2-40B4-BE49-F238E27FC236}">
                  <a16:creationId xmlns:a16="http://schemas.microsoft.com/office/drawing/2014/main" id="{9D4F7441-3D52-460D-A78F-7D4B5C34B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1413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6" name="Oval 659">
              <a:extLst>
                <a:ext uri="{FF2B5EF4-FFF2-40B4-BE49-F238E27FC236}">
                  <a16:creationId xmlns:a16="http://schemas.microsoft.com/office/drawing/2014/main" id="{D5AAF87F-3D81-4674-B168-6FA2690ED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" y="1387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7" name="Oval 660">
              <a:extLst>
                <a:ext uri="{FF2B5EF4-FFF2-40B4-BE49-F238E27FC236}">
                  <a16:creationId xmlns:a16="http://schemas.microsoft.com/office/drawing/2014/main" id="{472FF90C-828E-40F0-B7EF-2B3E53E94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" y="1597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8" name="Oval 661">
              <a:extLst>
                <a:ext uri="{FF2B5EF4-FFF2-40B4-BE49-F238E27FC236}">
                  <a16:creationId xmlns:a16="http://schemas.microsoft.com/office/drawing/2014/main" id="{F6D158B3-7249-4BF9-8068-6D8F8CE93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" y="159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9" name="Oval 662">
              <a:extLst>
                <a:ext uri="{FF2B5EF4-FFF2-40B4-BE49-F238E27FC236}">
                  <a16:creationId xmlns:a16="http://schemas.microsoft.com/office/drawing/2014/main" id="{EB40EDBF-67A7-4443-BAAA-3EDEB4D5D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" y="162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0" name="Oval 663">
              <a:extLst>
                <a:ext uri="{FF2B5EF4-FFF2-40B4-BE49-F238E27FC236}">
                  <a16:creationId xmlns:a16="http://schemas.microsoft.com/office/drawing/2014/main" id="{10E944C9-47B7-486D-A020-C55AF6868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" y="1595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1" name="Oval 664">
              <a:extLst>
                <a:ext uri="{FF2B5EF4-FFF2-40B4-BE49-F238E27FC236}">
                  <a16:creationId xmlns:a16="http://schemas.microsoft.com/office/drawing/2014/main" id="{7680D552-DB83-4F80-A503-543ACA849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1336"/>
              <a:ext cx="12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2" name="Oval 665">
              <a:extLst>
                <a:ext uri="{FF2B5EF4-FFF2-40B4-BE49-F238E27FC236}">
                  <a16:creationId xmlns:a16="http://schemas.microsoft.com/office/drawing/2014/main" id="{53A5C651-EAB4-473B-ACEF-4EDC238CC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1331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3" name="Oval 666">
              <a:extLst>
                <a:ext uri="{FF2B5EF4-FFF2-40B4-BE49-F238E27FC236}">
                  <a16:creationId xmlns:a16="http://schemas.microsoft.com/office/drawing/2014/main" id="{744AE744-AFF7-424C-B1F5-EDBD41991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" y="136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4" name="Oval 667">
              <a:extLst>
                <a:ext uri="{FF2B5EF4-FFF2-40B4-BE49-F238E27FC236}">
                  <a16:creationId xmlns:a16="http://schemas.microsoft.com/office/drawing/2014/main" id="{28E64D86-5748-492D-A855-5A19B5845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1331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5" name="Oval 668">
              <a:extLst>
                <a:ext uri="{FF2B5EF4-FFF2-40B4-BE49-F238E27FC236}">
                  <a16:creationId xmlns:a16="http://schemas.microsoft.com/office/drawing/2014/main" id="{C6D15EC0-267E-463E-83C8-4D486B29E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2749"/>
              <a:ext cx="103" cy="7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6" name="Oval 669">
              <a:extLst>
                <a:ext uri="{FF2B5EF4-FFF2-40B4-BE49-F238E27FC236}">
                  <a16:creationId xmlns:a16="http://schemas.microsoft.com/office/drawing/2014/main" id="{190174A2-D4A9-4078-AC62-B534F30B9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47"/>
              <a:ext cx="13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7" name="Oval 670">
              <a:extLst>
                <a:ext uri="{FF2B5EF4-FFF2-40B4-BE49-F238E27FC236}">
                  <a16:creationId xmlns:a16="http://schemas.microsoft.com/office/drawing/2014/main" id="{17608254-A24E-4B5A-930E-BDDD6A378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2771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8" name="Oval 671">
              <a:extLst>
                <a:ext uri="{FF2B5EF4-FFF2-40B4-BE49-F238E27FC236}">
                  <a16:creationId xmlns:a16="http://schemas.microsoft.com/office/drawing/2014/main" id="{BD802DFD-0C32-42DB-9C95-4C0AB94CE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" y="274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9" name="Oval 672">
              <a:extLst>
                <a:ext uri="{FF2B5EF4-FFF2-40B4-BE49-F238E27FC236}">
                  <a16:creationId xmlns:a16="http://schemas.microsoft.com/office/drawing/2014/main" id="{9F85104E-BEA9-48F2-835C-6E0CFF50F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" y="1155"/>
              <a:ext cx="90" cy="6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0" name="Oval 673">
              <a:extLst>
                <a:ext uri="{FF2B5EF4-FFF2-40B4-BE49-F238E27FC236}">
                  <a16:creationId xmlns:a16="http://schemas.microsoft.com/office/drawing/2014/main" id="{EBA86136-A34C-43F2-95A3-55AF09BE6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" y="1152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1" name="Oval 674">
              <a:extLst>
                <a:ext uri="{FF2B5EF4-FFF2-40B4-BE49-F238E27FC236}">
                  <a16:creationId xmlns:a16="http://schemas.microsoft.com/office/drawing/2014/main" id="{D6B4F3F6-ACDC-4B7C-B290-7082BCDF7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1173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2" name="Oval 675">
              <a:extLst>
                <a:ext uri="{FF2B5EF4-FFF2-40B4-BE49-F238E27FC236}">
                  <a16:creationId xmlns:a16="http://schemas.microsoft.com/office/drawing/2014/main" id="{109656B1-0A57-48B0-9D09-AD9BBA7BA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" y="115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3" name="Oval 676">
              <a:extLst>
                <a:ext uri="{FF2B5EF4-FFF2-40B4-BE49-F238E27FC236}">
                  <a16:creationId xmlns:a16="http://schemas.microsoft.com/office/drawing/2014/main" id="{87C27F5E-01DB-4BF5-AEFC-BD2AD37B9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1067"/>
              <a:ext cx="75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4" name="Oval 677">
              <a:extLst>
                <a:ext uri="{FF2B5EF4-FFF2-40B4-BE49-F238E27FC236}">
                  <a16:creationId xmlns:a16="http://schemas.microsoft.com/office/drawing/2014/main" id="{43F93F8F-A9B4-4D0A-AD14-1FA325BC4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1061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5" name="Oval 678">
              <a:extLst>
                <a:ext uri="{FF2B5EF4-FFF2-40B4-BE49-F238E27FC236}">
                  <a16:creationId xmlns:a16="http://schemas.microsoft.com/office/drawing/2014/main" id="{E72600D6-BB8A-4E72-B5A3-13B2908A3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108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6" name="Oval 679">
              <a:extLst>
                <a:ext uri="{FF2B5EF4-FFF2-40B4-BE49-F238E27FC236}">
                  <a16:creationId xmlns:a16="http://schemas.microsoft.com/office/drawing/2014/main" id="{FD966157-8761-49A2-BA23-F78ABDEE0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106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7" name="Oval 680">
              <a:extLst>
                <a:ext uri="{FF2B5EF4-FFF2-40B4-BE49-F238E27FC236}">
                  <a16:creationId xmlns:a16="http://schemas.microsoft.com/office/drawing/2014/main" id="{A4DD25E0-84EF-4E3F-B219-37D682244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" y="1056"/>
              <a:ext cx="73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8" name="Oval 681">
              <a:extLst>
                <a:ext uri="{FF2B5EF4-FFF2-40B4-BE49-F238E27FC236}">
                  <a16:creationId xmlns:a16="http://schemas.microsoft.com/office/drawing/2014/main" id="{E52F8E2D-524E-4637-A7A2-984B790B1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1053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9" name="Oval 682">
              <a:extLst>
                <a:ext uri="{FF2B5EF4-FFF2-40B4-BE49-F238E27FC236}">
                  <a16:creationId xmlns:a16="http://schemas.microsoft.com/office/drawing/2014/main" id="{2C9CB6C6-BC52-478D-814A-58A60EE95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" y="106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0" name="Oval 683">
              <a:extLst>
                <a:ext uri="{FF2B5EF4-FFF2-40B4-BE49-F238E27FC236}">
                  <a16:creationId xmlns:a16="http://schemas.microsoft.com/office/drawing/2014/main" id="{89351CF2-C6ED-4408-9A10-AF4A05DCE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9" y="105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1" name="Oval 684">
              <a:extLst>
                <a:ext uri="{FF2B5EF4-FFF2-40B4-BE49-F238E27FC236}">
                  <a16:creationId xmlns:a16="http://schemas.microsoft.com/office/drawing/2014/main" id="{48304BAD-A377-4F84-ABC1-EE1302DF9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" y="1099"/>
              <a:ext cx="73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2" name="Oval 685">
              <a:extLst>
                <a:ext uri="{FF2B5EF4-FFF2-40B4-BE49-F238E27FC236}">
                  <a16:creationId xmlns:a16="http://schemas.microsoft.com/office/drawing/2014/main" id="{873E051E-9DB6-48E5-9E28-CCBA8639F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1096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3" name="Oval 686">
              <a:extLst>
                <a:ext uri="{FF2B5EF4-FFF2-40B4-BE49-F238E27FC236}">
                  <a16:creationId xmlns:a16="http://schemas.microsoft.com/office/drawing/2014/main" id="{E516E8B2-C3A5-470F-8065-8ED04D2DF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" y="111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4" name="Oval 687">
              <a:extLst>
                <a:ext uri="{FF2B5EF4-FFF2-40B4-BE49-F238E27FC236}">
                  <a16:creationId xmlns:a16="http://schemas.microsoft.com/office/drawing/2014/main" id="{3E7868E7-61A7-477B-9D9D-F28542C6B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" y="109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5" name="Oval 688">
              <a:extLst>
                <a:ext uri="{FF2B5EF4-FFF2-40B4-BE49-F238E27FC236}">
                  <a16:creationId xmlns:a16="http://schemas.microsoft.com/office/drawing/2014/main" id="{30069E44-17B3-48AD-80E6-522370DDF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1197"/>
              <a:ext cx="72" cy="5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6" name="Oval 689">
              <a:extLst>
                <a:ext uri="{FF2B5EF4-FFF2-40B4-BE49-F238E27FC236}">
                  <a16:creationId xmlns:a16="http://schemas.microsoft.com/office/drawing/2014/main" id="{8195A3D7-0957-4326-B538-D025A588B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" y="1195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7" name="Oval 690">
              <a:extLst>
                <a:ext uri="{FF2B5EF4-FFF2-40B4-BE49-F238E27FC236}">
                  <a16:creationId xmlns:a16="http://schemas.microsoft.com/office/drawing/2014/main" id="{39F56A99-CF52-4FAB-B770-8BF5EC3D1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" y="121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8" name="Oval 691">
              <a:extLst>
                <a:ext uri="{FF2B5EF4-FFF2-40B4-BE49-F238E27FC236}">
                  <a16:creationId xmlns:a16="http://schemas.microsoft.com/office/drawing/2014/main" id="{E9E57B6A-FBBC-4D2F-BDCA-178ABB52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" y="119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9" name="Freeform 692">
              <a:extLst>
                <a:ext uri="{FF2B5EF4-FFF2-40B4-BE49-F238E27FC236}">
                  <a16:creationId xmlns:a16="http://schemas.microsoft.com/office/drawing/2014/main" id="{402FA31A-AD2F-4667-850C-003EE90A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3389"/>
              <a:ext cx="1558" cy="40"/>
            </a:xfrm>
            <a:custGeom>
              <a:avLst/>
              <a:gdLst>
                <a:gd name="T0" fmla="*/ 0 w 623"/>
                <a:gd name="T1" fmla="*/ 0 h 15"/>
                <a:gd name="T2" fmla="*/ 5084 w 623"/>
                <a:gd name="T3" fmla="*/ 285 h 15"/>
                <a:gd name="T4" fmla="*/ 9743 w 62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3" h="15">
                  <a:moveTo>
                    <a:pt x="0" y="0"/>
                  </a:moveTo>
                  <a:cubicBezTo>
                    <a:pt x="63" y="5"/>
                    <a:pt x="207" y="15"/>
                    <a:pt x="325" y="15"/>
                  </a:cubicBezTo>
                  <a:cubicBezTo>
                    <a:pt x="445" y="15"/>
                    <a:pt x="572" y="5"/>
                    <a:pt x="623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0" name="Freeform 693">
              <a:extLst>
                <a:ext uri="{FF2B5EF4-FFF2-40B4-BE49-F238E27FC236}">
                  <a16:creationId xmlns:a16="http://schemas.microsoft.com/office/drawing/2014/main" id="{47B1E62D-31A2-4B68-AB5E-FF85C087D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869"/>
              <a:ext cx="202" cy="462"/>
            </a:xfrm>
            <a:custGeom>
              <a:avLst/>
              <a:gdLst>
                <a:gd name="T0" fmla="*/ 0 w 81"/>
                <a:gd name="T1" fmla="*/ 3066 h 173"/>
                <a:gd name="T2" fmla="*/ 1212 w 81"/>
                <a:gd name="T3" fmla="*/ 2609 h 173"/>
                <a:gd name="T4" fmla="*/ 1070 w 81"/>
                <a:gd name="T5" fmla="*/ 227 h 173"/>
                <a:gd name="T6" fmla="*/ 0 w 81"/>
                <a:gd name="T7" fmla="*/ 35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73">
                  <a:moveTo>
                    <a:pt x="0" y="161"/>
                  </a:moveTo>
                  <a:cubicBezTo>
                    <a:pt x="50" y="173"/>
                    <a:pt x="76" y="153"/>
                    <a:pt x="78" y="137"/>
                  </a:cubicBezTo>
                  <a:cubicBezTo>
                    <a:pt x="79" y="122"/>
                    <a:pt x="81" y="32"/>
                    <a:pt x="69" y="12"/>
                  </a:cubicBezTo>
                  <a:cubicBezTo>
                    <a:pt x="60" y="0"/>
                    <a:pt x="22" y="4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1" name="Freeform 694">
              <a:extLst>
                <a:ext uri="{FF2B5EF4-FFF2-40B4-BE49-F238E27FC236}">
                  <a16:creationId xmlns:a16="http://schemas.microsoft.com/office/drawing/2014/main" id="{7EC2B9A4-8BA7-436F-A9C7-52BDF9E23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851"/>
              <a:ext cx="380" cy="474"/>
            </a:xfrm>
            <a:custGeom>
              <a:avLst/>
              <a:gdLst>
                <a:gd name="T0" fmla="*/ 2238 w 152"/>
                <a:gd name="T1" fmla="*/ 602 h 178"/>
                <a:gd name="T2" fmla="*/ 1095 w 152"/>
                <a:gd name="T3" fmla="*/ 56 h 178"/>
                <a:gd name="T4" fmla="*/ 0 w 152"/>
                <a:gd name="T5" fmla="*/ 474 h 178"/>
                <a:gd name="T6" fmla="*/ 95 w 152"/>
                <a:gd name="T7" fmla="*/ 2716 h 178"/>
                <a:gd name="T8" fmla="*/ 438 w 152"/>
                <a:gd name="T9" fmla="*/ 3227 h 178"/>
                <a:gd name="T10" fmla="*/ 1908 w 152"/>
                <a:gd name="T11" fmla="*/ 3361 h 178"/>
                <a:gd name="T12" fmla="*/ 2270 w 152"/>
                <a:gd name="T13" fmla="*/ 2511 h 178"/>
                <a:gd name="T14" fmla="*/ 2238 w 152"/>
                <a:gd name="T15" fmla="*/ 602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178">
                  <a:moveTo>
                    <a:pt x="143" y="32"/>
                  </a:moveTo>
                  <a:cubicBezTo>
                    <a:pt x="135" y="19"/>
                    <a:pt x="107" y="0"/>
                    <a:pt x="70" y="3"/>
                  </a:cubicBezTo>
                  <a:cubicBezTo>
                    <a:pt x="33" y="6"/>
                    <a:pt x="3" y="11"/>
                    <a:pt x="0" y="25"/>
                  </a:cubicBezTo>
                  <a:cubicBezTo>
                    <a:pt x="9" y="46"/>
                    <a:pt x="7" y="131"/>
                    <a:pt x="6" y="144"/>
                  </a:cubicBezTo>
                  <a:cubicBezTo>
                    <a:pt x="6" y="157"/>
                    <a:pt x="6" y="166"/>
                    <a:pt x="28" y="171"/>
                  </a:cubicBezTo>
                  <a:cubicBezTo>
                    <a:pt x="50" y="175"/>
                    <a:pt x="94" y="177"/>
                    <a:pt x="122" y="178"/>
                  </a:cubicBezTo>
                  <a:cubicBezTo>
                    <a:pt x="149" y="178"/>
                    <a:pt x="146" y="159"/>
                    <a:pt x="145" y="133"/>
                  </a:cubicBezTo>
                  <a:cubicBezTo>
                    <a:pt x="144" y="107"/>
                    <a:pt x="152" y="44"/>
                    <a:pt x="143" y="3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2" name="Freeform 695">
              <a:extLst>
                <a:ext uri="{FF2B5EF4-FFF2-40B4-BE49-F238E27FC236}">
                  <a16:creationId xmlns:a16="http://schemas.microsoft.com/office/drawing/2014/main" id="{9878DF8D-22CF-408D-BA11-C8F56C46F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856"/>
              <a:ext cx="380" cy="483"/>
            </a:xfrm>
            <a:custGeom>
              <a:avLst/>
              <a:gdLst>
                <a:gd name="T0" fmla="*/ 2175 w 152"/>
                <a:gd name="T1" fmla="*/ 478 h 181"/>
                <a:gd name="T2" fmla="*/ 875 w 152"/>
                <a:gd name="T3" fmla="*/ 93 h 181"/>
                <a:gd name="T4" fmla="*/ 0 w 152"/>
                <a:gd name="T5" fmla="*/ 512 h 181"/>
                <a:gd name="T6" fmla="*/ 33 w 152"/>
                <a:gd name="T7" fmla="*/ 568 h 181"/>
                <a:gd name="T8" fmla="*/ 63 w 152"/>
                <a:gd name="T9" fmla="*/ 2492 h 181"/>
                <a:gd name="T10" fmla="*/ 0 w 152"/>
                <a:gd name="T11" fmla="*/ 3234 h 181"/>
                <a:gd name="T12" fmla="*/ 238 w 152"/>
                <a:gd name="T13" fmla="*/ 3325 h 181"/>
                <a:gd name="T14" fmla="*/ 1658 w 152"/>
                <a:gd name="T15" fmla="*/ 3405 h 181"/>
                <a:gd name="T16" fmla="*/ 2208 w 152"/>
                <a:gd name="T17" fmla="*/ 3119 h 181"/>
                <a:gd name="T18" fmla="*/ 2283 w 152"/>
                <a:gd name="T19" fmla="*/ 2607 h 181"/>
                <a:gd name="T20" fmla="*/ 2175 w 152"/>
                <a:gd name="T21" fmla="*/ 478 h 1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181">
                  <a:moveTo>
                    <a:pt x="139" y="25"/>
                  </a:moveTo>
                  <a:cubicBezTo>
                    <a:pt x="126" y="11"/>
                    <a:pt x="103" y="12"/>
                    <a:pt x="56" y="5"/>
                  </a:cubicBezTo>
                  <a:cubicBezTo>
                    <a:pt x="20" y="0"/>
                    <a:pt x="9" y="15"/>
                    <a:pt x="0" y="27"/>
                  </a:cubicBezTo>
                  <a:cubicBezTo>
                    <a:pt x="1" y="28"/>
                    <a:pt x="2" y="29"/>
                    <a:pt x="2" y="30"/>
                  </a:cubicBezTo>
                  <a:cubicBezTo>
                    <a:pt x="11" y="42"/>
                    <a:pt x="3" y="105"/>
                    <a:pt x="4" y="131"/>
                  </a:cubicBezTo>
                  <a:cubicBezTo>
                    <a:pt x="5" y="148"/>
                    <a:pt x="6" y="162"/>
                    <a:pt x="0" y="170"/>
                  </a:cubicBezTo>
                  <a:cubicBezTo>
                    <a:pt x="4" y="173"/>
                    <a:pt x="9" y="175"/>
                    <a:pt x="15" y="175"/>
                  </a:cubicBezTo>
                  <a:cubicBezTo>
                    <a:pt x="32" y="177"/>
                    <a:pt x="73" y="176"/>
                    <a:pt x="106" y="179"/>
                  </a:cubicBezTo>
                  <a:cubicBezTo>
                    <a:pt x="128" y="181"/>
                    <a:pt x="135" y="173"/>
                    <a:pt x="141" y="164"/>
                  </a:cubicBezTo>
                  <a:cubicBezTo>
                    <a:pt x="145" y="158"/>
                    <a:pt x="146" y="150"/>
                    <a:pt x="146" y="137"/>
                  </a:cubicBezTo>
                  <a:cubicBezTo>
                    <a:pt x="146" y="110"/>
                    <a:pt x="152" y="38"/>
                    <a:pt x="139" y="2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3" name="Freeform 696">
              <a:extLst>
                <a:ext uri="{FF2B5EF4-FFF2-40B4-BE49-F238E27FC236}">
                  <a16:creationId xmlns:a16="http://schemas.microsoft.com/office/drawing/2014/main" id="{9751583B-AC7D-4670-A9EB-7E369D6F8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845"/>
              <a:ext cx="353" cy="502"/>
            </a:xfrm>
            <a:custGeom>
              <a:avLst/>
              <a:gdLst>
                <a:gd name="T0" fmla="*/ 2100 w 141"/>
                <a:gd name="T1" fmla="*/ 2053 h 188"/>
                <a:gd name="T2" fmla="*/ 1838 w 141"/>
                <a:gd name="T3" fmla="*/ 192 h 188"/>
                <a:gd name="T4" fmla="*/ 658 w 141"/>
                <a:gd name="T5" fmla="*/ 56 h 188"/>
                <a:gd name="T6" fmla="*/ 0 w 141"/>
                <a:gd name="T7" fmla="*/ 628 h 188"/>
                <a:gd name="T8" fmla="*/ 0 w 141"/>
                <a:gd name="T9" fmla="*/ 628 h 188"/>
                <a:gd name="T10" fmla="*/ 83 w 141"/>
                <a:gd name="T11" fmla="*/ 2689 h 188"/>
                <a:gd name="T12" fmla="*/ 63 w 141"/>
                <a:gd name="T13" fmla="*/ 2972 h 188"/>
                <a:gd name="T14" fmla="*/ 709 w 141"/>
                <a:gd name="T15" fmla="*/ 3557 h 188"/>
                <a:gd name="T16" fmla="*/ 1963 w 141"/>
                <a:gd name="T17" fmla="*/ 3274 h 188"/>
                <a:gd name="T18" fmla="*/ 2100 w 141"/>
                <a:gd name="T19" fmla="*/ 2053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188">
                  <a:moveTo>
                    <a:pt x="134" y="108"/>
                  </a:moveTo>
                  <a:cubicBezTo>
                    <a:pt x="135" y="83"/>
                    <a:pt x="141" y="20"/>
                    <a:pt x="117" y="10"/>
                  </a:cubicBezTo>
                  <a:cubicBezTo>
                    <a:pt x="95" y="1"/>
                    <a:pt x="66" y="0"/>
                    <a:pt x="42" y="3"/>
                  </a:cubicBezTo>
                  <a:cubicBezTo>
                    <a:pt x="18" y="6"/>
                    <a:pt x="6" y="1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0" y="50"/>
                    <a:pt x="5" y="116"/>
                    <a:pt x="5" y="141"/>
                  </a:cubicBezTo>
                  <a:cubicBezTo>
                    <a:pt x="5" y="147"/>
                    <a:pt x="5" y="152"/>
                    <a:pt x="4" y="156"/>
                  </a:cubicBezTo>
                  <a:cubicBezTo>
                    <a:pt x="6" y="175"/>
                    <a:pt x="12" y="188"/>
                    <a:pt x="45" y="187"/>
                  </a:cubicBezTo>
                  <a:cubicBezTo>
                    <a:pt x="79" y="185"/>
                    <a:pt x="109" y="183"/>
                    <a:pt x="125" y="172"/>
                  </a:cubicBezTo>
                  <a:cubicBezTo>
                    <a:pt x="141" y="160"/>
                    <a:pt x="133" y="132"/>
                    <a:pt x="134" y="10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4" name="Freeform 697">
              <a:extLst>
                <a:ext uri="{FF2B5EF4-FFF2-40B4-BE49-F238E27FC236}">
                  <a16:creationId xmlns:a16="http://schemas.microsoft.com/office/drawing/2014/main" id="{5AEE2A6D-2637-45AD-A77C-FE8B57AC2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867"/>
              <a:ext cx="90" cy="432"/>
            </a:xfrm>
            <a:custGeom>
              <a:avLst/>
              <a:gdLst>
                <a:gd name="T0" fmla="*/ 563 w 36"/>
                <a:gd name="T1" fmla="*/ 56 h 162"/>
                <a:gd name="T2" fmla="*/ 125 w 36"/>
                <a:gd name="T3" fmla="*/ 192 h 162"/>
                <a:gd name="T4" fmla="*/ 33 w 36"/>
                <a:gd name="T5" fmla="*/ 1024 h 162"/>
                <a:gd name="T6" fmla="*/ 63 w 36"/>
                <a:gd name="T7" fmla="*/ 2504 h 162"/>
                <a:gd name="T8" fmla="*/ 550 w 36"/>
                <a:gd name="T9" fmla="*/ 307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62">
                  <a:moveTo>
                    <a:pt x="36" y="3"/>
                  </a:moveTo>
                  <a:cubicBezTo>
                    <a:pt x="30" y="1"/>
                    <a:pt x="16" y="0"/>
                    <a:pt x="8" y="10"/>
                  </a:cubicBezTo>
                  <a:cubicBezTo>
                    <a:pt x="3" y="18"/>
                    <a:pt x="2" y="34"/>
                    <a:pt x="2" y="54"/>
                  </a:cubicBezTo>
                  <a:cubicBezTo>
                    <a:pt x="2" y="72"/>
                    <a:pt x="2" y="110"/>
                    <a:pt x="4" y="132"/>
                  </a:cubicBezTo>
                  <a:cubicBezTo>
                    <a:pt x="6" y="154"/>
                    <a:pt x="0" y="160"/>
                    <a:pt x="35" y="16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5" name="Freeform 698">
              <a:extLst>
                <a:ext uri="{FF2B5EF4-FFF2-40B4-BE49-F238E27FC236}">
                  <a16:creationId xmlns:a16="http://schemas.microsoft.com/office/drawing/2014/main" id="{E892EEC0-44A9-47CB-BA0F-A8BF40E51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869"/>
              <a:ext cx="272" cy="448"/>
            </a:xfrm>
            <a:custGeom>
              <a:avLst/>
              <a:gdLst>
                <a:gd name="T0" fmla="*/ 1694 w 109"/>
                <a:gd name="T1" fmla="*/ 2595 h 168"/>
                <a:gd name="T2" fmla="*/ 1682 w 109"/>
                <a:gd name="T3" fmla="*/ 2483 h 168"/>
                <a:gd name="T4" fmla="*/ 1649 w 109"/>
                <a:gd name="T5" fmla="*/ 1003 h 168"/>
                <a:gd name="T6" fmla="*/ 1662 w 109"/>
                <a:gd name="T7" fmla="*/ 776 h 168"/>
                <a:gd name="T8" fmla="*/ 966 w 109"/>
                <a:gd name="T9" fmla="*/ 21 h 168"/>
                <a:gd name="T10" fmla="*/ 92 w 109"/>
                <a:gd name="T11" fmla="*/ 205 h 168"/>
                <a:gd name="T12" fmla="*/ 0 w 109"/>
                <a:gd name="T13" fmla="*/ 227 h 168"/>
                <a:gd name="T14" fmla="*/ 75 w 109"/>
                <a:gd name="T15" fmla="*/ 1877 h 168"/>
                <a:gd name="T16" fmla="*/ 42 w 109"/>
                <a:gd name="T17" fmla="*/ 2923 h 168"/>
                <a:gd name="T18" fmla="*/ 125 w 109"/>
                <a:gd name="T19" fmla="*/ 3093 h 168"/>
                <a:gd name="T20" fmla="*/ 1090 w 109"/>
                <a:gd name="T21" fmla="*/ 2995 h 168"/>
                <a:gd name="T22" fmla="*/ 1682 w 109"/>
                <a:gd name="T23" fmla="*/ 2765 h 168"/>
                <a:gd name="T24" fmla="*/ 1694 w 109"/>
                <a:gd name="T25" fmla="*/ 2731 h 168"/>
                <a:gd name="T26" fmla="*/ 1694 w 109"/>
                <a:gd name="T27" fmla="*/ 2595 h 1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168">
                  <a:moveTo>
                    <a:pt x="109" y="137"/>
                  </a:moveTo>
                  <a:cubicBezTo>
                    <a:pt x="108" y="135"/>
                    <a:pt x="108" y="133"/>
                    <a:pt x="108" y="131"/>
                  </a:cubicBezTo>
                  <a:cubicBezTo>
                    <a:pt x="106" y="109"/>
                    <a:pt x="106" y="71"/>
                    <a:pt x="106" y="53"/>
                  </a:cubicBezTo>
                  <a:cubicBezTo>
                    <a:pt x="106" y="49"/>
                    <a:pt x="107" y="45"/>
                    <a:pt x="107" y="41"/>
                  </a:cubicBezTo>
                  <a:cubicBezTo>
                    <a:pt x="106" y="5"/>
                    <a:pt x="91" y="1"/>
                    <a:pt x="62" y="1"/>
                  </a:cubicBezTo>
                  <a:cubicBezTo>
                    <a:pt x="32" y="0"/>
                    <a:pt x="23" y="8"/>
                    <a:pt x="6" y="11"/>
                  </a:cubicBezTo>
                  <a:cubicBezTo>
                    <a:pt x="4" y="11"/>
                    <a:pt x="2" y="12"/>
                    <a:pt x="0" y="12"/>
                  </a:cubicBezTo>
                  <a:cubicBezTo>
                    <a:pt x="10" y="31"/>
                    <a:pt x="6" y="80"/>
                    <a:pt x="5" y="99"/>
                  </a:cubicBezTo>
                  <a:cubicBezTo>
                    <a:pt x="4" y="119"/>
                    <a:pt x="9" y="140"/>
                    <a:pt x="3" y="154"/>
                  </a:cubicBezTo>
                  <a:cubicBezTo>
                    <a:pt x="5" y="155"/>
                    <a:pt x="4" y="161"/>
                    <a:pt x="8" y="163"/>
                  </a:cubicBezTo>
                  <a:cubicBezTo>
                    <a:pt x="20" y="168"/>
                    <a:pt x="43" y="161"/>
                    <a:pt x="70" y="158"/>
                  </a:cubicBezTo>
                  <a:cubicBezTo>
                    <a:pt x="98" y="155"/>
                    <a:pt x="99" y="162"/>
                    <a:pt x="108" y="146"/>
                  </a:cubicBezTo>
                  <a:cubicBezTo>
                    <a:pt x="108" y="145"/>
                    <a:pt x="109" y="144"/>
                    <a:pt x="109" y="144"/>
                  </a:cubicBezTo>
                  <a:cubicBezTo>
                    <a:pt x="109" y="142"/>
                    <a:pt x="109" y="140"/>
                    <a:pt x="109" y="13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6" name="Freeform 699">
              <a:extLst>
                <a:ext uri="{FF2B5EF4-FFF2-40B4-BE49-F238E27FC236}">
                  <a16:creationId xmlns:a16="http://schemas.microsoft.com/office/drawing/2014/main" id="{16C8D3C5-2560-48E7-AC01-7503DDACB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144"/>
              <a:ext cx="425" cy="155"/>
            </a:xfrm>
            <a:custGeom>
              <a:avLst/>
              <a:gdLst>
                <a:gd name="T0" fmla="*/ 0 w 170"/>
                <a:gd name="T1" fmla="*/ 0 h 58"/>
                <a:gd name="T2" fmla="*/ 2083 w 170"/>
                <a:gd name="T3" fmla="*/ 230 h 58"/>
                <a:gd name="T4" fmla="*/ 2625 w 170"/>
                <a:gd name="T5" fmla="*/ 265 h 58"/>
                <a:gd name="T6" fmla="*/ 1958 w 170"/>
                <a:gd name="T7" fmla="*/ 671 h 58"/>
                <a:gd name="T8" fmla="*/ 20 w 170"/>
                <a:gd name="T9" fmla="*/ 110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58">
                  <a:moveTo>
                    <a:pt x="0" y="0"/>
                  </a:moveTo>
                  <a:cubicBezTo>
                    <a:pt x="34" y="0"/>
                    <a:pt x="94" y="10"/>
                    <a:pt x="133" y="12"/>
                  </a:cubicBezTo>
                  <a:cubicBezTo>
                    <a:pt x="153" y="13"/>
                    <a:pt x="170" y="11"/>
                    <a:pt x="168" y="14"/>
                  </a:cubicBezTo>
                  <a:cubicBezTo>
                    <a:pt x="161" y="22"/>
                    <a:pt x="139" y="32"/>
                    <a:pt x="125" y="35"/>
                  </a:cubicBezTo>
                  <a:cubicBezTo>
                    <a:pt x="79" y="45"/>
                    <a:pt x="48" y="58"/>
                    <a:pt x="1" y="5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7" name="Freeform 700">
              <a:extLst>
                <a:ext uri="{FF2B5EF4-FFF2-40B4-BE49-F238E27FC236}">
                  <a16:creationId xmlns:a16="http://schemas.microsoft.com/office/drawing/2014/main" id="{14FE4CB5-4208-4AF1-81F5-30C82C350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123"/>
              <a:ext cx="930" cy="130"/>
            </a:xfrm>
            <a:custGeom>
              <a:avLst/>
              <a:gdLst>
                <a:gd name="T0" fmla="*/ 5313 w 372"/>
                <a:gd name="T1" fmla="*/ 239 h 49"/>
                <a:gd name="T2" fmla="*/ 3895 w 372"/>
                <a:gd name="T3" fmla="*/ 0 h 49"/>
                <a:gd name="T4" fmla="*/ 2175 w 372"/>
                <a:gd name="T5" fmla="*/ 111 h 49"/>
                <a:gd name="T6" fmla="*/ 770 w 372"/>
                <a:gd name="T7" fmla="*/ 451 h 49"/>
                <a:gd name="T8" fmla="*/ 145 w 372"/>
                <a:gd name="T9" fmla="*/ 801 h 49"/>
                <a:gd name="T10" fmla="*/ 0 w 372"/>
                <a:gd name="T11" fmla="*/ 838 h 49"/>
                <a:gd name="T12" fmla="*/ 0 w 372"/>
                <a:gd name="T13" fmla="*/ 838 h 49"/>
                <a:gd name="T14" fmla="*/ 1283 w 372"/>
                <a:gd name="T15" fmla="*/ 767 h 49"/>
                <a:gd name="T16" fmla="*/ 3395 w 372"/>
                <a:gd name="T17" fmla="*/ 881 h 49"/>
                <a:gd name="T18" fmla="*/ 4813 w 372"/>
                <a:gd name="T19" fmla="*/ 634 h 49"/>
                <a:gd name="T20" fmla="*/ 5750 w 372"/>
                <a:gd name="T21" fmla="*/ 634 h 49"/>
                <a:gd name="T22" fmla="*/ 5313 w 372"/>
                <a:gd name="T23" fmla="*/ 239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2" h="49">
                  <a:moveTo>
                    <a:pt x="340" y="13"/>
                  </a:moveTo>
                  <a:cubicBezTo>
                    <a:pt x="321" y="7"/>
                    <a:pt x="270" y="0"/>
                    <a:pt x="249" y="0"/>
                  </a:cubicBezTo>
                  <a:cubicBezTo>
                    <a:pt x="217" y="0"/>
                    <a:pt x="174" y="0"/>
                    <a:pt x="139" y="6"/>
                  </a:cubicBezTo>
                  <a:cubicBezTo>
                    <a:pt x="109" y="11"/>
                    <a:pt x="64" y="16"/>
                    <a:pt x="49" y="24"/>
                  </a:cubicBezTo>
                  <a:cubicBezTo>
                    <a:pt x="40" y="32"/>
                    <a:pt x="22" y="40"/>
                    <a:pt x="9" y="43"/>
                  </a:cubicBezTo>
                  <a:cubicBezTo>
                    <a:pt x="6" y="44"/>
                    <a:pt x="3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34" y="39"/>
                    <a:pt x="82" y="41"/>
                  </a:cubicBezTo>
                  <a:cubicBezTo>
                    <a:pt x="144" y="43"/>
                    <a:pt x="128" y="49"/>
                    <a:pt x="217" y="47"/>
                  </a:cubicBezTo>
                  <a:cubicBezTo>
                    <a:pt x="250" y="46"/>
                    <a:pt x="287" y="37"/>
                    <a:pt x="308" y="34"/>
                  </a:cubicBezTo>
                  <a:cubicBezTo>
                    <a:pt x="332" y="30"/>
                    <a:pt x="363" y="37"/>
                    <a:pt x="368" y="34"/>
                  </a:cubicBezTo>
                  <a:cubicBezTo>
                    <a:pt x="372" y="32"/>
                    <a:pt x="359" y="19"/>
                    <a:pt x="340" y="1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8" name="Freeform 701">
              <a:extLst>
                <a:ext uri="{FF2B5EF4-FFF2-40B4-BE49-F238E27FC236}">
                  <a16:creationId xmlns:a16="http://schemas.microsoft.com/office/drawing/2014/main" id="{2D1BC0A3-8C6D-4FB9-95ED-5263D834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136"/>
              <a:ext cx="408" cy="163"/>
            </a:xfrm>
            <a:custGeom>
              <a:avLst/>
              <a:gdLst>
                <a:gd name="T0" fmla="*/ 2556 w 163"/>
                <a:gd name="T1" fmla="*/ 56 h 61"/>
                <a:gd name="T2" fmla="*/ 1847 w 163"/>
                <a:gd name="T3" fmla="*/ 21 h 61"/>
                <a:gd name="T4" fmla="*/ 333 w 163"/>
                <a:gd name="T5" fmla="*/ 150 h 61"/>
                <a:gd name="T6" fmla="*/ 0 w 163"/>
                <a:gd name="T7" fmla="*/ 171 h 61"/>
                <a:gd name="T8" fmla="*/ 395 w 163"/>
                <a:gd name="T9" fmla="*/ 513 h 61"/>
                <a:gd name="T10" fmla="*/ 751 w 163"/>
                <a:gd name="T11" fmla="*/ 708 h 61"/>
                <a:gd name="T12" fmla="*/ 2556 w 163"/>
                <a:gd name="T13" fmla="*/ 1165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3" h="61">
                  <a:moveTo>
                    <a:pt x="163" y="3"/>
                  </a:moveTo>
                  <a:cubicBezTo>
                    <a:pt x="151" y="3"/>
                    <a:pt x="135" y="2"/>
                    <a:pt x="118" y="1"/>
                  </a:cubicBezTo>
                  <a:cubicBezTo>
                    <a:pt x="101" y="0"/>
                    <a:pt x="47" y="2"/>
                    <a:pt x="21" y="8"/>
                  </a:cubicBezTo>
                  <a:cubicBezTo>
                    <a:pt x="15" y="9"/>
                    <a:pt x="7" y="10"/>
                    <a:pt x="0" y="9"/>
                  </a:cubicBezTo>
                  <a:cubicBezTo>
                    <a:pt x="14" y="15"/>
                    <a:pt x="24" y="23"/>
                    <a:pt x="25" y="27"/>
                  </a:cubicBezTo>
                  <a:cubicBezTo>
                    <a:pt x="31" y="29"/>
                    <a:pt x="39" y="32"/>
                    <a:pt x="48" y="37"/>
                  </a:cubicBezTo>
                  <a:cubicBezTo>
                    <a:pt x="84" y="55"/>
                    <a:pt x="137" y="59"/>
                    <a:pt x="163" y="6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9" name="Freeform 702">
              <a:extLst>
                <a:ext uri="{FF2B5EF4-FFF2-40B4-BE49-F238E27FC236}">
                  <a16:creationId xmlns:a16="http://schemas.microsoft.com/office/drawing/2014/main" id="{491EB294-1EE9-4EF2-8C5C-D948909AA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227"/>
              <a:ext cx="933" cy="210"/>
            </a:xfrm>
            <a:custGeom>
              <a:avLst/>
              <a:gdLst>
                <a:gd name="T0" fmla="*/ 5275 w 373"/>
                <a:gd name="T1" fmla="*/ 114 h 79"/>
                <a:gd name="T2" fmla="*/ 4868 w 373"/>
                <a:gd name="T3" fmla="*/ 149 h 79"/>
                <a:gd name="T4" fmla="*/ 2754 w 373"/>
                <a:gd name="T5" fmla="*/ 35 h 79"/>
                <a:gd name="T6" fmla="*/ 1471 w 373"/>
                <a:gd name="T7" fmla="*/ 114 h 79"/>
                <a:gd name="T8" fmla="*/ 1471 w 373"/>
                <a:gd name="T9" fmla="*/ 114 h 79"/>
                <a:gd name="T10" fmla="*/ 0 w 373"/>
                <a:gd name="T11" fmla="*/ 486 h 79"/>
                <a:gd name="T12" fmla="*/ 2867 w 373"/>
                <a:gd name="T13" fmla="*/ 1483 h 79"/>
                <a:gd name="T14" fmla="*/ 4713 w 373"/>
                <a:gd name="T15" fmla="*/ 1334 h 79"/>
                <a:gd name="T16" fmla="*/ 5756 w 373"/>
                <a:gd name="T17" fmla="*/ 579 h 79"/>
                <a:gd name="T18" fmla="*/ 5275 w 373"/>
                <a:gd name="T19" fmla="*/ 114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3" h="79">
                  <a:moveTo>
                    <a:pt x="337" y="6"/>
                  </a:moveTo>
                  <a:cubicBezTo>
                    <a:pt x="328" y="7"/>
                    <a:pt x="319" y="8"/>
                    <a:pt x="311" y="8"/>
                  </a:cubicBezTo>
                  <a:cubicBezTo>
                    <a:pt x="222" y="10"/>
                    <a:pt x="238" y="4"/>
                    <a:pt x="176" y="2"/>
                  </a:cubicBezTo>
                  <a:cubicBezTo>
                    <a:pt x="128" y="0"/>
                    <a:pt x="94" y="6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60" y="14"/>
                    <a:pt x="33" y="23"/>
                    <a:pt x="0" y="26"/>
                  </a:cubicBezTo>
                  <a:cubicBezTo>
                    <a:pt x="38" y="55"/>
                    <a:pt x="96" y="79"/>
                    <a:pt x="183" y="79"/>
                  </a:cubicBezTo>
                  <a:cubicBezTo>
                    <a:pt x="271" y="79"/>
                    <a:pt x="271" y="75"/>
                    <a:pt x="301" y="71"/>
                  </a:cubicBezTo>
                  <a:cubicBezTo>
                    <a:pt x="330" y="67"/>
                    <a:pt x="361" y="33"/>
                    <a:pt x="368" y="31"/>
                  </a:cubicBezTo>
                  <a:cubicBezTo>
                    <a:pt x="373" y="29"/>
                    <a:pt x="363" y="16"/>
                    <a:pt x="337" y="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0" name="Freeform 703">
              <a:extLst>
                <a:ext uri="{FF2B5EF4-FFF2-40B4-BE49-F238E27FC236}">
                  <a16:creationId xmlns:a16="http://schemas.microsoft.com/office/drawing/2014/main" id="{F567DDEA-1BEB-426B-B00A-66CB5291A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5"/>
              <a:ext cx="635" cy="264"/>
            </a:xfrm>
            <a:custGeom>
              <a:avLst/>
              <a:gdLst>
                <a:gd name="T0" fmla="*/ 3970 w 254"/>
                <a:gd name="T1" fmla="*/ 1101 h 99"/>
                <a:gd name="T2" fmla="*/ 3395 w 254"/>
                <a:gd name="T3" fmla="*/ 568 h 99"/>
                <a:gd name="T4" fmla="*/ 1658 w 254"/>
                <a:gd name="T5" fmla="*/ 533 h 99"/>
                <a:gd name="T6" fmla="*/ 0 w 254"/>
                <a:gd name="T7" fmla="*/ 1592 h 99"/>
                <a:gd name="T8" fmla="*/ 0 w 254"/>
                <a:gd name="T9" fmla="*/ 1672 h 99"/>
                <a:gd name="T10" fmla="*/ 425 w 254"/>
                <a:gd name="T11" fmla="*/ 1480 h 99"/>
                <a:gd name="T12" fmla="*/ 1595 w 254"/>
                <a:gd name="T13" fmla="*/ 1613 h 99"/>
                <a:gd name="T14" fmla="*/ 2020 w 254"/>
                <a:gd name="T15" fmla="*/ 1763 h 99"/>
                <a:gd name="T16" fmla="*/ 2750 w 254"/>
                <a:gd name="T17" fmla="*/ 1613 h 99"/>
                <a:gd name="T18" fmla="*/ 3250 w 254"/>
                <a:gd name="T19" fmla="*/ 1728 h 99"/>
                <a:gd name="T20" fmla="*/ 3533 w 254"/>
                <a:gd name="T21" fmla="*/ 1763 h 99"/>
                <a:gd name="T22" fmla="*/ 3970 w 254"/>
                <a:gd name="T23" fmla="*/ 1629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4" h="99">
                  <a:moveTo>
                    <a:pt x="254" y="58"/>
                  </a:moveTo>
                  <a:cubicBezTo>
                    <a:pt x="253" y="57"/>
                    <a:pt x="241" y="48"/>
                    <a:pt x="217" y="30"/>
                  </a:cubicBezTo>
                  <a:cubicBezTo>
                    <a:pt x="192" y="11"/>
                    <a:pt x="160" y="0"/>
                    <a:pt x="106" y="28"/>
                  </a:cubicBezTo>
                  <a:cubicBezTo>
                    <a:pt x="51" y="55"/>
                    <a:pt x="8" y="60"/>
                    <a:pt x="0" y="84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7" y="83"/>
                    <a:pt x="15" y="80"/>
                    <a:pt x="27" y="78"/>
                  </a:cubicBezTo>
                  <a:cubicBezTo>
                    <a:pt x="51" y="75"/>
                    <a:pt x="80" y="76"/>
                    <a:pt x="102" y="85"/>
                  </a:cubicBezTo>
                  <a:cubicBezTo>
                    <a:pt x="106" y="87"/>
                    <a:pt x="117" y="93"/>
                    <a:pt x="129" y="93"/>
                  </a:cubicBezTo>
                  <a:cubicBezTo>
                    <a:pt x="141" y="90"/>
                    <a:pt x="152" y="84"/>
                    <a:pt x="176" y="85"/>
                  </a:cubicBezTo>
                  <a:cubicBezTo>
                    <a:pt x="190" y="85"/>
                    <a:pt x="201" y="86"/>
                    <a:pt x="208" y="91"/>
                  </a:cubicBezTo>
                  <a:cubicBezTo>
                    <a:pt x="217" y="99"/>
                    <a:pt x="225" y="94"/>
                    <a:pt x="226" y="93"/>
                  </a:cubicBezTo>
                  <a:cubicBezTo>
                    <a:pt x="234" y="83"/>
                    <a:pt x="248" y="84"/>
                    <a:pt x="254" y="8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1" name="Freeform 704">
              <a:extLst>
                <a:ext uri="{FF2B5EF4-FFF2-40B4-BE49-F238E27FC236}">
                  <a16:creationId xmlns:a16="http://schemas.microsoft.com/office/drawing/2014/main" id="{C53B6A65-EBD9-4DFD-9504-322A3729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296"/>
              <a:ext cx="397" cy="256"/>
            </a:xfrm>
            <a:custGeom>
              <a:avLst/>
              <a:gdLst>
                <a:gd name="T0" fmla="*/ 0 w 159"/>
                <a:gd name="T1" fmla="*/ 1672 h 96"/>
                <a:gd name="T2" fmla="*/ 62 w 159"/>
                <a:gd name="T3" fmla="*/ 1672 h 96"/>
                <a:gd name="T4" fmla="*/ 1808 w 159"/>
                <a:gd name="T5" fmla="*/ 1459 h 96"/>
                <a:gd name="T6" fmla="*/ 2474 w 159"/>
                <a:gd name="T7" fmla="*/ 1003 h 96"/>
                <a:gd name="T8" fmla="*/ 2474 w 159"/>
                <a:gd name="T9" fmla="*/ 968 h 96"/>
                <a:gd name="T10" fmla="*/ 342 w 159"/>
                <a:gd name="T11" fmla="*/ 0 h 96"/>
                <a:gd name="T12" fmla="*/ 12 w 159"/>
                <a:gd name="T13" fmla="*/ 2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9" h="96">
                  <a:moveTo>
                    <a:pt x="0" y="88"/>
                  </a:moveTo>
                  <a:cubicBezTo>
                    <a:pt x="4" y="88"/>
                    <a:pt x="4" y="88"/>
                    <a:pt x="4" y="88"/>
                  </a:cubicBezTo>
                  <a:cubicBezTo>
                    <a:pt x="38" y="96"/>
                    <a:pt x="79" y="93"/>
                    <a:pt x="116" y="77"/>
                  </a:cubicBezTo>
                  <a:cubicBezTo>
                    <a:pt x="135" y="69"/>
                    <a:pt x="151" y="61"/>
                    <a:pt x="159" y="53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97" y="44"/>
                    <a:pt x="53" y="23"/>
                    <a:pt x="22" y="0"/>
                  </a:cubicBezTo>
                  <a:cubicBezTo>
                    <a:pt x="15" y="1"/>
                    <a:pt x="8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2" name="Freeform 705">
              <a:extLst>
                <a:ext uri="{FF2B5EF4-FFF2-40B4-BE49-F238E27FC236}">
                  <a16:creationId xmlns:a16="http://schemas.microsoft.com/office/drawing/2014/main" id="{EC45F4A1-8EC4-4ABC-8373-3A8461DCD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203"/>
              <a:ext cx="660" cy="325"/>
            </a:xfrm>
            <a:custGeom>
              <a:avLst/>
              <a:gdLst>
                <a:gd name="T0" fmla="*/ 4125 w 264"/>
                <a:gd name="T1" fmla="*/ 682 h 122"/>
                <a:gd name="T2" fmla="*/ 2333 w 264"/>
                <a:gd name="T3" fmla="*/ 226 h 122"/>
                <a:gd name="T4" fmla="*/ 1970 w 264"/>
                <a:gd name="T5" fmla="*/ 35 h 122"/>
                <a:gd name="T6" fmla="*/ 1970 w 264"/>
                <a:gd name="T7" fmla="*/ 35 h 122"/>
                <a:gd name="T8" fmla="*/ 1958 w 264"/>
                <a:gd name="T9" fmla="*/ 77 h 122"/>
                <a:gd name="T10" fmla="*/ 1020 w 264"/>
                <a:gd name="T11" fmla="*/ 77 h 122"/>
                <a:gd name="T12" fmla="*/ 0 w 264"/>
                <a:gd name="T13" fmla="*/ 285 h 122"/>
                <a:gd name="T14" fmla="*/ 0 w 264"/>
                <a:gd name="T15" fmla="*/ 285 h 122"/>
                <a:gd name="T16" fmla="*/ 500 w 264"/>
                <a:gd name="T17" fmla="*/ 703 h 122"/>
                <a:gd name="T18" fmla="*/ 613 w 264"/>
                <a:gd name="T19" fmla="*/ 831 h 122"/>
                <a:gd name="T20" fmla="*/ 625 w 264"/>
                <a:gd name="T21" fmla="*/ 852 h 122"/>
                <a:gd name="T22" fmla="*/ 675 w 264"/>
                <a:gd name="T23" fmla="*/ 887 h 122"/>
                <a:gd name="T24" fmla="*/ 688 w 264"/>
                <a:gd name="T25" fmla="*/ 887 h 122"/>
                <a:gd name="T26" fmla="*/ 720 w 264"/>
                <a:gd name="T27" fmla="*/ 930 h 122"/>
                <a:gd name="T28" fmla="*/ 750 w 264"/>
                <a:gd name="T29" fmla="*/ 943 h 122"/>
                <a:gd name="T30" fmla="*/ 783 w 264"/>
                <a:gd name="T31" fmla="*/ 986 h 122"/>
                <a:gd name="T32" fmla="*/ 813 w 264"/>
                <a:gd name="T33" fmla="*/ 1002 h 122"/>
                <a:gd name="T34" fmla="*/ 863 w 264"/>
                <a:gd name="T35" fmla="*/ 1023 h 122"/>
                <a:gd name="T36" fmla="*/ 875 w 264"/>
                <a:gd name="T37" fmla="*/ 1044 h 122"/>
                <a:gd name="T38" fmla="*/ 925 w 264"/>
                <a:gd name="T39" fmla="*/ 1079 h 122"/>
                <a:gd name="T40" fmla="*/ 958 w 264"/>
                <a:gd name="T41" fmla="*/ 1100 h 122"/>
                <a:gd name="T42" fmla="*/ 1000 w 264"/>
                <a:gd name="T43" fmla="*/ 1114 h 122"/>
                <a:gd name="T44" fmla="*/ 1033 w 264"/>
                <a:gd name="T45" fmla="*/ 1135 h 122"/>
                <a:gd name="T46" fmla="*/ 1083 w 264"/>
                <a:gd name="T47" fmla="*/ 1172 h 122"/>
                <a:gd name="T48" fmla="*/ 1113 w 264"/>
                <a:gd name="T49" fmla="*/ 1193 h 122"/>
                <a:gd name="T50" fmla="*/ 1158 w 264"/>
                <a:gd name="T51" fmla="*/ 1207 h 122"/>
                <a:gd name="T52" fmla="*/ 1188 w 264"/>
                <a:gd name="T53" fmla="*/ 1228 h 122"/>
                <a:gd name="T54" fmla="*/ 1250 w 264"/>
                <a:gd name="T55" fmla="*/ 1263 h 122"/>
                <a:gd name="T56" fmla="*/ 1283 w 264"/>
                <a:gd name="T57" fmla="*/ 1263 h 122"/>
                <a:gd name="T58" fmla="*/ 1345 w 264"/>
                <a:gd name="T59" fmla="*/ 1305 h 122"/>
                <a:gd name="T60" fmla="*/ 1363 w 264"/>
                <a:gd name="T61" fmla="*/ 1319 h 122"/>
                <a:gd name="T62" fmla="*/ 1425 w 264"/>
                <a:gd name="T63" fmla="*/ 1361 h 122"/>
                <a:gd name="T64" fmla="*/ 1458 w 264"/>
                <a:gd name="T65" fmla="*/ 1361 h 122"/>
                <a:gd name="T66" fmla="*/ 1520 w 264"/>
                <a:gd name="T67" fmla="*/ 1399 h 122"/>
                <a:gd name="T68" fmla="*/ 1550 w 264"/>
                <a:gd name="T69" fmla="*/ 1399 h 122"/>
                <a:gd name="T70" fmla="*/ 1625 w 264"/>
                <a:gd name="T71" fmla="*/ 1433 h 122"/>
                <a:gd name="T72" fmla="*/ 1625 w 264"/>
                <a:gd name="T73" fmla="*/ 1455 h 122"/>
                <a:gd name="T74" fmla="*/ 3208 w 264"/>
                <a:gd name="T75" fmla="*/ 2043 h 122"/>
                <a:gd name="T76" fmla="*/ 3208 w 264"/>
                <a:gd name="T77" fmla="*/ 2043 h 122"/>
                <a:gd name="T78" fmla="*/ 3363 w 264"/>
                <a:gd name="T79" fmla="*/ 2081 h 122"/>
                <a:gd name="T80" fmla="*/ 4125 w 264"/>
                <a:gd name="T81" fmla="*/ 2307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4" h="122">
                  <a:moveTo>
                    <a:pt x="264" y="36"/>
                  </a:moveTo>
                  <a:cubicBezTo>
                    <a:pt x="238" y="34"/>
                    <a:pt x="185" y="30"/>
                    <a:pt x="149" y="12"/>
                  </a:cubicBezTo>
                  <a:cubicBezTo>
                    <a:pt x="140" y="7"/>
                    <a:pt x="132" y="4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3"/>
                    <a:pt x="126" y="4"/>
                    <a:pt x="125" y="4"/>
                  </a:cubicBezTo>
                  <a:cubicBezTo>
                    <a:pt x="120" y="7"/>
                    <a:pt x="89" y="0"/>
                    <a:pt x="65" y="4"/>
                  </a:cubicBezTo>
                  <a:cubicBezTo>
                    <a:pt x="49" y="6"/>
                    <a:pt x="25" y="1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23"/>
                    <a:pt x="30" y="33"/>
                    <a:pt x="32" y="37"/>
                  </a:cubicBezTo>
                  <a:cubicBezTo>
                    <a:pt x="34" y="40"/>
                    <a:pt x="36" y="42"/>
                    <a:pt x="39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1" y="45"/>
                    <a:pt x="42" y="46"/>
                    <a:pt x="43" y="47"/>
                  </a:cubicBezTo>
                  <a:cubicBezTo>
                    <a:pt x="43" y="47"/>
                    <a:pt x="43" y="47"/>
                    <a:pt x="44" y="47"/>
                  </a:cubicBezTo>
                  <a:cubicBezTo>
                    <a:pt x="45" y="48"/>
                    <a:pt x="45" y="49"/>
                    <a:pt x="46" y="49"/>
                  </a:cubicBezTo>
                  <a:cubicBezTo>
                    <a:pt x="47" y="49"/>
                    <a:pt x="47" y="50"/>
                    <a:pt x="48" y="50"/>
                  </a:cubicBezTo>
                  <a:cubicBezTo>
                    <a:pt x="48" y="51"/>
                    <a:pt x="49" y="51"/>
                    <a:pt x="50" y="52"/>
                  </a:cubicBezTo>
                  <a:cubicBezTo>
                    <a:pt x="51" y="52"/>
                    <a:pt x="51" y="52"/>
                    <a:pt x="52" y="53"/>
                  </a:cubicBezTo>
                  <a:cubicBezTo>
                    <a:pt x="53" y="53"/>
                    <a:pt x="54" y="54"/>
                    <a:pt x="55" y="54"/>
                  </a:cubicBezTo>
                  <a:cubicBezTo>
                    <a:pt x="55" y="54"/>
                    <a:pt x="56" y="55"/>
                    <a:pt x="56" y="55"/>
                  </a:cubicBezTo>
                  <a:cubicBezTo>
                    <a:pt x="57" y="56"/>
                    <a:pt x="58" y="56"/>
                    <a:pt x="59" y="57"/>
                  </a:cubicBezTo>
                  <a:cubicBezTo>
                    <a:pt x="60" y="57"/>
                    <a:pt x="60" y="57"/>
                    <a:pt x="61" y="58"/>
                  </a:cubicBezTo>
                  <a:cubicBezTo>
                    <a:pt x="62" y="58"/>
                    <a:pt x="63" y="59"/>
                    <a:pt x="64" y="59"/>
                  </a:cubicBezTo>
                  <a:cubicBezTo>
                    <a:pt x="64" y="60"/>
                    <a:pt x="65" y="60"/>
                    <a:pt x="66" y="60"/>
                  </a:cubicBezTo>
                  <a:cubicBezTo>
                    <a:pt x="67" y="61"/>
                    <a:pt x="68" y="61"/>
                    <a:pt x="69" y="62"/>
                  </a:cubicBezTo>
                  <a:cubicBezTo>
                    <a:pt x="70" y="62"/>
                    <a:pt x="70" y="62"/>
                    <a:pt x="71" y="63"/>
                  </a:cubicBezTo>
                  <a:cubicBezTo>
                    <a:pt x="72" y="63"/>
                    <a:pt x="73" y="64"/>
                    <a:pt x="74" y="64"/>
                  </a:cubicBezTo>
                  <a:cubicBezTo>
                    <a:pt x="75" y="65"/>
                    <a:pt x="75" y="65"/>
                    <a:pt x="76" y="65"/>
                  </a:cubicBezTo>
                  <a:cubicBezTo>
                    <a:pt x="77" y="66"/>
                    <a:pt x="79" y="66"/>
                    <a:pt x="80" y="67"/>
                  </a:cubicBezTo>
                  <a:cubicBezTo>
                    <a:pt x="80" y="67"/>
                    <a:pt x="81" y="67"/>
                    <a:pt x="82" y="67"/>
                  </a:cubicBezTo>
                  <a:cubicBezTo>
                    <a:pt x="83" y="68"/>
                    <a:pt x="84" y="69"/>
                    <a:pt x="86" y="69"/>
                  </a:cubicBezTo>
                  <a:cubicBezTo>
                    <a:pt x="86" y="69"/>
                    <a:pt x="87" y="70"/>
                    <a:pt x="87" y="70"/>
                  </a:cubicBezTo>
                  <a:cubicBezTo>
                    <a:pt x="89" y="70"/>
                    <a:pt x="90" y="71"/>
                    <a:pt x="91" y="72"/>
                  </a:cubicBezTo>
                  <a:cubicBezTo>
                    <a:pt x="92" y="72"/>
                    <a:pt x="92" y="72"/>
                    <a:pt x="93" y="72"/>
                  </a:cubicBezTo>
                  <a:cubicBezTo>
                    <a:pt x="94" y="73"/>
                    <a:pt x="96" y="73"/>
                    <a:pt x="97" y="74"/>
                  </a:cubicBezTo>
                  <a:cubicBezTo>
                    <a:pt x="98" y="74"/>
                    <a:pt x="98" y="74"/>
                    <a:pt x="99" y="74"/>
                  </a:cubicBezTo>
                  <a:cubicBezTo>
                    <a:pt x="100" y="75"/>
                    <a:pt x="102" y="76"/>
                    <a:pt x="104" y="76"/>
                  </a:cubicBezTo>
                  <a:cubicBezTo>
                    <a:pt x="104" y="76"/>
                    <a:pt x="104" y="77"/>
                    <a:pt x="104" y="77"/>
                  </a:cubicBezTo>
                  <a:cubicBezTo>
                    <a:pt x="136" y="89"/>
                    <a:pt x="174" y="100"/>
                    <a:pt x="205" y="108"/>
                  </a:cubicBezTo>
                  <a:cubicBezTo>
                    <a:pt x="205" y="108"/>
                    <a:pt x="205" y="108"/>
                    <a:pt x="205" y="108"/>
                  </a:cubicBezTo>
                  <a:cubicBezTo>
                    <a:pt x="209" y="109"/>
                    <a:pt x="212" y="110"/>
                    <a:pt x="215" y="110"/>
                  </a:cubicBezTo>
                  <a:cubicBezTo>
                    <a:pt x="236" y="116"/>
                    <a:pt x="253" y="119"/>
                    <a:pt x="264" y="12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3" name="Freeform 706">
              <a:extLst>
                <a:ext uri="{FF2B5EF4-FFF2-40B4-BE49-F238E27FC236}">
                  <a16:creationId xmlns:a16="http://schemas.microsoft.com/office/drawing/2014/main" id="{B0B2A0F8-E0A1-430A-A60B-B3CE6B582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491"/>
              <a:ext cx="173" cy="178"/>
            </a:xfrm>
            <a:custGeom>
              <a:avLst/>
              <a:gdLst>
                <a:gd name="T0" fmla="*/ 1088 w 69"/>
                <a:gd name="T1" fmla="*/ 282 h 67"/>
                <a:gd name="T2" fmla="*/ 1088 w 69"/>
                <a:gd name="T3" fmla="*/ 282 h 67"/>
                <a:gd name="T4" fmla="*/ 1088 w 69"/>
                <a:gd name="T5" fmla="*/ 260 h 67"/>
                <a:gd name="T6" fmla="*/ 313 w 69"/>
                <a:gd name="T7" fmla="*/ 35 h 67"/>
                <a:gd name="T8" fmla="*/ 158 w 69"/>
                <a:gd name="T9" fmla="*/ 0 h 67"/>
                <a:gd name="T10" fmla="*/ 158 w 69"/>
                <a:gd name="T11" fmla="*/ 0 h 67"/>
                <a:gd name="T12" fmla="*/ 176 w 69"/>
                <a:gd name="T13" fmla="*/ 21 h 67"/>
                <a:gd name="T14" fmla="*/ 0 w 69"/>
                <a:gd name="T15" fmla="*/ 465 h 67"/>
                <a:gd name="T16" fmla="*/ 1088 w 69"/>
                <a:gd name="T17" fmla="*/ 1257 h 67"/>
                <a:gd name="T18" fmla="*/ 1088 w 69"/>
                <a:gd name="T19" fmla="*/ 1257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67">
                  <a:moveTo>
                    <a:pt x="69" y="15"/>
                  </a:moveTo>
                  <a:cubicBezTo>
                    <a:pt x="69" y="15"/>
                    <a:pt x="69" y="15"/>
                    <a:pt x="69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58" y="11"/>
                    <a:pt x="41" y="8"/>
                    <a:pt x="20" y="2"/>
                  </a:cubicBezTo>
                  <a:cubicBezTo>
                    <a:pt x="17" y="2"/>
                    <a:pt x="14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5"/>
                    <a:pt x="11" y="22"/>
                    <a:pt x="0" y="25"/>
                  </a:cubicBezTo>
                  <a:cubicBezTo>
                    <a:pt x="33" y="52"/>
                    <a:pt x="60" y="63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4" name="Freeform 707">
              <a:extLst>
                <a:ext uri="{FF2B5EF4-FFF2-40B4-BE49-F238E27FC236}">
                  <a16:creationId xmlns:a16="http://schemas.microsoft.com/office/drawing/2014/main" id="{17754A5C-DC12-4611-9BC6-03A6CD2C1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496"/>
              <a:ext cx="870" cy="315"/>
            </a:xfrm>
            <a:custGeom>
              <a:avLst/>
              <a:gdLst>
                <a:gd name="T0" fmla="*/ 0 w 348"/>
                <a:gd name="T1" fmla="*/ 1239 h 118"/>
                <a:gd name="T2" fmla="*/ 0 w 348"/>
                <a:gd name="T3" fmla="*/ 1239 h 118"/>
                <a:gd name="T4" fmla="*/ 1550 w 348"/>
                <a:gd name="T5" fmla="*/ 2037 h 118"/>
                <a:gd name="T6" fmla="*/ 4050 w 348"/>
                <a:gd name="T7" fmla="*/ 1618 h 118"/>
                <a:gd name="T8" fmla="*/ 5375 w 348"/>
                <a:gd name="T9" fmla="*/ 1105 h 118"/>
                <a:gd name="T10" fmla="*/ 5438 w 348"/>
                <a:gd name="T11" fmla="*/ 833 h 118"/>
                <a:gd name="T12" fmla="*/ 5375 w 348"/>
                <a:gd name="T13" fmla="*/ 798 h 118"/>
                <a:gd name="T14" fmla="*/ 1895 w 348"/>
                <a:gd name="T15" fmla="*/ 21 h 118"/>
                <a:gd name="T16" fmla="*/ 1875 w 348"/>
                <a:gd name="T17" fmla="*/ 0 h 118"/>
                <a:gd name="T18" fmla="*/ 1895 w 348"/>
                <a:gd name="T19" fmla="*/ 0 h 118"/>
                <a:gd name="T20" fmla="*/ 1813 w 348"/>
                <a:gd name="T21" fmla="*/ 35 h 118"/>
                <a:gd name="T22" fmla="*/ 63 w 348"/>
                <a:gd name="T23" fmla="*/ 248 h 118"/>
                <a:gd name="T24" fmla="*/ 0 w 348"/>
                <a:gd name="T25" fmla="*/ 248 h 1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8" h="118">
                  <a:moveTo>
                    <a:pt x="0" y="6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20" y="76"/>
                    <a:pt x="62" y="101"/>
                    <a:pt x="99" y="107"/>
                  </a:cubicBezTo>
                  <a:cubicBezTo>
                    <a:pt x="160" y="118"/>
                    <a:pt x="221" y="91"/>
                    <a:pt x="259" y="85"/>
                  </a:cubicBezTo>
                  <a:cubicBezTo>
                    <a:pt x="286" y="78"/>
                    <a:pt x="340" y="64"/>
                    <a:pt x="344" y="58"/>
                  </a:cubicBezTo>
                  <a:cubicBezTo>
                    <a:pt x="347" y="52"/>
                    <a:pt x="348" y="44"/>
                    <a:pt x="348" y="44"/>
                  </a:cubicBezTo>
                  <a:cubicBezTo>
                    <a:pt x="348" y="44"/>
                    <a:pt x="347" y="44"/>
                    <a:pt x="344" y="42"/>
                  </a:cubicBezTo>
                  <a:cubicBezTo>
                    <a:pt x="255" y="43"/>
                    <a:pt x="147" y="18"/>
                    <a:pt x="121" y="1"/>
                  </a:cubicBezTo>
                  <a:cubicBezTo>
                    <a:pt x="121" y="1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0" y="1"/>
                    <a:pt x="118" y="1"/>
                    <a:pt x="116" y="2"/>
                  </a:cubicBezTo>
                  <a:cubicBezTo>
                    <a:pt x="79" y="18"/>
                    <a:pt x="38" y="21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5" name="Freeform 708">
              <a:extLst>
                <a:ext uri="{FF2B5EF4-FFF2-40B4-BE49-F238E27FC236}">
                  <a16:creationId xmlns:a16="http://schemas.microsoft.com/office/drawing/2014/main" id="{A9357109-A316-49DB-AB38-22F21DAE0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669"/>
              <a:ext cx="175" cy="179"/>
            </a:xfrm>
            <a:custGeom>
              <a:avLst/>
              <a:gdLst>
                <a:gd name="T0" fmla="*/ 0 w 70"/>
                <a:gd name="T1" fmla="*/ 1277 h 67"/>
                <a:gd name="T2" fmla="*/ 1095 w 70"/>
                <a:gd name="T3" fmla="*/ 671 h 67"/>
                <a:gd name="T4" fmla="*/ 1095 w 70"/>
                <a:gd name="T5" fmla="*/ 649 h 67"/>
                <a:gd name="T6" fmla="*/ 0 w 70"/>
                <a:gd name="T7" fmla="*/ 0 h 67"/>
                <a:gd name="T8" fmla="*/ 0 w 70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7">
                  <a:moveTo>
                    <a:pt x="0" y="67"/>
                  </a:moveTo>
                  <a:cubicBezTo>
                    <a:pt x="22" y="60"/>
                    <a:pt x="70" y="53"/>
                    <a:pt x="70" y="35"/>
                  </a:cubicBezTo>
                  <a:cubicBezTo>
                    <a:pt x="70" y="35"/>
                    <a:pt x="70" y="35"/>
                    <a:pt x="70" y="34"/>
                  </a:cubicBezTo>
                  <a:cubicBezTo>
                    <a:pt x="42" y="24"/>
                    <a:pt x="15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6" name="Freeform 709">
              <a:extLst>
                <a:ext uri="{FF2B5EF4-FFF2-40B4-BE49-F238E27FC236}">
                  <a16:creationId xmlns:a16="http://schemas.microsoft.com/office/drawing/2014/main" id="{34D98404-6820-4396-A774-D0C8F4E11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661"/>
              <a:ext cx="1091" cy="387"/>
            </a:xfrm>
            <a:custGeom>
              <a:avLst/>
              <a:gdLst>
                <a:gd name="T0" fmla="*/ 4577 w 436"/>
                <a:gd name="T1" fmla="*/ 0 h 145"/>
                <a:gd name="T2" fmla="*/ 4577 w 436"/>
                <a:gd name="T3" fmla="*/ 0 h 145"/>
                <a:gd name="T4" fmla="*/ 3351 w 436"/>
                <a:gd name="T5" fmla="*/ 435 h 145"/>
                <a:gd name="T6" fmla="*/ 846 w 436"/>
                <a:gd name="T7" fmla="*/ 854 h 145"/>
                <a:gd name="T8" fmla="*/ 395 w 436"/>
                <a:gd name="T9" fmla="*/ 705 h 145"/>
                <a:gd name="T10" fmla="*/ 395 w 436"/>
                <a:gd name="T11" fmla="*/ 705 h 145"/>
                <a:gd name="T12" fmla="*/ 395 w 436"/>
                <a:gd name="T13" fmla="*/ 721 h 145"/>
                <a:gd name="T14" fmla="*/ 0 w 436"/>
                <a:gd name="T15" fmla="*/ 1084 h 145"/>
                <a:gd name="T16" fmla="*/ 3526 w 436"/>
                <a:gd name="T17" fmla="*/ 2664 h 145"/>
                <a:gd name="T18" fmla="*/ 6624 w 436"/>
                <a:gd name="T19" fmla="*/ 1754 h 145"/>
                <a:gd name="T20" fmla="*/ 6831 w 436"/>
                <a:gd name="T21" fmla="*/ 1468 h 145"/>
                <a:gd name="T22" fmla="*/ 4577 w 436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6" h="145">
                  <a:moveTo>
                    <a:pt x="292" y="0"/>
                  </a:moveTo>
                  <a:cubicBezTo>
                    <a:pt x="292" y="0"/>
                    <a:pt x="292" y="0"/>
                    <a:pt x="292" y="0"/>
                  </a:cubicBezTo>
                  <a:cubicBezTo>
                    <a:pt x="276" y="7"/>
                    <a:pt x="236" y="17"/>
                    <a:pt x="214" y="23"/>
                  </a:cubicBezTo>
                  <a:cubicBezTo>
                    <a:pt x="176" y="29"/>
                    <a:pt x="115" y="56"/>
                    <a:pt x="54" y="45"/>
                  </a:cubicBezTo>
                  <a:cubicBezTo>
                    <a:pt x="44" y="44"/>
                    <a:pt x="34" y="41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47"/>
                    <a:pt x="14" y="53"/>
                    <a:pt x="0" y="57"/>
                  </a:cubicBezTo>
                  <a:cubicBezTo>
                    <a:pt x="28" y="77"/>
                    <a:pt x="173" y="145"/>
                    <a:pt x="225" y="140"/>
                  </a:cubicBezTo>
                  <a:cubicBezTo>
                    <a:pt x="278" y="136"/>
                    <a:pt x="402" y="109"/>
                    <a:pt x="423" y="92"/>
                  </a:cubicBezTo>
                  <a:cubicBezTo>
                    <a:pt x="428" y="87"/>
                    <a:pt x="432" y="82"/>
                    <a:pt x="436" y="77"/>
                  </a:cubicBezTo>
                  <a:cubicBezTo>
                    <a:pt x="394" y="61"/>
                    <a:pt x="322" y="27"/>
                    <a:pt x="292" y="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7" name="Freeform 710">
              <a:extLst>
                <a:ext uri="{FF2B5EF4-FFF2-40B4-BE49-F238E27FC236}">
                  <a16:creationId xmlns:a16="http://schemas.microsoft.com/office/drawing/2014/main" id="{E519C028-C60F-4EA5-95CD-14F0475E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813"/>
              <a:ext cx="595" cy="499"/>
            </a:xfrm>
            <a:custGeom>
              <a:avLst/>
              <a:gdLst>
                <a:gd name="T0" fmla="*/ 0 w 238"/>
                <a:gd name="T1" fmla="*/ 3554 h 187"/>
                <a:gd name="T2" fmla="*/ 3500 w 238"/>
                <a:gd name="T3" fmla="*/ 2223 h 187"/>
                <a:gd name="T4" fmla="*/ 3645 w 238"/>
                <a:gd name="T5" fmla="*/ 1502 h 187"/>
                <a:gd name="T6" fmla="*/ 708 w 238"/>
                <a:gd name="T7" fmla="*/ 0 h 187"/>
                <a:gd name="T8" fmla="*/ 0 w 238"/>
                <a:gd name="T9" fmla="*/ 248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187">
                  <a:moveTo>
                    <a:pt x="0" y="187"/>
                  </a:moveTo>
                  <a:cubicBezTo>
                    <a:pt x="52" y="187"/>
                    <a:pt x="201" y="132"/>
                    <a:pt x="224" y="117"/>
                  </a:cubicBezTo>
                  <a:cubicBezTo>
                    <a:pt x="238" y="107"/>
                    <a:pt x="236" y="91"/>
                    <a:pt x="233" y="79"/>
                  </a:cubicBezTo>
                  <a:cubicBezTo>
                    <a:pt x="169" y="65"/>
                    <a:pt x="68" y="17"/>
                    <a:pt x="45" y="0"/>
                  </a:cubicBezTo>
                  <a:cubicBezTo>
                    <a:pt x="30" y="5"/>
                    <a:pt x="12" y="9"/>
                    <a:pt x="0" y="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8" name="Freeform 711">
              <a:extLst>
                <a:ext uri="{FF2B5EF4-FFF2-40B4-BE49-F238E27FC236}">
                  <a16:creationId xmlns:a16="http://schemas.microsoft.com/office/drawing/2014/main" id="{ACB7D948-6566-4CAF-A614-D3C4FAF5B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099"/>
              <a:ext cx="1243" cy="421"/>
            </a:xfrm>
            <a:custGeom>
              <a:avLst/>
              <a:gdLst>
                <a:gd name="T0" fmla="*/ 20 w 497"/>
                <a:gd name="T1" fmla="*/ 1513 h 158"/>
                <a:gd name="T2" fmla="*/ 2426 w 497"/>
                <a:gd name="T3" fmla="*/ 2763 h 158"/>
                <a:gd name="T4" fmla="*/ 2771 w 497"/>
                <a:gd name="T5" fmla="*/ 2990 h 158"/>
                <a:gd name="T6" fmla="*/ 2771 w 497"/>
                <a:gd name="T7" fmla="*/ 2968 h 158"/>
                <a:gd name="T8" fmla="*/ 2814 w 497"/>
                <a:gd name="T9" fmla="*/ 2931 h 158"/>
                <a:gd name="T10" fmla="*/ 5410 w 497"/>
                <a:gd name="T11" fmla="*/ 2422 h 158"/>
                <a:gd name="T12" fmla="*/ 6255 w 497"/>
                <a:gd name="T13" fmla="*/ 2649 h 158"/>
                <a:gd name="T14" fmla="*/ 7776 w 497"/>
                <a:gd name="T15" fmla="*/ 1966 h 158"/>
                <a:gd name="T16" fmla="*/ 6430 w 497"/>
                <a:gd name="T17" fmla="*/ 1100 h 158"/>
                <a:gd name="T18" fmla="*/ 3504 w 497"/>
                <a:gd name="T19" fmla="*/ 192 h 158"/>
                <a:gd name="T20" fmla="*/ 0 w 497"/>
                <a:gd name="T21" fmla="*/ 1513 h 1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7" h="158">
                  <a:moveTo>
                    <a:pt x="1" y="80"/>
                  </a:moveTo>
                  <a:cubicBezTo>
                    <a:pt x="35" y="95"/>
                    <a:pt x="113" y="131"/>
                    <a:pt x="155" y="146"/>
                  </a:cubicBezTo>
                  <a:cubicBezTo>
                    <a:pt x="164" y="150"/>
                    <a:pt x="171" y="154"/>
                    <a:pt x="177" y="158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209" y="144"/>
                    <a:pt x="297" y="123"/>
                    <a:pt x="346" y="128"/>
                  </a:cubicBezTo>
                  <a:cubicBezTo>
                    <a:pt x="360" y="129"/>
                    <a:pt x="379" y="133"/>
                    <a:pt x="400" y="140"/>
                  </a:cubicBezTo>
                  <a:cubicBezTo>
                    <a:pt x="420" y="128"/>
                    <a:pt x="457" y="115"/>
                    <a:pt x="497" y="104"/>
                  </a:cubicBezTo>
                  <a:cubicBezTo>
                    <a:pt x="479" y="93"/>
                    <a:pt x="453" y="78"/>
                    <a:pt x="411" y="58"/>
                  </a:cubicBezTo>
                  <a:cubicBezTo>
                    <a:pt x="328" y="19"/>
                    <a:pt x="251" y="0"/>
                    <a:pt x="224" y="10"/>
                  </a:cubicBezTo>
                  <a:cubicBezTo>
                    <a:pt x="201" y="25"/>
                    <a:pt x="52" y="80"/>
                    <a:pt x="0" y="8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" name="Freeform 712">
              <a:extLst>
                <a:ext uri="{FF2B5EF4-FFF2-40B4-BE49-F238E27FC236}">
                  <a16:creationId xmlns:a16="http://schemas.microsoft.com/office/drawing/2014/main" id="{67C6B388-8D4E-4430-91A7-993FC34D2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848"/>
              <a:ext cx="385" cy="464"/>
            </a:xfrm>
            <a:custGeom>
              <a:avLst/>
              <a:gdLst>
                <a:gd name="T0" fmla="*/ 2408 w 154"/>
                <a:gd name="T1" fmla="*/ 0 h 174"/>
                <a:gd name="T2" fmla="*/ 2408 w 154"/>
                <a:gd name="T3" fmla="*/ 0 h 174"/>
                <a:gd name="T4" fmla="*/ 2408 w 154"/>
                <a:gd name="T5" fmla="*/ 0 h 174"/>
                <a:gd name="T6" fmla="*/ 625 w 154"/>
                <a:gd name="T7" fmla="*/ 320 h 174"/>
                <a:gd name="T8" fmla="*/ 188 w 154"/>
                <a:gd name="T9" fmla="*/ 136 h 174"/>
                <a:gd name="T10" fmla="*/ 0 w 154"/>
                <a:gd name="T11" fmla="*/ 376 h 174"/>
                <a:gd name="T12" fmla="*/ 33 w 154"/>
                <a:gd name="T13" fmla="*/ 397 h 174"/>
                <a:gd name="T14" fmla="*/ 2395 w 154"/>
                <a:gd name="T15" fmla="*/ 3299 h 174"/>
                <a:gd name="T16" fmla="*/ 2408 w 154"/>
                <a:gd name="T17" fmla="*/ 3299 h 1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174"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43" y="2"/>
                    <a:pt x="61" y="21"/>
                    <a:pt x="40" y="17"/>
                  </a:cubicBezTo>
                  <a:cubicBezTo>
                    <a:pt x="35" y="16"/>
                    <a:pt x="25" y="12"/>
                    <a:pt x="12" y="7"/>
                  </a:cubicBezTo>
                  <a:cubicBezTo>
                    <a:pt x="9" y="12"/>
                    <a:pt x="5" y="16"/>
                    <a:pt x="0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34"/>
                    <a:pt x="107" y="170"/>
                    <a:pt x="153" y="174"/>
                  </a:cubicBezTo>
                  <a:cubicBezTo>
                    <a:pt x="154" y="174"/>
                    <a:pt x="154" y="174"/>
                    <a:pt x="154" y="17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" name="Freeform 713">
              <a:extLst>
                <a:ext uri="{FF2B5EF4-FFF2-40B4-BE49-F238E27FC236}">
                  <a16:creationId xmlns:a16="http://schemas.microsoft.com/office/drawing/2014/main" id="{F73B7496-3BCF-4984-A1E1-151A1887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1920"/>
              <a:ext cx="917" cy="456"/>
            </a:xfrm>
            <a:custGeom>
              <a:avLst/>
              <a:gdLst>
                <a:gd name="T0" fmla="*/ 5724 w 367"/>
                <a:gd name="T1" fmla="*/ 2653 h 171"/>
                <a:gd name="T2" fmla="*/ 3820 w 367"/>
                <a:gd name="T3" fmla="*/ 227 h 171"/>
                <a:gd name="T4" fmla="*/ 3745 w 367"/>
                <a:gd name="T5" fmla="*/ 149 h 171"/>
                <a:gd name="T6" fmla="*/ 3496 w 367"/>
                <a:gd name="T7" fmla="*/ 0 h 171"/>
                <a:gd name="T8" fmla="*/ 542 w 367"/>
                <a:gd name="T9" fmla="*/ 819 h 171"/>
                <a:gd name="T10" fmla="*/ 137 w 367"/>
                <a:gd name="T11" fmla="*/ 797 h 171"/>
                <a:gd name="T12" fmla="*/ 12 w 367"/>
                <a:gd name="T13" fmla="*/ 1024 h 171"/>
                <a:gd name="T14" fmla="*/ 167 w 367"/>
                <a:gd name="T15" fmla="*/ 1400 h 171"/>
                <a:gd name="T16" fmla="*/ 2746 w 367"/>
                <a:gd name="T17" fmla="*/ 2368 h 171"/>
                <a:gd name="T18" fmla="*/ 4090 w 367"/>
                <a:gd name="T19" fmla="*/ 3243 h 171"/>
                <a:gd name="T20" fmla="*/ 5662 w 367"/>
                <a:gd name="T21" fmla="*/ 2867 h 171"/>
                <a:gd name="T22" fmla="*/ 5724 w 367"/>
                <a:gd name="T23" fmla="*/ 2653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171">
                  <a:moveTo>
                    <a:pt x="367" y="140"/>
                  </a:moveTo>
                  <a:cubicBezTo>
                    <a:pt x="327" y="118"/>
                    <a:pt x="268" y="45"/>
                    <a:pt x="245" y="12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0" y="8"/>
                    <a:pt x="236" y="1"/>
                    <a:pt x="224" y="0"/>
                  </a:cubicBezTo>
                  <a:cubicBezTo>
                    <a:pt x="189" y="17"/>
                    <a:pt x="83" y="39"/>
                    <a:pt x="35" y="43"/>
                  </a:cubicBezTo>
                  <a:cubicBezTo>
                    <a:pt x="28" y="44"/>
                    <a:pt x="19" y="43"/>
                    <a:pt x="9" y="42"/>
                  </a:cubicBezTo>
                  <a:cubicBezTo>
                    <a:pt x="4" y="46"/>
                    <a:pt x="0" y="49"/>
                    <a:pt x="1" y="54"/>
                  </a:cubicBezTo>
                  <a:cubicBezTo>
                    <a:pt x="2" y="60"/>
                    <a:pt x="2" y="70"/>
                    <a:pt x="11" y="74"/>
                  </a:cubicBezTo>
                  <a:cubicBezTo>
                    <a:pt x="47" y="75"/>
                    <a:pt x="109" y="94"/>
                    <a:pt x="176" y="125"/>
                  </a:cubicBezTo>
                  <a:cubicBezTo>
                    <a:pt x="218" y="145"/>
                    <a:pt x="244" y="160"/>
                    <a:pt x="262" y="171"/>
                  </a:cubicBezTo>
                  <a:cubicBezTo>
                    <a:pt x="298" y="160"/>
                    <a:pt x="336" y="156"/>
                    <a:pt x="363" y="151"/>
                  </a:cubicBezTo>
                  <a:cubicBezTo>
                    <a:pt x="365" y="149"/>
                    <a:pt x="367" y="146"/>
                    <a:pt x="367" y="14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1" name="Freeform 714">
              <a:extLst>
                <a:ext uri="{FF2B5EF4-FFF2-40B4-BE49-F238E27FC236}">
                  <a16:creationId xmlns:a16="http://schemas.microsoft.com/office/drawing/2014/main" id="{EB55B67A-0EE3-4787-9C54-2C0F10F0B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563"/>
              <a:ext cx="700" cy="341"/>
            </a:xfrm>
            <a:custGeom>
              <a:avLst/>
              <a:gdLst>
                <a:gd name="T0" fmla="*/ 4375 w 280"/>
                <a:gd name="T1" fmla="*/ 759 h 128"/>
                <a:gd name="T2" fmla="*/ 3470 w 280"/>
                <a:gd name="T3" fmla="*/ 136 h 128"/>
                <a:gd name="T4" fmla="*/ 3095 w 280"/>
                <a:gd name="T5" fmla="*/ 21 h 128"/>
                <a:gd name="T6" fmla="*/ 1020 w 280"/>
                <a:gd name="T7" fmla="*/ 205 h 128"/>
                <a:gd name="T8" fmla="*/ 20 w 280"/>
                <a:gd name="T9" fmla="*/ 320 h 128"/>
                <a:gd name="T10" fmla="*/ 83 w 280"/>
                <a:gd name="T11" fmla="*/ 362 h 128"/>
                <a:gd name="T12" fmla="*/ 20 w 280"/>
                <a:gd name="T13" fmla="*/ 623 h 128"/>
                <a:gd name="T14" fmla="*/ 145 w 280"/>
                <a:gd name="T15" fmla="*/ 930 h 128"/>
                <a:gd name="T16" fmla="*/ 2595 w 280"/>
                <a:gd name="T17" fmla="*/ 2342 h 128"/>
                <a:gd name="T18" fmla="*/ 4375 w 280"/>
                <a:gd name="T19" fmla="*/ 2022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0" h="128">
                  <a:moveTo>
                    <a:pt x="280" y="40"/>
                  </a:moveTo>
                  <a:cubicBezTo>
                    <a:pt x="272" y="37"/>
                    <a:pt x="250" y="27"/>
                    <a:pt x="222" y="7"/>
                  </a:cubicBezTo>
                  <a:cubicBezTo>
                    <a:pt x="218" y="4"/>
                    <a:pt x="203" y="0"/>
                    <a:pt x="198" y="1"/>
                  </a:cubicBezTo>
                  <a:cubicBezTo>
                    <a:pt x="168" y="4"/>
                    <a:pt x="119" y="0"/>
                    <a:pt x="65" y="11"/>
                  </a:cubicBezTo>
                  <a:cubicBezTo>
                    <a:pt x="46" y="15"/>
                    <a:pt x="24" y="17"/>
                    <a:pt x="1" y="17"/>
                  </a:cubicBezTo>
                  <a:cubicBezTo>
                    <a:pt x="4" y="19"/>
                    <a:pt x="5" y="19"/>
                    <a:pt x="5" y="19"/>
                  </a:cubicBezTo>
                  <a:cubicBezTo>
                    <a:pt x="5" y="19"/>
                    <a:pt x="4" y="27"/>
                    <a:pt x="1" y="33"/>
                  </a:cubicBezTo>
                  <a:cubicBezTo>
                    <a:pt x="0" y="34"/>
                    <a:pt x="3" y="45"/>
                    <a:pt x="9" y="49"/>
                  </a:cubicBezTo>
                  <a:cubicBezTo>
                    <a:pt x="56" y="81"/>
                    <a:pt x="146" y="120"/>
                    <a:pt x="166" y="124"/>
                  </a:cubicBezTo>
                  <a:cubicBezTo>
                    <a:pt x="187" y="128"/>
                    <a:pt x="269" y="109"/>
                    <a:pt x="280" y="107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2" name="Freeform 715">
              <a:extLst>
                <a:ext uri="{FF2B5EF4-FFF2-40B4-BE49-F238E27FC236}">
                  <a16:creationId xmlns:a16="http://schemas.microsoft.com/office/drawing/2014/main" id="{4794ACCD-69FD-476A-8646-B313384E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312"/>
              <a:ext cx="523" cy="488"/>
            </a:xfrm>
            <a:custGeom>
              <a:avLst/>
              <a:gdLst>
                <a:gd name="T0" fmla="*/ 3276 w 209"/>
                <a:gd name="T1" fmla="*/ 0 h 183"/>
                <a:gd name="T2" fmla="*/ 33 w 209"/>
                <a:gd name="T3" fmla="*/ 989 h 183"/>
                <a:gd name="T4" fmla="*/ 125 w 209"/>
                <a:gd name="T5" fmla="*/ 1272 h 183"/>
                <a:gd name="T6" fmla="*/ 1992 w 209"/>
                <a:gd name="T7" fmla="*/ 2411 h 183"/>
                <a:gd name="T8" fmla="*/ 2147 w 209"/>
                <a:gd name="T9" fmla="*/ 2616 h 183"/>
                <a:gd name="T10" fmla="*/ 2693 w 209"/>
                <a:gd name="T11" fmla="*/ 2936 h 183"/>
                <a:gd name="T12" fmla="*/ 3276 w 209"/>
                <a:gd name="T13" fmla="*/ 3469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9" h="183">
                  <a:moveTo>
                    <a:pt x="209" y="0"/>
                  </a:moveTo>
                  <a:cubicBezTo>
                    <a:pt x="175" y="4"/>
                    <a:pt x="58" y="26"/>
                    <a:pt x="2" y="52"/>
                  </a:cubicBezTo>
                  <a:cubicBezTo>
                    <a:pt x="0" y="52"/>
                    <a:pt x="0" y="63"/>
                    <a:pt x="8" y="67"/>
                  </a:cubicBezTo>
                  <a:cubicBezTo>
                    <a:pt x="55" y="84"/>
                    <a:pt x="106" y="108"/>
                    <a:pt x="127" y="127"/>
                  </a:cubicBezTo>
                  <a:cubicBezTo>
                    <a:pt x="131" y="131"/>
                    <a:pt x="135" y="135"/>
                    <a:pt x="137" y="138"/>
                  </a:cubicBezTo>
                  <a:cubicBezTo>
                    <a:pt x="150" y="141"/>
                    <a:pt x="162" y="147"/>
                    <a:pt x="172" y="155"/>
                  </a:cubicBezTo>
                  <a:cubicBezTo>
                    <a:pt x="196" y="173"/>
                    <a:pt x="208" y="182"/>
                    <a:pt x="209" y="18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3" name="Freeform 716">
              <a:extLst>
                <a:ext uri="{FF2B5EF4-FFF2-40B4-BE49-F238E27FC236}">
                  <a16:creationId xmlns:a16="http://schemas.microsoft.com/office/drawing/2014/main" id="{D1D18170-8761-480D-8A93-862B3B0FC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2429"/>
              <a:ext cx="903" cy="403"/>
            </a:xfrm>
            <a:custGeom>
              <a:avLst/>
              <a:gdLst>
                <a:gd name="T0" fmla="*/ 33 w 361"/>
                <a:gd name="T1" fmla="*/ 777 h 151"/>
                <a:gd name="T2" fmla="*/ 125 w 361"/>
                <a:gd name="T3" fmla="*/ 913 h 151"/>
                <a:gd name="T4" fmla="*/ 333 w 361"/>
                <a:gd name="T5" fmla="*/ 1062 h 151"/>
                <a:gd name="T6" fmla="*/ 520 w 361"/>
                <a:gd name="T7" fmla="*/ 1062 h 151"/>
                <a:gd name="T8" fmla="*/ 3054 w 361"/>
                <a:gd name="T9" fmla="*/ 2872 h 151"/>
                <a:gd name="T10" fmla="*/ 3054 w 361"/>
                <a:gd name="T11" fmla="*/ 2872 h 151"/>
                <a:gd name="T12" fmla="*/ 4555 w 361"/>
                <a:gd name="T13" fmla="*/ 2074 h 151"/>
                <a:gd name="T14" fmla="*/ 5493 w 361"/>
                <a:gd name="T15" fmla="*/ 1753 h 151"/>
                <a:gd name="T16" fmla="*/ 5588 w 361"/>
                <a:gd name="T17" fmla="*/ 1580 h 151"/>
                <a:gd name="T18" fmla="*/ 2534 w 361"/>
                <a:gd name="T19" fmla="*/ 77 h 151"/>
                <a:gd name="T20" fmla="*/ 95 w 361"/>
                <a:gd name="T21" fmla="*/ 534 h 151"/>
                <a:gd name="T22" fmla="*/ 33 w 361"/>
                <a:gd name="T23" fmla="*/ 777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1" h="151">
                  <a:moveTo>
                    <a:pt x="2" y="41"/>
                  </a:moveTo>
                  <a:cubicBezTo>
                    <a:pt x="4" y="43"/>
                    <a:pt x="6" y="45"/>
                    <a:pt x="8" y="48"/>
                  </a:cubicBezTo>
                  <a:cubicBezTo>
                    <a:pt x="12" y="54"/>
                    <a:pt x="19" y="56"/>
                    <a:pt x="21" y="56"/>
                  </a:cubicBezTo>
                  <a:cubicBezTo>
                    <a:pt x="25" y="55"/>
                    <a:pt x="29" y="55"/>
                    <a:pt x="33" y="56"/>
                  </a:cubicBezTo>
                  <a:cubicBezTo>
                    <a:pt x="78" y="63"/>
                    <a:pt x="163" y="139"/>
                    <a:pt x="195" y="151"/>
                  </a:cubicBezTo>
                  <a:cubicBezTo>
                    <a:pt x="195" y="151"/>
                    <a:pt x="195" y="151"/>
                    <a:pt x="195" y="151"/>
                  </a:cubicBezTo>
                  <a:cubicBezTo>
                    <a:pt x="213" y="138"/>
                    <a:pt x="248" y="130"/>
                    <a:pt x="291" y="109"/>
                  </a:cubicBezTo>
                  <a:cubicBezTo>
                    <a:pt x="315" y="96"/>
                    <a:pt x="335" y="92"/>
                    <a:pt x="351" y="92"/>
                  </a:cubicBezTo>
                  <a:cubicBezTo>
                    <a:pt x="357" y="92"/>
                    <a:pt x="361" y="87"/>
                    <a:pt x="357" y="83"/>
                  </a:cubicBezTo>
                  <a:cubicBezTo>
                    <a:pt x="323" y="52"/>
                    <a:pt x="210" y="8"/>
                    <a:pt x="162" y="4"/>
                  </a:cubicBezTo>
                  <a:cubicBezTo>
                    <a:pt x="118" y="0"/>
                    <a:pt x="42" y="17"/>
                    <a:pt x="6" y="28"/>
                  </a:cubicBezTo>
                  <a:cubicBezTo>
                    <a:pt x="2" y="29"/>
                    <a:pt x="0" y="38"/>
                    <a:pt x="2" y="4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4" name="Freeform 717">
              <a:extLst>
                <a:ext uri="{FF2B5EF4-FFF2-40B4-BE49-F238E27FC236}">
                  <a16:creationId xmlns:a16="http://schemas.microsoft.com/office/drawing/2014/main" id="{CC91CA73-DDB8-41A8-9ACF-A6013E679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312"/>
              <a:ext cx="1101" cy="328"/>
            </a:xfrm>
            <a:custGeom>
              <a:avLst/>
              <a:gdLst>
                <a:gd name="T0" fmla="*/ 6644 w 440"/>
                <a:gd name="T1" fmla="*/ 1195 h 123"/>
                <a:gd name="T2" fmla="*/ 4422 w 440"/>
                <a:gd name="T3" fmla="*/ 171 h 123"/>
                <a:gd name="T4" fmla="*/ 4014 w 440"/>
                <a:gd name="T5" fmla="*/ 93 h 123"/>
                <a:gd name="T6" fmla="*/ 3100 w 440"/>
                <a:gd name="T7" fmla="*/ 739 h 123"/>
                <a:gd name="T8" fmla="*/ 1251 w 440"/>
                <a:gd name="T9" fmla="*/ 888 h 123"/>
                <a:gd name="T10" fmla="*/ 470 w 440"/>
                <a:gd name="T11" fmla="*/ 832 h 123"/>
                <a:gd name="T12" fmla="*/ 533 w 440"/>
                <a:gd name="T13" fmla="*/ 853 h 123"/>
                <a:gd name="T14" fmla="*/ 533 w 440"/>
                <a:gd name="T15" fmla="*/ 888 h 123"/>
                <a:gd name="T16" fmla="*/ 488 w 440"/>
                <a:gd name="T17" fmla="*/ 947 h 123"/>
                <a:gd name="T18" fmla="*/ 470 w 440"/>
                <a:gd name="T19" fmla="*/ 947 h 123"/>
                <a:gd name="T20" fmla="*/ 438 w 440"/>
                <a:gd name="T21" fmla="*/ 989 h 123"/>
                <a:gd name="T22" fmla="*/ 425 w 440"/>
                <a:gd name="T23" fmla="*/ 1003 h 123"/>
                <a:gd name="T24" fmla="*/ 375 w 440"/>
                <a:gd name="T25" fmla="*/ 1045 h 123"/>
                <a:gd name="T26" fmla="*/ 363 w 440"/>
                <a:gd name="T27" fmla="*/ 1045 h 123"/>
                <a:gd name="T28" fmla="*/ 283 w 440"/>
                <a:gd name="T29" fmla="*/ 1101 h 123"/>
                <a:gd name="T30" fmla="*/ 283 w 440"/>
                <a:gd name="T31" fmla="*/ 1101 h 123"/>
                <a:gd name="T32" fmla="*/ 220 w 440"/>
                <a:gd name="T33" fmla="*/ 1160 h 123"/>
                <a:gd name="T34" fmla="*/ 188 w 440"/>
                <a:gd name="T35" fmla="*/ 1160 h 123"/>
                <a:gd name="T36" fmla="*/ 113 w 440"/>
                <a:gd name="T37" fmla="*/ 1443 h 123"/>
                <a:gd name="T38" fmla="*/ 4434 w 440"/>
                <a:gd name="T39" fmla="*/ 1992 h 123"/>
                <a:gd name="T40" fmla="*/ 6719 w 440"/>
                <a:gd name="T41" fmla="*/ 1741 h 123"/>
                <a:gd name="T42" fmla="*/ 6874 w 440"/>
                <a:gd name="T43" fmla="*/ 1459 h 123"/>
                <a:gd name="T44" fmla="*/ 6644 w 440"/>
                <a:gd name="T45" fmla="*/ 1195 h 1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40" h="123">
                  <a:moveTo>
                    <a:pt x="424" y="63"/>
                  </a:moveTo>
                  <a:cubicBezTo>
                    <a:pt x="373" y="49"/>
                    <a:pt x="313" y="29"/>
                    <a:pt x="282" y="9"/>
                  </a:cubicBezTo>
                  <a:cubicBezTo>
                    <a:pt x="279" y="8"/>
                    <a:pt x="267" y="0"/>
                    <a:pt x="256" y="5"/>
                  </a:cubicBezTo>
                  <a:cubicBezTo>
                    <a:pt x="243" y="16"/>
                    <a:pt x="220" y="36"/>
                    <a:pt x="198" y="39"/>
                  </a:cubicBezTo>
                  <a:cubicBezTo>
                    <a:pt x="168" y="43"/>
                    <a:pt x="168" y="47"/>
                    <a:pt x="80" y="47"/>
                  </a:cubicBezTo>
                  <a:cubicBezTo>
                    <a:pt x="62" y="47"/>
                    <a:pt x="46" y="46"/>
                    <a:pt x="30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3" y="48"/>
                    <a:pt x="32" y="49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1"/>
                    <a:pt x="29" y="52"/>
                    <a:pt x="28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6" y="54"/>
                    <a:pt x="25" y="54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6"/>
                    <a:pt x="20" y="57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9"/>
                    <a:pt x="15" y="60"/>
                    <a:pt x="14" y="61"/>
                  </a:cubicBezTo>
                  <a:cubicBezTo>
                    <a:pt x="13" y="61"/>
                    <a:pt x="13" y="61"/>
                    <a:pt x="12" y="61"/>
                  </a:cubicBezTo>
                  <a:cubicBezTo>
                    <a:pt x="11" y="62"/>
                    <a:pt x="0" y="72"/>
                    <a:pt x="7" y="76"/>
                  </a:cubicBezTo>
                  <a:cubicBezTo>
                    <a:pt x="57" y="96"/>
                    <a:pt x="199" y="123"/>
                    <a:pt x="283" y="105"/>
                  </a:cubicBezTo>
                  <a:cubicBezTo>
                    <a:pt x="346" y="92"/>
                    <a:pt x="403" y="99"/>
                    <a:pt x="429" y="92"/>
                  </a:cubicBezTo>
                  <a:cubicBezTo>
                    <a:pt x="436" y="91"/>
                    <a:pt x="438" y="83"/>
                    <a:pt x="439" y="77"/>
                  </a:cubicBezTo>
                  <a:cubicBezTo>
                    <a:pt x="440" y="73"/>
                    <a:pt x="437" y="65"/>
                    <a:pt x="424" y="6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5" name="Freeform 718">
              <a:extLst>
                <a:ext uri="{FF2B5EF4-FFF2-40B4-BE49-F238E27FC236}">
                  <a16:creationId xmlns:a16="http://schemas.microsoft.com/office/drawing/2014/main" id="{07F24DB6-11BD-45AD-B037-4AC0EE531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056"/>
              <a:ext cx="242" cy="112"/>
            </a:xfrm>
            <a:custGeom>
              <a:avLst/>
              <a:gdLst>
                <a:gd name="T0" fmla="*/ 0 w 97"/>
                <a:gd name="T1" fmla="*/ 627 h 42"/>
                <a:gd name="T2" fmla="*/ 1494 w 97"/>
                <a:gd name="T3" fmla="*/ 797 h 42"/>
                <a:gd name="T4" fmla="*/ 1507 w 97"/>
                <a:gd name="T5" fmla="*/ 776 h 42"/>
                <a:gd name="T6" fmla="*/ 0 w 9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2">
                  <a:moveTo>
                    <a:pt x="0" y="33"/>
                  </a:moveTo>
                  <a:cubicBezTo>
                    <a:pt x="25" y="33"/>
                    <a:pt x="62" y="38"/>
                    <a:pt x="96" y="42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79" y="40"/>
                    <a:pt x="14" y="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6" name="Freeform 719">
              <a:extLst>
                <a:ext uri="{FF2B5EF4-FFF2-40B4-BE49-F238E27FC236}">
                  <a16:creationId xmlns:a16="http://schemas.microsoft.com/office/drawing/2014/main" id="{EABECC49-44E9-4864-B899-6C855CEDD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035"/>
              <a:ext cx="638" cy="128"/>
            </a:xfrm>
            <a:custGeom>
              <a:avLst/>
              <a:gdLst>
                <a:gd name="T0" fmla="*/ 3993 w 255"/>
                <a:gd name="T1" fmla="*/ 136 h 48"/>
                <a:gd name="T2" fmla="*/ 3976 w 255"/>
                <a:gd name="T3" fmla="*/ 136 h 48"/>
                <a:gd name="T4" fmla="*/ 1471 w 255"/>
                <a:gd name="T5" fmla="*/ 205 h 48"/>
                <a:gd name="T6" fmla="*/ 0 w 255"/>
                <a:gd name="T7" fmla="*/ 627 h 48"/>
                <a:gd name="T8" fmla="*/ 1376 w 255"/>
                <a:gd name="T9" fmla="*/ 875 h 48"/>
                <a:gd name="T10" fmla="*/ 1439 w 255"/>
                <a:gd name="T11" fmla="*/ 888 h 48"/>
                <a:gd name="T12" fmla="*/ 1771 w 255"/>
                <a:gd name="T13" fmla="*/ 875 h 48"/>
                <a:gd name="T14" fmla="*/ 3288 w 255"/>
                <a:gd name="T15" fmla="*/ 739 h 48"/>
                <a:gd name="T16" fmla="*/ 3993 w 255"/>
                <a:gd name="T17" fmla="*/ 776 h 48"/>
                <a:gd name="T18" fmla="*/ 3993 w 255"/>
                <a:gd name="T19" fmla="*/ 797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5" h="48">
                  <a:moveTo>
                    <a:pt x="255" y="7"/>
                  </a:moveTo>
                  <a:cubicBezTo>
                    <a:pt x="255" y="7"/>
                    <a:pt x="254" y="7"/>
                    <a:pt x="254" y="7"/>
                  </a:cubicBezTo>
                  <a:cubicBezTo>
                    <a:pt x="237" y="0"/>
                    <a:pt x="159" y="0"/>
                    <a:pt x="94" y="11"/>
                  </a:cubicBezTo>
                  <a:cubicBezTo>
                    <a:pt x="60" y="14"/>
                    <a:pt x="18" y="27"/>
                    <a:pt x="0" y="33"/>
                  </a:cubicBezTo>
                  <a:cubicBezTo>
                    <a:pt x="23" y="33"/>
                    <a:pt x="69" y="40"/>
                    <a:pt x="88" y="46"/>
                  </a:cubicBezTo>
                  <a:cubicBezTo>
                    <a:pt x="89" y="46"/>
                    <a:pt x="91" y="47"/>
                    <a:pt x="92" y="47"/>
                  </a:cubicBezTo>
                  <a:cubicBezTo>
                    <a:pt x="99" y="48"/>
                    <a:pt x="107" y="47"/>
                    <a:pt x="113" y="46"/>
                  </a:cubicBezTo>
                  <a:cubicBezTo>
                    <a:pt x="139" y="40"/>
                    <a:pt x="193" y="38"/>
                    <a:pt x="210" y="39"/>
                  </a:cubicBezTo>
                  <a:cubicBezTo>
                    <a:pt x="227" y="40"/>
                    <a:pt x="243" y="41"/>
                    <a:pt x="255" y="41"/>
                  </a:cubicBezTo>
                  <a:cubicBezTo>
                    <a:pt x="255" y="42"/>
                    <a:pt x="255" y="42"/>
                    <a:pt x="255" y="4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7" name="Freeform 720">
              <a:extLst>
                <a:ext uri="{FF2B5EF4-FFF2-40B4-BE49-F238E27FC236}">
                  <a16:creationId xmlns:a16="http://schemas.microsoft.com/office/drawing/2014/main" id="{ED1BF0F8-6F0C-45BC-ACA6-663563226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072"/>
              <a:ext cx="691" cy="115"/>
            </a:xfrm>
            <a:custGeom>
              <a:avLst/>
              <a:gdLst>
                <a:gd name="T0" fmla="*/ 1097 w 276"/>
                <a:gd name="T1" fmla="*/ 671 h 43"/>
                <a:gd name="T2" fmla="*/ 1084 w 276"/>
                <a:gd name="T3" fmla="*/ 687 h 43"/>
                <a:gd name="T4" fmla="*/ 1660 w 276"/>
                <a:gd name="T5" fmla="*/ 743 h 43"/>
                <a:gd name="T6" fmla="*/ 2213 w 276"/>
                <a:gd name="T7" fmla="*/ 786 h 43"/>
                <a:gd name="T8" fmla="*/ 2168 w 276"/>
                <a:gd name="T9" fmla="*/ 824 h 43"/>
                <a:gd name="T10" fmla="*/ 3580 w 276"/>
                <a:gd name="T11" fmla="*/ 479 h 43"/>
                <a:gd name="T12" fmla="*/ 4331 w 276"/>
                <a:gd name="T13" fmla="*/ 380 h 43"/>
                <a:gd name="T14" fmla="*/ 3077 w 276"/>
                <a:gd name="T15" fmla="*/ 35 h 43"/>
                <a:gd name="T16" fmla="*/ 0 w 276"/>
                <a:gd name="T17" fmla="*/ 94 h 43"/>
                <a:gd name="T18" fmla="*/ 1097 w 276"/>
                <a:gd name="T19" fmla="*/ 671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6" h="43">
                  <a:moveTo>
                    <a:pt x="70" y="35"/>
                  </a:moveTo>
                  <a:cubicBezTo>
                    <a:pt x="69" y="36"/>
                    <a:pt x="69" y="36"/>
                    <a:pt x="69" y="36"/>
                  </a:cubicBezTo>
                  <a:cubicBezTo>
                    <a:pt x="59" y="34"/>
                    <a:pt x="86" y="38"/>
                    <a:pt x="106" y="39"/>
                  </a:cubicBezTo>
                  <a:cubicBezTo>
                    <a:pt x="126" y="40"/>
                    <a:pt x="143" y="38"/>
                    <a:pt x="141" y="41"/>
                  </a:cubicBezTo>
                  <a:cubicBezTo>
                    <a:pt x="140" y="42"/>
                    <a:pt x="139" y="42"/>
                    <a:pt x="138" y="43"/>
                  </a:cubicBezTo>
                  <a:cubicBezTo>
                    <a:pt x="153" y="35"/>
                    <a:pt x="198" y="30"/>
                    <a:pt x="228" y="25"/>
                  </a:cubicBezTo>
                  <a:cubicBezTo>
                    <a:pt x="243" y="23"/>
                    <a:pt x="259" y="21"/>
                    <a:pt x="276" y="20"/>
                  </a:cubicBezTo>
                  <a:cubicBezTo>
                    <a:pt x="268" y="14"/>
                    <a:pt x="230" y="4"/>
                    <a:pt x="196" y="2"/>
                  </a:cubicBezTo>
                  <a:cubicBezTo>
                    <a:pt x="162" y="0"/>
                    <a:pt x="23" y="0"/>
                    <a:pt x="0" y="5"/>
                  </a:cubicBezTo>
                  <a:cubicBezTo>
                    <a:pt x="25" y="17"/>
                    <a:pt x="58" y="34"/>
                    <a:pt x="70" y="3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8" name="Freeform 721">
              <a:extLst>
                <a:ext uri="{FF2B5EF4-FFF2-40B4-BE49-F238E27FC236}">
                  <a16:creationId xmlns:a16="http://schemas.microsoft.com/office/drawing/2014/main" id="{E40D053E-AFF9-487B-B944-372737791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027"/>
              <a:ext cx="905" cy="98"/>
            </a:xfrm>
            <a:custGeom>
              <a:avLst/>
              <a:gdLst>
                <a:gd name="T0" fmla="*/ 5658 w 362"/>
                <a:gd name="T1" fmla="*/ 260 h 37"/>
                <a:gd name="T2" fmla="*/ 2800 w 362"/>
                <a:gd name="T3" fmla="*/ 77 h 37"/>
                <a:gd name="T4" fmla="*/ 0 w 362"/>
                <a:gd name="T5" fmla="*/ 336 h 37"/>
                <a:gd name="T6" fmla="*/ 1925 w 362"/>
                <a:gd name="T7" fmla="*/ 350 h 37"/>
                <a:gd name="T8" fmla="*/ 3175 w 362"/>
                <a:gd name="T9" fmla="*/ 689 h 37"/>
                <a:gd name="T10" fmla="*/ 4145 w 362"/>
                <a:gd name="T11" fmla="*/ 667 h 37"/>
                <a:gd name="T12" fmla="*/ 4208 w 362"/>
                <a:gd name="T13" fmla="*/ 667 h 37"/>
                <a:gd name="T14" fmla="*/ 4188 w 362"/>
                <a:gd name="T15" fmla="*/ 667 h 37"/>
                <a:gd name="T16" fmla="*/ 5658 w 362"/>
                <a:gd name="T17" fmla="*/ 26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2" h="37">
                  <a:moveTo>
                    <a:pt x="362" y="14"/>
                  </a:moveTo>
                  <a:cubicBezTo>
                    <a:pt x="331" y="11"/>
                    <a:pt x="239" y="0"/>
                    <a:pt x="179" y="4"/>
                  </a:cubicBezTo>
                  <a:cubicBezTo>
                    <a:pt x="135" y="5"/>
                    <a:pt x="27" y="9"/>
                    <a:pt x="0" y="18"/>
                  </a:cubicBezTo>
                  <a:cubicBezTo>
                    <a:pt x="48" y="17"/>
                    <a:pt x="103" y="18"/>
                    <a:pt x="123" y="19"/>
                  </a:cubicBezTo>
                  <a:cubicBezTo>
                    <a:pt x="157" y="21"/>
                    <a:pt x="195" y="31"/>
                    <a:pt x="203" y="37"/>
                  </a:cubicBezTo>
                  <a:cubicBezTo>
                    <a:pt x="225" y="36"/>
                    <a:pt x="247" y="36"/>
                    <a:pt x="265" y="36"/>
                  </a:cubicBezTo>
                  <a:cubicBezTo>
                    <a:pt x="266" y="36"/>
                    <a:pt x="268" y="36"/>
                    <a:pt x="269" y="36"/>
                  </a:cubicBezTo>
                  <a:cubicBezTo>
                    <a:pt x="269" y="36"/>
                    <a:pt x="268" y="36"/>
                    <a:pt x="268" y="36"/>
                  </a:cubicBezTo>
                  <a:cubicBezTo>
                    <a:pt x="286" y="30"/>
                    <a:pt x="328" y="17"/>
                    <a:pt x="362" y="1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9" name="Freeform 722">
              <a:extLst>
                <a:ext uri="{FF2B5EF4-FFF2-40B4-BE49-F238E27FC236}">
                  <a16:creationId xmlns:a16="http://schemas.microsoft.com/office/drawing/2014/main" id="{04768F09-B8C7-46FC-99AE-9807B73ED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144"/>
              <a:ext cx="425" cy="155"/>
            </a:xfrm>
            <a:custGeom>
              <a:avLst/>
              <a:gdLst>
                <a:gd name="T0" fmla="*/ 20 w 170"/>
                <a:gd name="T1" fmla="*/ 1106 h 58"/>
                <a:gd name="T2" fmla="*/ 345 w 170"/>
                <a:gd name="T3" fmla="*/ 1085 h 58"/>
                <a:gd name="T4" fmla="*/ 345 w 170"/>
                <a:gd name="T5" fmla="*/ 1085 h 58"/>
                <a:gd name="T6" fmla="*/ 1813 w 170"/>
                <a:gd name="T7" fmla="*/ 708 h 58"/>
                <a:gd name="T8" fmla="*/ 1958 w 170"/>
                <a:gd name="T9" fmla="*/ 671 h 58"/>
                <a:gd name="T10" fmla="*/ 2583 w 170"/>
                <a:gd name="T11" fmla="*/ 307 h 58"/>
                <a:gd name="T12" fmla="*/ 2583 w 170"/>
                <a:gd name="T13" fmla="*/ 307 h 58"/>
                <a:gd name="T14" fmla="*/ 2625 w 170"/>
                <a:gd name="T15" fmla="*/ 265 h 58"/>
                <a:gd name="T16" fmla="*/ 2083 w 170"/>
                <a:gd name="T17" fmla="*/ 230 h 58"/>
                <a:gd name="T18" fmla="*/ 1500 w 170"/>
                <a:gd name="T19" fmla="*/ 171 h 58"/>
                <a:gd name="T20" fmla="*/ 0 w 170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0" h="58">
                  <a:moveTo>
                    <a:pt x="1" y="58"/>
                  </a:moveTo>
                  <a:cubicBezTo>
                    <a:pt x="8" y="58"/>
                    <a:pt x="15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55" y="54"/>
                    <a:pt x="82" y="45"/>
                    <a:pt x="116" y="37"/>
                  </a:cubicBezTo>
                  <a:cubicBezTo>
                    <a:pt x="119" y="36"/>
                    <a:pt x="122" y="36"/>
                    <a:pt x="125" y="35"/>
                  </a:cubicBezTo>
                  <a:cubicBezTo>
                    <a:pt x="138" y="32"/>
                    <a:pt x="156" y="24"/>
                    <a:pt x="165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6" y="15"/>
                    <a:pt x="167" y="15"/>
                    <a:pt x="168" y="14"/>
                  </a:cubicBezTo>
                  <a:cubicBezTo>
                    <a:pt x="170" y="11"/>
                    <a:pt x="153" y="13"/>
                    <a:pt x="133" y="12"/>
                  </a:cubicBezTo>
                  <a:cubicBezTo>
                    <a:pt x="113" y="11"/>
                    <a:pt x="86" y="7"/>
                    <a:pt x="96" y="9"/>
                  </a:cubicBezTo>
                  <a:cubicBezTo>
                    <a:pt x="62" y="5"/>
                    <a:pt x="25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0" name="Freeform 723">
              <a:extLst>
                <a:ext uri="{FF2B5EF4-FFF2-40B4-BE49-F238E27FC236}">
                  <a16:creationId xmlns:a16="http://schemas.microsoft.com/office/drawing/2014/main" id="{C3F06AC1-ECC0-4B86-9660-0B184F10A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557"/>
              <a:ext cx="946" cy="390"/>
            </a:xfrm>
            <a:custGeom>
              <a:avLst/>
              <a:gdLst>
                <a:gd name="T0" fmla="*/ 33 w 378"/>
                <a:gd name="T1" fmla="*/ 2289 h 146"/>
                <a:gd name="T2" fmla="*/ 938 w 378"/>
                <a:gd name="T3" fmla="*/ 2361 h 146"/>
                <a:gd name="T4" fmla="*/ 1304 w 378"/>
                <a:gd name="T5" fmla="*/ 2361 h 146"/>
                <a:gd name="T6" fmla="*/ 2210 w 378"/>
                <a:gd name="T7" fmla="*/ 2156 h 146"/>
                <a:gd name="T8" fmla="*/ 3151 w 378"/>
                <a:gd name="T9" fmla="*/ 2463 h 146"/>
                <a:gd name="T10" fmla="*/ 3526 w 378"/>
                <a:gd name="T11" fmla="*/ 2383 h 146"/>
                <a:gd name="T12" fmla="*/ 4202 w 378"/>
                <a:gd name="T13" fmla="*/ 2233 h 146"/>
                <a:gd name="T14" fmla="*/ 5498 w 378"/>
                <a:gd name="T15" fmla="*/ 2612 h 146"/>
                <a:gd name="T16" fmla="*/ 5531 w 378"/>
                <a:gd name="T17" fmla="*/ 2690 h 146"/>
                <a:gd name="T18" fmla="*/ 5531 w 378"/>
                <a:gd name="T19" fmla="*/ 2690 h 146"/>
                <a:gd name="T20" fmla="*/ 5769 w 378"/>
                <a:gd name="T21" fmla="*/ 2305 h 146"/>
                <a:gd name="T22" fmla="*/ 5769 w 378"/>
                <a:gd name="T23" fmla="*/ 2305 h 146"/>
                <a:gd name="T24" fmla="*/ 5769 w 378"/>
                <a:gd name="T25" fmla="*/ 2233 h 146"/>
                <a:gd name="T26" fmla="*/ 5926 w 378"/>
                <a:gd name="T27" fmla="*/ 1963 h 146"/>
                <a:gd name="T28" fmla="*/ 5926 w 378"/>
                <a:gd name="T29" fmla="*/ 1963 h 146"/>
                <a:gd name="T30" fmla="*/ 3201 w 378"/>
                <a:gd name="T31" fmla="*/ 150 h 146"/>
                <a:gd name="T32" fmla="*/ 1459 w 378"/>
                <a:gd name="T33" fmla="*/ 1071 h 146"/>
                <a:gd name="T34" fmla="*/ 83 w 378"/>
                <a:gd name="T35" fmla="*/ 1699 h 146"/>
                <a:gd name="T36" fmla="*/ 33 w 378"/>
                <a:gd name="T37" fmla="*/ 2289 h 1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8" h="146">
                  <a:moveTo>
                    <a:pt x="2" y="120"/>
                  </a:moveTo>
                  <a:cubicBezTo>
                    <a:pt x="20" y="121"/>
                    <a:pt x="46" y="119"/>
                    <a:pt x="60" y="124"/>
                  </a:cubicBezTo>
                  <a:cubicBezTo>
                    <a:pt x="63" y="125"/>
                    <a:pt x="79" y="125"/>
                    <a:pt x="83" y="124"/>
                  </a:cubicBezTo>
                  <a:cubicBezTo>
                    <a:pt x="95" y="118"/>
                    <a:pt x="116" y="115"/>
                    <a:pt x="141" y="113"/>
                  </a:cubicBezTo>
                  <a:cubicBezTo>
                    <a:pt x="167" y="111"/>
                    <a:pt x="188" y="120"/>
                    <a:pt x="201" y="129"/>
                  </a:cubicBezTo>
                  <a:cubicBezTo>
                    <a:pt x="206" y="132"/>
                    <a:pt x="223" y="126"/>
                    <a:pt x="225" y="125"/>
                  </a:cubicBezTo>
                  <a:cubicBezTo>
                    <a:pt x="233" y="118"/>
                    <a:pt x="246" y="114"/>
                    <a:pt x="268" y="117"/>
                  </a:cubicBezTo>
                  <a:cubicBezTo>
                    <a:pt x="315" y="124"/>
                    <a:pt x="338" y="123"/>
                    <a:pt x="351" y="137"/>
                  </a:cubicBezTo>
                  <a:cubicBezTo>
                    <a:pt x="356" y="142"/>
                    <a:pt x="357" y="146"/>
                    <a:pt x="353" y="141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6" y="133"/>
                    <a:pt x="361" y="126"/>
                    <a:pt x="368" y="121"/>
                  </a:cubicBezTo>
                  <a:cubicBezTo>
                    <a:pt x="368" y="121"/>
                    <a:pt x="368" y="121"/>
                    <a:pt x="368" y="121"/>
                  </a:cubicBezTo>
                  <a:cubicBezTo>
                    <a:pt x="368" y="117"/>
                    <a:pt x="368" y="117"/>
                    <a:pt x="368" y="117"/>
                  </a:cubicBezTo>
                  <a:cubicBezTo>
                    <a:pt x="370" y="112"/>
                    <a:pt x="373" y="107"/>
                    <a:pt x="378" y="103"/>
                  </a:cubicBezTo>
                  <a:cubicBezTo>
                    <a:pt x="378" y="103"/>
                    <a:pt x="378" y="103"/>
                    <a:pt x="378" y="103"/>
                  </a:cubicBezTo>
                  <a:cubicBezTo>
                    <a:pt x="343" y="90"/>
                    <a:pt x="244" y="0"/>
                    <a:pt x="204" y="8"/>
                  </a:cubicBezTo>
                  <a:cubicBezTo>
                    <a:pt x="183" y="12"/>
                    <a:pt x="135" y="39"/>
                    <a:pt x="93" y="56"/>
                  </a:cubicBezTo>
                  <a:cubicBezTo>
                    <a:pt x="57" y="71"/>
                    <a:pt x="24" y="80"/>
                    <a:pt x="5" y="89"/>
                  </a:cubicBezTo>
                  <a:cubicBezTo>
                    <a:pt x="0" y="91"/>
                    <a:pt x="1" y="119"/>
                    <a:pt x="2" y="12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1" name="Group 724">
            <a:extLst>
              <a:ext uri="{FF2B5EF4-FFF2-40B4-BE49-F238E27FC236}">
                <a16:creationId xmlns:a16="http://schemas.microsoft.com/office/drawing/2014/main" id="{FEB026DE-2F3C-42D4-B8E9-5CBAAD21D4F0}"/>
              </a:ext>
            </a:extLst>
          </p:cNvPr>
          <p:cNvGrpSpPr>
            <a:grpSpLocks/>
          </p:cNvGrpSpPr>
          <p:nvPr/>
        </p:nvGrpSpPr>
        <p:grpSpPr bwMode="auto">
          <a:xfrm>
            <a:off x="7531100" y="1830388"/>
            <a:ext cx="2478088" cy="3813175"/>
            <a:chOff x="3802" y="1093"/>
            <a:chExt cx="1561" cy="2402"/>
          </a:xfrm>
        </p:grpSpPr>
        <p:grpSp>
          <p:nvGrpSpPr>
            <p:cNvPr id="17412" name="Group 725">
              <a:extLst>
                <a:ext uri="{FF2B5EF4-FFF2-40B4-BE49-F238E27FC236}">
                  <a16:creationId xmlns:a16="http://schemas.microsoft.com/office/drawing/2014/main" id="{FB424755-5FC0-4973-A6B1-78FCBF8C78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2" y="1093"/>
              <a:ext cx="1561" cy="2402"/>
              <a:chOff x="3802" y="1093"/>
              <a:chExt cx="1561" cy="2402"/>
            </a:xfrm>
          </p:grpSpPr>
          <p:sp>
            <p:nvSpPr>
              <p:cNvPr id="17571" name="Freeform 726">
                <a:extLst>
                  <a:ext uri="{FF2B5EF4-FFF2-40B4-BE49-F238E27FC236}">
                    <a16:creationId xmlns:a16="http://schemas.microsoft.com/office/drawing/2014/main" id="{10B9C9E9-A9C3-4129-AF29-DC3BBAD7B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1557"/>
                <a:ext cx="172" cy="178"/>
              </a:xfrm>
              <a:custGeom>
                <a:avLst/>
                <a:gdLst>
                  <a:gd name="T0" fmla="*/ 0 w 69"/>
                  <a:gd name="T1" fmla="*/ 465 h 67"/>
                  <a:gd name="T2" fmla="*/ 1069 w 69"/>
                  <a:gd name="T3" fmla="*/ 1257 h 67"/>
                  <a:gd name="T4" fmla="*/ 1069 w 69"/>
                  <a:gd name="T5" fmla="*/ 1257 h 67"/>
                  <a:gd name="T6" fmla="*/ 1069 w 69"/>
                  <a:gd name="T7" fmla="*/ 282 h 67"/>
                  <a:gd name="T8" fmla="*/ 1069 w 69"/>
                  <a:gd name="T9" fmla="*/ 282 h 67"/>
                  <a:gd name="T10" fmla="*/ 1069 w 69"/>
                  <a:gd name="T11" fmla="*/ 260 h 67"/>
                  <a:gd name="T12" fmla="*/ 324 w 69"/>
                  <a:gd name="T13" fmla="*/ 35 h 67"/>
                  <a:gd name="T14" fmla="*/ 167 w 69"/>
                  <a:gd name="T15" fmla="*/ 0 h 67"/>
                  <a:gd name="T16" fmla="*/ 167 w 69"/>
                  <a:gd name="T17" fmla="*/ 0 h 67"/>
                  <a:gd name="T18" fmla="*/ 167 w 69"/>
                  <a:gd name="T19" fmla="*/ 21 h 67"/>
                  <a:gd name="T20" fmla="*/ 0 w 69"/>
                  <a:gd name="T21" fmla="*/ 46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67">
                    <a:moveTo>
                      <a:pt x="0" y="25"/>
                    </a:moveTo>
                    <a:cubicBezTo>
                      <a:pt x="33" y="52"/>
                      <a:pt x="61" y="63"/>
                      <a:pt x="69" y="67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58" y="11"/>
                      <a:pt x="41" y="8"/>
                      <a:pt x="21" y="2"/>
                    </a:cubicBezTo>
                    <a:cubicBezTo>
                      <a:pt x="17" y="2"/>
                      <a:pt x="14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1" y="22"/>
                      <a:pt x="0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2" name="Freeform 727">
                <a:extLst>
                  <a:ext uri="{FF2B5EF4-FFF2-40B4-BE49-F238E27FC236}">
                    <a16:creationId xmlns:a16="http://schemas.microsoft.com/office/drawing/2014/main" id="{B1EB7839-A45B-46F7-BB7B-38BCAF90D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210"/>
                <a:ext cx="423" cy="155"/>
              </a:xfrm>
              <a:custGeom>
                <a:avLst/>
                <a:gdLst>
                  <a:gd name="T0" fmla="*/ 0 w 169"/>
                  <a:gd name="T1" fmla="*/ 0 h 58"/>
                  <a:gd name="T2" fmla="*/ 2067 w 169"/>
                  <a:gd name="T3" fmla="*/ 230 h 58"/>
                  <a:gd name="T4" fmla="*/ 2618 w 169"/>
                  <a:gd name="T5" fmla="*/ 265 h 58"/>
                  <a:gd name="T6" fmla="*/ 1960 w 169"/>
                  <a:gd name="T7" fmla="*/ 671 h 58"/>
                  <a:gd name="T8" fmla="*/ 0 w 169"/>
                  <a:gd name="T9" fmla="*/ 110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" h="58">
                    <a:moveTo>
                      <a:pt x="0" y="0"/>
                    </a:moveTo>
                    <a:cubicBezTo>
                      <a:pt x="34" y="0"/>
                      <a:pt x="93" y="10"/>
                      <a:pt x="132" y="12"/>
                    </a:cubicBezTo>
                    <a:cubicBezTo>
                      <a:pt x="152" y="13"/>
                      <a:pt x="169" y="11"/>
                      <a:pt x="167" y="14"/>
                    </a:cubicBezTo>
                    <a:cubicBezTo>
                      <a:pt x="161" y="22"/>
                      <a:pt x="139" y="32"/>
                      <a:pt x="125" y="35"/>
                    </a:cubicBezTo>
                    <a:cubicBezTo>
                      <a:pt x="78" y="45"/>
                      <a:pt x="48" y="58"/>
                      <a:pt x="0" y="58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3" name="Freeform 728">
                <a:extLst>
                  <a:ext uri="{FF2B5EF4-FFF2-40B4-BE49-F238E27FC236}">
                    <a16:creationId xmlns:a16="http://schemas.microsoft.com/office/drawing/2014/main" id="{3E73B02C-6E84-491B-AF13-67783A85A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189"/>
                <a:ext cx="931" cy="130"/>
              </a:xfrm>
              <a:custGeom>
                <a:avLst/>
                <a:gdLst>
                  <a:gd name="T0" fmla="*/ 5343 w 372"/>
                  <a:gd name="T1" fmla="*/ 239 h 49"/>
                  <a:gd name="T2" fmla="*/ 3902 w 372"/>
                  <a:gd name="T3" fmla="*/ 0 h 49"/>
                  <a:gd name="T4" fmla="*/ 2192 w 372"/>
                  <a:gd name="T5" fmla="*/ 111 h 49"/>
                  <a:gd name="T6" fmla="*/ 771 w 372"/>
                  <a:gd name="T7" fmla="*/ 451 h 49"/>
                  <a:gd name="T8" fmla="*/ 158 w 372"/>
                  <a:gd name="T9" fmla="*/ 801 h 49"/>
                  <a:gd name="T10" fmla="*/ 0 w 372"/>
                  <a:gd name="T11" fmla="*/ 838 h 49"/>
                  <a:gd name="T12" fmla="*/ 0 w 372"/>
                  <a:gd name="T13" fmla="*/ 838 h 49"/>
                  <a:gd name="T14" fmla="*/ 1304 w 372"/>
                  <a:gd name="T15" fmla="*/ 767 h 49"/>
                  <a:gd name="T16" fmla="*/ 3401 w 372"/>
                  <a:gd name="T17" fmla="*/ 881 h 49"/>
                  <a:gd name="T18" fmla="*/ 4843 w 372"/>
                  <a:gd name="T19" fmla="*/ 634 h 49"/>
                  <a:gd name="T20" fmla="*/ 5781 w 372"/>
                  <a:gd name="T21" fmla="*/ 634 h 49"/>
                  <a:gd name="T22" fmla="*/ 5343 w 372"/>
                  <a:gd name="T23" fmla="*/ 239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2" h="49">
                    <a:moveTo>
                      <a:pt x="341" y="13"/>
                    </a:moveTo>
                    <a:cubicBezTo>
                      <a:pt x="321" y="7"/>
                      <a:pt x="271" y="0"/>
                      <a:pt x="249" y="0"/>
                    </a:cubicBezTo>
                    <a:cubicBezTo>
                      <a:pt x="218" y="0"/>
                      <a:pt x="175" y="0"/>
                      <a:pt x="140" y="6"/>
                    </a:cubicBezTo>
                    <a:cubicBezTo>
                      <a:pt x="110" y="11"/>
                      <a:pt x="65" y="16"/>
                      <a:pt x="49" y="24"/>
                    </a:cubicBezTo>
                    <a:cubicBezTo>
                      <a:pt x="41" y="32"/>
                      <a:pt x="22" y="40"/>
                      <a:pt x="10" y="43"/>
                    </a:cubicBezTo>
                    <a:cubicBezTo>
                      <a:pt x="6" y="44"/>
                      <a:pt x="3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4" y="39"/>
                      <a:pt x="83" y="41"/>
                    </a:cubicBezTo>
                    <a:cubicBezTo>
                      <a:pt x="144" y="43"/>
                      <a:pt x="129" y="49"/>
                      <a:pt x="217" y="47"/>
                    </a:cubicBezTo>
                    <a:cubicBezTo>
                      <a:pt x="250" y="46"/>
                      <a:pt x="287" y="37"/>
                      <a:pt x="309" y="34"/>
                    </a:cubicBezTo>
                    <a:cubicBezTo>
                      <a:pt x="333" y="30"/>
                      <a:pt x="364" y="37"/>
                      <a:pt x="369" y="34"/>
                    </a:cubicBezTo>
                    <a:cubicBezTo>
                      <a:pt x="372" y="32"/>
                      <a:pt x="359" y="19"/>
                      <a:pt x="341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4" name="Freeform 729">
                <a:extLst>
                  <a:ext uri="{FF2B5EF4-FFF2-40B4-BE49-F238E27FC236}">
                    <a16:creationId xmlns:a16="http://schemas.microsoft.com/office/drawing/2014/main" id="{C74EF4FE-C5BC-42FD-9227-4D5ECF16F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202"/>
                <a:ext cx="410" cy="163"/>
              </a:xfrm>
              <a:custGeom>
                <a:avLst/>
                <a:gdLst>
                  <a:gd name="T0" fmla="*/ 2550 w 164"/>
                  <a:gd name="T1" fmla="*/ 56 h 61"/>
                  <a:gd name="T2" fmla="*/ 1845 w 164"/>
                  <a:gd name="T3" fmla="*/ 21 h 61"/>
                  <a:gd name="T4" fmla="*/ 345 w 164"/>
                  <a:gd name="T5" fmla="*/ 150 h 61"/>
                  <a:gd name="T6" fmla="*/ 0 w 164"/>
                  <a:gd name="T7" fmla="*/ 171 h 61"/>
                  <a:gd name="T8" fmla="*/ 395 w 164"/>
                  <a:gd name="T9" fmla="*/ 513 h 61"/>
                  <a:gd name="T10" fmla="*/ 750 w 164"/>
                  <a:gd name="T11" fmla="*/ 708 h 61"/>
                  <a:gd name="T12" fmla="*/ 2563 w 164"/>
                  <a:gd name="T13" fmla="*/ 1165 h 61"/>
                  <a:gd name="T14" fmla="*/ 2550 w 164"/>
                  <a:gd name="T15" fmla="*/ 56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4" h="61">
                    <a:moveTo>
                      <a:pt x="163" y="3"/>
                    </a:moveTo>
                    <a:cubicBezTo>
                      <a:pt x="151" y="3"/>
                      <a:pt x="135" y="2"/>
                      <a:pt x="118" y="1"/>
                    </a:cubicBezTo>
                    <a:cubicBezTo>
                      <a:pt x="101" y="0"/>
                      <a:pt x="47" y="2"/>
                      <a:pt x="22" y="8"/>
                    </a:cubicBezTo>
                    <a:cubicBezTo>
                      <a:pt x="15" y="9"/>
                      <a:pt x="8" y="10"/>
                      <a:pt x="0" y="9"/>
                    </a:cubicBezTo>
                    <a:cubicBezTo>
                      <a:pt x="14" y="15"/>
                      <a:pt x="24" y="23"/>
                      <a:pt x="25" y="27"/>
                    </a:cubicBezTo>
                    <a:cubicBezTo>
                      <a:pt x="32" y="29"/>
                      <a:pt x="39" y="32"/>
                      <a:pt x="48" y="37"/>
                    </a:cubicBezTo>
                    <a:cubicBezTo>
                      <a:pt x="85" y="55"/>
                      <a:pt x="138" y="59"/>
                      <a:pt x="164" y="61"/>
                    </a:cubicBezTo>
                    <a:lnTo>
                      <a:pt x="163" y="3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5" name="Freeform 730">
                <a:extLst>
                  <a:ext uri="{FF2B5EF4-FFF2-40B4-BE49-F238E27FC236}">
                    <a16:creationId xmlns:a16="http://schemas.microsoft.com/office/drawing/2014/main" id="{6A4567F7-82B4-4A02-82FF-5923C713E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93"/>
                <a:ext cx="933" cy="210"/>
              </a:xfrm>
              <a:custGeom>
                <a:avLst/>
                <a:gdLst>
                  <a:gd name="T0" fmla="*/ 5275 w 373"/>
                  <a:gd name="T1" fmla="*/ 114 h 79"/>
                  <a:gd name="T2" fmla="*/ 4868 w 373"/>
                  <a:gd name="T3" fmla="*/ 149 h 79"/>
                  <a:gd name="T4" fmla="*/ 2771 w 373"/>
                  <a:gd name="T5" fmla="*/ 35 h 79"/>
                  <a:gd name="T6" fmla="*/ 1471 w 373"/>
                  <a:gd name="T7" fmla="*/ 114 h 79"/>
                  <a:gd name="T8" fmla="*/ 1471 w 373"/>
                  <a:gd name="T9" fmla="*/ 114 h 79"/>
                  <a:gd name="T10" fmla="*/ 0 w 373"/>
                  <a:gd name="T11" fmla="*/ 486 h 79"/>
                  <a:gd name="T12" fmla="*/ 2867 w 373"/>
                  <a:gd name="T13" fmla="*/ 1483 h 79"/>
                  <a:gd name="T14" fmla="*/ 4713 w 373"/>
                  <a:gd name="T15" fmla="*/ 1334 h 79"/>
                  <a:gd name="T16" fmla="*/ 5756 w 373"/>
                  <a:gd name="T17" fmla="*/ 579 h 79"/>
                  <a:gd name="T18" fmla="*/ 5275 w 373"/>
                  <a:gd name="T19" fmla="*/ 11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3" h="79">
                    <a:moveTo>
                      <a:pt x="337" y="6"/>
                    </a:moveTo>
                    <a:cubicBezTo>
                      <a:pt x="329" y="7"/>
                      <a:pt x="320" y="8"/>
                      <a:pt x="311" y="8"/>
                    </a:cubicBezTo>
                    <a:cubicBezTo>
                      <a:pt x="223" y="10"/>
                      <a:pt x="238" y="4"/>
                      <a:pt x="177" y="2"/>
                    </a:cubicBezTo>
                    <a:cubicBezTo>
                      <a:pt x="128" y="0"/>
                      <a:pt x="94" y="6"/>
                      <a:pt x="94" y="6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60" y="14"/>
                      <a:pt x="34" y="23"/>
                      <a:pt x="0" y="26"/>
                    </a:cubicBezTo>
                    <a:cubicBezTo>
                      <a:pt x="38" y="55"/>
                      <a:pt x="96" y="79"/>
                      <a:pt x="183" y="79"/>
                    </a:cubicBezTo>
                    <a:cubicBezTo>
                      <a:pt x="272" y="79"/>
                      <a:pt x="272" y="75"/>
                      <a:pt x="301" y="71"/>
                    </a:cubicBezTo>
                    <a:cubicBezTo>
                      <a:pt x="330" y="67"/>
                      <a:pt x="362" y="33"/>
                      <a:pt x="368" y="31"/>
                    </a:cubicBezTo>
                    <a:cubicBezTo>
                      <a:pt x="373" y="29"/>
                      <a:pt x="363" y="16"/>
                      <a:pt x="337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6" name="Freeform 731">
                <a:extLst>
                  <a:ext uri="{FF2B5EF4-FFF2-40B4-BE49-F238E27FC236}">
                    <a16:creationId xmlns:a16="http://schemas.microsoft.com/office/drawing/2014/main" id="{9C3F2CD6-EB3D-4E29-BD43-A77D7F990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2711"/>
                <a:ext cx="635" cy="264"/>
              </a:xfrm>
              <a:custGeom>
                <a:avLst/>
                <a:gdLst>
                  <a:gd name="T0" fmla="*/ 3970 w 254"/>
                  <a:gd name="T1" fmla="*/ 1101 h 99"/>
                  <a:gd name="T2" fmla="*/ 3395 w 254"/>
                  <a:gd name="T3" fmla="*/ 568 h 99"/>
                  <a:gd name="T4" fmla="*/ 1658 w 254"/>
                  <a:gd name="T5" fmla="*/ 533 h 99"/>
                  <a:gd name="T6" fmla="*/ 0 w 254"/>
                  <a:gd name="T7" fmla="*/ 1592 h 99"/>
                  <a:gd name="T8" fmla="*/ 0 w 254"/>
                  <a:gd name="T9" fmla="*/ 1672 h 99"/>
                  <a:gd name="T10" fmla="*/ 425 w 254"/>
                  <a:gd name="T11" fmla="*/ 1480 h 99"/>
                  <a:gd name="T12" fmla="*/ 1595 w 254"/>
                  <a:gd name="T13" fmla="*/ 1613 h 99"/>
                  <a:gd name="T14" fmla="*/ 2020 w 254"/>
                  <a:gd name="T15" fmla="*/ 1763 h 99"/>
                  <a:gd name="T16" fmla="*/ 2770 w 254"/>
                  <a:gd name="T17" fmla="*/ 1613 h 99"/>
                  <a:gd name="T18" fmla="*/ 3270 w 254"/>
                  <a:gd name="T19" fmla="*/ 1728 h 99"/>
                  <a:gd name="T20" fmla="*/ 3550 w 254"/>
                  <a:gd name="T21" fmla="*/ 1763 h 99"/>
                  <a:gd name="T22" fmla="*/ 3970 w 254"/>
                  <a:gd name="T23" fmla="*/ 1629 h 99"/>
                  <a:gd name="T24" fmla="*/ 3970 w 254"/>
                  <a:gd name="T25" fmla="*/ 1101 h 9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4" h="99">
                    <a:moveTo>
                      <a:pt x="254" y="58"/>
                    </a:moveTo>
                    <a:cubicBezTo>
                      <a:pt x="253" y="57"/>
                      <a:pt x="242" y="48"/>
                      <a:pt x="217" y="30"/>
                    </a:cubicBezTo>
                    <a:cubicBezTo>
                      <a:pt x="192" y="11"/>
                      <a:pt x="161" y="0"/>
                      <a:pt x="106" y="28"/>
                    </a:cubicBezTo>
                    <a:cubicBezTo>
                      <a:pt x="52" y="55"/>
                      <a:pt x="9" y="60"/>
                      <a:pt x="0" y="8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7" y="83"/>
                      <a:pt x="16" y="80"/>
                      <a:pt x="27" y="78"/>
                    </a:cubicBezTo>
                    <a:cubicBezTo>
                      <a:pt x="51" y="75"/>
                      <a:pt x="80" y="76"/>
                      <a:pt x="102" y="85"/>
                    </a:cubicBezTo>
                    <a:cubicBezTo>
                      <a:pt x="107" y="87"/>
                      <a:pt x="117" y="93"/>
                      <a:pt x="129" y="93"/>
                    </a:cubicBezTo>
                    <a:cubicBezTo>
                      <a:pt x="141" y="90"/>
                      <a:pt x="152" y="84"/>
                      <a:pt x="177" y="85"/>
                    </a:cubicBezTo>
                    <a:cubicBezTo>
                      <a:pt x="191" y="85"/>
                      <a:pt x="201" y="86"/>
                      <a:pt x="209" y="91"/>
                    </a:cubicBezTo>
                    <a:cubicBezTo>
                      <a:pt x="217" y="99"/>
                      <a:pt x="225" y="94"/>
                      <a:pt x="227" y="93"/>
                    </a:cubicBezTo>
                    <a:cubicBezTo>
                      <a:pt x="234" y="83"/>
                      <a:pt x="248" y="84"/>
                      <a:pt x="254" y="86"/>
                    </a:cubicBezTo>
                    <a:lnTo>
                      <a:pt x="254" y="58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7" name="Freeform 732">
                <a:extLst>
                  <a:ext uri="{FF2B5EF4-FFF2-40B4-BE49-F238E27FC236}">
                    <a16:creationId xmlns:a16="http://schemas.microsoft.com/office/drawing/2014/main" id="{89310F1D-7FC3-4D86-9AB5-B6FE09CF0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623"/>
                <a:ext cx="951" cy="390"/>
              </a:xfrm>
              <a:custGeom>
                <a:avLst/>
                <a:gdLst>
                  <a:gd name="T0" fmla="*/ 0 w 380"/>
                  <a:gd name="T1" fmla="*/ 2268 h 146"/>
                  <a:gd name="T2" fmla="*/ 959 w 380"/>
                  <a:gd name="T3" fmla="*/ 2361 h 146"/>
                  <a:gd name="T4" fmla="*/ 1316 w 380"/>
                  <a:gd name="T5" fmla="*/ 2361 h 146"/>
                  <a:gd name="T6" fmla="*/ 2222 w 380"/>
                  <a:gd name="T7" fmla="*/ 2156 h 146"/>
                  <a:gd name="T8" fmla="*/ 3181 w 380"/>
                  <a:gd name="T9" fmla="*/ 2463 h 146"/>
                  <a:gd name="T10" fmla="*/ 3544 w 380"/>
                  <a:gd name="T11" fmla="*/ 2383 h 146"/>
                  <a:gd name="T12" fmla="*/ 4214 w 380"/>
                  <a:gd name="T13" fmla="*/ 2233 h 146"/>
                  <a:gd name="T14" fmla="*/ 5518 w 380"/>
                  <a:gd name="T15" fmla="*/ 2612 h 146"/>
                  <a:gd name="T16" fmla="*/ 5561 w 380"/>
                  <a:gd name="T17" fmla="*/ 2690 h 146"/>
                  <a:gd name="T18" fmla="*/ 5561 w 380"/>
                  <a:gd name="T19" fmla="*/ 2690 h 146"/>
                  <a:gd name="T20" fmla="*/ 5799 w 380"/>
                  <a:gd name="T21" fmla="*/ 2305 h 146"/>
                  <a:gd name="T22" fmla="*/ 5781 w 380"/>
                  <a:gd name="T23" fmla="*/ 2305 h 146"/>
                  <a:gd name="T24" fmla="*/ 5781 w 380"/>
                  <a:gd name="T25" fmla="*/ 2233 h 146"/>
                  <a:gd name="T26" fmla="*/ 5956 w 380"/>
                  <a:gd name="T27" fmla="*/ 1963 h 146"/>
                  <a:gd name="T28" fmla="*/ 5956 w 380"/>
                  <a:gd name="T29" fmla="*/ 1963 h 146"/>
                  <a:gd name="T30" fmla="*/ 3213 w 380"/>
                  <a:gd name="T31" fmla="*/ 150 h 146"/>
                  <a:gd name="T32" fmla="*/ 1472 w 380"/>
                  <a:gd name="T33" fmla="*/ 1071 h 146"/>
                  <a:gd name="T34" fmla="*/ 33 w 380"/>
                  <a:gd name="T35" fmla="*/ 1734 h 146"/>
                  <a:gd name="T36" fmla="*/ 0 w 380"/>
                  <a:gd name="T37" fmla="*/ 1755 h 146"/>
                  <a:gd name="T38" fmla="*/ 0 w 380"/>
                  <a:gd name="T39" fmla="*/ 2268 h 1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80" h="146">
                    <a:moveTo>
                      <a:pt x="0" y="119"/>
                    </a:moveTo>
                    <a:cubicBezTo>
                      <a:pt x="18" y="121"/>
                      <a:pt x="46" y="118"/>
                      <a:pt x="61" y="124"/>
                    </a:cubicBezTo>
                    <a:cubicBezTo>
                      <a:pt x="65" y="125"/>
                      <a:pt x="80" y="125"/>
                      <a:pt x="84" y="124"/>
                    </a:cubicBezTo>
                    <a:cubicBezTo>
                      <a:pt x="96" y="118"/>
                      <a:pt x="118" y="115"/>
                      <a:pt x="142" y="113"/>
                    </a:cubicBezTo>
                    <a:cubicBezTo>
                      <a:pt x="168" y="111"/>
                      <a:pt x="189" y="120"/>
                      <a:pt x="203" y="129"/>
                    </a:cubicBezTo>
                    <a:cubicBezTo>
                      <a:pt x="207" y="132"/>
                      <a:pt x="225" y="126"/>
                      <a:pt x="226" y="125"/>
                    </a:cubicBezTo>
                    <a:cubicBezTo>
                      <a:pt x="235" y="118"/>
                      <a:pt x="247" y="114"/>
                      <a:pt x="269" y="117"/>
                    </a:cubicBezTo>
                    <a:cubicBezTo>
                      <a:pt x="316" y="124"/>
                      <a:pt x="339" y="123"/>
                      <a:pt x="352" y="137"/>
                    </a:cubicBezTo>
                    <a:cubicBezTo>
                      <a:pt x="357" y="142"/>
                      <a:pt x="358" y="146"/>
                      <a:pt x="355" y="141"/>
                    </a:cubicBezTo>
                    <a:cubicBezTo>
                      <a:pt x="355" y="141"/>
                      <a:pt x="355" y="141"/>
                      <a:pt x="355" y="141"/>
                    </a:cubicBezTo>
                    <a:cubicBezTo>
                      <a:pt x="358" y="133"/>
                      <a:pt x="362" y="126"/>
                      <a:pt x="370" y="121"/>
                    </a:cubicBezTo>
                    <a:cubicBezTo>
                      <a:pt x="370" y="121"/>
                      <a:pt x="370" y="121"/>
                      <a:pt x="369" y="121"/>
                    </a:cubicBezTo>
                    <a:cubicBezTo>
                      <a:pt x="369" y="117"/>
                      <a:pt x="369" y="117"/>
                      <a:pt x="369" y="117"/>
                    </a:cubicBezTo>
                    <a:cubicBezTo>
                      <a:pt x="371" y="112"/>
                      <a:pt x="375" y="107"/>
                      <a:pt x="380" y="103"/>
                    </a:cubicBezTo>
                    <a:cubicBezTo>
                      <a:pt x="380" y="103"/>
                      <a:pt x="380" y="103"/>
                      <a:pt x="380" y="103"/>
                    </a:cubicBezTo>
                    <a:cubicBezTo>
                      <a:pt x="344" y="90"/>
                      <a:pt x="245" y="0"/>
                      <a:pt x="205" y="8"/>
                    </a:cubicBezTo>
                    <a:cubicBezTo>
                      <a:pt x="185" y="12"/>
                      <a:pt x="136" y="39"/>
                      <a:pt x="94" y="56"/>
                    </a:cubicBezTo>
                    <a:cubicBezTo>
                      <a:pt x="55" y="72"/>
                      <a:pt x="20" y="82"/>
                      <a:pt x="2" y="91"/>
                    </a:cubicBezTo>
                    <a:cubicBezTo>
                      <a:pt x="0" y="92"/>
                      <a:pt x="0" y="92"/>
                      <a:pt x="0" y="9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8" name="Freeform 733">
                <a:extLst>
                  <a:ext uri="{FF2B5EF4-FFF2-40B4-BE49-F238E27FC236}">
                    <a16:creationId xmlns:a16="http://schemas.microsoft.com/office/drawing/2014/main" id="{B46BC0F2-F16E-40F7-8DF4-C235D1EBA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378"/>
                <a:ext cx="493" cy="491"/>
              </a:xfrm>
              <a:custGeom>
                <a:avLst/>
                <a:gdLst>
                  <a:gd name="T0" fmla="*/ 2430 w 197"/>
                  <a:gd name="T1" fmla="*/ 1254 h 184"/>
                  <a:gd name="T2" fmla="*/ 33 w 197"/>
                  <a:gd name="T3" fmla="*/ 0 h 184"/>
                  <a:gd name="T4" fmla="*/ 0 w 197"/>
                  <a:gd name="T5" fmla="*/ 0 h 184"/>
                  <a:gd name="T6" fmla="*/ 0 w 197"/>
                  <a:gd name="T7" fmla="*/ 3496 h 184"/>
                  <a:gd name="T8" fmla="*/ 33 w 197"/>
                  <a:gd name="T9" fmla="*/ 3474 h 184"/>
                  <a:gd name="T10" fmla="*/ 1471 w 197"/>
                  <a:gd name="T11" fmla="*/ 2813 h 184"/>
                  <a:gd name="T12" fmla="*/ 3088 w 197"/>
                  <a:gd name="T13" fmla="*/ 1959 h 184"/>
                  <a:gd name="T14" fmla="*/ 3088 w 197"/>
                  <a:gd name="T15" fmla="*/ 1937 h 184"/>
                  <a:gd name="T16" fmla="*/ 2430 w 197"/>
                  <a:gd name="T17" fmla="*/ 1254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7" h="184">
                    <a:moveTo>
                      <a:pt x="155" y="66"/>
                    </a:moveTo>
                    <a:cubicBezTo>
                      <a:pt x="114" y="51"/>
                      <a:pt x="35" y="15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" y="183"/>
                      <a:pt x="2" y="183"/>
                      <a:pt x="2" y="183"/>
                    </a:cubicBezTo>
                    <a:cubicBezTo>
                      <a:pt x="20" y="174"/>
                      <a:pt x="55" y="164"/>
                      <a:pt x="94" y="148"/>
                    </a:cubicBezTo>
                    <a:cubicBezTo>
                      <a:pt x="131" y="133"/>
                      <a:pt x="173" y="111"/>
                      <a:pt x="197" y="103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5" y="81"/>
                      <a:pt x="155" y="6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9" name="Freeform 734">
                <a:extLst>
                  <a:ext uri="{FF2B5EF4-FFF2-40B4-BE49-F238E27FC236}">
                    <a16:creationId xmlns:a16="http://schemas.microsoft.com/office/drawing/2014/main" id="{DA4B8335-06FE-42C2-8B89-FF7CA26A9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362"/>
                <a:ext cx="398" cy="256"/>
              </a:xfrm>
              <a:custGeom>
                <a:avLst/>
                <a:gdLst>
                  <a:gd name="T0" fmla="*/ 345 w 159"/>
                  <a:gd name="T1" fmla="*/ 0 h 96"/>
                  <a:gd name="T2" fmla="*/ 20 w 159"/>
                  <a:gd name="T3" fmla="*/ 21 h 96"/>
                  <a:gd name="T4" fmla="*/ 0 w 159"/>
                  <a:gd name="T5" fmla="*/ 77 h 96"/>
                  <a:gd name="T6" fmla="*/ 0 w 159"/>
                  <a:gd name="T7" fmla="*/ 1672 h 96"/>
                  <a:gd name="T8" fmla="*/ 63 w 159"/>
                  <a:gd name="T9" fmla="*/ 1672 h 96"/>
                  <a:gd name="T10" fmla="*/ 1817 w 159"/>
                  <a:gd name="T11" fmla="*/ 1459 h 96"/>
                  <a:gd name="T12" fmla="*/ 2493 w 159"/>
                  <a:gd name="T13" fmla="*/ 1003 h 96"/>
                  <a:gd name="T14" fmla="*/ 2493 w 159"/>
                  <a:gd name="T15" fmla="*/ 968 h 96"/>
                  <a:gd name="T16" fmla="*/ 345 w 159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9" h="96">
                    <a:moveTo>
                      <a:pt x="22" y="0"/>
                    </a:moveTo>
                    <a:cubicBezTo>
                      <a:pt x="16" y="1"/>
                      <a:pt x="9" y="1"/>
                      <a:pt x="1" y="1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39" y="96"/>
                      <a:pt x="79" y="93"/>
                      <a:pt x="116" y="77"/>
                    </a:cubicBezTo>
                    <a:cubicBezTo>
                      <a:pt x="135" y="69"/>
                      <a:pt x="151" y="61"/>
                      <a:pt x="159" y="53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97" y="44"/>
                      <a:pt x="53" y="23"/>
                      <a:pt x="2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0" name="Freeform 735">
                <a:extLst>
                  <a:ext uri="{FF2B5EF4-FFF2-40B4-BE49-F238E27FC236}">
                    <a16:creationId xmlns:a16="http://schemas.microsoft.com/office/drawing/2014/main" id="{28760F2E-4E09-4D37-B7D4-5CC331160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269"/>
                <a:ext cx="660" cy="325"/>
              </a:xfrm>
              <a:custGeom>
                <a:avLst/>
                <a:gdLst>
                  <a:gd name="T0" fmla="*/ 4125 w 264"/>
                  <a:gd name="T1" fmla="*/ 682 h 122"/>
                  <a:gd name="T2" fmla="*/ 2333 w 264"/>
                  <a:gd name="T3" fmla="*/ 226 h 122"/>
                  <a:gd name="T4" fmla="*/ 1970 w 264"/>
                  <a:gd name="T5" fmla="*/ 35 h 122"/>
                  <a:gd name="T6" fmla="*/ 1970 w 264"/>
                  <a:gd name="T7" fmla="*/ 35 h 122"/>
                  <a:gd name="T8" fmla="*/ 1970 w 264"/>
                  <a:gd name="T9" fmla="*/ 77 h 122"/>
                  <a:gd name="T10" fmla="*/ 1033 w 264"/>
                  <a:gd name="T11" fmla="*/ 77 h 122"/>
                  <a:gd name="T12" fmla="*/ 0 w 264"/>
                  <a:gd name="T13" fmla="*/ 285 h 122"/>
                  <a:gd name="T14" fmla="*/ 0 w 264"/>
                  <a:gd name="T15" fmla="*/ 285 h 122"/>
                  <a:gd name="T16" fmla="*/ 500 w 264"/>
                  <a:gd name="T17" fmla="*/ 703 h 122"/>
                  <a:gd name="T18" fmla="*/ 625 w 264"/>
                  <a:gd name="T19" fmla="*/ 831 h 122"/>
                  <a:gd name="T20" fmla="*/ 645 w 264"/>
                  <a:gd name="T21" fmla="*/ 852 h 122"/>
                  <a:gd name="T22" fmla="*/ 675 w 264"/>
                  <a:gd name="T23" fmla="*/ 887 h 122"/>
                  <a:gd name="T24" fmla="*/ 688 w 264"/>
                  <a:gd name="T25" fmla="*/ 887 h 122"/>
                  <a:gd name="T26" fmla="*/ 738 w 264"/>
                  <a:gd name="T27" fmla="*/ 930 h 122"/>
                  <a:gd name="T28" fmla="*/ 750 w 264"/>
                  <a:gd name="T29" fmla="*/ 943 h 122"/>
                  <a:gd name="T30" fmla="*/ 800 w 264"/>
                  <a:gd name="T31" fmla="*/ 986 h 122"/>
                  <a:gd name="T32" fmla="*/ 813 w 264"/>
                  <a:gd name="T33" fmla="*/ 1002 h 122"/>
                  <a:gd name="T34" fmla="*/ 863 w 264"/>
                  <a:gd name="T35" fmla="*/ 1023 h 122"/>
                  <a:gd name="T36" fmla="*/ 875 w 264"/>
                  <a:gd name="T37" fmla="*/ 1044 h 122"/>
                  <a:gd name="T38" fmla="*/ 925 w 264"/>
                  <a:gd name="T39" fmla="*/ 1079 h 122"/>
                  <a:gd name="T40" fmla="*/ 958 w 264"/>
                  <a:gd name="T41" fmla="*/ 1100 h 122"/>
                  <a:gd name="T42" fmla="*/ 1000 w 264"/>
                  <a:gd name="T43" fmla="*/ 1114 h 122"/>
                  <a:gd name="T44" fmla="*/ 1033 w 264"/>
                  <a:gd name="T45" fmla="*/ 1135 h 122"/>
                  <a:gd name="T46" fmla="*/ 1083 w 264"/>
                  <a:gd name="T47" fmla="*/ 1172 h 122"/>
                  <a:gd name="T48" fmla="*/ 1113 w 264"/>
                  <a:gd name="T49" fmla="*/ 1193 h 122"/>
                  <a:gd name="T50" fmla="*/ 1175 w 264"/>
                  <a:gd name="T51" fmla="*/ 1207 h 122"/>
                  <a:gd name="T52" fmla="*/ 1188 w 264"/>
                  <a:gd name="T53" fmla="*/ 1228 h 122"/>
                  <a:gd name="T54" fmla="*/ 1250 w 264"/>
                  <a:gd name="T55" fmla="*/ 1263 h 122"/>
                  <a:gd name="T56" fmla="*/ 1283 w 264"/>
                  <a:gd name="T57" fmla="*/ 1263 h 122"/>
                  <a:gd name="T58" fmla="*/ 1345 w 264"/>
                  <a:gd name="T59" fmla="*/ 1305 h 122"/>
                  <a:gd name="T60" fmla="*/ 1363 w 264"/>
                  <a:gd name="T61" fmla="*/ 1319 h 122"/>
                  <a:gd name="T62" fmla="*/ 1438 w 264"/>
                  <a:gd name="T63" fmla="*/ 1361 h 122"/>
                  <a:gd name="T64" fmla="*/ 1458 w 264"/>
                  <a:gd name="T65" fmla="*/ 1361 h 122"/>
                  <a:gd name="T66" fmla="*/ 1533 w 264"/>
                  <a:gd name="T67" fmla="*/ 1399 h 122"/>
                  <a:gd name="T68" fmla="*/ 1550 w 264"/>
                  <a:gd name="T69" fmla="*/ 1399 h 122"/>
                  <a:gd name="T70" fmla="*/ 1625 w 264"/>
                  <a:gd name="T71" fmla="*/ 1433 h 122"/>
                  <a:gd name="T72" fmla="*/ 1625 w 264"/>
                  <a:gd name="T73" fmla="*/ 1455 h 122"/>
                  <a:gd name="T74" fmla="*/ 3220 w 264"/>
                  <a:gd name="T75" fmla="*/ 2043 h 122"/>
                  <a:gd name="T76" fmla="*/ 3220 w 264"/>
                  <a:gd name="T77" fmla="*/ 2043 h 122"/>
                  <a:gd name="T78" fmla="*/ 3375 w 264"/>
                  <a:gd name="T79" fmla="*/ 2081 h 122"/>
                  <a:gd name="T80" fmla="*/ 4125 w 264"/>
                  <a:gd name="T81" fmla="*/ 2307 h 122"/>
                  <a:gd name="T82" fmla="*/ 4125 w 264"/>
                  <a:gd name="T83" fmla="*/ 682 h 1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4" h="122">
                    <a:moveTo>
                      <a:pt x="264" y="36"/>
                    </a:moveTo>
                    <a:cubicBezTo>
                      <a:pt x="238" y="34"/>
                      <a:pt x="185" y="30"/>
                      <a:pt x="149" y="12"/>
                    </a:cubicBezTo>
                    <a:cubicBezTo>
                      <a:pt x="140" y="7"/>
                      <a:pt x="133" y="4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3"/>
                      <a:pt x="126" y="4"/>
                      <a:pt x="126" y="4"/>
                    </a:cubicBezTo>
                    <a:cubicBezTo>
                      <a:pt x="121" y="7"/>
                      <a:pt x="90" y="0"/>
                      <a:pt x="66" y="4"/>
                    </a:cubicBezTo>
                    <a:cubicBezTo>
                      <a:pt x="50" y="6"/>
                      <a:pt x="25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23"/>
                      <a:pt x="31" y="33"/>
                      <a:pt x="32" y="37"/>
                    </a:cubicBezTo>
                    <a:cubicBezTo>
                      <a:pt x="34" y="40"/>
                      <a:pt x="37" y="42"/>
                      <a:pt x="40" y="44"/>
                    </a:cubicBezTo>
                    <a:cubicBezTo>
                      <a:pt x="40" y="44"/>
                      <a:pt x="40" y="45"/>
                      <a:pt x="41" y="45"/>
                    </a:cubicBezTo>
                    <a:cubicBezTo>
                      <a:pt x="41" y="45"/>
                      <a:pt x="42" y="46"/>
                      <a:pt x="43" y="47"/>
                    </a:cubicBezTo>
                    <a:cubicBezTo>
                      <a:pt x="43" y="47"/>
                      <a:pt x="44" y="47"/>
                      <a:pt x="44" y="47"/>
                    </a:cubicBezTo>
                    <a:cubicBezTo>
                      <a:pt x="45" y="48"/>
                      <a:pt x="46" y="49"/>
                      <a:pt x="47" y="49"/>
                    </a:cubicBezTo>
                    <a:cubicBezTo>
                      <a:pt x="47" y="49"/>
                      <a:pt x="47" y="50"/>
                      <a:pt x="48" y="50"/>
                    </a:cubicBezTo>
                    <a:cubicBezTo>
                      <a:pt x="49" y="51"/>
                      <a:pt x="50" y="51"/>
                      <a:pt x="51" y="52"/>
                    </a:cubicBezTo>
                    <a:cubicBezTo>
                      <a:pt x="51" y="52"/>
                      <a:pt x="52" y="52"/>
                      <a:pt x="52" y="53"/>
                    </a:cubicBezTo>
                    <a:cubicBezTo>
                      <a:pt x="53" y="53"/>
                      <a:pt x="54" y="54"/>
                      <a:pt x="55" y="54"/>
                    </a:cubicBezTo>
                    <a:cubicBezTo>
                      <a:pt x="55" y="54"/>
                      <a:pt x="56" y="55"/>
                      <a:pt x="56" y="55"/>
                    </a:cubicBezTo>
                    <a:cubicBezTo>
                      <a:pt x="57" y="56"/>
                      <a:pt x="58" y="56"/>
                      <a:pt x="59" y="57"/>
                    </a:cubicBezTo>
                    <a:cubicBezTo>
                      <a:pt x="60" y="57"/>
                      <a:pt x="61" y="57"/>
                      <a:pt x="61" y="58"/>
                    </a:cubicBezTo>
                    <a:cubicBezTo>
                      <a:pt x="62" y="58"/>
                      <a:pt x="63" y="59"/>
                      <a:pt x="64" y="59"/>
                    </a:cubicBezTo>
                    <a:cubicBezTo>
                      <a:pt x="65" y="60"/>
                      <a:pt x="65" y="60"/>
                      <a:pt x="66" y="60"/>
                    </a:cubicBezTo>
                    <a:cubicBezTo>
                      <a:pt x="67" y="61"/>
                      <a:pt x="68" y="61"/>
                      <a:pt x="69" y="62"/>
                    </a:cubicBezTo>
                    <a:cubicBezTo>
                      <a:pt x="70" y="62"/>
                      <a:pt x="71" y="62"/>
                      <a:pt x="71" y="63"/>
                    </a:cubicBezTo>
                    <a:cubicBezTo>
                      <a:pt x="72" y="63"/>
                      <a:pt x="73" y="64"/>
                      <a:pt x="75" y="64"/>
                    </a:cubicBezTo>
                    <a:cubicBezTo>
                      <a:pt x="75" y="65"/>
                      <a:pt x="76" y="65"/>
                      <a:pt x="76" y="65"/>
                    </a:cubicBezTo>
                    <a:cubicBezTo>
                      <a:pt x="78" y="66"/>
                      <a:pt x="79" y="66"/>
                      <a:pt x="80" y="67"/>
                    </a:cubicBezTo>
                    <a:cubicBezTo>
                      <a:pt x="81" y="67"/>
                      <a:pt x="81" y="67"/>
                      <a:pt x="82" y="67"/>
                    </a:cubicBezTo>
                    <a:cubicBezTo>
                      <a:pt x="83" y="68"/>
                      <a:pt x="85" y="69"/>
                      <a:pt x="86" y="69"/>
                    </a:cubicBezTo>
                    <a:cubicBezTo>
                      <a:pt x="86" y="69"/>
                      <a:pt x="87" y="70"/>
                      <a:pt x="87" y="70"/>
                    </a:cubicBezTo>
                    <a:cubicBezTo>
                      <a:pt x="89" y="70"/>
                      <a:pt x="90" y="71"/>
                      <a:pt x="92" y="72"/>
                    </a:cubicBezTo>
                    <a:cubicBezTo>
                      <a:pt x="92" y="72"/>
                      <a:pt x="93" y="72"/>
                      <a:pt x="93" y="72"/>
                    </a:cubicBezTo>
                    <a:cubicBezTo>
                      <a:pt x="95" y="73"/>
                      <a:pt x="96" y="73"/>
                      <a:pt x="98" y="74"/>
                    </a:cubicBezTo>
                    <a:cubicBezTo>
                      <a:pt x="98" y="74"/>
                      <a:pt x="99" y="74"/>
                      <a:pt x="99" y="74"/>
                    </a:cubicBezTo>
                    <a:cubicBezTo>
                      <a:pt x="101" y="75"/>
                      <a:pt x="102" y="76"/>
                      <a:pt x="104" y="76"/>
                    </a:cubicBezTo>
                    <a:cubicBezTo>
                      <a:pt x="104" y="76"/>
                      <a:pt x="104" y="77"/>
                      <a:pt x="104" y="77"/>
                    </a:cubicBezTo>
                    <a:cubicBezTo>
                      <a:pt x="137" y="89"/>
                      <a:pt x="174" y="100"/>
                      <a:pt x="206" y="108"/>
                    </a:cubicBezTo>
                    <a:cubicBezTo>
                      <a:pt x="206" y="108"/>
                      <a:pt x="206" y="108"/>
                      <a:pt x="206" y="108"/>
                    </a:cubicBezTo>
                    <a:cubicBezTo>
                      <a:pt x="209" y="109"/>
                      <a:pt x="212" y="110"/>
                      <a:pt x="216" y="110"/>
                    </a:cubicBezTo>
                    <a:cubicBezTo>
                      <a:pt x="236" y="116"/>
                      <a:pt x="253" y="119"/>
                      <a:pt x="264" y="122"/>
                    </a:cubicBezTo>
                    <a:lnTo>
                      <a:pt x="264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1" name="Freeform 736">
                <a:extLst>
                  <a:ext uri="{FF2B5EF4-FFF2-40B4-BE49-F238E27FC236}">
                    <a16:creationId xmlns:a16="http://schemas.microsoft.com/office/drawing/2014/main" id="{2C9DB854-0E2E-465F-88C2-1920C1FE4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562"/>
                <a:ext cx="871" cy="315"/>
              </a:xfrm>
              <a:custGeom>
                <a:avLst/>
                <a:gdLst>
                  <a:gd name="T0" fmla="*/ 1897 w 348"/>
                  <a:gd name="T1" fmla="*/ 21 h 118"/>
                  <a:gd name="T2" fmla="*/ 1897 w 348"/>
                  <a:gd name="T3" fmla="*/ 0 h 118"/>
                  <a:gd name="T4" fmla="*/ 1910 w 348"/>
                  <a:gd name="T5" fmla="*/ 0 h 118"/>
                  <a:gd name="T6" fmla="*/ 1817 w 348"/>
                  <a:gd name="T7" fmla="*/ 35 h 118"/>
                  <a:gd name="T8" fmla="*/ 63 w 348"/>
                  <a:gd name="T9" fmla="*/ 248 h 118"/>
                  <a:gd name="T10" fmla="*/ 0 w 348"/>
                  <a:gd name="T11" fmla="*/ 248 h 118"/>
                  <a:gd name="T12" fmla="*/ 0 w 348"/>
                  <a:gd name="T13" fmla="*/ 1239 h 118"/>
                  <a:gd name="T14" fmla="*/ 20 w 348"/>
                  <a:gd name="T15" fmla="*/ 1239 h 118"/>
                  <a:gd name="T16" fmla="*/ 1554 w 348"/>
                  <a:gd name="T17" fmla="*/ 2037 h 118"/>
                  <a:gd name="T18" fmla="*/ 4060 w 348"/>
                  <a:gd name="T19" fmla="*/ 1618 h 118"/>
                  <a:gd name="T20" fmla="*/ 5394 w 348"/>
                  <a:gd name="T21" fmla="*/ 1105 h 118"/>
                  <a:gd name="T22" fmla="*/ 5456 w 348"/>
                  <a:gd name="T23" fmla="*/ 833 h 118"/>
                  <a:gd name="T24" fmla="*/ 5406 w 348"/>
                  <a:gd name="T25" fmla="*/ 798 h 118"/>
                  <a:gd name="T26" fmla="*/ 1897 w 348"/>
                  <a:gd name="T27" fmla="*/ 21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8" h="118">
                    <a:moveTo>
                      <a:pt x="121" y="1"/>
                    </a:moveTo>
                    <a:cubicBezTo>
                      <a:pt x="121" y="1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2" y="0"/>
                    </a:cubicBezTo>
                    <a:cubicBezTo>
                      <a:pt x="120" y="1"/>
                      <a:pt x="118" y="1"/>
                      <a:pt x="116" y="2"/>
                    </a:cubicBezTo>
                    <a:cubicBezTo>
                      <a:pt x="79" y="18"/>
                      <a:pt x="39" y="21"/>
                      <a:pt x="4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0" y="76"/>
                      <a:pt x="63" y="101"/>
                      <a:pt x="99" y="107"/>
                    </a:cubicBezTo>
                    <a:cubicBezTo>
                      <a:pt x="161" y="118"/>
                      <a:pt x="222" y="91"/>
                      <a:pt x="259" y="85"/>
                    </a:cubicBezTo>
                    <a:cubicBezTo>
                      <a:pt x="286" y="78"/>
                      <a:pt x="341" y="64"/>
                      <a:pt x="344" y="58"/>
                    </a:cubicBezTo>
                    <a:cubicBezTo>
                      <a:pt x="347" y="52"/>
                      <a:pt x="348" y="44"/>
                      <a:pt x="348" y="44"/>
                    </a:cubicBezTo>
                    <a:cubicBezTo>
                      <a:pt x="348" y="44"/>
                      <a:pt x="347" y="44"/>
                      <a:pt x="345" y="42"/>
                    </a:cubicBezTo>
                    <a:cubicBezTo>
                      <a:pt x="255" y="43"/>
                      <a:pt x="147" y="18"/>
                      <a:pt x="12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2" name="Freeform 737">
                <a:extLst>
                  <a:ext uri="{FF2B5EF4-FFF2-40B4-BE49-F238E27FC236}">
                    <a16:creationId xmlns:a16="http://schemas.microsoft.com/office/drawing/2014/main" id="{1457F24D-731B-4045-8A51-7C7A9376B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735"/>
                <a:ext cx="175" cy="179"/>
              </a:xfrm>
              <a:custGeom>
                <a:avLst/>
                <a:gdLst>
                  <a:gd name="T0" fmla="*/ 20 w 70"/>
                  <a:gd name="T1" fmla="*/ 0 h 67"/>
                  <a:gd name="T2" fmla="*/ 0 w 70"/>
                  <a:gd name="T3" fmla="*/ 0 h 67"/>
                  <a:gd name="T4" fmla="*/ 0 w 70"/>
                  <a:gd name="T5" fmla="*/ 1277 h 67"/>
                  <a:gd name="T6" fmla="*/ 1095 w 70"/>
                  <a:gd name="T7" fmla="*/ 671 h 67"/>
                  <a:gd name="T8" fmla="*/ 1095 w 70"/>
                  <a:gd name="T9" fmla="*/ 649 h 67"/>
                  <a:gd name="T10" fmla="*/ 20 w 70"/>
                  <a:gd name="T11" fmla="*/ 0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6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22" y="60"/>
                      <a:pt x="70" y="53"/>
                      <a:pt x="70" y="35"/>
                    </a:cubicBezTo>
                    <a:cubicBezTo>
                      <a:pt x="70" y="35"/>
                      <a:pt x="70" y="35"/>
                      <a:pt x="70" y="34"/>
                    </a:cubicBezTo>
                    <a:cubicBezTo>
                      <a:pt x="42" y="24"/>
                      <a:pt x="15" y="8"/>
                      <a:pt x="1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3" name="Freeform 738">
                <a:extLst>
                  <a:ext uri="{FF2B5EF4-FFF2-40B4-BE49-F238E27FC236}">
                    <a16:creationId xmlns:a16="http://schemas.microsoft.com/office/drawing/2014/main" id="{2BA548B1-F49D-426C-A22C-84400DE03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727"/>
                <a:ext cx="1088" cy="387"/>
              </a:xfrm>
              <a:custGeom>
                <a:avLst/>
                <a:gdLst>
                  <a:gd name="T0" fmla="*/ 4567 w 435"/>
                  <a:gd name="T1" fmla="*/ 0 h 145"/>
                  <a:gd name="T2" fmla="*/ 4555 w 435"/>
                  <a:gd name="T3" fmla="*/ 0 h 145"/>
                  <a:gd name="T4" fmla="*/ 3334 w 435"/>
                  <a:gd name="T5" fmla="*/ 435 h 145"/>
                  <a:gd name="T6" fmla="*/ 833 w 435"/>
                  <a:gd name="T7" fmla="*/ 854 h 145"/>
                  <a:gd name="T8" fmla="*/ 375 w 435"/>
                  <a:gd name="T9" fmla="*/ 705 h 145"/>
                  <a:gd name="T10" fmla="*/ 375 w 435"/>
                  <a:gd name="T11" fmla="*/ 705 h 145"/>
                  <a:gd name="T12" fmla="*/ 375 w 435"/>
                  <a:gd name="T13" fmla="*/ 721 h 145"/>
                  <a:gd name="T14" fmla="*/ 0 w 435"/>
                  <a:gd name="T15" fmla="*/ 1084 h 145"/>
                  <a:gd name="T16" fmla="*/ 3504 w 435"/>
                  <a:gd name="T17" fmla="*/ 2664 h 145"/>
                  <a:gd name="T18" fmla="*/ 6601 w 435"/>
                  <a:gd name="T19" fmla="*/ 1754 h 145"/>
                  <a:gd name="T20" fmla="*/ 6806 w 435"/>
                  <a:gd name="T21" fmla="*/ 1468 h 145"/>
                  <a:gd name="T22" fmla="*/ 4567 w 435"/>
                  <a:gd name="T23" fmla="*/ 0 h 1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" h="145">
                    <a:moveTo>
                      <a:pt x="292" y="0"/>
                    </a:moveTo>
                    <a:cubicBezTo>
                      <a:pt x="291" y="0"/>
                      <a:pt x="291" y="0"/>
                      <a:pt x="291" y="0"/>
                    </a:cubicBezTo>
                    <a:cubicBezTo>
                      <a:pt x="276" y="7"/>
                      <a:pt x="235" y="17"/>
                      <a:pt x="213" y="23"/>
                    </a:cubicBezTo>
                    <a:cubicBezTo>
                      <a:pt x="176" y="29"/>
                      <a:pt x="115" y="56"/>
                      <a:pt x="53" y="45"/>
                    </a:cubicBezTo>
                    <a:cubicBezTo>
                      <a:pt x="44" y="44"/>
                      <a:pt x="34" y="41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47"/>
                      <a:pt x="13" y="53"/>
                      <a:pt x="0" y="57"/>
                    </a:cubicBezTo>
                    <a:cubicBezTo>
                      <a:pt x="27" y="77"/>
                      <a:pt x="172" y="145"/>
                      <a:pt x="224" y="140"/>
                    </a:cubicBezTo>
                    <a:cubicBezTo>
                      <a:pt x="277" y="136"/>
                      <a:pt x="402" y="109"/>
                      <a:pt x="422" y="92"/>
                    </a:cubicBezTo>
                    <a:cubicBezTo>
                      <a:pt x="428" y="87"/>
                      <a:pt x="432" y="82"/>
                      <a:pt x="435" y="77"/>
                    </a:cubicBezTo>
                    <a:cubicBezTo>
                      <a:pt x="393" y="61"/>
                      <a:pt x="322" y="27"/>
                      <a:pt x="29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4" name="Freeform 739">
                <a:extLst>
                  <a:ext uri="{FF2B5EF4-FFF2-40B4-BE49-F238E27FC236}">
                    <a16:creationId xmlns:a16="http://schemas.microsoft.com/office/drawing/2014/main" id="{8E5F74B6-4298-47C9-8318-2088ECF3B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879"/>
                <a:ext cx="596" cy="499"/>
              </a:xfrm>
              <a:custGeom>
                <a:avLst/>
                <a:gdLst>
                  <a:gd name="T0" fmla="*/ 721 w 238"/>
                  <a:gd name="T1" fmla="*/ 0 h 187"/>
                  <a:gd name="T2" fmla="*/ 0 w 238"/>
                  <a:gd name="T3" fmla="*/ 248 h 187"/>
                  <a:gd name="T4" fmla="*/ 0 w 238"/>
                  <a:gd name="T5" fmla="*/ 3554 h 187"/>
                  <a:gd name="T6" fmla="*/ 3518 w 238"/>
                  <a:gd name="T7" fmla="*/ 2223 h 187"/>
                  <a:gd name="T8" fmla="*/ 3656 w 238"/>
                  <a:gd name="T9" fmla="*/ 1502 h 187"/>
                  <a:gd name="T10" fmla="*/ 721 w 238"/>
                  <a:gd name="T11" fmla="*/ 0 h 1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187">
                    <a:moveTo>
                      <a:pt x="46" y="0"/>
                    </a:moveTo>
                    <a:cubicBezTo>
                      <a:pt x="31" y="5"/>
                      <a:pt x="12" y="9"/>
                      <a:pt x="0" y="13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52" y="187"/>
                      <a:pt x="201" y="132"/>
                      <a:pt x="224" y="117"/>
                    </a:cubicBezTo>
                    <a:cubicBezTo>
                      <a:pt x="238" y="107"/>
                      <a:pt x="237" y="91"/>
                      <a:pt x="233" y="79"/>
                    </a:cubicBezTo>
                    <a:cubicBezTo>
                      <a:pt x="169" y="65"/>
                      <a:pt x="68" y="17"/>
                      <a:pt x="4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5" name="Freeform 740">
                <a:extLst>
                  <a:ext uri="{FF2B5EF4-FFF2-40B4-BE49-F238E27FC236}">
                    <a16:creationId xmlns:a16="http://schemas.microsoft.com/office/drawing/2014/main" id="{F7E242ED-2AEE-46A5-9E47-1C492BC66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165"/>
                <a:ext cx="1243" cy="421"/>
              </a:xfrm>
              <a:custGeom>
                <a:avLst/>
                <a:gdLst>
                  <a:gd name="T0" fmla="*/ 7776 w 497"/>
                  <a:gd name="T1" fmla="*/ 1966 h 158"/>
                  <a:gd name="T2" fmla="*/ 6443 w 497"/>
                  <a:gd name="T3" fmla="*/ 1100 h 158"/>
                  <a:gd name="T4" fmla="*/ 3504 w 497"/>
                  <a:gd name="T5" fmla="*/ 192 h 158"/>
                  <a:gd name="T6" fmla="*/ 0 w 497"/>
                  <a:gd name="T7" fmla="*/ 1513 h 158"/>
                  <a:gd name="T8" fmla="*/ 0 w 497"/>
                  <a:gd name="T9" fmla="*/ 1513 h 158"/>
                  <a:gd name="T10" fmla="*/ 33 w 497"/>
                  <a:gd name="T11" fmla="*/ 1513 h 158"/>
                  <a:gd name="T12" fmla="*/ 2426 w 497"/>
                  <a:gd name="T13" fmla="*/ 2763 h 158"/>
                  <a:gd name="T14" fmla="*/ 2771 w 497"/>
                  <a:gd name="T15" fmla="*/ 2990 h 158"/>
                  <a:gd name="T16" fmla="*/ 2771 w 497"/>
                  <a:gd name="T17" fmla="*/ 2968 h 158"/>
                  <a:gd name="T18" fmla="*/ 2814 w 497"/>
                  <a:gd name="T19" fmla="*/ 2931 h 158"/>
                  <a:gd name="T20" fmla="*/ 5410 w 497"/>
                  <a:gd name="T21" fmla="*/ 2422 h 158"/>
                  <a:gd name="T22" fmla="*/ 6255 w 497"/>
                  <a:gd name="T23" fmla="*/ 2649 h 158"/>
                  <a:gd name="T24" fmla="*/ 7776 w 497"/>
                  <a:gd name="T25" fmla="*/ 1966 h 1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7" h="158">
                    <a:moveTo>
                      <a:pt x="497" y="104"/>
                    </a:moveTo>
                    <a:cubicBezTo>
                      <a:pt x="480" y="93"/>
                      <a:pt x="453" y="78"/>
                      <a:pt x="412" y="58"/>
                    </a:cubicBezTo>
                    <a:cubicBezTo>
                      <a:pt x="328" y="19"/>
                      <a:pt x="251" y="0"/>
                      <a:pt x="224" y="10"/>
                    </a:cubicBezTo>
                    <a:cubicBezTo>
                      <a:pt x="201" y="25"/>
                      <a:pt x="52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35" y="95"/>
                      <a:pt x="114" y="131"/>
                      <a:pt x="155" y="146"/>
                    </a:cubicBezTo>
                    <a:cubicBezTo>
                      <a:pt x="164" y="150"/>
                      <a:pt x="172" y="154"/>
                      <a:pt x="177" y="158"/>
                    </a:cubicBezTo>
                    <a:cubicBezTo>
                      <a:pt x="177" y="157"/>
                      <a:pt x="177" y="157"/>
                      <a:pt x="177" y="157"/>
                    </a:cubicBezTo>
                    <a:cubicBezTo>
                      <a:pt x="180" y="155"/>
                      <a:pt x="180" y="155"/>
                      <a:pt x="180" y="155"/>
                    </a:cubicBezTo>
                    <a:cubicBezTo>
                      <a:pt x="210" y="144"/>
                      <a:pt x="298" y="123"/>
                      <a:pt x="346" y="128"/>
                    </a:cubicBezTo>
                    <a:cubicBezTo>
                      <a:pt x="360" y="129"/>
                      <a:pt x="379" y="133"/>
                      <a:pt x="400" y="140"/>
                    </a:cubicBezTo>
                    <a:cubicBezTo>
                      <a:pt x="420" y="128"/>
                      <a:pt x="458" y="115"/>
                      <a:pt x="497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6" name="Freeform 741">
                <a:extLst>
                  <a:ext uri="{FF2B5EF4-FFF2-40B4-BE49-F238E27FC236}">
                    <a16:creationId xmlns:a16="http://schemas.microsoft.com/office/drawing/2014/main" id="{90F5D98B-84A0-47AF-8861-28DC6B98F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1914"/>
                <a:ext cx="382" cy="464"/>
              </a:xfrm>
              <a:custGeom>
                <a:avLst/>
                <a:gdLst>
                  <a:gd name="T0" fmla="*/ 2382 w 153"/>
                  <a:gd name="T1" fmla="*/ 0 h 174"/>
                  <a:gd name="T2" fmla="*/ 2382 w 153"/>
                  <a:gd name="T3" fmla="*/ 0 h 174"/>
                  <a:gd name="T4" fmla="*/ 2382 w 153"/>
                  <a:gd name="T5" fmla="*/ 0 h 174"/>
                  <a:gd name="T6" fmla="*/ 604 w 153"/>
                  <a:gd name="T7" fmla="*/ 320 h 174"/>
                  <a:gd name="T8" fmla="*/ 167 w 153"/>
                  <a:gd name="T9" fmla="*/ 136 h 174"/>
                  <a:gd name="T10" fmla="*/ 0 w 153"/>
                  <a:gd name="T11" fmla="*/ 376 h 174"/>
                  <a:gd name="T12" fmla="*/ 12 w 153"/>
                  <a:gd name="T13" fmla="*/ 397 h 174"/>
                  <a:gd name="T14" fmla="*/ 2369 w 153"/>
                  <a:gd name="T15" fmla="*/ 3299 h 174"/>
                  <a:gd name="T16" fmla="*/ 2382 w 153"/>
                  <a:gd name="T17" fmla="*/ 3299 h 174"/>
                  <a:gd name="T18" fmla="*/ 2382 w 153"/>
                  <a:gd name="T19" fmla="*/ 0 h 1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3" h="174">
                    <a:moveTo>
                      <a:pt x="153" y="0"/>
                    </a:move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43" y="2"/>
                      <a:pt x="60" y="21"/>
                      <a:pt x="39" y="17"/>
                    </a:cubicBezTo>
                    <a:cubicBezTo>
                      <a:pt x="34" y="16"/>
                      <a:pt x="24" y="12"/>
                      <a:pt x="11" y="7"/>
                    </a:cubicBezTo>
                    <a:cubicBezTo>
                      <a:pt x="8" y="12"/>
                      <a:pt x="4" y="16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34"/>
                      <a:pt x="106" y="170"/>
                      <a:pt x="152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7" name="Freeform 742">
                <a:extLst>
                  <a:ext uri="{FF2B5EF4-FFF2-40B4-BE49-F238E27FC236}">
                    <a16:creationId xmlns:a16="http://schemas.microsoft.com/office/drawing/2014/main" id="{0E58DD54-1E2C-4506-A8ED-AEA6FE600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986"/>
                <a:ext cx="917" cy="456"/>
              </a:xfrm>
              <a:custGeom>
                <a:avLst/>
                <a:gdLst>
                  <a:gd name="T0" fmla="*/ 5724 w 367"/>
                  <a:gd name="T1" fmla="*/ 2653 h 171"/>
                  <a:gd name="T2" fmla="*/ 3808 w 367"/>
                  <a:gd name="T3" fmla="*/ 227 h 171"/>
                  <a:gd name="T4" fmla="*/ 3728 w 367"/>
                  <a:gd name="T5" fmla="*/ 149 h 171"/>
                  <a:gd name="T6" fmla="*/ 3496 w 367"/>
                  <a:gd name="T7" fmla="*/ 0 h 171"/>
                  <a:gd name="T8" fmla="*/ 530 w 367"/>
                  <a:gd name="T9" fmla="*/ 819 h 171"/>
                  <a:gd name="T10" fmla="*/ 125 w 367"/>
                  <a:gd name="T11" fmla="*/ 797 h 171"/>
                  <a:gd name="T12" fmla="*/ 0 w 367"/>
                  <a:gd name="T13" fmla="*/ 1024 h 171"/>
                  <a:gd name="T14" fmla="*/ 155 w 367"/>
                  <a:gd name="T15" fmla="*/ 1400 h 171"/>
                  <a:gd name="T16" fmla="*/ 2746 w 367"/>
                  <a:gd name="T17" fmla="*/ 2368 h 171"/>
                  <a:gd name="T18" fmla="*/ 4070 w 367"/>
                  <a:gd name="T19" fmla="*/ 3243 h 171"/>
                  <a:gd name="T20" fmla="*/ 5649 w 367"/>
                  <a:gd name="T21" fmla="*/ 2867 h 171"/>
                  <a:gd name="T22" fmla="*/ 5724 w 367"/>
                  <a:gd name="T23" fmla="*/ 2653 h 1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7" h="171">
                    <a:moveTo>
                      <a:pt x="367" y="140"/>
                    </a:moveTo>
                    <a:cubicBezTo>
                      <a:pt x="326" y="118"/>
                      <a:pt x="267" y="45"/>
                      <a:pt x="244" y="12"/>
                    </a:cubicBezTo>
                    <a:cubicBezTo>
                      <a:pt x="239" y="8"/>
                      <a:pt x="239" y="8"/>
                      <a:pt x="239" y="8"/>
                    </a:cubicBezTo>
                    <a:cubicBezTo>
                      <a:pt x="239" y="8"/>
                      <a:pt x="236" y="1"/>
                      <a:pt x="224" y="0"/>
                    </a:cubicBezTo>
                    <a:cubicBezTo>
                      <a:pt x="189" y="17"/>
                      <a:pt x="82" y="39"/>
                      <a:pt x="34" y="43"/>
                    </a:cubicBezTo>
                    <a:cubicBezTo>
                      <a:pt x="27" y="44"/>
                      <a:pt x="18" y="43"/>
                      <a:pt x="8" y="42"/>
                    </a:cubicBezTo>
                    <a:cubicBezTo>
                      <a:pt x="3" y="46"/>
                      <a:pt x="0" y="49"/>
                      <a:pt x="0" y="54"/>
                    </a:cubicBezTo>
                    <a:cubicBezTo>
                      <a:pt x="1" y="60"/>
                      <a:pt x="1" y="70"/>
                      <a:pt x="10" y="74"/>
                    </a:cubicBezTo>
                    <a:cubicBezTo>
                      <a:pt x="46" y="75"/>
                      <a:pt x="109" y="94"/>
                      <a:pt x="176" y="125"/>
                    </a:cubicBezTo>
                    <a:cubicBezTo>
                      <a:pt x="217" y="145"/>
                      <a:pt x="244" y="160"/>
                      <a:pt x="261" y="171"/>
                    </a:cubicBezTo>
                    <a:cubicBezTo>
                      <a:pt x="298" y="160"/>
                      <a:pt x="336" y="156"/>
                      <a:pt x="362" y="151"/>
                    </a:cubicBezTo>
                    <a:cubicBezTo>
                      <a:pt x="364" y="149"/>
                      <a:pt x="367" y="146"/>
                      <a:pt x="367" y="14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8" name="Freeform 743">
                <a:extLst>
                  <a:ext uri="{FF2B5EF4-FFF2-40B4-BE49-F238E27FC236}">
                    <a16:creationId xmlns:a16="http://schemas.microsoft.com/office/drawing/2014/main" id="{DA5E123A-5280-4E37-B689-11E21D153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629"/>
                <a:ext cx="700" cy="341"/>
              </a:xfrm>
              <a:custGeom>
                <a:avLst/>
                <a:gdLst>
                  <a:gd name="T0" fmla="*/ 4375 w 280"/>
                  <a:gd name="T1" fmla="*/ 759 h 128"/>
                  <a:gd name="T2" fmla="*/ 3470 w 280"/>
                  <a:gd name="T3" fmla="*/ 136 h 128"/>
                  <a:gd name="T4" fmla="*/ 3095 w 280"/>
                  <a:gd name="T5" fmla="*/ 21 h 128"/>
                  <a:gd name="T6" fmla="*/ 1020 w 280"/>
                  <a:gd name="T7" fmla="*/ 205 h 128"/>
                  <a:gd name="T8" fmla="*/ 33 w 280"/>
                  <a:gd name="T9" fmla="*/ 320 h 128"/>
                  <a:gd name="T10" fmla="*/ 83 w 280"/>
                  <a:gd name="T11" fmla="*/ 362 h 128"/>
                  <a:gd name="T12" fmla="*/ 20 w 280"/>
                  <a:gd name="T13" fmla="*/ 623 h 128"/>
                  <a:gd name="T14" fmla="*/ 145 w 280"/>
                  <a:gd name="T15" fmla="*/ 930 h 128"/>
                  <a:gd name="T16" fmla="*/ 2595 w 280"/>
                  <a:gd name="T17" fmla="*/ 2342 h 128"/>
                  <a:gd name="T18" fmla="*/ 4375 w 280"/>
                  <a:gd name="T19" fmla="*/ 2022 h 128"/>
                  <a:gd name="T20" fmla="*/ 4375 w 280"/>
                  <a:gd name="T21" fmla="*/ 759 h 1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" h="128">
                    <a:moveTo>
                      <a:pt x="280" y="40"/>
                    </a:moveTo>
                    <a:cubicBezTo>
                      <a:pt x="273" y="37"/>
                      <a:pt x="250" y="27"/>
                      <a:pt x="222" y="7"/>
                    </a:cubicBezTo>
                    <a:cubicBezTo>
                      <a:pt x="219" y="4"/>
                      <a:pt x="203" y="0"/>
                      <a:pt x="198" y="1"/>
                    </a:cubicBezTo>
                    <a:cubicBezTo>
                      <a:pt x="169" y="4"/>
                      <a:pt x="120" y="0"/>
                      <a:pt x="65" y="11"/>
                    </a:cubicBezTo>
                    <a:cubicBezTo>
                      <a:pt x="46" y="15"/>
                      <a:pt x="25" y="17"/>
                      <a:pt x="2" y="17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19"/>
                      <a:pt x="4" y="27"/>
                      <a:pt x="1" y="33"/>
                    </a:cubicBezTo>
                    <a:cubicBezTo>
                      <a:pt x="0" y="34"/>
                      <a:pt x="4" y="45"/>
                      <a:pt x="9" y="49"/>
                    </a:cubicBezTo>
                    <a:cubicBezTo>
                      <a:pt x="56" y="81"/>
                      <a:pt x="147" y="120"/>
                      <a:pt x="166" y="124"/>
                    </a:cubicBezTo>
                    <a:cubicBezTo>
                      <a:pt x="187" y="128"/>
                      <a:pt x="270" y="109"/>
                      <a:pt x="280" y="107"/>
                    </a:cubicBezTo>
                    <a:lnTo>
                      <a:pt x="280" y="4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9" name="Freeform 744">
                <a:extLst>
                  <a:ext uri="{FF2B5EF4-FFF2-40B4-BE49-F238E27FC236}">
                    <a16:creationId xmlns:a16="http://schemas.microsoft.com/office/drawing/2014/main" id="{0D99C757-62CE-499A-85A7-B7E2E8CCD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378"/>
                <a:ext cx="520" cy="488"/>
              </a:xfrm>
              <a:custGeom>
                <a:avLst/>
                <a:gdLst>
                  <a:gd name="T0" fmla="*/ 3250 w 208"/>
                  <a:gd name="T1" fmla="*/ 0 h 183"/>
                  <a:gd name="T2" fmla="*/ 20 w 208"/>
                  <a:gd name="T3" fmla="*/ 989 h 183"/>
                  <a:gd name="T4" fmla="*/ 113 w 208"/>
                  <a:gd name="T5" fmla="*/ 1272 h 183"/>
                  <a:gd name="T6" fmla="*/ 1970 w 208"/>
                  <a:gd name="T7" fmla="*/ 2411 h 183"/>
                  <a:gd name="T8" fmla="*/ 2125 w 208"/>
                  <a:gd name="T9" fmla="*/ 2616 h 183"/>
                  <a:gd name="T10" fmla="*/ 2675 w 208"/>
                  <a:gd name="T11" fmla="*/ 2936 h 183"/>
                  <a:gd name="T12" fmla="*/ 3250 w 208"/>
                  <a:gd name="T13" fmla="*/ 3469 h 183"/>
                  <a:gd name="T14" fmla="*/ 3250 w 208"/>
                  <a:gd name="T15" fmla="*/ 0 h 1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8" h="183">
                    <a:moveTo>
                      <a:pt x="208" y="0"/>
                    </a:moveTo>
                    <a:cubicBezTo>
                      <a:pt x="175" y="4"/>
                      <a:pt x="58" y="26"/>
                      <a:pt x="1" y="52"/>
                    </a:cubicBezTo>
                    <a:cubicBezTo>
                      <a:pt x="0" y="52"/>
                      <a:pt x="0" y="63"/>
                      <a:pt x="7" y="67"/>
                    </a:cubicBezTo>
                    <a:cubicBezTo>
                      <a:pt x="54" y="84"/>
                      <a:pt x="106" y="108"/>
                      <a:pt x="126" y="127"/>
                    </a:cubicBezTo>
                    <a:cubicBezTo>
                      <a:pt x="131" y="131"/>
                      <a:pt x="134" y="135"/>
                      <a:pt x="136" y="138"/>
                    </a:cubicBezTo>
                    <a:cubicBezTo>
                      <a:pt x="150" y="141"/>
                      <a:pt x="161" y="147"/>
                      <a:pt x="171" y="155"/>
                    </a:cubicBezTo>
                    <a:cubicBezTo>
                      <a:pt x="196" y="173"/>
                      <a:pt x="207" y="182"/>
                      <a:pt x="208" y="183"/>
                    </a:cubicBez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0" name="Freeform 745">
                <a:extLst>
                  <a:ext uri="{FF2B5EF4-FFF2-40B4-BE49-F238E27FC236}">
                    <a16:creationId xmlns:a16="http://schemas.microsoft.com/office/drawing/2014/main" id="{1B98476D-9D7C-463B-841E-3D27E9BF1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495"/>
                <a:ext cx="905" cy="403"/>
              </a:xfrm>
              <a:custGeom>
                <a:avLst/>
                <a:gdLst>
                  <a:gd name="T0" fmla="*/ 33 w 362"/>
                  <a:gd name="T1" fmla="*/ 777 h 151"/>
                  <a:gd name="T2" fmla="*/ 125 w 362"/>
                  <a:gd name="T3" fmla="*/ 913 h 151"/>
                  <a:gd name="T4" fmla="*/ 333 w 362"/>
                  <a:gd name="T5" fmla="*/ 1062 h 151"/>
                  <a:gd name="T6" fmla="*/ 520 w 362"/>
                  <a:gd name="T7" fmla="*/ 1062 h 151"/>
                  <a:gd name="T8" fmla="*/ 3063 w 362"/>
                  <a:gd name="T9" fmla="*/ 2872 h 151"/>
                  <a:gd name="T10" fmla="*/ 3063 w 362"/>
                  <a:gd name="T11" fmla="*/ 2872 h 151"/>
                  <a:gd name="T12" fmla="*/ 4550 w 362"/>
                  <a:gd name="T13" fmla="*/ 2074 h 151"/>
                  <a:gd name="T14" fmla="*/ 5500 w 362"/>
                  <a:gd name="T15" fmla="*/ 1753 h 151"/>
                  <a:gd name="T16" fmla="*/ 5583 w 362"/>
                  <a:gd name="T17" fmla="*/ 1580 h 151"/>
                  <a:gd name="T18" fmla="*/ 2533 w 362"/>
                  <a:gd name="T19" fmla="*/ 77 h 151"/>
                  <a:gd name="T20" fmla="*/ 95 w 362"/>
                  <a:gd name="T21" fmla="*/ 534 h 151"/>
                  <a:gd name="T22" fmla="*/ 33 w 362"/>
                  <a:gd name="T23" fmla="*/ 777 h 1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2" h="151">
                    <a:moveTo>
                      <a:pt x="2" y="41"/>
                    </a:moveTo>
                    <a:cubicBezTo>
                      <a:pt x="5" y="43"/>
                      <a:pt x="7" y="45"/>
                      <a:pt x="8" y="48"/>
                    </a:cubicBezTo>
                    <a:cubicBezTo>
                      <a:pt x="13" y="54"/>
                      <a:pt x="20" y="56"/>
                      <a:pt x="21" y="56"/>
                    </a:cubicBezTo>
                    <a:cubicBezTo>
                      <a:pt x="25" y="55"/>
                      <a:pt x="29" y="55"/>
                      <a:pt x="33" y="56"/>
                    </a:cubicBezTo>
                    <a:cubicBezTo>
                      <a:pt x="78" y="63"/>
                      <a:pt x="163" y="139"/>
                      <a:pt x="196" y="151"/>
                    </a:cubicBezTo>
                    <a:cubicBezTo>
                      <a:pt x="196" y="151"/>
                      <a:pt x="196" y="151"/>
                      <a:pt x="196" y="151"/>
                    </a:cubicBezTo>
                    <a:cubicBezTo>
                      <a:pt x="214" y="138"/>
                      <a:pt x="249" y="130"/>
                      <a:pt x="291" y="109"/>
                    </a:cubicBezTo>
                    <a:cubicBezTo>
                      <a:pt x="315" y="96"/>
                      <a:pt x="335" y="92"/>
                      <a:pt x="352" y="92"/>
                    </a:cubicBezTo>
                    <a:cubicBezTo>
                      <a:pt x="357" y="92"/>
                      <a:pt x="362" y="87"/>
                      <a:pt x="357" y="83"/>
                    </a:cubicBezTo>
                    <a:cubicBezTo>
                      <a:pt x="324" y="52"/>
                      <a:pt x="210" y="8"/>
                      <a:pt x="162" y="4"/>
                    </a:cubicBezTo>
                    <a:cubicBezTo>
                      <a:pt x="118" y="0"/>
                      <a:pt x="42" y="17"/>
                      <a:pt x="6" y="28"/>
                    </a:cubicBezTo>
                    <a:cubicBezTo>
                      <a:pt x="2" y="29"/>
                      <a:pt x="0" y="38"/>
                      <a:pt x="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1" name="Freeform 746">
                <a:extLst>
                  <a:ext uri="{FF2B5EF4-FFF2-40B4-BE49-F238E27FC236}">
                    <a16:creationId xmlns:a16="http://schemas.microsoft.com/office/drawing/2014/main" id="{E08E6923-C0AA-4788-8266-198815D8F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378"/>
                <a:ext cx="1100" cy="328"/>
              </a:xfrm>
              <a:custGeom>
                <a:avLst/>
                <a:gdLst>
                  <a:gd name="T0" fmla="*/ 6625 w 440"/>
                  <a:gd name="T1" fmla="*/ 1195 h 123"/>
                  <a:gd name="T2" fmla="*/ 4408 w 440"/>
                  <a:gd name="T3" fmla="*/ 171 h 123"/>
                  <a:gd name="T4" fmla="*/ 4000 w 440"/>
                  <a:gd name="T5" fmla="*/ 93 h 123"/>
                  <a:gd name="T6" fmla="*/ 3095 w 440"/>
                  <a:gd name="T7" fmla="*/ 739 h 123"/>
                  <a:gd name="T8" fmla="*/ 1250 w 440"/>
                  <a:gd name="T9" fmla="*/ 888 h 123"/>
                  <a:gd name="T10" fmla="*/ 488 w 440"/>
                  <a:gd name="T11" fmla="*/ 832 h 123"/>
                  <a:gd name="T12" fmla="*/ 533 w 440"/>
                  <a:gd name="T13" fmla="*/ 853 h 123"/>
                  <a:gd name="T14" fmla="*/ 533 w 440"/>
                  <a:gd name="T15" fmla="*/ 888 h 123"/>
                  <a:gd name="T16" fmla="*/ 488 w 440"/>
                  <a:gd name="T17" fmla="*/ 947 h 123"/>
                  <a:gd name="T18" fmla="*/ 470 w 440"/>
                  <a:gd name="T19" fmla="*/ 947 h 123"/>
                  <a:gd name="T20" fmla="*/ 438 w 440"/>
                  <a:gd name="T21" fmla="*/ 989 h 123"/>
                  <a:gd name="T22" fmla="*/ 425 w 440"/>
                  <a:gd name="T23" fmla="*/ 1003 h 123"/>
                  <a:gd name="T24" fmla="*/ 375 w 440"/>
                  <a:gd name="T25" fmla="*/ 1045 h 123"/>
                  <a:gd name="T26" fmla="*/ 363 w 440"/>
                  <a:gd name="T27" fmla="*/ 1045 h 123"/>
                  <a:gd name="T28" fmla="*/ 300 w 440"/>
                  <a:gd name="T29" fmla="*/ 1101 h 123"/>
                  <a:gd name="T30" fmla="*/ 300 w 440"/>
                  <a:gd name="T31" fmla="*/ 1101 h 123"/>
                  <a:gd name="T32" fmla="*/ 220 w 440"/>
                  <a:gd name="T33" fmla="*/ 1160 h 123"/>
                  <a:gd name="T34" fmla="*/ 208 w 440"/>
                  <a:gd name="T35" fmla="*/ 1160 h 123"/>
                  <a:gd name="T36" fmla="*/ 125 w 440"/>
                  <a:gd name="T37" fmla="*/ 1443 h 123"/>
                  <a:gd name="T38" fmla="*/ 4425 w 440"/>
                  <a:gd name="T39" fmla="*/ 1992 h 123"/>
                  <a:gd name="T40" fmla="*/ 6708 w 440"/>
                  <a:gd name="T41" fmla="*/ 1741 h 123"/>
                  <a:gd name="T42" fmla="*/ 6863 w 440"/>
                  <a:gd name="T43" fmla="*/ 1459 h 123"/>
                  <a:gd name="T44" fmla="*/ 6625 w 440"/>
                  <a:gd name="T45" fmla="*/ 1195 h 1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40" h="123">
                    <a:moveTo>
                      <a:pt x="424" y="63"/>
                    </a:moveTo>
                    <a:cubicBezTo>
                      <a:pt x="374" y="49"/>
                      <a:pt x="314" y="29"/>
                      <a:pt x="282" y="9"/>
                    </a:cubicBezTo>
                    <a:cubicBezTo>
                      <a:pt x="280" y="8"/>
                      <a:pt x="267" y="0"/>
                      <a:pt x="256" y="5"/>
                    </a:cubicBezTo>
                    <a:cubicBezTo>
                      <a:pt x="244" y="16"/>
                      <a:pt x="220" y="36"/>
                      <a:pt x="198" y="39"/>
                    </a:cubicBezTo>
                    <a:cubicBezTo>
                      <a:pt x="169" y="43"/>
                      <a:pt x="169" y="47"/>
                      <a:pt x="80" y="47"/>
                    </a:cubicBezTo>
                    <a:cubicBezTo>
                      <a:pt x="63" y="47"/>
                      <a:pt x="46" y="46"/>
                      <a:pt x="31" y="44"/>
                    </a:cubicBezTo>
                    <a:cubicBezTo>
                      <a:pt x="32" y="45"/>
                      <a:pt x="33" y="45"/>
                      <a:pt x="34" y="45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8"/>
                      <a:pt x="32" y="49"/>
                      <a:pt x="31" y="50"/>
                    </a:cubicBezTo>
                    <a:cubicBezTo>
                      <a:pt x="31" y="50"/>
                      <a:pt x="31" y="50"/>
                      <a:pt x="30" y="50"/>
                    </a:cubicBezTo>
                    <a:cubicBezTo>
                      <a:pt x="30" y="51"/>
                      <a:pt x="29" y="52"/>
                      <a:pt x="28" y="52"/>
                    </a:cubicBezTo>
                    <a:cubicBezTo>
                      <a:pt x="28" y="52"/>
                      <a:pt x="27" y="53"/>
                      <a:pt x="27" y="53"/>
                    </a:cubicBezTo>
                    <a:cubicBezTo>
                      <a:pt x="26" y="54"/>
                      <a:pt x="25" y="54"/>
                      <a:pt x="24" y="55"/>
                    </a:cubicBezTo>
                    <a:cubicBezTo>
                      <a:pt x="24" y="55"/>
                      <a:pt x="23" y="55"/>
                      <a:pt x="23" y="55"/>
                    </a:cubicBezTo>
                    <a:cubicBezTo>
                      <a:pt x="22" y="56"/>
                      <a:pt x="20" y="57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7" y="59"/>
                      <a:pt x="16" y="60"/>
                      <a:pt x="14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1" y="62"/>
                      <a:pt x="0" y="72"/>
                      <a:pt x="8" y="76"/>
                    </a:cubicBezTo>
                    <a:cubicBezTo>
                      <a:pt x="57" y="96"/>
                      <a:pt x="199" y="123"/>
                      <a:pt x="283" y="105"/>
                    </a:cubicBezTo>
                    <a:cubicBezTo>
                      <a:pt x="347" y="92"/>
                      <a:pt x="404" y="99"/>
                      <a:pt x="429" y="92"/>
                    </a:cubicBezTo>
                    <a:cubicBezTo>
                      <a:pt x="436" y="91"/>
                      <a:pt x="438" y="83"/>
                      <a:pt x="439" y="77"/>
                    </a:cubicBezTo>
                    <a:cubicBezTo>
                      <a:pt x="440" y="73"/>
                      <a:pt x="437" y="65"/>
                      <a:pt x="424" y="6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2" name="Freeform 747">
                <a:extLst>
                  <a:ext uri="{FF2B5EF4-FFF2-40B4-BE49-F238E27FC236}">
                    <a16:creationId xmlns:a16="http://schemas.microsoft.com/office/drawing/2014/main" id="{8B717F74-8529-4755-8BBB-07A30D46E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122"/>
                <a:ext cx="243" cy="112"/>
              </a:xfrm>
              <a:custGeom>
                <a:avLst/>
                <a:gdLst>
                  <a:gd name="T0" fmla="*/ 0 w 97"/>
                  <a:gd name="T1" fmla="*/ 683 h 42"/>
                  <a:gd name="T2" fmla="*/ 20 w 97"/>
                  <a:gd name="T3" fmla="*/ 683 h 42"/>
                  <a:gd name="T4" fmla="*/ 20 w 97"/>
                  <a:gd name="T5" fmla="*/ 627 h 42"/>
                  <a:gd name="T6" fmla="*/ 1506 w 97"/>
                  <a:gd name="T7" fmla="*/ 797 h 42"/>
                  <a:gd name="T8" fmla="*/ 1526 w 97"/>
                  <a:gd name="T9" fmla="*/ 776 h 42"/>
                  <a:gd name="T10" fmla="*/ 0 w 97"/>
                  <a:gd name="T11" fmla="*/ 0 h 42"/>
                  <a:gd name="T12" fmla="*/ 0 w 97"/>
                  <a:gd name="T13" fmla="*/ 683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2">
                    <a:moveTo>
                      <a:pt x="0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5" y="33"/>
                      <a:pt x="62" y="38"/>
                      <a:pt x="96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80" y="40"/>
                      <a:pt x="15" y="3"/>
                      <a:pt x="0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3" name="Freeform 748">
                <a:extLst>
                  <a:ext uri="{FF2B5EF4-FFF2-40B4-BE49-F238E27FC236}">
                    <a16:creationId xmlns:a16="http://schemas.microsoft.com/office/drawing/2014/main" id="{F41C23A4-1053-4BAF-B79F-B3E7777DD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1101"/>
                <a:ext cx="637" cy="128"/>
              </a:xfrm>
              <a:custGeom>
                <a:avLst/>
                <a:gdLst>
                  <a:gd name="T0" fmla="*/ 1386 w 255"/>
                  <a:gd name="T1" fmla="*/ 875 h 48"/>
                  <a:gd name="T2" fmla="*/ 1436 w 255"/>
                  <a:gd name="T3" fmla="*/ 888 h 48"/>
                  <a:gd name="T4" fmla="*/ 1779 w 255"/>
                  <a:gd name="T5" fmla="*/ 875 h 48"/>
                  <a:gd name="T6" fmla="*/ 3275 w 255"/>
                  <a:gd name="T7" fmla="*/ 739 h 48"/>
                  <a:gd name="T8" fmla="*/ 3974 w 255"/>
                  <a:gd name="T9" fmla="*/ 776 h 48"/>
                  <a:gd name="T10" fmla="*/ 3974 w 255"/>
                  <a:gd name="T11" fmla="*/ 797 h 48"/>
                  <a:gd name="T12" fmla="*/ 3974 w 255"/>
                  <a:gd name="T13" fmla="*/ 136 h 48"/>
                  <a:gd name="T14" fmla="*/ 3974 w 255"/>
                  <a:gd name="T15" fmla="*/ 136 h 48"/>
                  <a:gd name="T16" fmla="*/ 1466 w 255"/>
                  <a:gd name="T17" fmla="*/ 205 h 48"/>
                  <a:gd name="T18" fmla="*/ 0 w 255"/>
                  <a:gd name="T19" fmla="*/ 627 h 48"/>
                  <a:gd name="T20" fmla="*/ 1386 w 255"/>
                  <a:gd name="T21" fmla="*/ 875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5" h="48">
                    <a:moveTo>
                      <a:pt x="89" y="46"/>
                    </a:moveTo>
                    <a:cubicBezTo>
                      <a:pt x="90" y="46"/>
                      <a:pt x="91" y="47"/>
                      <a:pt x="92" y="47"/>
                    </a:cubicBezTo>
                    <a:cubicBezTo>
                      <a:pt x="100" y="48"/>
                      <a:pt x="107" y="47"/>
                      <a:pt x="114" y="46"/>
                    </a:cubicBezTo>
                    <a:cubicBezTo>
                      <a:pt x="139" y="40"/>
                      <a:pt x="193" y="38"/>
                      <a:pt x="210" y="39"/>
                    </a:cubicBezTo>
                    <a:cubicBezTo>
                      <a:pt x="227" y="40"/>
                      <a:pt x="243" y="41"/>
                      <a:pt x="255" y="41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7"/>
                      <a:pt x="255" y="7"/>
                      <a:pt x="255" y="7"/>
                    </a:cubicBezTo>
                    <a:cubicBezTo>
                      <a:pt x="255" y="7"/>
                      <a:pt x="255" y="7"/>
                      <a:pt x="255" y="7"/>
                    </a:cubicBezTo>
                    <a:cubicBezTo>
                      <a:pt x="238" y="0"/>
                      <a:pt x="159" y="0"/>
                      <a:pt x="94" y="11"/>
                    </a:cubicBezTo>
                    <a:cubicBezTo>
                      <a:pt x="60" y="14"/>
                      <a:pt x="18" y="27"/>
                      <a:pt x="0" y="33"/>
                    </a:cubicBezTo>
                    <a:cubicBezTo>
                      <a:pt x="23" y="33"/>
                      <a:pt x="70" y="40"/>
                      <a:pt x="89" y="4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4" name="Freeform 749">
                <a:extLst>
                  <a:ext uri="{FF2B5EF4-FFF2-40B4-BE49-F238E27FC236}">
                    <a16:creationId xmlns:a16="http://schemas.microsoft.com/office/drawing/2014/main" id="{C7362C20-1A38-491C-8433-676B122F0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1138"/>
                <a:ext cx="690" cy="115"/>
              </a:xfrm>
              <a:custGeom>
                <a:avLst/>
                <a:gdLst>
                  <a:gd name="T0" fmla="*/ 1095 w 276"/>
                  <a:gd name="T1" fmla="*/ 671 h 43"/>
                  <a:gd name="T2" fmla="*/ 1083 w 276"/>
                  <a:gd name="T3" fmla="*/ 687 h 43"/>
                  <a:gd name="T4" fmla="*/ 1658 w 276"/>
                  <a:gd name="T5" fmla="*/ 743 h 43"/>
                  <a:gd name="T6" fmla="*/ 2208 w 276"/>
                  <a:gd name="T7" fmla="*/ 786 h 43"/>
                  <a:gd name="T8" fmla="*/ 2158 w 276"/>
                  <a:gd name="T9" fmla="*/ 824 h 43"/>
                  <a:gd name="T10" fmla="*/ 3583 w 276"/>
                  <a:gd name="T11" fmla="*/ 479 h 43"/>
                  <a:gd name="T12" fmla="*/ 4313 w 276"/>
                  <a:gd name="T13" fmla="*/ 380 h 43"/>
                  <a:gd name="T14" fmla="*/ 3083 w 276"/>
                  <a:gd name="T15" fmla="*/ 35 h 43"/>
                  <a:gd name="T16" fmla="*/ 0 w 276"/>
                  <a:gd name="T17" fmla="*/ 94 h 43"/>
                  <a:gd name="T18" fmla="*/ 1095 w 276"/>
                  <a:gd name="T19" fmla="*/ 67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43">
                    <a:moveTo>
                      <a:pt x="70" y="35"/>
                    </a:moveTo>
                    <a:cubicBezTo>
                      <a:pt x="69" y="36"/>
                      <a:pt x="69" y="36"/>
                      <a:pt x="69" y="36"/>
                    </a:cubicBezTo>
                    <a:cubicBezTo>
                      <a:pt x="59" y="34"/>
                      <a:pt x="87" y="38"/>
                      <a:pt x="106" y="39"/>
                    </a:cubicBezTo>
                    <a:cubicBezTo>
                      <a:pt x="126" y="40"/>
                      <a:pt x="143" y="38"/>
                      <a:pt x="141" y="41"/>
                    </a:cubicBezTo>
                    <a:cubicBezTo>
                      <a:pt x="141" y="42"/>
                      <a:pt x="140" y="42"/>
                      <a:pt x="138" y="43"/>
                    </a:cubicBezTo>
                    <a:cubicBezTo>
                      <a:pt x="154" y="35"/>
                      <a:pt x="199" y="30"/>
                      <a:pt x="229" y="25"/>
                    </a:cubicBezTo>
                    <a:cubicBezTo>
                      <a:pt x="244" y="23"/>
                      <a:pt x="260" y="21"/>
                      <a:pt x="276" y="20"/>
                    </a:cubicBezTo>
                    <a:cubicBezTo>
                      <a:pt x="268" y="14"/>
                      <a:pt x="230" y="4"/>
                      <a:pt x="197" y="2"/>
                    </a:cubicBezTo>
                    <a:cubicBezTo>
                      <a:pt x="163" y="0"/>
                      <a:pt x="24" y="0"/>
                      <a:pt x="0" y="5"/>
                    </a:cubicBezTo>
                    <a:cubicBezTo>
                      <a:pt x="25" y="17"/>
                      <a:pt x="58" y="34"/>
                      <a:pt x="70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5" name="Freeform 750">
                <a:extLst>
                  <a:ext uri="{FF2B5EF4-FFF2-40B4-BE49-F238E27FC236}">
                    <a16:creationId xmlns:a16="http://schemas.microsoft.com/office/drawing/2014/main" id="{8F074FF9-6D52-4BB8-B5B4-DAC5B6BB6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093"/>
                <a:ext cx="903" cy="98"/>
              </a:xfrm>
              <a:custGeom>
                <a:avLst/>
                <a:gdLst>
                  <a:gd name="T0" fmla="*/ 5651 w 361"/>
                  <a:gd name="T1" fmla="*/ 260 h 37"/>
                  <a:gd name="T2" fmla="*/ 2804 w 361"/>
                  <a:gd name="T3" fmla="*/ 77 h 37"/>
                  <a:gd name="T4" fmla="*/ 0 w 361"/>
                  <a:gd name="T5" fmla="*/ 336 h 37"/>
                  <a:gd name="T6" fmla="*/ 1926 w 361"/>
                  <a:gd name="T7" fmla="*/ 350 h 37"/>
                  <a:gd name="T8" fmla="*/ 3159 w 361"/>
                  <a:gd name="T9" fmla="*/ 689 h 37"/>
                  <a:gd name="T10" fmla="*/ 4130 w 361"/>
                  <a:gd name="T11" fmla="*/ 667 h 37"/>
                  <a:gd name="T12" fmla="*/ 4210 w 361"/>
                  <a:gd name="T13" fmla="*/ 667 h 37"/>
                  <a:gd name="T14" fmla="*/ 4180 w 361"/>
                  <a:gd name="T15" fmla="*/ 667 h 37"/>
                  <a:gd name="T16" fmla="*/ 5651 w 361"/>
                  <a:gd name="T17" fmla="*/ 26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1" h="37">
                    <a:moveTo>
                      <a:pt x="361" y="14"/>
                    </a:moveTo>
                    <a:cubicBezTo>
                      <a:pt x="331" y="11"/>
                      <a:pt x="238" y="0"/>
                      <a:pt x="179" y="4"/>
                    </a:cubicBezTo>
                    <a:cubicBezTo>
                      <a:pt x="134" y="5"/>
                      <a:pt x="26" y="9"/>
                      <a:pt x="0" y="18"/>
                    </a:cubicBezTo>
                    <a:cubicBezTo>
                      <a:pt x="47" y="17"/>
                      <a:pt x="103" y="18"/>
                      <a:pt x="123" y="19"/>
                    </a:cubicBezTo>
                    <a:cubicBezTo>
                      <a:pt x="156" y="21"/>
                      <a:pt x="194" y="31"/>
                      <a:pt x="202" y="37"/>
                    </a:cubicBezTo>
                    <a:cubicBezTo>
                      <a:pt x="224" y="36"/>
                      <a:pt x="246" y="36"/>
                      <a:pt x="264" y="36"/>
                    </a:cubicBezTo>
                    <a:cubicBezTo>
                      <a:pt x="266" y="36"/>
                      <a:pt x="267" y="36"/>
                      <a:pt x="269" y="36"/>
                    </a:cubicBezTo>
                    <a:cubicBezTo>
                      <a:pt x="268" y="36"/>
                      <a:pt x="268" y="36"/>
                      <a:pt x="267" y="36"/>
                    </a:cubicBezTo>
                    <a:cubicBezTo>
                      <a:pt x="285" y="30"/>
                      <a:pt x="327" y="17"/>
                      <a:pt x="361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6" name="Freeform 751">
                <a:extLst>
                  <a:ext uri="{FF2B5EF4-FFF2-40B4-BE49-F238E27FC236}">
                    <a16:creationId xmlns:a16="http://schemas.microsoft.com/office/drawing/2014/main" id="{5920CBC6-99A1-4D1F-9D99-76A0FEE1C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210"/>
                <a:ext cx="426" cy="163"/>
              </a:xfrm>
              <a:custGeom>
                <a:avLst/>
                <a:gdLst>
                  <a:gd name="T0" fmla="*/ 1985 w 170"/>
                  <a:gd name="T1" fmla="*/ 671 h 61"/>
                  <a:gd name="T2" fmla="*/ 2594 w 170"/>
                  <a:gd name="T3" fmla="*/ 307 h 61"/>
                  <a:gd name="T4" fmla="*/ 2594 w 170"/>
                  <a:gd name="T5" fmla="*/ 307 h 61"/>
                  <a:gd name="T6" fmla="*/ 2644 w 170"/>
                  <a:gd name="T7" fmla="*/ 265 h 61"/>
                  <a:gd name="T8" fmla="*/ 2090 w 170"/>
                  <a:gd name="T9" fmla="*/ 230 h 61"/>
                  <a:gd name="T10" fmla="*/ 1514 w 170"/>
                  <a:gd name="T11" fmla="*/ 171 h 61"/>
                  <a:gd name="T12" fmla="*/ 20 w 170"/>
                  <a:gd name="T13" fmla="*/ 0 h 61"/>
                  <a:gd name="T14" fmla="*/ 20 w 170"/>
                  <a:gd name="T15" fmla="*/ 56 h 61"/>
                  <a:gd name="T16" fmla="*/ 0 w 170"/>
                  <a:gd name="T17" fmla="*/ 56 h 61"/>
                  <a:gd name="T18" fmla="*/ 0 w 170"/>
                  <a:gd name="T19" fmla="*/ 1165 h 61"/>
                  <a:gd name="T20" fmla="*/ 20 w 170"/>
                  <a:gd name="T21" fmla="*/ 1106 h 61"/>
                  <a:gd name="T22" fmla="*/ 346 w 170"/>
                  <a:gd name="T23" fmla="*/ 1085 h 61"/>
                  <a:gd name="T24" fmla="*/ 346 w 170"/>
                  <a:gd name="T25" fmla="*/ 1085 h 61"/>
                  <a:gd name="T26" fmla="*/ 1827 w 170"/>
                  <a:gd name="T27" fmla="*/ 708 h 61"/>
                  <a:gd name="T28" fmla="*/ 1985 w 170"/>
                  <a:gd name="T29" fmla="*/ 671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0" h="61">
                    <a:moveTo>
                      <a:pt x="126" y="35"/>
                    </a:moveTo>
                    <a:cubicBezTo>
                      <a:pt x="138" y="32"/>
                      <a:pt x="157" y="24"/>
                      <a:pt x="165" y="16"/>
                    </a:cubicBezTo>
                    <a:cubicBezTo>
                      <a:pt x="165" y="16"/>
                      <a:pt x="165" y="16"/>
                      <a:pt x="165" y="16"/>
                    </a:cubicBezTo>
                    <a:cubicBezTo>
                      <a:pt x="167" y="15"/>
                      <a:pt x="168" y="15"/>
                      <a:pt x="168" y="14"/>
                    </a:cubicBezTo>
                    <a:cubicBezTo>
                      <a:pt x="170" y="11"/>
                      <a:pt x="153" y="13"/>
                      <a:pt x="133" y="12"/>
                    </a:cubicBezTo>
                    <a:cubicBezTo>
                      <a:pt x="114" y="11"/>
                      <a:pt x="86" y="7"/>
                      <a:pt x="96" y="9"/>
                    </a:cubicBezTo>
                    <a:cubicBezTo>
                      <a:pt x="62" y="5"/>
                      <a:pt x="25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58"/>
                      <a:pt x="1" y="58"/>
                    </a:cubicBezTo>
                    <a:cubicBezTo>
                      <a:pt x="9" y="58"/>
                      <a:pt x="16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56" y="54"/>
                      <a:pt x="82" y="45"/>
                      <a:pt x="116" y="37"/>
                    </a:cubicBezTo>
                    <a:cubicBezTo>
                      <a:pt x="119" y="36"/>
                      <a:pt x="122" y="36"/>
                      <a:pt x="126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7" name="Freeform 752">
                <a:extLst>
                  <a:ext uri="{FF2B5EF4-FFF2-40B4-BE49-F238E27FC236}">
                    <a16:creationId xmlns:a16="http://schemas.microsoft.com/office/drawing/2014/main" id="{70C13EB7-23A8-49AC-AD79-AEA9E6A34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935"/>
                <a:ext cx="205" cy="462"/>
              </a:xfrm>
              <a:custGeom>
                <a:avLst/>
                <a:gdLst>
                  <a:gd name="T0" fmla="*/ 0 w 82"/>
                  <a:gd name="T1" fmla="*/ 3066 h 173"/>
                  <a:gd name="T2" fmla="*/ 1220 w 82"/>
                  <a:gd name="T3" fmla="*/ 2609 h 173"/>
                  <a:gd name="T4" fmla="*/ 1083 w 82"/>
                  <a:gd name="T5" fmla="*/ 227 h 173"/>
                  <a:gd name="T6" fmla="*/ 0 w 82"/>
                  <a:gd name="T7" fmla="*/ 35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73">
                    <a:moveTo>
                      <a:pt x="0" y="161"/>
                    </a:moveTo>
                    <a:cubicBezTo>
                      <a:pt x="51" y="173"/>
                      <a:pt x="77" y="153"/>
                      <a:pt x="78" y="137"/>
                    </a:cubicBezTo>
                    <a:cubicBezTo>
                      <a:pt x="80" y="122"/>
                      <a:pt x="82" y="32"/>
                      <a:pt x="69" y="12"/>
                    </a:cubicBezTo>
                    <a:cubicBezTo>
                      <a:pt x="61" y="0"/>
                      <a:pt x="23" y="4"/>
                      <a:pt x="0" y="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8" name="Freeform 753">
                <a:extLst>
                  <a:ext uri="{FF2B5EF4-FFF2-40B4-BE49-F238E27FC236}">
                    <a16:creationId xmlns:a16="http://schemas.microsoft.com/office/drawing/2014/main" id="{F63A6180-0F21-4A22-A0C3-E56BC5AE2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2933"/>
                <a:ext cx="90" cy="432"/>
              </a:xfrm>
              <a:custGeom>
                <a:avLst/>
                <a:gdLst>
                  <a:gd name="T0" fmla="*/ 563 w 36"/>
                  <a:gd name="T1" fmla="*/ 56 h 162"/>
                  <a:gd name="T2" fmla="*/ 145 w 36"/>
                  <a:gd name="T3" fmla="*/ 192 h 162"/>
                  <a:gd name="T4" fmla="*/ 50 w 36"/>
                  <a:gd name="T5" fmla="*/ 1024 h 162"/>
                  <a:gd name="T6" fmla="*/ 63 w 36"/>
                  <a:gd name="T7" fmla="*/ 2504 h 162"/>
                  <a:gd name="T8" fmla="*/ 563 w 36"/>
                  <a:gd name="T9" fmla="*/ 3072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62">
                    <a:moveTo>
                      <a:pt x="36" y="3"/>
                    </a:moveTo>
                    <a:cubicBezTo>
                      <a:pt x="30" y="1"/>
                      <a:pt x="16" y="0"/>
                      <a:pt x="9" y="10"/>
                    </a:cubicBezTo>
                    <a:cubicBezTo>
                      <a:pt x="3" y="18"/>
                      <a:pt x="3" y="34"/>
                      <a:pt x="3" y="54"/>
                    </a:cubicBezTo>
                    <a:cubicBezTo>
                      <a:pt x="3" y="72"/>
                      <a:pt x="2" y="110"/>
                      <a:pt x="4" y="132"/>
                    </a:cubicBezTo>
                    <a:cubicBezTo>
                      <a:pt x="7" y="154"/>
                      <a:pt x="0" y="160"/>
                      <a:pt x="36" y="16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9" name="Freeform 754">
                <a:extLst>
                  <a:ext uri="{FF2B5EF4-FFF2-40B4-BE49-F238E27FC236}">
                    <a16:creationId xmlns:a16="http://schemas.microsoft.com/office/drawing/2014/main" id="{A2E7C628-96F8-47E3-8E56-57C5A90BD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2935"/>
                <a:ext cx="273" cy="448"/>
              </a:xfrm>
              <a:custGeom>
                <a:avLst/>
                <a:gdLst>
                  <a:gd name="T0" fmla="*/ 1713 w 109"/>
                  <a:gd name="T1" fmla="*/ 2595 h 168"/>
                  <a:gd name="T2" fmla="*/ 1693 w 109"/>
                  <a:gd name="T3" fmla="*/ 2483 h 168"/>
                  <a:gd name="T4" fmla="*/ 1681 w 109"/>
                  <a:gd name="T5" fmla="*/ 1003 h 168"/>
                  <a:gd name="T6" fmla="*/ 1681 w 109"/>
                  <a:gd name="T7" fmla="*/ 776 h 168"/>
                  <a:gd name="T8" fmla="*/ 992 w 109"/>
                  <a:gd name="T9" fmla="*/ 21 h 168"/>
                  <a:gd name="T10" fmla="*/ 113 w 109"/>
                  <a:gd name="T11" fmla="*/ 205 h 168"/>
                  <a:gd name="T12" fmla="*/ 0 w 109"/>
                  <a:gd name="T13" fmla="*/ 227 h 168"/>
                  <a:gd name="T14" fmla="*/ 83 w 109"/>
                  <a:gd name="T15" fmla="*/ 1877 h 168"/>
                  <a:gd name="T16" fmla="*/ 50 w 109"/>
                  <a:gd name="T17" fmla="*/ 2923 h 168"/>
                  <a:gd name="T18" fmla="*/ 125 w 109"/>
                  <a:gd name="T19" fmla="*/ 3093 h 168"/>
                  <a:gd name="T20" fmla="*/ 1117 w 109"/>
                  <a:gd name="T21" fmla="*/ 2995 h 168"/>
                  <a:gd name="T22" fmla="*/ 1693 w 109"/>
                  <a:gd name="T23" fmla="*/ 2765 h 168"/>
                  <a:gd name="T24" fmla="*/ 1713 w 109"/>
                  <a:gd name="T25" fmla="*/ 2731 h 168"/>
                  <a:gd name="T26" fmla="*/ 1713 w 109"/>
                  <a:gd name="T27" fmla="*/ 2595 h 1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68">
                    <a:moveTo>
                      <a:pt x="109" y="137"/>
                    </a:moveTo>
                    <a:cubicBezTo>
                      <a:pt x="109" y="135"/>
                      <a:pt x="109" y="133"/>
                      <a:pt x="108" y="131"/>
                    </a:cubicBezTo>
                    <a:cubicBezTo>
                      <a:pt x="106" y="109"/>
                      <a:pt x="106" y="71"/>
                      <a:pt x="107" y="53"/>
                    </a:cubicBezTo>
                    <a:cubicBezTo>
                      <a:pt x="107" y="49"/>
                      <a:pt x="107" y="45"/>
                      <a:pt x="107" y="41"/>
                    </a:cubicBezTo>
                    <a:cubicBezTo>
                      <a:pt x="106" y="5"/>
                      <a:pt x="92" y="1"/>
                      <a:pt x="63" y="1"/>
                    </a:cubicBezTo>
                    <a:cubicBezTo>
                      <a:pt x="33" y="0"/>
                      <a:pt x="23" y="8"/>
                      <a:pt x="7" y="11"/>
                    </a:cubicBezTo>
                    <a:cubicBezTo>
                      <a:pt x="4" y="11"/>
                      <a:pt x="2" y="12"/>
                      <a:pt x="0" y="12"/>
                    </a:cubicBezTo>
                    <a:cubicBezTo>
                      <a:pt x="10" y="31"/>
                      <a:pt x="6" y="80"/>
                      <a:pt x="5" y="99"/>
                    </a:cubicBezTo>
                    <a:cubicBezTo>
                      <a:pt x="4" y="119"/>
                      <a:pt x="9" y="140"/>
                      <a:pt x="3" y="154"/>
                    </a:cubicBezTo>
                    <a:cubicBezTo>
                      <a:pt x="5" y="155"/>
                      <a:pt x="4" y="161"/>
                      <a:pt x="8" y="163"/>
                    </a:cubicBezTo>
                    <a:cubicBezTo>
                      <a:pt x="20" y="168"/>
                      <a:pt x="43" y="161"/>
                      <a:pt x="71" y="158"/>
                    </a:cubicBezTo>
                    <a:cubicBezTo>
                      <a:pt x="98" y="155"/>
                      <a:pt x="99" y="162"/>
                      <a:pt x="108" y="146"/>
                    </a:cubicBezTo>
                    <a:cubicBezTo>
                      <a:pt x="109" y="145"/>
                      <a:pt x="109" y="144"/>
                      <a:pt x="109" y="144"/>
                    </a:cubicBezTo>
                    <a:cubicBezTo>
                      <a:pt x="109" y="142"/>
                      <a:pt x="109" y="140"/>
                      <a:pt x="109" y="13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0" name="Freeform 755">
                <a:extLst>
                  <a:ext uri="{FF2B5EF4-FFF2-40B4-BE49-F238E27FC236}">
                    <a16:creationId xmlns:a16="http://schemas.microsoft.com/office/drawing/2014/main" id="{4E78A522-3881-4F24-9D40-2E091436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917"/>
                <a:ext cx="380" cy="474"/>
              </a:xfrm>
              <a:custGeom>
                <a:avLst/>
                <a:gdLst>
                  <a:gd name="T0" fmla="*/ 2238 w 152"/>
                  <a:gd name="T1" fmla="*/ 602 h 178"/>
                  <a:gd name="T2" fmla="*/ 1083 w 152"/>
                  <a:gd name="T3" fmla="*/ 56 h 178"/>
                  <a:gd name="T4" fmla="*/ 0 w 152"/>
                  <a:gd name="T5" fmla="*/ 474 h 178"/>
                  <a:gd name="T6" fmla="*/ 83 w 152"/>
                  <a:gd name="T7" fmla="*/ 2716 h 178"/>
                  <a:gd name="T8" fmla="*/ 425 w 152"/>
                  <a:gd name="T9" fmla="*/ 3227 h 178"/>
                  <a:gd name="T10" fmla="*/ 1895 w 152"/>
                  <a:gd name="T11" fmla="*/ 3361 h 178"/>
                  <a:gd name="T12" fmla="*/ 2250 w 152"/>
                  <a:gd name="T13" fmla="*/ 2511 h 178"/>
                  <a:gd name="T14" fmla="*/ 2238 w 152"/>
                  <a:gd name="T15" fmla="*/ 602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2" h="178">
                    <a:moveTo>
                      <a:pt x="143" y="32"/>
                    </a:moveTo>
                    <a:cubicBezTo>
                      <a:pt x="134" y="19"/>
                      <a:pt x="107" y="0"/>
                      <a:pt x="69" y="3"/>
                    </a:cubicBezTo>
                    <a:cubicBezTo>
                      <a:pt x="32" y="6"/>
                      <a:pt x="3" y="11"/>
                      <a:pt x="0" y="25"/>
                    </a:cubicBezTo>
                    <a:cubicBezTo>
                      <a:pt x="8" y="46"/>
                      <a:pt x="6" y="131"/>
                      <a:pt x="5" y="144"/>
                    </a:cubicBezTo>
                    <a:cubicBezTo>
                      <a:pt x="6" y="157"/>
                      <a:pt x="5" y="166"/>
                      <a:pt x="27" y="171"/>
                    </a:cubicBezTo>
                    <a:cubicBezTo>
                      <a:pt x="49" y="175"/>
                      <a:pt x="93" y="177"/>
                      <a:pt x="121" y="178"/>
                    </a:cubicBezTo>
                    <a:cubicBezTo>
                      <a:pt x="149" y="178"/>
                      <a:pt x="146" y="159"/>
                      <a:pt x="144" y="133"/>
                    </a:cubicBezTo>
                    <a:cubicBezTo>
                      <a:pt x="143" y="107"/>
                      <a:pt x="152" y="44"/>
                      <a:pt x="143" y="3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1" name="Freeform 756">
                <a:extLst>
                  <a:ext uri="{FF2B5EF4-FFF2-40B4-BE49-F238E27FC236}">
                    <a16:creationId xmlns:a16="http://schemas.microsoft.com/office/drawing/2014/main" id="{B321F3F2-9355-43A2-AA25-95A69BA41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922"/>
                <a:ext cx="380" cy="483"/>
              </a:xfrm>
              <a:custGeom>
                <a:avLst/>
                <a:gdLst>
                  <a:gd name="T0" fmla="*/ 2175 w 152"/>
                  <a:gd name="T1" fmla="*/ 478 h 181"/>
                  <a:gd name="T2" fmla="*/ 875 w 152"/>
                  <a:gd name="T3" fmla="*/ 93 h 181"/>
                  <a:gd name="T4" fmla="*/ 20 w 152"/>
                  <a:gd name="T5" fmla="*/ 512 h 181"/>
                  <a:gd name="T6" fmla="*/ 50 w 152"/>
                  <a:gd name="T7" fmla="*/ 568 h 181"/>
                  <a:gd name="T8" fmla="*/ 63 w 152"/>
                  <a:gd name="T9" fmla="*/ 2492 h 181"/>
                  <a:gd name="T10" fmla="*/ 0 w 152"/>
                  <a:gd name="T11" fmla="*/ 3234 h 181"/>
                  <a:gd name="T12" fmla="*/ 250 w 152"/>
                  <a:gd name="T13" fmla="*/ 3325 h 181"/>
                  <a:gd name="T14" fmla="*/ 1675 w 152"/>
                  <a:gd name="T15" fmla="*/ 3405 h 181"/>
                  <a:gd name="T16" fmla="*/ 2220 w 152"/>
                  <a:gd name="T17" fmla="*/ 3119 h 181"/>
                  <a:gd name="T18" fmla="*/ 2300 w 152"/>
                  <a:gd name="T19" fmla="*/ 2607 h 181"/>
                  <a:gd name="T20" fmla="*/ 2175 w 152"/>
                  <a:gd name="T21" fmla="*/ 478 h 1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2" h="181">
                    <a:moveTo>
                      <a:pt x="139" y="25"/>
                    </a:moveTo>
                    <a:cubicBezTo>
                      <a:pt x="126" y="11"/>
                      <a:pt x="103" y="12"/>
                      <a:pt x="56" y="5"/>
                    </a:cubicBezTo>
                    <a:cubicBezTo>
                      <a:pt x="20" y="0"/>
                      <a:pt x="9" y="15"/>
                      <a:pt x="1" y="27"/>
                    </a:cubicBezTo>
                    <a:cubicBezTo>
                      <a:pt x="1" y="28"/>
                      <a:pt x="2" y="29"/>
                      <a:pt x="3" y="30"/>
                    </a:cubicBezTo>
                    <a:cubicBezTo>
                      <a:pt x="12" y="42"/>
                      <a:pt x="3" y="105"/>
                      <a:pt x="4" y="131"/>
                    </a:cubicBezTo>
                    <a:cubicBezTo>
                      <a:pt x="5" y="148"/>
                      <a:pt x="7" y="162"/>
                      <a:pt x="0" y="170"/>
                    </a:cubicBezTo>
                    <a:cubicBezTo>
                      <a:pt x="4" y="173"/>
                      <a:pt x="9" y="175"/>
                      <a:pt x="16" y="175"/>
                    </a:cubicBezTo>
                    <a:cubicBezTo>
                      <a:pt x="33" y="177"/>
                      <a:pt x="73" y="176"/>
                      <a:pt x="107" y="179"/>
                    </a:cubicBezTo>
                    <a:cubicBezTo>
                      <a:pt x="128" y="181"/>
                      <a:pt x="135" y="173"/>
                      <a:pt x="142" y="164"/>
                    </a:cubicBezTo>
                    <a:cubicBezTo>
                      <a:pt x="145" y="158"/>
                      <a:pt x="147" y="150"/>
                      <a:pt x="147" y="137"/>
                    </a:cubicBezTo>
                    <a:cubicBezTo>
                      <a:pt x="147" y="110"/>
                      <a:pt x="152" y="38"/>
                      <a:pt x="139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2" name="Freeform 757">
                <a:extLst>
                  <a:ext uri="{FF2B5EF4-FFF2-40B4-BE49-F238E27FC236}">
                    <a16:creationId xmlns:a16="http://schemas.microsoft.com/office/drawing/2014/main" id="{7E362F13-3BBF-48BE-991E-C7EB4397E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911"/>
                <a:ext cx="353" cy="502"/>
              </a:xfrm>
              <a:custGeom>
                <a:avLst/>
                <a:gdLst>
                  <a:gd name="T0" fmla="*/ 2088 w 141"/>
                  <a:gd name="T1" fmla="*/ 2053 h 188"/>
                  <a:gd name="T2" fmla="*/ 1818 w 141"/>
                  <a:gd name="T3" fmla="*/ 192 h 188"/>
                  <a:gd name="T4" fmla="*/ 646 w 141"/>
                  <a:gd name="T5" fmla="*/ 56 h 188"/>
                  <a:gd name="T6" fmla="*/ 0 w 141"/>
                  <a:gd name="T7" fmla="*/ 628 h 188"/>
                  <a:gd name="T8" fmla="*/ 0 w 141"/>
                  <a:gd name="T9" fmla="*/ 628 h 188"/>
                  <a:gd name="T10" fmla="*/ 83 w 141"/>
                  <a:gd name="T11" fmla="*/ 2689 h 188"/>
                  <a:gd name="T12" fmla="*/ 63 w 141"/>
                  <a:gd name="T13" fmla="*/ 2972 h 188"/>
                  <a:gd name="T14" fmla="*/ 688 w 141"/>
                  <a:gd name="T15" fmla="*/ 3557 h 188"/>
                  <a:gd name="T16" fmla="*/ 1943 w 141"/>
                  <a:gd name="T17" fmla="*/ 3274 h 188"/>
                  <a:gd name="T18" fmla="*/ 2088 w 141"/>
                  <a:gd name="T19" fmla="*/ 2053 h 1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1" h="188">
                    <a:moveTo>
                      <a:pt x="133" y="108"/>
                    </a:moveTo>
                    <a:cubicBezTo>
                      <a:pt x="134" y="83"/>
                      <a:pt x="141" y="20"/>
                      <a:pt x="116" y="10"/>
                    </a:cubicBezTo>
                    <a:cubicBezTo>
                      <a:pt x="94" y="1"/>
                      <a:pt x="65" y="0"/>
                      <a:pt x="41" y="3"/>
                    </a:cubicBezTo>
                    <a:cubicBezTo>
                      <a:pt x="17" y="6"/>
                      <a:pt x="5" y="1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9" y="50"/>
                      <a:pt x="5" y="116"/>
                      <a:pt x="5" y="141"/>
                    </a:cubicBezTo>
                    <a:cubicBezTo>
                      <a:pt x="5" y="147"/>
                      <a:pt x="4" y="152"/>
                      <a:pt x="4" y="156"/>
                    </a:cubicBezTo>
                    <a:cubicBezTo>
                      <a:pt x="5" y="175"/>
                      <a:pt x="11" y="188"/>
                      <a:pt x="44" y="187"/>
                    </a:cubicBezTo>
                    <a:cubicBezTo>
                      <a:pt x="78" y="185"/>
                      <a:pt x="109" y="183"/>
                      <a:pt x="124" y="172"/>
                    </a:cubicBezTo>
                    <a:cubicBezTo>
                      <a:pt x="140" y="160"/>
                      <a:pt x="132" y="132"/>
                      <a:pt x="133" y="10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3" name="Freeform 758">
                <a:extLst>
                  <a:ext uri="{FF2B5EF4-FFF2-40B4-BE49-F238E27FC236}">
                    <a16:creationId xmlns:a16="http://schemas.microsoft.com/office/drawing/2014/main" id="{FEF6123E-78A0-4731-8A9D-F5D0B81F24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2" y="3293"/>
                <a:ext cx="1558" cy="202"/>
              </a:xfrm>
              <a:custGeom>
                <a:avLst/>
                <a:gdLst>
                  <a:gd name="T0" fmla="*/ 9255 w 623"/>
                  <a:gd name="T1" fmla="*/ 0 h 76"/>
                  <a:gd name="T2" fmla="*/ 9255 w 623"/>
                  <a:gd name="T3" fmla="*/ 0 h 76"/>
                  <a:gd name="T4" fmla="*/ 9255 w 623"/>
                  <a:gd name="T5" fmla="*/ 56 h 76"/>
                  <a:gd name="T6" fmla="*/ 9255 w 623"/>
                  <a:gd name="T7" fmla="*/ 0 h 76"/>
                  <a:gd name="T8" fmla="*/ 9743 w 623"/>
                  <a:gd name="T9" fmla="*/ 508 h 76"/>
                  <a:gd name="T10" fmla="*/ 9255 w 623"/>
                  <a:gd name="T11" fmla="*/ 191 h 76"/>
                  <a:gd name="T12" fmla="*/ 9243 w 623"/>
                  <a:gd name="T13" fmla="*/ 226 h 76"/>
                  <a:gd name="T14" fmla="*/ 8663 w 623"/>
                  <a:gd name="T15" fmla="*/ 452 h 76"/>
                  <a:gd name="T16" fmla="*/ 7680 w 623"/>
                  <a:gd name="T17" fmla="*/ 545 h 76"/>
                  <a:gd name="T18" fmla="*/ 7597 w 623"/>
                  <a:gd name="T19" fmla="*/ 375 h 76"/>
                  <a:gd name="T20" fmla="*/ 7597 w 623"/>
                  <a:gd name="T21" fmla="*/ 361 h 76"/>
                  <a:gd name="T22" fmla="*/ 7492 w 623"/>
                  <a:gd name="T23" fmla="*/ 545 h 76"/>
                  <a:gd name="T24" fmla="*/ 6242 w 623"/>
                  <a:gd name="T25" fmla="*/ 827 h 76"/>
                  <a:gd name="T26" fmla="*/ 5617 w 623"/>
                  <a:gd name="T27" fmla="*/ 247 h 76"/>
                  <a:gd name="T28" fmla="*/ 5554 w 623"/>
                  <a:gd name="T29" fmla="*/ 465 h 76"/>
                  <a:gd name="T30" fmla="*/ 5004 w 623"/>
                  <a:gd name="T31" fmla="*/ 750 h 76"/>
                  <a:gd name="T32" fmla="*/ 3584 w 623"/>
                  <a:gd name="T33" fmla="*/ 678 h 76"/>
                  <a:gd name="T34" fmla="*/ 3334 w 623"/>
                  <a:gd name="T35" fmla="*/ 579 h 76"/>
                  <a:gd name="T36" fmla="*/ 3334 w 623"/>
                  <a:gd name="T37" fmla="*/ 579 h 76"/>
                  <a:gd name="T38" fmla="*/ 3033 w 623"/>
                  <a:gd name="T39" fmla="*/ 691 h 76"/>
                  <a:gd name="T40" fmla="*/ 1563 w 623"/>
                  <a:gd name="T41" fmla="*/ 566 h 76"/>
                  <a:gd name="T42" fmla="*/ 1220 w 623"/>
                  <a:gd name="T43" fmla="*/ 56 h 76"/>
                  <a:gd name="T44" fmla="*/ 0 w 623"/>
                  <a:gd name="T45" fmla="*/ 508 h 76"/>
                  <a:gd name="T46" fmla="*/ 0 w 623"/>
                  <a:gd name="T47" fmla="*/ 1146 h 76"/>
                  <a:gd name="T48" fmla="*/ 5097 w 623"/>
                  <a:gd name="T49" fmla="*/ 1427 h 76"/>
                  <a:gd name="T50" fmla="*/ 9743 w 623"/>
                  <a:gd name="T51" fmla="*/ 1146 h 76"/>
                  <a:gd name="T52" fmla="*/ 9743 w 623"/>
                  <a:gd name="T53" fmla="*/ 508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3" h="76">
                    <a:moveTo>
                      <a:pt x="592" y="0"/>
                    </a:moveTo>
                    <a:cubicBezTo>
                      <a:pt x="592" y="0"/>
                      <a:pt x="592" y="0"/>
                      <a:pt x="592" y="0"/>
                    </a:cubicBezTo>
                    <a:cubicBezTo>
                      <a:pt x="592" y="1"/>
                      <a:pt x="592" y="2"/>
                      <a:pt x="592" y="3"/>
                    </a:cubicBezTo>
                    <a:cubicBezTo>
                      <a:pt x="592" y="2"/>
                      <a:pt x="592" y="1"/>
                      <a:pt x="592" y="0"/>
                    </a:cubicBezTo>
                    <a:close/>
                    <a:moveTo>
                      <a:pt x="623" y="27"/>
                    </a:moveTo>
                    <a:cubicBezTo>
                      <a:pt x="596" y="25"/>
                      <a:pt x="593" y="21"/>
                      <a:pt x="592" y="10"/>
                    </a:cubicBezTo>
                    <a:cubicBezTo>
                      <a:pt x="592" y="10"/>
                      <a:pt x="592" y="11"/>
                      <a:pt x="591" y="12"/>
                    </a:cubicBezTo>
                    <a:cubicBezTo>
                      <a:pt x="582" y="28"/>
                      <a:pt x="581" y="21"/>
                      <a:pt x="554" y="24"/>
                    </a:cubicBezTo>
                    <a:cubicBezTo>
                      <a:pt x="526" y="27"/>
                      <a:pt x="503" y="34"/>
                      <a:pt x="491" y="29"/>
                    </a:cubicBezTo>
                    <a:cubicBezTo>
                      <a:pt x="487" y="27"/>
                      <a:pt x="488" y="21"/>
                      <a:pt x="486" y="20"/>
                    </a:cubicBezTo>
                    <a:cubicBezTo>
                      <a:pt x="486" y="20"/>
                      <a:pt x="486" y="20"/>
                      <a:pt x="486" y="19"/>
                    </a:cubicBezTo>
                    <a:cubicBezTo>
                      <a:pt x="485" y="23"/>
                      <a:pt x="483" y="26"/>
                      <a:pt x="479" y="29"/>
                    </a:cubicBezTo>
                    <a:cubicBezTo>
                      <a:pt x="464" y="40"/>
                      <a:pt x="433" y="42"/>
                      <a:pt x="399" y="44"/>
                    </a:cubicBezTo>
                    <a:cubicBezTo>
                      <a:pt x="366" y="45"/>
                      <a:pt x="360" y="32"/>
                      <a:pt x="359" y="13"/>
                    </a:cubicBezTo>
                    <a:cubicBezTo>
                      <a:pt x="358" y="18"/>
                      <a:pt x="357" y="22"/>
                      <a:pt x="355" y="25"/>
                    </a:cubicBezTo>
                    <a:cubicBezTo>
                      <a:pt x="348" y="34"/>
                      <a:pt x="341" y="42"/>
                      <a:pt x="320" y="40"/>
                    </a:cubicBezTo>
                    <a:cubicBezTo>
                      <a:pt x="286" y="37"/>
                      <a:pt x="246" y="38"/>
                      <a:pt x="229" y="36"/>
                    </a:cubicBezTo>
                    <a:cubicBezTo>
                      <a:pt x="222" y="36"/>
                      <a:pt x="217" y="34"/>
                      <a:pt x="213" y="31"/>
                    </a:cubicBezTo>
                    <a:cubicBezTo>
                      <a:pt x="213" y="31"/>
                      <a:pt x="213" y="31"/>
                      <a:pt x="213" y="31"/>
                    </a:cubicBezTo>
                    <a:cubicBezTo>
                      <a:pt x="209" y="35"/>
                      <a:pt x="204" y="37"/>
                      <a:pt x="194" y="37"/>
                    </a:cubicBezTo>
                    <a:cubicBezTo>
                      <a:pt x="166" y="36"/>
                      <a:pt x="122" y="34"/>
                      <a:pt x="100" y="30"/>
                    </a:cubicBezTo>
                    <a:cubicBezTo>
                      <a:pt x="78" y="25"/>
                      <a:pt x="79" y="16"/>
                      <a:pt x="78" y="3"/>
                    </a:cubicBezTo>
                    <a:cubicBezTo>
                      <a:pt x="77" y="19"/>
                      <a:pt x="51" y="39"/>
                      <a:pt x="0" y="2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63" y="66"/>
                      <a:pt x="208" y="76"/>
                      <a:pt x="326" y="76"/>
                    </a:cubicBezTo>
                    <a:cubicBezTo>
                      <a:pt x="446" y="76"/>
                      <a:pt x="572" y="66"/>
                      <a:pt x="623" y="61"/>
                    </a:cubicBezTo>
                    <a:lnTo>
                      <a:pt x="623" y="27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4" name="Oval 759">
                <a:extLst>
                  <a:ext uri="{FF2B5EF4-FFF2-40B4-BE49-F238E27FC236}">
                    <a16:creationId xmlns:a16="http://schemas.microsoft.com/office/drawing/2014/main" id="{F2E06E7B-1116-4206-8F8A-A34F10983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3133"/>
                <a:ext cx="150" cy="15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05" name="Oval 760">
                <a:extLst>
                  <a:ext uri="{FF2B5EF4-FFF2-40B4-BE49-F238E27FC236}">
                    <a16:creationId xmlns:a16="http://schemas.microsoft.com/office/drawing/2014/main" id="{1221E6B8-2A7C-4CBF-9126-63DC56D80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3125"/>
                <a:ext cx="148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06" name="Oval 761">
                <a:extLst>
                  <a:ext uri="{FF2B5EF4-FFF2-40B4-BE49-F238E27FC236}">
                    <a16:creationId xmlns:a16="http://schemas.microsoft.com/office/drawing/2014/main" id="{DDD35BEE-2955-4770-8F08-C89B03C04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3119"/>
                <a:ext cx="150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07" name="Freeform 762">
                <a:extLst>
                  <a:ext uri="{FF2B5EF4-FFF2-40B4-BE49-F238E27FC236}">
                    <a16:creationId xmlns:a16="http://schemas.microsoft.com/office/drawing/2014/main" id="{535AF6DA-2353-4C51-A34E-810014B73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138"/>
                <a:ext cx="117" cy="133"/>
              </a:xfrm>
              <a:custGeom>
                <a:avLst/>
                <a:gdLst>
                  <a:gd name="T0" fmla="*/ 508 w 47"/>
                  <a:gd name="T1" fmla="*/ 0 h 50"/>
                  <a:gd name="T2" fmla="*/ 600 w 47"/>
                  <a:gd name="T3" fmla="*/ 319 h 50"/>
                  <a:gd name="T4" fmla="*/ 199 w 47"/>
                  <a:gd name="T5" fmla="*/ 806 h 50"/>
                  <a:gd name="T6" fmla="*/ 0 w 47"/>
                  <a:gd name="T7" fmla="*/ 750 h 50"/>
                  <a:gd name="T8" fmla="*/ 309 w 47"/>
                  <a:gd name="T9" fmla="*/ 942 h 50"/>
                  <a:gd name="T10" fmla="*/ 724 w 47"/>
                  <a:gd name="T11" fmla="*/ 431 h 50"/>
                  <a:gd name="T12" fmla="*/ 508 w 47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50">
                    <a:moveTo>
                      <a:pt x="33" y="0"/>
                    </a:moveTo>
                    <a:cubicBezTo>
                      <a:pt x="37" y="5"/>
                      <a:pt x="39" y="10"/>
                      <a:pt x="39" y="17"/>
                    </a:cubicBezTo>
                    <a:cubicBezTo>
                      <a:pt x="39" y="31"/>
                      <a:pt x="27" y="43"/>
                      <a:pt x="13" y="43"/>
                    </a:cubicBezTo>
                    <a:cubicBezTo>
                      <a:pt x="8" y="43"/>
                      <a:pt x="4" y="42"/>
                      <a:pt x="0" y="40"/>
                    </a:cubicBezTo>
                    <a:cubicBezTo>
                      <a:pt x="5" y="46"/>
                      <a:pt x="12" y="50"/>
                      <a:pt x="20" y="50"/>
                    </a:cubicBezTo>
                    <a:cubicBezTo>
                      <a:pt x="35" y="50"/>
                      <a:pt x="47" y="38"/>
                      <a:pt x="47" y="23"/>
                    </a:cubicBezTo>
                    <a:cubicBezTo>
                      <a:pt x="47" y="13"/>
                      <a:pt x="41" y="5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8" name="Oval 763">
                <a:extLst>
                  <a:ext uri="{FF2B5EF4-FFF2-40B4-BE49-F238E27FC236}">
                    <a16:creationId xmlns:a16="http://schemas.microsoft.com/office/drawing/2014/main" id="{E6B7D5C2-2104-47D3-9046-44CD5BEC1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5" y="3157"/>
                <a:ext cx="58" cy="5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09" name="Oval 764">
                <a:extLst>
                  <a:ext uri="{FF2B5EF4-FFF2-40B4-BE49-F238E27FC236}">
                    <a16:creationId xmlns:a16="http://schemas.microsoft.com/office/drawing/2014/main" id="{05708508-2D1A-489D-B36D-1740F3AC0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" y="3167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0" name="Oval 765">
                <a:extLst>
                  <a:ext uri="{FF2B5EF4-FFF2-40B4-BE49-F238E27FC236}">
                    <a16:creationId xmlns:a16="http://schemas.microsoft.com/office/drawing/2014/main" id="{F7429146-535A-49B4-983A-581E7BB95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3149"/>
                <a:ext cx="151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1" name="Oval 766">
                <a:extLst>
                  <a:ext uri="{FF2B5EF4-FFF2-40B4-BE49-F238E27FC236}">
                    <a16:creationId xmlns:a16="http://schemas.microsoft.com/office/drawing/2014/main" id="{26231CF2-9880-409C-B7D7-FCDB952AD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" y="3141"/>
                <a:ext cx="148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2" name="Oval 767">
                <a:extLst>
                  <a:ext uri="{FF2B5EF4-FFF2-40B4-BE49-F238E27FC236}">
                    <a16:creationId xmlns:a16="http://schemas.microsoft.com/office/drawing/2014/main" id="{6C6666E2-7067-4406-B0FD-32FBBF3FE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" y="3135"/>
                <a:ext cx="151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3" name="Freeform 768">
                <a:extLst>
                  <a:ext uri="{FF2B5EF4-FFF2-40B4-BE49-F238E27FC236}">
                    <a16:creationId xmlns:a16="http://schemas.microsoft.com/office/drawing/2014/main" id="{E90C4CB9-5AB3-42DE-83EB-CF90B34C2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3157"/>
                <a:ext cx="118" cy="130"/>
              </a:xfrm>
              <a:custGeom>
                <a:avLst/>
                <a:gdLst>
                  <a:gd name="T0" fmla="*/ 522 w 47"/>
                  <a:gd name="T1" fmla="*/ 0 h 49"/>
                  <a:gd name="T2" fmla="*/ 618 w 47"/>
                  <a:gd name="T3" fmla="*/ 294 h 49"/>
                  <a:gd name="T4" fmla="*/ 208 w 47"/>
                  <a:gd name="T5" fmla="*/ 780 h 49"/>
                  <a:gd name="T6" fmla="*/ 0 w 47"/>
                  <a:gd name="T7" fmla="*/ 724 h 49"/>
                  <a:gd name="T8" fmla="*/ 316 w 47"/>
                  <a:gd name="T9" fmla="*/ 915 h 49"/>
                  <a:gd name="T10" fmla="*/ 743 w 47"/>
                  <a:gd name="T11" fmla="*/ 430 h 49"/>
                  <a:gd name="T12" fmla="*/ 522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7" y="4"/>
                      <a:pt x="39" y="10"/>
                      <a:pt x="39" y="16"/>
                    </a:cubicBezTo>
                    <a:cubicBezTo>
                      <a:pt x="39" y="31"/>
                      <a:pt x="27" y="42"/>
                      <a:pt x="13" y="42"/>
                    </a:cubicBezTo>
                    <a:cubicBezTo>
                      <a:pt x="8" y="42"/>
                      <a:pt x="4" y="41"/>
                      <a:pt x="0" y="39"/>
                    </a:cubicBezTo>
                    <a:cubicBezTo>
                      <a:pt x="5" y="45"/>
                      <a:pt x="12" y="49"/>
                      <a:pt x="20" y="49"/>
                    </a:cubicBezTo>
                    <a:cubicBezTo>
                      <a:pt x="35" y="49"/>
                      <a:pt x="47" y="37"/>
                      <a:pt x="47" y="23"/>
                    </a:cubicBezTo>
                    <a:cubicBezTo>
                      <a:pt x="47" y="13"/>
                      <a:pt x="41" y="4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4" name="Oval 769">
                <a:extLst>
                  <a:ext uri="{FF2B5EF4-FFF2-40B4-BE49-F238E27FC236}">
                    <a16:creationId xmlns:a16="http://schemas.microsoft.com/office/drawing/2014/main" id="{D597EA93-218B-4617-A533-08C2B0BFF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5" y="3173"/>
                <a:ext cx="58" cy="6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5" name="Oval 770">
                <a:extLst>
                  <a:ext uri="{FF2B5EF4-FFF2-40B4-BE49-F238E27FC236}">
                    <a16:creationId xmlns:a16="http://schemas.microsoft.com/office/drawing/2014/main" id="{1B60580B-EB6F-4D3D-8642-F714D023D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5" y="3183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6" name="Oval 771">
                <a:extLst>
                  <a:ext uri="{FF2B5EF4-FFF2-40B4-BE49-F238E27FC236}">
                    <a16:creationId xmlns:a16="http://schemas.microsoft.com/office/drawing/2014/main" id="{558934CC-AD72-42C8-A71D-3BB469037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0" y="3103"/>
                <a:ext cx="150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7" name="Oval 772">
                <a:extLst>
                  <a:ext uri="{FF2B5EF4-FFF2-40B4-BE49-F238E27FC236}">
                    <a16:creationId xmlns:a16="http://schemas.microsoft.com/office/drawing/2014/main" id="{9357D7C3-B224-45E3-825C-DE2443C48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098"/>
                <a:ext cx="150" cy="157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8" name="Oval 773">
                <a:extLst>
                  <a:ext uri="{FF2B5EF4-FFF2-40B4-BE49-F238E27FC236}">
                    <a16:creationId xmlns:a16="http://schemas.microsoft.com/office/drawing/2014/main" id="{8CE84C48-1779-49DA-AB1D-2E4B98BEF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3093"/>
                <a:ext cx="150" cy="157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9" name="Freeform 774">
                <a:extLst>
                  <a:ext uri="{FF2B5EF4-FFF2-40B4-BE49-F238E27FC236}">
                    <a16:creationId xmlns:a16="http://schemas.microsoft.com/office/drawing/2014/main" id="{CD591185-AA6B-43BB-8D6F-7A30988D9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111"/>
                <a:ext cx="118" cy="131"/>
              </a:xfrm>
              <a:custGeom>
                <a:avLst/>
                <a:gdLst>
                  <a:gd name="T0" fmla="*/ 522 w 47"/>
                  <a:gd name="T1" fmla="*/ 0 h 49"/>
                  <a:gd name="T2" fmla="*/ 618 w 47"/>
                  <a:gd name="T3" fmla="*/ 307 h 49"/>
                  <a:gd name="T4" fmla="*/ 208 w 47"/>
                  <a:gd name="T5" fmla="*/ 821 h 49"/>
                  <a:gd name="T6" fmla="*/ 0 w 47"/>
                  <a:gd name="T7" fmla="*/ 743 h 49"/>
                  <a:gd name="T8" fmla="*/ 316 w 47"/>
                  <a:gd name="T9" fmla="*/ 936 h 49"/>
                  <a:gd name="T10" fmla="*/ 743 w 47"/>
                  <a:gd name="T11" fmla="*/ 436 h 49"/>
                  <a:gd name="T12" fmla="*/ 522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7" y="4"/>
                      <a:pt x="39" y="10"/>
                      <a:pt x="39" y="16"/>
                    </a:cubicBezTo>
                    <a:cubicBezTo>
                      <a:pt x="39" y="31"/>
                      <a:pt x="27" y="43"/>
                      <a:pt x="13" y="43"/>
                    </a:cubicBezTo>
                    <a:cubicBezTo>
                      <a:pt x="8" y="43"/>
                      <a:pt x="3" y="41"/>
                      <a:pt x="0" y="39"/>
                    </a:cubicBezTo>
                    <a:cubicBezTo>
                      <a:pt x="4" y="45"/>
                      <a:pt x="12" y="49"/>
                      <a:pt x="20" y="49"/>
                    </a:cubicBezTo>
                    <a:cubicBezTo>
                      <a:pt x="35" y="49"/>
                      <a:pt x="47" y="37"/>
                      <a:pt x="47" y="23"/>
                    </a:cubicBezTo>
                    <a:cubicBezTo>
                      <a:pt x="47" y="13"/>
                      <a:pt x="41" y="4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" name="Oval 775">
                <a:extLst>
                  <a:ext uri="{FF2B5EF4-FFF2-40B4-BE49-F238E27FC236}">
                    <a16:creationId xmlns:a16="http://schemas.microsoft.com/office/drawing/2014/main" id="{B1A41F45-E9FB-459D-8F2F-1340B5091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" y="3127"/>
                <a:ext cx="57" cy="6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1" name="Oval 776">
                <a:extLst>
                  <a:ext uri="{FF2B5EF4-FFF2-40B4-BE49-F238E27FC236}">
                    <a16:creationId xmlns:a16="http://schemas.microsoft.com/office/drawing/2014/main" id="{D75357E1-6509-42B0-B86F-C77F2BA50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8" y="3138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2" name="Oval 777">
                <a:extLst>
                  <a:ext uri="{FF2B5EF4-FFF2-40B4-BE49-F238E27FC236}">
                    <a16:creationId xmlns:a16="http://schemas.microsoft.com/office/drawing/2014/main" id="{05F368A2-276E-4ACA-AC67-D5BFD7DD6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8" y="3141"/>
                <a:ext cx="117" cy="12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3" name="Oval 778">
                <a:extLst>
                  <a:ext uri="{FF2B5EF4-FFF2-40B4-BE49-F238E27FC236}">
                    <a16:creationId xmlns:a16="http://schemas.microsoft.com/office/drawing/2014/main" id="{8C157D64-94CE-4B61-844F-1C523718F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8" y="3135"/>
                <a:ext cx="120" cy="12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4" name="Oval 779">
                <a:extLst>
                  <a:ext uri="{FF2B5EF4-FFF2-40B4-BE49-F238E27FC236}">
                    <a16:creationId xmlns:a16="http://schemas.microsoft.com/office/drawing/2014/main" id="{022FAC24-341A-48E8-862F-C7990EC4F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3130"/>
                <a:ext cx="120" cy="12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5" name="Freeform 780">
                <a:extLst>
                  <a:ext uri="{FF2B5EF4-FFF2-40B4-BE49-F238E27FC236}">
                    <a16:creationId xmlns:a16="http://schemas.microsoft.com/office/drawing/2014/main" id="{2960005B-D2B4-4A18-B110-8397EA25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3146"/>
                <a:ext cx="93" cy="104"/>
              </a:xfrm>
              <a:custGeom>
                <a:avLst/>
                <a:gdLst>
                  <a:gd name="T0" fmla="*/ 410 w 37"/>
                  <a:gd name="T1" fmla="*/ 0 h 39"/>
                  <a:gd name="T2" fmla="*/ 493 w 37"/>
                  <a:gd name="T3" fmla="*/ 248 h 39"/>
                  <a:gd name="T4" fmla="*/ 158 w 37"/>
                  <a:gd name="T5" fmla="*/ 648 h 39"/>
                  <a:gd name="T6" fmla="*/ 0 w 37"/>
                  <a:gd name="T7" fmla="*/ 589 h 39"/>
                  <a:gd name="T8" fmla="*/ 254 w 37"/>
                  <a:gd name="T9" fmla="*/ 739 h 39"/>
                  <a:gd name="T10" fmla="*/ 588 w 37"/>
                  <a:gd name="T11" fmla="*/ 341 h 39"/>
                  <a:gd name="T12" fmla="*/ 410 w 37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9">
                    <a:moveTo>
                      <a:pt x="26" y="0"/>
                    </a:moveTo>
                    <a:cubicBezTo>
                      <a:pt x="29" y="3"/>
                      <a:pt x="31" y="8"/>
                      <a:pt x="31" y="13"/>
                    </a:cubicBezTo>
                    <a:cubicBezTo>
                      <a:pt x="31" y="24"/>
                      <a:pt x="22" y="34"/>
                      <a:pt x="10" y="34"/>
                    </a:cubicBezTo>
                    <a:cubicBezTo>
                      <a:pt x="6" y="34"/>
                      <a:pt x="3" y="33"/>
                      <a:pt x="0" y="31"/>
                    </a:cubicBezTo>
                    <a:cubicBezTo>
                      <a:pt x="3" y="36"/>
                      <a:pt x="9" y="39"/>
                      <a:pt x="16" y="39"/>
                    </a:cubicBezTo>
                    <a:cubicBezTo>
                      <a:pt x="28" y="39"/>
                      <a:pt x="37" y="30"/>
                      <a:pt x="37" y="18"/>
                    </a:cubicBezTo>
                    <a:cubicBezTo>
                      <a:pt x="37" y="10"/>
                      <a:pt x="33" y="3"/>
                      <a:pt x="2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" name="Oval 781">
                <a:extLst>
                  <a:ext uri="{FF2B5EF4-FFF2-40B4-BE49-F238E27FC236}">
                    <a16:creationId xmlns:a16="http://schemas.microsoft.com/office/drawing/2014/main" id="{27C66E2F-D1A7-4887-BFA6-A46168312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" y="3159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7" name="Oval 782">
                <a:extLst>
                  <a:ext uri="{FF2B5EF4-FFF2-40B4-BE49-F238E27FC236}">
                    <a16:creationId xmlns:a16="http://schemas.microsoft.com/office/drawing/2014/main" id="{1229AFFB-BED9-45B3-A74A-5E4ED6680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3167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8" name="Oval 783">
                <a:extLst>
                  <a:ext uri="{FF2B5EF4-FFF2-40B4-BE49-F238E27FC236}">
                    <a16:creationId xmlns:a16="http://schemas.microsoft.com/office/drawing/2014/main" id="{B3B44D94-AF8F-4515-8717-2473A749E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3106"/>
                <a:ext cx="120" cy="12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9" name="Oval 784">
                <a:extLst>
                  <a:ext uri="{FF2B5EF4-FFF2-40B4-BE49-F238E27FC236}">
                    <a16:creationId xmlns:a16="http://schemas.microsoft.com/office/drawing/2014/main" id="{3D0E0910-7F33-4610-BEF0-C9872349D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2" y="3101"/>
                <a:ext cx="120" cy="12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0" name="Oval 785">
                <a:extLst>
                  <a:ext uri="{FF2B5EF4-FFF2-40B4-BE49-F238E27FC236}">
                    <a16:creationId xmlns:a16="http://schemas.microsoft.com/office/drawing/2014/main" id="{70E9584C-F23C-449D-A5A0-56039E739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5" y="3098"/>
                <a:ext cx="120" cy="12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1" name="Freeform 786">
                <a:extLst>
                  <a:ext uri="{FF2B5EF4-FFF2-40B4-BE49-F238E27FC236}">
                    <a16:creationId xmlns:a16="http://schemas.microsoft.com/office/drawing/2014/main" id="{8CD3A104-A388-4333-A94F-35A6ACCA8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3111"/>
                <a:ext cx="95" cy="107"/>
              </a:xfrm>
              <a:custGeom>
                <a:avLst/>
                <a:gdLst>
                  <a:gd name="T0" fmla="*/ 425 w 38"/>
                  <a:gd name="T1" fmla="*/ 0 h 40"/>
                  <a:gd name="T2" fmla="*/ 500 w 38"/>
                  <a:gd name="T3" fmla="*/ 251 h 40"/>
                  <a:gd name="T4" fmla="*/ 175 w 38"/>
                  <a:gd name="T5" fmla="*/ 650 h 40"/>
                  <a:gd name="T6" fmla="*/ 0 w 38"/>
                  <a:gd name="T7" fmla="*/ 615 h 40"/>
                  <a:gd name="T8" fmla="*/ 270 w 38"/>
                  <a:gd name="T9" fmla="*/ 765 h 40"/>
                  <a:gd name="T10" fmla="*/ 595 w 38"/>
                  <a:gd name="T11" fmla="*/ 364 h 40"/>
                  <a:gd name="T12" fmla="*/ 425 w 3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27" y="0"/>
                    </a:moveTo>
                    <a:cubicBezTo>
                      <a:pt x="30" y="4"/>
                      <a:pt x="32" y="8"/>
                      <a:pt x="32" y="13"/>
                    </a:cubicBezTo>
                    <a:cubicBezTo>
                      <a:pt x="32" y="25"/>
                      <a:pt x="22" y="34"/>
                      <a:pt x="11" y="34"/>
                    </a:cubicBezTo>
                    <a:cubicBezTo>
                      <a:pt x="7" y="34"/>
                      <a:pt x="4" y="33"/>
                      <a:pt x="0" y="32"/>
                    </a:cubicBezTo>
                    <a:cubicBezTo>
                      <a:pt x="4" y="37"/>
                      <a:pt x="10" y="40"/>
                      <a:pt x="17" y="40"/>
                    </a:cubicBezTo>
                    <a:cubicBezTo>
                      <a:pt x="29" y="40"/>
                      <a:pt x="38" y="30"/>
                      <a:pt x="38" y="19"/>
                    </a:cubicBezTo>
                    <a:cubicBezTo>
                      <a:pt x="38" y="11"/>
                      <a:pt x="34" y="4"/>
                      <a:pt x="2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" name="Oval 787">
                <a:extLst>
                  <a:ext uri="{FF2B5EF4-FFF2-40B4-BE49-F238E27FC236}">
                    <a16:creationId xmlns:a16="http://schemas.microsoft.com/office/drawing/2014/main" id="{F2EDCD4B-296D-462D-94EB-BC4A89C22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" y="3125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3" name="Oval 788">
                <a:extLst>
                  <a:ext uri="{FF2B5EF4-FFF2-40B4-BE49-F238E27FC236}">
                    <a16:creationId xmlns:a16="http://schemas.microsoft.com/office/drawing/2014/main" id="{4CA4CA31-4BB4-450F-9F88-5D2B60624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" y="313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4" name="Freeform 789">
                <a:extLst>
                  <a:ext uri="{FF2B5EF4-FFF2-40B4-BE49-F238E27FC236}">
                    <a16:creationId xmlns:a16="http://schemas.microsoft.com/office/drawing/2014/main" id="{188A19A1-031B-47AB-8B6F-0292AB8D1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935"/>
                <a:ext cx="165" cy="214"/>
              </a:xfrm>
              <a:custGeom>
                <a:avLst/>
                <a:gdLst>
                  <a:gd name="T0" fmla="*/ 1033 w 66"/>
                  <a:gd name="T1" fmla="*/ 0 h 80"/>
                  <a:gd name="T2" fmla="*/ 533 w 66"/>
                  <a:gd name="T3" fmla="*/ 78 h 80"/>
                  <a:gd name="T4" fmla="*/ 175 w 66"/>
                  <a:gd name="T5" fmla="*/ 251 h 80"/>
                  <a:gd name="T6" fmla="*/ 0 w 66"/>
                  <a:gd name="T7" fmla="*/ 687 h 80"/>
                  <a:gd name="T8" fmla="*/ 83 w 66"/>
                  <a:gd name="T9" fmla="*/ 1530 h 80"/>
                  <a:gd name="T10" fmla="*/ 175 w 66"/>
                  <a:gd name="T11" fmla="*/ 709 h 80"/>
                  <a:gd name="T12" fmla="*/ 408 w 66"/>
                  <a:gd name="T13" fmla="*/ 364 h 80"/>
                  <a:gd name="T14" fmla="*/ 895 w 66"/>
                  <a:gd name="T15" fmla="*/ 78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80">
                    <a:moveTo>
                      <a:pt x="66" y="0"/>
                    </a:moveTo>
                    <a:cubicBezTo>
                      <a:pt x="56" y="3"/>
                      <a:pt x="44" y="2"/>
                      <a:pt x="34" y="4"/>
                    </a:cubicBezTo>
                    <a:cubicBezTo>
                      <a:pt x="26" y="6"/>
                      <a:pt x="18" y="8"/>
                      <a:pt x="11" y="13"/>
                    </a:cubicBezTo>
                    <a:cubicBezTo>
                      <a:pt x="2" y="20"/>
                      <a:pt x="0" y="25"/>
                      <a:pt x="0" y="36"/>
                    </a:cubicBezTo>
                    <a:cubicBezTo>
                      <a:pt x="1" y="50"/>
                      <a:pt x="0" y="67"/>
                      <a:pt x="5" y="80"/>
                    </a:cubicBezTo>
                    <a:cubicBezTo>
                      <a:pt x="3" y="68"/>
                      <a:pt x="7" y="48"/>
                      <a:pt x="11" y="37"/>
                    </a:cubicBezTo>
                    <a:cubicBezTo>
                      <a:pt x="14" y="28"/>
                      <a:pt x="19" y="24"/>
                      <a:pt x="26" y="19"/>
                    </a:cubicBezTo>
                    <a:cubicBezTo>
                      <a:pt x="36" y="10"/>
                      <a:pt x="44" y="7"/>
                      <a:pt x="57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" name="Freeform 790">
                <a:extLst>
                  <a:ext uri="{FF2B5EF4-FFF2-40B4-BE49-F238E27FC236}">
                    <a16:creationId xmlns:a16="http://schemas.microsoft.com/office/drawing/2014/main" id="{5C11BCE7-7247-4B19-A457-DEA1ED24B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189"/>
                <a:ext cx="160" cy="184"/>
              </a:xfrm>
              <a:custGeom>
                <a:avLst/>
                <a:gdLst>
                  <a:gd name="T0" fmla="*/ 0 w 64"/>
                  <a:gd name="T1" fmla="*/ 1251 h 69"/>
                  <a:gd name="T2" fmla="*/ 408 w 64"/>
                  <a:gd name="T3" fmla="*/ 1251 h 69"/>
                  <a:gd name="T4" fmla="*/ 800 w 64"/>
                  <a:gd name="T5" fmla="*/ 1251 h 69"/>
                  <a:gd name="T6" fmla="*/ 938 w 64"/>
                  <a:gd name="T7" fmla="*/ 739 h 69"/>
                  <a:gd name="T8" fmla="*/ 925 w 64"/>
                  <a:gd name="T9" fmla="*/ 0 h 69"/>
                  <a:gd name="T10" fmla="*/ 675 w 64"/>
                  <a:gd name="T11" fmla="*/ 947 h 69"/>
                  <a:gd name="T12" fmla="*/ 83 w 64"/>
                  <a:gd name="T13" fmla="*/ 1195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69">
                    <a:moveTo>
                      <a:pt x="0" y="66"/>
                    </a:moveTo>
                    <a:cubicBezTo>
                      <a:pt x="9" y="66"/>
                      <a:pt x="18" y="66"/>
                      <a:pt x="26" y="66"/>
                    </a:cubicBezTo>
                    <a:cubicBezTo>
                      <a:pt x="33" y="67"/>
                      <a:pt x="44" y="69"/>
                      <a:pt x="51" y="66"/>
                    </a:cubicBezTo>
                    <a:cubicBezTo>
                      <a:pt x="60" y="61"/>
                      <a:pt x="60" y="48"/>
                      <a:pt x="60" y="39"/>
                    </a:cubicBezTo>
                    <a:cubicBezTo>
                      <a:pt x="60" y="26"/>
                      <a:pt x="64" y="12"/>
                      <a:pt x="59" y="0"/>
                    </a:cubicBezTo>
                    <a:cubicBezTo>
                      <a:pt x="60" y="16"/>
                      <a:pt x="57" y="40"/>
                      <a:pt x="43" y="50"/>
                    </a:cubicBezTo>
                    <a:cubicBezTo>
                      <a:pt x="35" y="57"/>
                      <a:pt x="16" y="63"/>
                      <a:pt x="5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" name="Freeform 791">
                <a:extLst>
                  <a:ext uri="{FF2B5EF4-FFF2-40B4-BE49-F238E27FC236}">
                    <a16:creationId xmlns:a16="http://schemas.microsoft.com/office/drawing/2014/main" id="{908987A6-4D11-4E4F-8566-056D462B4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143"/>
                <a:ext cx="225" cy="246"/>
              </a:xfrm>
              <a:custGeom>
                <a:avLst/>
                <a:gdLst>
                  <a:gd name="T0" fmla="*/ 63 w 90"/>
                  <a:gd name="T1" fmla="*/ 1644 h 92"/>
                  <a:gd name="T2" fmla="*/ 1208 w 90"/>
                  <a:gd name="T3" fmla="*/ 1452 h 92"/>
                  <a:gd name="T4" fmla="*/ 1300 w 90"/>
                  <a:gd name="T5" fmla="*/ 0 h 92"/>
                  <a:gd name="T6" fmla="*/ 895 w 90"/>
                  <a:gd name="T7" fmla="*/ 1337 h 92"/>
                  <a:gd name="T8" fmla="*/ 0 w 90"/>
                  <a:gd name="T9" fmla="*/ 161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2">
                    <a:moveTo>
                      <a:pt x="4" y="86"/>
                    </a:moveTo>
                    <a:cubicBezTo>
                      <a:pt x="18" y="89"/>
                      <a:pt x="69" y="92"/>
                      <a:pt x="77" y="76"/>
                    </a:cubicBezTo>
                    <a:cubicBezTo>
                      <a:pt x="87" y="59"/>
                      <a:pt x="90" y="17"/>
                      <a:pt x="83" y="0"/>
                    </a:cubicBezTo>
                    <a:cubicBezTo>
                      <a:pt x="86" y="24"/>
                      <a:pt x="77" y="55"/>
                      <a:pt x="57" y="70"/>
                    </a:cubicBezTo>
                    <a:cubicBezTo>
                      <a:pt x="47" y="77"/>
                      <a:pt x="11" y="90"/>
                      <a:pt x="0" y="8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" name="Freeform 792">
                <a:extLst>
                  <a:ext uri="{FF2B5EF4-FFF2-40B4-BE49-F238E27FC236}">
                    <a16:creationId xmlns:a16="http://schemas.microsoft.com/office/drawing/2014/main" id="{BABEBB33-6483-40BA-B7B3-B63EA05AA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3141"/>
                <a:ext cx="237" cy="258"/>
              </a:xfrm>
              <a:custGeom>
                <a:avLst/>
                <a:gdLst>
                  <a:gd name="T0" fmla="*/ 0 w 95"/>
                  <a:gd name="T1" fmla="*/ 1734 h 97"/>
                  <a:gd name="T2" fmla="*/ 604 w 95"/>
                  <a:gd name="T3" fmla="*/ 1676 h 97"/>
                  <a:gd name="T4" fmla="*/ 1183 w 95"/>
                  <a:gd name="T5" fmla="*/ 1508 h 97"/>
                  <a:gd name="T6" fmla="*/ 1432 w 95"/>
                  <a:gd name="T7" fmla="*/ 1075 h 97"/>
                  <a:gd name="T8" fmla="*/ 1412 w 95"/>
                  <a:gd name="T9" fmla="*/ 567 h 97"/>
                  <a:gd name="T10" fmla="*/ 1474 w 95"/>
                  <a:gd name="T11" fmla="*/ 0 h 97"/>
                  <a:gd name="T12" fmla="*/ 1040 w 95"/>
                  <a:gd name="T13" fmla="*/ 1301 h 97"/>
                  <a:gd name="T14" fmla="*/ 541 w 95"/>
                  <a:gd name="T15" fmla="*/ 1564 h 97"/>
                  <a:gd name="T16" fmla="*/ 0 w 95"/>
                  <a:gd name="T17" fmla="*/ 173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97">
                    <a:moveTo>
                      <a:pt x="0" y="92"/>
                    </a:moveTo>
                    <a:cubicBezTo>
                      <a:pt x="13" y="97"/>
                      <a:pt x="25" y="92"/>
                      <a:pt x="39" y="89"/>
                    </a:cubicBezTo>
                    <a:cubicBezTo>
                      <a:pt x="51" y="87"/>
                      <a:pt x="65" y="85"/>
                      <a:pt x="76" y="80"/>
                    </a:cubicBezTo>
                    <a:cubicBezTo>
                      <a:pt x="89" y="75"/>
                      <a:pt x="91" y="70"/>
                      <a:pt x="92" y="57"/>
                    </a:cubicBezTo>
                    <a:cubicBezTo>
                      <a:pt x="92" y="48"/>
                      <a:pt x="92" y="39"/>
                      <a:pt x="91" y="30"/>
                    </a:cubicBezTo>
                    <a:cubicBezTo>
                      <a:pt x="91" y="20"/>
                      <a:pt x="95" y="11"/>
                      <a:pt x="95" y="0"/>
                    </a:cubicBezTo>
                    <a:cubicBezTo>
                      <a:pt x="83" y="21"/>
                      <a:pt x="86" y="51"/>
                      <a:pt x="67" y="69"/>
                    </a:cubicBezTo>
                    <a:cubicBezTo>
                      <a:pt x="57" y="77"/>
                      <a:pt x="47" y="79"/>
                      <a:pt x="35" y="83"/>
                    </a:cubicBezTo>
                    <a:cubicBezTo>
                      <a:pt x="28" y="85"/>
                      <a:pt x="11" y="93"/>
                      <a:pt x="0" y="9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" name="Freeform 793">
                <a:extLst>
                  <a:ext uri="{FF2B5EF4-FFF2-40B4-BE49-F238E27FC236}">
                    <a16:creationId xmlns:a16="http://schemas.microsoft.com/office/drawing/2014/main" id="{5D19844B-D3ED-4FCD-A25A-7FC29F333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3189"/>
                <a:ext cx="140" cy="154"/>
              </a:xfrm>
              <a:custGeom>
                <a:avLst/>
                <a:gdLst>
                  <a:gd name="T0" fmla="*/ 0 w 56"/>
                  <a:gd name="T1" fmla="*/ 1065 h 58"/>
                  <a:gd name="T2" fmla="*/ 708 w 56"/>
                  <a:gd name="T3" fmla="*/ 937 h 58"/>
                  <a:gd name="T4" fmla="*/ 708 w 56"/>
                  <a:gd name="T5" fmla="*/ 0 h 58"/>
                  <a:gd name="T6" fmla="*/ 550 w 56"/>
                  <a:gd name="T7" fmla="*/ 733 h 58"/>
                  <a:gd name="T8" fmla="*/ 375 w 56"/>
                  <a:gd name="T9" fmla="*/ 937 h 58"/>
                  <a:gd name="T10" fmla="*/ 50 w 56"/>
                  <a:gd name="T11" fmla="*/ 1009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58">
                    <a:moveTo>
                      <a:pt x="0" y="57"/>
                    </a:moveTo>
                    <a:cubicBezTo>
                      <a:pt x="13" y="52"/>
                      <a:pt x="33" y="58"/>
                      <a:pt x="45" y="50"/>
                    </a:cubicBezTo>
                    <a:cubicBezTo>
                      <a:pt x="56" y="41"/>
                      <a:pt x="45" y="14"/>
                      <a:pt x="45" y="0"/>
                    </a:cubicBezTo>
                    <a:cubicBezTo>
                      <a:pt x="46" y="16"/>
                      <a:pt x="45" y="27"/>
                      <a:pt x="35" y="39"/>
                    </a:cubicBezTo>
                    <a:cubicBezTo>
                      <a:pt x="32" y="43"/>
                      <a:pt x="29" y="47"/>
                      <a:pt x="24" y="50"/>
                    </a:cubicBezTo>
                    <a:cubicBezTo>
                      <a:pt x="18" y="52"/>
                      <a:pt x="9" y="52"/>
                      <a:pt x="3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" name="Freeform 794">
                <a:extLst>
                  <a:ext uri="{FF2B5EF4-FFF2-40B4-BE49-F238E27FC236}">
                    <a16:creationId xmlns:a16="http://schemas.microsoft.com/office/drawing/2014/main" id="{8DFA4EF8-AE84-4527-9414-2223F25A6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3394"/>
                <a:ext cx="953" cy="59"/>
              </a:xfrm>
              <a:custGeom>
                <a:avLst/>
                <a:gdLst>
                  <a:gd name="T0" fmla="*/ 0 w 381"/>
                  <a:gd name="T1" fmla="*/ 0 h 22"/>
                  <a:gd name="T2" fmla="*/ 1801 w 381"/>
                  <a:gd name="T3" fmla="*/ 137 h 22"/>
                  <a:gd name="T4" fmla="*/ 1959 w 381"/>
                  <a:gd name="T5" fmla="*/ 80 h 22"/>
                  <a:gd name="T6" fmla="*/ 3022 w 381"/>
                  <a:gd name="T7" fmla="*/ 172 h 22"/>
                  <a:gd name="T8" fmla="*/ 4005 w 381"/>
                  <a:gd name="T9" fmla="*/ 115 h 22"/>
                  <a:gd name="T10" fmla="*/ 4913 w 381"/>
                  <a:gd name="T11" fmla="*/ 252 h 22"/>
                  <a:gd name="T12" fmla="*/ 5963 w 381"/>
                  <a:gd name="T13" fmla="*/ 56 h 22"/>
                  <a:gd name="T14" fmla="*/ 4285 w 381"/>
                  <a:gd name="T15" fmla="*/ 367 h 22"/>
                  <a:gd name="T16" fmla="*/ 3304 w 381"/>
                  <a:gd name="T17" fmla="*/ 367 h 22"/>
                  <a:gd name="T18" fmla="*/ 1658 w 381"/>
                  <a:gd name="T19" fmla="*/ 346 h 22"/>
                  <a:gd name="T20" fmla="*/ 0 w 381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1" h="22">
                    <a:moveTo>
                      <a:pt x="0" y="0"/>
                    </a:moveTo>
                    <a:cubicBezTo>
                      <a:pt x="29" y="9"/>
                      <a:pt x="100" y="11"/>
                      <a:pt x="115" y="7"/>
                    </a:cubicBezTo>
                    <a:cubicBezTo>
                      <a:pt x="120" y="2"/>
                      <a:pt x="125" y="4"/>
                      <a:pt x="125" y="4"/>
                    </a:cubicBezTo>
                    <a:cubicBezTo>
                      <a:pt x="125" y="4"/>
                      <a:pt x="163" y="11"/>
                      <a:pt x="193" y="9"/>
                    </a:cubicBezTo>
                    <a:cubicBezTo>
                      <a:pt x="222" y="7"/>
                      <a:pt x="248" y="12"/>
                      <a:pt x="256" y="6"/>
                    </a:cubicBezTo>
                    <a:cubicBezTo>
                      <a:pt x="267" y="12"/>
                      <a:pt x="282" y="15"/>
                      <a:pt x="314" y="13"/>
                    </a:cubicBezTo>
                    <a:cubicBezTo>
                      <a:pt x="345" y="11"/>
                      <a:pt x="381" y="3"/>
                      <a:pt x="381" y="3"/>
                    </a:cubicBezTo>
                    <a:cubicBezTo>
                      <a:pt x="358" y="19"/>
                      <a:pt x="303" y="22"/>
                      <a:pt x="274" y="19"/>
                    </a:cubicBezTo>
                    <a:cubicBezTo>
                      <a:pt x="245" y="16"/>
                      <a:pt x="249" y="18"/>
                      <a:pt x="211" y="19"/>
                    </a:cubicBezTo>
                    <a:cubicBezTo>
                      <a:pt x="172" y="21"/>
                      <a:pt x="134" y="18"/>
                      <a:pt x="106" y="18"/>
                    </a:cubicBezTo>
                    <a:cubicBezTo>
                      <a:pt x="78" y="18"/>
                      <a:pt x="15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" name="Oval 795">
                <a:extLst>
                  <a:ext uri="{FF2B5EF4-FFF2-40B4-BE49-F238E27FC236}">
                    <a16:creationId xmlns:a16="http://schemas.microsoft.com/office/drawing/2014/main" id="{8BD94DB7-26EF-4F6D-8C1F-C7D537B8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3119"/>
                <a:ext cx="150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1" name="Oval 796">
                <a:extLst>
                  <a:ext uri="{FF2B5EF4-FFF2-40B4-BE49-F238E27FC236}">
                    <a16:creationId xmlns:a16="http://schemas.microsoft.com/office/drawing/2014/main" id="{0E6EECCE-127F-4DF6-AE21-CE57D6EA9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3119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2" name="Oval 797">
                <a:extLst>
                  <a:ext uri="{FF2B5EF4-FFF2-40B4-BE49-F238E27FC236}">
                    <a16:creationId xmlns:a16="http://schemas.microsoft.com/office/drawing/2014/main" id="{C6ECFB61-644E-4480-B42E-BC7D1B1D1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3106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3" name="Oval 798">
                <a:extLst>
                  <a:ext uri="{FF2B5EF4-FFF2-40B4-BE49-F238E27FC236}">
                    <a16:creationId xmlns:a16="http://schemas.microsoft.com/office/drawing/2014/main" id="{E401026A-7C7A-4CD0-9A4B-A4772907A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315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4" name="Oval 799">
                <a:extLst>
                  <a:ext uri="{FF2B5EF4-FFF2-40B4-BE49-F238E27FC236}">
                    <a16:creationId xmlns:a16="http://schemas.microsoft.com/office/drawing/2014/main" id="{5FF2286D-708A-40FD-B7BF-8A9CA9B90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" y="3135"/>
                <a:ext cx="151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5" name="Oval 800">
                <a:extLst>
                  <a:ext uri="{FF2B5EF4-FFF2-40B4-BE49-F238E27FC236}">
                    <a16:creationId xmlns:a16="http://schemas.microsoft.com/office/drawing/2014/main" id="{0B2A743F-774D-4472-8676-D1B336B19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" y="3135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6" name="Oval 801">
                <a:extLst>
                  <a:ext uri="{FF2B5EF4-FFF2-40B4-BE49-F238E27FC236}">
                    <a16:creationId xmlns:a16="http://schemas.microsoft.com/office/drawing/2014/main" id="{8A3F3895-3961-4162-A2E2-97FDCC043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0" y="3125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7" name="Oval 802">
                <a:extLst>
                  <a:ext uri="{FF2B5EF4-FFF2-40B4-BE49-F238E27FC236}">
                    <a16:creationId xmlns:a16="http://schemas.microsoft.com/office/drawing/2014/main" id="{540F684F-9D8E-49B7-BCC6-7AF4DBC79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3175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8" name="Oval 803">
                <a:extLst>
                  <a:ext uri="{FF2B5EF4-FFF2-40B4-BE49-F238E27FC236}">
                    <a16:creationId xmlns:a16="http://schemas.microsoft.com/office/drawing/2014/main" id="{E70EE6C7-5D0A-48BD-8D39-1471591C9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3093"/>
                <a:ext cx="150" cy="157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9" name="Oval 804">
                <a:extLst>
                  <a:ext uri="{FF2B5EF4-FFF2-40B4-BE49-F238E27FC236}">
                    <a16:creationId xmlns:a16="http://schemas.microsoft.com/office/drawing/2014/main" id="{6CE2B0B2-04BB-407F-887D-1ED5039E1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3" y="3093"/>
                <a:ext cx="35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0" name="Oval 805">
                <a:extLst>
                  <a:ext uri="{FF2B5EF4-FFF2-40B4-BE49-F238E27FC236}">
                    <a16:creationId xmlns:a16="http://schemas.microsoft.com/office/drawing/2014/main" id="{FD7377CE-8FB3-40FF-A14B-CAA029A6E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3" y="3130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1" name="Oval 806">
                <a:extLst>
                  <a:ext uri="{FF2B5EF4-FFF2-40B4-BE49-F238E27FC236}">
                    <a16:creationId xmlns:a16="http://schemas.microsoft.com/office/drawing/2014/main" id="{70D1043A-0A79-4929-B3F1-C718E677D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3130"/>
                <a:ext cx="120" cy="12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2" name="Oval 807">
                <a:extLst>
                  <a:ext uri="{FF2B5EF4-FFF2-40B4-BE49-F238E27FC236}">
                    <a16:creationId xmlns:a16="http://schemas.microsoft.com/office/drawing/2014/main" id="{0089CA96-E694-45E4-906A-F146A753A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3130"/>
                <a:ext cx="28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3" name="Oval 808">
                <a:extLst>
                  <a:ext uri="{FF2B5EF4-FFF2-40B4-BE49-F238E27FC236}">
                    <a16:creationId xmlns:a16="http://schemas.microsoft.com/office/drawing/2014/main" id="{85273838-FCE9-441E-B4A1-41559DDDB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3119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4" name="Oval 809">
                <a:extLst>
                  <a:ext uri="{FF2B5EF4-FFF2-40B4-BE49-F238E27FC236}">
                    <a16:creationId xmlns:a16="http://schemas.microsoft.com/office/drawing/2014/main" id="{BC638FC8-16C4-4CB5-B3A3-5B49913E7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5" y="315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5" name="Oval 810">
                <a:extLst>
                  <a:ext uri="{FF2B5EF4-FFF2-40B4-BE49-F238E27FC236}">
                    <a16:creationId xmlns:a16="http://schemas.microsoft.com/office/drawing/2014/main" id="{06B83700-8C2B-4F1F-8572-E4C940BE4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5" y="3098"/>
                <a:ext cx="120" cy="12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6" name="Oval 811">
                <a:extLst>
                  <a:ext uri="{FF2B5EF4-FFF2-40B4-BE49-F238E27FC236}">
                    <a16:creationId xmlns:a16="http://schemas.microsoft.com/office/drawing/2014/main" id="{C6F1FAF9-6ED2-411E-91DD-D13F0E378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5" y="309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7" name="Oval 812">
                <a:extLst>
                  <a:ext uri="{FF2B5EF4-FFF2-40B4-BE49-F238E27FC236}">
                    <a16:creationId xmlns:a16="http://schemas.microsoft.com/office/drawing/2014/main" id="{C182D6A4-D832-40EF-BDC0-A03215CA1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5" y="3087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8" name="Oval 813">
                <a:extLst>
                  <a:ext uri="{FF2B5EF4-FFF2-40B4-BE49-F238E27FC236}">
                    <a16:creationId xmlns:a16="http://schemas.microsoft.com/office/drawing/2014/main" id="{C343F1C7-2C04-4C34-B60B-99B1A81E4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0" y="3127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9" name="Oval 814">
                <a:extLst>
                  <a:ext uri="{FF2B5EF4-FFF2-40B4-BE49-F238E27FC236}">
                    <a16:creationId xmlns:a16="http://schemas.microsoft.com/office/drawing/2014/main" id="{DD69E941-7F82-4239-97D4-D0E9F1FC8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2066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0" name="Oval 815">
                <a:extLst>
                  <a:ext uri="{FF2B5EF4-FFF2-40B4-BE49-F238E27FC236}">
                    <a16:creationId xmlns:a16="http://schemas.microsoft.com/office/drawing/2014/main" id="{5ACAF2AC-3F99-4E16-A970-5320C0C05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7" y="2061"/>
                <a:ext cx="195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1" name="Oval 816">
                <a:extLst>
                  <a:ext uri="{FF2B5EF4-FFF2-40B4-BE49-F238E27FC236}">
                    <a16:creationId xmlns:a16="http://schemas.microsoft.com/office/drawing/2014/main" id="{98C68B52-4CC8-40CB-B14D-307E13270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" y="2055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2" name="Freeform 817">
                <a:extLst>
                  <a:ext uri="{FF2B5EF4-FFF2-40B4-BE49-F238E27FC236}">
                    <a16:creationId xmlns:a16="http://schemas.microsoft.com/office/drawing/2014/main" id="{CCAED174-8862-48C7-BFAE-11BFD75EB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071"/>
                <a:ext cx="152" cy="110"/>
              </a:xfrm>
              <a:custGeom>
                <a:avLst/>
                <a:gdLst>
                  <a:gd name="T0" fmla="*/ 683 w 61"/>
                  <a:gd name="T1" fmla="*/ 0 h 41"/>
                  <a:gd name="T2" fmla="*/ 787 w 61"/>
                  <a:gd name="T3" fmla="*/ 274 h 41"/>
                  <a:gd name="T4" fmla="*/ 249 w 61"/>
                  <a:gd name="T5" fmla="*/ 698 h 41"/>
                  <a:gd name="T6" fmla="*/ 0 w 61"/>
                  <a:gd name="T7" fmla="*/ 641 h 41"/>
                  <a:gd name="T8" fmla="*/ 416 w 61"/>
                  <a:gd name="T9" fmla="*/ 791 h 41"/>
                  <a:gd name="T10" fmla="*/ 944 w 61"/>
                  <a:gd name="T11" fmla="*/ 368 h 41"/>
                  <a:gd name="T12" fmla="*/ 683 w 61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1">
                    <a:moveTo>
                      <a:pt x="44" y="0"/>
                    </a:moveTo>
                    <a:cubicBezTo>
                      <a:pt x="48" y="4"/>
                      <a:pt x="51" y="9"/>
                      <a:pt x="51" y="14"/>
                    </a:cubicBezTo>
                    <a:cubicBezTo>
                      <a:pt x="51" y="26"/>
                      <a:pt x="36" y="36"/>
                      <a:pt x="16" y="36"/>
                    </a:cubicBezTo>
                    <a:cubicBezTo>
                      <a:pt x="10" y="36"/>
                      <a:pt x="5" y="35"/>
                      <a:pt x="0" y="33"/>
                    </a:cubicBezTo>
                    <a:cubicBezTo>
                      <a:pt x="6" y="38"/>
                      <a:pt x="16" y="41"/>
                      <a:pt x="27" y="41"/>
                    </a:cubicBezTo>
                    <a:cubicBezTo>
                      <a:pt x="46" y="41"/>
                      <a:pt x="61" y="31"/>
                      <a:pt x="61" y="19"/>
                    </a:cubicBezTo>
                    <a:cubicBezTo>
                      <a:pt x="61" y="11"/>
                      <a:pt x="54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3" name="Oval 818">
                <a:extLst>
                  <a:ext uri="{FF2B5EF4-FFF2-40B4-BE49-F238E27FC236}">
                    <a16:creationId xmlns:a16="http://schemas.microsoft.com/office/drawing/2014/main" id="{0245BCE8-49EC-475A-A488-EEB60E615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2" y="2085"/>
                <a:ext cx="53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4" name="Oval 819">
                <a:extLst>
                  <a:ext uri="{FF2B5EF4-FFF2-40B4-BE49-F238E27FC236}">
                    <a16:creationId xmlns:a16="http://schemas.microsoft.com/office/drawing/2014/main" id="{C353E514-667D-40EE-B211-473301DF9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" y="2093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5" name="Oval 820">
                <a:extLst>
                  <a:ext uri="{FF2B5EF4-FFF2-40B4-BE49-F238E27FC236}">
                    <a16:creationId xmlns:a16="http://schemas.microsoft.com/office/drawing/2014/main" id="{C91D1E9C-B25E-4485-9B8A-747A400A5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0" y="1874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6" name="Oval 821">
                <a:extLst>
                  <a:ext uri="{FF2B5EF4-FFF2-40B4-BE49-F238E27FC236}">
                    <a16:creationId xmlns:a16="http://schemas.microsoft.com/office/drawing/2014/main" id="{A0EC0E5D-6255-42F1-9CFD-F9F487F87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8" y="1869"/>
                <a:ext cx="195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7" name="Oval 822">
                <a:extLst>
                  <a:ext uri="{FF2B5EF4-FFF2-40B4-BE49-F238E27FC236}">
                    <a16:creationId xmlns:a16="http://schemas.microsoft.com/office/drawing/2014/main" id="{6022EDC8-BD73-497A-A49A-C3488F9D7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" y="1863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8" name="Freeform 823">
                <a:extLst>
                  <a:ext uri="{FF2B5EF4-FFF2-40B4-BE49-F238E27FC236}">
                    <a16:creationId xmlns:a16="http://schemas.microsoft.com/office/drawing/2014/main" id="{23A64FCD-B3DB-41C6-8DA6-7FA72AA3D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879"/>
                <a:ext cx="155" cy="110"/>
              </a:xfrm>
              <a:custGeom>
                <a:avLst/>
                <a:gdLst>
                  <a:gd name="T0" fmla="*/ 708 w 62"/>
                  <a:gd name="T1" fmla="*/ 0 h 41"/>
                  <a:gd name="T2" fmla="*/ 813 w 62"/>
                  <a:gd name="T3" fmla="*/ 274 h 41"/>
                  <a:gd name="T4" fmla="*/ 270 w 62"/>
                  <a:gd name="T5" fmla="*/ 698 h 41"/>
                  <a:gd name="T6" fmla="*/ 0 w 62"/>
                  <a:gd name="T7" fmla="*/ 641 h 41"/>
                  <a:gd name="T8" fmla="*/ 438 w 62"/>
                  <a:gd name="T9" fmla="*/ 791 h 41"/>
                  <a:gd name="T10" fmla="*/ 970 w 62"/>
                  <a:gd name="T11" fmla="*/ 368 h 41"/>
                  <a:gd name="T12" fmla="*/ 70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5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7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7" y="38"/>
                      <a:pt x="17" y="41"/>
                      <a:pt x="28" y="41"/>
                    </a:cubicBezTo>
                    <a:cubicBezTo>
                      <a:pt x="47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9" name="Oval 824">
                <a:extLst>
                  <a:ext uri="{FF2B5EF4-FFF2-40B4-BE49-F238E27FC236}">
                    <a16:creationId xmlns:a16="http://schemas.microsoft.com/office/drawing/2014/main" id="{CEC0B491-E27B-4520-BAF4-A6396EC66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1893"/>
                <a:ext cx="55" cy="45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0" name="Oval 825">
                <a:extLst>
                  <a:ext uri="{FF2B5EF4-FFF2-40B4-BE49-F238E27FC236}">
                    <a16:creationId xmlns:a16="http://schemas.microsoft.com/office/drawing/2014/main" id="{1C2D79C5-48F6-4470-8858-5103C0C0F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0" y="1901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1" name="Oval 826">
                <a:extLst>
                  <a:ext uri="{FF2B5EF4-FFF2-40B4-BE49-F238E27FC236}">
                    <a16:creationId xmlns:a16="http://schemas.microsoft.com/office/drawing/2014/main" id="{B3961395-C650-4A51-A66F-AB4D55F4A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2125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2" name="Oval 827">
                <a:extLst>
                  <a:ext uri="{FF2B5EF4-FFF2-40B4-BE49-F238E27FC236}">
                    <a16:creationId xmlns:a16="http://schemas.microsoft.com/office/drawing/2014/main" id="{E3C679A6-66D9-4B56-9BB4-09EA499ED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5" y="2119"/>
                <a:ext cx="198" cy="13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3" name="Oval 828">
                <a:extLst>
                  <a:ext uri="{FF2B5EF4-FFF2-40B4-BE49-F238E27FC236}">
                    <a16:creationId xmlns:a16="http://schemas.microsoft.com/office/drawing/2014/main" id="{952EE025-E64E-438D-BFF0-FA7C86294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2114"/>
                <a:ext cx="195" cy="13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4" name="Freeform 829">
                <a:extLst>
                  <a:ext uri="{FF2B5EF4-FFF2-40B4-BE49-F238E27FC236}">
                    <a16:creationId xmlns:a16="http://schemas.microsoft.com/office/drawing/2014/main" id="{0CCB27A6-DE3E-4EBC-BBF8-2731BE5AC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130"/>
                <a:ext cx="155" cy="109"/>
              </a:xfrm>
              <a:custGeom>
                <a:avLst/>
                <a:gdLst>
                  <a:gd name="T0" fmla="*/ 688 w 62"/>
                  <a:gd name="T1" fmla="*/ 0 h 41"/>
                  <a:gd name="T2" fmla="*/ 813 w 62"/>
                  <a:gd name="T3" fmla="*/ 261 h 41"/>
                  <a:gd name="T4" fmla="*/ 270 w 62"/>
                  <a:gd name="T5" fmla="*/ 678 h 41"/>
                  <a:gd name="T6" fmla="*/ 0 w 62"/>
                  <a:gd name="T7" fmla="*/ 622 h 41"/>
                  <a:gd name="T8" fmla="*/ 425 w 62"/>
                  <a:gd name="T9" fmla="*/ 771 h 41"/>
                  <a:gd name="T10" fmla="*/ 970 w 62"/>
                  <a:gd name="T11" fmla="*/ 362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6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7" y="38"/>
                      <a:pt x="16" y="41"/>
                      <a:pt x="27" y="41"/>
                    </a:cubicBezTo>
                    <a:cubicBezTo>
                      <a:pt x="47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5" name="Oval 830">
                <a:extLst>
                  <a:ext uri="{FF2B5EF4-FFF2-40B4-BE49-F238E27FC236}">
                    <a16:creationId xmlns:a16="http://schemas.microsoft.com/office/drawing/2014/main" id="{D5B73E83-7E13-449D-A01A-615C85E0B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0" y="2143"/>
                <a:ext cx="55" cy="4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6" name="Oval 831">
                <a:extLst>
                  <a:ext uri="{FF2B5EF4-FFF2-40B4-BE49-F238E27FC236}">
                    <a16:creationId xmlns:a16="http://schemas.microsoft.com/office/drawing/2014/main" id="{31FB6C18-5156-42D7-ABC1-95E22E294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0" y="2151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7" name="Oval 832">
                <a:extLst>
                  <a:ext uri="{FF2B5EF4-FFF2-40B4-BE49-F238E27FC236}">
                    <a16:creationId xmlns:a16="http://schemas.microsoft.com/office/drawing/2014/main" id="{9D9AA432-F058-45C4-B125-979CB81AF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0" y="2301"/>
                <a:ext cx="195" cy="13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8" name="Oval 833">
                <a:extLst>
                  <a:ext uri="{FF2B5EF4-FFF2-40B4-BE49-F238E27FC236}">
                    <a16:creationId xmlns:a16="http://schemas.microsoft.com/office/drawing/2014/main" id="{3ED6F07F-3F5C-448D-BE55-B874EA14E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8" y="2293"/>
                <a:ext cx="195" cy="13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9" name="Oval 834">
                <a:extLst>
                  <a:ext uri="{FF2B5EF4-FFF2-40B4-BE49-F238E27FC236}">
                    <a16:creationId xmlns:a16="http://schemas.microsoft.com/office/drawing/2014/main" id="{28B6A56B-46AE-4B47-AB96-67C3B53BD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2290"/>
                <a:ext cx="195" cy="13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0" name="Freeform 835">
                <a:extLst>
                  <a:ext uri="{FF2B5EF4-FFF2-40B4-BE49-F238E27FC236}">
                    <a16:creationId xmlns:a16="http://schemas.microsoft.com/office/drawing/2014/main" id="{7889FE40-7F49-4D27-8B3C-4D0AE2D28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306"/>
                <a:ext cx="153" cy="109"/>
              </a:xfrm>
              <a:custGeom>
                <a:avLst/>
                <a:gdLst>
                  <a:gd name="T0" fmla="*/ 692 w 61"/>
                  <a:gd name="T1" fmla="*/ 0 h 41"/>
                  <a:gd name="T2" fmla="*/ 805 w 61"/>
                  <a:gd name="T3" fmla="*/ 247 h 41"/>
                  <a:gd name="T4" fmla="*/ 271 w 61"/>
                  <a:gd name="T5" fmla="*/ 657 h 41"/>
                  <a:gd name="T6" fmla="*/ 0 w 61"/>
                  <a:gd name="T7" fmla="*/ 601 h 41"/>
                  <a:gd name="T8" fmla="*/ 429 w 61"/>
                  <a:gd name="T9" fmla="*/ 771 h 41"/>
                  <a:gd name="T10" fmla="*/ 963 w 61"/>
                  <a:gd name="T11" fmla="*/ 362 h 41"/>
                  <a:gd name="T12" fmla="*/ 692 w 61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1">
                    <a:moveTo>
                      <a:pt x="44" y="0"/>
                    </a:moveTo>
                    <a:cubicBezTo>
                      <a:pt x="48" y="3"/>
                      <a:pt x="51" y="8"/>
                      <a:pt x="51" y="13"/>
                    </a:cubicBezTo>
                    <a:cubicBezTo>
                      <a:pt x="51" y="25"/>
                      <a:pt x="36" y="35"/>
                      <a:pt x="17" y="35"/>
                    </a:cubicBezTo>
                    <a:cubicBezTo>
                      <a:pt x="10" y="35"/>
                      <a:pt x="5" y="34"/>
                      <a:pt x="0" y="32"/>
                    </a:cubicBezTo>
                    <a:cubicBezTo>
                      <a:pt x="6" y="37"/>
                      <a:pt x="16" y="41"/>
                      <a:pt x="27" y="41"/>
                    </a:cubicBezTo>
                    <a:cubicBezTo>
                      <a:pt x="46" y="41"/>
                      <a:pt x="61" y="31"/>
                      <a:pt x="61" y="19"/>
                    </a:cubicBezTo>
                    <a:cubicBezTo>
                      <a:pt x="61" y="11"/>
                      <a:pt x="54" y="3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1" name="Oval 836">
                <a:extLst>
                  <a:ext uri="{FF2B5EF4-FFF2-40B4-BE49-F238E27FC236}">
                    <a16:creationId xmlns:a16="http://schemas.microsoft.com/office/drawing/2014/main" id="{B6B2DF03-4319-410C-8353-20944B0DB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317"/>
                <a:ext cx="52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2" name="Oval 837">
                <a:extLst>
                  <a:ext uri="{FF2B5EF4-FFF2-40B4-BE49-F238E27FC236}">
                    <a16:creationId xmlns:a16="http://schemas.microsoft.com/office/drawing/2014/main" id="{95D538B6-2ED0-4349-A340-4404C4240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2325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3" name="Oval 838">
                <a:extLst>
                  <a:ext uri="{FF2B5EF4-FFF2-40B4-BE49-F238E27FC236}">
                    <a16:creationId xmlns:a16="http://schemas.microsoft.com/office/drawing/2014/main" id="{B097EDBD-89B0-40FD-BF8F-6FC73E030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8" y="2629"/>
                <a:ext cx="167" cy="114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4" name="Oval 839">
                <a:extLst>
                  <a:ext uri="{FF2B5EF4-FFF2-40B4-BE49-F238E27FC236}">
                    <a16:creationId xmlns:a16="http://schemas.microsoft.com/office/drawing/2014/main" id="{44518BA5-CE79-430E-B5C5-82627B6B2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8" y="2623"/>
                <a:ext cx="167" cy="11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5" name="Oval 840">
                <a:extLst>
                  <a:ext uri="{FF2B5EF4-FFF2-40B4-BE49-F238E27FC236}">
                    <a16:creationId xmlns:a16="http://schemas.microsoft.com/office/drawing/2014/main" id="{DC42F3F4-64C5-4853-BEBB-63B6A8331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5" y="2621"/>
                <a:ext cx="168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6" name="Freeform 841">
                <a:extLst>
                  <a:ext uri="{FF2B5EF4-FFF2-40B4-BE49-F238E27FC236}">
                    <a16:creationId xmlns:a16="http://schemas.microsoft.com/office/drawing/2014/main" id="{B420E85A-A081-4125-8022-DFA668128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634"/>
                <a:ext cx="132" cy="93"/>
              </a:xfrm>
              <a:custGeom>
                <a:avLst/>
                <a:gdLst>
                  <a:gd name="T0" fmla="*/ 570 w 53"/>
                  <a:gd name="T1" fmla="*/ 0 h 35"/>
                  <a:gd name="T2" fmla="*/ 682 w 53"/>
                  <a:gd name="T3" fmla="*/ 226 h 35"/>
                  <a:gd name="T4" fmla="*/ 217 w 53"/>
                  <a:gd name="T5" fmla="*/ 579 h 35"/>
                  <a:gd name="T6" fmla="*/ 0 w 53"/>
                  <a:gd name="T7" fmla="*/ 523 h 35"/>
                  <a:gd name="T8" fmla="*/ 354 w 53"/>
                  <a:gd name="T9" fmla="*/ 656 h 35"/>
                  <a:gd name="T10" fmla="*/ 819 w 53"/>
                  <a:gd name="T11" fmla="*/ 303 h 35"/>
                  <a:gd name="T12" fmla="*/ 570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7" y="0"/>
                    </a:moveTo>
                    <a:cubicBezTo>
                      <a:pt x="41" y="3"/>
                      <a:pt x="44" y="7"/>
                      <a:pt x="44" y="12"/>
                    </a:cubicBezTo>
                    <a:cubicBezTo>
                      <a:pt x="44" y="22"/>
                      <a:pt x="31" y="31"/>
                      <a:pt x="14" y="31"/>
                    </a:cubicBezTo>
                    <a:cubicBezTo>
                      <a:pt x="9" y="31"/>
                      <a:pt x="4" y="30"/>
                      <a:pt x="0" y="28"/>
                    </a:cubicBezTo>
                    <a:cubicBezTo>
                      <a:pt x="5" y="32"/>
                      <a:pt x="13" y="35"/>
                      <a:pt x="23" y="35"/>
                    </a:cubicBezTo>
                    <a:cubicBezTo>
                      <a:pt x="39" y="35"/>
                      <a:pt x="53" y="27"/>
                      <a:pt x="53" y="16"/>
                    </a:cubicBezTo>
                    <a:cubicBezTo>
                      <a:pt x="53" y="9"/>
                      <a:pt x="46" y="3"/>
                      <a:pt x="3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7" name="Oval 842">
                <a:extLst>
                  <a:ext uri="{FF2B5EF4-FFF2-40B4-BE49-F238E27FC236}">
                    <a16:creationId xmlns:a16="http://schemas.microsoft.com/office/drawing/2014/main" id="{CFD9A72D-B0C0-4F96-A99C-8846862E8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645"/>
                <a:ext cx="4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8" name="Oval 843">
                <a:extLst>
                  <a:ext uri="{FF2B5EF4-FFF2-40B4-BE49-F238E27FC236}">
                    <a16:creationId xmlns:a16="http://schemas.microsoft.com/office/drawing/2014/main" id="{6289BC46-DA7E-4526-8786-39B7F94E2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653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9" name="Oval 844">
                <a:extLst>
                  <a:ext uri="{FF2B5EF4-FFF2-40B4-BE49-F238E27FC236}">
                    <a16:creationId xmlns:a16="http://schemas.microsoft.com/office/drawing/2014/main" id="{8DC28A43-C95B-46F4-8AB7-2C072EF44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2751"/>
                <a:ext cx="168" cy="11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0" name="Oval 845">
                <a:extLst>
                  <a:ext uri="{FF2B5EF4-FFF2-40B4-BE49-F238E27FC236}">
                    <a16:creationId xmlns:a16="http://schemas.microsoft.com/office/drawing/2014/main" id="{5242DA27-6551-463E-B4CA-E4822E121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8" y="2746"/>
                <a:ext cx="170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1" name="Oval 846">
                <a:extLst>
                  <a:ext uri="{FF2B5EF4-FFF2-40B4-BE49-F238E27FC236}">
                    <a16:creationId xmlns:a16="http://schemas.microsoft.com/office/drawing/2014/main" id="{7134176A-34A2-4FBF-AF45-3250BB48C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2741"/>
                <a:ext cx="170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2" name="Freeform 847">
                <a:extLst>
                  <a:ext uri="{FF2B5EF4-FFF2-40B4-BE49-F238E27FC236}">
                    <a16:creationId xmlns:a16="http://schemas.microsoft.com/office/drawing/2014/main" id="{4E082F61-F182-4A9C-AF56-342CE36BD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2754"/>
                <a:ext cx="132" cy="96"/>
              </a:xfrm>
              <a:custGeom>
                <a:avLst/>
                <a:gdLst>
                  <a:gd name="T0" fmla="*/ 590 w 53"/>
                  <a:gd name="T1" fmla="*/ 0 h 36"/>
                  <a:gd name="T2" fmla="*/ 682 w 53"/>
                  <a:gd name="T3" fmla="*/ 227 h 36"/>
                  <a:gd name="T4" fmla="*/ 229 w 53"/>
                  <a:gd name="T5" fmla="*/ 589 h 36"/>
                  <a:gd name="T6" fmla="*/ 0 w 53"/>
                  <a:gd name="T7" fmla="*/ 547 h 36"/>
                  <a:gd name="T8" fmla="*/ 354 w 53"/>
                  <a:gd name="T9" fmla="*/ 683 h 36"/>
                  <a:gd name="T10" fmla="*/ 819 w 53"/>
                  <a:gd name="T11" fmla="*/ 320 h 36"/>
                  <a:gd name="T12" fmla="*/ 590 w 53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6">
                    <a:moveTo>
                      <a:pt x="38" y="0"/>
                    </a:moveTo>
                    <a:cubicBezTo>
                      <a:pt x="42" y="4"/>
                      <a:pt x="44" y="8"/>
                      <a:pt x="44" y="12"/>
                    </a:cubicBezTo>
                    <a:cubicBezTo>
                      <a:pt x="44" y="23"/>
                      <a:pt x="31" y="31"/>
                      <a:pt x="15" y="31"/>
                    </a:cubicBezTo>
                    <a:cubicBezTo>
                      <a:pt x="9" y="31"/>
                      <a:pt x="4" y="30"/>
                      <a:pt x="0" y="29"/>
                    </a:cubicBezTo>
                    <a:cubicBezTo>
                      <a:pt x="6" y="33"/>
                      <a:pt x="14" y="36"/>
                      <a:pt x="23" y="36"/>
                    </a:cubicBezTo>
                    <a:cubicBezTo>
                      <a:pt x="40" y="36"/>
                      <a:pt x="53" y="27"/>
                      <a:pt x="53" y="17"/>
                    </a:cubicBezTo>
                    <a:cubicBezTo>
                      <a:pt x="53" y="10"/>
                      <a:pt x="47" y="4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3" name="Oval 848">
                <a:extLst>
                  <a:ext uri="{FF2B5EF4-FFF2-40B4-BE49-F238E27FC236}">
                    <a16:creationId xmlns:a16="http://schemas.microsoft.com/office/drawing/2014/main" id="{56EB9ED1-F970-4378-A035-12791F35C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765"/>
                <a:ext cx="47" cy="4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4" name="Oval 849">
                <a:extLst>
                  <a:ext uri="{FF2B5EF4-FFF2-40B4-BE49-F238E27FC236}">
                    <a16:creationId xmlns:a16="http://schemas.microsoft.com/office/drawing/2014/main" id="{72FC63A9-C9D0-43AE-AB36-BC91FD4B3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2773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5" name="Oval 850">
                <a:extLst>
                  <a:ext uri="{FF2B5EF4-FFF2-40B4-BE49-F238E27FC236}">
                    <a16:creationId xmlns:a16="http://schemas.microsoft.com/office/drawing/2014/main" id="{0C5BD3C4-3899-4B6F-9B98-F2FA7C7C3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5" y="2543"/>
                <a:ext cx="168" cy="11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6" name="Oval 851">
                <a:extLst>
                  <a:ext uri="{FF2B5EF4-FFF2-40B4-BE49-F238E27FC236}">
                    <a16:creationId xmlns:a16="http://schemas.microsoft.com/office/drawing/2014/main" id="{4CB0DF88-3D5B-40E6-B8E3-95C0392A6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5" y="2541"/>
                <a:ext cx="168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7" name="Oval 852">
                <a:extLst>
                  <a:ext uri="{FF2B5EF4-FFF2-40B4-BE49-F238E27FC236}">
                    <a16:creationId xmlns:a16="http://schemas.microsoft.com/office/drawing/2014/main" id="{BFF9652E-33C5-449C-80FF-B8A143B2F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2535"/>
                <a:ext cx="167" cy="11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8" name="Freeform 853">
                <a:extLst>
                  <a:ext uri="{FF2B5EF4-FFF2-40B4-BE49-F238E27FC236}">
                    <a16:creationId xmlns:a16="http://schemas.microsoft.com/office/drawing/2014/main" id="{ED621C9C-A583-49F4-9E2A-B8673C2CF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2549"/>
                <a:ext cx="132" cy="93"/>
              </a:xfrm>
              <a:custGeom>
                <a:avLst/>
                <a:gdLst>
                  <a:gd name="T0" fmla="*/ 590 w 53"/>
                  <a:gd name="T1" fmla="*/ 0 h 35"/>
                  <a:gd name="T2" fmla="*/ 695 w 53"/>
                  <a:gd name="T3" fmla="*/ 226 h 35"/>
                  <a:gd name="T4" fmla="*/ 229 w 53"/>
                  <a:gd name="T5" fmla="*/ 579 h 35"/>
                  <a:gd name="T6" fmla="*/ 0 w 53"/>
                  <a:gd name="T7" fmla="*/ 523 h 35"/>
                  <a:gd name="T8" fmla="*/ 371 w 53"/>
                  <a:gd name="T9" fmla="*/ 656 h 35"/>
                  <a:gd name="T10" fmla="*/ 819 w 53"/>
                  <a:gd name="T11" fmla="*/ 319 h 35"/>
                  <a:gd name="T12" fmla="*/ 590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8" y="0"/>
                    </a:moveTo>
                    <a:cubicBezTo>
                      <a:pt x="42" y="3"/>
                      <a:pt x="45" y="7"/>
                      <a:pt x="45" y="12"/>
                    </a:cubicBezTo>
                    <a:cubicBezTo>
                      <a:pt x="45" y="22"/>
                      <a:pt x="31" y="31"/>
                      <a:pt x="15" y="31"/>
                    </a:cubicBezTo>
                    <a:cubicBezTo>
                      <a:pt x="10" y="31"/>
                      <a:pt x="5" y="30"/>
                      <a:pt x="0" y="28"/>
                    </a:cubicBezTo>
                    <a:cubicBezTo>
                      <a:pt x="6" y="33"/>
                      <a:pt x="14" y="35"/>
                      <a:pt x="24" y="35"/>
                    </a:cubicBezTo>
                    <a:cubicBezTo>
                      <a:pt x="40" y="35"/>
                      <a:pt x="53" y="27"/>
                      <a:pt x="53" y="17"/>
                    </a:cubicBezTo>
                    <a:cubicBezTo>
                      <a:pt x="53" y="10"/>
                      <a:pt x="47" y="3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9" name="Oval 854">
                <a:extLst>
                  <a:ext uri="{FF2B5EF4-FFF2-40B4-BE49-F238E27FC236}">
                    <a16:creationId xmlns:a16="http://schemas.microsoft.com/office/drawing/2014/main" id="{24C13790-761A-44B5-BB39-C84F7F0E1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3" y="2559"/>
                <a:ext cx="47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0" name="Oval 855">
                <a:extLst>
                  <a:ext uri="{FF2B5EF4-FFF2-40B4-BE49-F238E27FC236}">
                    <a16:creationId xmlns:a16="http://schemas.microsoft.com/office/drawing/2014/main" id="{D28669F0-D954-41A8-9266-543BE8DAA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" y="2567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1" name="Oval 856">
                <a:extLst>
                  <a:ext uri="{FF2B5EF4-FFF2-40B4-BE49-F238E27FC236}">
                    <a16:creationId xmlns:a16="http://schemas.microsoft.com/office/drawing/2014/main" id="{B505AEB6-22CA-416E-9879-452979F18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749"/>
                <a:ext cx="125" cy="8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2" name="Oval 857">
                <a:extLst>
                  <a:ext uri="{FF2B5EF4-FFF2-40B4-BE49-F238E27FC236}">
                    <a16:creationId xmlns:a16="http://schemas.microsoft.com/office/drawing/2014/main" id="{5EA89BEF-63C9-4E8A-AD8D-834B5AEF9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1746"/>
                <a:ext cx="12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3" name="Oval 858">
                <a:extLst>
                  <a:ext uri="{FF2B5EF4-FFF2-40B4-BE49-F238E27FC236}">
                    <a16:creationId xmlns:a16="http://schemas.microsoft.com/office/drawing/2014/main" id="{CEB8F0A0-550E-46BC-A96F-FFB930A70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" y="1743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4" name="Freeform 859">
                <a:extLst>
                  <a:ext uri="{FF2B5EF4-FFF2-40B4-BE49-F238E27FC236}">
                    <a16:creationId xmlns:a16="http://schemas.microsoft.com/office/drawing/2014/main" id="{3DE6528D-3276-40A0-A844-D5EB29A43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751"/>
                <a:ext cx="100" cy="72"/>
              </a:xfrm>
              <a:custGeom>
                <a:avLst/>
                <a:gdLst>
                  <a:gd name="T0" fmla="*/ 458 w 40"/>
                  <a:gd name="T1" fmla="*/ 0 h 27"/>
                  <a:gd name="T2" fmla="*/ 520 w 40"/>
                  <a:gd name="T3" fmla="*/ 171 h 27"/>
                  <a:gd name="T4" fmla="*/ 175 w 40"/>
                  <a:gd name="T5" fmla="*/ 435 h 27"/>
                  <a:gd name="T6" fmla="*/ 0 w 40"/>
                  <a:gd name="T7" fmla="*/ 397 h 27"/>
                  <a:gd name="T8" fmla="*/ 283 w 40"/>
                  <a:gd name="T9" fmla="*/ 512 h 27"/>
                  <a:gd name="T10" fmla="*/ 625 w 40"/>
                  <a:gd name="T11" fmla="*/ 248 h 27"/>
                  <a:gd name="T12" fmla="*/ 458 w 40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7">
                    <a:moveTo>
                      <a:pt x="29" y="0"/>
                    </a:moveTo>
                    <a:cubicBezTo>
                      <a:pt x="32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4" y="22"/>
                      <a:pt x="0" y="21"/>
                    </a:cubicBezTo>
                    <a:cubicBezTo>
                      <a:pt x="4" y="24"/>
                      <a:pt x="11" y="27"/>
                      <a:pt x="18" y="27"/>
                    </a:cubicBezTo>
                    <a:cubicBezTo>
                      <a:pt x="30" y="27"/>
                      <a:pt x="40" y="20"/>
                      <a:pt x="40" y="13"/>
                    </a:cubicBezTo>
                    <a:cubicBezTo>
                      <a:pt x="40" y="7"/>
                      <a:pt x="35" y="3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5" name="Oval 860">
                <a:extLst>
                  <a:ext uri="{FF2B5EF4-FFF2-40B4-BE49-F238E27FC236}">
                    <a16:creationId xmlns:a16="http://schemas.microsoft.com/office/drawing/2014/main" id="{0B3AAEC7-5A46-4F5B-8A40-A124394D8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1759"/>
                <a:ext cx="35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6" name="Oval 861">
                <a:extLst>
                  <a:ext uri="{FF2B5EF4-FFF2-40B4-BE49-F238E27FC236}">
                    <a16:creationId xmlns:a16="http://schemas.microsoft.com/office/drawing/2014/main" id="{46F9100D-8C30-4E07-B9B0-F17F2DBBB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3" y="176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7" name="Oval 862">
                <a:extLst>
                  <a:ext uri="{FF2B5EF4-FFF2-40B4-BE49-F238E27FC236}">
                    <a16:creationId xmlns:a16="http://schemas.microsoft.com/office/drawing/2014/main" id="{208CADE4-AEFE-4374-9DDF-0DC06F156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8" y="1511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8" name="Oval 863">
                <a:extLst>
                  <a:ext uri="{FF2B5EF4-FFF2-40B4-BE49-F238E27FC236}">
                    <a16:creationId xmlns:a16="http://schemas.microsoft.com/office/drawing/2014/main" id="{173056A2-E732-4414-A3F1-E5976A965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0" y="1506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9" name="Oval 864">
                <a:extLst>
                  <a:ext uri="{FF2B5EF4-FFF2-40B4-BE49-F238E27FC236}">
                    <a16:creationId xmlns:a16="http://schemas.microsoft.com/office/drawing/2014/main" id="{2D034782-35E1-446B-B4B7-C84B1FB8D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503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0" name="Freeform 865">
                <a:extLst>
                  <a:ext uri="{FF2B5EF4-FFF2-40B4-BE49-F238E27FC236}">
                    <a16:creationId xmlns:a16="http://schemas.microsoft.com/office/drawing/2014/main" id="{9EADCC75-A180-40CF-A0EF-6931DEC48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1514"/>
                <a:ext cx="97" cy="69"/>
              </a:xfrm>
              <a:custGeom>
                <a:avLst/>
                <a:gdLst>
                  <a:gd name="T0" fmla="*/ 433 w 39"/>
                  <a:gd name="T1" fmla="*/ 0 h 26"/>
                  <a:gd name="T2" fmla="*/ 495 w 39"/>
                  <a:gd name="T3" fmla="*/ 170 h 26"/>
                  <a:gd name="T4" fmla="*/ 154 w 39"/>
                  <a:gd name="T5" fmla="*/ 430 h 26"/>
                  <a:gd name="T6" fmla="*/ 0 w 39"/>
                  <a:gd name="T7" fmla="*/ 395 h 26"/>
                  <a:gd name="T8" fmla="*/ 259 w 39"/>
                  <a:gd name="T9" fmla="*/ 486 h 26"/>
                  <a:gd name="T10" fmla="*/ 599 w 39"/>
                  <a:gd name="T11" fmla="*/ 226 h 26"/>
                  <a:gd name="T12" fmla="*/ 433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2" y="6"/>
                      <a:pt x="32" y="9"/>
                    </a:cubicBezTo>
                    <a:cubicBezTo>
                      <a:pt x="32" y="17"/>
                      <a:pt x="23" y="23"/>
                      <a:pt x="10" y="23"/>
                    </a:cubicBezTo>
                    <a:cubicBezTo>
                      <a:pt x="6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29" y="26"/>
                      <a:pt x="39" y="20"/>
                      <a:pt x="39" y="12"/>
                    </a:cubicBezTo>
                    <a:cubicBezTo>
                      <a:pt x="39" y="7"/>
                      <a:pt x="34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1" name="Oval 866">
                <a:extLst>
                  <a:ext uri="{FF2B5EF4-FFF2-40B4-BE49-F238E27FC236}">
                    <a16:creationId xmlns:a16="http://schemas.microsoft.com/office/drawing/2014/main" id="{979FCD8C-1F30-4579-93E0-2624F6AF2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1522"/>
                <a:ext cx="35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2" name="Oval 867">
                <a:extLst>
                  <a:ext uri="{FF2B5EF4-FFF2-40B4-BE49-F238E27FC236}">
                    <a16:creationId xmlns:a16="http://schemas.microsoft.com/office/drawing/2014/main" id="{4491A558-A56D-430B-9666-82E9340D3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1527"/>
                <a:ext cx="15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3" name="Oval 868">
                <a:extLst>
                  <a:ext uri="{FF2B5EF4-FFF2-40B4-BE49-F238E27FC236}">
                    <a16:creationId xmlns:a16="http://schemas.microsoft.com/office/drawing/2014/main" id="{BBD3AD98-8F58-498C-8188-D3C69BC72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0" y="1357"/>
                <a:ext cx="125" cy="8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4" name="Oval 869">
                <a:extLst>
                  <a:ext uri="{FF2B5EF4-FFF2-40B4-BE49-F238E27FC236}">
                    <a16:creationId xmlns:a16="http://schemas.microsoft.com/office/drawing/2014/main" id="{FEB0EB83-31ED-4FA3-B0FA-CD2273C7C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3" y="1351"/>
                <a:ext cx="125" cy="8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5" name="Oval 870">
                <a:extLst>
                  <a:ext uri="{FF2B5EF4-FFF2-40B4-BE49-F238E27FC236}">
                    <a16:creationId xmlns:a16="http://schemas.microsoft.com/office/drawing/2014/main" id="{D2891022-3AF5-4B89-914A-88BFAF706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349"/>
                <a:ext cx="125" cy="8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6" name="Freeform 871">
                <a:extLst>
                  <a:ext uri="{FF2B5EF4-FFF2-40B4-BE49-F238E27FC236}">
                    <a16:creationId xmlns:a16="http://schemas.microsoft.com/office/drawing/2014/main" id="{AE4AC277-67DA-4D0C-8FAA-751DB58DD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1359"/>
                <a:ext cx="100" cy="70"/>
              </a:xfrm>
              <a:custGeom>
                <a:avLst/>
                <a:gdLst>
                  <a:gd name="T0" fmla="*/ 458 w 40"/>
                  <a:gd name="T1" fmla="*/ 0 h 26"/>
                  <a:gd name="T2" fmla="*/ 520 w 40"/>
                  <a:gd name="T3" fmla="*/ 175 h 26"/>
                  <a:gd name="T4" fmla="*/ 175 w 40"/>
                  <a:gd name="T5" fmla="*/ 450 h 26"/>
                  <a:gd name="T6" fmla="*/ 0 w 40"/>
                  <a:gd name="T7" fmla="*/ 412 h 26"/>
                  <a:gd name="T8" fmla="*/ 283 w 40"/>
                  <a:gd name="T9" fmla="*/ 506 h 26"/>
                  <a:gd name="T10" fmla="*/ 625 w 40"/>
                  <a:gd name="T11" fmla="*/ 232 h 26"/>
                  <a:gd name="T12" fmla="*/ 458 w 40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29" y="0"/>
                    </a:moveTo>
                    <a:cubicBezTo>
                      <a:pt x="32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4" y="22"/>
                      <a:pt x="0" y="21"/>
                    </a:cubicBezTo>
                    <a:cubicBezTo>
                      <a:pt x="4" y="24"/>
                      <a:pt x="11" y="26"/>
                      <a:pt x="18" y="26"/>
                    </a:cubicBezTo>
                    <a:cubicBezTo>
                      <a:pt x="30" y="26"/>
                      <a:pt x="40" y="20"/>
                      <a:pt x="40" y="12"/>
                    </a:cubicBezTo>
                    <a:cubicBezTo>
                      <a:pt x="40" y="7"/>
                      <a:pt x="35" y="3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7" name="Oval 872">
                <a:extLst>
                  <a:ext uri="{FF2B5EF4-FFF2-40B4-BE49-F238E27FC236}">
                    <a16:creationId xmlns:a16="http://schemas.microsoft.com/office/drawing/2014/main" id="{D5385B72-5215-46CB-9F35-DBF4F72DF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5" y="1367"/>
                <a:ext cx="35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8" name="Oval 873">
                <a:extLst>
                  <a:ext uri="{FF2B5EF4-FFF2-40B4-BE49-F238E27FC236}">
                    <a16:creationId xmlns:a16="http://schemas.microsoft.com/office/drawing/2014/main" id="{EDE158E2-40EC-4DAD-81D2-807F0B086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373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9" name="Oval 874">
                <a:extLst>
                  <a:ext uri="{FF2B5EF4-FFF2-40B4-BE49-F238E27FC236}">
                    <a16:creationId xmlns:a16="http://schemas.microsoft.com/office/drawing/2014/main" id="{20851917-0F60-4E88-8AF3-6D286AA47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5" y="1463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0" name="Oval 875">
                <a:extLst>
                  <a:ext uri="{FF2B5EF4-FFF2-40B4-BE49-F238E27FC236}">
                    <a16:creationId xmlns:a16="http://schemas.microsoft.com/office/drawing/2014/main" id="{47714663-A198-4538-91C1-7A2540F0B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" y="1458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1" name="Oval 876">
                <a:extLst>
                  <a:ext uri="{FF2B5EF4-FFF2-40B4-BE49-F238E27FC236}">
                    <a16:creationId xmlns:a16="http://schemas.microsoft.com/office/drawing/2014/main" id="{19287EAA-41ED-40BE-9242-40CF5E526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7" y="1455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2" name="Freeform 877">
                <a:extLst>
                  <a:ext uri="{FF2B5EF4-FFF2-40B4-BE49-F238E27FC236}">
                    <a16:creationId xmlns:a16="http://schemas.microsoft.com/office/drawing/2014/main" id="{2C8B16B7-8054-4BD1-8AE9-E912F050E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466"/>
                <a:ext cx="98" cy="69"/>
              </a:xfrm>
              <a:custGeom>
                <a:avLst/>
                <a:gdLst>
                  <a:gd name="T0" fmla="*/ 442 w 39"/>
                  <a:gd name="T1" fmla="*/ 0 h 26"/>
                  <a:gd name="T2" fmla="*/ 525 w 39"/>
                  <a:gd name="T3" fmla="*/ 170 h 26"/>
                  <a:gd name="T4" fmla="*/ 176 w 39"/>
                  <a:gd name="T5" fmla="*/ 409 h 26"/>
                  <a:gd name="T6" fmla="*/ 0 w 39"/>
                  <a:gd name="T7" fmla="*/ 395 h 26"/>
                  <a:gd name="T8" fmla="*/ 271 w 39"/>
                  <a:gd name="T9" fmla="*/ 486 h 26"/>
                  <a:gd name="T10" fmla="*/ 618 w 39"/>
                  <a:gd name="T11" fmla="*/ 226 h 26"/>
                  <a:gd name="T12" fmla="*/ 442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2"/>
                      <a:pt x="33" y="5"/>
                      <a:pt x="33" y="9"/>
                    </a:cubicBezTo>
                    <a:cubicBezTo>
                      <a:pt x="33" y="16"/>
                      <a:pt x="23" y="22"/>
                      <a:pt x="11" y="22"/>
                    </a:cubicBezTo>
                    <a:cubicBezTo>
                      <a:pt x="7" y="22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29" y="26"/>
                      <a:pt x="39" y="20"/>
                      <a:pt x="39" y="12"/>
                    </a:cubicBezTo>
                    <a:cubicBezTo>
                      <a:pt x="39" y="7"/>
                      <a:pt x="35" y="2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3" name="Oval 878">
                <a:extLst>
                  <a:ext uri="{FF2B5EF4-FFF2-40B4-BE49-F238E27FC236}">
                    <a16:creationId xmlns:a16="http://schemas.microsoft.com/office/drawing/2014/main" id="{3B66F6F0-FCAB-45B1-82F6-5FADF8DBB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1474"/>
                <a:ext cx="35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4" name="Oval 879">
                <a:extLst>
                  <a:ext uri="{FF2B5EF4-FFF2-40B4-BE49-F238E27FC236}">
                    <a16:creationId xmlns:a16="http://schemas.microsoft.com/office/drawing/2014/main" id="{DA7FB56A-62C9-4F8B-B3C9-FAE762082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5" y="1479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5" name="Oval 880">
                <a:extLst>
                  <a:ext uri="{FF2B5EF4-FFF2-40B4-BE49-F238E27FC236}">
                    <a16:creationId xmlns:a16="http://schemas.microsoft.com/office/drawing/2014/main" id="{928F561B-8276-4BEA-8D89-BF1ACE860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671"/>
                <a:ext cx="126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6" name="Oval 881">
                <a:extLst>
                  <a:ext uri="{FF2B5EF4-FFF2-40B4-BE49-F238E27FC236}">
                    <a16:creationId xmlns:a16="http://schemas.microsoft.com/office/drawing/2014/main" id="{812F9D67-0216-4E6E-85D4-8ED3C6BC2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0" y="1666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7" name="Oval 882">
                <a:extLst>
                  <a:ext uri="{FF2B5EF4-FFF2-40B4-BE49-F238E27FC236}">
                    <a16:creationId xmlns:a16="http://schemas.microsoft.com/office/drawing/2014/main" id="{A8295680-54EE-4E7D-B132-700C28499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1663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8" name="Freeform 883">
                <a:extLst>
                  <a:ext uri="{FF2B5EF4-FFF2-40B4-BE49-F238E27FC236}">
                    <a16:creationId xmlns:a16="http://schemas.microsoft.com/office/drawing/2014/main" id="{0A1BE3B0-5247-4855-A406-C7451A58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1674"/>
                <a:ext cx="98" cy="69"/>
              </a:xfrm>
              <a:custGeom>
                <a:avLst/>
                <a:gdLst>
                  <a:gd name="T0" fmla="*/ 442 w 39"/>
                  <a:gd name="T1" fmla="*/ 0 h 26"/>
                  <a:gd name="T2" fmla="*/ 525 w 39"/>
                  <a:gd name="T3" fmla="*/ 170 h 26"/>
                  <a:gd name="T4" fmla="*/ 176 w 39"/>
                  <a:gd name="T5" fmla="*/ 430 h 26"/>
                  <a:gd name="T6" fmla="*/ 0 w 39"/>
                  <a:gd name="T7" fmla="*/ 395 h 26"/>
                  <a:gd name="T8" fmla="*/ 271 w 39"/>
                  <a:gd name="T9" fmla="*/ 486 h 26"/>
                  <a:gd name="T10" fmla="*/ 618 w 39"/>
                  <a:gd name="T11" fmla="*/ 226 h 26"/>
                  <a:gd name="T12" fmla="*/ 442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30" y="26"/>
                      <a:pt x="39" y="20"/>
                      <a:pt x="39" y="12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9" name="Oval 884">
                <a:extLst>
                  <a:ext uri="{FF2B5EF4-FFF2-40B4-BE49-F238E27FC236}">
                    <a16:creationId xmlns:a16="http://schemas.microsoft.com/office/drawing/2014/main" id="{BE134F9B-48F5-47FA-8528-F7549DC4A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2" y="1682"/>
                <a:ext cx="33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0" name="Oval 885">
                <a:extLst>
                  <a:ext uri="{FF2B5EF4-FFF2-40B4-BE49-F238E27FC236}">
                    <a16:creationId xmlns:a16="http://schemas.microsoft.com/office/drawing/2014/main" id="{6A372EA5-61EF-45F5-A3D2-7466E240C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1687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1" name="Oval 886">
                <a:extLst>
                  <a:ext uri="{FF2B5EF4-FFF2-40B4-BE49-F238E27FC236}">
                    <a16:creationId xmlns:a16="http://schemas.microsoft.com/office/drawing/2014/main" id="{174A6C10-B69E-45FD-85A6-8DF1F9039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407"/>
                <a:ext cx="125" cy="8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2" name="Oval 887">
                <a:extLst>
                  <a:ext uri="{FF2B5EF4-FFF2-40B4-BE49-F238E27FC236}">
                    <a16:creationId xmlns:a16="http://schemas.microsoft.com/office/drawing/2014/main" id="{6611D56E-1530-4627-B42F-316C456B3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1405"/>
                <a:ext cx="125" cy="8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3" name="Oval 888">
                <a:extLst>
                  <a:ext uri="{FF2B5EF4-FFF2-40B4-BE49-F238E27FC236}">
                    <a16:creationId xmlns:a16="http://schemas.microsoft.com/office/drawing/2014/main" id="{CCD289BF-7136-4289-B909-C1D51ADF7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3" y="1402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4" name="Freeform 889">
                <a:extLst>
                  <a:ext uri="{FF2B5EF4-FFF2-40B4-BE49-F238E27FC236}">
                    <a16:creationId xmlns:a16="http://schemas.microsoft.com/office/drawing/2014/main" id="{74720A20-21D6-4B1E-BC19-501F8F4E4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1410"/>
                <a:ext cx="100" cy="72"/>
              </a:xfrm>
              <a:custGeom>
                <a:avLst/>
                <a:gdLst>
                  <a:gd name="T0" fmla="*/ 438 w 40"/>
                  <a:gd name="T1" fmla="*/ 0 h 27"/>
                  <a:gd name="T2" fmla="*/ 520 w 40"/>
                  <a:gd name="T3" fmla="*/ 171 h 27"/>
                  <a:gd name="T4" fmla="*/ 175 w 40"/>
                  <a:gd name="T5" fmla="*/ 435 h 27"/>
                  <a:gd name="T6" fmla="*/ 0 w 40"/>
                  <a:gd name="T7" fmla="*/ 397 h 27"/>
                  <a:gd name="T8" fmla="*/ 270 w 40"/>
                  <a:gd name="T9" fmla="*/ 512 h 27"/>
                  <a:gd name="T10" fmla="*/ 625 w 40"/>
                  <a:gd name="T11" fmla="*/ 248 h 27"/>
                  <a:gd name="T12" fmla="*/ 438 w 40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7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5"/>
                      <a:pt x="10" y="27"/>
                      <a:pt x="17" y="27"/>
                    </a:cubicBezTo>
                    <a:cubicBezTo>
                      <a:pt x="30" y="27"/>
                      <a:pt x="40" y="20"/>
                      <a:pt x="40" y="13"/>
                    </a:cubicBezTo>
                    <a:cubicBezTo>
                      <a:pt x="40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5" name="Oval 890">
                <a:extLst>
                  <a:ext uri="{FF2B5EF4-FFF2-40B4-BE49-F238E27FC236}">
                    <a16:creationId xmlns:a16="http://schemas.microsoft.com/office/drawing/2014/main" id="{D41AC02D-3F49-4FB1-BCDA-17E169B98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5" y="1418"/>
                <a:ext cx="33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6" name="Oval 891">
                <a:extLst>
                  <a:ext uri="{FF2B5EF4-FFF2-40B4-BE49-F238E27FC236}">
                    <a16:creationId xmlns:a16="http://schemas.microsoft.com/office/drawing/2014/main" id="{3C23193D-1E61-4070-804E-CAF328CD5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42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7" name="Oval 892">
                <a:extLst>
                  <a:ext uri="{FF2B5EF4-FFF2-40B4-BE49-F238E27FC236}">
                    <a16:creationId xmlns:a16="http://schemas.microsoft.com/office/drawing/2014/main" id="{4EE50BA6-134B-48BA-B7E7-4F6AEE9E5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" y="2821"/>
                <a:ext cx="102" cy="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8" name="Oval 893">
                <a:extLst>
                  <a:ext uri="{FF2B5EF4-FFF2-40B4-BE49-F238E27FC236}">
                    <a16:creationId xmlns:a16="http://schemas.microsoft.com/office/drawing/2014/main" id="{0DEBBFA0-993B-4769-B32B-C0C0EBE5B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5" y="2818"/>
                <a:ext cx="103" cy="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9" name="Oval 894">
                <a:extLst>
                  <a:ext uri="{FF2B5EF4-FFF2-40B4-BE49-F238E27FC236}">
                    <a16:creationId xmlns:a16="http://schemas.microsoft.com/office/drawing/2014/main" id="{5F11876C-E21A-49ED-88B1-5C3980A8D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2815"/>
                <a:ext cx="102" cy="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0" name="Freeform 895">
                <a:extLst>
                  <a:ext uri="{FF2B5EF4-FFF2-40B4-BE49-F238E27FC236}">
                    <a16:creationId xmlns:a16="http://schemas.microsoft.com/office/drawing/2014/main" id="{345439F8-1CFA-4D29-99F6-32CBBD631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823"/>
                <a:ext cx="80" cy="59"/>
              </a:xfrm>
              <a:custGeom>
                <a:avLst/>
                <a:gdLst>
                  <a:gd name="T0" fmla="*/ 363 w 32"/>
                  <a:gd name="T1" fmla="*/ 0 h 22"/>
                  <a:gd name="T2" fmla="*/ 425 w 32"/>
                  <a:gd name="T3" fmla="*/ 150 h 22"/>
                  <a:gd name="T4" fmla="*/ 145 w 32"/>
                  <a:gd name="T5" fmla="*/ 367 h 22"/>
                  <a:gd name="T6" fmla="*/ 0 w 32"/>
                  <a:gd name="T7" fmla="*/ 346 h 22"/>
                  <a:gd name="T8" fmla="*/ 220 w 32"/>
                  <a:gd name="T9" fmla="*/ 424 h 22"/>
                  <a:gd name="T10" fmla="*/ 500 w 32"/>
                  <a:gd name="T11" fmla="*/ 193 h 22"/>
                  <a:gd name="T12" fmla="*/ 363 w 32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23" y="0"/>
                    </a:moveTo>
                    <a:cubicBezTo>
                      <a:pt x="25" y="2"/>
                      <a:pt x="27" y="5"/>
                      <a:pt x="27" y="8"/>
                    </a:cubicBezTo>
                    <a:cubicBezTo>
                      <a:pt x="27" y="14"/>
                      <a:pt x="19" y="19"/>
                      <a:pt x="9" y="19"/>
                    </a:cubicBezTo>
                    <a:cubicBezTo>
                      <a:pt x="6" y="19"/>
                      <a:pt x="3" y="18"/>
                      <a:pt x="0" y="18"/>
                    </a:cubicBezTo>
                    <a:cubicBezTo>
                      <a:pt x="3" y="20"/>
                      <a:pt x="8" y="22"/>
                      <a:pt x="14" y="22"/>
                    </a:cubicBezTo>
                    <a:cubicBezTo>
                      <a:pt x="24" y="22"/>
                      <a:pt x="32" y="17"/>
                      <a:pt x="32" y="10"/>
                    </a:cubicBezTo>
                    <a:cubicBezTo>
                      <a:pt x="32" y="6"/>
                      <a:pt x="28" y="2"/>
                      <a:pt x="2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1" name="Oval 896">
                <a:extLst>
                  <a:ext uri="{FF2B5EF4-FFF2-40B4-BE49-F238E27FC236}">
                    <a16:creationId xmlns:a16="http://schemas.microsoft.com/office/drawing/2014/main" id="{14867399-2A65-43A9-85B8-49267522E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2831"/>
                <a:ext cx="28" cy="24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2" name="Oval 897">
                <a:extLst>
                  <a:ext uri="{FF2B5EF4-FFF2-40B4-BE49-F238E27FC236}">
                    <a16:creationId xmlns:a16="http://schemas.microsoft.com/office/drawing/2014/main" id="{A44A046C-3730-4FD5-81E1-2D39D57B3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" y="283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3" name="Oval 898">
                <a:extLst>
                  <a:ext uri="{FF2B5EF4-FFF2-40B4-BE49-F238E27FC236}">
                    <a16:creationId xmlns:a16="http://schemas.microsoft.com/office/drawing/2014/main" id="{2498E8C3-F01D-44AB-B24A-BF4F146AB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" y="1226"/>
                <a:ext cx="93" cy="6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4" name="Oval 899">
                <a:extLst>
                  <a:ext uri="{FF2B5EF4-FFF2-40B4-BE49-F238E27FC236}">
                    <a16:creationId xmlns:a16="http://schemas.microsoft.com/office/drawing/2014/main" id="{D19E31EB-0893-497A-ADCD-5A41CDADF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1223"/>
                <a:ext cx="90" cy="6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5" name="Oval 900">
                <a:extLst>
                  <a:ext uri="{FF2B5EF4-FFF2-40B4-BE49-F238E27FC236}">
                    <a16:creationId xmlns:a16="http://schemas.microsoft.com/office/drawing/2014/main" id="{CAA27D6D-7849-4E43-AD63-DA02A7B74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1221"/>
                <a:ext cx="92" cy="6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6" name="Freeform 901">
                <a:extLst>
                  <a:ext uri="{FF2B5EF4-FFF2-40B4-BE49-F238E27FC236}">
                    <a16:creationId xmlns:a16="http://schemas.microsoft.com/office/drawing/2014/main" id="{A79148F3-DCCE-40A4-9400-76DCD103B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229"/>
                <a:ext cx="72" cy="50"/>
              </a:xfrm>
              <a:custGeom>
                <a:avLst/>
                <a:gdLst>
                  <a:gd name="T0" fmla="*/ 320 w 29"/>
                  <a:gd name="T1" fmla="*/ 0 h 19"/>
                  <a:gd name="T2" fmla="*/ 370 w 29"/>
                  <a:gd name="T3" fmla="*/ 111 h 19"/>
                  <a:gd name="T4" fmla="*/ 124 w 29"/>
                  <a:gd name="T5" fmla="*/ 292 h 19"/>
                  <a:gd name="T6" fmla="*/ 0 w 29"/>
                  <a:gd name="T7" fmla="*/ 271 h 19"/>
                  <a:gd name="T8" fmla="*/ 196 w 29"/>
                  <a:gd name="T9" fmla="*/ 347 h 19"/>
                  <a:gd name="T10" fmla="*/ 444 w 29"/>
                  <a:gd name="T11" fmla="*/ 166 h 19"/>
                  <a:gd name="T12" fmla="*/ 320 w 29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9">
                    <a:moveTo>
                      <a:pt x="21" y="0"/>
                    </a:moveTo>
                    <a:cubicBezTo>
                      <a:pt x="23" y="2"/>
                      <a:pt x="24" y="4"/>
                      <a:pt x="24" y="6"/>
                    </a:cubicBezTo>
                    <a:cubicBezTo>
                      <a:pt x="24" y="12"/>
                      <a:pt x="17" y="16"/>
                      <a:pt x="8" y="16"/>
                    </a:cubicBezTo>
                    <a:cubicBezTo>
                      <a:pt x="5" y="16"/>
                      <a:pt x="2" y="16"/>
                      <a:pt x="0" y="15"/>
                    </a:cubicBezTo>
                    <a:cubicBezTo>
                      <a:pt x="3" y="18"/>
                      <a:pt x="7" y="19"/>
                      <a:pt x="13" y="19"/>
                    </a:cubicBezTo>
                    <a:cubicBezTo>
                      <a:pt x="22" y="19"/>
                      <a:pt x="29" y="14"/>
                      <a:pt x="29" y="9"/>
                    </a:cubicBezTo>
                    <a:cubicBezTo>
                      <a:pt x="29" y="5"/>
                      <a:pt x="25" y="2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7" name="Oval 902">
                <a:extLst>
                  <a:ext uri="{FF2B5EF4-FFF2-40B4-BE49-F238E27FC236}">
                    <a16:creationId xmlns:a16="http://schemas.microsoft.com/office/drawing/2014/main" id="{D3AF464B-AC88-484D-A907-CC0B938BC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1234"/>
                <a:ext cx="25" cy="2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8" name="Oval 903">
                <a:extLst>
                  <a:ext uri="{FF2B5EF4-FFF2-40B4-BE49-F238E27FC236}">
                    <a16:creationId xmlns:a16="http://schemas.microsoft.com/office/drawing/2014/main" id="{188F94D7-8626-4A5B-906C-BB36C18D6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" y="123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9" name="Oval 904">
                <a:extLst>
                  <a:ext uri="{FF2B5EF4-FFF2-40B4-BE49-F238E27FC236}">
                    <a16:creationId xmlns:a16="http://schemas.microsoft.com/office/drawing/2014/main" id="{F32B1CA1-6809-4347-8244-43F3CB8C9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0" y="1135"/>
                <a:ext cx="73" cy="5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0" name="Oval 905">
                <a:extLst>
                  <a:ext uri="{FF2B5EF4-FFF2-40B4-BE49-F238E27FC236}">
                    <a16:creationId xmlns:a16="http://schemas.microsoft.com/office/drawing/2014/main" id="{32F380DD-3C23-47D2-94D3-E6B32ED6A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5" y="1133"/>
                <a:ext cx="73" cy="5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1" name="Oval 906">
                <a:extLst>
                  <a:ext uri="{FF2B5EF4-FFF2-40B4-BE49-F238E27FC236}">
                    <a16:creationId xmlns:a16="http://schemas.microsoft.com/office/drawing/2014/main" id="{BF54AA7B-81DA-425E-8AAF-C6DD1D057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133"/>
                <a:ext cx="73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2" name="Freeform 907">
                <a:extLst>
                  <a:ext uri="{FF2B5EF4-FFF2-40B4-BE49-F238E27FC236}">
                    <a16:creationId xmlns:a16="http://schemas.microsoft.com/office/drawing/2014/main" id="{7E6379F5-A3E1-4676-8011-A19614885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1138"/>
                <a:ext cx="55" cy="40"/>
              </a:xfrm>
              <a:custGeom>
                <a:avLst/>
                <a:gdLst>
                  <a:gd name="T0" fmla="*/ 250 w 22"/>
                  <a:gd name="T1" fmla="*/ 0 h 15"/>
                  <a:gd name="T2" fmla="*/ 300 w 22"/>
                  <a:gd name="T3" fmla="*/ 93 h 15"/>
                  <a:gd name="T4" fmla="*/ 95 w 22"/>
                  <a:gd name="T5" fmla="*/ 248 h 15"/>
                  <a:gd name="T6" fmla="*/ 0 w 22"/>
                  <a:gd name="T7" fmla="*/ 227 h 15"/>
                  <a:gd name="T8" fmla="*/ 158 w 22"/>
                  <a:gd name="T9" fmla="*/ 285 h 15"/>
                  <a:gd name="T10" fmla="*/ 345 w 22"/>
                  <a:gd name="T11" fmla="*/ 136 h 15"/>
                  <a:gd name="T12" fmla="*/ 250 w 2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16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3" y="13"/>
                      <a:pt x="6" y="13"/>
                    </a:cubicBezTo>
                    <a:cubicBezTo>
                      <a:pt x="4" y="13"/>
                      <a:pt x="1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2" y="11"/>
                      <a:pt x="22" y="7"/>
                    </a:cubicBezTo>
                    <a:cubicBezTo>
                      <a:pt x="22" y="4"/>
                      <a:pt x="20" y="1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3" name="Oval 908">
                <a:extLst>
                  <a:ext uri="{FF2B5EF4-FFF2-40B4-BE49-F238E27FC236}">
                    <a16:creationId xmlns:a16="http://schemas.microsoft.com/office/drawing/2014/main" id="{83E8036C-B77B-4DDC-B23C-71A4C98C4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8" y="1143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4" name="Oval 909">
                <a:extLst>
                  <a:ext uri="{FF2B5EF4-FFF2-40B4-BE49-F238E27FC236}">
                    <a16:creationId xmlns:a16="http://schemas.microsoft.com/office/drawing/2014/main" id="{E0B873DA-B068-4FD2-9532-F0B891E5A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3" y="1146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5" name="Oval 910">
                <a:extLst>
                  <a:ext uri="{FF2B5EF4-FFF2-40B4-BE49-F238E27FC236}">
                    <a16:creationId xmlns:a16="http://schemas.microsoft.com/office/drawing/2014/main" id="{8A99A6F2-463E-4C63-9DAE-16CFA9445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8" y="1125"/>
                <a:ext cx="72" cy="5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6" name="Oval 911">
                <a:extLst>
                  <a:ext uri="{FF2B5EF4-FFF2-40B4-BE49-F238E27FC236}">
                    <a16:creationId xmlns:a16="http://schemas.microsoft.com/office/drawing/2014/main" id="{C06ABE2A-6ACE-4467-A993-A6315E50C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1122"/>
                <a:ext cx="72" cy="5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7" name="Oval 912">
                <a:extLst>
                  <a:ext uri="{FF2B5EF4-FFF2-40B4-BE49-F238E27FC236}">
                    <a16:creationId xmlns:a16="http://schemas.microsoft.com/office/drawing/2014/main" id="{B9AB39A0-92FB-4F4F-8A3C-5D7441E7B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8" y="1122"/>
                <a:ext cx="72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8" name="Freeform 913">
                <a:extLst>
                  <a:ext uri="{FF2B5EF4-FFF2-40B4-BE49-F238E27FC236}">
                    <a16:creationId xmlns:a16="http://schemas.microsoft.com/office/drawing/2014/main" id="{801626E2-25EE-4DB2-A71B-8C06F94FD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127"/>
                <a:ext cx="58" cy="40"/>
              </a:xfrm>
              <a:custGeom>
                <a:avLst/>
                <a:gdLst>
                  <a:gd name="T0" fmla="*/ 255 w 23"/>
                  <a:gd name="T1" fmla="*/ 0 h 15"/>
                  <a:gd name="T2" fmla="*/ 305 w 23"/>
                  <a:gd name="T3" fmla="*/ 93 h 15"/>
                  <a:gd name="T4" fmla="*/ 96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5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1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9" name="Oval 914">
                <a:extLst>
                  <a:ext uri="{FF2B5EF4-FFF2-40B4-BE49-F238E27FC236}">
                    <a16:creationId xmlns:a16="http://schemas.microsoft.com/office/drawing/2014/main" id="{0A3461DE-C5C1-48DB-A79D-F1983ED7A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5" y="1133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0" name="Oval 915">
                <a:extLst>
                  <a:ext uri="{FF2B5EF4-FFF2-40B4-BE49-F238E27FC236}">
                    <a16:creationId xmlns:a16="http://schemas.microsoft.com/office/drawing/2014/main" id="{245CF073-F63C-43CF-9C9B-B5476C24C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0" y="113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1" name="Oval 916">
                <a:extLst>
                  <a:ext uri="{FF2B5EF4-FFF2-40B4-BE49-F238E27FC236}">
                    <a16:creationId xmlns:a16="http://schemas.microsoft.com/office/drawing/2014/main" id="{2AE5DC48-A25B-4DE9-83A4-B0BFE05A2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3" y="1170"/>
                <a:ext cx="72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2" name="Oval 917">
                <a:extLst>
                  <a:ext uri="{FF2B5EF4-FFF2-40B4-BE49-F238E27FC236}">
                    <a16:creationId xmlns:a16="http://schemas.microsoft.com/office/drawing/2014/main" id="{0A6E0C87-2138-4972-9BCE-B7C9802E7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1167"/>
                <a:ext cx="72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3" name="Oval 918">
                <a:extLst>
                  <a:ext uri="{FF2B5EF4-FFF2-40B4-BE49-F238E27FC236}">
                    <a16:creationId xmlns:a16="http://schemas.microsoft.com/office/drawing/2014/main" id="{E287E2A1-36AC-40B9-A897-57EB23EE2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1165"/>
                <a:ext cx="72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4" name="Freeform 919">
                <a:extLst>
                  <a:ext uri="{FF2B5EF4-FFF2-40B4-BE49-F238E27FC236}">
                    <a16:creationId xmlns:a16="http://schemas.microsoft.com/office/drawing/2014/main" id="{0F772C2D-BAF9-4E75-91D7-5D87E00FD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170"/>
                <a:ext cx="58" cy="40"/>
              </a:xfrm>
              <a:custGeom>
                <a:avLst/>
                <a:gdLst>
                  <a:gd name="T0" fmla="*/ 255 w 23"/>
                  <a:gd name="T1" fmla="*/ 0 h 15"/>
                  <a:gd name="T2" fmla="*/ 305 w 23"/>
                  <a:gd name="T3" fmla="*/ 93 h 15"/>
                  <a:gd name="T4" fmla="*/ 96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5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5" name="Oval 920">
                <a:extLst>
                  <a:ext uri="{FF2B5EF4-FFF2-40B4-BE49-F238E27FC236}">
                    <a16:creationId xmlns:a16="http://schemas.microsoft.com/office/drawing/2014/main" id="{6D9F4BBC-8D7E-4CC4-91F9-7CEB1801B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3" y="1175"/>
                <a:ext cx="20" cy="1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6" name="Oval 921">
                <a:extLst>
                  <a:ext uri="{FF2B5EF4-FFF2-40B4-BE49-F238E27FC236}">
                    <a16:creationId xmlns:a16="http://schemas.microsoft.com/office/drawing/2014/main" id="{30CDF828-44A2-4439-8A03-98E332DD9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5" y="117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7" name="Oval 922">
                <a:extLst>
                  <a:ext uri="{FF2B5EF4-FFF2-40B4-BE49-F238E27FC236}">
                    <a16:creationId xmlns:a16="http://schemas.microsoft.com/office/drawing/2014/main" id="{CA6A1263-3AC0-4A75-A876-F48951B4D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" y="1269"/>
                <a:ext cx="73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8" name="Oval 923">
                <a:extLst>
                  <a:ext uri="{FF2B5EF4-FFF2-40B4-BE49-F238E27FC236}">
                    <a16:creationId xmlns:a16="http://schemas.microsoft.com/office/drawing/2014/main" id="{108DA770-4CAA-4FA8-88CD-B1D1BA562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" y="1266"/>
                <a:ext cx="73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9" name="Oval 924">
                <a:extLst>
                  <a:ext uri="{FF2B5EF4-FFF2-40B4-BE49-F238E27FC236}">
                    <a16:creationId xmlns:a16="http://schemas.microsoft.com/office/drawing/2014/main" id="{EECA01C0-1F68-45ED-A221-16A81A827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7" y="1263"/>
                <a:ext cx="73" cy="5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70" name="Freeform 925">
                <a:extLst>
                  <a:ext uri="{FF2B5EF4-FFF2-40B4-BE49-F238E27FC236}">
                    <a16:creationId xmlns:a16="http://schemas.microsoft.com/office/drawing/2014/main" id="{64C84CF4-4669-4AFB-A718-54DA7F528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1269"/>
                <a:ext cx="57" cy="40"/>
              </a:xfrm>
              <a:custGeom>
                <a:avLst/>
                <a:gdLst>
                  <a:gd name="T0" fmla="*/ 245 w 23"/>
                  <a:gd name="T1" fmla="*/ 0 h 15"/>
                  <a:gd name="T2" fmla="*/ 287 w 23"/>
                  <a:gd name="T3" fmla="*/ 93 h 15"/>
                  <a:gd name="T4" fmla="*/ 92 w 23"/>
                  <a:gd name="T5" fmla="*/ 248 h 15"/>
                  <a:gd name="T6" fmla="*/ 0 w 23"/>
                  <a:gd name="T7" fmla="*/ 227 h 15"/>
                  <a:gd name="T8" fmla="*/ 154 w 23"/>
                  <a:gd name="T9" fmla="*/ 285 h 15"/>
                  <a:gd name="T10" fmla="*/ 349 w 23"/>
                  <a:gd name="T11" fmla="*/ 136 h 15"/>
                  <a:gd name="T12" fmla="*/ 24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13" name="Oval 926">
              <a:extLst>
                <a:ext uri="{FF2B5EF4-FFF2-40B4-BE49-F238E27FC236}">
                  <a16:creationId xmlns:a16="http://schemas.microsoft.com/office/drawing/2014/main" id="{17A25E97-F96D-4E00-B6E2-F6ADEED7B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274"/>
              <a:ext cx="20" cy="19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14" name="Oval 927">
              <a:extLst>
                <a:ext uri="{FF2B5EF4-FFF2-40B4-BE49-F238E27FC236}">
                  <a16:creationId xmlns:a16="http://schemas.microsoft.com/office/drawing/2014/main" id="{D899D587-E7AD-43E3-ACD3-2FFD555C9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127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15" name="Freeform 928">
              <a:extLst>
                <a:ext uri="{FF2B5EF4-FFF2-40B4-BE49-F238E27FC236}">
                  <a16:creationId xmlns:a16="http://schemas.microsoft.com/office/drawing/2014/main" id="{7787B758-AA88-4A94-8C51-0E5B3439F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954"/>
              <a:ext cx="133" cy="176"/>
            </a:xfrm>
            <a:custGeom>
              <a:avLst/>
              <a:gdLst>
                <a:gd name="T0" fmla="*/ 63 w 53"/>
                <a:gd name="T1" fmla="*/ 1251 h 66"/>
                <a:gd name="T2" fmla="*/ 50 w 53"/>
                <a:gd name="T3" fmla="*/ 739 h 66"/>
                <a:gd name="T4" fmla="*/ 50 w 53"/>
                <a:gd name="T5" fmla="*/ 285 h 66"/>
                <a:gd name="T6" fmla="*/ 838 w 53"/>
                <a:gd name="T7" fmla="*/ 171 h 66"/>
                <a:gd name="T8" fmla="*/ 221 w 53"/>
                <a:gd name="T9" fmla="*/ 341 h 66"/>
                <a:gd name="T10" fmla="*/ 113 w 53"/>
                <a:gd name="T11" fmla="*/ 116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6">
                  <a:moveTo>
                    <a:pt x="4" y="66"/>
                  </a:moveTo>
                  <a:cubicBezTo>
                    <a:pt x="3" y="57"/>
                    <a:pt x="4" y="48"/>
                    <a:pt x="3" y="39"/>
                  </a:cubicBezTo>
                  <a:cubicBezTo>
                    <a:pt x="3" y="32"/>
                    <a:pt x="0" y="21"/>
                    <a:pt x="3" y="15"/>
                  </a:cubicBezTo>
                  <a:cubicBezTo>
                    <a:pt x="11" y="0"/>
                    <a:pt x="41" y="6"/>
                    <a:pt x="53" y="9"/>
                  </a:cubicBezTo>
                  <a:cubicBezTo>
                    <a:pt x="44" y="9"/>
                    <a:pt x="21" y="8"/>
                    <a:pt x="14" y="18"/>
                  </a:cubicBezTo>
                  <a:cubicBezTo>
                    <a:pt x="6" y="30"/>
                    <a:pt x="14" y="49"/>
                    <a:pt x="7" y="6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6" name="Freeform 929">
              <a:extLst>
                <a:ext uri="{FF2B5EF4-FFF2-40B4-BE49-F238E27FC236}">
                  <a16:creationId xmlns:a16="http://schemas.microsoft.com/office/drawing/2014/main" id="{7E6E438E-E246-453A-AC41-A9304E5B7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3" y="2959"/>
              <a:ext cx="50" cy="142"/>
            </a:xfrm>
            <a:custGeom>
              <a:avLst/>
              <a:gdLst>
                <a:gd name="T0" fmla="*/ 313 w 20"/>
                <a:gd name="T1" fmla="*/ 0 h 53"/>
                <a:gd name="T2" fmla="*/ 83 w 20"/>
                <a:gd name="T3" fmla="*/ 1018 h 53"/>
                <a:gd name="T4" fmla="*/ 175 w 20"/>
                <a:gd name="T5" fmla="*/ 388 h 53"/>
                <a:gd name="T6" fmla="*/ 300 w 20"/>
                <a:gd name="T7" fmla="*/ 2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3">
                  <a:moveTo>
                    <a:pt x="20" y="0"/>
                  </a:moveTo>
                  <a:cubicBezTo>
                    <a:pt x="1" y="1"/>
                    <a:pt x="0" y="39"/>
                    <a:pt x="5" y="53"/>
                  </a:cubicBezTo>
                  <a:cubicBezTo>
                    <a:pt x="4" y="41"/>
                    <a:pt x="7" y="31"/>
                    <a:pt x="11" y="20"/>
                  </a:cubicBezTo>
                  <a:cubicBezTo>
                    <a:pt x="13" y="15"/>
                    <a:pt x="14" y="4"/>
                    <a:pt x="19" y="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7" name="Freeform 930">
              <a:extLst>
                <a:ext uri="{FF2B5EF4-FFF2-40B4-BE49-F238E27FC236}">
                  <a16:creationId xmlns:a16="http://schemas.microsoft.com/office/drawing/2014/main" id="{3EBA2D1E-5345-449B-B209-E6470FBCA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935"/>
              <a:ext cx="218" cy="299"/>
            </a:xfrm>
            <a:custGeom>
              <a:avLst/>
              <a:gdLst>
                <a:gd name="T0" fmla="*/ 125 w 87"/>
                <a:gd name="T1" fmla="*/ 2130 h 112"/>
                <a:gd name="T2" fmla="*/ 125 w 87"/>
                <a:gd name="T3" fmla="*/ 1105 h 112"/>
                <a:gd name="T4" fmla="*/ 63 w 87"/>
                <a:gd name="T5" fmla="*/ 400 h 112"/>
                <a:gd name="T6" fmla="*/ 534 w 87"/>
                <a:gd name="T7" fmla="*/ 136 h 112"/>
                <a:gd name="T8" fmla="*/ 1368 w 87"/>
                <a:gd name="T9" fmla="*/ 150 h 112"/>
                <a:gd name="T10" fmla="*/ 301 w 87"/>
                <a:gd name="T11" fmla="*/ 550 h 112"/>
                <a:gd name="T12" fmla="*/ 271 w 87"/>
                <a:gd name="T13" fmla="*/ 1241 h 112"/>
                <a:gd name="T14" fmla="*/ 158 w 87"/>
                <a:gd name="T15" fmla="*/ 2109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112">
                  <a:moveTo>
                    <a:pt x="8" y="112"/>
                  </a:moveTo>
                  <a:cubicBezTo>
                    <a:pt x="10" y="99"/>
                    <a:pt x="10" y="71"/>
                    <a:pt x="8" y="58"/>
                  </a:cubicBezTo>
                  <a:cubicBezTo>
                    <a:pt x="6" y="47"/>
                    <a:pt x="0" y="31"/>
                    <a:pt x="4" y="21"/>
                  </a:cubicBezTo>
                  <a:cubicBezTo>
                    <a:pt x="9" y="9"/>
                    <a:pt x="24" y="8"/>
                    <a:pt x="34" y="7"/>
                  </a:cubicBezTo>
                  <a:cubicBezTo>
                    <a:pt x="47" y="5"/>
                    <a:pt x="76" y="0"/>
                    <a:pt x="87" y="8"/>
                  </a:cubicBezTo>
                  <a:cubicBezTo>
                    <a:pt x="68" y="7"/>
                    <a:pt x="26" y="8"/>
                    <a:pt x="19" y="29"/>
                  </a:cubicBezTo>
                  <a:cubicBezTo>
                    <a:pt x="15" y="39"/>
                    <a:pt x="16" y="55"/>
                    <a:pt x="17" y="65"/>
                  </a:cubicBezTo>
                  <a:cubicBezTo>
                    <a:pt x="19" y="77"/>
                    <a:pt x="14" y="100"/>
                    <a:pt x="10" y="11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8" name="Freeform 931">
              <a:extLst>
                <a:ext uri="{FF2B5EF4-FFF2-40B4-BE49-F238E27FC236}">
                  <a16:creationId xmlns:a16="http://schemas.microsoft.com/office/drawing/2014/main" id="{F65281DB-CE06-456E-B49B-3CDBA9D58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941"/>
              <a:ext cx="257" cy="189"/>
            </a:xfrm>
            <a:custGeom>
              <a:avLst/>
              <a:gdLst>
                <a:gd name="T0" fmla="*/ 137 w 103"/>
                <a:gd name="T1" fmla="*/ 1339 h 71"/>
                <a:gd name="T2" fmla="*/ 387 w 103"/>
                <a:gd name="T3" fmla="*/ 170 h 71"/>
                <a:gd name="T4" fmla="*/ 1599 w 103"/>
                <a:gd name="T5" fmla="*/ 303 h 71"/>
                <a:gd name="T6" fmla="*/ 1070 w 103"/>
                <a:gd name="T7" fmla="*/ 341 h 71"/>
                <a:gd name="T8" fmla="*/ 561 w 103"/>
                <a:gd name="T9" fmla="*/ 362 h 71"/>
                <a:gd name="T10" fmla="*/ 137 w 103"/>
                <a:gd name="T11" fmla="*/ 1318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71">
                  <a:moveTo>
                    <a:pt x="9" y="71"/>
                  </a:moveTo>
                  <a:cubicBezTo>
                    <a:pt x="14" y="51"/>
                    <a:pt x="0" y="17"/>
                    <a:pt x="25" y="9"/>
                  </a:cubicBezTo>
                  <a:cubicBezTo>
                    <a:pt x="50" y="0"/>
                    <a:pt x="77" y="18"/>
                    <a:pt x="103" y="16"/>
                  </a:cubicBezTo>
                  <a:cubicBezTo>
                    <a:pt x="91" y="19"/>
                    <a:pt x="81" y="19"/>
                    <a:pt x="69" y="18"/>
                  </a:cubicBezTo>
                  <a:cubicBezTo>
                    <a:pt x="58" y="17"/>
                    <a:pt x="46" y="14"/>
                    <a:pt x="36" y="19"/>
                  </a:cubicBezTo>
                  <a:cubicBezTo>
                    <a:pt x="14" y="31"/>
                    <a:pt x="19" y="51"/>
                    <a:pt x="9" y="7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9" name="Freeform 932">
              <a:extLst>
                <a:ext uri="{FF2B5EF4-FFF2-40B4-BE49-F238E27FC236}">
                  <a16:creationId xmlns:a16="http://schemas.microsoft.com/office/drawing/2014/main" id="{A64B586F-4976-4969-8D7F-F4DD7E5A1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122"/>
              <a:ext cx="172" cy="243"/>
            </a:xfrm>
            <a:custGeom>
              <a:avLst/>
              <a:gdLst>
                <a:gd name="T0" fmla="*/ 0 w 69"/>
                <a:gd name="T1" fmla="*/ 1640 h 91"/>
                <a:gd name="T2" fmla="*/ 778 w 69"/>
                <a:gd name="T3" fmla="*/ 1584 h 91"/>
                <a:gd name="T4" fmla="*/ 1057 w 69"/>
                <a:gd name="T5" fmla="*/ 1028 h 91"/>
                <a:gd name="T6" fmla="*/ 1057 w 69"/>
                <a:gd name="T7" fmla="*/ 0 h 91"/>
                <a:gd name="T8" fmla="*/ 666 w 69"/>
                <a:gd name="T9" fmla="*/ 1503 h 91"/>
                <a:gd name="T10" fmla="*/ 0 w 69"/>
                <a:gd name="T11" fmla="*/ 164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91">
                  <a:moveTo>
                    <a:pt x="0" y="86"/>
                  </a:moveTo>
                  <a:cubicBezTo>
                    <a:pt x="15" y="90"/>
                    <a:pt x="35" y="91"/>
                    <a:pt x="50" y="83"/>
                  </a:cubicBezTo>
                  <a:cubicBezTo>
                    <a:pt x="64" y="76"/>
                    <a:pt x="67" y="69"/>
                    <a:pt x="68" y="54"/>
                  </a:cubicBezTo>
                  <a:cubicBezTo>
                    <a:pt x="68" y="40"/>
                    <a:pt x="68" y="6"/>
                    <a:pt x="68" y="0"/>
                  </a:cubicBezTo>
                  <a:cubicBezTo>
                    <a:pt x="68" y="13"/>
                    <a:pt x="69" y="63"/>
                    <a:pt x="43" y="79"/>
                  </a:cubicBezTo>
                  <a:cubicBezTo>
                    <a:pt x="28" y="87"/>
                    <a:pt x="3" y="86"/>
                    <a:pt x="0" y="86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0" name="Freeform 933">
              <a:extLst>
                <a:ext uri="{FF2B5EF4-FFF2-40B4-BE49-F238E27FC236}">
                  <a16:creationId xmlns:a16="http://schemas.microsoft.com/office/drawing/2014/main" id="{B498FCAE-CF26-4B39-861E-6C9A133C7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559"/>
              <a:ext cx="443" cy="275"/>
            </a:xfrm>
            <a:custGeom>
              <a:avLst/>
              <a:gdLst>
                <a:gd name="T0" fmla="*/ 0 w 177"/>
                <a:gd name="T1" fmla="*/ 1960 h 103"/>
                <a:gd name="T2" fmla="*/ 1064 w 177"/>
                <a:gd name="T3" fmla="*/ 1447 h 103"/>
                <a:gd name="T4" fmla="*/ 2463 w 177"/>
                <a:gd name="T5" fmla="*/ 777 h 103"/>
                <a:gd name="T6" fmla="*/ 2630 w 177"/>
                <a:gd name="T7" fmla="*/ 363 h 103"/>
                <a:gd name="T8" fmla="*/ 1992 w 177"/>
                <a:gd name="T9" fmla="*/ 0 h 103"/>
                <a:gd name="T10" fmla="*/ 2225 w 177"/>
                <a:gd name="T11" fmla="*/ 435 h 103"/>
                <a:gd name="T12" fmla="*/ 1221 w 177"/>
                <a:gd name="T13" fmla="*/ 1068 h 103"/>
                <a:gd name="T14" fmla="*/ 0 w 177"/>
                <a:gd name="T15" fmla="*/ 1960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7" h="103">
                  <a:moveTo>
                    <a:pt x="0" y="103"/>
                  </a:moveTo>
                  <a:cubicBezTo>
                    <a:pt x="21" y="91"/>
                    <a:pt x="33" y="87"/>
                    <a:pt x="68" y="76"/>
                  </a:cubicBezTo>
                  <a:cubicBezTo>
                    <a:pt x="104" y="65"/>
                    <a:pt x="137" y="47"/>
                    <a:pt x="157" y="41"/>
                  </a:cubicBezTo>
                  <a:cubicBezTo>
                    <a:pt x="177" y="35"/>
                    <a:pt x="177" y="27"/>
                    <a:pt x="168" y="19"/>
                  </a:cubicBezTo>
                  <a:cubicBezTo>
                    <a:pt x="160" y="11"/>
                    <a:pt x="135" y="4"/>
                    <a:pt x="127" y="0"/>
                  </a:cubicBezTo>
                  <a:cubicBezTo>
                    <a:pt x="138" y="4"/>
                    <a:pt x="156" y="7"/>
                    <a:pt x="142" y="23"/>
                  </a:cubicBezTo>
                  <a:cubicBezTo>
                    <a:pt x="129" y="39"/>
                    <a:pt x="106" y="44"/>
                    <a:pt x="78" y="56"/>
                  </a:cubicBezTo>
                  <a:cubicBezTo>
                    <a:pt x="51" y="68"/>
                    <a:pt x="10" y="97"/>
                    <a:pt x="0" y="103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1" name="Freeform 934">
              <a:extLst>
                <a:ext uri="{FF2B5EF4-FFF2-40B4-BE49-F238E27FC236}">
                  <a16:creationId xmlns:a16="http://schemas.microsoft.com/office/drawing/2014/main" id="{85FB1B00-40DB-4B93-9EE1-ACD5C6079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2674"/>
              <a:ext cx="572" cy="187"/>
            </a:xfrm>
            <a:custGeom>
              <a:avLst/>
              <a:gdLst>
                <a:gd name="T0" fmla="*/ 0 w 229"/>
                <a:gd name="T1" fmla="*/ 321 h 70"/>
                <a:gd name="T2" fmla="*/ 1229 w 229"/>
                <a:gd name="T3" fmla="*/ 1277 h 70"/>
                <a:gd name="T4" fmla="*/ 2278 w 229"/>
                <a:gd name="T5" fmla="*/ 879 h 70"/>
                <a:gd name="T6" fmla="*/ 3400 w 229"/>
                <a:gd name="T7" fmla="*/ 363 h 70"/>
                <a:gd name="T8" fmla="*/ 3150 w 229"/>
                <a:gd name="T9" fmla="*/ 0 h 70"/>
                <a:gd name="T10" fmla="*/ 3007 w 229"/>
                <a:gd name="T11" fmla="*/ 227 h 70"/>
                <a:gd name="T12" fmla="*/ 1883 w 229"/>
                <a:gd name="T13" fmla="*/ 628 h 70"/>
                <a:gd name="T14" fmla="*/ 874 w 229"/>
                <a:gd name="T15" fmla="*/ 842 h 70"/>
                <a:gd name="T16" fmla="*/ 0 w 229"/>
                <a:gd name="T17" fmla="*/ 321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70">
                  <a:moveTo>
                    <a:pt x="0" y="17"/>
                  </a:moveTo>
                  <a:cubicBezTo>
                    <a:pt x="27" y="34"/>
                    <a:pt x="63" y="64"/>
                    <a:pt x="79" y="67"/>
                  </a:cubicBezTo>
                  <a:cubicBezTo>
                    <a:pt x="95" y="70"/>
                    <a:pt x="121" y="53"/>
                    <a:pt x="146" y="46"/>
                  </a:cubicBezTo>
                  <a:cubicBezTo>
                    <a:pt x="170" y="38"/>
                    <a:pt x="193" y="17"/>
                    <a:pt x="218" y="19"/>
                  </a:cubicBezTo>
                  <a:cubicBezTo>
                    <a:pt x="229" y="19"/>
                    <a:pt x="225" y="7"/>
                    <a:pt x="202" y="0"/>
                  </a:cubicBezTo>
                  <a:cubicBezTo>
                    <a:pt x="208" y="5"/>
                    <a:pt x="214" y="10"/>
                    <a:pt x="193" y="12"/>
                  </a:cubicBezTo>
                  <a:cubicBezTo>
                    <a:pt x="173" y="14"/>
                    <a:pt x="146" y="17"/>
                    <a:pt x="121" y="33"/>
                  </a:cubicBezTo>
                  <a:cubicBezTo>
                    <a:pt x="96" y="50"/>
                    <a:pt x="77" y="49"/>
                    <a:pt x="56" y="44"/>
                  </a:cubicBezTo>
                  <a:cubicBezTo>
                    <a:pt x="35" y="39"/>
                    <a:pt x="6" y="17"/>
                    <a:pt x="0" y="17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Freeform 935">
              <a:extLst>
                <a:ext uri="{FF2B5EF4-FFF2-40B4-BE49-F238E27FC236}">
                  <a16:creationId xmlns:a16="http://schemas.microsoft.com/office/drawing/2014/main" id="{04AFE30F-C3FC-4050-A7C1-9F56A196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895"/>
              <a:ext cx="435" cy="51"/>
            </a:xfrm>
            <a:custGeom>
              <a:avLst/>
              <a:gdLst>
                <a:gd name="T0" fmla="*/ 0 w 174"/>
                <a:gd name="T1" fmla="*/ 56 h 19"/>
                <a:gd name="T2" fmla="*/ 675 w 174"/>
                <a:gd name="T3" fmla="*/ 274 h 19"/>
                <a:gd name="T4" fmla="*/ 1238 w 174"/>
                <a:gd name="T5" fmla="*/ 193 h 19"/>
                <a:gd name="T6" fmla="*/ 1970 w 174"/>
                <a:gd name="T7" fmla="*/ 217 h 19"/>
                <a:gd name="T8" fmla="*/ 2363 w 174"/>
                <a:gd name="T9" fmla="*/ 252 h 19"/>
                <a:gd name="T10" fmla="*/ 2720 w 174"/>
                <a:gd name="T11" fmla="*/ 193 h 19"/>
                <a:gd name="T12" fmla="*/ 2220 w 174"/>
                <a:gd name="T13" fmla="*/ 94 h 19"/>
                <a:gd name="T14" fmla="*/ 1395 w 174"/>
                <a:gd name="T15" fmla="*/ 56 h 19"/>
                <a:gd name="T16" fmla="*/ 833 w 174"/>
                <a:gd name="T17" fmla="*/ 172 h 19"/>
                <a:gd name="T18" fmla="*/ 0 w 174"/>
                <a:gd name="T19" fmla="*/ 56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4" h="19">
                  <a:moveTo>
                    <a:pt x="0" y="3"/>
                  </a:moveTo>
                  <a:cubicBezTo>
                    <a:pt x="18" y="3"/>
                    <a:pt x="29" y="10"/>
                    <a:pt x="43" y="14"/>
                  </a:cubicBezTo>
                  <a:cubicBezTo>
                    <a:pt x="57" y="18"/>
                    <a:pt x="60" y="13"/>
                    <a:pt x="79" y="10"/>
                  </a:cubicBezTo>
                  <a:cubicBezTo>
                    <a:pt x="97" y="7"/>
                    <a:pt x="111" y="8"/>
                    <a:pt x="126" y="11"/>
                  </a:cubicBezTo>
                  <a:cubicBezTo>
                    <a:pt x="140" y="15"/>
                    <a:pt x="136" y="19"/>
                    <a:pt x="151" y="13"/>
                  </a:cubicBezTo>
                  <a:cubicBezTo>
                    <a:pt x="166" y="6"/>
                    <a:pt x="174" y="10"/>
                    <a:pt x="174" y="10"/>
                  </a:cubicBezTo>
                  <a:cubicBezTo>
                    <a:pt x="162" y="5"/>
                    <a:pt x="152" y="4"/>
                    <a:pt x="142" y="5"/>
                  </a:cubicBezTo>
                  <a:cubicBezTo>
                    <a:pt x="132" y="5"/>
                    <a:pt x="108" y="0"/>
                    <a:pt x="89" y="3"/>
                  </a:cubicBezTo>
                  <a:cubicBezTo>
                    <a:pt x="71" y="6"/>
                    <a:pt x="68" y="9"/>
                    <a:pt x="53" y="9"/>
                  </a:cubicBezTo>
                  <a:cubicBezTo>
                    <a:pt x="39" y="9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Freeform 936">
              <a:extLst>
                <a:ext uri="{FF2B5EF4-FFF2-40B4-BE49-F238E27FC236}">
                  <a16:creationId xmlns:a16="http://schemas.microsoft.com/office/drawing/2014/main" id="{0748AC4B-B0CA-405E-92C4-53E0CF6AB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442"/>
              <a:ext cx="625" cy="88"/>
            </a:xfrm>
            <a:custGeom>
              <a:avLst/>
              <a:gdLst>
                <a:gd name="T0" fmla="*/ 0 w 250"/>
                <a:gd name="T1" fmla="*/ 627 h 33"/>
                <a:gd name="T2" fmla="*/ 1925 w 250"/>
                <a:gd name="T3" fmla="*/ 285 h 33"/>
                <a:gd name="T4" fmla="*/ 2875 w 250"/>
                <a:gd name="T5" fmla="*/ 456 h 33"/>
                <a:gd name="T6" fmla="*/ 3908 w 250"/>
                <a:gd name="T7" fmla="*/ 35 h 33"/>
                <a:gd name="T8" fmla="*/ 3188 w 250"/>
                <a:gd name="T9" fmla="*/ 171 h 33"/>
                <a:gd name="T10" fmla="*/ 1675 w 250"/>
                <a:gd name="T11" fmla="*/ 115 h 33"/>
                <a:gd name="T12" fmla="*/ 0 w 250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33">
                  <a:moveTo>
                    <a:pt x="0" y="33"/>
                  </a:moveTo>
                  <a:cubicBezTo>
                    <a:pt x="34" y="24"/>
                    <a:pt x="101" y="14"/>
                    <a:pt x="123" y="15"/>
                  </a:cubicBezTo>
                  <a:cubicBezTo>
                    <a:pt x="146" y="16"/>
                    <a:pt x="173" y="24"/>
                    <a:pt x="184" y="24"/>
                  </a:cubicBezTo>
                  <a:cubicBezTo>
                    <a:pt x="195" y="23"/>
                    <a:pt x="229" y="9"/>
                    <a:pt x="250" y="2"/>
                  </a:cubicBezTo>
                  <a:cubicBezTo>
                    <a:pt x="230" y="3"/>
                    <a:pt x="227" y="5"/>
                    <a:pt x="204" y="9"/>
                  </a:cubicBezTo>
                  <a:cubicBezTo>
                    <a:pt x="182" y="14"/>
                    <a:pt x="157" y="0"/>
                    <a:pt x="107" y="6"/>
                  </a:cubicBezTo>
                  <a:cubicBezTo>
                    <a:pt x="57" y="11"/>
                    <a:pt x="20" y="20"/>
                    <a:pt x="0" y="33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Freeform 937">
              <a:extLst>
                <a:ext uri="{FF2B5EF4-FFF2-40B4-BE49-F238E27FC236}">
                  <a16:creationId xmlns:a16="http://schemas.microsoft.com/office/drawing/2014/main" id="{4B80B412-0595-4B23-9AA2-958912B42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157"/>
              <a:ext cx="575" cy="266"/>
            </a:xfrm>
            <a:custGeom>
              <a:avLst/>
              <a:gdLst>
                <a:gd name="T0" fmla="*/ 0 w 230"/>
                <a:gd name="T1" fmla="*/ 567 h 100"/>
                <a:gd name="T2" fmla="*/ 1345 w 230"/>
                <a:gd name="T3" fmla="*/ 1279 h 100"/>
                <a:gd name="T4" fmla="*/ 2313 w 230"/>
                <a:gd name="T5" fmla="*/ 1769 h 100"/>
                <a:gd name="T6" fmla="*/ 3438 w 230"/>
                <a:gd name="T7" fmla="*/ 1466 h 100"/>
                <a:gd name="T8" fmla="*/ 2925 w 230"/>
                <a:gd name="T9" fmla="*/ 827 h 100"/>
                <a:gd name="T10" fmla="*/ 2300 w 230"/>
                <a:gd name="T11" fmla="*/ 0 h 100"/>
                <a:gd name="T12" fmla="*/ 2675 w 230"/>
                <a:gd name="T13" fmla="*/ 849 h 100"/>
                <a:gd name="T14" fmla="*/ 2113 w 230"/>
                <a:gd name="T15" fmla="*/ 1428 h 100"/>
                <a:gd name="T16" fmla="*/ 0 w 230"/>
                <a:gd name="T17" fmla="*/ 567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0" h="100">
                  <a:moveTo>
                    <a:pt x="0" y="30"/>
                  </a:moveTo>
                  <a:cubicBezTo>
                    <a:pt x="27" y="37"/>
                    <a:pt x="53" y="50"/>
                    <a:pt x="86" y="68"/>
                  </a:cubicBezTo>
                  <a:cubicBezTo>
                    <a:pt x="119" y="86"/>
                    <a:pt x="124" y="100"/>
                    <a:pt x="148" y="94"/>
                  </a:cubicBezTo>
                  <a:cubicBezTo>
                    <a:pt x="172" y="89"/>
                    <a:pt x="209" y="82"/>
                    <a:pt x="220" y="78"/>
                  </a:cubicBezTo>
                  <a:cubicBezTo>
                    <a:pt x="230" y="75"/>
                    <a:pt x="208" y="68"/>
                    <a:pt x="187" y="44"/>
                  </a:cubicBezTo>
                  <a:cubicBezTo>
                    <a:pt x="166" y="20"/>
                    <a:pt x="147" y="0"/>
                    <a:pt x="147" y="0"/>
                  </a:cubicBezTo>
                  <a:cubicBezTo>
                    <a:pt x="157" y="15"/>
                    <a:pt x="163" y="33"/>
                    <a:pt x="171" y="45"/>
                  </a:cubicBezTo>
                  <a:cubicBezTo>
                    <a:pt x="179" y="57"/>
                    <a:pt x="154" y="73"/>
                    <a:pt x="135" y="76"/>
                  </a:cubicBezTo>
                  <a:cubicBezTo>
                    <a:pt x="117" y="79"/>
                    <a:pt x="71" y="39"/>
                    <a:pt x="0" y="3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938">
              <a:extLst>
                <a:ext uri="{FF2B5EF4-FFF2-40B4-BE49-F238E27FC236}">
                  <a16:creationId xmlns:a16="http://schemas.microsoft.com/office/drawing/2014/main" id="{027FB6FA-BC78-4F91-8032-1A0B769AA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823"/>
              <a:ext cx="522" cy="123"/>
            </a:xfrm>
            <a:custGeom>
              <a:avLst/>
              <a:gdLst>
                <a:gd name="T0" fmla="*/ 0 w 209"/>
                <a:gd name="T1" fmla="*/ 0 h 46"/>
                <a:gd name="T2" fmla="*/ 1808 w 209"/>
                <a:gd name="T3" fmla="*/ 858 h 46"/>
                <a:gd name="T4" fmla="*/ 3257 w 209"/>
                <a:gd name="T5" fmla="*/ 500 h 46"/>
                <a:gd name="T6" fmla="*/ 1466 w 209"/>
                <a:gd name="T7" fmla="*/ 559 h 46"/>
                <a:gd name="T8" fmla="*/ 0 w 209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46">
                  <a:moveTo>
                    <a:pt x="0" y="0"/>
                  </a:moveTo>
                  <a:cubicBezTo>
                    <a:pt x="21" y="14"/>
                    <a:pt x="92" y="46"/>
                    <a:pt x="116" y="45"/>
                  </a:cubicBezTo>
                  <a:cubicBezTo>
                    <a:pt x="140" y="43"/>
                    <a:pt x="201" y="30"/>
                    <a:pt x="209" y="26"/>
                  </a:cubicBezTo>
                  <a:cubicBezTo>
                    <a:pt x="184" y="31"/>
                    <a:pt x="125" y="37"/>
                    <a:pt x="94" y="29"/>
                  </a:cubicBezTo>
                  <a:cubicBezTo>
                    <a:pt x="63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939">
              <a:extLst>
                <a:ext uri="{FF2B5EF4-FFF2-40B4-BE49-F238E27FC236}">
                  <a16:creationId xmlns:a16="http://schemas.microsoft.com/office/drawing/2014/main" id="{6A06F7A5-8BCE-49AE-A84E-5F0C49DBC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890"/>
              <a:ext cx="775" cy="200"/>
            </a:xfrm>
            <a:custGeom>
              <a:avLst/>
              <a:gdLst>
                <a:gd name="T0" fmla="*/ 0 w 310"/>
                <a:gd name="T1" fmla="*/ 819 h 75"/>
                <a:gd name="T2" fmla="*/ 1938 w 310"/>
                <a:gd name="T3" fmla="*/ 1309 h 75"/>
                <a:gd name="T4" fmla="*/ 4583 w 310"/>
                <a:gd name="T5" fmla="*/ 533 h 75"/>
                <a:gd name="T6" fmla="*/ 4125 w 310"/>
                <a:gd name="T7" fmla="*/ 0 h 75"/>
                <a:gd name="T8" fmla="*/ 4033 w 310"/>
                <a:gd name="T9" fmla="*/ 435 h 75"/>
                <a:gd name="T10" fmla="*/ 1925 w 310"/>
                <a:gd name="T11" fmla="*/ 1059 h 75"/>
                <a:gd name="T12" fmla="*/ 0 w 310"/>
                <a:gd name="T13" fmla="*/ 819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0" h="75">
                  <a:moveTo>
                    <a:pt x="0" y="43"/>
                  </a:moveTo>
                  <a:cubicBezTo>
                    <a:pt x="42" y="58"/>
                    <a:pt x="66" y="75"/>
                    <a:pt x="124" y="69"/>
                  </a:cubicBezTo>
                  <a:cubicBezTo>
                    <a:pt x="181" y="62"/>
                    <a:pt x="275" y="36"/>
                    <a:pt x="293" y="28"/>
                  </a:cubicBezTo>
                  <a:cubicBezTo>
                    <a:pt x="310" y="20"/>
                    <a:pt x="298" y="17"/>
                    <a:pt x="264" y="0"/>
                  </a:cubicBezTo>
                  <a:cubicBezTo>
                    <a:pt x="274" y="6"/>
                    <a:pt x="286" y="11"/>
                    <a:pt x="258" y="23"/>
                  </a:cubicBezTo>
                  <a:cubicBezTo>
                    <a:pt x="231" y="36"/>
                    <a:pt x="156" y="49"/>
                    <a:pt x="123" y="56"/>
                  </a:cubicBezTo>
                  <a:cubicBezTo>
                    <a:pt x="89" y="62"/>
                    <a:pt x="31" y="57"/>
                    <a:pt x="0" y="43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Freeform 940">
              <a:extLst>
                <a:ext uri="{FF2B5EF4-FFF2-40B4-BE49-F238E27FC236}">
                  <a16:creationId xmlns:a16="http://schemas.microsoft.com/office/drawing/2014/main" id="{2D577D92-A6AF-4490-B777-8657C9464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693"/>
              <a:ext cx="688" cy="160"/>
            </a:xfrm>
            <a:custGeom>
              <a:avLst/>
              <a:gdLst>
                <a:gd name="T0" fmla="*/ 0 w 275"/>
                <a:gd name="T1" fmla="*/ 739 h 60"/>
                <a:gd name="T2" fmla="*/ 1741 w 275"/>
                <a:gd name="T3" fmla="*/ 947 h 60"/>
                <a:gd name="T4" fmla="*/ 3930 w 275"/>
                <a:gd name="T5" fmla="*/ 264 h 60"/>
                <a:gd name="T6" fmla="*/ 4256 w 275"/>
                <a:gd name="T7" fmla="*/ 0 h 60"/>
                <a:gd name="T8" fmla="*/ 3130 w 275"/>
                <a:gd name="T9" fmla="*/ 397 h 60"/>
                <a:gd name="T10" fmla="*/ 908 w 275"/>
                <a:gd name="T11" fmla="*/ 819 h 60"/>
                <a:gd name="T12" fmla="*/ 0 w 275"/>
                <a:gd name="T13" fmla="*/ 739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5" h="60">
                  <a:moveTo>
                    <a:pt x="0" y="39"/>
                  </a:moveTo>
                  <a:cubicBezTo>
                    <a:pt x="23" y="46"/>
                    <a:pt x="49" y="60"/>
                    <a:pt x="111" y="50"/>
                  </a:cubicBezTo>
                  <a:cubicBezTo>
                    <a:pt x="172" y="40"/>
                    <a:pt x="226" y="21"/>
                    <a:pt x="251" y="14"/>
                  </a:cubicBezTo>
                  <a:cubicBezTo>
                    <a:pt x="275" y="8"/>
                    <a:pt x="272" y="0"/>
                    <a:pt x="272" y="0"/>
                  </a:cubicBezTo>
                  <a:cubicBezTo>
                    <a:pt x="270" y="6"/>
                    <a:pt x="243" y="10"/>
                    <a:pt x="200" y="21"/>
                  </a:cubicBezTo>
                  <a:cubicBezTo>
                    <a:pt x="157" y="32"/>
                    <a:pt x="95" y="42"/>
                    <a:pt x="58" y="43"/>
                  </a:cubicBezTo>
                  <a:cubicBezTo>
                    <a:pt x="21" y="43"/>
                    <a:pt x="4" y="41"/>
                    <a:pt x="0" y="3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Freeform 941">
              <a:extLst>
                <a:ext uri="{FF2B5EF4-FFF2-40B4-BE49-F238E27FC236}">
                  <a16:creationId xmlns:a16="http://schemas.microsoft.com/office/drawing/2014/main" id="{FFFBD5B6-B50C-460B-8524-D20A3CB0C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575"/>
              <a:ext cx="710" cy="86"/>
            </a:xfrm>
            <a:custGeom>
              <a:avLst/>
              <a:gdLst>
                <a:gd name="T0" fmla="*/ 2408 w 284"/>
                <a:gd name="T1" fmla="*/ 159 h 32"/>
                <a:gd name="T2" fmla="*/ 3783 w 284"/>
                <a:gd name="T3" fmla="*/ 94 h 32"/>
                <a:gd name="T4" fmla="*/ 4438 w 284"/>
                <a:gd name="T5" fmla="*/ 81 h 32"/>
                <a:gd name="T6" fmla="*/ 4095 w 284"/>
                <a:gd name="T7" fmla="*/ 290 h 32"/>
                <a:gd name="T8" fmla="*/ 3020 w 284"/>
                <a:gd name="T9" fmla="*/ 333 h 32"/>
                <a:gd name="T10" fmla="*/ 1908 w 284"/>
                <a:gd name="T11" fmla="*/ 505 h 32"/>
                <a:gd name="T12" fmla="*/ 0 w 284"/>
                <a:gd name="T13" fmla="*/ 470 h 32"/>
                <a:gd name="T14" fmla="*/ 2408 w 284"/>
                <a:gd name="T15" fmla="*/ 159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4" h="32">
                  <a:moveTo>
                    <a:pt x="154" y="8"/>
                  </a:moveTo>
                  <a:cubicBezTo>
                    <a:pt x="183" y="0"/>
                    <a:pt x="212" y="3"/>
                    <a:pt x="242" y="5"/>
                  </a:cubicBezTo>
                  <a:cubicBezTo>
                    <a:pt x="273" y="8"/>
                    <a:pt x="278" y="11"/>
                    <a:pt x="284" y="4"/>
                  </a:cubicBezTo>
                  <a:cubicBezTo>
                    <a:pt x="281" y="10"/>
                    <a:pt x="278" y="16"/>
                    <a:pt x="262" y="15"/>
                  </a:cubicBezTo>
                  <a:cubicBezTo>
                    <a:pt x="246" y="13"/>
                    <a:pt x="223" y="18"/>
                    <a:pt x="193" y="17"/>
                  </a:cubicBezTo>
                  <a:cubicBezTo>
                    <a:pt x="162" y="16"/>
                    <a:pt x="157" y="21"/>
                    <a:pt x="122" y="26"/>
                  </a:cubicBezTo>
                  <a:cubicBezTo>
                    <a:pt x="86" y="32"/>
                    <a:pt x="43" y="30"/>
                    <a:pt x="0" y="24"/>
                  </a:cubicBezTo>
                  <a:cubicBezTo>
                    <a:pt x="29" y="26"/>
                    <a:pt x="104" y="19"/>
                    <a:pt x="154" y="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Freeform 942">
              <a:extLst>
                <a:ext uri="{FF2B5EF4-FFF2-40B4-BE49-F238E27FC236}">
                  <a16:creationId xmlns:a16="http://schemas.microsoft.com/office/drawing/2014/main" id="{2512F35D-E115-4417-8B04-E5F2E810E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333"/>
              <a:ext cx="530" cy="157"/>
            </a:xfrm>
            <a:custGeom>
              <a:avLst/>
              <a:gdLst>
                <a:gd name="T0" fmla="*/ 0 w 212"/>
                <a:gd name="T1" fmla="*/ 1019 h 59"/>
                <a:gd name="T2" fmla="*/ 2113 w 212"/>
                <a:gd name="T3" fmla="*/ 963 h 59"/>
                <a:gd name="T4" fmla="*/ 3145 w 212"/>
                <a:gd name="T5" fmla="*/ 319 h 59"/>
                <a:gd name="T6" fmla="*/ 2863 w 212"/>
                <a:gd name="T7" fmla="*/ 0 h 59"/>
                <a:gd name="T8" fmla="*/ 2583 w 212"/>
                <a:gd name="T9" fmla="*/ 532 h 59"/>
                <a:gd name="T10" fmla="*/ 0 w 212"/>
                <a:gd name="T11" fmla="*/ 1019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59">
                  <a:moveTo>
                    <a:pt x="0" y="54"/>
                  </a:moveTo>
                  <a:cubicBezTo>
                    <a:pt x="33" y="59"/>
                    <a:pt x="106" y="56"/>
                    <a:pt x="135" y="51"/>
                  </a:cubicBezTo>
                  <a:cubicBezTo>
                    <a:pt x="164" y="47"/>
                    <a:pt x="190" y="26"/>
                    <a:pt x="201" y="17"/>
                  </a:cubicBezTo>
                  <a:cubicBezTo>
                    <a:pt x="212" y="9"/>
                    <a:pt x="191" y="3"/>
                    <a:pt x="183" y="0"/>
                  </a:cubicBezTo>
                  <a:cubicBezTo>
                    <a:pt x="188" y="9"/>
                    <a:pt x="188" y="18"/>
                    <a:pt x="165" y="28"/>
                  </a:cubicBezTo>
                  <a:cubicBezTo>
                    <a:pt x="143" y="37"/>
                    <a:pt x="19" y="55"/>
                    <a:pt x="0" y="5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Freeform 943">
              <a:extLst>
                <a:ext uri="{FF2B5EF4-FFF2-40B4-BE49-F238E27FC236}">
                  <a16:creationId xmlns:a16="http://schemas.microsoft.com/office/drawing/2014/main" id="{BD25F0F8-BD8E-4396-96F5-3ED4D5E88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245"/>
              <a:ext cx="612" cy="61"/>
            </a:xfrm>
            <a:custGeom>
              <a:avLst/>
              <a:gdLst>
                <a:gd name="T0" fmla="*/ 2228 w 245"/>
                <a:gd name="T1" fmla="*/ 353 h 23"/>
                <a:gd name="T2" fmla="*/ 3212 w 245"/>
                <a:gd name="T3" fmla="*/ 111 h 23"/>
                <a:gd name="T4" fmla="*/ 3819 w 245"/>
                <a:gd name="T5" fmla="*/ 149 h 23"/>
                <a:gd name="T6" fmla="*/ 2790 w 245"/>
                <a:gd name="T7" fmla="*/ 56 h 23"/>
                <a:gd name="T8" fmla="*/ 1634 w 245"/>
                <a:gd name="T9" fmla="*/ 337 h 23"/>
                <a:gd name="T10" fmla="*/ 0 w 245"/>
                <a:gd name="T11" fmla="*/ 225 h 23"/>
                <a:gd name="T12" fmla="*/ 1062 w 245"/>
                <a:gd name="T13" fmla="*/ 408 h 23"/>
                <a:gd name="T14" fmla="*/ 2228 w 245"/>
                <a:gd name="T15" fmla="*/ 353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5" h="23">
                  <a:moveTo>
                    <a:pt x="143" y="19"/>
                  </a:moveTo>
                  <a:cubicBezTo>
                    <a:pt x="170" y="16"/>
                    <a:pt x="184" y="8"/>
                    <a:pt x="206" y="6"/>
                  </a:cubicBezTo>
                  <a:cubicBezTo>
                    <a:pt x="227" y="5"/>
                    <a:pt x="238" y="6"/>
                    <a:pt x="245" y="8"/>
                  </a:cubicBezTo>
                  <a:cubicBezTo>
                    <a:pt x="232" y="0"/>
                    <a:pt x="208" y="0"/>
                    <a:pt x="179" y="3"/>
                  </a:cubicBezTo>
                  <a:cubicBezTo>
                    <a:pt x="150" y="7"/>
                    <a:pt x="126" y="17"/>
                    <a:pt x="105" y="18"/>
                  </a:cubicBezTo>
                  <a:cubicBezTo>
                    <a:pt x="84" y="18"/>
                    <a:pt x="26" y="10"/>
                    <a:pt x="0" y="12"/>
                  </a:cubicBezTo>
                  <a:cubicBezTo>
                    <a:pt x="19" y="13"/>
                    <a:pt x="37" y="22"/>
                    <a:pt x="68" y="22"/>
                  </a:cubicBezTo>
                  <a:cubicBezTo>
                    <a:pt x="100" y="22"/>
                    <a:pt x="126" y="23"/>
                    <a:pt x="143" y="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1" name="Freeform 944">
              <a:extLst>
                <a:ext uri="{FF2B5EF4-FFF2-40B4-BE49-F238E27FC236}">
                  <a16:creationId xmlns:a16="http://schemas.microsoft.com/office/drawing/2014/main" id="{6E013106-9BB8-4B44-A2E5-C3B2EA840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1431"/>
              <a:ext cx="435" cy="147"/>
            </a:xfrm>
            <a:custGeom>
              <a:avLst/>
              <a:gdLst>
                <a:gd name="T0" fmla="*/ 0 w 174"/>
                <a:gd name="T1" fmla="*/ 0 h 55"/>
                <a:gd name="T2" fmla="*/ 2720 w 174"/>
                <a:gd name="T3" fmla="*/ 97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4" h="55">
                  <a:moveTo>
                    <a:pt x="0" y="0"/>
                  </a:moveTo>
                  <a:cubicBezTo>
                    <a:pt x="28" y="19"/>
                    <a:pt x="155" y="55"/>
                    <a:pt x="174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2" name="Freeform 945">
              <a:extLst>
                <a:ext uri="{FF2B5EF4-FFF2-40B4-BE49-F238E27FC236}">
                  <a16:creationId xmlns:a16="http://schemas.microsoft.com/office/drawing/2014/main" id="{33AE859F-51EE-4843-A961-E4E46B98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490"/>
              <a:ext cx="293" cy="101"/>
            </a:xfrm>
            <a:custGeom>
              <a:avLst/>
              <a:gdLst>
                <a:gd name="T0" fmla="*/ 1222 w 117"/>
                <a:gd name="T1" fmla="*/ 260 h 38"/>
                <a:gd name="T2" fmla="*/ 1159 w 117"/>
                <a:gd name="T3" fmla="*/ 0 h 38"/>
                <a:gd name="T4" fmla="*/ 1725 w 117"/>
                <a:gd name="T5" fmla="*/ 149 h 38"/>
                <a:gd name="T6" fmla="*/ 0 w 117"/>
                <a:gd name="T7" fmla="*/ 691 h 38"/>
                <a:gd name="T8" fmla="*/ 1222 w 117"/>
                <a:gd name="T9" fmla="*/ 26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38">
                  <a:moveTo>
                    <a:pt x="78" y="14"/>
                  </a:moveTo>
                  <a:cubicBezTo>
                    <a:pt x="90" y="8"/>
                    <a:pt x="83" y="5"/>
                    <a:pt x="74" y="0"/>
                  </a:cubicBezTo>
                  <a:cubicBezTo>
                    <a:pt x="88" y="6"/>
                    <a:pt x="117" y="4"/>
                    <a:pt x="110" y="8"/>
                  </a:cubicBezTo>
                  <a:cubicBezTo>
                    <a:pt x="73" y="34"/>
                    <a:pt x="20" y="38"/>
                    <a:pt x="0" y="37"/>
                  </a:cubicBezTo>
                  <a:cubicBezTo>
                    <a:pt x="20" y="33"/>
                    <a:pt x="65" y="20"/>
                    <a:pt x="78" y="1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946">
              <a:extLst>
                <a:ext uri="{FF2B5EF4-FFF2-40B4-BE49-F238E27FC236}">
                  <a16:creationId xmlns:a16="http://schemas.microsoft.com/office/drawing/2014/main" id="{68F7BAEA-EF1C-4DD5-B886-7DAB9C2CF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250"/>
              <a:ext cx="258" cy="83"/>
            </a:xfrm>
            <a:custGeom>
              <a:avLst/>
              <a:gdLst>
                <a:gd name="T0" fmla="*/ 0 w 103"/>
                <a:gd name="T1" fmla="*/ 594 h 31"/>
                <a:gd name="T2" fmla="*/ 1085 w 103"/>
                <a:gd name="T3" fmla="*/ 286 h 31"/>
                <a:gd name="T4" fmla="*/ 1618 w 103"/>
                <a:gd name="T5" fmla="*/ 35 h 31"/>
                <a:gd name="T6" fmla="*/ 754 w 103"/>
                <a:gd name="T7" fmla="*/ 0 h 31"/>
                <a:gd name="T8" fmla="*/ 909 w 103"/>
                <a:gd name="T9" fmla="*/ 209 h 31"/>
                <a:gd name="T10" fmla="*/ 0 w 103"/>
                <a:gd name="T11" fmla="*/ 594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1">
                  <a:moveTo>
                    <a:pt x="0" y="31"/>
                  </a:moveTo>
                  <a:cubicBezTo>
                    <a:pt x="22" y="27"/>
                    <a:pt x="53" y="18"/>
                    <a:pt x="69" y="15"/>
                  </a:cubicBezTo>
                  <a:cubicBezTo>
                    <a:pt x="84" y="12"/>
                    <a:pt x="98" y="6"/>
                    <a:pt x="103" y="2"/>
                  </a:cubicBezTo>
                  <a:cubicBezTo>
                    <a:pt x="90" y="5"/>
                    <a:pt x="56" y="0"/>
                    <a:pt x="48" y="0"/>
                  </a:cubicBezTo>
                  <a:cubicBezTo>
                    <a:pt x="62" y="2"/>
                    <a:pt x="70" y="6"/>
                    <a:pt x="58" y="11"/>
                  </a:cubicBezTo>
                  <a:cubicBezTo>
                    <a:pt x="47" y="17"/>
                    <a:pt x="8" y="29"/>
                    <a:pt x="0" y="3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947">
              <a:extLst>
                <a:ext uri="{FF2B5EF4-FFF2-40B4-BE49-F238E27FC236}">
                  <a16:creationId xmlns:a16="http://schemas.microsoft.com/office/drawing/2014/main" id="{B0102D57-0029-4470-88B0-1D4CCCD95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159"/>
              <a:ext cx="245" cy="70"/>
            </a:xfrm>
            <a:custGeom>
              <a:avLst/>
              <a:gdLst>
                <a:gd name="T0" fmla="*/ 0 w 98"/>
                <a:gd name="T1" fmla="*/ 506 h 26"/>
                <a:gd name="T2" fmla="*/ 800 w 98"/>
                <a:gd name="T3" fmla="*/ 291 h 26"/>
                <a:gd name="T4" fmla="*/ 1533 w 98"/>
                <a:gd name="T5" fmla="*/ 159 h 26"/>
                <a:gd name="T6" fmla="*/ 833 w 98"/>
                <a:gd name="T7" fmla="*/ 22 h 26"/>
                <a:gd name="T8" fmla="*/ 688 w 98"/>
                <a:gd name="T9" fmla="*/ 159 h 26"/>
                <a:gd name="T10" fmla="*/ 0 w 98"/>
                <a:gd name="T11" fmla="*/ 50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26">
                  <a:moveTo>
                    <a:pt x="0" y="26"/>
                  </a:moveTo>
                  <a:cubicBezTo>
                    <a:pt x="16" y="18"/>
                    <a:pt x="27" y="18"/>
                    <a:pt x="51" y="15"/>
                  </a:cubicBezTo>
                  <a:cubicBezTo>
                    <a:pt x="75" y="11"/>
                    <a:pt x="89" y="8"/>
                    <a:pt x="98" y="8"/>
                  </a:cubicBezTo>
                  <a:cubicBezTo>
                    <a:pt x="90" y="5"/>
                    <a:pt x="64" y="0"/>
                    <a:pt x="53" y="1"/>
                  </a:cubicBezTo>
                  <a:cubicBezTo>
                    <a:pt x="61" y="2"/>
                    <a:pt x="61" y="4"/>
                    <a:pt x="44" y="8"/>
                  </a:cubicBezTo>
                  <a:cubicBezTo>
                    <a:pt x="27" y="11"/>
                    <a:pt x="8" y="19"/>
                    <a:pt x="0" y="26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Freeform 948">
              <a:extLst>
                <a:ext uri="{FF2B5EF4-FFF2-40B4-BE49-F238E27FC236}">
                  <a16:creationId xmlns:a16="http://schemas.microsoft.com/office/drawing/2014/main" id="{93376354-E556-4E70-8705-7E606824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125"/>
              <a:ext cx="142" cy="48"/>
            </a:xfrm>
            <a:custGeom>
              <a:avLst/>
              <a:gdLst>
                <a:gd name="T0" fmla="*/ 371 w 57"/>
                <a:gd name="T1" fmla="*/ 21 h 18"/>
                <a:gd name="T2" fmla="*/ 882 w 57"/>
                <a:gd name="T3" fmla="*/ 35 h 18"/>
                <a:gd name="T4" fmla="*/ 0 w 57"/>
                <a:gd name="T5" fmla="*/ 320 h 18"/>
                <a:gd name="T6" fmla="*/ 371 w 57"/>
                <a:gd name="T7" fmla="*/ 2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8">
                  <a:moveTo>
                    <a:pt x="24" y="1"/>
                  </a:moveTo>
                  <a:cubicBezTo>
                    <a:pt x="32" y="0"/>
                    <a:pt x="47" y="1"/>
                    <a:pt x="57" y="2"/>
                  </a:cubicBezTo>
                  <a:cubicBezTo>
                    <a:pt x="30" y="8"/>
                    <a:pt x="13" y="18"/>
                    <a:pt x="0" y="17"/>
                  </a:cubicBezTo>
                  <a:cubicBezTo>
                    <a:pt x="11" y="16"/>
                    <a:pt x="21" y="9"/>
                    <a:pt x="24" y="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949">
              <a:extLst>
                <a:ext uri="{FF2B5EF4-FFF2-40B4-BE49-F238E27FC236}">
                  <a16:creationId xmlns:a16="http://schemas.microsoft.com/office/drawing/2014/main" id="{ED288CF0-D073-4652-9CC2-77E51A7A2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2645"/>
              <a:ext cx="250" cy="192"/>
            </a:xfrm>
            <a:custGeom>
              <a:avLst/>
              <a:gdLst>
                <a:gd name="T0" fmla="*/ 1563 w 100"/>
                <a:gd name="T1" fmla="*/ 1365 h 72"/>
                <a:gd name="T2" fmla="*/ 833 w 100"/>
                <a:gd name="T3" fmla="*/ 683 h 72"/>
                <a:gd name="T4" fmla="*/ 0 w 100"/>
                <a:gd name="T5" fmla="*/ 0 h 72"/>
                <a:gd name="T6" fmla="*/ 1563 w 100"/>
                <a:gd name="T7" fmla="*/ 1365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2">
                  <a:moveTo>
                    <a:pt x="100" y="72"/>
                  </a:moveTo>
                  <a:cubicBezTo>
                    <a:pt x="97" y="66"/>
                    <a:pt x="74" y="48"/>
                    <a:pt x="53" y="36"/>
                  </a:cubicBezTo>
                  <a:cubicBezTo>
                    <a:pt x="32" y="23"/>
                    <a:pt x="17" y="8"/>
                    <a:pt x="0" y="0"/>
                  </a:cubicBezTo>
                  <a:cubicBezTo>
                    <a:pt x="28" y="6"/>
                    <a:pt x="80" y="38"/>
                    <a:pt x="100" y="72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Freeform 950">
              <a:extLst>
                <a:ext uri="{FF2B5EF4-FFF2-40B4-BE49-F238E27FC236}">
                  <a16:creationId xmlns:a16="http://schemas.microsoft.com/office/drawing/2014/main" id="{822A72A5-4A6C-40B0-8C10-7B7206CD4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861"/>
              <a:ext cx="493" cy="98"/>
            </a:xfrm>
            <a:custGeom>
              <a:avLst/>
              <a:gdLst>
                <a:gd name="T0" fmla="*/ 0 w 197"/>
                <a:gd name="T1" fmla="*/ 294 h 37"/>
                <a:gd name="T2" fmla="*/ 926 w 197"/>
                <a:gd name="T3" fmla="*/ 575 h 37"/>
                <a:gd name="T4" fmla="*/ 1617 w 197"/>
                <a:gd name="T5" fmla="*/ 392 h 37"/>
                <a:gd name="T6" fmla="*/ 2693 w 197"/>
                <a:gd name="T7" fmla="*/ 540 h 37"/>
                <a:gd name="T8" fmla="*/ 3088 w 197"/>
                <a:gd name="T9" fmla="*/ 689 h 37"/>
                <a:gd name="T10" fmla="*/ 2460 w 197"/>
                <a:gd name="T11" fmla="*/ 336 h 37"/>
                <a:gd name="T12" fmla="*/ 1241 w 197"/>
                <a:gd name="T13" fmla="*/ 183 h 37"/>
                <a:gd name="T14" fmla="*/ 0 w 197"/>
                <a:gd name="T15" fmla="*/ 294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37">
                  <a:moveTo>
                    <a:pt x="0" y="16"/>
                  </a:moveTo>
                  <a:cubicBezTo>
                    <a:pt x="18" y="18"/>
                    <a:pt x="48" y="34"/>
                    <a:pt x="59" y="31"/>
                  </a:cubicBezTo>
                  <a:cubicBezTo>
                    <a:pt x="71" y="29"/>
                    <a:pt x="79" y="19"/>
                    <a:pt x="103" y="21"/>
                  </a:cubicBezTo>
                  <a:cubicBezTo>
                    <a:pt x="127" y="22"/>
                    <a:pt x="157" y="29"/>
                    <a:pt x="172" y="29"/>
                  </a:cubicBezTo>
                  <a:cubicBezTo>
                    <a:pt x="187" y="30"/>
                    <a:pt x="197" y="37"/>
                    <a:pt x="197" y="37"/>
                  </a:cubicBezTo>
                  <a:cubicBezTo>
                    <a:pt x="193" y="25"/>
                    <a:pt x="175" y="19"/>
                    <a:pt x="157" y="18"/>
                  </a:cubicBezTo>
                  <a:cubicBezTo>
                    <a:pt x="140" y="16"/>
                    <a:pt x="103" y="0"/>
                    <a:pt x="79" y="10"/>
                  </a:cubicBezTo>
                  <a:cubicBezTo>
                    <a:pt x="55" y="19"/>
                    <a:pt x="14" y="18"/>
                    <a:pt x="0" y="16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951">
              <a:extLst>
                <a:ext uri="{FF2B5EF4-FFF2-40B4-BE49-F238E27FC236}">
                  <a16:creationId xmlns:a16="http://schemas.microsoft.com/office/drawing/2014/main" id="{4D68394E-1CBE-42BA-A194-6610EA97F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111"/>
              <a:ext cx="563" cy="232"/>
            </a:xfrm>
            <a:custGeom>
              <a:avLst/>
              <a:gdLst>
                <a:gd name="T0" fmla="*/ 0 w 225"/>
                <a:gd name="T1" fmla="*/ 1651 h 87"/>
                <a:gd name="T2" fmla="*/ 3005 w 225"/>
                <a:gd name="T3" fmla="*/ 605 h 87"/>
                <a:gd name="T4" fmla="*/ 3431 w 225"/>
                <a:gd name="T5" fmla="*/ 0 h 87"/>
                <a:gd name="T6" fmla="*/ 2209 w 225"/>
                <a:gd name="T7" fmla="*/ 776 h 87"/>
                <a:gd name="T8" fmla="*/ 0 w 225"/>
                <a:gd name="T9" fmla="*/ 165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87">
                  <a:moveTo>
                    <a:pt x="0" y="87"/>
                  </a:moveTo>
                  <a:cubicBezTo>
                    <a:pt x="36" y="85"/>
                    <a:pt x="158" y="50"/>
                    <a:pt x="192" y="32"/>
                  </a:cubicBezTo>
                  <a:cubicBezTo>
                    <a:pt x="225" y="14"/>
                    <a:pt x="219" y="12"/>
                    <a:pt x="219" y="0"/>
                  </a:cubicBezTo>
                  <a:cubicBezTo>
                    <a:pt x="212" y="11"/>
                    <a:pt x="202" y="19"/>
                    <a:pt x="141" y="41"/>
                  </a:cubicBezTo>
                  <a:cubicBezTo>
                    <a:pt x="81" y="62"/>
                    <a:pt x="0" y="87"/>
                    <a:pt x="0" y="87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Freeform 952">
              <a:extLst>
                <a:ext uri="{FF2B5EF4-FFF2-40B4-BE49-F238E27FC236}">
                  <a16:creationId xmlns:a16="http://schemas.microsoft.com/office/drawing/2014/main" id="{D3CBF4F1-CBB1-4C4E-8188-56A208CFA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810"/>
              <a:ext cx="125" cy="75"/>
            </a:xfrm>
            <a:custGeom>
              <a:avLst/>
              <a:gdLst>
                <a:gd name="T0" fmla="*/ 0 w 50"/>
                <a:gd name="T1" fmla="*/ 538 h 28"/>
                <a:gd name="T2" fmla="*/ 720 w 50"/>
                <a:gd name="T3" fmla="*/ 230 h 28"/>
                <a:gd name="T4" fmla="*/ 395 w 50"/>
                <a:gd name="T5" fmla="*/ 0 h 28"/>
                <a:gd name="T6" fmla="*/ 0 w 50"/>
                <a:gd name="T7" fmla="*/ 5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17" y="23"/>
                    <a:pt x="43" y="21"/>
                    <a:pt x="46" y="12"/>
                  </a:cubicBezTo>
                  <a:cubicBezTo>
                    <a:pt x="50" y="3"/>
                    <a:pt x="32" y="6"/>
                    <a:pt x="25" y="0"/>
                  </a:cubicBezTo>
                  <a:cubicBezTo>
                    <a:pt x="31" y="5"/>
                    <a:pt x="22" y="23"/>
                    <a:pt x="0" y="2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Freeform 953">
              <a:extLst>
                <a:ext uri="{FF2B5EF4-FFF2-40B4-BE49-F238E27FC236}">
                  <a16:creationId xmlns:a16="http://schemas.microsoft.com/office/drawing/2014/main" id="{FDD79428-A098-456A-89E5-4FE7E20AD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74"/>
              <a:ext cx="267" cy="67"/>
            </a:xfrm>
            <a:custGeom>
              <a:avLst/>
              <a:gdLst>
                <a:gd name="T0" fmla="*/ 0 w 107"/>
                <a:gd name="T1" fmla="*/ 0 h 25"/>
                <a:gd name="T2" fmla="*/ 1662 w 107"/>
                <a:gd name="T3" fmla="*/ 46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7" h="25">
                  <a:moveTo>
                    <a:pt x="0" y="0"/>
                  </a:moveTo>
                  <a:cubicBezTo>
                    <a:pt x="29" y="16"/>
                    <a:pt x="83" y="25"/>
                    <a:pt x="107" y="2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Freeform 954">
              <a:extLst>
                <a:ext uri="{FF2B5EF4-FFF2-40B4-BE49-F238E27FC236}">
                  <a16:creationId xmlns:a16="http://schemas.microsoft.com/office/drawing/2014/main" id="{5B28CF6E-4F2B-4463-8918-956928FAB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245"/>
              <a:ext cx="413" cy="136"/>
            </a:xfrm>
            <a:custGeom>
              <a:avLst/>
              <a:gdLst>
                <a:gd name="T0" fmla="*/ 0 w 165"/>
                <a:gd name="T1" fmla="*/ 931 h 51"/>
                <a:gd name="T2" fmla="*/ 2588 w 165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5" h="51">
                  <a:moveTo>
                    <a:pt x="0" y="49"/>
                  </a:moveTo>
                  <a:cubicBezTo>
                    <a:pt x="32" y="51"/>
                    <a:pt x="140" y="25"/>
                    <a:pt x="165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Freeform 955">
              <a:extLst>
                <a:ext uri="{FF2B5EF4-FFF2-40B4-BE49-F238E27FC236}">
                  <a16:creationId xmlns:a16="http://schemas.microsoft.com/office/drawing/2014/main" id="{1987B6FE-AD25-4EA9-9B50-13939420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037"/>
              <a:ext cx="475" cy="109"/>
            </a:xfrm>
            <a:custGeom>
              <a:avLst/>
              <a:gdLst>
                <a:gd name="T0" fmla="*/ 0 w 190"/>
                <a:gd name="T1" fmla="*/ 771 h 41"/>
                <a:gd name="T2" fmla="*/ 563 w 190"/>
                <a:gd name="T3" fmla="*/ 635 h 41"/>
                <a:gd name="T4" fmla="*/ 1438 w 190"/>
                <a:gd name="T5" fmla="*/ 487 h 41"/>
                <a:gd name="T6" fmla="*/ 2970 w 190"/>
                <a:gd name="T7" fmla="*/ 0 h 41"/>
                <a:gd name="T8" fmla="*/ 2625 w 190"/>
                <a:gd name="T9" fmla="*/ 136 h 41"/>
                <a:gd name="T10" fmla="*/ 2158 w 190"/>
                <a:gd name="T11" fmla="*/ 340 h 41"/>
                <a:gd name="T12" fmla="*/ 1408 w 190"/>
                <a:gd name="T13" fmla="*/ 694 h 41"/>
                <a:gd name="T14" fmla="*/ 720 w 190"/>
                <a:gd name="T15" fmla="*/ 694 h 41"/>
                <a:gd name="T16" fmla="*/ 438 w 190"/>
                <a:gd name="T17" fmla="*/ 734 h 41"/>
                <a:gd name="T18" fmla="*/ 220 w 190"/>
                <a:gd name="T19" fmla="*/ 71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" h="41">
                  <a:moveTo>
                    <a:pt x="0" y="41"/>
                  </a:moveTo>
                  <a:cubicBezTo>
                    <a:pt x="10" y="31"/>
                    <a:pt x="23" y="35"/>
                    <a:pt x="36" y="34"/>
                  </a:cubicBezTo>
                  <a:cubicBezTo>
                    <a:pt x="55" y="33"/>
                    <a:pt x="73" y="30"/>
                    <a:pt x="92" y="26"/>
                  </a:cubicBezTo>
                  <a:cubicBezTo>
                    <a:pt x="124" y="19"/>
                    <a:pt x="157" y="3"/>
                    <a:pt x="190" y="0"/>
                  </a:cubicBezTo>
                  <a:cubicBezTo>
                    <a:pt x="182" y="1"/>
                    <a:pt x="175" y="4"/>
                    <a:pt x="168" y="7"/>
                  </a:cubicBezTo>
                  <a:cubicBezTo>
                    <a:pt x="158" y="12"/>
                    <a:pt x="148" y="14"/>
                    <a:pt x="138" y="18"/>
                  </a:cubicBezTo>
                  <a:cubicBezTo>
                    <a:pt x="122" y="25"/>
                    <a:pt x="107" y="33"/>
                    <a:pt x="90" y="37"/>
                  </a:cubicBezTo>
                  <a:cubicBezTo>
                    <a:pt x="75" y="40"/>
                    <a:pt x="61" y="35"/>
                    <a:pt x="46" y="37"/>
                  </a:cubicBezTo>
                  <a:cubicBezTo>
                    <a:pt x="40" y="38"/>
                    <a:pt x="34" y="40"/>
                    <a:pt x="28" y="39"/>
                  </a:cubicBezTo>
                  <a:cubicBezTo>
                    <a:pt x="23" y="39"/>
                    <a:pt x="19" y="36"/>
                    <a:pt x="14" y="38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956">
              <a:extLst>
                <a:ext uri="{FF2B5EF4-FFF2-40B4-BE49-F238E27FC236}">
                  <a16:creationId xmlns:a16="http://schemas.microsoft.com/office/drawing/2014/main" id="{E268B5F1-40B0-4129-B4FE-FF0B1909A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837"/>
              <a:ext cx="340" cy="69"/>
            </a:xfrm>
            <a:custGeom>
              <a:avLst/>
              <a:gdLst>
                <a:gd name="T0" fmla="*/ 0 w 136"/>
                <a:gd name="T1" fmla="*/ 226 h 26"/>
                <a:gd name="T2" fmla="*/ 833 w 136"/>
                <a:gd name="T3" fmla="*/ 337 h 26"/>
                <a:gd name="T4" fmla="*/ 2125 w 136"/>
                <a:gd name="T5" fmla="*/ 0 h 26"/>
                <a:gd name="T6" fmla="*/ 1750 w 136"/>
                <a:gd name="T7" fmla="*/ 204 h 26"/>
                <a:gd name="T8" fmla="*/ 1020 w 136"/>
                <a:gd name="T9" fmla="*/ 430 h 26"/>
                <a:gd name="T10" fmla="*/ 0 w 136"/>
                <a:gd name="T11" fmla="*/ 22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26">
                  <a:moveTo>
                    <a:pt x="0" y="12"/>
                  </a:moveTo>
                  <a:cubicBezTo>
                    <a:pt x="16" y="14"/>
                    <a:pt x="36" y="20"/>
                    <a:pt x="53" y="18"/>
                  </a:cubicBezTo>
                  <a:cubicBezTo>
                    <a:pt x="84" y="14"/>
                    <a:pt x="106" y="6"/>
                    <a:pt x="136" y="0"/>
                  </a:cubicBezTo>
                  <a:cubicBezTo>
                    <a:pt x="128" y="1"/>
                    <a:pt x="119" y="6"/>
                    <a:pt x="112" y="11"/>
                  </a:cubicBezTo>
                  <a:cubicBezTo>
                    <a:pt x="96" y="21"/>
                    <a:pt x="84" y="20"/>
                    <a:pt x="65" y="23"/>
                  </a:cubicBezTo>
                  <a:cubicBezTo>
                    <a:pt x="43" y="26"/>
                    <a:pt x="19" y="23"/>
                    <a:pt x="0" y="1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957">
              <a:extLst>
                <a:ext uri="{FF2B5EF4-FFF2-40B4-BE49-F238E27FC236}">
                  <a16:creationId xmlns:a16="http://schemas.microsoft.com/office/drawing/2014/main" id="{5F079E43-9ACA-4054-9F3C-2696C096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1946"/>
              <a:ext cx="315" cy="91"/>
            </a:xfrm>
            <a:custGeom>
              <a:avLst/>
              <a:gdLst>
                <a:gd name="T0" fmla="*/ 125 w 126"/>
                <a:gd name="T1" fmla="*/ 115 h 34"/>
                <a:gd name="T2" fmla="*/ 1970 w 126"/>
                <a:gd name="T3" fmla="*/ 0 h 34"/>
                <a:gd name="T4" fmla="*/ 1720 w 126"/>
                <a:gd name="T5" fmla="*/ 150 h 34"/>
                <a:gd name="T6" fmla="*/ 1408 w 126"/>
                <a:gd name="T7" fmla="*/ 329 h 34"/>
                <a:gd name="T8" fmla="*/ 720 w 126"/>
                <a:gd name="T9" fmla="*/ 458 h 34"/>
                <a:gd name="T10" fmla="*/ 438 w 126"/>
                <a:gd name="T11" fmla="*/ 538 h 34"/>
                <a:gd name="T12" fmla="*/ 270 w 126"/>
                <a:gd name="T13" fmla="*/ 632 h 34"/>
                <a:gd name="T14" fmla="*/ 50 w 126"/>
                <a:gd name="T15" fmla="*/ 115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6" h="34">
                  <a:moveTo>
                    <a:pt x="8" y="6"/>
                  </a:moveTo>
                  <a:cubicBezTo>
                    <a:pt x="42" y="29"/>
                    <a:pt x="90" y="1"/>
                    <a:pt x="126" y="0"/>
                  </a:cubicBezTo>
                  <a:cubicBezTo>
                    <a:pt x="121" y="0"/>
                    <a:pt x="115" y="6"/>
                    <a:pt x="110" y="8"/>
                  </a:cubicBezTo>
                  <a:cubicBezTo>
                    <a:pt x="104" y="12"/>
                    <a:pt x="97" y="15"/>
                    <a:pt x="90" y="17"/>
                  </a:cubicBezTo>
                  <a:cubicBezTo>
                    <a:pt x="76" y="21"/>
                    <a:pt x="61" y="24"/>
                    <a:pt x="46" y="24"/>
                  </a:cubicBezTo>
                  <a:cubicBezTo>
                    <a:pt x="39" y="24"/>
                    <a:pt x="34" y="23"/>
                    <a:pt x="28" y="28"/>
                  </a:cubicBezTo>
                  <a:cubicBezTo>
                    <a:pt x="22" y="31"/>
                    <a:pt x="23" y="34"/>
                    <a:pt x="17" y="33"/>
                  </a:cubicBezTo>
                  <a:cubicBezTo>
                    <a:pt x="5" y="30"/>
                    <a:pt x="0" y="15"/>
                    <a:pt x="3" y="6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958">
              <a:extLst>
                <a:ext uri="{FF2B5EF4-FFF2-40B4-BE49-F238E27FC236}">
                  <a16:creationId xmlns:a16="http://schemas.microsoft.com/office/drawing/2014/main" id="{2661C9F6-E420-48D2-8E15-61B1CA9C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647"/>
              <a:ext cx="520" cy="75"/>
            </a:xfrm>
            <a:custGeom>
              <a:avLst/>
              <a:gdLst>
                <a:gd name="T0" fmla="*/ 0 w 208"/>
                <a:gd name="T1" fmla="*/ 329 h 28"/>
                <a:gd name="T2" fmla="*/ 750 w 208"/>
                <a:gd name="T3" fmla="*/ 287 h 28"/>
                <a:gd name="T4" fmla="*/ 1863 w 208"/>
                <a:gd name="T5" fmla="*/ 35 h 28"/>
                <a:gd name="T6" fmla="*/ 2425 w 208"/>
                <a:gd name="T7" fmla="*/ 35 h 28"/>
                <a:gd name="T8" fmla="*/ 2833 w 208"/>
                <a:gd name="T9" fmla="*/ 35 h 28"/>
                <a:gd name="T10" fmla="*/ 3033 w 208"/>
                <a:gd name="T11" fmla="*/ 230 h 28"/>
                <a:gd name="T12" fmla="*/ 3250 w 208"/>
                <a:gd name="T13" fmla="*/ 388 h 28"/>
                <a:gd name="T14" fmla="*/ 2488 w 208"/>
                <a:gd name="T15" fmla="*/ 209 h 28"/>
                <a:gd name="T16" fmla="*/ 1688 w 208"/>
                <a:gd name="T17" fmla="*/ 329 h 28"/>
                <a:gd name="T18" fmla="*/ 1270 w 208"/>
                <a:gd name="T19" fmla="*/ 445 h 28"/>
                <a:gd name="T20" fmla="*/ 875 w 208"/>
                <a:gd name="T21" fmla="*/ 504 h 28"/>
                <a:gd name="T22" fmla="*/ 283 w 208"/>
                <a:gd name="T23" fmla="*/ 458 h 28"/>
                <a:gd name="T24" fmla="*/ 125 w 208"/>
                <a:gd name="T25" fmla="*/ 388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8" h="28">
                  <a:moveTo>
                    <a:pt x="0" y="17"/>
                  </a:moveTo>
                  <a:cubicBezTo>
                    <a:pt x="11" y="24"/>
                    <a:pt x="37" y="18"/>
                    <a:pt x="48" y="15"/>
                  </a:cubicBezTo>
                  <a:cubicBezTo>
                    <a:pt x="72" y="9"/>
                    <a:pt x="94" y="2"/>
                    <a:pt x="119" y="2"/>
                  </a:cubicBezTo>
                  <a:cubicBezTo>
                    <a:pt x="131" y="2"/>
                    <a:pt x="143" y="2"/>
                    <a:pt x="155" y="2"/>
                  </a:cubicBezTo>
                  <a:cubicBezTo>
                    <a:pt x="162" y="2"/>
                    <a:pt x="174" y="0"/>
                    <a:pt x="181" y="2"/>
                  </a:cubicBezTo>
                  <a:cubicBezTo>
                    <a:pt x="185" y="3"/>
                    <a:pt x="190" y="10"/>
                    <a:pt x="194" y="12"/>
                  </a:cubicBezTo>
                  <a:cubicBezTo>
                    <a:pt x="199" y="14"/>
                    <a:pt x="204" y="16"/>
                    <a:pt x="208" y="20"/>
                  </a:cubicBezTo>
                  <a:cubicBezTo>
                    <a:pt x="192" y="16"/>
                    <a:pt x="176" y="9"/>
                    <a:pt x="159" y="11"/>
                  </a:cubicBezTo>
                  <a:cubicBezTo>
                    <a:pt x="141" y="12"/>
                    <a:pt x="126" y="14"/>
                    <a:pt x="108" y="17"/>
                  </a:cubicBezTo>
                  <a:cubicBezTo>
                    <a:pt x="99" y="18"/>
                    <a:pt x="89" y="23"/>
                    <a:pt x="81" y="23"/>
                  </a:cubicBezTo>
                  <a:cubicBezTo>
                    <a:pt x="73" y="23"/>
                    <a:pt x="64" y="25"/>
                    <a:pt x="56" y="26"/>
                  </a:cubicBezTo>
                  <a:cubicBezTo>
                    <a:pt x="45" y="28"/>
                    <a:pt x="29" y="28"/>
                    <a:pt x="18" y="24"/>
                  </a:cubicBezTo>
                  <a:cubicBezTo>
                    <a:pt x="13" y="22"/>
                    <a:pt x="12" y="19"/>
                    <a:pt x="8" y="2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959">
              <a:extLst>
                <a:ext uri="{FF2B5EF4-FFF2-40B4-BE49-F238E27FC236}">
                  <a16:creationId xmlns:a16="http://schemas.microsoft.com/office/drawing/2014/main" id="{26B73F3E-B9C9-42D1-A98D-B6EDD3886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1469"/>
              <a:ext cx="462" cy="96"/>
            </a:xfrm>
            <a:custGeom>
              <a:avLst/>
              <a:gdLst>
                <a:gd name="T0" fmla="*/ 0 w 185"/>
                <a:gd name="T1" fmla="*/ 419 h 36"/>
                <a:gd name="T2" fmla="*/ 342 w 185"/>
                <a:gd name="T3" fmla="*/ 435 h 36"/>
                <a:gd name="T4" fmla="*/ 854 w 185"/>
                <a:gd name="T5" fmla="*/ 477 h 36"/>
                <a:gd name="T6" fmla="*/ 1621 w 185"/>
                <a:gd name="T7" fmla="*/ 491 h 36"/>
                <a:gd name="T8" fmla="*/ 2882 w 185"/>
                <a:gd name="T9" fmla="*/ 0 h 36"/>
                <a:gd name="T10" fmla="*/ 2632 w 185"/>
                <a:gd name="T11" fmla="*/ 376 h 36"/>
                <a:gd name="T12" fmla="*/ 2258 w 185"/>
                <a:gd name="T13" fmla="*/ 605 h 36"/>
                <a:gd name="T14" fmla="*/ 1291 w 185"/>
                <a:gd name="T15" fmla="*/ 605 h 36"/>
                <a:gd name="T16" fmla="*/ 637 w 185"/>
                <a:gd name="T17" fmla="*/ 547 h 36"/>
                <a:gd name="T18" fmla="*/ 292 w 185"/>
                <a:gd name="T19" fmla="*/ 45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5" h="36">
                  <a:moveTo>
                    <a:pt x="0" y="22"/>
                  </a:moveTo>
                  <a:cubicBezTo>
                    <a:pt x="7" y="24"/>
                    <a:pt x="15" y="23"/>
                    <a:pt x="22" y="23"/>
                  </a:cubicBezTo>
                  <a:cubicBezTo>
                    <a:pt x="33" y="24"/>
                    <a:pt x="44" y="25"/>
                    <a:pt x="55" y="25"/>
                  </a:cubicBezTo>
                  <a:cubicBezTo>
                    <a:pt x="71" y="25"/>
                    <a:pt x="87" y="26"/>
                    <a:pt x="104" y="26"/>
                  </a:cubicBezTo>
                  <a:cubicBezTo>
                    <a:pt x="135" y="25"/>
                    <a:pt x="160" y="16"/>
                    <a:pt x="185" y="0"/>
                  </a:cubicBezTo>
                  <a:cubicBezTo>
                    <a:pt x="178" y="4"/>
                    <a:pt x="174" y="14"/>
                    <a:pt x="169" y="20"/>
                  </a:cubicBezTo>
                  <a:cubicBezTo>
                    <a:pt x="162" y="27"/>
                    <a:pt x="154" y="30"/>
                    <a:pt x="145" y="32"/>
                  </a:cubicBezTo>
                  <a:cubicBezTo>
                    <a:pt x="125" y="36"/>
                    <a:pt x="103" y="33"/>
                    <a:pt x="83" y="32"/>
                  </a:cubicBezTo>
                  <a:cubicBezTo>
                    <a:pt x="70" y="32"/>
                    <a:pt x="54" y="32"/>
                    <a:pt x="41" y="29"/>
                  </a:cubicBezTo>
                  <a:cubicBezTo>
                    <a:pt x="34" y="27"/>
                    <a:pt x="27" y="25"/>
                    <a:pt x="19" y="2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960">
              <a:extLst>
                <a:ext uri="{FF2B5EF4-FFF2-40B4-BE49-F238E27FC236}">
                  <a16:creationId xmlns:a16="http://schemas.microsoft.com/office/drawing/2014/main" id="{EAD0D8D2-303A-49AA-A8BB-F5EC3468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301"/>
              <a:ext cx="313" cy="74"/>
            </a:xfrm>
            <a:custGeom>
              <a:avLst/>
              <a:gdLst>
                <a:gd name="T0" fmla="*/ 0 w 125"/>
                <a:gd name="T1" fmla="*/ 34 h 28"/>
                <a:gd name="T2" fmla="*/ 846 w 125"/>
                <a:gd name="T3" fmla="*/ 90 h 28"/>
                <a:gd name="T4" fmla="*/ 1285 w 125"/>
                <a:gd name="T5" fmla="*/ 315 h 28"/>
                <a:gd name="T6" fmla="*/ 1963 w 125"/>
                <a:gd name="T7" fmla="*/ 497 h 28"/>
                <a:gd name="T8" fmla="*/ 1442 w 125"/>
                <a:gd name="T9" fmla="*/ 481 h 28"/>
                <a:gd name="T10" fmla="*/ 804 w 125"/>
                <a:gd name="T11" fmla="*/ 238 h 28"/>
                <a:gd name="T12" fmla="*/ 458 w 125"/>
                <a:gd name="T13" fmla="*/ 132 h 28"/>
                <a:gd name="T14" fmla="*/ 0 w 125"/>
                <a:gd name="T15" fmla="*/ 34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28">
                  <a:moveTo>
                    <a:pt x="0" y="2"/>
                  </a:moveTo>
                  <a:cubicBezTo>
                    <a:pt x="17" y="0"/>
                    <a:pt x="37" y="0"/>
                    <a:pt x="54" y="5"/>
                  </a:cubicBezTo>
                  <a:cubicBezTo>
                    <a:pt x="64" y="7"/>
                    <a:pt x="73" y="13"/>
                    <a:pt x="82" y="17"/>
                  </a:cubicBezTo>
                  <a:cubicBezTo>
                    <a:pt x="96" y="22"/>
                    <a:pt x="110" y="27"/>
                    <a:pt x="125" y="27"/>
                  </a:cubicBezTo>
                  <a:cubicBezTo>
                    <a:pt x="114" y="27"/>
                    <a:pt x="103" y="28"/>
                    <a:pt x="92" y="26"/>
                  </a:cubicBezTo>
                  <a:cubicBezTo>
                    <a:pt x="78" y="24"/>
                    <a:pt x="64" y="17"/>
                    <a:pt x="51" y="13"/>
                  </a:cubicBezTo>
                  <a:cubicBezTo>
                    <a:pt x="41" y="11"/>
                    <a:pt x="38" y="9"/>
                    <a:pt x="29" y="7"/>
                  </a:cubicBezTo>
                  <a:cubicBezTo>
                    <a:pt x="21" y="5"/>
                    <a:pt x="7" y="1"/>
                    <a:pt x="0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961">
              <a:extLst>
                <a:ext uri="{FF2B5EF4-FFF2-40B4-BE49-F238E27FC236}">
                  <a16:creationId xmlns:a16="http://schemas.microsoft.com/office/drawing/2014/main" id="{2A395C40-548B-4304-A399-29214DCA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213"/>
              <a:ext cx="195" cy="21"/>
            </a:xfrm>
            <a:custGeom>
              <a:avLst/>
              <a:gdLst>
                <a:gd name="T0" fmla="*/ 0 w 78"/>
                <a:gd name="T1" fmla="*/ 144 h 8"/>
                <a:gd name="T2" fmla="*/ 1220 w 78"/>
                <a:gd name="T3" fmla="*/ 11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8">
                  <a:moveTo>
                    <a:pt x="0" y="8"/>
                  </a:moveTo>
                  <a:cubicBezTo>
                    <a:pt x="26" y="3"/>
                    <a:pt x="52" y="0"/>
                    <a:pt x="78" y="6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Freeform 962">
              <a:extLst>
                <a:ext uri="{FF2B5EF4-FFF2-40B4-BE49-F238E27FC236}">
                  <a16:creationId xmlns:a16="http://schemas.microsoft.com/office/drawing/2014/main" id="{2F8E4D11-0C71-471B-B67F-F4ADA2ADF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205"/>
              <a:ext cx="175" cy="29"/>
            </a:xfrm>
            <a:custGeom>
              <a:avLst/>
              <a:gdLst>
                <a:gd name="T0" fmla="*/ 0 w 70"/>
                <a:gd name="T1" fmla="*/ 182 h 11"/>
                <a:gd name="T2" fmla="*/ 1095 w 70"/>
                <a:gd name="T3" fmla="*/ 0 h 11"/>
                <a:gd name="T4" fmla="*/ 425 w 70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1">
                  <a:moveTo>
                    <a:pt x="0" y="10"/>
                  </a:moveTo>
                  <a:cubicBezTo>
                    <a:pt x="23" y="10"/>
                    <a:pt x="50" y="11"/>
                    <a:pt x="70" y="0"/>
                  </a:cubicBezTo>
                  <a:cubicBezTo>
                    <a:pt x="57" y="0"/>
                    <a:pt x="40" y="4"/>
                    <a:pt x="27" y="7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Freeform 963">
              <a:extLst>
                <a:ext uri="{FF2B5EF4-FFF2-40B4-BE49-F238E27FC236}">
                  <a16:creationId xmlns:a16="http://schemas.microsoft.com/office/drawing/2014/main" id="{1BDE4CD9-675B-4040-81E0-34F96D1D0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1311"/>
              <a:ext cx="338" cy="83"/>
            </a:xfrm>
            <a:custGeom>
              <a:avLst/>
              <a:gdLst>
                <a:gd name="T0" fmla="*/ 0 w 135"/>
                <a:gd name="T1" fmla="*/ 423 h 31"/>
                <a:gd name="T2" fmla="*/ 1022 w 135"/>
                <a:gd name="T3" fmla="*/ 137 h 31"/>
                <a:gd name="T4" fmla="*/ 1505 w 135"/>
                <a:gd name="T5" fmla="*/ 56 h 31"/>
                <a:gd name="T6" fmla="*/ 2118 w 135"/>
                <a:gd name="T7" fmla="*/ 94 h 31"/>
                <a:gd name="T8" fmla="*/ 1304 w 135"/>
                <a:gd name="T9" fmla="*/ 171 h 31"/>
                <a:gd name="T10" fmla="*/ 751 w 135"/>
                <a:gd name="T11" fmla="*/ 423 h 31"/>
                <a:gd name="T12" fmla="*/ 458 w 135"/>
                <a:gd name="T13" fmla="*/ 458 h 31"/>
                <a:gd name="T14" fmla="*/ 300 w 135"/>
                <a:gd name="T15" fmla="*/ 560 h 31"/>
                <a:gd name="T16" fmla="*/ 20 w 135"/>
                <a:gd name="T17" fmla="*/ 45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31">
                  <a:moveTo>
                    <a:pt x="0" y="22"/>
                  </a:moveTo>
                  <a:cubicBezTo>
                    <a:pt x="22" y="16"/>
                    <a:pt x="44" y="13"/>
                    <a:pt x="65" y="7"/>
                  </a:cubicBezTo>
                  <a:cubicBezTo>
                    <a:pt x="75" y="4"/>
                    <a:pt x="86" y="3"/>
                    <a:pt x="96" y="3"/>
                  </a:cubicBezTo>
                  <a:cubicBezTo>
                    <a:pt x="108" y="3"/>
                    <a:pt x="124" y="0"/>
                    <a:pt x="135" y="5"/>
                  </a:cubicBezTo>
                  <a:cubicBezTo>
                    <a:pt x="121" y="1"/>
                    <a:pt x="97" y="6"/>
                    <a:pt x="83" y="9"/>
                  </a:cubicBezTo>
                  <a:cubicBezTo>
                    <a:pt x="70" y="13"/>
                    <a:pt x="61" y="20"/>
                    <a:pt x="48" y="22"/>
                  </a:cubicBezTo>
                  <a:cubicBezTo>
                    <a:pt x="42" y="24"/>
                    <a:pt x="35" y="23"/>
                    <a:pt x="29" y="24"/>
                  </a:cubicBezTo>
                  <a:cubicBezTo>
                    <a:pt x="24" y="25"/>
                    <a:pt x="22" y="28"/>
                    <a:pt x="19" y="29"/>
                  </a:cubicBezTo>
                  <a:cubicBezTo>
                    <a:pt x="14" y="31"/>
                    <a:pt x="3" y="28"/>
                    <a:pt x="1" y="2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964">
              <a:extLst>
                <a:ext uri="{FF2B5EF4-FFF2-40B4-BE49-F238E27FC236}">
                  <a16:creationId xmlns:a16="http://schemas.microsoft.com/office/drawing/2014/main" id="{2618B021-CD36-434A-9BE3-48E4AEBD8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575"/>
              <a:ext cx="285" cy="70"/>
            </a:xfrm>
            <a:custGeom>
              <a:avLst/>
              <a:gdLst>
                <a:gd name="T0" fmla="*/ 0 w 114"/>
                <a:gd name="T1" fmla="*/ 347 h 26"/>
                <a:gd name="T2" fmla="*/ 908 w 114"/>
                <a:gd name="T3" fmla="*/ 312 h 26"/>
                <a:gd name="T4" fmla="*/ 1783 w 114"/>
                <a:gd name="T5" fmla="*/ 253 h 26"/>
                <a:gd name="T6" fmla="*/ 1488 w 114"/>
                <a:gd name="T7" fmla="*/ 275 h 26"/>
                <a:gd name="T8" fmla="*/ 1113 w 114"/>
                <a:gd name="T9" fmla="*/ 412 h 26"/>
                <a:gd name="T10" fmla="*/ 345 w 114"/>
                <a:gd name="T11" fmla="*/ 4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26">
                  <a:moveTo>
                    <a:pt x="0" y="18"/>
                  </a:moveTo>
                  <a:cubicBezTo>
                    <a:pt x="19" y="21"/>
                    <a:pt x="39" y="21"/>
                    <a:pt x="58" y="16"/>
                  </a:cubicBezTo>
                  <a:cubicBezTo>
                    <a:pt x="78" y="12"/>
                    <a:pt x="95" y="0"/>
                    <a:pt x="114" y="13"/>
                  </a:cubicBezTo>
                  <a:cubicBezTo>
                    <a:pt x="107" y="14"/>
                    <a:pt x="102" y="13"/>
                    <a:pt x="95" y="14"/>
                  </a:cubicBezTo>
                  <a:cubicBezTo>
                    <a:pt x="87" y="16"/>
                    <a:pt x="79" y="19"/>
                    <a:pt x="71" y="21"/>
                  </a:cubicBezTo>
                  <a:cubicBezTo>
                    <a:pt x="56" y="26"/>
                    <a:pt x="36" y="25"/>
                    <a:pt x="22" y="2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Freeform 965">
              <a:extLst>
                <a:ext uri="{FF2B5EF4-FFF2-40B4-BE49-F238E27FC236}">
                  <a16:creationId xmlns:a16="http://schemas.microsoft.com/office/drawing/2014/main" id="{2123FABE-79EF-4CC0-8B79-16E47FE7B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522"/>
              <a:ext cx="527" cy="72"/>
            </a:xfrm>
            <a:custGeom>
              <a:avLst/>
              <a:gdLst>
                <a:gd name="T0" fmla="*/ 0 w 211"/>
                <a:gd name="T1" fmla="*/ 341 h 27"/>
                <a:gd name="T2" fmla="*/ 792 w 211"/>
                <a:gd name="T3" fmla="*/ 149 h 27"/>
                <a:gd name="T4" fmla="*/ 1559 w 211"/>
                <a:gd name="T5" fmla="*/ 35 h 27"/>
                <a:gd name="T6" fmla="*/ 3287 w 211"/>
                <a:gd name="T7" fmla="*/ 512 h 27"/>
                <a:gd name="T8" fmla="*/ 2558 w 211"/>
                <a:gd name="T9" fmla="*/ 341 h 27"/>
                <a:gd name="T10" fmla="*/ 1603 w 211"/>
                <a:gd name="T11" fmla="*/ 248 h 27"/>
                <a:gd name="T12" fmla="*/ 280 w 211"/>
                <a:gd name="T13" fmla="*/ 30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27">
                  <a:moveTo>
                    <a:pt x="0" y="18"/>
                  </a:moveTo>
                  <a:cubicBezTo>
                    <a:pt x="14" y="10"/>
                    <a:pt x="35" y="10"/>
                    <a:pt x="51" y="8"/>
                  </a:cubicBezTo>
                  <a:cubicBezTo>
                    <a:pt x="68" y="5"/>
                    <a:pt x="84" y="2"/>
                    <a:pt x="100" y="2"/>
                  </a:cubicBezTo>
                  <a:cubicBezTo>
                    <a:pt x="138" y="0"/>
                    <a:pt x="177" y="11"/>
                    <a:pt x="211" y="27"/>
                  </a:cubicBezTo>
                  <a:cubicBezTo>
                    <a:pt x="196" y="22"/>
                    <a:pt x="180" y="20"/>
                    <a:pt x="164" y="18"/>
                  </a:cubicBezTo>
                  <a:cubicBezTo>
                    <a:pt x="144" y="16"/>
                    <a:pt x="124" y="12"/>
                    <a:pt x="103" y="13"/>
                  </a:cubicBezTo>
                  <a:cubicBezTo>
                    <a:pt x="75" y="13"/>
                    <a:pt x="46" y="13"/>
                    <a:pt x="18" y="16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Freeform 966">
              <a:extLst>
                <a:ext uri="{FF2B5EF4-FFF2-40B4-BE49-F238E27FC236}">
                  <a16:creationId xmlns:a16="http://schemas.microsoft.com/office/drawing/2014/main" id="{C784280F-A1D8-4502-BE92-0D2A25C9C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407"/>
              <a:ext cx="387" cy="152"/>
            </a:xfrm>
            <a:custGeom>
              <a:avLst/>
              <a:gdLst>
                <a:gd name="T0" fmla="*/ 12 w 155"/>
                <a:gd name="T1" fmla="*/ 797 h 57"/>
                <a:gd name="T2" fmla="*/ 1216 w 155"/>
                <a:gd name="T3" fmla="*/ 285 h 57"/>
                <a:gd name="T4" fmla="*/ 2412 w 155"/>
                <a:gd name="T5" fmla="*/ 0 h 57"/>
                <a:gd name="T6" fmla="*/ 717 w 155"/>
                <a:gd name="T7" fmla="*/ 661 h 57"/>
                <a:gd name="T8" fmla="*/ 449 w 155"/>
                <a:gd name="T9" fmla="*/ 875 h 57"/>
                <a:gd name="T10" fmla="*/ 312 w 155"/>
                <a:gd name="T11" fmla="*/ 1024 h 57"/>
                <a:gd name="T12" fmla="*/ 0 w 155"/>
                <a:gd name="T13" fmla="*/ 888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57">
                  <a:moveTo>
                    <a:pt x="1" y="42"/>
                  </a:moveTo>
                  <a:cubicBezTo>
                    <a:pt x="20" y="30"/>
                    <a:pt x="56" y="20"/>
                    <a:pt x="78" y="15"/>
                  </a:cubicBezTo>
                  <a:cubicBezTo>
                    <a:pt x="103" y="9"/>
                    <a:pt x="129" y="0"/>
                    <a:pt x="155" y="0"/>
                  </a:cubicBezTo>
                  <a:cubicBezTo>
                    <a:pt x="118" y="7"/>
                    <a:pt x="80" y="16"/>
                    <a:pt x="46" y="35"/>
                  </a:cubicBezTo>
                  <a:cubicBezTo>
                    <a:pt x="41" y="38"/>
                    <a:pt x="33" y="42"/>
                    <a:pt x="29" y="46"/>
                  </a:cubicBezTo>
                  <a:cubicBezTo>
                    <a:pt x="25" y="51"/>
                    <a:pt x="26" y="53"/>
                    <a:pt x="20" y="54"/>
                  </a:cubicBezTo>
                  <a:cubicBezTo>
                    <a:pt x="13" y="57"/>
                    <a:pt x="3" y="55"/>
                    <a:pt x="0" y="47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Freeform 967">
              <a:extLst>
                <a:ext uri="{FF2B5EF4-FFF2-40B4-BE49-F238E27FC236}">
                  <a16:creationId xmlns:a16="http://schemas.microsoft.com/office/drawing/2014/main" id="{637C4187-F585-4A9F-AADD-5F43CE8F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698"/>
              <a:ext cx="348" cy="155"/>
            </a:xfrm>
            <a:custGeom>
              <a:avLst/>
              <a:gdLst>
                <a:gd name="T0" fmla="*/ 0 w 139"/>
                <a:gd name="T1" fmla="*/ 1106 h 58"/>
                <a:gd name="T2" fmla="*/ 1242 w 139"/>
                <a:gd name="T3" fmla="*/ 730 h 58"/>
                <a:gd name="T4" fmla="*/ 1818 w 139"/>
                <a:gd name="T5" fmla="*/ 363 h 58"/>
                <a:gd name="T6" fmla="*/ 2181 w 139"/>
                <a:gd name="T7" fmla="*/ 0 h 58"/>
                <a:gd name="T8" fmla="*/ 1410 w 139"/>
                <a:gd name="T9" fmla="*/ 401 h 58"/>
                <a:gd name="T10" fmla="*/ 471 w 139"/>
                <a:gd name="T11" fmla="*/ 901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58">
                  <a:moveTo>
                    <a:pt x="0" y="58"/>
                  </a:moveTo>
                  <a:cubicBezTo>
                    <a:pt x="27" y="51"/>
                    <a:pt x="53" y="48"/>
                    <a:pt x="79" y="38"/>
                  </a:cubicBezTo>
                  <a:cubicBezTo>
                    <a:pt x="91" y="33"/>
                    <a:pt x="104" y="27"/>
                    <a:pt x="116" y="19"/>
                  </a:cubicBezTo>
                  <a:cubicBezTo>
                    <a:pt x="124" y="13"/>
                    <a:pt x="131" y="5"/>
                    <a:pt x="139" y="0"/>
                  </a:cubicBezTo>
                  <a:cubicBezTo>
                    <a:pt x="123" y="6"/>
                    <a:pt x="106" y="13"/>
                    <a:pt x="90" y="21"/>
                  </a:cubicBezTo>
                  <a:cubicBezTo>
                    <a:pt x="71" y="30"/>
                    <a:pt x="50" y="39"/>
                    <a:pt x="30" y="47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968">
              <a:extLst>
                <a:ext uri="{FF2B5EF4-FFF2-40B4-BE49-F238E27FC236}">
                  <a16:creationId xmlns:a16="http://schemas.microsoft.com/office/drawing/2014/main" id="{01638246-75C1-4AF7-B679-67491A69D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783"/>
              <a:ext cx="202" cy="83"/>
            </a:xfrm>
            <a:custGeom>
              <a:avLst/>
              <a:gdLst>
                <a:gd name="T0" fmla="*/ 0 w 81"/>
                <a:gd name="T1" fmla="*/ 594 h 31"/>
                <a:gd name="T2" fmla="*/ 571 w 81"/>
                <a:gd name="T3" fmla="*/ 388 h 31"/>
                <a:gd name="T4" fmla="*/ 1257 w 81"/>
                <a:gd name="T5" fmla="*/ 0 h 31"/>
                <a:gd name="T6" fmla="*/ 840 w 81"/>
                <a:gd name="T7" fmla="*/ 423 h 31"/>
                <a:gd name="T8" fmla="*/ 125 w 81"/>
                <a:gd name="T9" fmla="*/ 57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31">
                  <a:moveTo>
                    <a:pt x="0" y="31"/>
                  </a:moveTo>
                  <a:cubicBezTo>
                    <a:pt x="11" y="30"/>
                    <a:pt x="27" y="24"/>
                    <a:pt x="37" y="20"/>
                  </a:cubicBezTo>
                  <a:cubicBezTo>
                    <a:pt x="53" y="15"/>
                    <a:pt x="67" y="8"/>
                    <a:pt x="81" y="0"/>
                  </a:cubicBezTo>
                  <a:cubicBezTo>
                    <a:pt x="71" y="8"/>
                    <a:pt x="66" y="18"/>
                    <a:pt x="54" y="22"/>
                  </a:cubicBezTo>
                  <a:cubicBezTo>
                    <a:pt x="45" y="25"/>
                    <a:pt x="18" y="31"/>
                    <a:pt x="8" y="3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969">
              <a:extLst>
                <a:ext uri="{FF2B5EF4-FFF2-40B4-BE49-F238E27FC236}">
                  <a16:creationId xmlns:a16="http://schemas.microsoft.com/office/drawing/2014/main" id="{CA7C271E-9747-4CD3-82BF-6EB84F17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898"/>
              <a:ext cx="275" cy="123"/>
            </a:xfrm>
            <a:custGeom>
              <a:avLst/>
              <a:gdLst>
                <a:gd name="T0" fmla="*/ 0 w 110"/>
                <a:gd name="T1" fmla="*/ 265 h 46"/>
                <a:gd name="T2" fmla="*/ 675 w 110"/>
                <a:gd name="T3" fmla="*/ 150 h 46"/>
                <a:gd name="T4" fmla="*/ 1145 w 110"/>
                <a:gd name="T5" fmla="*/ 479 h 46"/>
                <a:gd name="T6" fmla="*/ 1720 w 110"/>
                <a:gd name="T7" fmla="*/ 880 h 46"/>
                <a:gd name="T8" fmla="*/ 1063 w 110"/>
                <a:gd name="T9" fmla="*/ 628 h 46"/>
                <a:gd name="T10" fmla="*/ 645 w 110"/>
                <a:gd name="T11" fmla="*/ 380 h 46"/>
                <a:gd name="T12" fmla="*/ 33 w 110"/>
                <a:gd name="T13" fmla="*/ 26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46">
                  <a:moveTo>
                    <a:pt x="0" y="14"/>
                  </a:moveTo>
                  <a:cubicBezTo>
                    <a:pt x="15" y="9"/>
                    <a:pt x="28" y="0"/>
                    <a:pt x="43" y="8"/>
                  </a:cubicBezTo>
                  <a:cubicBezTo>
                    <a:pt x="53" y="13"/>
                    <a:pt x="62" y="20"/>
                    <a:pt x="73" y="25"/>
                  </a:cubicBezTo>
                  <a:cubicBezTo>
                    <a:pt x="84" y="31"/>
                    <a:pt x="102" y="35"/>
                    <a:pt x="110" y="46"/>
                  </a:cubicBezTo>
                  <a:cubicBezTo>
                    <a:pt x="97" y="40"/>
                    <a:pt x="82" y="37"/>
                    <a:pt x="68" y="33"/>
                  </a:cubicBezTo>
                  <a:cubicBezTo>
                    <a:pt x="58" y="31"/>
                    <a:pt x="50" y="24"/>
                    <a:pt x="41" y="20"/>
                  </a:cubicBezTo>
                  <a:cubicBezTo>
                    <a:pt x="27" y="14"/>
                    <a:pt x="17" y="11"/>
                    <a:pt x="2" y="1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970">
              <a:extLst>
                <a:ext uri="{FF2B5EF4-FFF2-40B4-BE49-F238E27FC236}">
                  <a16:creationId xmlns:a16="http://schemas.microsoft.com/office/drawing/2014/main" id="{272ED79F-CC88-407D-8CB8-9AEDAF033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151"/>
              <a:ext cx="170" cy="11"/>
            </a:xfrm>
            <a:custGeom>
              <a:avLst/>
              <a:gdLst>
                <a:gd name="T0" fmla="*/ 0 w 68"/>
                <a:gd name="T1" fmla="*/ 83 h 4"/>
                <a:gd name="T2" fmla="*/ 520 w 68"/>
                <a:gd name="T3" fmla="*/ 47 h 4"/>
                <a:gd name="T4" fmla="*/ 1063 w 68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">
                  <a:moveTo>
                    <a:pt x="0" y="4"/>
                  </a:moveTo>
                  <a:cubicBezTo>
                    <a:pt x="10" y="2"/>
                    <a:pt x="22" y="2"/>
                    <a:pt x="33" y="2"/>
                  </a:cubicBezTo>
                  <a:cubicBezTo>
                    <a:pt x="44" y="2"/>
                    <a:pt x="58" y="0"/>
                    <a:pt x="68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971">
              <a:extLst>
                <a:ext uri="{FF2B5EF4-FFF2-40B4-BE49-F238E27FC236}">
                  <a16:creationId xmlns:a16="http://schemas.microsoft.com/office/drawing/2014/main" id="{EACA7778-A11D-40EC-9D19-45662CB15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125"/>
              <a:ext cx="270" cy="48"/>
            </a:xfrm>
            <a:custGeom>
              <a:avLst/>
              <a:gdLst>
                <a:gd name="T0" fmla="*/ 0 w 108"/>
                <a:gd name="T1" fmla="*/ 341 h 18"/>
                <a:gd name="T2" fmla="*/ 1688 w 108"/>
                <a:gd name="T3" fmla="*/ 3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8" h="18">
                  <a:moveTo>
                    <a:pt x="0" y="18"/>
                  </a:moveTo>
                  <a:cubicBezTo>
                    <a:pt x="30" y="6"/>
                    <a:pt x="84" y="0"/>
                    <a:pt x="108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972">
              <a:extLst>
                <a:ext uri="{FF2B5EF4-FFF2-40B4-BE49-F238E27FC236}">
                  <a16:creationId xmlns:a16="http://schemas.microsoft.com/office/drawing/2014/main" id="{37D15B37-EFA8-46D4-B5D2-8145B1419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378"/>
              <a:ext cx="488" cy="488"/>
            </a:xfrm>
            <a:custGeom>
              <a:avLst/>
              <a:gdLst>
                <a:gd name="T0" fmla="*/ 0 w 195"/>
                <a:gd name="T1" fmla="*/ 3469 h 183"/>
                <a:gd name="T2" fmla="*/ 1441 w 195"/>
                <a:gd name="T3" fmla="*/ 2808 h 183"/>
                <a:gd name="T4" fmla="*/ 3056 w 195"/>
                <a:gd name="T5" fmla="*/ 1955 h 183"/>
                <a:gd name="T6" fmla="*/ 3056 w 195"/>
                <a:gd name="T7" fmla="*/ 1933 h 183"/>
                <a:gd name="T8" fmla="*/ 2397 w 195"/>
                <a:gd name="T9" fmla="*/ 1251 h 183"/>
                <a:gd name="T10" fmla="*/ 0 w 195"/>
                <a:gd name="T11" fmla="*/ 0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183">
                  <a:moveTo>
                    <a:pt x="0" y="183"/>
                  </a:moveTo>
                  <a:cubicBezTo>
                    <a:pt x="18" y="174"/>
                    <a:pt x="53" y="164"/>
                    <a:pt x="92" y="148"/>
                  </a:cubicBezTo>
                  <a:cubicBezTo>
                    <a:pt x="129" y="133"/>
                    <a:pt x="171" y="111"/>
                    <a:pt x="195" y="103"/>
                  </a:cubicBezTo>
                  <a:cubicBezTo>
                    <a:pt x="195" y="102"/>
                    <a:pt x="195" y="102"/>
                    <a:pt x="195" y="102"/>
                  </a:cubicBezTo>
                  <a:cubicBezTo>
                    <a:pt x="195" y="102"/>
                    <a:pt x="193" y="81"/>
                    <a:pt x="153" y="66"/>
                  </a:cubicBezTo>
                  <a:cubicBezTo>
                    <a:pt x="112" y="51"/>
                    <a:pt x="33" y="15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Oval 973">
              <a:extLst>
                <a:ext uri="{FF2B5EF4-FFF2-40B4-BE49-F238E27FC236}">
                  <a16:creationId xmlns:a16="http://schemas.microsoft.com/office/drawing/2014/main" id="{EB4D4FB9-879B-45D3-8DF3-7C878E835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055"/>
              <a:ext cx="195" cy="13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1" name="Oval 974">
              <a:extLst>
                <a:ext uri="{FF2B5EF4-FFF2-40B4-BE49-F238E27FC236}">
                  <a16:creationId xmlns:a16="http://schemas.microsoft.com/office/drawing/2014/main" id="{8E6049F8-330B-4D7B-92A0-B6B4371FC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204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2" name="Oval 975">
              <a:extLst>
                <a:ext uri="{FF2B5EF4-FFF2-40B4-BE49-F238E27FC236}">
                  <a16:creationId xmlns:a16="http://schemas.microsoft.com/office/drawing/2014/main" id="{9EBA7317-ED03-4D50-B703-1096D9102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09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3" name="Oval 976">
              <a:extLst>
                <a:ext uri="{FF2B5EF4-FFF2-40B4-BE49-F238E27FC236}">
                  <a16:creationId xmlns:a16="http://schemas.microsoft.com/office/drawing/2014/main" id="{4EB91D41-3E9E-4C85-AFA0-A5CFCB829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050"/>
              <a:ext cx="40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4" name="Oval 977">
              <a:extLst>
                <a:ext uri="{FF2B5EF4-FFF2-40B4-BE49-F238E27FC236}">
                  <a16:creationId xmlns:a16="http://schemas.microsoft.com/office/drawing/2014/main" id="{EF72020C-5C34-43C5-9E55-C19F39CCA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1863"/>
              <a:ext cx="195" cy="13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5" name="Oval 978">
              <a:extLst>
                <a:ext uri="{FF2B5EF4-FFF2-40B4-BE49-F238E27FC236}">
                  <a16:creationId xmlns:a16="http://schemas.microsoft.com/office/drawing/2014/main" id="{5AE3E7E8-77E4-40AA-A4D1-F4A1C9CDE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185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6" name="Oval 979">
              <a:extLst>
                <a:ext uri="{FF2B5EF4-FFF2-40B4-BE49-F238E27FC236}">
                  <a16:creationId xmlns:a16="http://schemas.microsoft.com/office/drawing/2014/main" id="{D14A1EE7-EB52-49D0-9E37-80F89669B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1903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7" name="Oval 980">
              <a:extLst>
                <a:ext uri="{FF2B5EF4-FFF2-40B4-BE49-F238E27FC236}">
                  <a16:creationId xmlns:a16="http://schemas.microsoft.com/office/drawing/2014/main" id="{A4834509-C520-4D24-8B32-001A635D8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1858"/>
              <a:ext cx="40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8" name="Oval 981">
              <a:extLst>
                <a:ext uri="{FF2B5EF4-FFF2-40B4-BE49-F238E27FC236}">
                  <a16:creationId xmlns:a16="http://schemas.microsoft.com/office/drawing/2014/main" id="{969DA9B7-2920-4446-AC15-2E6663164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2114"/>
              <a:ext cx="195" cy="13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9" name="Oval 982">
              <a:extLst>
                <a:ext uri="{FF2B5EF4-FFF2-40B4-BE49-F238E27FC236}">
                  <a16:creationId xmlns:a16="http://schemas.microsoft.com/office/drawing/2014/main" id="{33FF7BBB-2CB5-4AE1-9821-9F7A394B1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" y="2106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0" name="Oval 983">
              <a:extLst>
                <a:ext uri="{FF2B5EF4-FFF2-40B4-BE49-F238E27FC236}">
                  <a16:creationId xmlns:a16="http://schemas.microsoft.com/office/drawing/2014/main" id="{D156C87E-A7F2-465A-AE0A-91959511B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154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1" name="Oval 984">
              <a:extLst>
                <a:ext uri="{FF2B5EF4-FFF2-40B4-BE49-F238E27FC236}">
                  <a16:creationId xmlns:a16="http://schemas.microsoft.com/office/drawing/2014/main" id="{73C1BBB3-0A81-4CB6-A6BA-F677A745F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2109"/>
              <a:ext cx="40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2" name="Oval 985">
              <a:extLst>
                <a:ext uri="{FF2B5EF4-FFF2-40B4-BE49-F238E27FC236}">
                  <a16:creationId xmlns:a16="http://schemas.microsoft.com/office/drawing/2014/main" id="{9C3E347F-9470-4E4C-8688-E3849B674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290"/>
              <a:ext cx="195" cy="13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3" name="Oval 986">
              <a:extLst>
                <a:ext uri="{FF2B5EF4-FFF2-40B4-BE49-F238E27FC236}">
                  <a16:creationId xmlns:a16="http://schemas.microsoft.com/office/drawing/2014/main" id="{6F20EB47-E92B-4743-83E0-7FC60A540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2282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4" name="Oval 987">
              <a:extLst>
                <a:ext uri="{FF2B5EF4-FFF2-40B4-BE49-F238E27FC236}">
                  <a16:creationId xmlns:a16="http://schemas.microsoft.com/office/drawing/2014/main" id="{DFD9395A-5214-4F1F-834E-EAB319D11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232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5" name="Oval 988">
              <a:extLst>
                <a:ext uri="{FF2B5EF4-FFF2-40B4-BE49-F238E27FC236}">
                  <a16:creationId xmlns:a16="http://schemas.microsoft.com/office/drawing/2014/main" id="{87FBDA11-0692-4243-A267-63D0648C5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2285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6" name="Oval 989">
              <a:extLst>
                <a:ext uri="{FF2B5EF4-FFF2-40B4-BE49-F238E27FC236}">
                  <a16:creationId xmlns:a16="http://schemas.microsoft.com/office/drawing/2014/main" id="{1FD80623-A3FB-42D7-B9EE-E3218B8B0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621"/>
              <a:ext cx="168" cy="11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7" name="Oval 990">
              <a:extLst>
                <a:ext uri="{FF2B5EF4-FFF2-40B4-BE49-F238E27FC236}">
                  <a16:creationId xmlns:a16="http://schemas.microsoft.com/office/drawing/2014/main" id="{16860752-8855-46B9-B3EC-50BA66739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613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8" name="Oval 991">
              <a:extLst>
                <a:ext uri="{FF2B5EF4-FFF2-40B4-BE49-F238E27FC236}">
                  <a16:creationId xmlns:a16="http://schemas.microsoft.com/office/drawing/2014/main" id="{D879D22A-5B07-49C0-BA30-3C524DD12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265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9" name="Oval 992">
              <a:extLst>
                <a:ext uri="{FF2B5EF4-FFF2-40B4-BE49-F238E27FC236}">
                  <a16:creationId xmlns:a16="http://schemas.microsoft.com/office/drawing/2014/main" id="{33FFC117-7357-4A84-8358-C5AA8D18D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" y="2615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0" name="Oval 993">
              <a:extLst>
                <a:ext uri="{FF2B5EF4-FFF2-40B4-BE49-F238E27FC236}">
                  <a16:creationId xmlns:a16="http://schemas.microsoft.com/office/drawing/2014/main" id="{14B43438-735C-43A8-AA09-5BEF2F8F3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2741"/>
              <a:ext cx="170" cy="11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1" name="Oval 994">
              <a:extLst>
                <a:ext uri="{FF2B5EF4-FFF2-40B4-BE49-F238E27FC236}">
                  <a16:creationId xmlns:a16="http://schemas.microsoft.com/office/drawing/2014/main" id="{56AD337A-E98E-45F3-8B77-6829D8F5B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273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2" name="Oval 995">
              <a:extLst>
                <a:ext uri="{FF2B5EF4-FFF2-40B4-BE49-F238E27FC236}">
                  <a16:creationId xmlns:a16="http://schemas.microsoft.com/office/drawing/2014/main" id="{7A2405CA-87F1-40E4-94C6-AD39415B2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" y="2775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3" name="Oval 996">
              <a:extLst>
                <a:ext uri="{FF2B5EF4-FFF2-40B4-BE49-F238E27FC236}">
                  <a16:creationId xmlns:a16="http://schemas.microsoft.com/office/drawing/2014/main" id="{B85D9D8A-662B-4128-9618-7CED2A7A2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3" y="2738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4" name="Oval 997">
              <a:extLst>
                <a:ext uri="{FF2B5EF4-FFF2-40B4-BE49-F238E27FC236}">
                  <a16:creationId xmlns:a16="http://schemas.microsoft.com/office/drawing/2014/main" id="{3A4FB59A-32C7-4332-9183-EE0E2392A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3" y="2535"/>
              <a:ext cx="167" cy="11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5" name="Oval 998">
              <a:extLst>
                <a:ext uri="{FF2B5EF4-FFF2-40B4-BE49-F238E27FC236}">
                  <a16:creationId xmlns:a16="http://schemas.microsoft.com/office/drawing/2014/main" id="{FDB279AB-124E-4578-B778-D27E116A9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0" y="252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6" name="Oval 999">
              <a:extLst>
                <a:ext uri="{FF2B5EF4-FFF2-40B4-BE49-F238E27FC236}">
                  <a16:creationId xmlns:a16="http://schemas.microsoft.com/office/drawing/2014/main" id="{DF10B8CA-778A-4BCB-A962-453D19A7A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" y="256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7" name="Oval 1000">
              <a:extLst>
                <a:ext uri="{FF2B5EF4-FFF2-40B4-BE49-F238E27FC236}">
                  <a16:creationId xmlns:a16="http://schemas.microsoft.com/office/drawing/2014/main" id="{32708B1B-37FA-4C1F-A4A3-AF5F8AA39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" y="2530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8" name="Oval 1001">
              <a:extLst>
                <a:ext uri="{FF2B5EF4-FFF2-40B4-BE49-F238E27FC236}">
                  <a16:creationId xmlns:a16="http://schemas.microsoft.com/office/drawing/2014/main" id="{0CC9EE6B-D4B8-4C7A-B3A0-5ED9D1CAA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1743"/>
              <a:ext cx="12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9" name="Oval 1002">
              <a:extLst>
                <a:ext uri="{FF2B5EF4-FFF2-40B4-BE49-F238E27FC236}">
                  <a16:creationId xmlns:a16="http://schemas.microsoft.com/office/drawing/2014/main" id="{B27685C4-7547-4310-9B28-93498EE82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" y="1738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0" name="Oval 1003">
              <a:extLst>
                <a:ext uri="{FF2B5EF4-FFF2-40B4-BE49-F238E27FC236}">
                  <a16:creationId xmlns:a16="http://schemas.microsoft.com/office/drawing/2014/main" id="{126E36B3-E8B0-4A11-8665-05BFD6826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1767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1" name="Oval 1004">
              <a:extLst>
                <a:ext uri="{FF2B5EF4-FFF2-40B4-BE49-F238E27FC236}">
                  <a16:creationId xmlns:a16="http://schemas.microsoft.com/office/drawing/2014/main" id="{EBC6B7A7-BD37-4490-8886-CAC7D5A13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0" y="1738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2" name="Oval 1005">
              <a:extLst>
                <a:ext uri="{FF2B5EF4-FFF2-40B4-BE49-F238E27FC236}">
                  <a16:creationId xmlns:a16="http://schemas.microsoft.com/office/drawing/2014/main" id="{D3A1194C-8111-4B82-825D-3EE88EB1B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" y="1503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3" name="Oval 1006">
              <a:extLst>
                <a:ext uri="{FF2B5EF4-FFF2-40B4-BE49-F238E27FC236}">
                  <a16:creationId xmlns:a16="http://schemas.microsoft.com/office/drawing/2014/main" id="{B61B0262-5C02-48E2-975E-582DB0130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1498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4" name="Oval 1007">
              <a:extLst>
                <a:ext uri="{FF2B5EF4-FFF2-40B4-BE49-F238E27FC236}">
                  <a16:creationId xmlns:a16="http://schemas.microsoft.com/office/drawing/2014/main" id="{67E09D61-CD08-4E8C-B5BC-FACFDFA1A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153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5" name="Oval 1008">
              <a:extLst>
                <a:ext uri="{FF2B5EF4-FFF2-40B4-BE49-F238E27FC236}">
                  <a16:creationId xmlns:a16="http://schemas.microsoft.com/office/drawing/2014/main" id="{5F66D209-7457-46B4-80BE-E77D6C893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" y="1501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6" name="Oval 1009">
              <a:extLst>
                <a:ext uri="{FF2B5EF4-FFF2-40B4-BE49-F238E27FC236}">
                  <a16:creationId xmlns:a16="http://schemas.microsoft.com/office/drawing/2014/main" id="{CC7DFC3E-1232-4CB9-8230-E89E14601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349"/>
              <a:ext cx="125" cy="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7" name="Oval 1010">
              <a:extLst>
                <a:ext uri="{FF2B5EF4-FFF2-40B4-BE49-F238E27FC236}">
                  <a16:creationId xmlns:a16="http://schemas.microsoft.com/office/drawing/2014/main" id="{C9304DDC-E01D-4529-80EA-F49E770D4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0" y="13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8" name="Oval 1011">
              <a:extLst>
                <a:ext uri="{FF2B5EF4-FFF2-40B4-BE49-F238E27FC236}">
                  <a16:creationId xmlns:a16="http://schemas.microsoft.com/office/drawing/2014/main" id="{5116F426-E24E-4F24-A09D-DE3702073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75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9" name="Oval 1012">
              <a:extLst>
                <a:ext uri="{FF2B5EF4-FFF2-40B4-BE49-F238E27FC236}">
                  <a16:creationId xmlns:a16="http://schemas.microsoft.com/office/drawing/2014/main" id="{E7C932B0-31BB-46AA-A846-B6B94E3C5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346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0" name="Oval 1013">
              <a:extLst>
                <a:ext uri="{FF2B5EF4-FFF2-40B4-BE49-F238E27FC236}">
                  <a16:creationId xmlns:a16="http://schemas.microsoft.com/office/drawing/2014/main" id="{7D1D7AE6-120E-4ADC-A244-1F5CBD7DC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1455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1" name="Oval 1014">
              <a:extLst>
                <a:ext uri="{FF2B5EF4-FFF2-40B4-BE49-F238E27FC236}">
                  <a16:creationId xmlns:a16="http://schemas.microsoft.com/office/drawing/2014/main" id="{120890E8-6E33-4D2F-8973-E9F3EAC36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145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2" name="Oval 1015">
              <a:extLst>
                <a:ext uri="{FF2B5EF4-FFF2-40B4-BE49-F238E27FC236}">
                  <a16:creationId xmlns:a16="http://schemas.microsoft.com/office/drawing/2014/main" id="{332F0FD2-3771-4BCA-809F-9DDE6EBF2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147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3" name="Oval 1016">
              <a:extLst>
                <a:ext uri="{FF2B5EF4-FFF2-40B4-BE49-F238E27FC236}">
                  <a16:creationId xmlns:a16="http://schemas.microsoft.com/office/drawing/2014/main" id="{7E8FE6CF-B591-46C3-BF47-41CC4A9E9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1453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4" name="Oval 1017">
              <a:extLst>
                <a:ext uri="{FF2B5EF4-FFF2-40B4-BE49-F238E27FC236}">
                  <a16:creationId xmlns:a16="http://schemas.microsoft.com/office/drawing/2014/main" id="{384CC598-E666-434E-AAE1-3A2CD95A5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1663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5" name="Oval 1018">
              <a:extLst>
                <a:ext uri="{FF2B5EF4-FFF2-40B4-BE49-F238E27FC236}">
                  <a16:creationId xmlns:a16="http://schemas.microsoft.com/office/drawing/2014/main" id="{4AECC4A3-2A7F-4502-9B27-69BF54462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1658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6" name="Oval 1019">
              <a:extLst>
                <a:ext uri="{FF2B5EF4-FFF2-40B4-BE49-F238E27FC236}">
                  <a16:creationId xmlns:a16="http://schemas.microsoft.com/office/drawing/2014/main" id="{9DE2D738-8900-4B91-9A75-6060CB4B1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1690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7" name="Oval 1020">
              <a:extLst>
                <a:ext uri="{FF2B5EF4-FFF2-40B4-BE49-F238E27FC236}">
                  <a16:creationId xmlns:a16="http://schemas.microsoft.com/office/drawing/2014/main" id="{CFDE8954-6987-45D5-BC45-03006DE8F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661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8" name="Oval 1021">
              <a:extLst>
                <a:ext uri="{FF2B5EF4-FFF2-40B4-BE49-F238E27FC236}">
                  <a16:creationId xmlns:a16="http://schemas.microsoft.com/office/drawing/2014/main" id="{54976EF7-77AB-4559-80C3-492EFBBCA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" y="1402"/>
              <a:ext cx="12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9" name="Oval 1022">
              <a:extLst>
                <a:ext uri="{FF2B5EF4-FFF2-40B4-BE49-F238E27FC236}">
                  <a16:creationId xmlns:a16="http://schemas.microsoft.com/office/drawing/2014/main" id="{3CEBB52F-9CA8-42ED-8197-23E622AAE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0" y="1397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0" name="Oval 1023">
              <a:extLst>
                <a:ext uri="{FF2B5EF4-FFF2-40B4-BE49-F238E27FC236}">
                  <a16:creationId xmlns:a16="http://schemas.microsoft.com/office/drawing/2014/main" id="{F03A7519-0023-404E-AFFA-5F17145AF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5" y="142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1" name="Oval 1024">
              <a:extLst>
                <a:ext uri="{FF2B5EF4-FFF2-40B4-BE49-F238E27FC236}">
                  <a16:creationId xmlns:a16="http://schemas.microsoft.com/office/drawing/2014/main" id="{7EEF531E-B9C2-40E4-893C-4F4220366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" y="1397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2" name="Oval 1025">
              <a:extLst>
                <a:ext uri="{FF2B5EF4-FFF2-40B4-BE49-F238E27FC236}">
                  <a16:creationId xmlns:a16="http://schemas.microsoft.com/office/drawing/2014/main" id="{CA511D1B-9168-4EE2-B4F0-CEA454810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815"/>
              <a:ext cx="102" cy="7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3" name="Oval 1026">
              <a:extLst>
                <a:ext uri="{FF2B5EF4-FFF2-40B4-BE49-F238E27FC236}">
                  <a16:creationId xmlns:a16="http://schemas.microsoft.com/office/drawing/2014/main" id="{0739BA38-3D05-4A2E-9C98-656B403B0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2813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4" name="Oval 1027">
              <a:extLst>
                <a:ext uri="{FF2B5EF4-FFF2-40B4-BE49-F238E27FC236}">
                  <a16:creationId xmlns:a16="http://schemas.microsoft.com/office/drawing/2014/main" id="{894309D6-E89C-4CD7-9D9C-D8269F056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" y="283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5" name="Oval 1028">
              <a:extLst>
                <a:ext uri="{FF2B5EF4-FFF2-40B4-BE49-F238E27FC236}">
                  <a16:creationId xmlns:a16="http://schemas.microsoft.com/office/drawing/2014/main" id="{C14B9B20-7718-4913-B894-225DD12B5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" y="281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6" name="Oval 1029">
              <a:extLst>
                <a:ext uri="{FF2B5EF4-FFF2-40B4-BE49-F238E27FC236}">
                  <a16:creationId xmlns:a16="http://schemas.microsoft.com/office/drawing/2014/main" id="{1E65ED68-EB06-496E-835F-71E6E9309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1221"/>
              <a:ext cx="92" cy="6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7" name="Oval 1030">
              <a:extLst>
                <a:ext uri="{FF2B5EF4-FFF2-40B4-BE49-F238E27FC236}">
                  <a16:creationId xmlns:a16="http://schemas.microsoft.com/office/drawing/2014/main" id="{E30AD76C-F36A-41C3-947E-BEF7F87C2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121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8" name="Oval 1031">
              <a:extLst>
                <a:ext uri="{FF2B5EF4-FFF2-40B4-BE49-F238E27FC236}">
                  <a16:creationId xmlns:a16="http://schemas.microsoft.com/office/drawing/2014/main" id="{CB7909EF-47DC-467F-9D5C-1B05AD6FB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123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9" name="Oval 1032">
              <a:extLst>
                <a:ext uri="{FF2B5EF4-FFF2-40B4-BE49-F238E27FC236}">
                  <a16:creationId xmlns:a16="http://schemas.microsoft.com/office/drawing/2014/main" id="{42ECBEC1-8B77-403C-96B8-48422E808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121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0" name="Oval 1033">
              <a:extLst>
                <a:ext uri="{FF2B5EF4-FFF2-40B4-BE49-F238E27FC236}">
                  <a16:creationId xmlns:a16="http://schemas.microsoft.com/office/drawing/2014/main" id="{DE75B90A-C728-43E9-AE14-1D4A53F73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" y="1133"/>
              <a:ext cx="73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1" name="Oval 1034">
              <a:extLst>
                <a:ext uri="{FF2B5EF4-FFF2-40B4-BE49-F238E27FC236}">
                  <a16:creationId xmlns:a16="http://schemas.microsoft.com/office/drawing/2014/main" id="{9B549299-8464-45A3-B709-9FA21756B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0" y="1127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2" name="Oval 1035">
              <a:extLst>
                <a:ext uri="{FF2B5EF4-FFF2-40B4-BE49-F238E27FC236}">
                  <a16:creationId xmlns:a16="http://schemas.microsoft.com/office/drawing/2014/main" id="{74A997C5-FFB8-4CAF-AAED-AF95A420D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5" y="1146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3" name="Oval 1036">
              <a:extLst>
                <a:ext uri="{FF2B5EF4-FFF2-40B4-BE49-F238E27FC236}">
                  <a16:creationId xmlns:a16="http://schemas.microsoft.com/office/drawing/2014/main" id="{15CB44EA-3534-4E3A-9D3A-F2F21F800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" y="113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4" name="Oval 1037">
              <a:extLst>
                <a:ext uri="{FF2B5EF4-FFF2-40B4-BE49-F238E27FC236}">
                  <a16:creationId xmlns:a16="http://schemas.microsoft.com/office/drawing/2014/main" id="{CD388E3B-41D8-47ED-A60A-038A14F93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1122"/>
              <a:ext cx="72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5" name="Oval 1038">
              <a:extLst>
                <a:ext uri="{FF2B5EF4-FFF2-40B4-BE49-F238E27FC236}">
                  <a16:creationId xmlns:a16="http://schemas.microsoft.com/office/drawing/2014/main" id="{B697EDA0-5695-4A61-9190-41AAF496C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" y="111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6" name="Oval 1039">
              <a:extLst>
                <a:ext uri="{FF2B5EF4-FFF2-40B4-BE49-F238E27FC236}">
                  <a16:creationId xmlns:a16="http://schemas.microsoft.com/office/drawing/2014/main" id="{1AFC2FD6-E40D-4C6B-B810-86A2BA3D5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1135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7" name="Oval 1040">
              <a:extLst>
                <a:ext uri="{FF2B5EF4-FFF2-40B4-BE49-F238E27FC236}">
                  <a16:creationId xmlns:a16="http://schemas.microsoft.com/office/drawing/2014/main" id="{78162C55-F50B-4F84-A8A3-50A85417F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11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8" name="Oval 1041">
              <a:extLst>
                <a:ext uri="{FF2B5EF4-FFF2-40B4-BE49-F238E27FC236}">
                  <a16:creationId xmlns:a16="http://schemas.microsoft.com/office/drawing/2014/main" id="{730E5C4E-F8CA-4EE4-923E-786759CD1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3" y="1165"/>
              <a:ext cx="72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9" name="Oval 1042">
              <a:extLst>
                <a:ext uri="{FF2B5EF4-FFF2-40B4-BE49-F238E27FC236}">
                  <a16:creationId xmlns:a16="http://schemas.microsoft.com/office/drawing/2014/main" id="{6F2EA432-3807-49FC-BE0B-7318CAE2A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" y="116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0" name="Oval 1043">
              <a:extLst>
                <a:ext uri="{FF2B5EF4-FFF2-40B4-BE49-F238E27FC236}">
                  <a16:creationId xmlns:a16="http://schemas.microsoft.com/office/drawing/2014/main" id="{6608F492-6E27-4B58-A2BE-BEFF3AC12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178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1" name="Oval 1044">
              <a:extLst>
                <a:ext uri="{FF2B5EF4-FFF2-40B4-BE49-F238E27FC236}">
                  <a16:creationId xmlns:a16="http://schemas.microsoft.com/office/drawing/2014/main" id="{F38DAFFD-9F0F-4B09-8B64-6F3CE2041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5" y="1162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2" name="Oval 1045">
              <a:extLst>
                <a:ext uri="{FF2B5EF4-FFF2-40B4-BE49-F238E27FC236}">
                  <a16:creationId xmlns:a16="http://schemas.microsoft.com/office/drawing/2014/main" id="{E4868999-6F6A-4D81-A49E-2C8104660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" y="1263"/>
              <a:ext cx="73" cy="5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3" name="Oval 1046">
              <a:extLst>
                <a:ext uri="{FF2B5EF4-FFF2-40B4-BE49-F238E27FC236}">
                  <a16:creationId xmlns:a16="http://schemas.microsoft.com/office/drawing/2014/main" id="{B00F7DA5-B021-4C0F-8449-2EC2B3197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126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4" name="Oval 1047">
              <a:extLst>
                <a:ext uri="{FF2B5EF4-FFF2-40B4-BE49-F238E27FC236}">
                  <a16:creationId xmlns:a16="http://schemas.microsoft.com/office/drawing/2014/main" id="{F314A1CF-6FDC-451D-9367-5A9A8B780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277"/>
              <a:ext cx="7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5" name="Oval 1048">
              <a:extLst>
                <a:ext uri="{FF2B5EF4-FFF2-40B4-BE49-F238E27FC236}">
                  <a16:creationId xmlns:a16="http://schemas.microsoft.com/office/drawing/2014/main" id="{47F7A06A-00FB-4AC1-BCFB-215EF7E9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" y="1261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6" name="Freeform 1049">
              <a:extLst>
                <a:ext uri="{FF2B5EF4-FFF2-40B4-BE49-F238E27FC236}">
                  <a16:creationId xmlns:a16="http://schemas.microsoft.com/office/drawing/2014/main" id="{9128D653-66B6-4C42-BAAC-74991C37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455"/>
              <a:ext cx="1558" cy="40"/>
            </a:xfrm>
            <a:custGeom>
              <a:avLst/>
              <a:gdLst>
                <a:gd name="T0" fmla="*/ 0 w 623"/>
                <a:gd name="T1" fmla="*/ 0 h 15"/>
                <a:gd name="T2" fmla="*/ 5097 w 623"/>
                <a:gd name="T3" fmla="*/ 285 h 15"/>
                <a:gd name="T4" fmla="*/ 9743 w 62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3" h="15">
                  <a:moveTo>
                    <a:pt x="0" y="0"/>
                  </a:moveTo>
                  <a:cubicBezTo>
                    <a:pt x="63" y="5"/>
                    <a:pt x="208" y="15"/>
                    <a:pt x="326" y="15"/>
                  </a:cubicBezTo>
                  <a:cubicBezTo>
                    <a:pt x="446" y="15"/>
                    <a:pt x="572" y="5"/>
                    <a:pt x="62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1050">
              <a:extLst>
                <a:ext uri="{FF2B5EF4-FFF2-40B4-BE49-F238E27FC236}">
                  <a16:creationId xmlns:a16="http://schemas.microsoft.com/office/drawing/2014/main" id="{83444AF6-85CE-4761-BE03-C90E830BD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935"/>
              <a:ext cx="205" cy="462"/>
            </a:xfrm>
            <a:custGeom>
              <a:avLst/>
              <a:gdLst>
                <a:gd name="T0" fmla="*/ 0 w 82"/>
                <a:gd name="T1" fmla="*/ 3066 h 173"/>
                <a:gd name="T2" fmla="*/ 1220 w 82"/>
                <a:gd name="T3" fmla="*/ 2609 h 173"/>
                <a:gd name="T4" fmla="*/ 1083 w 82"/>
                <a:gd name="T5" fmla="*/ 227 h 173"/>
                <a:gd name="T6" fmla="*/ 0 w 82"/>
                <a:gd name="T7" fmla="*/ 35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73">
                  <a:moveTo>
                    <a:pt x="0" y="161"/>
                  </a:moveTo>
                  <a:cubicBezTo>
                    <a:pt x="51" y="173"/>
                    <a:pt x="77" y="153"/>
                    <a:pt x="78" y="137"/>
                  </a:cubicBezTo>
                  <a:cubicBezTo>
                    <a:pt x="80" y="122"/>
                    <a:pt x="82" y="32"/>
                    <a:pt x="69" y="12"/>
                  </a:cubicBezTo>
                  <a:cubicBezTo>
                    <a:pt x="61" y="0"/>
                    <a:pt x="23" y="4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1051">
              <a:extLst>
                <a:ext uri="{FF2B5EF4-FFF2-40B4-BE49-F238E27FC236}">
                  <a16:creationId xmlns:a16="http://schemas.microsoft.com/office/drawing/2014/main" id="{D1021AC9-5AE3-4079-A7A9-D3BF78709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917"/>
              <a:ext cx="380" cy="474"/>
            </a:xfrm>
            <a:custGeom>
              <a:avLst/>
              <a:gdLst>
                <a:gd name="T0" fmla="*/ 2238 w 152"/>
                <a:gd name="T1" fmla="*/ 602 h 178"/>
                <a:gd name="T2" fmla="*/ 1083 w 152"/>
                <a:gd name="T3" fmla="*/ 56 h 178"/>
                <a:gd name="T4" fmla="*/ 0 w 152"/>
                <a:gd name="T5" fmla="*/ 474 h 178"/>
                <a:gd name="T6" fmla="*/ 83 w 152"/>
                <a:gd name="T7" fmla="*/ 2716 h 178"/>
                <a:gd name="T8" fmla="*/ 425 w 152"/>
                <a:gd name="T9" fmla="*/ 3227 h 178"/>
                <a:gd name="T10" fmla="*/ 1895 w 152"/>
                <a:gd name="T11" fmla="*/ 3361 h 178"/>
                <a:gd name="T12" fmla="*/ 2250 w 152"/>
                <a:gd name="T13" fmla="*/ 2511 h 178"/>
                <a:gd name="T14" fmla="*/ 2238 w 152"/>
                <a:gd name="T15" fmla="*/ 602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178">
                  <a:moveTo>
                    <a:pt x="143" y="32"/>
                  </a:moveTo>
                  <a:cubicBezTo>
                    <a:pt x="134" y="19"/>
                    <a:pt x="107" y="0"/>
                    <a:pt x="69" y="3"/>
                  </a:cubicBezTo>
                  <a:cubicBezTo>
                    <a:pt x="32" y="6"/>
                    <a:pt x="3" y="11"/>
                    <a:pt x="0" y="25"/>
                  </a:cubicBezTo>
                  <a:cubicBezTo>
                    <a:pt x="8" y="46"/>
                    <a:pt x="6" y="131"/>
                    <a:pt x="5" y="144"/>
                  </a:cubicBezTo>
                  <a:cubicBezTo>
                    <a:pt x="6" y="157"/>
                    <a:pt x="5" y="166"/>
                    <a:pt x="27" y="171"/>
                  </a:cubicBezTo>
                  <a:cubicBezTo>
                    <a:pt x="49" y="175"/>
                    <a:pt x="93" y="177"/>
                    <a:pt x="121" y="178"/>
                  </a:cubicBezTo>
                  <a:cubicBezTo>
                    <a:pt x="149" y="178"/>
                    <a:pt x="146" y="159"/>
                    <a:pt x="144" y="133"/>
                  </a:cubicBezTo>
                  <a:cubicBezTo>
                    <a:pt x="143" y="107"/>
                    <a:pt x="152" y="44"/>
                    <a:pt x="143" y="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1052">
              <a:extLst>
                <a:ext uri="{FF2B5EF4-FFF2-40B4-BE49-F238E27FC236}">
                  <a16:creationId xmlns:a16="http://schemas.microsoft.com/office/drawing/2014/main" id="{A494BD43-657F-4070-BA88-04FE1E65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2922"/>
              <a:ext cx="380" cy="483"/>
            </a:xfrm>
            <a:custGeom>
              <a:avLst/>
              <a:gdLst>
                <a:gd name="T0" fmla="*/ 2175 w 152"/>
                <a:gd name="T1" fmla="*/ 478 h 181"/>
                <a:gd name="T2" fmla="*/ 875 w 152"/>
                <a:gd name="T3" fmla="*/ 93 h 181"/>
                <a:gd name="T4" fmla="*/ 20 w 152"/>
                <a:gd name="T5" fmla="*/ 512 h 181"/>
                <a:gd name="T6" fmla="*/ 50 w 152"/>
                <a:gd name="T7" fmla="*/ 568 h 181"/>
                <a:gd name="T8" fmla="*/ 63 w 152"/>
                <a:gd name="T9" fmla="*/ 2492 h 181"/>
                <a:gd name="T10" fmla="*/ 0 w 152"/>
                <a:gd name="T11" fmla="*/ 3234 h 181"/>
                <a:gd name="T12" fmla="*/ 250 w 152"/>
                <a:gd name="T13" fmla="*/ 3325 h 181"/>
                <a:gd name="T14" fmla="*/ 1675 w 152"/>
                <a:gd name="T15" fmla="*/ 3405 h 181"/>
                <a:gd name="T16" fmla="*/ 2220 w 152"/>
                <a:gd name="T17" fmla="*/ 3119 h 181"/>
                <a:gd name="T18" fmla="*/ 2300 w 152"/>
                <a:gd name="T19" fmla="*/ 2607 h 181"/>
                <a:gd name="T20" fmla="*/ 2175 w 152"/>
                <a:gd name="T21" fmla="*/ 478 h 1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181">
                  <a:moveTo>
                    <a:pt x="139" y="25"/>
                  </a:moveTo>
                  <a:cubicBezTo>
                    <a:pt x="126" y="11"/>
                    <a:pt x="103" y="12"/>
                    <a:pt x="56" y="5"/>
                  </a:cubicBezTo>
                  <a:cubicBezTo>
                    <a:pt x="20" y="0"/>
                    <a:pt x="9" y="15"/>
                    <a:pt x="1" y="27"/>
                  </a:cubicBezTo>
                  <a:cubicBezTo>
                    <a:pt x="1" y="28"/>
                    <a:pt x="2" y="29"/>
                    <a:pt x="3" y="30"/>
                  </a:cubicBezTo>
                  <a:cubicBezTo>
                    <a:pt x="12" y="42"/>
                    <a:pt x="3" y="105"/>
                    <a:pt x="4" y="131"/>
                  </a:cubicBezTo>
                  <a:cubicBezTo>
                    <a:pt x="5" y="148"/>
                    <a:pt x="7" y="162"/>
                    <a:pt x="0" y="170"/>
                  </a:cubicBezTo>
                  <a:cubicBezTo>
                    <a:pt x="4" y="173"/>
                    <a:pt x="9" y="175"/>
                    <a:pt x="16" y="175"/>
                  </a:cubicBezTo>
                  <a:cubicBezTo>
                    <a:pt x="33" y="177"/>
                    <a:pt x="73" y="176"/>
                    <a:pt x="107" y="179"/>
                  </a:cubicBezTo>
                  <a:cubicBezTo>
                    <a:pt x="128" y="181"/>
                    <a:pt x="135" y="173"/>
                    <a:pt x="142" y="164"/>
                  </a:cubicBezTo>
                  <a:cubicBezTo>
                    <a:pt x="145" y="158"/>
                    <a:pt x="147" y="150"/>
                    <a:pt x="147" y="137"/>
                  </a:cubicBezTo>
                  <a:cubicBezTo>
                    <a:pt x="147" y="110"/>
                    <a:pt x="152" y="38"/>
                    <a:pt x="139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1053">
              <a:extLst>
                <a:ext uri="{FF2B5EF4-FFF2-40B4-BE49-F238E27FC236}">
                  <a16:creationId xmlns:a16="http://schemas.microsoft.com/office/drawing/2014/main" id="{C3644205-4C2D-4741-AD2F-C2ACB2837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911"/>
              <a:ext cx="353" cy="502"/>
            </a:xfrm>
            <a:custGeom>
              <a:avLst/>
              <a:gdLst>
                <a:gd name="T0" fmla="*/ 2088 w 141"/>
                <a:gd name="T1" fmla="*/ 2053 h 188"/>
                <a:gd name="T2" fmla="*/ 1818 w 141"/>
                <a:gd name="T3" fmla="*/ 192 h 188"/>
                <a:gd name="T4" fmla="*/ 646 w 141"/>
                <a:gd name="T5" fmla="*/ 56 h 188"/>
                <a:gd name="T6" fmla="*/ 0 w 141"/>
                <a:gd name="T7" fmla="*/ 628 h 188"/>
                <a:gd name="T8" fmla="*/ 0 w 141"/>
                <a:gd name="T9" fmla="*/ 628 h 188"/>
                <a:gd name="T10" fmla="*/ 83 w 141"/>
                <a:gd name="T11" fmla="*/ 2689 h 188"/>
                <a:gd name="T12" fmla="*/ 63 w 141"/>
                <a:gd name="T13" fmla="*/ 2972 h 188"/>
                <a:gd name="T14" fmla="*/ 688 w 141"/>
                <a:gd name="T15" fmla="*/ 3557 h 188"/>
                <a:gd name="T16" fmla="*/ 1943 w 141"/>
                <a:gd name="T17" fmla="*/ 3274 h 188"/>
                <a:gd name="T18" fmla="*/ 2088 w 141"/>
                <a:gd name="T19" fmla="*/ 2053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188">
                  <a:moveTo>
                    <a:pt x="133" y="108"/>
                  </a:moveTo>
                  <a:cubicBezTo>
                    <a:pt x="134" y="83"/>
                    <a:pt x="141" y="20"/>
                    <a:pt x="116" y="10"/>
                  </a:cubicBezTo>
                  <a:cubicBezTo>
                    <a:pt x="94" y="1"/>
                    <a:pt x="65" y="0"/>
                    <a:pt x="41" y="3"/>
                  </a:cubicBezTo>
                  <a:cubicBezTo>
                    <a:pt x="17" y="6"/>
                    <a:pt x="5" y="1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9" y="50"/>
                    <a:pt x="5" y="116"/>
                    <a:pt x="5" y="141"/>
                  </a:cubicBezTo>
                  <a:cubicBezTo>
                    <a:pt x="5" y="147"/>
                    <a:pt x="4" y="152"/>
                    <a:pt x="4" y="156"/>
                  </a:cubicBezTo>
                  <a:cubicBezTo>
                    <a:pt x="5" y="175"/>
                    <a:pt x="11" y="188"/>
                    <a:pt x="44" y="187"/>
                  </a:cubicBezTo>
                  <a:cubicBezTo>
                    <a:pt x="78" y="185"/>
                    <a:pt x="109" y="183"/>
                    <a:pt x="124" y="172"/>
                  </a:cubicBezTo>
                  <a:cubicBezTo>
                    <a:pt x="140" y="160"/>
                    <a:pt x="132" y="132"/>
                    <a:pt x="133" y="10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1054">
              <a:extLst>
                <a:ext uri="{FF2B5EF4-FFF2-40B4-BE49-F238E27FC236}">
                  <a16:creationId xmlns:a16="http://schemas.microsoft.com/office/drawing/2014/main" id="{36989FCD-539D-43C5-B743-D756A7CAD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933"/>
              <a:ext cx="90" cy="432"/>
            </a:xfrm>
            <a:custGeom>
              <a:avLst/>
              <a:gdLst>
                <a:gd name="T0" fmla="*/ 563 w 36"/>
                <a:gd name="T1" fmla="*/ 56 h 162"/>
                <a:gd name="T2" fmla="*/ 145 w 36"/>
                <a:gd name="T3" fmla="*/ 192 h 162"/>
                <a:gd name="T4" fmla="*/ 50 w 36"/>
                <a:gd name="T5" fmla="*/ 1024 h 162"/>
                <a:gd name="T6" fmla="*/ 63 w 36"/>
                <a:gd name="T7" fmla="*/ 2504 h 162"/>
                <a:gd name="T8" fmla="*/ 563 w 36"/>
                <a:gd name="T9" fmla="*/ 307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62">
                  <a:moveTo>
                    <a:pt x="36" y="3"/>
                  </a:moveTo>
                  <a:cubicBezTo>
                    <a:pt x="30" y="1"/>
                    <a:pt x="16" y="0"/>
                    <a:pt x="9" y="10"/>
                  </a:cubicBezTo>
                  <a:cubicBezTo>
                    <a:pt x="3" y="18"/>
                    <a:pt x="3" y="34"/>
                    <a:pt x="3" y="54"/>
                  </a:cubicBezTo>
                  <a:cubicBezTo>
                    <a:pt x="3" y="72"/>
                    <a:pt x="2" y="110"/>
                    <a:pt x="4" y="132"/>
                  </a:cubicBezTo>
                  <a:cubicBezTo>
                    <a:pt x="7" y="154"/>
                    <a:pt x="0" y="160"/>
                    <a:pt x="36" y="16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1055">
              <a:extLst>
                <a:ext uri="{FF2B5EF4-FFF2-40B4-BE49-F238E27FC236}">
                  <a16:creationId xmlns:a16="http://schemas.microsoft.com/office/drawing/2014/main" id="{97433A10-6BB7-402E-9ACA-27A2B68D3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935"/>
              <a:ext cx="273" cy="448"/>
            </a:xfrm>
            <a:custGeom>
              <a:avLst/>
              <a:gdLst>
                <a:gd name="T0" fmla="*/ 1713 w 109"/>
                <a:gd name="T1" fmla="*/ 2595 h 168"/>
                <a:gd name="T2" fmla="*/ 1693 w 109"/>
                <a:gd name="T3" fmla="*/ 2483 h 168"/>
                <a:gd name="T4" fmla="*/ 1681 w 109"/>
                <a:gd name="T5" fmla="*/ 1003 h 168"/>
                <a:gd name="T6" fmla="*/ 1681 w 109"/>
                <a:gd name="T7" fmla="*/ 776 h 168"/>
                <a:gd name="T8" fmla="*/ 992 w 109"/>
                <a:gd name="T9" fmla="*/ 21 h 168"/>
                <a:gd name="T10" fmla="*/ 113 w 109"/>
                <a:gd name="T11" fmla="*/ 205 h 168"/>
                <a:gd name="T12" fmla="*/ 0 w 109"/>
                <a:gd name="T13" fmla="*/ 227 h 168"/>
                <a:gd name="T14" fmla="*/ 83 w 109"/>
                <a:gd name="T15" fmla="*/ 1877 h 168"/>
                <a:gd name="T16" fmla="*/ 50 w 109"/>
                <a:gd name="T17" fmla="*/ 2923 h 168"/>
                <a:gd name="T18" fmla="*/ 125 w 109"/>
                <a:gd name="T19" fmla="*/ 3093 h 168"/>
                <a:gd name="T20" fmla="*/ 1117 w 109"/>
                <a:gd name="T21" fmla="*/ 2995 h 168"/>
                <a:gd name="T22" fmla="*/ 1693 w 109"/>
                <a:gd name="T23" fmla="*/ 2765 h 168"/>
                <a:gd name="T24" fmla="*/ 1713 w 109"/>
                <a:gd name="T25" fmla="*/ 2731 h 168"/>
                <a:gd name="T26" fmla="*/ 1713 w 109"/>
                <a:gd name="T27" fmla="*/ 2595 h 1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168">
                  <a:moveTo>
                    <a:pt x="109" y="137"/>
                  </a:moveTo>
                  <a:cubicBezTo>
                    <a:pt x="109" y="135"/>
                    <a:pt x="109" y="133"/>
                    <a:pt x="108" y="131"/>
                  </a:cubicBezTo>
                  <a:cubicBezTo>
                    <a:pt x="106" y="109"/>
                    <a:pt x="106" y="71"/>
                    <a:pt x="107" y="53"/>
                  </a:cubicBezTo>
                  <a:cubicBezTo>
                    <a:pt x="107" y="49"/>
                    <a:pt x="107" y="45"/>
                    <a:pt x="107" y="41"/>
                  </a:cubicBezTo>
                  <a:cubicBezTo>
                    <a:pt x="106" y="5"/>
                    <a:pt x="92" y="1"/>
                    <a:pt x="63" y="1"/>
                  </a:cubicBezTo>
                  <a:cubicBezTo>
                    <a:pt x="33" y="0"/>
                    <a:pt x="23" y="8"/>
                    <a:pt x="7" y="11"/>
                  </a:cubicBezTo>
                  <a:cubicBezTo>
                    <a:pt x="4" y="11"/>
                    <a:pt x="2" y="12"/>
                    <a:pt x="0" y="12"/>
                  </a:cubicBezTo>
                  <a:cubicBezTo>
                    <a:pt x="10" y="31"/>
                    <a:pt x="6" y="80"/>
                    <a:pt x="5" y="99"/>
                  </a:cubicBezTo>
                  <a:cubicBezTo>
                    <a:pt x="4" y="119"/>
                    <a:pt x="9" y="140"/>
                    <a:pt x="3" y="154"/>
                  </a:cubicBezTo>
                  <a:cubicBezTo>
                    <a:pt x="5" y="155"/>
                    <a:pt x="4" y="161"/>
                    <a:pt x="8" y="163"/>
                  </a:cubicBezTo>
                  <a:cubicBezTo>
                    <a:pt x="20" y="168"/>
                    <a:pt x="43" y="161"/>
                    <a:pt x="71" y="158"/>
                  </a:cubicBezTo>
                  <a:cubicBezTo>
                    <a:pt x="98" y="155"/>
                    <a:pt x="99" y="162"/>
                    <a:pt x="108" y="146"/>
                  </a:cubicBezTo>
                  <a:cubicBezTo>
                    <a:pt x="109" y="145"/>
                    <a:pt x="109" y="144"/>
                    <a:pt x="109" y="144"/>
                  </a:cubicBezTo>
                  <a:cubicBezTo>
                    <a:pt x="109" y="142"/>
                    <a:pt x="109" y="140"/>
                    <a:pt x="109" y="13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1056">
              <a:extLst>
                <a:ext uri="{FF2B5EF4-FFF2-40B4-BE49-F238E27FC236}">
                  <a16:creationId xmlns:a16="http://schemas.microsoft.com/office/drawing/2014/main" id="{8C1F6981-F7DD-4DA9-A292-60C17F73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210"/>
              <a:ext cx="423" cy="155"/>
            </a:xfrm>
            <a:custGeom>
              <a:avLst/>
              <a:gdLst>
                <a:gd name="T0" fmla="*/ 0 w 169"/>
                <a:gd name="T1" fmla="*/ 0 h 58"/>
                <a:gd name="T2" fmla="*/ 2067 w 169"/>
                <a:gd name="T3" fmla="*/ 230 h 58"/>
                <a:gd name="T4" fmla="*/ 2618 w 169"/>
                <a:gd name="T5" fmla="*/ 265 h 58"/>
                <a:gd name="T6" fmla="*/ 1960 w 169"/>
                <a:gd name="T7" fmla="*/ 671 h 58"/>
                <a:gd name="T8" fmla="*/ 0 w 169"/>
                <a:gd name="T9" fmla="*/ 110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58">
                  <a:moveTo>
                    <a:pt x="0" y="0"/>
                  </a:moveTo>
                  <a:cubicBezTo>
                    <a:pt x="34" y="0"/>
                    <a:pt x="93" y="10"/>
                    <a:pt x="132" y="12"/>
                  </a:cubicBezTo>
                  <a:cubicBezTo>
                    <a:pt x="152" y="13"/>
                    <a:pt x="169" y="11"/>
                    <a:pt x="167" y="14"/>
                  </a:cubicBezTo>
                  <a:cubicBezTo>
                    <a:pt x="161" y="22"/>
                    <a:pt x="139" y="32"/>
                    <a:pt x="125" y="35"/>
                  </a:cubicBezTo>
                  <a:cubicBezTo>
                    <a:pt x="78" y="45"/>
                    <a:pt x="48" y="58"/>
                    <a:pt x="0" y="5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1057">
              <a:extLst>
                <a:ext uri="{FF2B5EF4-FFF2-40B4-BE49-F238E27FC236}">
                  <a16:creationId xmlns:a16="http://schemas.microsoft.com/office/drawing/2014/main" id="{C8AB07AD-4164-4B0F-8031-6C510FB9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189"/>
              <a:ext cx="931" cy="130"/>
            </a:xfrm>
            <a:custGeom>
              <a:avLst/>
              <a:gdLst>
                <a:gd name="T0" fmla="*/ 5343 w 372"/>
                <a:gd name="T1" fmla="*/ 239 h 49"/>
                <a:gd name="T2" fmla="*/ 3902 w 372"/>
                <a:gd name="T3" fmla="*/ 0 h 49"/>
                <a:gd name="T4" fmla="*/ 2192 w 372"/>
                <a:gd name="T5" fmla="*/ 111 h 49"/>
                <a:gd name="T6" fmla="*/ 771 w 372"/>
                <a:gd name="T7" fmla="*/ 451 h 49"/>
                <a:gd name="T8" fmla="*/ 158 w 372"/>
                <a:gd name="T9" fmla="*/ 801 h 49"/>
                <a:gd name="T10" fmla="*/ 0 w 372"/>
                <a:gd name="T11" fmla="*/ 838 h 49"/>
                <a:gd name="T12" fmla="*/ 0 w 372"/>
                <a:gd name="T13" fmla="*/ 838 h 49"/>
                <a:gd name="T14" fmla="*/ 1304 w 372"/>
                <a:gd name="T15" fmla="*/ 767 h 49"/>
                <a:gd name="T16" fmla="*/ 3401 w 372"/>
                <a:gd name="T17" fmla="*/ 881 h 49"/>
                <a:gd name="T18" fmla="*/ 4843 w 372"/>
                <a:gd name="T19" fmla="*/ 634 h 49"/>
                <a:gd name="T20" fmla="*/ 5781 w 372"/>
                <a:gd name="T21" fmla="*/ 634 h 49"/>
                <a:gd name="T22" fmla="*/ 5343 w 372"/>
                <a:gd name="T23" fmla="*/ 239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2" h="49">
                  <a:moveTo>
                    <a:pt x="341" y="13"/>
                  </a:moveTo>
                  <a:cubicBezTo>
                    <a:pt x="321" y="7"/>
                    <a:pt x="271" y="0"/>
                    <a:pt x="249" y="0"/>
                  </a:cubicBezTo>
                  <a:cubicBezTo>
                    <a:pt x="218" y="0"/>
                    <a:pt x="175" y="0"/>
                    <a:pt x="140" y="6"/>
                  </a:cubicBezTo>
                  <a:cubicBezTo>
                    <a:pt x="110" y="11"/>
                    <a:pt x="65" y="16"/>
                    <a:pt x="49" y="24"/>
                  </a:cubicBezTo>
                  <a:cubicBezTo>
                    <a:pt x="41" y="32"/>
                    <a:pt x="22" y="40"/>
                    <a:pt x="10" y="43"/>
                  </a:cubicBezTo>
                  <a:cubicBezTo>
                    <a:pt x="6" y="44"/>
                    <a:pt x="3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34" y="39"/>
                    <a:pt x="83" y="41"/>
                  </a:cubicBezTo>
                  <a:cubicBezTo>
                    <a:pt x="144" y="43"/>
                    <a:pt x="129" y="49"/>
                    <a:pt x="217" y="47"/>
                  </a:cubicBezTo>
                  <a:cubicBezTo>
                    <a:pt x="250" y="46"/>
                    <a:pt x="287" y="37"/>
                    <a:pt x="309" y="34"/>
                  </a:cubicBezTo>
                  <a:cubicBezTo>
                    <a:pt x="333" y="30"/>
                    <a:pt x="364" y="37"/>
                    <a:pt x="369" y="34"/>
                  </a:cubicBezTo>
                  <a:cubicBezTo>
                    <a:pt x="372" y="32"/>
                    <a:pt x="359" y="19"/>
                    <a:pt x="341" y="1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1058">
              <a:extLst>
                <a:ext uri="{FF2B5EF4-FFF2-40B4-BE49-F238E27FC236}">
                  <a16:creationId xmlns:a16="http://schemas.microsoft.com/office/drawing/2014/main" id="{D176BD79-4651-4F96-8B7A-23AE68960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1202"/>
              <a:ext cx="410" cy="163"/>
            </a:xfrm>
            <a:custGeom>
              <a:avLst/>
              <a:gdLst>
                <a:gd name="T0" fmla="*/ 2550 w 164"/>
                <a:gd name="T1" fmla="*/ 56 h 61"/>
                <a:gd name="T2" fmla="*/ 1845 w 164"/>
                <a:gd name="T3" fmla="*/ 21 h 61"/>
                <a:gd name="T4" fmla="*/ 345 w 164"/>
                <a:gd name="T5" fmla="*/ 150 h 61"/>
                <a:gd name="T6" fmla="*/ 0 w 164"/>
                <a:gd name="T7" fmla="*/ 171 h 61"/>
                <a:gd name="T8" fmla="*/ 395 w 164"/>
                <a:gd name="T9" fmla="*/ 513 h 61"/>
                <a:gd name="T10" fmla="*/ 750 w 164"/>
                <a:gd name="T11" fmla="*/ 708 h 61"/>
                <a:gd name="T12" fmla="*/ 2563 w 164"/>
                <a:gd name="T13" fmla="*/ 1165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61">
                  <a:moveTo>
                    <a:pt x="163" y="3"/>
                  </a:moveTo>
                  <a:cubicBezTo>
                    <a:pt x="151" y="3"/>
                    <a:pt x="135" y="2"/>
                    <a:pt x="118" y="1"/>
                  </a:cubicBezTo>
                  <a:cubicBezTo>
                    <a:pt x="101" y="0"/>
                    <a:pt x="47" y="2"/>
                    <a:pt x="22" y="8"/>
                  </a:cubicBezTo>
                  <a:cubicBezTo>
                    <a:pt x="15" y="9"/>
                    <a:pt x="8" y="10"/>
                    <a:pt x="0" y="9"/>
                  </a:cubicBezTo>
                  <a:cubicBezTo>
                    <a:pt x="14" y="15"/>
                    <a:pt x="24" y="23"/>
                    <a:pt x="25" y="27"/>
                  </a:cubicBezTo>
                  <a:cubicBezTo>
                    <a:pt x="32" y="29"/>
                    <a:pt x="39" y="32"/>
                    <a:pt x="48" y="37"/>
                  </a:cubicBezTo>
                  <a:cubicBezTo>
                    <a:pt x="85" y="55"/>
                    <a:pt x="138" y="59"/>
                    <a:pt x="164" y="6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1059">
              <a:extLst>
                <a:ext uri="{FF2B5EF4-FFF2-40B4-BE49-F238E27FC236}">
                  <a16:creationId xmlns:a16="http://schemas.microsoft.com/office/drawing/2014/main" id="{AF74EACD-93F8-4D6C-B7DE-137D9243E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293"/>
              <a:ext cx="933" cy="210"/>
            </a:xfrm>
            <a:custGeom>
              <a:avLst/>
              <a:gdLst>
                <a:gd name="T0" fmla="*/ 5275 w 373"/>
                <a:gd name="T1" fmla="*/ 114 h 79"/>
                <a:gd name="T2" fmla="*/ 4868 w 373"/>
                <a:gd name="T3" fmla="*/ 149 h 79"/>
                <a:gd name="T4" fmla="*/ 2771 w 373"/>
                <a:gd name="T5" fmla="*/ 35 h 79"/>
                <a:gd name="T6" fmla="*/ 1471 w 373"/>
                <a:gd name="T7" fmla="*/ 114 h 79"/>
                <a:gd name="T8" fmla="*/ 1471 w 373"/>
                <a:gd name="T9" fmla="*/ 114 h 79"/>
                <a:gd name="T10" fmla="*/ 0 w 373"/>
                <a:gd name="T11" fmla="*/ 486 h 79"/>
                <a:gd name="T12" fmla="*/ 2867 w 373"/>
                <a:gd name="T13" fmla="*/ 1483 h 79"/>
                <a:gd name="T14" fmla="*/ 4713 w 373"/>
                <a:gd name="T15" fmla="*/ 1334 h 79"/>
                <a:gd name="T16" fmla="*/ 5756 w 373"/>
                <a:gd name="T17" fmla="*/ 579 h 79"/>
                <a:gd name="T18" fmla="*/ 5275 w 373"/>
                <a:gd name="T19" fmla="*/ 114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3" h="79">
                  <a:moveTo>
                    <a:pt x="337" y="6"/>
                  </a:moveTo>
                  <a:cubicBezTo>
                    <a:pt x="329" y="7"/>
                    <a:pt x="320" y="8"/>
                    <a:pt x="311" y="8"/>
                  </a:cubicBezTo>
                  <a:cubicBezTo>
                    <a:pt x="223" y="10"/>
                    <a:pt x="238" y="4"/>
                    <a:pt x="177" y="2"/>
                  </a:cubicBezTo>
                  <a:cubicBezTo>
                    <a:pt x="128" y="0"/>
                    <a:pt x="94" y="6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60" y="14"/>
                    <a:pt x="34" y="23"/>
                    <a:pt x="0" y="26"/>
                  </a:cubicBezTo>
                  <a:cubicBezTo>
                    <a:pt x="38" y="55"/>
                    <a:pt x="96" y="79"/>
                    <a:pt x="183" y="79"/>
                  </a:cubicBezTo>
                  <a:cubicBezTo>
                    <a:pt x="272" y="79"/>
                    <a:pt x="272" y="75"/>
                    <a:pt x="301" y="71"/>
                  </a:cubicBezTo>
                  <a:cubicBezTo>
                    <a:pt x="330" y="67"/>
                    <a:pt x="362" y="33"/>
                    <a:pt x="368" y="31"/>
                  </a:cubicBezTo>
                  <a:cubicBezTo>
                    <a:pt x="373" y="29"/>
                    <a:pt x="363" y="16"/>
                    <a:pt x="337" y="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1060">
              <a:extLst>
                <a:ext uri="{FF2B5EF4-FFF2-40B4-BE49-F238E27FC236}">
                  <a16:creationId xmlns:a16="http://schemas.microsoft.com/office/drawing/2014/main" id="{E06D9F47-7F51-4869-AA60-71B67531B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711"/>
              <a:ext cx="635" cy="264"/>
            </a:xfrm>
            <a:custGeom>
              <a:avLst/>
              <a:gdLst>
                <a:gd name="T0" fmla="*/ 3970 w 254"/>
                <a:gd name="T1" fmla="*/ 1101 h 99"/>
                <a:gd name="T2" fmla="*/ 3395 w 254"/>
                <a:gd name="T3" fmla="*/ 568 h 99"/>
                <a:gd name="T4" fmla="*/ 1658 w 254"/>
                <a:gd name="T5" fmla="*/ 533 h 99"/>
                <a:gd name="T6" fmla="*/ 0 w 254"/>
                <a:gd name="T7" fmla="*/ 1592 h 99"/>
                <a:gd name="T8" fmla="*/ 0 w 254"/>
                <a:gd name="T9" fmla="*/ 1672 h 99"/>
                <a:gd name="T10" fmla="*/ 425 w 254"/>
                <a:gd name="T11" fmla="*/ 1480 h 99"/>
                <a:gd name="T12" fmla="*/ 1595 w 254"/>
                <a:gd name="T13" fmla="*/ 1613 h 99"/>
                <a:gd name="T14" fmla="*/ 2020 w 254"/>
                <a:gd name="T15" fmla="*/ 1763 h 99"/>
                <a:gd name="T16" fmla="*/ 2770 w 254"/>
                <a:gd name="T17" fmla="*/ 1613 h 99"/>
                <a:gd name="T18" fmla="*/ 3270 w 254"/>
                <a:gd name="T19" fmla="*/ 1728 h 99"/>
                <a:gd name="T20" fmla="*/ 3550 w 254"/>
                <a:gd name="T21" fmla="*/ 1763 h 99"/>
                <a:gd name="T22" fmla="*/ 3970 w 254"/>
                <a:gd name="T23" fmla="*/ 1629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4" h="99">
                  <a:moveTo>
                    <a:pt x="254" y="58"/>
                  </a:moveTo>
                  <a:cubicBezTo>
                    <a:pt x="253" y="57"/>
                    <a:pt x="242" y="48"/>
                    <a:pt x="217" y="30"/>
                  </a:cubicBezTo>
                  <a:cubicBezTo>
                    <a:pt x="192" y="11"/>
                    <a:pt x="161" y="0"/>
                    <a:pt x="106" y="28"/>
                  </a:cubicBezTo>
                  <a:cubicBezTo>
                    <a:pt x="52" y="55"/>
                    <a:pt x="9" y="60"/>
                    <a:pt x="0" y="84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7" y="83"/>
                    <a:pt x="16" y="80"/>
                    <a:pt x="27" y="78"/>
                  </a:cubicBezTo>
                  <a:cubicBezTo>
                    <a:pt x="51" y="75"/>
                    <a:pt x="80" y="76"/>
                    <a:pt x="102" y="85"/>
                  </a:cubicBezTo>
                  <a:cubicBezTo>
                    <a:pt x="107" y="87"/>
                    <a:pt x="117" y="93"/>
                    <a:pt x="129" y="93"/>
                  </a:cubicBezTo>
                  <a:cubicBezTo>
                    <a:pt x="141" y="90"/>
                    <a:pt x="152" y="84"/>
                    <a:pt x="177" y="85"/>
                  </a:cubicBezTo>
                  <a:cubicBezTo>
                    <a:pt x="191" y="85"/>
                    <a:pt x="201" y="86"/>
                    <a:pt x="209" y="91"/>
                  </a:cubicBezTo>
                  <a:cubicBezTo>
                    <a:pt x="217" y="99"/>
                    <a:pt x="225" y="94"/>
                    <a:pt x="227" y="93"/>
                  </a:cubicBezTo>
                  <a:cubicBezTo>
                    <a:pt x="234" y="83"/>
                    <a:pt x="248" y="84"/>
                    <a:pt x="254" y="8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1061">
              <a:extLst>
                <a:ext uri="{FF2B5EF4-FFF2-40B4-BE49-F238E27FC236}">
                  <a16:creationId xmlns:a16="http://schemas.microsoft.com/office/drawing/2014/main" id="{0C361388-CBA6-48A1-94B9-9B044DC77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362"/>
              <a:ext cx="398" cy="256"/>
            </a:xfrm>
            <a:custGeom>
              <a:avLst/>
              <a:gdLst>
                <a:gd name="T0" fmla="*/ 0 w 159"/>
                <a:gd name="T1" fmla="*/ 1672 h 96"/>
                <a:gd name="T2" fmla="*/ 63 w 159"/>
                <a:gd name="T3" fmla="*/ 1672 h 96"/>
                <a:gd name="T4" fmla="*/ 1817 w 159"/>
                <a:gd name="T5" fmla="*/ 1459 h 96"/>
                <a:gd name="T6" fmla="*/ 2493 w 159"/>
                <a:gd name="T7" fmla="*/ 1003 h 96"/>
                <a:gd name="T8" fmla="*/ 2493 w 159"/>
                <a:gd name="T9" fmla="*/ 968 h 96"/>
                <a:gd name="T10" fmla="*/ 345 w 159"/>
                <a:gd name="T11" fmla="*/ 0 h 96"/>
                <a:gd name="T12" fmla="*/ 20 w 159"/>
                <a:gd name="T13" fmla="*/ 2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9" h="96">
                  <a:moveTo>
                    <a:pt x="0" y="88"/>
                  </a:moveTo>
                  <a:cubicBezTo>
                    <a:pt x="4" y="88"/>
                    <a:pt x="4" y="88"/>
                    <a:pt x="4" y="88"/>
                  </a:cubicBezTo>
                  <a:cubicBezTo>
                    <a:pt x="39" y="96"/>
                    <a:pt x="79" y="93"/>
                    <a:pt x="116" y="77"/>
                  </a:cubicBezTo>
                  <a:cubicBezTo>
                    <a:pt x="135" y="69"/>
                    <a:pt x="151" y="61"/>
                    <a:pt x="159" y="53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97" y="44"/>
                    <a:pt x="53" y="23"/>
                    <a:pt x="22" y="0"/>
                  </a:cubicBezTo>
                  <a:cubicBezTo>
                    <a:pt x="16" y="1"/>
                    <a:pt x="9" y="1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1062">
              <a:extLst>
                <a:ext uri="{FF2B5EF4-FFF2-40B4-BE49-F238E27FC236}">
                  <a16:creationId xmlns:a16="http://schemas.microsoft.com/office/drawing/2014/main" id="{7AE5AFB8-4AD4-4B06-8F5F-30D7BF44A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269"/>
              <a:ext cx="660" cy="325"/>
            </a:xfrm>
            <a:custGeom>
              <a:avLst/>
              <a:gdLst>
                <a:gd name="T0" fmla="*/ 4125 w 264"/>
                <a:gd name="T1" fmla="*/ 682 h 122"/>
                <a:gd name="T2" fmla="*/ 2333 w 264"/>
                <a:gd name="T3" fmla="*/ 226 h 122"/>
                <a:gd name="T4" fmla="*/ 1970 w 264"/>
                <a:gd name="T5" fmla="*/ 35 h 122"/>
                <a:gd name="T6" fmla="*/ 1970 w 264"/>
                <a:gd name="T7" fmla="*/ 35 h 122"/>
                <a:gd name="T8" fmla="*/ 1970 w 264"/>
                <a:gd name="T9" fmla="*/ 77 h 122"/>
                <a:gd name="T10" fmla="*/ 1033 w 264"/>
                <a:gd name="T11" fmla="*/ 77 h 122"/>
                <a:gd name="T12" fmla="*/ 0 w 264"/>
                <a:gd name="T13" fmla="*/ 285 h 122"/>
                <a:gd name="T14" fmla="*/ 0 w 264"/>
                <a:gd name="T15" fmla="*/ 285 h 122"/>
                <a:gd name="T16" fmla="*/ 500 w 264"/>
                <a:gd name="T17" fmla="*/ 703 h 122"/>
                <a:gd name="T18" fmla="*/ 625 w 264"/>
                <a:gd name="T19" fmla="*/ 831 h 122"/>
                <a:gd name="T20" fmla="*/ 645 w 264"/>
                <a:gd name="T21" fmla="*/ 852 h 122"/>
                <a:gd name="T22" fmla="*/ 675 w 264"/>
                <a:gd name="T23" fmla="*/ 887 h 122"/>
                <a:gd name="T24" fmla="*/ 688 w 264"/>
                <a:gd name="T25" fmla="*/ 887 h 122"/>
                <a:gd name="T26" fmla="*/ 738 w 264"/>
                <a:gd name="T27" fmla="*/ 930 h 122"/>
                <a:gd name="T28" fmla="*/ 750 w 264"/>
                <a:gd name="T29" fmla="*/ 943 h 122"/>
                <a:gd name="T30" fmla="*/ 800 w 264"/>
                <a:gd name="T31" fmla="*/ 986 h 122"/>
                <a:gd name="T32" fmla="*/ 813 w 264"/>
                <a:gd name="T33" fmla="*/ 1002 h 122"/>
                <a:gd name="T34" fmla="*/ 863 w 264"/>
                <a:gd name="T35" fmla="*/ 1023 h 122"/>
                <a:gd name="T36" fmla="*/ 875 w 264"/>
                <a:gd name="T37" fmla="*/ 1044 h 122"/>
                <a:gd name="T38" fmla="*/ 925 w 264"/>
                <a:gd name="T39" fmla="*/ 1079 h 122"/>
                <a:gd name="T40" fmla="*/ 958 w 264"/>
                <a:gd name="T41" fmla="*/ 1100 h 122"/>
                <a:gd name="T42" fmla="*/ 1000 w 264"/>
                <a:gd name="T43" fmla="*/ 1114 h 122"/>
                <a:gd name="T44" fmla="*/ 1033 w 264"/>
                <a:gd name="T45" fmla="*/ 1135 h 122"/>
                <a:gd name="T46" fmla="*/ 1083 w 264"/>
                <a:gd name="T47" fmla="*/ 1172 h 122"/>
                <a:gd name="T48" fmla="*/ 1113 w 264"/>
                <a:gd name="T49" fmla="*/ 1193 h 122"/>
                <a:gd name="T50" fmla="*/ 1175 w 264"/>
                <a:gd name="T51" fmla="*/ 1207 h 122"/>
                <a:gd name="T52" fmla="*/ 1188 w 264"/>
                <a:gd name="T53" fmla="*/ 1228 h 122"/>
                <a:gd name="T54" fmla="*/ 1250 w 264"/>
                <a:gd name="T55" fmla="*/ 1263 h 122"/>
                <a:gd name="T56" fmla="*/ 1283 w 264"/>
                <a:gd name="T57" fmla="*/ 1263 h 122"/>
                <a:gd name="T58" fmla="*/ 1345 w 264"/>
                <a:gd name="T59" fmla="*/ 1305 h 122"/>
                <a:gd name="T60" fmla="*/ 1363 w 264"/>
                <a:gd name="T61" fmla="*/ 1319 h 122"/>
                <a:gd name="T62" fmla="*/ 1438 w 264"/>
                <a:gd name="T63" fmla="*/ 1361 h 122"/>
                <a:gd name="T64" fmla="*/ 1458 w 264"/>
                <a:gd name="T65" fmla="*/ 1361 h 122"/>
                <a:gd name="T66" fmla="*/ 1533 w 264"/>
                <a:gd name="T67" fmla="*/ 1399 h 122"/>
                <a:gd name="T68" fmla="*/ 1550 w 264"/>
                <a:gd name="T69" fmla="*/ 1399 h 122"/>
                <a:gd name="T70" fmla="*/ 1625 w 264"/>
                <a:gd name="T71" fmla="*/ 1433 h 122"/>
                <a:gd name="T72" fmla="*/ 1625 w 264"/>
                <a:gd name="T73" fmla="*/ 1455 h 122"/>
                <a:gd name="T74" fmla="*/ 3220 w 264"/>
                <a:gd name="T75" fmla="*/ 2043 h 122"/>
                <a:gd name="T76" fmla="*/ 3220 w 264"/>
                <a:gd name="T77" fmla="*/ 2043 h 122"/>
                <a:gd name="T78" fmla="*/ 3375 w 264"/>
                <a:gd name="T79" fmla="*/ 2081 h 122"/>
                <a:gd name="T80" fmla="*/ 4125 w 264"/>
                <a:gd name="T81" fmla="*/ 2307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4" h="122">
                  <a:moveTo>
                    <a:pt x="264" y="36"/>
                  </a:moveTo>
                  <a:cubicBezTo>
                    <a:pt x="238" y="34"/>
                    <a:pt x="185" y="30"/>
                    <a:pt x="149" y="12"/>
                  </a:cubicBezTo>
                  <a:cubicBezTo>
                    <a:pt x="140" y="7"/>
                    <a:pt x="133" y="4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3"/>
                    <a:pt x="126" y="4"/>
                    <a:pt x="126" y="4"/>
                  </a:cubicBezTo>
                  <a:cubicBezTo>
                    <a:pt x="121" y="7"/>
                    <a:pt x="90" y="0"/>
                    <a:pt x="66" y="4"/>
                  </a:cubicBezTo>
                  <a:cubicBezTo>
                    <a:pt x="50" y="6"/>
                    <a:pt x="25" y="1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23"/>
                    <a:pt x="31" y="33"/>
                    <a:pt x="32" y="37"/>
                  </a:cubicBezTo>
                  <a:cubicBezTo>
                    <a:pt x="34" y="40"/>
                    <a:pt x="37" y="42"/>
                    <a:pt x="40" y="44"/>
                  </a:cubicBezTo>
                  <a:cubicBezTo>
                    <a:pt x="40" y="44"/>
                    <a:pt x="40" y="45"/>
                    <a:pt x="41" y="45"/>
                  </a:cubicBezTo>
                  <a:cubicBezTo>
                    <a:pt x="41" y="45"/>
                    <a:pt x="42" y="46"/>
                    <a:pt x="43" y="47"/>
                  </a:cubicBezTo>
                  <a:cubicBezTo>
                    <a:pt x="43" y="47"/>
                    <a:pt x="44" y="47"/>
                    <a:pt x="44" y="47"/>
                  </a:cubicBezTo>
                  <a:cubicBezTo>
                    <a:pt x="45" y="48"/>
                    <a:pt x="46" y="49"/>
                    <a:pt x="47" y="49"/>
                  </a:cubicBezTo>
                  <a:cubicBezTo>
                    <a:pt x="47" y="49"/>
                    <a:pt x="47" y="50"/>
                    <a:pt x="48" y="50"/>
                  </a:cubicBezTo>
                  <a:cubicBezTo>
                    <a:pt x="49" y="51"/>
                    <a:pt x="50" y="51"/>
                    <a:pt x="51" y="52"/>
                  </a:cubicBezTo>
                  <a:cubicBezTo>
                    <a:pt x="51" y="52"/>
                    <a:pt x="52" y="52"/>
                    <a:pt x="52" y="53"/>
                  </a:cubicBezTo>
                  <a:cubicBezTo>
                    <a:pt x="53" y="53"/>
                    <a:pt x="54" y="54"/>
                    <a:pt x="55" y="54"/>
                  </a:cubicBezTo>
                  <a:cubicBezTo>
                    <a:pt x="55" y="54"/>
                    <a:pt x="56" y="55"/>
                    <a:pt x="56" y="55"/>
                  </a:cubicBezTo>
                  <a:cubicBezTo>
                    <a:pt x="57" y="56"/>
                    <a:pt x="58" y="56"/>
                    <a:pt x="59" y="57"/>
                  </a:cubicBezTo>
                  <a:cubicBezTo>
                    <a:pt x="60" y="57"/>
                    <a:pt x="61" y="57"/>
                    <a:pt x="61" y="58"/>
                  </a:cubicBezTo>
                  <a:cubicBezTo>
                    <a:pt x="62" y="58"/>
                    <a:pt x="63" y="59"/>
                    <a:pt x="64" y="59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7" y="61"/>
                    <a:pt x="68" y="61"/>
                    <a:pt x="69" y="62"/>
                  </a:cubicBezTo>
                  <a:cubicBezTo>
                    <a:pt x="70" y="62"/>
                    <a:pt x="71" y="62"/>
                    <a:pt x="71" y="63"/>
                  </a:cubicBezTo>
                  <a:cubicBezTo>
                    <a:pt x="72" y="63"/>
                    <a:pt x="73" y="64"/>
                    <a:pt x="75" y="64"/>
                  </a:cubicBezTo>
                  <a:cubicBezTo>
                    <a:pt x="75" y="65"/>
                    <a:pt x="76" y="65"/>
                    <a:pt x="76" y="65"/>
                  </a:cubicBezTo>
                  <a:cubicBezTo>
                    <a:pt x="78" y="66"/>
                    <a:pt x="79" y="66"/>
                    <a:pt x="80" y="67"/>
                  </a:cubicBezTo>
                  <a:cubicBezTo>
                    <a:pt x="81" y="67"/>
                    <a:pt x="81" y="67"/>
                    <a:pt x="82" y="67"/>
                  </a:cubicBezTo>
                  <a:cubicBezTo>
                    <a:pt x="83" y="68"/>
                    <a:pt x="85" y="69"/>
                    <a:pt x="86" y="69"/>
                  </a:cubicBezTo>
                  <a:cubicBezTo>
                    <a:pt x="86" y="69"/>
                    <a:pt x="87" y="70"/>
                    <a:pt x="87" y="70"/>
                  </a:cubicBezTo>
                  <a:cubicBezTo>
                    <a:pt x="89" y="70"/>
                    <a:pt x="90" y="71"/>
                    <a:pt x="92" y="72"/>
                  </a:cubicBezTo>
                  <a:cubicBezTo>
                    <a:pt x="92" y="72"/>
                    <a:pt x="93" y="72"/>
                    <a:pt x="93" y="72"/>
                  </a:cubicBezTo>
                  <a:cubicBezTo>
                    <a:pt x="95" y="73"/>
                    <a:pt x="96" y="73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1" y="75"/>
                    <a:pt x="102" y="76"/>
                    <a:pt x="104" y="76"/>
                  </a:cubicBezTo>
                  <a:cubicBezTo>
                    <a:pt x="104" y="76"/>
                    <a:pt x="104" y="77"/>
                    <a:pt x="104" y="77"/>
                  </a:cubicBezTo>
                  <a:cubicBezTo>
                    <a:pt x="137" y="89"/>
                    <a:pt x="174" y="100"/>
                    <a:pt x="206" y="108"/>
                  </a:cubicBezTo>
                  <a:cubicBezTo>
                    <a:pt x="206" y="108"/>
                    <a:pt x="206" y="108"/>
                    <a:pt x="206" y="108"/>
                  </a:cubicBezTo>
                  <a:cubicBezTo>
                    <a:pt x="209" y="109"/>
                    <a:pt x="212" y="110"/>
                    <a:pt x="216" y="110"/>
                  </a:cubicBezTo>
                  <a:cubicBezTo>
                    <a:pt x="236" y="116"/>
                    <a:pt x="253" y="119"/>
                    <a:pt x="264" y="1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1063">
              <a:extLst>
                <a:ext uri="{FF2B5EF4-FFF2-40B4-BE49-F238E27FC236}">
                  <a16:creationId xmlns:a16="http://schemas.microsoft.com/office/drawing/2014/main" id="{106F410F-B5E2-42E7-A331-BDE710727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557"/>
              <a:ext cx="172" cy="178"/>
            </a:xfrm>
            <a:custGeom>
              <a:avLst/>
              <a:gdLst>
                <a:gd name="T0" fmla="*/ 1069 w 69"/>
                <a:gd name="T1" fmla="*/ 282 h 67"/>
                <a:gd name="T2" fmla="*/ 1069 w 69"/>
                <a:gd name="T3" fmla="*/ 282 h 67"/>
                <a:gd name="T4" fmla="*/ 1069 w 69"/>
                <a:gd name="T5" fmla="*/ 260 h 67"/>
                <a:gd name="T6" fmla="*/ 324 w 69"/>
                <a:gd name="T7" fmla="*/ 35 h 67"/>
                <a:gd name="T8" fmla="*/ 167 w 69"/>
                <a:gd name="T9" fmla="*/ 0 h 67"/>
                <a:gd name="T10" fmla="*/ 167 w 69"/>
                <a:gd name="T11" fmla="*/ 0 h 67"/>
                <a:gd name="T12" fmla="*/ 167 w 69"/>
                <a:gd name="T13" fmla="*/ 21 h 67"/>
                <a:gd name="T14" fmla="*/ 0 w 69"/>
                <a:gd name="T15" fmla="*/ 465 h 67"/>
                <a:gd name="T16" fmla="*/ 1069 w 69"/>
                <a:gd name="T17" fmla="*/ 1257 h 67"/>
                <a:gd name="T18" fmla="*/ 1069 w 69"/>
                <a:gd name="T19" fmla="*/ 1257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67">
                  <a:moveTo>
                    <a:pt x="69" y="15"/>
                  </a:moveTo>
                  <a:cubicBezTo>
                    <a:pt x="69" y="15"/>
                    <a:pt x="69" y="15"/>
                    <a:pt x="69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58" y="11"/>
                    <a:pt x="41" y="8"/>
                    <a:pt x="21" y="2"/>
                  </a:cubicBezTo>
                  <a:cubicBezTo>
                    <a:pt x="17" y="2"/>
                    <a:pt x="14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5"/>
                    <a:pt x="11" y="22"/>
                    <a:pt x="0" y="25"/>
                  </a:cubicBezTo>
                  <a:cubicBezTo>
                    <a:pt x="33" y="52"/>
                    <a:pt x="61" y="63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Freeform 1064">
              <a:extLst>
                <a:ext uri="{FF2B5EF4-FFF2-40B4-BE49-F238E27FC236}">
                  <a16:creationId xmlns:a16="http://schemas.microsoft.com/office/drawing/2014/main" id="{4611728C-FCF7-44D5-A144-ED8A0EB64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562"/>
              <a:ext cx="871" cy="315"/>
            </a:xfrm>
            <a:custGeom>
              <a:avLst/>
              <a:gdLst>
                <a:gd name="T0" fmla="*/ 0 w 348"/>
                <a:gd name="T1" fmla="*/ 1239 h 118"/>
                <a:gd name="T2" fmla="*/ 20 w 348"/>
                <a:gd name="T3" fmla="*/ 1239 h 118"/>
                <a:gd name="T4" fmla="*/ 1554 w 348"/>
                <a:gd name="T5" fmla="*/ 2037 h 118"/>
                <a:gd name="T6" fmla="*/ 4060 w 348"/>
                <a:gd name="T7" fmla="*/ 1618 h 118"/>
                <a:gd name="T8" fmla="*/ 5394 w 348"/>
                <a:gd name="T9" fmla="*/ 1105 h 118"/>
                <a:gd name="T10" fmla="*/ 5456 w 348"/>
                <a:gd name="T11" fmla="*/ 833 h 118"/>
                <a:gd name="T12" fmla="*/ 5406 w 348"/>
                <a:gd name="T13" fmla="*/ 798 h 118"/>
                <a:gd name="T14" fmla="*/ 1897 w 348"/>
                <a:gd name="T15" fmla="*/ 21 h 118"/>
                <a:gd name="T16" fmla="*/ 1897 w 348"/>
                <a:gd name="T17" fmla="*/ 0 h 118"/>
                <a:gd name="T18" fmla="*/ 1910 w 348"/>
                <a:gd name="T19" fmla="*/ 0 h 118"/>
                <a:gd name="T20" fmla="*/ 1817 w 348"/>
                <a:gd name="T21" fmla="*/ 35 h 118"/>
                <a:gd name="T22" fmla="*/ 63 w 348"/>
                <a:gd name="T23" fmla="*/ 248 h 118"/>
                <a:gd name="T24" fmla="*/ 0 w 348"/>
                <a:gd name="T25" fmla="*/ 248 h 1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8" h="118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20" y="76"/>
                    <a:pt x="63" y="101"/>
                    <a:pt x="99" y="107"/>
                  </a:cubicBezTo>
                  <a:cubicBezTo>
                    <a:pt x="161" y="118"/>
                    <a:pt x="222" y="91"/>
                    <a:pt x="259" y="85"/>
                  </a:cubicBezTo>
                  <a:cubicBezTo>
                    <a:pt x="286" y="78"/>
                    <a:pt x="341" y="64"/>
                    <a:pt x="344" y="58"/>
                  </a:cubicBezTo>
                  <a:cubicBezTo>
                    <a:pt x="347" y="52"/>
                    <a:pt x="348" y="44"/>
                    <a:pt x="348" y="44"/>
                  </a:cubicBezTo>
                  <a:cubicBezTo>
                    <a:pt x="348" y="44"/>
                    <a:pt x="347" y="44"/>
                    <a:pt x="345" y="42"/>
                  </a:cubicBezTo>
                  <a:cubicBezTo>
                    <a:pt x="255" y="43"/>
                    <a:pt x="147" y="18"/>
                    <a:pt x="121" y="1"/>
                  </a:cubicBezTo>
                  <a:cubicBezTo>
                    <a:pt x="121" y="1"/>
                    <a:pt x="121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0" y="1"/>
                    <a:pt x="118" y="1"/>
                    <a:pt x="116" y="2"/>
                  </a:cubicBezTo>
                  <a:cubicBezTo>
                    <a:pt x="79" y="18"/>
                    <a:pt x="39" y="21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Freeform 1065">
              <a:extLst>
                <a:ext uri="{FF2B5EF4-FFF2-40B4-BE49-F238E27FC236}">
                  <a16:creationId xmlns:a16="http://schemas.microsoft.com/office/drawing/2014/main" id="{ACA9014A-5EC8-4A6C-825B-4F44E4EAD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35"/>
              <a:ext cx="175" cy="179"/>
            </a:xfrm>
            <a:custGeom>
              <a:avLst/>
              <a:gdLst>
                <a:gd name="T0" fmla="*/ 0 w 70"/>
                <a:gd name="T1" fmla="*/ 1277 h 67"/>
                <a:gd name="T2" fmla="*/ 1095 w 70"/>
                <a:gd name="T3" fmla="*/ 671 h 67"/>
                <a:gd name="T4" fmla="*/ 1095 w 70"/>
                <a:gd name="T5" fmla="*/ 649 h 67"/>
                <a:gd name="T6" fmla="*/ 20 w 70"/>
                <a:gd name="T7" fmla="*/ 0 h 67"/>
                <a:gd name="T8" fmla="*/ 0 w 70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7">
                  <a:moveTo>
                    <a:pt x="0" y="67"/>
                  </a:moveTo>
                  <a:cubicBezTo>
                    <a:pt x="22" y="60"/>
                    <a:pt x="70" y="53"/>
                    <a:pt x="70" y="35"/>
                  </a:cubicBezTo>
                  <a:cubicBezTo>
                    <a:pt x="70" y="35"/>
                    <a:pt x="70" y="35"/>
                    <a:pt x="70" y="34"/>
                  </a:cubicBezTo>
                  <a:cubicBezTo>
                    <a:pt x="42" y="24"/>
                    <a:pt x="15" y="8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Freeform 1066">
              <a:extLst>
                <a:ext uri="{FF2B5EF4-FFF2-40B4-BE49-F238E27FC236}">
                  <a16:creationId xmlns:a16="http://schemas.microsoft.com/office/drawing/2014/main" id="{EA1D8B8F-CE13-47CA-8911-3E54166F0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727"/>
              <a:ext cx="1088" cy="387"/>
            </a:xfrm>
            <a:custGeom>
              <a:avLst/>
              <a:gdLst>
                <a:gd name="T0" fmla="*/ 4567 w 435"/>
                <a:gd name="T1" fmla="*/ 0 h 145"/>
                <a:gd name="T2" fmla="*/ 4555 w 435"/>
                <a:gd name="T3" fmla="*/ 0 h 145"/>
                <a:gd name="T4" fmla="*/ 3334 w 435"/>
                <a:gd name="T5" fmla="*/ 435 h 145"/>
                <a:gd name="T6" fmla="*/ 833 w 435"/>
                <a:gd name="T7" fmla="*/ 854 h 145"/>
                <a:gd name="T8" fmla="*/ 375 w 435"/>
                <a:gd name="T9" fmla="*/ 705 h 145"/>
                <a:gd name="T10" fmla="*/ 375 w 435"/>
                <a:gd name="T11" fmla="*/ 705 h 145"/>
                <a:gd name="T12" fmla="*/ 375 w 435"/>
                <a:gd name="T13" fmla="*/ 721 h 145"/>
                <a:gd name="T14" fmla="*/ 0 w 435"/>
                <a:gd name="T15" fmla="*/ 1084 h 145"/>
                <a:gd name="T16" fmla="*/ 3504 w 435"/>
                <a:gd name="T17" fmla="*/ 2664 h 145"/>
                <a:gd name="T18" fmla="*/ 6601 w 435"/>
                <a:gd name="T19" fmla="*/ 1754 h 145"/>
                <a:gd name="T20" fmla="*/ 6806 w 435"/>
                <a:gd name="T21" fmla="*/ 1468 h 145"/>
                <a:gd name="T22" fmla="*/ 4567 w 435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" h="145">
                  <a:moveTo>
                    <a:pt x="292" y="0"/>
                  </a:moveTo>
                  <a:cubicBezTo>
                    <a:pt x="291" y="0"/>
                    <a:pt x="291" y="0"/>
                    <a:pt x="291" y="0"/>
                  </a:cubicBezTo>
                  <a:cubicBezTo>
                    <a:pt x="276" y="7"/>
                    <a:pt x="235" y="17"/>
                    <a:pt x="213" y="23"/>
                  </a:cubicBezTo>
                  <a:cubicBezTo>
                    <a:pt x="176" y="29"/>
                    <a:pt x="115" y="56"/>
                    <a:pt x="53" y="45"/>
                  </a:cubicBezTo>
                  <a:cubicBezTo>
                    <a:pt x="44" y="44"/>
                    <a:pt x="34" y="41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47"/>
                    <a:pt x="13" y="53"/>
                    <a:pt x="0" y="57"/>
                  </a:cubicBezTo>
                  <a:cubicBezTo>
                    <a:pt x="27" y="77"/>
                    <a:pt x="172" y="145"/>
                    <a:pt x="224" y="140"/>
                  </a:cubicBezTo>
                  <a:cubicBezTo>
                    <a:pt x="277" y="136"/>
                    <a:pt x="402" y="109"/>
                    <a:pt x="422" y="92"/>
                  </a:cubicBezTo>
                  <a:cubicBezTo>
                    <a:pt x="428" y="87"/>
                    <a:pt x="432" y="82"/>
                    <a:pt x="435" y="77"/>
                  </a:cubicBezTo>
                  <a:cubicBezTo>
                    <a:pt x="393" y="61"/>
                    <a:pt x="322" y="27"/>
                    <a:pt x="292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Freeform 1067">
              <a:extLst>
                <a:ext uri="{FF2B5EF4-FFF2-40B4-BE49-F238E27FC236}">
                  <a16:creationId xmlns:a16="http://schemas.microsoft.com/office/drawing/2014/main" id="{84A2F225-7821-4418-8AFC-0FA9A60C2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879"/>
              <a:ext cx="596" cy="499"/>
            </a:xfrm>
            <a:custGeom>
              <a:avLst/>
              <a:gdLst>
                <a:gd name="T0" fmla="*/ 0 w 238"/>
                <a:gd name="T1" fmla="*/ 3554 h 187"/>
                <a:gd name="T2" fmla="*/ 3518 w 238"/>
                <a:gd name="T3" fmla="*/ 2223 h 187"/>
                <a:gd name="T4" fmla="*/ 3656 w 238"/>
                <a:gd name="T5" fmla="*/ 1502 h 187"/>
                <a:gd name="T6" fmla="*/ 721 w 238"/>
                <a:gd name="T7" fmla="*/ 0 h 187"/>
                <a:gd name="T8" fmla="*/ 0 w 238"/>
                <a:gd name="T9" fmla="*/ 248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187">
                  <a:moveTo>
                    <a:pt x="0" y="187"/>
                  </a:moveTo>
                  <a:cubicBezTo>
                    <a:pt x="52" y="187"/>
                    <a:pt x="201" y="132"/>
                    <a:pt x="224" y="117"/>
                  </a:cubicBezTo>
                  <a:cubicBezTo>
                    <a:pt x="238" y="107"/>
                    <a:pt x="237" y="91"/>
                    <a:pt x="233" y="79"/>
                  </a:cubicBezTo>
                  <a:cubicBezTo>
                    <a:pt x="169" y="65"/>
                    <a:pt x="68" y="17"/>
                    <a:pt x="46" y="0"/>
                  </a:cubicBezTo>
                  <a:cubicBezTo>
                    <a:pt x="31" y="5"/>
                    <a:pt x="12" y="9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Freeform 1068">
              <a:extLst>
                <a:ext uri="{FF2B5EF4-FFF2-40B4-BE49-F238E27FC236}">
                  <a16:creationId xmlns:a16="http://schemas.microsoft.com/office/drawing/2014/main" id="{6B41673C-FD04-482E-A7D8-33460315B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165"/>
              <a:ext cx="1243" cy="421"/>
            </a:xfrm>
            <a:custGeom>
              <a:avLst/>
              <a:gdLst>
                <a:gd name="T0" fmla="*/ 33 w 497"/>
                <a:gd name="T1" fmla="*/ 1513 h 158"/>
                <a:gd name="T2" fmla="*/ 2426 w 497"/>
                <a:gd name="T3" fmla="*/ 2763 h 158"/>
                <a:gd name="T4" fmla="*/ 2771 w 497"/>
                <a:gd name="T5" fmla="*/ 2990 h 158"/>
                <a:gd name="T6" fmla="*/ 2771 w 497"/>
                <a:gd name="T7" fmla="*/ 2968 h 158"/>
                <a:gd name="T8" fmla="*/ 2814 w 497"/>
                <a:gd name="T9" fmla="*/ 2931 h 158"/>
                <a:gd name="T10" fmla="*/ 5410 w 497"/>
                <a:gd name="T11" fmla="*/ 2422 h 158"/>
                <a:gd name="T12" fmla="*/ 6255 w 497"/>
                <a:gd name="T13" fmla="*/ 2649 h 158"/>
                <a:gd name="T14" fmla="*/ 7776 w 497"/>
                <a:gd name="T15" fmla="*/ 1966 h 158"/>
                <a:gd name="T16" fmla="*/ 6443 w 497"/>
                <a:gd name="T17" fmla="*/ 1100 h 158"/>
                <a:gd name="T18" fmla="*/ 3504 w 497"/>
                <a:gd name="T19" fmla="*/ 192 h 158"/>
                <a:gd name="T20" fmla="*/ 0 w 497"/>
                <a:gd name="T21" fmla="*/ 1513 h 1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7" h="158">
                  <a:moveTo>
                    <a:pt x="2" y="80"/>
                  </a:moveTo>
                  <a:cubicBezTo>
                    <a:pt x="35" y="95"/>
                    <a:pt x="114" y="131"/>
                    <a:pt x="155" y="146"/>
                  </a:cubicBezTo>
                  <a:cubicBezTo>
                    <a:pt x="164" y="150"/>
                    <a:pt x="172" y="154"/>
                    <a:pt x="177" y="158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210" y="144"/>
                    <a:pt x="298" y="123"/>
                    <a:pt x="346" y="128"/>
                  </a:cubicBezTo>
                  <a:cubicBezTo>
                    <a:pt x="360" y="129"/>
                    <a:pt x="379" y="133"/>
                    <a:pt x="400" y="140"/>
                  </a:cubicBezTo>
                  <a:cubicBezTo>
                    <a:pt x="420" y="128"/>
                    <a:pt x="458" y="115"/>
                    <a:pt x="497" y="104"/>
                  </a:cubicBezTo>
                  <a:cubicBezTo>
                    <a:pt x="480" y="93"/>
                    <a:pt x="453" y="78"/>
                    <a:pt x="412" y="58"/>
                  </a:cubicBezTo>
                  <a:cubicBezTo>
                    <a:pt x="328" y="19"/>
                    <a:pt x="251" y="0"/>
                    <a:pt x="224" y="10"/>
                  </a:cubicBezTo>
                  <a:cubicBezTo>
                    <a:pt x="201" y="25"/>
                    <a:pt x="52" y="80"/>
                    <a:pt x="0" y="8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Freeform 1069">
              <a:extLst>
                <a:ext uri="{FF2B5EF4-FFF2-40B4-BE49-F238E27FC236}">
                  <a16:creationId xmlns:a16="http://schemas.microsoft.com/office/drawing/2014/main" id="{A17AE163-39F9-4FCA-989F-A6371A33D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1914"/>
              <a:ext cx="382" cy="464"/>
            </a:xfrm>
            <a:custGeom>
              <a:avLst/>
              <a:gdLst>
                <a:gd name="T0" fmla="*/ 2382 w 153"/>
                <a:gd name="T1" fmla="*/ 0 h 174"/>
                <a:gd name="T2" fmla="*/ 2382 w 153"/>
                <a:gd name="T3" fmla="*/ 0 h 174"/>
                <a:gd name="T4" fmla="*/ 2382 w 153"/>
                <a:gd name="T5" fmla="*/ 0 h 174"/>
                <a:gd name="T6" fmla="*/ 604 w 153"/>
                <a:gd name="T7" fmla="*/ 320 h 174"/>
                <a:gd name="T8" fmla="*/ 167 w 153"/>
                <a:gd name="T9" fmla="*/ 136 h 174"/>
                <a:gd name="T10" fmla="*/ 0 w 153"/>
                <a:gd name="T11" fmla="*/ 376 h 174"/>
                <a:gd name="T12" fmla="*/ 12 w 153"/>
                <a:gd name="T13" fmla="*/ 397 h 174"/>
                <a:gd name="T14" fmla="*/ 2369 w 153"/>
                <a:gd name="T15" fmla="*/ 3299 h 174"/>
                <a:gd name="T16" fmla="*/ 2382 w 153"/>
                <a:gd name="T17" fmla="*/ 3299 h 1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3" h="174"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3" y="2"/>
                    <a:pt x="60" y="21"/>
                    <a:pt x="39" y="17"/>
                  </a:cubicBezTo>
                  <a:cubicBezTo>
                    <a:pt x="34" y="16"/>
                    <a:pt x="24" y="12"/>
                    <a:pt x="11" y="7"/>
                  </a:cubicBezTo>
                  <a:cubicBezTo>
                    <a:pt x="8" y="12"/>
                    <a:pt x="4" y="16"/>
                    <a:pt x="0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34"/>
                    <a:pt x="106" y="170"/>
                    <a:pt x="152" y="174"/>
                  </a:cubicBezTo>
                  <a:cubicBezTo>
                    <a:pt x="153" y="174"/>
                    <a:pt x="153" y="174"/>
                    <a:pt x="153" y="17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Freeform 1070">
              <a:extLst>
                <a:ext uri="{FF2B5EF4-FFF2-40B4-BE49-F238E27FC236}">
                  <a16:creationId xmlns:a16="http://schemas.microsoft.com/office/drawing/2014/main" id="{83F9C55C-6766-43BB-8E7E-3AB7DF86B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986"/>
              <a:ext cx="917" cy="456"/>
            </a:xfrm>
            <a:custGeom>
              <a:avLst/>
              <a:gdLst>
                <a:gd name="T0" fmla="*/ 5724 w 367"/>
                <a:gd name="T1" fmla="*/ 2653 h 171"/>
                <a:gd name="T2" fmla="*/ 3808 w 367"/>
                <a:gd name="T3" fmla="*/ 227 h 171"/>
                <a:gd name="T4" fmla="*/ 3728 w 367"/>
                <a:gd name="T5" fmla="*/ 149 h 171"/>
                <a:gd name="T6" fmla="*/ 3496 w 367"/>
                <a:gd name="T7" fmla="*/ 0 h 171"/>
                <a:gd name="T8" fmla="*/ 530 w 367"/>
                <a:gd name="T9" fmla="*/ 819 h 171"/>
                <a:gd name="T10" fmla="*/ 125 w 367"/>
                <a:gd name="T11" fmla="*/ 797 h 171"/>
                <a:gd name="T12" fmla="*/ 0 w 367"/>
                <a:gd name="T13" fmla="*/ 1024 h 171"/>
                <a:gd name="T14" fmla="*/ 155 w 367"/>
                <a:gd name="T15" fmla="*/ 1400 h 171"/>
                <a:gd name="T16" fmla="*/ 2746 w 367"/>
                <a:gd name="T17" fmla="*/ 2368 h 171"/>
                <a:gd name="T18" fmla="*/ 4070 w 367"/>
                <a:gd name="T19" fmla="*/ 3243 h 171"/>
                <a:gd name="T20" fmla="*/ 5649 w 367"/>
                <a:gd name="T21" fmla="*/ 2867 h 171"/>
                <a:gd name="T22" fmla="*/ 5724 w 367"/>
                <a:gd name="T23" fmla="*/ 2653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171">
                  <a:moveTo>
                    <a:pt x="367" y="140"/>
                  </a:moveTo>
                  <a:cubicBezTo>
                    <a:pt x="326" y="118"/>
                    <a:pt x="267" y="45"/>
                    <a:pt x="244" y="12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6" y="1"/>
                    <a:pt x="224" y="0"/>
                  </a:cubicBezTo>
                  <a:cubicBezTo>
                    <a:pt x="189" y="17"/>
                    <a:pt x="82" y="39"/>
                    <a:pt x="34" y="43"/>
                  </a:cubicBezTo>
                  <a:cubicBezTo>
                    <a:pt x="27" y="44"/>
                    <a:pt x="18" y="43"/>
                    <a:pt x="8" y="42"/>
                  </a:cubicBezTo>
                  <a:cubicBezTo>
                    <a:pt x="3" y="46"/>
                    <a:pt x="0" y="49"/>
                    <a:pt x="0" y="54"/>
                  </a:cubicBezTo>
                  <a:cubicBezTo>
                    <a:pt x="1" y="60"/>
                    <a:pt x="1" y="70"/>
                    <a:pt x="10" y="74"/>
                  </a:cubicBezTo>
                  <a:cubicBezTo>
                    <a:pt x="46" y="75"/>
                    <a:pt x="109" y="94"/>
                    <a:pt x="176" y="125"/>
                  </a:cubicBezTo>
                  <a:cubicBezTo>
                    <a:pt x="217" y="145"/>
                    <a:pt x="244" y="160"/>
                    <a:pt x="261" y="171"/>
                  </a:cubicBezTo>
                  <a:cubicBezTo>
                    <a:pt x="298" y="160"/>
                    <a:pt x="336" y="156"/>
                    <a:pt x="362" y="151"/>
                  </a:cubicBezTo>
                  <a:cubicBezTo>
                    <a:pt x="364" y="149"/>
                    <a:pt x="367" y="146"/>
                    <a:pt x="367" y="14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1071">
              <a:extLst>
                <a:ext uri="{FF2B5EF4-FFF2-40B4-BE49-F238E27FC236}">
                  <a16:creationId xmlns:a16="http://schemas.microsoft.com/office/drawing/2014/main" id="{4B59EB82-2259-43EF-9409-E2AF61748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629"/>
              <a:ext cx="700" cy="341"/>
            </a:xfrm>
            <a:custGeom>
              <a:avLst/>
              <a:gdLst>
                <a:gd name="T0" fmla="*/ 4375 w 280"/>
                <a:gd name="T1" fmla="*/ 759 h 128"/>
                <a:gd name="T2" fmla="*/ 3470 w 280"/>
                <a:gd name="T3" fmla="*/ 136 h 128"/>
                <a:gd name="T4" fmla="*/ 3095 w 280"/>
                <a:gd name="T5" fmla="*/ 21 h 128"/>
                <a:gd name="T6" fmla="*/ 1020 w 280"/>
                <a:gd name="T7" fmla="*/ 205 h 128"/>
                <a:gd name="T8" fmla="*/ 33 w 280"/>
                <a:gd name="T9" fmla="*/ 320 h 128"/>
                <a:gd name="T10" fmla="*/ 83 w 280"/>
                <a:gd name="T11" fmla="*/ 362 h 128"/>
                <a:gd name="T12" fmla="*/ 20 w 280"/>
                <a:gd name="T13" fmla="*/ 623 h 128"/>
                <a:gd name="T14" fmla="*/ 145 w 280"/>
                <a:gd name="T15" fmla="*/ 930 h 128"/>
                <a:gd name="T16" fmla="*/ 2595 w 280"/>
                <a:gd name="T17" fmla="*/ 2342 h 128"/>
                <a:gd name="T18" fmla="*/ 4375 w 280"/>
                <a:gd name="T19" fmla="*/ 2022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0" h="128">
                  <a:moveTo>
                    <a:pt x="280" y="40"/>
                  </a:moveTo>
                  <a:cubicBezTo>
                    <a:pt x="273" y="37"/>
                    <a:pt x="250" y="27"/>
                    <a:pt x="222" y="7"/>
                  </a:cubicBezTo>
                  <a:cubicBezTo>
                    <a:pt x="219" y="4"/>
                    <a:pt x="203" y="0"/>
                    <a:pt x="198" y="1"/>
                  </a:cubicBezTo>
                  <a:cubicBezTo>
                    <a:pt x="169" y="4"/>
                    <a:pt x="120" y="0"/>
                    <a:pt x="65" y="11"/>
                  </a:cubicBezTo>
                  <a:cubicBezTo>
                    <a:pt x="46" y="15"/>
                    <a:pt x="25" y="17"/>
                    <a:pt x="2" y="17"/>
                  </a:cubicBezTo>
                  <a:cubicBezTo>
                    <a:pt x="4" y="19"/>
                    <a:pt x="5" y="19"/>
                    <a:pt x="5" y="19"/>
                  </a:cubicBezTo>
                  <a:cubicBezTo>
                    <a:pt x="5" y="19"/>
                    <a:pt x="4" y="27"/>
                    <a:pt x="1" y="33"/>
                  </a:cubicBezTo>
                  <a:cubicBezTo>
                    <a:pt x="0" y="34"/>
                    <a:pt x="4" y="45"/>
                    <a:pt x="9" y="49"/>
                  </a:cubicBezTo>
                  <a:cubicBezTo>
                    <a:pt x="56" y="81"/>
                    <a:pt x="147" y="120"/>
                    <a:pt x="166" y="124"/>
                  </a:cubicBezTo>
                  <a:cubicBezTo>
                    <a:pt x="187" y="128"/>
                    <a:pt x="270" y="109"/>
                    <a:pt x="280" y="10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1072">
              <a:extLst>
                <a:ext uri="{FF2B5EF4-FFF2-40B4-BE49-F238E27FC236}">
                  <a16:creationId xmlns:a16="http://schemas.microsoft.com/office/drawing/2014/main" id="{D01E530F-E18C-49DC-B087-4E5995FE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378"/>
              <a:ext cx="520" cy="488"/>
            </a:xfrm>
            <a:custGeom>
              <a:avLst/>
              <a:gdLst>
                <a:gd name="T0" fmla="*/ 3250 w 208"/>
                <a:gd name="T1" fmla="*/ 0 h 183"/>
                <a:gd name="T2" fmla="*/ 20 w 208"/>
                <a:gd name="T3" fmla="*/ 989 h 183"/>
                <a:gd name="T4" fmla="*/ 113 w 208"/>
                <a:gd name="T5" fmla="*/ 1272 h 183"/>
                <a:gd name="T6" fmla="*/ 1970 w 208"/>
                <a:gd name="T7" fmla="*/ 2411 h 183"/>
                <a:gd name="T8" fmla="*/ 2125 w 208"/>
                <a:gd name="T9" fmla="*/ 2616 h 183"/>
                <a:gd name="T10" fmla="*/ 2675 w 208"/>
                <a:gd name="T11" fmla="*/ 2936 h 183"/>
                <a:gd name="T12" fmla="*/ 3250 w 208"/>
                <a:gd name="T13" fmla="*/ 3469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8" h="183">
                  <a:moveTo>
                    <a:pt x="208" y="0"/>
                  </a:moveTo>
                  <a:cubicBezTo>
                    <a:pt x="175" y="4"/>
                    <a:pt x="58" y="26"/>
                    <a:pt x="1" y="52"/>
                  </a:cubicBezTo>
                  <a:cubicBezTo>
                    <a:pt x="0" y="52"/>
                    <a:pt x="0" y="63"/>
                    <a:pt x="7" y="67"/>
                  </a:cubicBezTo>
                  <a:cubicBezTo>
                    <a:pt x="54" y="84"/>
                    <a:pt x="106" y="108"/>
                    <a:pt x="126" y="127"/>
                  </a:cubicBezTo>
                  <a:cubicBezTo>
                    <a:pt x="131" y="131"/>
                    <a:pt x="134" y="135"/>
                    <a:pt x="136" y="138"/>
                  </a:cubicBezTo>
                  <a:cubicBezTo>
                    <a:pt x="150" y="141"/>
                    <a:pt x="161" y="147"/>
                    <a:pt x="171" y="155"/>
                  </a:cubicBezTo>
                  <a:cubicBezTo>
                    <a:pt x="196" y="173"/>
                    <a:pt x="207" y="182"/>
                    <a:pt x="208" y="18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1073">
              <a:extLst>
                <a:ext uri="{FF2B5EF4-FFF2-40B4-BE49-F238E27FC236}">
                  <a16:creationId xmlns:a16="http://schemas.microsoft.com/office/drawing/2014/main" id="{33F83445-4CAB-4B74-94F2-CA475C2BD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495"/>
              <a:ext cx="905" cy="403"/>
            </a:xfrm>
            <a:custGeom>
              <a:avLst/>
              <a:gdLst>
                <a:gd name="T0" fmla="*/ 33 w 362"/>
                <a:gd name="T1" fmla="*/ 777 h 151"/>
                <a:gd name="T2" fmla="*/ 125 w 362"/>
                <a:gd name="T3" fmla="*/ 913 h 151"/>
                <a:gd name="T4" fmla="*/ 333 w 362"/>
                <a:gd name="T5" fmla="*/ 1062 h 151"/>
                <a:gd name="T6" fmla="*/ 520 w 362"/>
                <a:gd name="T7" fmla="*/ 1062 h 151"/>
                <a:gd name="T8" fmla="*/ 3063 w 362"/>
                <a:gd name="T9" fmla="*/ 2872 h 151"/>
                <a:gd name="T10" fmla="*/ 3063 w 362"/>
                <a:gd name="T11" fmla="*/ 2872 h 151"/>
                <a:gd name="T12" fmla="*/ 4550 w 362"/>
                <a:gd name="T13" fmla="*/ 2074 h 151"/>
                <a:gd name="T14" fmla="*/ 5500 w 362"/>
                <a:gd name="T15" fmla="*/ 1753 h 151"/>
                <a:gd name="T16" fmla="*/ 5583 w 362"/>
                <a:gd name="T17" fmla="*/ 1580 h 151"/>
                <a:gd name="T18" fmla="*/ 2533 w 362"/>
                <a:gd name="T19" fmla="*/ 77 h 151"/>
                <a:gd name="T20" fmla="*/ 95 w 362"/>
                <a:gd name="T21" fmla="*/ 534 h 151"/>
                <a:gd name="T22" fmla="*/ 33 w 362"/>
                <a:gd name="T23" fmla="*/ 777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2" h="151">
                  <a:moveTo>
                    <a:pt x="2" y="41"/>
                  </a:moveTo>
                  <a:cubicBezTo>
                    <a:pt x="5" y="43"/>
                    <a:pt x="7" y="45"/>
                    <a:pt x="8" y="48"/>
                  </a:cubicBezTo>
                  <a:cubicBezTo>
                    <a:pt x="13" y="54"/>
                    <a:pt x="20" y="56"/>
                    <a:pt x="21" y="56"/>
                  </a:cubicBezTo>
                  <a:cubicBezTo>
                    <a:pt x="25" y="55"/>
                    <a:pt x="29" y="55"/>
                    <a:pt x="33" y="56"/>
                  </a:cubicBezTo>
                  <a:cubicBezTo>
                    <a:pt x="78" y="63"/>
                    <a:pt x="163" y="139"/>
                    <a:pt x="196" y="151"/>
                  </a:cubicBezTo>
                  <a:cubicBezTo>
                    <a:pt x="196" y="151"/>
                    <a:pt x="196" y="151"/>
                    <a:pt x="196" y="151"/>
                  </a:cubicBezTo>
                  <a:cubicBezTo>
                    <a:pt x="214" y="138"/>
                    <a:pt x="249" y="130"/>
                    <a:pt x="291" y="109"/>
                  </a:cubicBezTo>
                  <a:cubicBezTo>
                    <a:pt x="315" y="96"/>
                    <a:pt x="335" y="92"/>
                    <a:pt x="352" y="92"/>
                  </a:cubicBezTo>
                  <a:cubicBezTo>
                    <a:pt x="357" y="92"/>
                    <a:pt x="362" y="87"/>
                    <a:pt x="357" y="83"/>
                  </a:cubicBezTo>
                  <a:cubicBezTo>
                    <a:pt x="324" y="52"/>
                    <a:pt x="210" y="8"/>
                    <a:pt x="162" y="4"/>
                  </a:cubicBezTo>
                  <a:cubicBezTo>
                    <a:pt x="118" y="0"/>
                    <a:pt x="42" y="17"/>
                    <a:pt x="6" y="28"/>
                  </a:cubicBezTo>
                  <a:cubicBezTo>
                    <a:pt x="2" y="29"/>
                    <a:pt x="0" y="38"/>
                    <a:pt x="2" y="4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1074">
              <a:extLst>
                <a:ext uri="{FF2B5EF4-FFF2-40B4-BE49-F238E27FC236}">
                  <a16:creationId xmlns:a16="http://schemas.microsoft.com/office/drawing/2014/main" id="{5AC2C34B-19F3-45CF-8BCB-E0408E0E0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378"/>
              <a:ext cx="1100" cy="328"/>
            </a:xfrm>
            <a:custGeom>
              <a:avLst/>
              <a:gdLst>
                <a:gd name="T0" fmla="*/ 6625 w 440"/>
                <a:gd name="T1" fmla="*/ 1195 h 123"/>
                <a:gd name="T2" fmla="*/ 4408 w 440"/>
                <a:gd name="T3" fmla="*/ 171 h 123"/>
                <a:gd name="T4" fmla="*/ 4000 w 440"/>
                <a:gd name="T5" fmla="*/ 93 h 123"/>
                <a:gd name="T6" fmla="*/ 3095 w 440"/>
                <a:gd name="T7" fmla="*/ 739 h 123"/>
                <a:gd name="T8" fmla="*/ 1250 w 440"/>
                <a:gd name="T9" fmla="*/ 888 h 123"/>
                <a:gd name="T10" fmla="*/ 488 w 440"/>
                <a:gd name="T11" fmla="*/ 832 h 123"/>
                <a:gd name="T12" fmla="*/ 533 w 440"/>
                <a:gd name="T13" fmla="*/ 853 h 123"/>
                <a:gd name="T14" fmla="*/ 533 w 440"/>
                <a:gd name="T15" fmla="*/ 888 h 123"/>
                <a:gd name="T16" fmla="*/ 488 w 440"/>
                <a:gd name="T17" fmla="*/ 947 h 123"/>
                <a:gd name="T18" fmla="*/ 470 w 440"/>
                <a:gd name="T19" fmla="*/ 947 h 123"/>
                <a:gd name="T20" fmla="*/ 438 w 440"/>
                <a:gd name="T21" fmla="*/ 989 h 123"/>
                <a:gd name="T22" fmla="*/ 425 w 440"/>
                <a:gd name="T23" fmla="*/ 1003 h 123"/>
                <a:gd name="T24" fmla="*/ 375 w 440"/>
                <a:gd name="T25" fmla="*/ 1045 h 123"/>
                <a:gd name="T26" fmla="*/ 363 w 440"/>
                <a:gd name="T27" fmla="*/ 1045 h 123"/>
                <a:gd name="T28" fmla="*/ 300 w 440"/>
                <a:gd name="T29" fmla="*/ 1101 h 123"/>
                <a:gd name="T30" fmla="*/ 300 w 440"/>
                <a:gd name="T31" fmla="*/ 1101 h 123"/>
                <a:gd name="T32" fmla="*/ 220 w 440"/>
                <a:gd name="T33" fmla="*/ 1160 h 123"/>
                <a:gd name="T34" fmla="*/ 208 w 440"/>
                <a:gd name="T35" fmla="*/ 1160 h 123"/>
                <a:gd name="T36" fmla="*/ 125 w 440"/>
                <a:gd name="T37" fmla="*/ 1443 h 123"/>
                <a:gd name="T38" fmla="*/ 4425 w 440"/>
                <a:gd name="T39" fmla="*/ 1992 h 123"/>
                <a:gd name="T40" fmla="*/ 6708 w 440"/>
                <a:gd name="T41" fmla="*/ 1741 h 123"/>
                <a:gd name="T42" fmla="*/ 6863 w 440"/>
                <a:gd name="T43" fmla="*/ 1459 h 123"/>
                <a:gd name="T44" fmla="*/ 6625 w 440"/>
                <a:gd name="T45" fmla="*/ 1195 h 1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40" h="123">
                  <a:moveTo>
                    <a:pt x="424" y="63"/>
                  </a:moveTo>
                  <a:cubicBezTo>
                    <a:pt x="374" y="49"/>
                    <a:pt x="314" y="29"/>
                    <a:pt x="282" y="9"/>
                  </a:cubicBezTo>
                  <a:cubicBezTo>
                    <a:pt x="280" y="8"/>
                    <a:pt x="267" y="0"/>
                    <a:pt x="256" y="5"/>
                  </a:cubicBezTo>
                  <a:cubicBezTo>
                    <a:pt x="244" y="16"/>
                    <a:pt x="220" y="36"/>
                    <a:pt x="198" y="39"/>
                  </a:cubicBezTo>
                  <a:cubicBezTo>
                    <a:pt x="169" y="43"/>
                    <a:pt x="169" y="47"/>
                    <a:pt x="80" y="47"/>
                  </a:cubicBezTo>
                  <a:cubicBezTo>
                    <a:pt x="63" y="47"/>
                    <a:pt x="46" y="46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3" y="48"/>
                    <a:pt x="32" y="49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30" y="51"/>
                    <a:pt x="29" y="52"/>
                    <a:pt x="28" y="52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6" y="54"/>
                    <a:pt x="25" y="54"/>
                    <a:pt x="24" y="55"/>
                  </a:cubicBezTo>
                  <a:cubicBezTo>
                    <a:pt x="24" y="55"/>
                    <a:pt x="23" y="55"/>
                    <a:pt x="23" y="55"/>
                  </a:cubicBezTo>
                  <a:cubicBezTo>
                    <a:pt x="22" y="56"/>
                    <a:pt x="20" y="57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7" y="59"/>
                    <a:pt x="16" y="60"/>
                    <a:pt x="14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1" y="62"/>
                    <a:pt x="0" y="72"/>
                    <a:pt x="8" y="76"/>
                  </a:cubicBezTo>
                  <a:cubicBezTo>
                    <a:pt x="57" y="96"/>
                    <a:pt x="199" y="123"/>
                    <a:pt x="283" y="105"/>
                  </a:cubicBezTo>
                  <a:cubicBezTo>
                    <a:pt x="347" y="92"/>
                    <a:pt x="404" y="99"/>
                    <a:pt x="429" y="92"/>
                  </a:cubicBezTo>
                  <a:cubicBezTo>
                    <a:pt x="436" y="91"/>
                    <a:pt x="438" y="83"/>
                    <a:pt x="439" y="77"/>
                  </a:cubicBezTo>
                  <a:cubicBezTo>
                    <a:pt x="440" y="73"/>
                    <a:pt x="437" y="65"/>
                    <a:pt x="424" y="6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1075">
              <a:extLst>
                <a:ext uri="{FF2B5EF4-FFF2-40B4-BE49-F238E27FC236}">
                  <a16:creationId xmlns:a16="http://schemas.microsoft.com/office/drawing/2014/main" id="{51609B8C-4F42-451B-AAD2-1A436D73C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122"/>
              <a:ext cx="243" cy="112"/>
            </a:xfrm>
            <a:custGeom>
              <a:avLst/>
              <a:gdLst>
                <a:gd name="T0" fmla="*/ 20 w 97"/>
                <a:gd name="T1" fmla="*/ 627 h 42"/>
                <a:gd name="T2" fmla="*/ 1506 w 97"/>
                <a:gd name="T3" fmla="*/ 797 h 42"/>
                <a:gd name="T4" fmla="*/ 1526 w 97"/>
                <a:gd name="T5" fmla="*/ 776 h 42"/>
                <a:gd name="T6" fmla="*/ 0 w 9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2">
                  <a:moveTo>
                    <a:pt x="1" y="33"/>
                  </a:moveTo>
                  <a:cubicBezTo>
                    <a:pt x="25" y="33"/>
                    <a:pt x="62" y="38"/>
                    <a:pt x="96" y="42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80" y="40"/>
                    <a:pt x="15" y="3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Freeform 1076">
              <a:extLst>
                <a:ext uri="{FF2B5EF4-FFF2-40B4-BE49-F238E27FC236}">
                  <a16:creationId xmlns:a16="http://schemas.microsoft.com/office/drawing/2014/main" id="{BD0A1641-2A72-41A2-B121-B38697C5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1101"/>
              <a:ext cx="637" cy="128"/>
            </a:xfrm>
            <a:custGeom>
              <a:avLst/>
              <a:gdLst>
                <a:gd name="T0" fmla="*/ 3974 w 255"/>
                <a:gd name="T1" fmla="*/ 136 h 48"/>
                <a:gd name="T2" fmla="*/ 3974 w 255"/>
                <a:gd name="T3" fmla="*/ 136 h 48"/>
                <a:gd name="T4" fmla="*/ 1466 w 255"/>
                <a:gd name="T5" fmla="*/ 205 h 48"/>
                <a:gd name="T6" fmla="*/ 0 w 255"/>
                <a:gd name="T7" fmla="*/ 627 h 48"/>
                <a:gd name="T8" fmla="*/ 1386 w 255"/>
                <a:gd name="T9" fmla="*/ 875 h 48"/>
                <a:gd name="T10" fmla="*/ 1436 w 255"/>
                <a:gd name="T11" fmla="*/ 888 h 48"/>
                <a:gd name="T12" fmla="*/ 1779 w 255"/>
                <a:gd name="T13" fmla="*/ 875 h 48"/>
                <a:gd name="T14" fmla="*/ 3275 w 255"/>
                <a:gd name="T15" fmla="*/ 739 h 48"/>
                <a:gd name="T16" fmla="*/ 3974 w 255"/>
                <a:gd name="T17" fmla="*/ 776 h 48"/>
                <a:gd name="T18" fmla="*/ 3974 w 255"/>
                <a:gd name="T19" fmla="*/ 797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5" h="48">
                  <a:moveTo>
                    <a:pt x="255" y="7"/>
                  </a:moveTo>
                  <a:cubicBezTo>
                    <a:pt x="255" y="7"/>
                    <a:pt x="255" y="7"/>
                    <a:pt x="255" y="7"/>
                  </a:cubicBezTo>
                  <a:cubicBezTo>
                    <a:pt x="238" y="0"/>
                    <a:pt x="159" y="0"/>
                    <a:pt x="94" y="11"/>
                  </a:cubicBezTo>
                  <a:cubicBezTo>
                    <a:pt x="60" y="14"/>
                    <a:pt x="18" y="27"/>
                    <a:pt x="0" y="33"/>
                  </a:cubicBezTo>
                  <a:cubicBezTo>
                    <a:pt x="23" y="33"/>
                    <a:pt x="70" y="40"/>
                    <a:pt x="89" y="46"/>
                  </a:cubicBezTo>
                  <a:cubicBezTo>
                    <a:pt x="90" y="46"/>
                    <a:pt x="91" y="47"/>
                    <a:pt x="92" y="47"/>
                  </a:cubicBezTo>
                  <a:cubicBezTo>
                    <a:pt x="100" y="48"/>
                    <a:pt x="107" y="47"/>
                    <a:pt x="114" y="46"/>
                  </a:cubicBezTo>
                  <a:cubicBezTo>
                    <a:pt x="139" y="40"/>
                    <a:pt x="193" y="38"/>
                    <a:pt x="210" y="39"/>
                  </a:cubicBezTo>
                  <a:cubicBezTo>
                    <a:pt x="227" y="40"/>
                    <a:pt x="243" y="41"/>
                    <a:pt x="255" y="41"/>
                  </a:cubicBezTo>
                  <a:cubicBezTo>
                    <a:pt x="255" y="42"/>
                    <a:pt x="255" y="42"/>
                    <a:pt x="255" y="4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4" name="Freeform 1077">
              <a:extLst>
                <a:ext uri="{FF2B5EF4-FFF2-40B4-BE49-F238E27FC236}">
                  <a16:creationId xmlns:a16="http://schemas.microsoft.com/office/drawing/2014/main" id="{6B4A8E45-B29D-4158-B92A-8EECA8A44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138"/>
              <a:ext cx="690" cy="115"/>
            </a:xfrm>
            <a:custGeom>
              <a:avLst/>
              <a:gdLst>
                <a:gd name="T0" fmla="*/ 1095 w 276"/>
                <a:gd name="T1" fmla="*/ 671 h 43"/>
                <a:gd name="T2" fmla="*/ 1083 w 276"/>
                <a:gd name="T3" fmla="*/ 687 h 43"/>
                <a:gd name="T4" fmla="*/ 1658 w 276"/>
                <a:gd name="T5" fmla="*/ 743 h 43"/>
                <a:gd name="T6" fmla="*/ 2208 w 276"/>
                <a:gd name="T7" fmla="*/ 786 h 43"/>
                <a:gd name="T8" fmla="*/ 2158 w 276"/>
                <a:gd name="T9" fmla="*/ 824 h 43"/>
                <a:gd name="T10" fmla="*/ 3583 w 276"/>
                <a:gd name="T11" fmla="*/ 479 h 43"/>
                <a:gd name="T12" fmla="*/ 4313 w 276"/>
                <a:gd name="T13" fmla="*/ 380 h 43"/>
                <a:gd name="T14" fmla="*/ 3083 w 276"/>
                <a:gd name="T15" fmla="*/ 35 h 43"/>
                <a:gd name="T16" fmla="*/ 0 w 276"/>
                <a:gd name="T17" fmla="*/ 94 h 43"/>
                <a:gd name="T18" fmla="*/ 1095 w 276"/>
                <a:gd name="T19" fmla="*/ 671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6" h="43">
                  <a:moveTo>
                    <a:pt x="70" y="35"/>
                  </a:moveTo>
                  <a:cubicBezTo>
                    <a:pt x="69" y="36"/>
                    <a:pt x="69" y="36"/>
                    <a:pt x="69" y="36"/>
                  </a:cubicBezTo>
                  <a:cubicBezTo>
                    <a:pt x="59" y="34"/>
                    <a:pt x="87" y="38"/>
                    <a:pt x="106" y="39"/>
                  </a:cubicBezTo>
                  <a:cubicBezTo>
                    <a:pt x="126" y="40"/>
                    <a:pt x="143" y="38"/>
                    <a:pt x="141" y="41"/>
                  </a:cubicBezTo>
                  <a:cubicBezTo>
                    <a:pt x="141" y="42"/>
                    <a:pt x="140" y="42"/>
                    <a:pt x="138" y="43"/>
                  </a:cubicBezTo>
                  <a:cubicBezTo>
                    <a:pt x="154" y="35"/>
                    <a:pt x="199" y="30"/>
                    <a:pt x="229" y="25"/>
                  </a:cubicBezTo>
                  <a:cubicBezTo>
                    <a:pt x="244" y="23"/>
                    <a:pt x="260" y="21"/>
                    <a:pt x="276" y="20"/>
                  </a:cubicBezTo>
                  <a:cubicBezTo>
                    <a:pt x="268" y="14"/>
                    <a:pt x="230" y="4"/>
                    <a:pt x="197" y="2"/>
                  </a:cubicBezTo>
                  <a:cubicBezTo>
                    <a:pt x="163" y="0"/>
                    <a:pt x="24" y="0"/>
                    <a:pt x="0" y="5"/>
                  </a:cubicBezTo>
                  <a:cubicBezTo>
                    <a:pt x="25" y="17"/>
                    <a:pt x="58" y="34"/>
                    <a:pt x="70" y="3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5" name="Freeform 1078">
              <a:extLst>
                <a:ext uri="{FF2B5EF4-FFF2-40B4-BE49-F238E27FC236}">
                  <a16:creationId xmlns:a16="http://schemas.microsoft.com/office/drawing/2014/main" id="{6C0E65A9-837C-4FDC-A674-BED4BD742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1093"/>
              <a:ext cx="903" cy="98"/>
            </a:xfrm>
            <a:custGeom>
              <a:avLst/>
              <a:gdLst>
                <a:gd name="T0" fmla="*/ 5651 w 361"/>
                <a:gd name="T1" fmla="*/ 260 h 37"/>
                <a:gd name="T2" fmla="*/ 2804 w 361"/>
                <a:gd name="T3" fmla="*/ 77 h 37"/>
                <a:gd name="T4" fmla="*/ 0 w 361"/>
                <a:gd name="T5" fmla="*/ 336 h 37"/>
                <a:gd name="T6" fmla="*/ 1926 w 361"/>
                <a:gd name="T7" fmla="*/ 350 h 37"/>
                <a:gd name="T8" fmla="*/ 3159 w 361"/>
                <a:gd name="T9" fmla="*/ 689 h 37"/>
                <a:gd name="T10" fmla="*/ 4130 w 361"/>
                <a:gd name="T11" fmla="*/ 667 h 37"/>
                <a:gd name="T12" fmla="*/ 4210 w 361"/>
                <a:gd name="T13" fmla="*/ 667 h 37"/>
                <a:gd name="T14" fmla="*/ 4180 w 361"/>
                <a:gd name="T15" fmla="*/ 667 h 37"/>
                <a:gd name="T16" fmla="*/ 5651 w 361"/>
                <a:gd name="T17" fmla="*/ 26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1" h="37">
                  <a:moveTo>
                    <a:pt x="361" y="14"/>
                  </a:moveTo>
                  <a:cubicBezTo>
                    <a:pt x="331" y="11"/>
                    <a:pt x="238" y="0"/>
                    <a:pt x="179" y="4"/>
                  </a:cubicBezTo>
                  <a:cubicBezTo>
                    <a:pt x="134" y="5"/>
                    <a:pt x="26" y="9"/>
                    <a:pt x="0" y="18"/>
                  </a:cubicBezTo>
                  <a:cubicBezTo>
                    <a:pt x="47" y="17"/>
                    <a:pt x="103" y="18"/>
                    <a:pt x="123" y="19"/>
                  </a:cubicBezTo>
                  <a:cubicBezTo>
                    <a:pt x="156" y="21"/>
                    <a:pt x="194" y="31"/>
                    <a:pt x="202" y="37"/>
                  </a:cubicBezTo>
                  <a:cubicBezTo>
                    <a:pt x="224" y="36"/>
                    <a:pt x="246" y="36"/>
                    <a:pt x="264" y="36"/>
                  </a:cubicBezTo>
                  <a:cubicBezTo>
                    <a:pt x="266" y="36"/>
                    <a:pt x="267" y="36"/>
                    <a:pt x="269" y="36"/>
                  </a:cubicBezTo>
                  <a:cubicBezTo>
                    <a:pt x="268" y="36"/>
                    <a:pt x="268" y="36"/>
                    <a:pt x="267" y="36"/>
                  </a:cubicBezTo>
                  <a:cubicBezTo>
                    <a:pt x="285" y="30"/>
                    <a:pt x="327" y="17"/>
                    <a:pt x="361" y="1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Freeform 1079">
              <a:extLst>
                <a:ext uri="{FF2B5EF4-FFF2-40B4-BE49-F238E27FC236}">
                  <a16:creationId xmlns:a16="http://schemas.microsoft.com/office/drawing/2014/main" id="{A5CEB762-4585-4EFF-9D07-B8E1D46C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210"/>
              <a:ext cx="423" cy="155"/>
            </a:xfrm>
            <a:custGeom>
              <a:avLst/>
              <a:gdLst>
                <a:gd name="T0" fmla="*/ 0 w 169"/>
                <a:gd name="T1" fmla="*/ 1106 h 58"/>
                <a:gd name="T2" fmla="*/ 333 w 169"/>
                <a:gd name="T3" fmla="*/ 1085 h 58"/>
                <a:gd name="T4" fmla="*/ 333 w 169"/>
                <a:gd name="T5" fmla="*/ 1085 h 58"/>
                <a:gd name="T6" fmla="*/ 1805 w 169"/>
                <a:gd name="T7" fmla="*/ 708 h 58"/>
                <a:gd name="T8" fmla="*/ 1960 w 169"/>
                <a:gd name="T9" fmla="*/ 671 h 58"/>
                <a:gd name="T10" fmla="*/ 2568 w 169"/>
                <a:gd name="T11" fmla="*/ 307 h 58"/>
                <a:gd name="T12" fmla="*/ 2568 w 169"/>
                <a:gd name="T13" fmla="*/ 307 h 58"/>
                <a:gd name="T14" fmla="*/ 2618 w 169"/>
                <a:gd name="T15" fmla="*/ 265 h 58"/>
                <a:gd name="T16" fmla="*/ 2067 w 169"/>
                <a:gd name="T17" fmla="*/ 230 h 58"/>
                <a:gd name="T18" fmla="*/ 1492 w 169"/>
                <a:gd name="T19" fmla="*/ 171 h 58"/>
                <a:gd name="T20" fmla="*/ 0 w 169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8">
                  <a:moveTo>
                    <a:pt x="0" y="58"/>
                  </a:moveTo>
                  <a:cubicBezTo>
                    <a:pt x="8" y="58"/>
                    <a:pt x="15" y="58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55" y="54"/>
                    <a:pt x="81" y="45"/>
                    <a:pt x="115" y="37"/>
                  </a:cubicBezTo>
                  <a:cubicBezTo>
                    <a:pt x="118" y="36"/>
                    <a:pt x="121" y="36"/>
                    <a:pt x="125" y="35"/>
                  </a:cubicBezTo>
                  <a:cubicBezTo>
                    <a:pt x="137" y="32"/>
                    <a:pt x="156" y="24"/>
                    <a:pt x="164" y="16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6" y="15"/>
                    <a:pt x="167" y="15"/>
                    <a:pt x="167" y="14"/>
                  </a:cubicBezTo>
                  <a:cubicBezTo>
                    <a:pt x="169" y="11"/>
                    <a:pt x="152" y="13"/>
                    <a:pt x="132" y="12"/>
                  </a:cubicBezTo>
                  <a:cubicBezTo>
                    <a:pt x="113" y="11"/>
                    <a:pt x="85" y="7"/>
                    <a:pt x="95" y="9"/>
                  </a:cubicBezTo>
                  <a:cubicBezTo>
                    <a:pt x="61" y="5"/>
                    <a:pt x="24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7" name="Freeform 1080">
              <a:extLst>
                <a:ext uri="{FF2B5EF4-FFF2-40B4-BE49-F238E27FC236}">
                  <a16:creationId xmlns:a16="http://schemas.microsoft.com/office/drawing/2014/main" id="{CC50D6AF-25C5-429D-BD72-27AFE722E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23"/>
              <a:ext cx="946" cy="390"/>
            </a:xfrm>
            <a:custGeom>
              <a:avLst/>
              <a:gdLst>
                <a:gd name="T0" fmla="*/ 20 w 378"/>
                <a:gd name="T1" fmla="*/ 2289 h 146"/>
                <a:gd name="T2" fmla="*/ 926 w 378"/>
                <a:gd name="T3" fmla="*/ 2361 h 146"/>
                <a:gd name="T4" fmla="*/ 1284 w 378"/>
                <a:gd name="T5" fmla="*/ 2361 h 146"/>
                <a:gd name="T6" fmla="*/ 2192 w 378"/>
                <a:gd name="T7" fmla="*/ 2156 h 146"/>
                <a:gd name="T8" fmla="*/ 3151 w 378"/>
                <a:gd name="T9" fmla="*/ 2463 h 146"/>
                <a:gd name="T10" fmla="*/ 3514 w 378"/>
                <a:gd name="T11" fmla="*/ 2383 h 146"/>
                <a:gd name="T12" fmla="*/ 4184 w 378"/>
                <a:gd name="T13" fmla="*/ 2233 h 146"/>
                <a:gd name="T14" fmla="*/ 5486 w 378"/>
                <a:gd name="T15" fmla="*/ 2612 h 146"/>
                <a:gd name="T16" fmla="*/ 5531 w 378"/>
                <a:gd name="T17" fmla="*/ 2690 h 146"/>
                <a:gd name="T18" fmla="*/ 5531 w 378"/>
                <a:gd name="T19" fmla="*/ 2690 h 146"/>
                <a:gd name="T20" fmla="*/ 5769 w 378"/>
                <a:gd name="T21" fmla="*/ 2305 h 146"/>
                <a:gd name="T22" fmla="*/ 5749 w 378"/>
                <a:gd name="T23" fmla="*/ 2305 h 146"/>
                <a:gd name="T24" fmla="*/ 5749 w 378"/>
                <a:gd name="T25" fmla="*/ 2233 h 146"/>
                <a:gd name="T26" fmla="*/ 5926 w 378"/>
                <a:gd name="T27" fmla="*/ 1963 h 146"/>
                <a:gd name="T28" fmla="*/ 5926 w 378"/>
                <a:gd name="T29" fmla="*/ 1963 h 146"/>
                <a:gd name="T30" fmla="*/ 3181 w 378"/>
                <a:gd name="T31" fmla="*/ 150 h 146"/>
                <a:gd name="T32" fmla="*/ 1442 w 378"/>
                <a:gd name="T33" fmla="*/ 1071 h 146"/>
                <a:gd name="T34" fmla="*/ 63 w 378"/>
                <a:gd name="T35" fmla="*/ 1699 h 146"/>
                <a:gd name="T36" fmla="*/ 20 w 378"/>
                <a:gd name="T37" fmla="*/ 2289 h 1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8" h="146">
                  <a:moveTo>
                    <a:pt x="1" y="120"/>
                  </a:moveTo>
                  <a:cubicBezTo>
                    <a:pt x="19" y="121"/>
                    <a:pt x="45" y="119"/>
                    <a:pt x="59" y="124"/>
                  </a:cubicBezTo>
                  <a:cubicBezTo>
                    <a:pt x="63" y="125"/>
                    <a:pt x="78" y="125"/>
                    <a:pt x="82" y="124"/>
                  </a:cubicBezTo>
                  <a:cubicBezTo>
                    <a:pt x="94" y="118"/>
                    <a:pt x="116" y="115"/>
                    <a:pt x="140" y="113"/>
                  </a:cubicBezTo>
                  <a:cubicBezTo>
                    <a:pt x="166" y="111"/>
                    <a:pt x="187" y="120"/>
                    <a:pt x="201" y="129"/>
                  </a:cubicBezTo>
                  <a:cubicBezTo>
                    <a:pt x="205" y="132"/>
                    <a:pt x="223" y="126"/>
                    <a:pt x="224" y="125"/>
                  </a:cubicBezTo>
                  <a:cubicBezTo>
                    <a:pt x="233" y="118"/>
                    <a:pt x="245" y="114"/>
                    <a:pt x="267" y="117"/>
                  </a:cubicBezTo>
                  <a:cubicBezTo>
                    <a:pt x="314" y="124"/>
                    <a:pt x="337" y="123"/>
                    <a:pt x="350" y="137"/>
                  </a:cubicBezTo>
                  <a:cubicBezTo>
                    <a:pt x="355" y="142"/>
                    <a:pt x="356" y="146"/>
                    <a:pt x="353" y="141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6" y="133"/>
                    <a:pt x="360" y="126"/>
                    <a:pt x="368" y="121"/>
                  </a:cubicBezTo>
                  <a:cubicBezTo>
                    <a:pt x="368" y="121"/>
                    <a:pt x="368" y="121"/>
                    <a:pt x="367" y="121"/>
                  </a:cubicBezTo>
                  <a:cubicBezTo>
                    <a:pt x="367" y="117"/>
                    <a:pt x="367" y="117"/>
                    <a:pt x="367" y="117"/>
                  </a:cubicBezTo>
                  <a:cubicBezTo>
                    <a:pt x="369" y="112"/>
                    <a:pt x="373" y="107"/>
                    <a:pt x="378" y="103"/>
                  </a:cubicBezTo>
                  <a:cubicBezTo>
                    <a:pt x="378" y="103"/>
                    <a:pt x="378" y="103"/>
                    <a:pt x="378" y="103"/>
                  </a:cubicBezTo>
                  <a:cubicBezTo>
                    <a:pt x="342" y="90"/>
                    <a:pt x="243" y="0"/>
                    <a:pt x="203" y="8"/>
                  </a:cubicBezTo>
                  <a:cubicBezTo>
                    <a:pt x="183" y="12"/>
                    <a:pt x="134" y="39"/>
                    <a:pt x="92" y="56"/>
                  </a:cubicBezTo>
                  <a:cubicBezTo>
                    <a:pt x="56" y="71"/>
                    <a:pt x="23" y="80"/>
                    <a:pt x="4" y="89"/>
                  </a:cubicBezTo>
                  <a:cubicBezTo>
                    <a:pt x="0" y="91"/>
                    <a:pt x="0" y="119"/>
                    <a:pt x="1" y="12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1081">
              <a:extLst>
                <a:ext uri="{FF2B5EF4-FFF2-40B4-BE49-F238E27FC236}">
                  <a16:creationId xmlns:a16="http://schemas.microsoft.com/office/drawing/2014/main" id="{C26813A0-448C-45C7-8E83-7379E4A3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645"/>
              <a:ext cx="260" cy="53"/>
            </a:xfrm>
            <a:custGeom>
              <a:avLst/>
              <a:gdLst>
                <a:gd name="T0" fmla="*/ 0 w 104"/>
                <a:gd name="T1" fmla="*/ 371 h 20"/>
                <a:gd name="T2" fmla="*/ 1625 w 104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" h="20">
                  <a:moveTo>
                    <a:pt x="0" y="20"/>
                  </a:moveTo>
                  <a:cubicBezTo>
                    <a:pt x="33" y="4"/>
                    <a:pt x="67" y="0"/>
                    <a:pt x="10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1082">
              <a:extLst>
                <a:ext uri="{FF2B5EF4-FFF2-40B4-BE49-F238E27FC236}">
                  <a16:creationId xmlns:a16="http://schemas.microsoft.com/office/drawing/2014/main" id="{C621422F-120D-4886-B264-6883C96F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514"/>
              <a:ext cx="115" cy="37"/>
            </a:xfrm>
            <a:custGeom>
              <a:avLst/>
              <a:gdLst>
                <a:gd name="T0" fmla="*/ 0 w 46"/>
                <a:gd name="T1" fmla="*/ 238 h 14"/>
                <a:gd name="T2" fmla="*/ 720 w 46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4">
                  <a:moveTo>
                    <a:pt x="0" y="13"/>
                  </a:moveTo>
                  <a:cubicBezTo>
                    <a:pt x="13" y="14"/>
                    <a:pt x="38" y="11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1083">
              <a:extLst>
                <a:ext uri="{FF2B5EF4-FFF2-40B4-BE49-F238E27FC236}">
                  <a16:creationId xmlns:a16="http://schemas.microsoft.com/office/drawing/2014/main" id="{AE9FE023-C8AF-442E-BD09-1582646EB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277"/>
              <a:ext cx="118" cy="64"/>
            </a:xfrm>
            <a:custGeom>
              <a:avLst/>
              <a:gdLst>
                <a:gd name="T0" fmla="*/ 0 w 47"/>
                <a:gd name="T1" fmla="*/ 419 h 24"/>
                <a:gd name="T2" fmla="*/ 472 w 47"/>
                <a:gd name="T3" fmla="*/ 205 h 24"/>
                <a:gd name="T4" fmla="*/ 743 w 4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4">
                  <a:moveTo>
                    <a:pt x="0" y="22"/>
                  </a:moveTo>
                  <a:cubicBezTo>
                    <a:pt x="7" y="24"/>
                    <a:pt x="24" y="14"/>
                    <a:pt x="30" y="11"/>
                  </a:cubicBezTo>
                  <a:cubicBezTo>
                    <a:pt x="36" y="9"/>
                    <a:pt x="44" y="6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4294D593-E956-4DB0-9E89-2826C300DC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Pseudostratified </a:t>
            </a:r>
            <a:br>
              <a:rPr lang="fr-FR" altLang="x-none" sz="2900"/>
            </a:br>
            <a:r>
              <a:rPr lang="fr-FR" altLang="x-none" sz="2900"/>
              <a:t>columnar epithelium</a:t>
            </a:r>
          </a:p>
        </p:txBody>
      </p:sp>
      <p:grpSp>
        <p:nvGrpSpPr>
          <p:cNvPr id="18434" name="Group 3">
            <a:extLst>
              <a:ext uri="{FF2B5EF4-FFF2-40B4-BE49-F238E27FC236}">
                <a16:creationId xmlns:a16="http://schemas.microsoft.com/office/drawing/2014/main" id="{63053599-4A07-42E8-B175-F76EF5254EAE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1706563"/>
            <a:ext cx="3949700" cy="3444875"/>
            <a:chOff x="565" y="944"/>
            <a:chExt cx="2488" cy="2170"/>
          </a:xfrm>
        </p:grpSpPr>
        <p:grpSp>
          <p:nvGrpSpPr>
            <p:cNvPr id="18652" name="Group 4">
              <a:extLst>
                <a:ext uri="{FF2B5EF4-FFF2-40B4-BE49-F238E27FC236}">
                  <a16:creationId xmlns:a16="http://schemas.microsoft.com/office/drawing/2014/main" id="{7D65A568-B480-4F9B-81CA-274BFDA62B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" y="944"/>
              <a:ext cx="2488" cy="2170"/>
              <a:chOff x="1357" y="836"/>
              <a:chExt cx="3040" cy="2651"/>
            </a:xfrm>
          </p:grpSpPr>
          <p:sp>
            <p:nvSpPr>
              <p:cNvPr id="18832" name="Freeform 5">
                <a:extLst>
                  <a:ext uri="{FF2B5EF4-FFF2-40B4-BE49-F238E27FC236}">
                    <a16:creationId xmlns:a16="http://schemas.microsoft.com/office/drawing/2014/main" id="{182BD28E-7BC5-4F80-A40D-C3FA4DAB0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836"/>
                <a:ext cx="1523" cy="387"/>
              </a:xfrm>
              <a:custGeom>
                <a:avLst/>
                <a:gdLst>
                  <a:gd name="T0" fmla="*/ 9368 w 609"/>
                  <a:gd name="T1" fmla="*/ 1537 h 145"/>
                  <a:gd name="T2" fmla="*/ 9318 w 609"/>
                  <a:gd name="T3" fmla="*/ 149 h 145"/>
                  <a:gd name="T4" fmla="*/ 9181 w 609"/>
                  <a:gd name="T5" fmla="*/ 21 h 145"/>
                  <a:gd name="T6" fmla="*/ 9005 w 609"/>
                  <a:gd name="T7" fmla="*/ 819 h 145"/>
                  <a:gd name="T8" fmla="*/ 8838 w 609"/>
                  <a:gd name="T9" fmla="*/ 149 h 145"/>
                  <a:gd name="T10" fmla="*/ 8755 w 609"/>
                  <a:gd name="T11" fmla="*/ 1174 h 145"/>
                  <a:gd name="T12" fmla="*/ 8600 w 609"/>
                  <a:gd name="T13" fmla="*/ 171 h 145"/>
                  <a:gd name="T14" fmla="*/ 8505 w 609"/>
                  <a:gd name="T15" fmla="*/ 1233 h 145"/>
                  <a:gd name="T16" fmla="*/ 8318 w 609"/>
                  <a:gd name="T17" fmla="*/ 1332 h 145"/>
                  <a:gd name="T18" fmla="*/ 8225 w 609"/>
                  <a:gd name="T19" fmla="*/ 456 h 145"/>
                  <a:gd name="T20" fmla="*/ 8088 w 609"/>
                  <a:gd name="T21" fmla="*/ 1468 h 145"/>
                  <a:gd name="T22" fmla="*/ 7880 w 609"/>
                  <a:gd name="T23" fmla="*/ 742 h 145"/>
                  <a:gd name="T24" fmla="*/ 7755 w 609"/>
                  <a:gd name="T25" fmla="*/ 833 h 145"/>
                  <a:gd name="T26" fmla="*/ 7567 w 609"/>
                  <a:gd name="T27" fmla="*/ 1732 h 145"/>
                  <a:gd name="T28" fmla="*/ 7442 w 609"/>
                  <a:gd name="T29" fmla="*/ 763 h 145"/>
                  <a:gd name="T30" fmla="*/ 7335 w 609"/>
                  <a:gd name="T31" fmla="*/ 398 h 145"/>
                  <a:gd name="T32" fmla="*/ 7210 w 609"/>
                  <a:gd name="T33" fmla="*/ 819 h 145"/>
                  <a:gd name="T34" fmla="*/ 7130 w 609"/>
                  <a:gd name="T35" fmla="*/ 363 h 145"/>
                  <a:gd name="T36" fmla="*/ 6867 w 609"/>
                  <a:gd name="T37" fmla="*/ 1217 h 145"/>
                  <a:gd name="T38" fmla="*/ 6692 w 609"/>
                  <a:gd name="T39" fmla="*/ 342 h 145"/>
                  <a:gd name="T40" fmla="*/ 6430 w 609"/>
                  <a:gd name="T41" fmla="*/ 264 h 145"/>
                  <a:gd name="T42" fmla="*/ 6442 w 609"/>
                  <a:gd name="T43" fmla="*/ 1161 h 145"/>
                  <a:gd name="T44" fmla="*/ 6242 w 609"/>
                  <a:gd name="T45" fmla="*/ 286 h 145"/>
                  <a:gd name="T46" fmla="*/ 6180 w 609"/>
                  <a:gd name="T47" fmla="*/ 491 h 145"/>
                  <a:gd name="T48" fmla="*/ 6054 w 609"/>
                  <a:gd name="T49" fmla="*/ 1254 h 145"/>
                  <a:gd name="T50" fmla="*/ 5817 w 609"/>
                  <a:gd name="T51" fmla="*/ 1409 h 145"/>
                  <a:gd name="T52" fmla="*/ 5554 w 609"/>
                  <a:gd name="T53" fmla="*/ 705 h 145"/>
                  <a:gd name="T54" fmla="*/ 5429 w 609"/>
                  <a:gd name="T55" fmla="*/ 1938 h 145"/>
                  <a:gd name="T56" fmla="*/ 5347 w 609"/>
                  <a:gd name="T57" fmla="*/ 721 h 145"/>
                  <a:gd name="T58" fmla="*/ 5129 w 609"/>
                  <a:gd name="T59" fmla="*/ 456 h 145"/>
                  <a:gd name="T60" fmla="*/ 4959 w 609"/>
                  <a:gd name="T61" fmla="*/ 512 h 145"/>
                  <a:gd name="T62" fmla="*/ 4909 w 609"/>
                  <a:gd name="T63" fmla="*/ 286 h 145"/>
                  <a:gd name="T64" fmla="*/ 4679 w 609"/>
                  <a:gd name="T65" fmla="*/ 1196 h 145"/>
                  <a:gd name="T66" fmla="*/ 4429 w 609"/>
                  <a:gd name="T67" fmla="*/ 1161 h 145"/>
                  <a:gd name="T68" fmla="*/ 4191 w 609"/>
                  <a:gd name="T69" fmla="*/ 342 h 145"/>
                  <a:gd name="T70" fmla="*/ 4159 w 609"/>
                  <a:gd name="T71" fmla="*/ 320 h 145"/>
                  <a:gd name="T72" fmla="*/ 4034 w 609"/>
                  <a:gd name="T73" fmla="*/ 1196 h 145"/>
                  <a:gd name="T74" fmla="*/ 3751 w 609"/>
                  <a:gd name="T75" fmla="*/ 456 h 145"/>
                  <a:gd name="T76" fmla="*/ 3721 w 609"/>
                  <a:gd name="T77" fmla="*/ 534 h 145"/>
                  <a:gd name="T78" fmla="*/ 3534 w 609"/>
                  <a:gd name="T79" fmla="*/ 593 h 145"/>
                  <a:gd name="T80" fmla="*/ 3334 w 609"/>
                  <a:gd name="T81" fmla="*/ 763 h 145"/>
                  <a:gd name="T82" fmla="*/ 3189 w 609"/>
                  <a:gd name="T83" fmla="*/ 2165 h 145"/>
                  <a:gd name="T84" fmla="*/ 3021 w 609"/>
                  <a:gd name="T85" fmla="*/ 1118 h 145"/>
                  <a:gd name="T86" fmla="*/ 3001 w 609"/>
                  <a:gd name="T87" fmla="*/ 913 h 145"/>
                  <a:gd name="T88" fmla="*/ 2813 w 609"/>
                  <a:gd name="T89" fmla="*/ 913 h 145"/>
                  <a:gd name="T90" fmla="*/ 2771 w 609"/>
                  <a:gd name="T91" fmla="*/ 1310 h 145"/>
                  <a:gd name="T92" fmla="*/ 2596 w 609"/>
                  <a:gd name="T93" fmla="*/ 534 h 145"/>
                  <a:gd name="T94" fmla="*/ 2501 w 609"/>
                  <a:gd name="T95" fmla="*/ 1332 h 145"/>
                  <a:gd name="T96" fmla="*/ 2376 w 609"/>
                  <a:gd name="T97" fmla="*/ 435 h 145"/>
                  <a:gd name="T98" fmla="*/ 2271 w 609"/>
                  <a:gd name="T99" fmla="*/ 264 h 145"/>
                  <a:gd name="T100" fmla="*/ 2033 w 609"/>
                  <a:gd name="T101" fmla="*/ 286 h 145"/>
                  <a:gd name="T102" fmla="*/ 1876 w 609"/>
                  <a:gd name="T103" fmla="*/ 742 h 145"/>
                  <a:gd name="T104" fmla="*/ 1658 w 609"/>
                  <a:gd name="T105" fmla="*/ 342 h 145"/>
                  <a:gd name="T106" fmla="*/ 1583 w 609"/>
                  <a:gd name="T107" fmla="*/ 491 h 145"/>
                  <a:gd name="T108" fmla="*/ 1458 w 609"/>
                  <a:gd name="T109" fmla="*/ 1345 h 145"/>
                  <a:gd name="T110" fmla="*/ 1250 w 609"/>
                  <a:gd name="T111" fmla="*/ 1468 h 145"/>
                  <a:gd name="T112" fmla="*/ 938 w 609"/>
                  <a:gd name="T113" fmla="*/ 662 h 145"/>
                  <a:gd name="T114" fmla="*/ 833 w 609"/>
                  <a:gd name="T115" fmla="*/ 913 h 145"/>
                  <a:gd name="T116" fmla="*/ 658 w 609"/>
                  <a:gd name="T117" fmla="*/ 1810 h 145"/>
                  <a:gd name="T118" fmla="*/ 550 w 609"/>
                  <a:gd name="T119" fmla="*/ 833 h 145"/>
                  <a:gd name="T120" fmla="*/ 300 w 609"/>
                  <a:gd name="T121" fmla="*/ 456 h 145"/>
                  <a:gd name="T122" fmla="*/ 208 w 609"/>
                  <a:gd name="T123" fmla="*/ 1310 h 145"/>
                  <a:gd name="T124" fmla="*/ 20 w 609"/>
                  <a:gd name="T125" fmla="*/ 1345 h 1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09" h="145">
                    <a:moveTo>
                      <a:pt x="1" y="71"/>
                    </a:moveTo>
                    <a:cubicBezTo>
                      <a:pt x="1" y="72"/>
                      <a:pt x="2" y="71"/>
                      <a:pt x="2" y="71"/>
                    </a:cubicBezTo>
                    <a:cubicBezTo>
                      <a:pt x="32" y="137"/>
                      <a:pt x="32" y="137"/>
                      <a:pt x="32" y="137"/>
                    </a:cubicBezTo>
                    <a:cubicBezTo>
                      <a:pt x="574" y="145"/>
                      <a:pt x="574" y="145"/>
                      <a:pt x="574" y="145"/>
                    </a:cubicBezTo>
                    <a:cubicBezTo>
                      <a:pt x="599" y="81"/>
                      <a:pt x="599" y="81"/>
                      <a:pt x="599" y="81"/>
                    </a:cubicBezTo>
                    <a:cubicBezTo>
                      <a:pt x="605" y="72"/>
                      <a:pt x="608" y="70"/>
                      <a:pt x="608" y="67"/>
                    </a:cubicBezTo>
                    <a:cubicBezTo>
                      <a:pt x="608" y="66"/>
                      <a:pt x="608" y="65"/>
                      <a:pt x="608" y="65"/>
                    </a:cubicBezTo>
                    <a:cubicBezTo>
                      <a:pt x="609" y="51"/>
                      <a:pt x="609" y="12"/>
                      <a:pt x="608" y="5"/>
                    </a:cubicBezTo>
                    <a:cubicBezTo>
                      <a:pt x="607" y="2"/>
                      <a:pt x="604" y="0"/>
                      <a:pt x="601" y="1"/>
                    </a:cubicBezTo>
                    <a:cubicBezTo>
                      <a:pt x="597" y="1"/>
                      <a:pt x="595" y="5"/>
                      <a:pt x="596" y="8"/>
                    </a:cubicBezTo>
                    <a:cubicBezTo>
                      <a:pt x="597" y="13"/>
                      <a:pt x="597" y="50"/>
                      <a:pt x="596" y="63"/>
                    </a:cubicBezTo>
                    <a:cubicBezTo>
                      <a:pt x="595" y="62"/>
                      <a:pt x="593" y="62"/>
                      <a:pt x="592" y="62"/>
                    </a:cubicBezTo>
                    <a:cubicBezTo>
                      <a:pt x="592" y="56"/>
                      <a:pt x="593" y="44"/>
                      <a:pt x="593" y="18"/>
                    </a:cubicBezTo>
                    <a:cubicBezTo>
                      <a:pt x="593" y="7"/>
                      <a:pt x="593" y="7"/>
                      <a:pt x="593" y="7"/>
                    </a:cubicBezTo>
                    <a:cubicBezTo>
                      <a:pt x="593" y="4"/>
                      <a:pt x="591" y="1"/>
                      <a:pt x="587" y="1"/>
                    </a:cubicBezTo>
                    <a:cubicBezTo>
                      <a:pt x="584" y="1"/>
                      <a:pt x="581" y="3"/>
                      <a:pt x="581" y="6"/>
                    </a:cubicBezTo>
                    <a:cubicBezTo>
                      <a:pt x="581" y="17"/>
                      <a:pt x="581" y="17"/>
                      <a:pt x="581" y="17"/>
                    </a:cubicBezTo>
                    <a:cubicBezTo>
                      <a:pt x="581" y="27"/>
                      <a:pt x="581" y="55"/>
                      <a:pt x="580" y="61"/>
                    </a:cubicBezTo>
                    <a:cubicBezTo>
                      <a:pt x="579" y="61"/>
                      <a:pt x="577" y="61"/>
                      <a:pt x="576" y="61"/>
                    </a:cubicBezTo>
                    <a:cubicBezTo>
                      <a:pt x="576" y="57"/>
                      <a:pt x="576" y="51"/>
                      <a:pt x="576" y="43"/>
                    </a:cubicBezTo>
                    <a:cubicBezTo>
                      <a:pt x="576" y="31"/>
                      <a:pt x="576" y="16"/>
                      <a:pt x="577" y="10"/>
                    </a:cubicBezTo>
                    <a:cubicBezTo>
                      <a:pt x="577" y="9"/>
                      <a:pt x="577" y="7"/>
                      <a:pt x="576" y="6"/>
                    </a:cubicBezTo>
                    <a:cubicBezTo>
                      <a:pt x="575" y="5"/>
                      <a:pt x="574" y="4"/>
                      <a:pt x="573" y="3"/>
                    </a:cubicBezTo>
                    <a:cubicBezTo>
                      <a:pt x="571" y="3"/>
                      <a:pt x="569" y="3"/>
                      <a:pt x="568" y="4"/>
                    </a:cubicBezTo>
                    <a:cubicBezTo>
                      <a:pt x="567" y="5"/>
                      <a:pt x="566" y="6"/>
                      <a:pt x="565" y="8"/>
                    </a:cubicBezTo>
                    <a:cubicBezTo>
                      <a:pt x="564" y="13"/>
                      <a:pt x="564" y="22"/>
                      <a:pt x="564" y="32"/>
                    </a:cubicBezTo>
                    <a:cubicBezTo>
                      <a:pt x="564" y="36"/>
                      <a:pt x="564" y="40"/>
                      <a:pt x="564" y="43"/>
                    </a:cubicBezTo>
                    <a:cubicBezTo>
                      <a:pt x="564" y="46"/>
                      <a:pt x="564" y="50"/>
                      <a:pt x="564" y="53"/>
                    </a:cubicBezTo>
                    <a:cubicBezTo>
                      <a:pt x="564" y="56"/>
                      <a:pt x="564" y="59"/>
                      <a:pt x="564" y="61"/>
                    </a:cubicBezTo>
                    <a:cubicBezTo>
                      <a:pt x="563" y="61"/>
                      <a:pt x="561" y="61"/>
                      <a:pt x="560" y="62"/>
                    </a:cubicBezTo>
                    <a:cubicBezTo>
                      <a:pt x="560" y="56"/>
                      <a:pt x="560" y="46"/>
                      <a:pt x="560" y="29"/>
                    </a:cubicBezTo>
                    <a:cubicBezTo>
                      <a:pt x="560" y="14"/>
                      <a:pt x="560" y="14"/>
                      <a:pt x="560" y="14"/>
                    </a:cubicBezTo>
                    <a:cubicBezTo>
                      <a:pt x="560" y="12"/>
                      <a:pt x="559" y="10"/>
                      <a:pt x="558" y="9"/>
                    </a:cubicBezTo>
                    <a:cubicBezTo>
                      <a:pt x="557" y="8"/>
                      <a:pt x="556" y="7"/>
                      <a:pt x="554" y="7"/>
                    </a:cubicBezTo>
                    <a:cubicBezTo>
                      <a:pt x="553" y="7"/>
                      <a:pt x="551" y="8"/>
                      <a:pt x="550" y="9"/>
                    </a:cubicBezTo>
                    <a:cubicBezTo>
                      <a:pt x="549" y="10"/>
                      <a:pt x="548" y="12"/>
                      <a:pt x="548" y="13"/>
                    </a:cubicBezTo>
                    <a:cubicBezTo>
                      <a:pt x="548" y="29"/>
                      <a:pt x="548" y="29"/>
                      <a:pt x="548" y="29"/>
                    </a:cubicBezTo>
                    <a:cubicBezTo>
                      <a:pt x="548" y="39"/>
                      <a:pt x="548" y="61"/>
                      <a:pt x="547" y="64"/>
                    </a:cubicBezTo>
                    <a:cubicBezTo>
                      <a:pt x="547" y="64"/>
                      <a:pt x="547" y="64"/>
                      <a:pt x="547" y="64"/>
                    </a:cubicBezTo>
                    <a:cubicBezTo>
                      <a:pt x="546" y="64"/>
                      <a:pt x="545" y="65"/>
                      <a:pt x="544" y="65"/>
                    </a:cubicBezTo>
                    <a:cubicBezTo>
                      <a:pt x="543" y="45"/>
                      <a:pt x="542" y="24"/>
                      <a:pt x="543" y="21"/>
                    </a:cubicBezTo>
                    <a:cubicBezTo>
                      <a:pt x="543" y="18"/>
                      <a:pt x="541" y="15"/>
                      <a:pt x="538" y="14"/>
                    </a:cubicBezTo>
                    <a:cubicBezTo>
                      <a:pt x="535" y="13"/>
                      <a:pt x="532" y="15"/>
                      <a:pt x="531" y="18"/>
                    </a:cubicBezTo>
                    <a:cubicBezTo>
                      <a:pt x="531" y="20"/>
                      <a:pt x="530" y="25"/>
                      <a:pt x="530" y="30"/>
                    </a:cubicBezTo>
                    <a:cubicBezTo>
                      <a:pt x="530" y="44"/>
                      <a:pt x="532" y="65"/>
                      <a:pt x="532" y="70"/>
                    </a:cubicBezTo>
                    <a:cubicBezTo>
                      <a:pt x="532" y="70"/>
                      <a:pt x="532" y="70"/>
                      <a:pt x="532" y="70"/>
                    </a:cubicBezTo>
                    <a:cubicBezTo>
                      <a:pt x="531" y="71"/>
                      <a:pt x="530" y="71"/>
                      <a:pt x="529" y="72"/>
                    </a:cubicBezTo>
                    <a:cubicBezTo>
                      <a:pt x="529" y="65"/>
                      <a:pt x="529" y="56"/>
                      <a:pt x="528" y="47"/>
                    </a:cubicBezTo>
                    <a:cubicBezTo>
                      <a:pt x="527" y="28"/>
                      <a:pt x="527" y="28"/>
                      <a:pt x="527" y="28"/>
                    </a:cubicBezTo>
                    <a:cubicBezTo>
                      <a:pt x="527" y="27"/>
                      <a:pt x="527" y="25"/>
                      <a:pt x="526" y="24"/>
                    </a:cubicBezTo>
                    <a:cubicBezTo>
                      <a:pt x="524" y="23"/>
                      <a:pt x="523" y="22"/>
                      <a:pt x="521" y="22"/>
                    </a:cubicBezTo>
                    <a:cubicBezTo>
                      <a:pt x="520" y="22"/>
                      <a:pt x="518" y="23"/>
                      <a:pt x="517" y="24"/>
                    </a:cubicBezTo>
                    <a:cubicBezTo>
                      <a:pt x="516" y="25"/>
                      <a:pt x="515" y="27"/>
                      <a:pt x="515" y="28"/>
                    </a:cubicBezTo>
                    <a:cubicBezTo>
                      <a:pt x="516" y="48"/>
                      <a:pt x="516" y="48"/>
                      <a:pt x="516" y="48"/>
                    </a:cubicBezTo>
                    <a:cubicBezTo>
                      <a:pt x="517" y="58"/>
                      <a:pt x="517" y="73"/>
                      <a:pt x="517" y="77"/>
                    </a:cubicBezTo>
                    <a:cubicBezTo>
                      <a:pt x="516" y="71"/>
                      <a:pt x="516" y="62"/>
                      <a:pt x="515" y="52"/>
                    </a:cubicBezTo>
                    <a:cubicBezTo>
                      <a:pt x="515" y="43"/>
                      <a:pt x="515" y="43"/>
                      <a:pt x="515" y="43"/>
                    </a:cubicBezTo>
                    <a:cubicBezTo>
                      <a:pt x="515" y="41"/>
                      <a:pt x="514" y="40"/>
                      <a:pt x="513" y="39"/>
                    </a:cubicBezTo>
                    <a:cubicBezTo>
                      <a:pt x="511" y="38"/>
                      <a:pt x="510" y="37"/>
                      <a:pt x="508" y="37"/>
                    </a:cubicBezTo>
                    <a:cubicBezTo>
                      <a:pt x="507" y="37"/>
                      <a:pt x="505" y="38"/>
                      <a:pt x="504" y="39"/>
                    </a:cubicBezTo>
                    <a:cubicBezTo>
                      <a:pt x="503" y="41"/>
                      <a:pt x="503" y="42"/>
                      <a:pt x="503" y="44"/>
                    </a:cubicBezTo>
                    <a:cubicBezTo>
                      <a:pt x="503" y="52"/>
                      <a:pt x="503" y="52"/>
                      <a:pt x="503" y="52"/>
                    </a:cubicBezTo>
                    <a:cubicBezTo>
                      <a:pt x="503" y="51"/>
                      <a:pt x="503" y="50"/>
                      <a:pt x="503" y="49"/>
                    </a:cubicBezTo>
                    <a:cubicBezTo>
                      <a:pt x="502" y="47"/>
                      <a:pt x="501" y="46"/>
                      <a:pt x="500" y="45"/>
                    </a:cubicBezTo>
                    <a:cubicBezTo>
                      <a:pt x="499" y="44"/>
                      <a:pt x="497" y="44"/>
                      <a:pt x="496" y="44"/>
                    </a:cubicBezTo>
                    <a:cubicBezTo>
                      <a:pt x="492" y="45"/>
                      <a:pt x="490" y="48"/>
                      <a:pt x="491" y="51"/>
                    </a:cubicBezTo>
                    <a:cubicBezTo>
                      <a:pt x="492" y="58"/>
                      <a:pt x="492" y="76"/>
                      <a:pt x="492" y="90"/>
                    </a:cubicBezTo>
                    <a:cubicBezTo>
                      <a:pt x="491" y="107"/>
                      <a:pt x="491" y="107"/>
                      <a:pt x="491" y="107"/>
                    </a:cubicBezTo>
                    <a:cubicBezTo>
                      <a:pt x="489" y="102"/>
                      <a:pt x="487" y="97"/>
                      <a:pt x="483" y="93"/>
                    </a:cubicBezTo>
                    <a:cubicBezTo>
                      <a:pt x="484" y="92"/>
                      <a:pt x="484" y="91"/>
                      <a:pt x="484" y="91"/>
                    </a:cubicBezTo>
                    <a:cubicBezTo>
                      <a:pt x="485" y="85"/>
                      <a:pt x="485" y="85"/>
                      <a:pt x="485" y="85"/>
                    </a:cubicBezTo>
                    <a:cubicBezTo>
                      <a:pt x="488" y="70"/>
                      <a:pt x="491" y="49"/>
                      <a:pt x="488" y="37"/>
                    </a:cubicBezTo>
                    <a:cubicBezTo>
                      <a:pt x="487" y="34"/>
                      <a:pt x="484" y="32"/>
                      <a:pt x="481" y="33"/>
                    </a:cubicBezTo>
                    <a:cubicBezTo>
                      <a:pt x="478" y="34"/>
                      <a:pt x="476" y="36"/>
                      <a:pt x="476" y="39"/>
                    </a:cubicBezTo>
                    <a:cubicBezTo>
                      <a:pt x="476" y="39"/>
                      <a:pt x="476" y="40"/>
                      <a:pt x="476" y="40"/>
                    </a:cubicBezTo>
                    <a:cubicBezTo>
                      <a:pt x="477" y="42"/>
                      <a:pt x="477" y="45"/>
                      <a:pt x="477" y="49"/>
                    </a:cubicBezTo>
                    <a:cubicBezTo>
                      <a:pt x="477" y="59"/>
                      <a:pt x="475" y="72"/>
                      <a:pt x="473" y="82"/>
                    </a:cubicBezTo>
                    <a:cubicBezTo>
                      <a:pt x="472" y="81"/>
                      <a:pt x="470" y="80"/>
                      <a:pt x="469" y="79"/>
                    </a:cubicBezTo>
                    <a:cubicBezTo>
                      <a:pt x="472" y="71"/>
                      <a:pt x="476" y="40"/>
                      <a:pt x="472" y="25"/>
                    </a:cubicBezTo>
                    <a:cubicBezTo>
                      <a:pt x="471" y="23"/>
                      <a:pt x="470" y="22"/>
                      <a:pt x="469" y="21"/>
                    </a:cubicBezTo>
                    <a:cubicBezTo>
                      <a:pt x="468" y="20"/>
                      <a:pt x="466" y="20"/>
                      <a:pt x="464" y="21"/>
                    </a:cubicBezTo>
                    <a:cubicBezTo>
                      <a:pt x="463" y="21"/>
                      <a:pt x="462" y="22"/>
                      <a:pt x="461" y="23"/>
                    </a:cubicBezTo>
                    <a:cubicBezTo>
                      <a:pt x="460" y="24"/>
                      <a:pt x="460" y="25"/>
                      <a:pt x="460" y="26"/>
                    </a:cubicBezTo>
                    <a:cubicBezTo>
                      <a:pt x="460" y="27"/>
                      <a:pt x="460" y="27"/>
                      <a:pt x="460" y="28"/>
                    </a:cubicBezTo>
                    <a:cubicBezTo>
                      <a:pt x="461" y="32"/>
                      <a:pt x="461" y="37"/>
                      <a:pt x="461" y="43"/>
                    </a:cubicBezTo>
                    <a:cubicBezTo>
                      <a:pt x="461" y="54"/>
                      <a:pt x="460" y="66"/>
                      <a:pt x="458" y="72"/>
                    </a:cubicBezTo>
                    <a:cubicBezTo>
                      <a:pt x="457" y="71"/>
                      <a:pt x="455" y="70"/>
                      <a:pt x="453" y="70"/>
                    </a:cubicBezTo>
                    <a:cubicBezTo>
                      <a:pt x="454" y="65"/>
                      <a:pt x="455" y="55"/>
                      <a:pt x="457" y="26"/>
                    </a:cubicBezTo>
                    <a:cubicBezTo>
                      <a:pt x="457" y="24"/>
                      <a:pt x="457" y="24"/>
                      <a:pt x="457" y="24"/>
                    </a:cubicBezTo>
                    <a:cubicBezTo>
                      <a:pt x="457" y="22"/>
                      <a:pt x="457" y="21"/>
                      <a:pt x="456" y="19"/>
                    </a:cubicBezTo>
                    <a:cubicBezTo>
                      <a:pt x="455" y="18"/>
                      <a:pt x="453" y="17"/>
                      <a:pt x="452" y="17"/>
                    </a:cubicBezTo>
                    <a:cubicBezTo>
                      <a:pt x="448" y="17"/>
                      <a:pt x="446" y="20"/>
                      <a:pt x="445" y="23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3" y="51"/>
                      <a:pt x="442" y="61"/>
                      <a:pt x="442" y="65"/>
                    </a:cubicBezTo>
                    <a:cubicBezTo>
                      <a:pt x="441" y="65"/>
                      <a:pt x="440" y="65"/>
                      <a:pt x="439" y="64"/>
                    </a:cubicBezTo>
                    <a:cubicBezTo>
                      <a:pt x="441" y="57"/>
                      <a:pt x="441" y="41"/>
                      <a:pt x="440" y="18"/>
                    </a:cubicBezTo>
                    <a:cubicBezTo>
                      <a:pt x="440" y="16"/>
                      <a:pt x="439" y="15"/>
                      <a:pt x="438" y="14"/>
                    </a:cubicBezTo>
                    <a:cubicBezTo>
                      <a:pt x="437" y="13"/>
                      <a:pt x="435" y="12"/>
                      <a:pt x="433" y="12"/>
                    </a:cubicBezTo>
                    <a:cubicBezTo>
                      <a:pt x="432" y="12"/>
                      <a:pt x="430" y="13"/>
                      <a:pt x="429" y="14"/>
                    </a:cubicBezTo>
                    <a:cubicBezTo>
                      <a:pt x="428" y="15"/>
                      <a:pt x="428" y="17"/>
                      <a:pt x="428" y="18"/>
                    </a:cubicBezTo>
                    <a:cubicBezTo>
                      <a:pt x="429" y="44"/>
                      <a:pt x="428" y="58"/>
                      <a:pt x="427" y="62"/>
                    </a:cubicBezTo>
                    <a:cubicBezTo>
                      <a:pt x="426" y="62"/>
                      <a:pt x="425" y="62"/>
                      <a:pt x="424" y="62"/>
                    </a:cubicBezTo>
                    <a:cubicBezTo>
                      <a:pt x="425" y="49"/>
                      <a:pt x="425" y="27"/>
                      <a:pt x="422" y="15"/>
                    </a:cubicBezTo>
                    <a:cubicBezTo>
                      <a:pt x="421" y="12"/>
                      <a:pt x="418" y="10"/>
                      <a:pt x="415" y="11"/>
                    </a:cubicBezTo>
                    <a:cubicBezTo>
                      <a:pt x="413" y="11"/>
                      <a:pt x="412" y="12"/>
                      <a:pt x="411" y="14"/>
                    </a:cubicBezTo>
                    <a:cubicBezTo>
                      <a:pt x="410" y="15"/>
                      <a:pt x="410" y="16"/>
                      <a:pt x="410" y="17"/>
                    </a:cubicBezTo>
                    <a:cubicBezTo>
                      <a:pt x="410" y="17"/>
                      <a:pt x="410" y="18"/>
                      <a:pt x="410" y="18"/>
                    </a:cubicBezTo>
                    <a:cubicBezTo>
                      <a:pt x="412" y="25"/>
                      <a:pt x="413" y="36"/>
                      <a:pt x="413" y="47"/>
                    </a:cubicBezTo>
                    <a:cubicBezTo>
                      <a:pt x="413" y="52"/>
                      <a:pt x="413" y="57"/>
                      <a:pt x="412" y="61"/>
                    </a:cubicBezTo>
                    <a:cubicBezTo>
                      <a:pt x="412" y="61"/>
                      <a:pt x="412" y="61"/>
                      <a:pt x="412" y="61"/>
                    </a:cubicBezTo>
                    <a:cubicBezTo>
                      <a:pt x="410" y="53"/>
                      <a:pt x="410" y="44"/>
                      <a:pt x="410" y="34"/>
                    </a:cubicBezTo>
                    <a:cubicBezTo>
                      <a:pt x="409" y="19"/>
                      <a:pt x="409" y="19"/>
                      <a:pt x="409" y="19"/>
                    </a:cubicBezTo>
                    <a:cubicBezTo>
                      <a:pt x="409" y="17"/>
                      <a:pt x="408" y="16"/>
                      <a:pt x="407" y="15"/>
                    </a:cubicBezTo>
                    <a:cubicBezTo>
                      <a:pt x="406" y="14"/>
                      <a:pt x="405" y="13"/>
                      <a:pt x="403" y="13"/>
                    </a:cubicBezTo>
                    <a:cubicBezTo>
                      <a:pt x="401" y="13"/>
                      <a:pt x="400" y="14"/>
                      <a:pt x="399" y="15"/>
                    </a:cubicBezTo>
                    <a:cubicBezTo>
                      <a:pt x="398" y="16"/>
                      <a:pt x="397" y="18"/>
                      <a:pt x="397" y="19"/>
                    </a:cubicBezTo>
                    <a:cubicBezTo>
                      <a:pt x="397" y="19"/>
                      <a:pt x="398" y="34"/>
                      <a:pt x="398" y="34"/>
                    </a:cubicBezTo>
                    <a:cubicBezTo>
                      <a:pt x="398" y="44"/>
                      <a:pt x="398" y="54"/>
                      <a:pt x="400" y="62"/>
                    </a:cubicBezTo>
                    <a:cubicBezTo>
                      <a:pt x="399" y="62"/>
                      <a:pt x="399" y="63"/>
                      <a:pt x="398" y="63"/>
                    </a:cubicBezTo>
                    <a:cubicBezTo>
                      <a:pt x="397" y="52"/>
                      <a:pt x="394" y="32"/>
                      <a:pt x="395" y="26"/>
                    </a:cubicBezTo>
                    <a:cubicBezTo>
                      <a:pt x="395" y="24"/>
                      <a:pt x="394" y="23"/>
                      <a:pt x="393" y="22"/>
                    </a:cubicBezTo>
                    <a:cubicBezTo>
                      <a:pt x="392" y="20"/>
                      <a:pt x="390" y="20"/>
                      <a:pt x="389" y="20"/>
                    </a:cubicBezTo>
                    <a:cubicBezTo>
                      <a:pt x="387" y="20"/>
                      <a:pt x="386" y="20"/>
                      <a:pt x="384" y="21"/>
                    </a:cubicBezTo>
                    <a:cubicBezTo>
                      <a:pt x="383" y="22"/>
                      <a:pt x="383" y="24"/>
                      <a:pt x="383" y="25"/>
                    </a:cubicBezTo>
                    <a:cubicBezTo>
                      <a:pt x="382" y="33"/>
                      <a:pt x="386" y="59"/>
                      <a:pt x="387" y="66"/>
                    </a:cubicBezTo>
                    <a:cubicBezTo>
                      <a:pt x="385" y="67"/>
                      <a:pt x="384" y="67"/>
                      <a:pt x="382" y="68"/>
                    </a:cubicBezTo>
                    <a:cubicBezTo>
                      <a:pt x="381" y="61"/>
                      <a:pt x="380" y="44"/>
                      <a:pt x="380" y="30"/>
                    </a:cubicBezTo>
                    <a:cubicBezTo>
                      <a:pt x="380" y="27"/>
                      <a:pt x="378" y="24"/>
                      <a:pt x="374" y="24"/>
                    </a:cubicBezTo>
                    <a:cubicBezTo>
                      <a:pt x="371" y="24"/>
                      <a:pt x="368" y="27"/>
                      <a:pt x="368" y="30"/>
                    </a:cubicBezTo>
                    <a:cubicBezTo>
                      <a:pt x="368" y="34"/>
                      <a:pt x="368" y="64"/>
                      <a:pt x="372" y="74"/>
                    </a:cubicBezTo>
                    <a:cubicBezTo>
                      <a:pt x="370" y="75"/>
                      <a:pt x="369" y="76"/>
                      <a:pt x="368" y="77"/>
                    </a:cubicBezTo>
                    <a:cubicBezTo>
                      <a:pt x="367" y="62"/>
                      <a:pt x="366" y="44"/>
                      <a:pt x="367" y="39"/>
                    </a:cubicBezTo>
                    <a:cubicBezTo>
                      <a:pt x="367" y="35"/>
                      <a:pt x="365" y="32"/>
                      <a:pt x="362" y="32"/>
                    </a:cubicBezTo>
                    <a:cubicBezTo>
                      <a:pt x="360" y="32"/>
                      <a:pt x="358" y="32"/>
                      <a:pt x="357" y="33"/>
                    </a:cubicBezTo>
                    <a:cubicBezTo>
                      <a:pt x="356" y="34"/>
                      <a:pt x="355" y="35"/>
                      <a:pt x="355" y="37"/>
                    </a:cubicBezTo>
                    <a:cubicBezTo>
                      <a:pt x="355" y="39"/>
                      <a:pt x="354" y="41"/>
                      <a:pt x="354" y="44"/>
                    </a:cubicBezTo>
                    <a:cubicBezTo>
                      <a:pt x="354" y="60"/>
                      <a:pt x="357" y="86"/>
                      <a:pt x="357" y="88"/>
                    </a:cubicBezTo>
                    <a:cubicBezTo>
                      <a:pt x="354" y="93"/>
                      <a:pt x="350" y="99"/>
                      <a:pt x="348" y="105"/>
                    </a:cubicBezTo>
                    <a:cubicBezTo>
                      <a:pt x="347" y="104"/>
                      <a:pt x="347" y="104"/>
                      <a:pt x="347" y="103"/>
                    </a:cubicBezTo>
                    <a:cubicBezTo>
                      <a:pt x="347" y="103"/>
                      <a:pt x="347" y="103"/>
                      <a:pt x="347" y="102"/>
                    </a:cubicBezTo>
                    <a:cubicBezTo>
                      <a:pt x="352" y="92"/>
                      <a:pt x="354" y="62"/>
                      <a:pt x="353" y="53"/>
                    </a:cubicBezTo>
                    <a:cubicBezTo>
                      <a:pt x="353" y="49"/>
                      <a:pt x="350" y="47"/>
                      <a:pt x="347" y="47"/>
                    </a:cubicBezTo>
                    <a:cubicBezTo>
                      <a:pt x="347" y="47"/>
                      <a:pt x="347" y="47"/>
                      <a:pt x="347" y="47"/>
                    </a:cubicBezTo>
                    <a:cubicBezTo>
                      <a:pt x="344" y="47"/>
                      <a:pt x="342" y="49"/>
                      <a:pt x="342" y="51"/>
                    </a:cubicBezTo>
                    <a:cubicBezTo>
                      <a:pt x="342" y="46"/>
                      <a:pt x="342" y="41"/>
                      <a:pt x="342" y="38"/>
                    </a:cubicBezTo>
                    <a:cubicBezTo>
                      <a:pt x="342" y="35"/>
                      <a:pt x="339" y="32"/>
                      <a:pt x="336" y="32"/>
                    </a:cubicBezTo>
                    <a:cubicBezTo>
                      <a:pt x="333" y="32"/>
                      <a:pt x="330" y="35"/>
                      <a:pt x="330" y="38"/>
                    </a:cubicBezTo>
                    <a:cubicBezTo>
                      <a:pt x="330" y="46"/>
                      <a:pt x="328" y="66"/>
                      <a:pt x="327" y="77"/>
                    </a:cubicBezTo>
                    <a:cubicBezTo>
                      <a:pt x="326" y="77"/>
                      <a:pt x="325" y="76"/>
                      <a:pt x="324" y="75"/>
                    </a:cubicBezTo>
                    <a:cubicBezTo>
                      <a:pt x="327" y="67"/>
                      <a:pt x="332" y="39"/>
                      <a:pt x="328" y="24"/>
                    </a:cubicBezTo>
                    <a:cubicBezTo>
                      <a:pt x="328" y="22"/>
                      <a:pt x="327" y="21"/>
                      <a:pt x="326" y="20"/>
                    </a:cubicBezTo>
                    <a:cubicBezTo>
                      <a:pt x="324" y="19"/>
                      <a:pt x="323" y="19"/>
                      <a:pt x="321" y="20"/>
                    </a:cubicBezTo>
                    <a:cubicBezTo>
                      <a:pt x="320" y="20"/>
                      <a:pt x="318" y="21"/>
                      <a:pt x="317" y="22"/>
                    </a:cubicBezTo>
                    <a:cubicBezTo>
                      <a:pt x="317" y="23"/>
                      <a:pt x="317" y="24"/>
                      <a:pt x="317" y="25"/>
                    </a:cubicBezTo>
                    <a:cubicBezTo>
                      <a:pt x="317" y="26"/>
                      <a:pt x="317" y="26"/>
                      <a:pt x="317" y="27"/>
                    </a:cubicBezTo>
                    <a:cubicBezTo>
                      <a:pt x="317" y="30"/>
                      <a:pt x="318" y="33"/>
                      <a:pt x="318" y="37"/>
                    </a:cubicBezTo>
                    <a:cubicBezTo>
                      <a:pt x="318" y="48"/>
                      <a:pt x="315" y="62"/>
                      <a:pt x="314" y="69"/>
                    </a:cubicBezTo>
                    <a:cubicBezTo>
                      <a:pt x="312" y="68"/>
                      <a:pt x="311" y="68"/>
                      <a:pt x="310" y="67"/>
                    </a:cubicBezTo>
                    <a:cubicBezTo>
                      <a:pt x="312" y="57"/>
                      <a:pt x="314" y="26"/>
                      <a:pt x="315" y="19"/>
                    </a:cubicBezTo>
                    <a:cubicBezTo>
                      <a:pt x="315" y="17"/>
                      <a:pt x="315" y="16"/>
                      <a:pt x="314" y="15"/>
                    </a:cubicBezTo>
                    <a:cubicBezTo>
                      <a:pt x="312" y="13"/>
                      <a:pt x="311" y="13"/>
                      <a:pt x="309" y="13"/>
                    </a:cubicBezTo>
                    <a:cubicBezTo>
                      <a:pt x="308" y="13"/>
                      <a:pt x="306" y="13"/>
                      <a:pt x="305" y="14"/>
                    </a:cubicBezTo>
                    <a:cubicBezTo>
                      <a:pt x="304" y="15"/>
                      <a:pt x="303" y="17"/>
                      <a:pt x="303" y="18"/>
                    </a:cubicBezTo>
                    <a:cubicBezTo>
                      <a:pt x="303" y="18"/>
                      <a:pt x="303" y="18"/>
                      <a:pt x="303" y="18"/>
                    </a:cubicBezTo>
                    <a:cubicBezTo>
                      <a:pt x="302" y="31"/>
                      <a:pt x="300" y="56"/>
                      <a:pt x="299" y="63"/>
                    </a:cubicBezTo>
                    <a:cubicBezTo>
                      <a:pt x="297" y="63"/>
                      <a:pt x="296" y="63"/>
                      <a:pt x="295" y="62"/>
                    </a:cubicBezTo>
                    <a:cubicBezTo>
                      <a:pt x="297" y="53"/>
                      <a:pt x="297" y="29"/>
                      <a:pt x="296" y="15"/>
                    </a:cubicBezTo>
                    <a:cubicBezTo>
                      <a:pt x="296" y="12"/>
                      <a:pt x="293" y="9"/>
                      <a:pt x="290" y="9"/>
                    </a:cubicBezTo>
                    <a:cubicBezTo>
                      <a:pt x="287" y="9"/>
                      <a:pt x="284" y="12"/>
                      <a:pt x="284" y="16"/>
                    </a:cubicBezTo>
                    <a:cubicBezTo>
                      <a:pt x="285" y="40"/>
                      <a:pt x="284" y="58"/>
                      <a:pt x="283" y="61"/>
                    </a:cubicBezTo>
                    <a:cubicBezTo>
                      <a:pt x="283" y="61"/>
                      <a:pt x="283" y="61"/>
                      <a:pt x="283" y="61"/>
                    </a:cubicBezTo>
                    <a:cubicBezTo>
                      <a:pt x="283" y="61"/>
                      <a:pt x="282" y="61"/>
                      <a:pt x="282" y="61"/>
                    </a:cubicBezTo>
                    <a:cubicBezTo>
                      <a:pt x="283" y="51"/>
                      <a:pt x="283" y="28"/>
                      <a:pt x="280" y="15"/>
                    </a:cubicBezTo>
                    <a:cubicBezTo>
                      <a:pt x="279" y="12"/>
                      <a:pt x="275" y="10"/>
                      <a:pt x="272" y="11"/>
                    </a:cubicBezTo>
                    <a:cubicBezTo>
                      <a:pt x="269" y="12"/>
                      <a:pt x="267" y="15"/>
                      <a:pt x="268" y="18"/>
                    </a:cubicBezTo>
                    <a:cubicBezTo>
                      <a:pt x="271" y="29"/>
                      <a:pt x="271" y="49"/>
                      <a:pt x="270" y="60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67" y="53"/>
                      <a:pt x="267" y="42"/>
                      <a:pt x="266" y="31"/>
                    </a:cubicBezTo>
                    <a:cubicBezTo>
                      <a:pt x="266" y="17"/>
                      <a:pt x="266" y="17"/>
                      <a:pt x="266" y="17"/>
                    </a:cubicBezTo>
                    <a:cubicBezTo>
                      <a:pt x="266" y="14"/>
                      <a:pt x="263" y="11"/>
                      <a:pt x="259" y="12"/>
                    </a:cubicBezTo>
                    <a:cubicBezTo>
                      <a:pt x="258" y="12"/>
                      <a:pt x="256" y="12"/>
                      <a:pt x="255" y="14"/>
                    </a:cubicBezTo>
                    <a:cubicBezTo>
                      <a:pt x="254" y="15"/>
                      <a:pt x="254" y="16"/>
                      <a:pt x="254" y="18"/>
                    </a:cubicBezTo>
                    <a:cubicBezTo>
                      <a:pt x="254" y="31"/>
                      <a:pt x="254" y="31"/>
                      <a:pt x="254" y="31"/>
                    </a:cubicBezTo>
                    <a:cubicBezTo>
                      <a:pt x="255" y="42"/>
                      <a:pt x="255" y="53"/>
                      <a:pt x="258" y="63"/>
                    </a:cubicBezTo>
                    <a:cubicBezTo>
                      <a:pt x="257" y="63"/>
                      <a:pt x="256" y="63"/>
                      <a:pt x="255" y="63"/>
                    </a:cubicBezTo>
                    <a:cubicBezTo>
                      <a:pt x="255" y="57"/>
                      <a:pt x="252" y="31"/>
                      <a:pt x="252" y="24"/>
                    </a:cubicBezTo>
                    <a:cubicBezTo>
                      <a:pt x="252" y="23"/>
                      <a:pt x="252" y="21"/>
                      <a:pt x="251" y="20"/>
                    </a:cubicBezTo>
                    <a:cubicBezTo>
                      <a:pt x="249" y="19"/>
                      <a:pt x="248" y="18"/>
                      <a:pt x="246" y="18"/>
                    </a:cubicBezTo>
                    <a:cubicBezTo>
                      <a:pt x="243" y="18"/>
                      <a:pt x="240" y="20"/>
                      <a:pt x="240" y="24"/>
                    </a:cubicBezTo>
                    <a:cubicBezTo>
                      <a:pt x="240" y="33"/>
                      <a:pt x="243" y="65"/>
                      <a:pt x="243" y="66"/>
                    </a:cubicBezTo>
                    <a:cubicBezTo>
                      <a:pt x="243" y="66"/>
                      <a:pt x="244" y="66"/>
                      <a:pt x="244" y="66"/>
                    </a:cubicBezTo>
                    <a:cubicBezTo>
                      <a:pt x="242" y="67"/>
                      <a:pt x="241" y="68"/>
                      <a:pt x="240" y="68"/>
                    </a:cubicBezTo>
                    <a:cubicBezTo>
                      <a:pt x="239" y="66"/>
                      <a:pt x="238" y="58"/>
                      <a:pt x="238" y="31"/>
                    </a:cubicBezTo>
                    <a:cubicBezTo>
                      <a:pt x="238" y="28"/>
                      <a:pt x="238" y="28"/>
                      <a:pt x="238" y="28"/>
                    </a:cubicBezTo>
                    <a:cubicBezTo>
                      <a:pt x="238" y="27"/>
                      <a:pt x="237" y="25"/>
                      <a:pt x="236" y="24"/>
                    </a:cubicBezTo>
                    <a:cubicBezTo>
                      <a:pt x="235" y="23"/>
                      <a:pt x="234" y="22"/>
                      <a:pt x="232" y="22"/>
                    </a:cubicBezTo>
                    <a:cubicBezTo>
                      <a:pt x="230" y="22"/>
                      <a:pt x="229" y="23"/>
                      <a:pt x="228" y="24"/>
                    </a:cubicBezTo>
                    <a:cubicBezTo>
                      <a:pt x="227" y="25"/>
                      <a:pt x="226" y="27"/>
                      <a:pt x="226" y="28"/>
                    </a:cubicBezTo>
                    <a:cubicBezTo>
                      <a:pt x="226" y="31"/>
                      <a:pt x="226" y="31"/>
                      <a:pt x="226" y="31"/>
                    </a:cubicBezTo>
                    <a:cubicBezTo>
                      <a:pt x="226" y="53"/>
                      <a:pt x="226" y="68"/>
                      <a:pt x="229" y="74"/>
                    </a:cubicBezTo>
                    <a:cubicBezTo>
                      <a:pt x="228" y="75"/>
                      <a:pt x="227" y="76"/>
                      <a:pt x="225" y="77"/>
                    </a:cubicBezTo>
                    <a:cubicBezTo>
                      <a:pt x="224" y="66"/>
                      <a:pt x="222" y="51"/>
                      <a:pt x="223" y="45"/>
                    </a:cubicBezTo>
                    <a:cubicBezTo>
                      <a:pt x="223" y="42"/>
                      <a:pt x="221" y="39"/>
                      <a:pt x="218" y="38"/>
                    </a:cubicBezTo>
                    <a:cubicBezTo>
                      <a:pt x="216" y="38"/>
                      <a:pt x="215" y="39"/>
                      <a:pt x="213" y="40"/>
                    </a:cubicBezTo>
                    <a:cubicBezTo>
                      <a:pt x="212" y="41"/>
                      <a:pt x="211" y="42"/>
                      <a:pt x="211" y="44"/>
                    </a:cubicBezTo>
                    <a:cubicBezTo>
                      <a:pt x="209" y="55"/>
                      <a:pt x="214" y="83"/>
                      <a:pt x="214" y="84"/>
                    </a:cubicBezTo>
                    <a:cubicBezTo>
                      <a:pt x="215" y="86"/>
                      <a:pt x="215" y="87"/>
                      <a:pt x="216" y="87"/>
                    </a:cubicBezTo>
                    <a:cubicBezTo>
                      <a:pt x="211" y="95"/>
                      <a:pt x="207" y="104"/>
                      <a:pt x="204" y="116"/>
                    </a:cubicBezTo>
                    <a:cubicBezTo>
                      <a:pt x="204" y="115"/>
                      <a:pt x="204" y="115"/>
                      <a:pt x="204" y="114"/>
                    </a:cubicBezTo>
                    <a:cubicBezTo>
                      <a:pt x="204" y="114"/>
                      <a:pt x="204" y="113"/>
                      <a:pt x="204" y="112"/>
                    </a:cubicBezTo>
                    <a:cubicBezTo>
                      <a:pt x="206" y="102"/>
                      <a:pt x="205" y="67"/>
                      <a:pt x="205" y="58"/>
                    </a:cubicBezTo>
                    <a:cubicBezTo>
                      <a:pt x="204" y="55"/>
                      <a:pt x="202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5" y="53"/>
                      <a:pt x="192" y="55"/>
                      <a:pt x="193" y="59"/>
                    </a:cubicBezTo>
                    <a:cubicBezTo>
                      <a:pt x="193" y="65"/>
                      <a:pt x="193" y="84"/>
                      <a:pt x="193" y="97"/>
                    </a:cubicBezTo>
                    <a:cubicBezTo>
                      <a:pt x="193" y="96"/>
                      <a:pt x="192" y="95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3" y="83"/>
                      <a:pt x="192" y="66"/>
                      <a:pt x="192" y="53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2" y="42"/>
                      <a:pt x="192" y="42"/>
                      <a:pt x="192" y="42"/>
                    </a:cubicBezTo>
                    <a:cubicBezTo>
                      <a:pt x="192" y="40"/>
                      <a:pt x="191" y="39"/>
                      <a:pt x="190" y="38"/>
                    </a:cubicBezTo>
                    <a:cubicBezTo>
                      <a:pt x="189" y="37"/>
                      <a:pt x="188" y="36"/>
                      <a:pt x="186" y="36"/>
                    </a:cubicBezTo>
                    <a:cubicBezTo>
                      <a:pt x="183" y="36"/>
                      <a:pt x="180" y="39"/>
                      <a:pt x="180" y="42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62"/>
                      <a:pt x="180" y="74"/>
                      <a:pt x="180" y="83"/>
                    </a:cubicBezTo>
                    <a:cubicBezTo>
                      <a:pt x="179" y="82"/>
                      <a:pt x="177" y="81"/>
                      <a:pt x="176" y="80"/>
                    </a:cubicBezTo>
                    <a:cubicBezTo>
                      <a:pt x="176" y="80"/>
                      <a:pt x="176" y="80"/>
                      <a:pt x="176" y="7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8" y="57"/>
                      <a:pt x="180" y="37"/>
                      <a:pt x="177" y="26"/>
                    </a:cubicBezTo>
                    <a:cubicBezTo>
                      <a:pt x="177" y="25"/>
                      <a:pt x="176" y="23"/>
                      <a:pt x="175" y="23"/>
                    </a:cubicBezTo>
                    <a:cubicBezTo>
                      <a:pt x="173" y="22"/>
                      <a:pt x="172" y="22"/>
                      <a:pt x="170" y="22"/>
                    </a:cubicBezTo>
                    <a:cubicBezTo>
                      <a:pt x="169" y="22"/>
                      <a:pt x="167" y="23"/>
                      <a:pt x="166" y="25"/>
                    </a:cubicBezTo>
                    <a:cubicBezTo>
                      <a:pt x="166" y="26"/>
                      <a:pt x="166" y="27"/>
                      <a:pt x="166" y="28"/>
                    </a:cubicBezTo>
                    <a:cubicBezTo>
                      <a:pt x="166" y="28"/>
                      <a:pt x="166" y="29"/>
                      <a:pt x="166" y="29"/>
                    </a:cubicBezTo>
                    <a:cubicBezTo>
                      <a:pt x="166" y="32"/>
                      <a:pt x="167" y="36"/>
                      <a:pt x="167" y="41"/>
                    </a:cubicBezTo>
                    <a:cubicBezTo>
                      <a:pt x="167" y="50"/>
                      <a:pt x="166" y="61"/>
                      <a:pt x="165" y="68"/>
                    </a:cubicBezTo>
                    <a:cubicBezTo>
                      <a:pt x="165" y="72"/>
                      <a:pt x="165" y="72"/>
                      <a:pt x="165" y="72"/>
                    </a:cubicBezTo>
                    <a:cubicBezTo>
                      <a:pt x="163" y="72"/>
                      <a:pt x="162" y="71"/>
                      <a:pt x="160" y="70"/>
                    </a:cubicBezTo>
                    <a:cubicBezTo>
                      <a:pt x="161" y="66"/>
                      <a:pt x="162" y="57"/>
                      <a:pt x="164" y="26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164" y="22"/>
                      <a:pt x="164" y="21"/>
                      <a:pt x="163" y="19"/>
                    </a:cubicBezTo>
                    <a:cubicBezTo>
                      <a:pt x="162" y="18"/>
                      <a:pt x="160" y="17"/>
                      <a:pt x="159" y="17"/>
                    </a:cubicBezTo>
                    <a:cubicBezTo>
                      <a:pt x="155" y="17"/>
                      <a:pt x="153" y="20"/>
                      <a:pt x="152" y="23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0" y="54"/>
                      <a:pt x="149" y="63"/>
                      <a:pt x="149" y="66"/>
                    </a:cubicBezTo>
                    <a:cubicBezTo>
                      <a:pt x="148" y="66"/>
                      <a:pt x="147" y="65"/>
                      <a:pt x="146" y="65"/>
                    </a:cubicBezTo>
                    <a:cubicBezTo>
                      <a:pt x="148" y="55"/>
                      <a:pt x="147" y="32"/>
                      <a:pt x="147" y="19"/>
                    </a:cubicBezTo>
                    <a:cubicBezTo>
                      <a:pt x="147" y="17"/>
                      <a:pt x="146" y="16"/>
                      <a:pt x="145" y="14"/>
                    </a:cubicBezTo>
                    <a:cubicBezTo>
                      <a:pt x="144" y="13"/>
                      <a:pt x="142" y="13"/>
                      <a:pt x="141" y="13"/>
                    </a:cubicBezTo>
                    <a:cubicBezTo>
                      <a:pt x="137" y="13"/>
                      <a:pt x="135" y="16"/>
                      <a:pt x="135" y="19"/>
                    </a:cubicBezTo>
                    <a:cubicBezTo>
                      <a:pt x="136" y="42"/>
                      <a:pt x="135" y="59"/>
                      <a:pt x="134" y="63"/>
                    </a:cubicBezTo>
                    <a:cubicBezTo>
                      <a:pt x="133" y="63"/>
                      <a:pt x="132" y="63"/>
                      <a:pt x="131" y="63"/>
                    </a:cubicBezTo>
                    <a:cubicBezTo>
                      <a:pt x="133" y="40"/>
                      <a:pt x="132" y="24"/>
                      <a:pt x="130" y="15"/>
                    </a:cubicBezTo>
                    <a:cubicBezTo>
                      <a:pt x="129" y="12"/>
                      <a:pt x="126" y="10"/>
                      <a:pt x="123" y="11"/>
                    </a:cubicBezTo>
                    <a:cubicBezTo>
                      <a:pt x="121" y="12"/>
                      <a:pt x="120" y="13"/>
                      <a:pt x="119" y="14"/>
                    </a:cubicBezTo>
                    <a:cubicBezTo>
                      <a:pt x="118" y="15"/>
                      <a:pt x="118" y="16"/>
                      <a:pt x="118" y="17"/>
                    </a:cubicBezTo>
                    <a:cubicBezTo>
                      <a:pt x="118" y="17"/>
                      <a:pt x="118" y="18"/>
                      <a:pt x="118" y="19"/>
                    </a:cubicBezTo>
                    <a:cubicBezTo>
                      <a:pt x="119" y="23"/>
                      <a:pt x="120" y="29"/>
                      <a:pt x="120" y="39"/>
                    </a:cubicBezTo>
                    <a:cubicBezTo>
                      <a:pt x="120" y="45"/>
                      <a:pt x="120" y="53"/>
                      <a:pt x="119" y="62"/>
                    </a:cubicBezTo>
                    <a:cubicBezTo>
                      <a:pt x="118" y="54"/>
                      <a:pt x="117" y="45"/>
                      <a:pt x="117" y="35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6" y="18"/>
                      <a:pt x="113" y="16"/>
                      <a:pt x="110" y="16"/>
                    </a:cubicBezTo>
                    <a:cubicBezTo>
                      <a:pt x="108" y="16"/>
                      <a:pt x="107" y="17"/>
                      <a:pt x="106" y="18"/>
                    </a:cubicBezTo>
                    <a:cubicBezTo>
                      <a:pt x="105" y="19"/>
                      <a:pt x="104" y="21"/>
                      <a:pt x="104" y="23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46"/>
                      <a:pt x="106" y="57"/>
                      <a:pt x="108" y="66"/>
                    </a:cubicBezTo>
                    <a:cubicBezTo>
                      <a:pt x="107" y="66"/>
                      <a:pt x="105" y="66"/>
                      <a:pt x="104" y="67"/>
                    </a:cubicBezTo>
                    <a:cubicBezTo>
                      <a:pt x="102" y="43"/>
                      <a:pt x="101" y="30"/>
                      <a:pt x="101" y="26"/>
                    </a:cubicBezTo>
                    <a:cubicBezTo>
                      <a:pt x="101" y="24"/>
                      <a:pt x="101" y="22"/>
                      <a:pt x="100" y="21"/>
                    </a:cubicBezTo>
                    <a:cubicBezTo>
                      <a:pt x="99" y="20"/>
                      <a:pt x="97" y="19"/>
                      <a:pt x="96" y="19"/>
                    </a:cubicBezTo>
                    <a:cubicBezTo>
                      <a:pt x="94" y="19"/>
                      <a:pt x="93" y="19"/>
                      <a:pt x="91" y="20"/>
                    </a:cubicBezTo>
                    <a:cubicBezTo>
                      <a:pt x="90" y="21"/>
                      <a:pt x="89" y="23"/>
                      <a:pt x="89" y="24"/>
                    </a:cubicBezTo>
                    <a:cubicBezTo>
                      <a:pt x="89" y="32"/>
                      <a:pt x="91" y="59"/>
                      <a:pt x="93" y="71"/>
                    </a:cubicBezTo>
                    <a:cubicBezTo>
                      <a:pt x="92" y="71"/>
                      <a:pt x="91" y="71"/>
                      <a:pt x="91" y="72"/>
                    </a:cubicBezTo>
                    <a:cubicBezTo>
                      <a:pt x="89" y="65"/>
                      <a:pt x="87" y="38"/>
                      <a:pt x="87" y="28"/>
                    </a:cubicBezTo>
                    <a:cubicBezTo>
                      <a:pt x="87" y="25"/>
                      <a:pt x="85" y="22"/>
                      <a:pt x="81" y="22"/>
                    </a:cubicBezTo>
                    <a:cubicBezTo>
                      <a:pt x="78" y="22"/>
                      <a:pt x="75" y="25"/>
                      <a:pt x="75" y="28"/>
                    </a:cubicBezTo>
                    <a:cubicBezTo>
                      <a:pt x="75" y="32"/>
                      <a:pt x="76" y="68"/>
                      <a:pt x="80" y="77"/>
                    </a:cubicBezTo>
                    <a:cubicBezTo>
                      <a:pt x="79" y="78"/>
                      <a:pt x="78" y="79"/>
                      <a:pt x="76" y="80"/>
                    </a:cubicBezTo>
                    <a:cubicBezTo>
                      <a:pt x="74" y="65"/>
                      <a:pt x="71" y="43"/>
                      <a:pt x="72" y="36"/>
                    </a:cubicBezTo>
                    <a:cubicBezTo>
                      <a:pt x="73" y="33"/>
                      <a:pt x="71" y="30"/>
                      <a:pt x="67" y="29"/>
                    </a:cubicBezTo>
                    <a:cubicBezTo>
                      <a:pt x="66" y="29"/>
                      <a:pt x="64" y="30"/>
                      <a:pt x="63" y="31"/>
                    </a:cubicBezTo>
                    <a:cubicBezTo>
                      <a:pt x="62" y="32"/>
                      <a:pt x="61" y="33"/>
                      <a:pt x="60" y="35"/>
                    </a:cubicBezTo>
                    <a:cubicBezTo>
                      <a:pt x="59" y="46"/>
                      <a:pt x="65" y="83"/>
                      <a:pt x="65" y="87"/>
                    </a:cubicBezTo>
                    <a:cubicBezTo>
                      <a:pt x="65" y="87"/>
                      <a:pt x="66" y="88"/>
                      <a:pt x="66" y="88"/>
                    </a:cubicBezTo>
                    <a:cubicBezTo>
                      <a:pt x="65" y="89"/>
                      <a:pt x="64" y="90"/>
                      <a:pt x="63" y="91"/>
                    </a:cubicBezTo>
                    <a:cubicBezTo>
                      <a:pt x="61" y="81"/>
                      <a:pt x="59" y="65"/>
                      <a:pt x="59" y="54"/>
                    </a:cubicBezTo>
                    <a:cubicBezTo>
                      <a:pt x="59" y="51"/>
                      <a:pt x="56" y="48"/>
                      <a:pt x="53" y="48"/>
                    </a:cubicBezTo>
                    <a:cubicBezTo>
                      <a:pt x="50" y="48"/>
                      <a:pt x="47" y="51"/>
                      <a:pt x="47" y="54"/>
                    </a:cubicBezTo>
                    <a:cubicBezTo>
                      <a:pt x="47" y="70"/>
                      <a:pt x="52" y="96"/>
                      <a:pt x="53" y="102"/>
                    </a:cubicBezTo>
                    <a:cubicBezTo>
                      <a:pt x="53" y="102"/>
                      <a:pt x="53" y="103"/>
                      <a:pt x="53" y="103"/>
                    </a:cubicBezTo>
                    <a:cubicBezTo>
                      <a:pt x="52" y="105"/>
                      <a:pt x="51" y="107"/>
                      <a:pt x="49" y="109"/>
                    </a:cubicBezTo>
                    <a:cubicBezTo>
                      <a:pt x="47" y="104"/>
                      <a:pt x="45" y="99"/>
                      <a:pt x="42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87"/>
                      <a:pt x="44" y="66"/>
                      <a:pt x="41" y="49"/>
                    </a:cubicBezTo>
                    <a:cubicBezTo>
                      <a:pt x="41" y="47"/>
                      <a:pt x="40" y="46"/>
                      <a:pt x="39" y="45"/>
                    </a:cubicBezTo>
                    <a:cubicBezTo>
                      <a:pt x="38" y="44"/>
                      <a:pt x="36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1" y="44"/>
                      <a:pt x="29" y="47"/>
                      <a:pt x="30" y="51"/>
                    </a:cubicBezTo>
                    <a:cubicBezTo>
                      <a:pt x="31" y="61"/>
                      <a:pt x="31" y="73"/>
                      <a:pt x="31" y="82"/>
                    </a:cubicBezTo>
                    <a:cubicBezTo>
                      <a:pt x="30" y="81"/>
                      <a:pt x="29" y="81"/>
                      <a:pt x="29" y="80"/>
                    </a:cubicBezTo>
                    <a:cubicBezTo>
                      <a:pt x="29" y="73"/>
                      <a:pt x="27" y="39"/>
                      <a:pt x="26" y="29"/>
                    </a:cubicBezTo>
                    <a:cubicBezTo>
                      <a:pt x="26" y="25"/>
                      <a:pt x="23" y="23"/>
                      <a:pt x="19" y="24"/>
                    </a:cubicBezTo>
                    <a:cubicBezTo>
                      <a:pt x="18" y="24"/>
                      <a:pt x="16" y="25"/>
                      <a:pt x="15" y="26"/>
                    </a:cubicBezTo>
                    <a:cubicBezTo>
                      <a:pt x="14" y="27"/>
                      <a:pt x="14" y="29"/>
                      <a:pt x="14" y="30"/>
                    </a:cubicBezTo>
                    <a:cubicBezTo>
                      <a:pt x="15" y="39"/>
                      <a:pt x="16" y="61"/>
                      <a:pt x="17" y="72"/>
                    </a:cubicBezTo>
                    <a:cubicBezTo>
                      <a:pt x="15" y="71"/>
                      <a:pt x="14" y="70"/>
                      <a:pt x="13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2" y="69"/>
                      <a:pt x="11" y="63"/>
                      <a:pt x="14" y="19"/>
                    </a:cubicBezTo>
                    <a:cubicBezTo>
                      <a:pt x="14" y="16"/>
                      <a:pt x="11" y="13"/>
                      <a:pt x="8" y="13"/>
                    </a:cubicBezTo>
                    <a:cubicBezTo>
                      <a:pt x="5" y="13"/>
                      <a:pt x="2" y="15"/>
                      <a:pt x="2" y="19"/>
                    </a:cubicBezTo>
                    <a:cubicBezTo>
                      <a:pt x="0" y="44"/>
                      <a:pt x="0" y="58"/>
                      <a:pt x="0" y="65"/>
                    </a:cubicBezTo>
                    <a:cubicBezTo>
                      <a:pt x="0" y="66"/>
                      <a:pt x="2" y="71"/>
                      <a:pt x="1" y="71"/>
                    </a:cubicBezTo>
                  </a:path>
                </a:pathLst>
              </a:custGeom>
              <a:solidFill>
                <a:srgbClr val="000000"/>
              </a:solidFill>
              <a:ln w="47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3" name="Freeform 6">
                <a:extLst>
                  <a:ext uri="{FF2B5EF4-FFF2-40B4-BE49-F238E27FC236}">
                    <a16:creationId xmlns:a16="http://schemas.microsoft.com/office/drawing/2014/main" id="{310A931B-70AF-48C4-9647-810C71796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836"/>
                <a:ext cx="1523" cy="387"/>
              </a:xfrm>
              <a:custGeom>
                <a:avLst/>
                <a:gdLst>
                  <a:gd name="T0" fmla="*/ 9368 w 609"/>
                  <a:gd name="T1" fmla="*/ 1537 h 145"/>
                  <a:gd name="T2" fmla="*/ 9318 w 609"/>
                  <a:gd name="T3" fmla="*/ 149 h 145"/>
                  <a:gd name="T4" fmla="*/ 9181 w 609"/>
                  <a:gd name="T5" fmla="*/ 21 h 145"/>
                  <a:gd name="T6" fmla="*/ 9005 w 609"/>
                  <a:gd name="T7" fmla="*/ 819 h 145"/>
                  <a:gd name="T8" fmla="*/ 8838 w 609"/>
                  <a:gd name="T9" fmla="*/ 149 h 145"/>
                  <a:gd name="T10" fmla="*/ 8755 w 609"/>
                  <a:gd name="T11" fmla="*/ 1174 h 145"/>
                  <a:gd name="T12" fmla="*/ 8600 w 609"/>
                  <a:gd name="T13" fmla="*/ 171 h 145"/>
                  <a:gd name="T14" fmla="*/ 8505 w 609"/>
                  <a:gd name="T15" fmla="*/ 1233 h 145"/>
                  <a:gd name="T16" fmla="*/ 8318 w 609"/>
                  <a:gd name="T17" fmla="*/ 1332 h 145"/>
                  <a:gd name="T18" fmla="*/ 8225 w 609"/>
                  <a:gd name="T19" fmla="*/ 456 h 145"/>
                  <a:gd name="T20" fmla="*/ 8088 w 609"/>
                  <a:gd name="T21" fmla="*/ 1468 h 145"/>
                  <a:gd name="T22" fmla="*/ 7880 w 609"/>
                  <a:gd name="T23" fmla="*/ 742 h 145"/>
                  <a:gd name="T24" fmla="*/ 7755 w 609"/>
                  <a:gd name="T25" fmla="*/ 833 h 145"/>
                  <a:gd name="T26" fmla="*/ 7567 w 609"/>
                  <a:gd name="T27" fmla="*/ 1732 h 145"/>
                  <a:gd name="T28" fmla="*/ 7442 w 609"/>
                  <a:gd name="T29" fmla="*/ 763 h 145"/>
                  <a:gd name="T30" fmla="*/ 7335 w 609"/>
                  <a:gd name="T31" fmla="*/ 398 h 145"/>
                  <a:gd name="T32" fmla="*/ 7210 w 609"/>
                  <a:gd name="T33" fmla="*/ 819 h 145"/>
                  <a:gd name="T34" fmla="*/ 7130 w 609"/>
                  <a:gd name="T35" fmla="*/ 363 h 145"/>
                  <a:gd name="T36" fmla="*/ 6867 w 609"/>
                  <a:gd name="T37" fmla="*/ 1217 h 145"/>
                  <a:gd name="T38" fmla="*/ 6692 w 609"/>
                  <a:gd name="T39" fmla="*/ 342 h 145"/>
                  <a:gd name="T40" fmla="*/ 6430 w 609"/>
                  <a:gd name="T41" fmla="*/ 264 h 145"/>
                  <a:gd name="T42" fmla="*/ 6442 w 609"/>
                  <a:gd name="T43" fmla="*/ 1161 h 145"/>
                  <a:gd name="T44" fmla="*/ 6242 w 609"/>
                  <a:gd name="T45" fmla="*/ 286 h 145"/>
                  <a:gd name="T46" fmla="*/ 6180 w 609"/>
                  <a:gd name="T47" fmla="*/ 491 h 145"/>
                  <a:gd name="T48" fmla="*/ 6054 w 609"/>
                  <a:gd name="T49" fmla="*/ 1254 h 145"/>
                  <a:gd name="T50" fmla="*/ 5817 w 609"/>
                  <a:gd name="T51" fmla="*/ 1409 h 145"/>
                  <a:gd name="T52" fmla="*/ 5554 w 609"/>
                  <a:gd name="T53" fmla="*/ 705 h 145"/>
                  <a:gd name="T54" fmla="*/ 5429 w 609"/>
                  <a:gd name="T55" fmla="*/ 1938 h 145"/>
                  <a:gd name="T56" fmla="*/ 5347 w 609"/>
                  <a:gd name="T57" fmla="*/ 721 h 145"/>
                  <a:gd name="T58" fmla="*/ 5129 w 609"/>
                  <a:gd name="T59" fmla="*/ 456 h 145"/>
                  <a:gd name="T60" fmla="*/ 4959 w 609"/>
                  <a:gd name="T61" fmla="*/ 512 h 145"/>
                  <a:gd name="T62" fmla="*/ 4909 w 609"/>
                  <a:gd name="T63" fmla="*/ 286 h 145"/>
                  <a:gd name="T64" fmla="*/ 4679 w 609"/>
                  <a:gd name="T65" fmla="*/ 1196 h 145"/>
                  <a:gd name="T66" fmla="*/ 4429 w 609"/>
                  <a:gd name="T67" fmla="*/ 1161 h 145"/>
                  <a:gd name="T68" fmla="*/ 4191 w 609"/>
                  <a:gd name="T69" fmla="*/ 342 h 145"/>
                  <a:gd name="T70" fmla="*/ 4159 w 609"/>
                  <a:gd name="T71" fmla="*/ 320 h 145"/>
                  <a:gd name="T72" fmla="*/ 4034 w 609"/>
                  <a:gd name="T73" fmla="*/ 1196 h 145"/>
                  <a:gd name="T74" fmla="*/ 3751 w 609"/>
                  <a:gd name="T75" fmla="*/ 456 h 145"/>
                  <a:gd name="T76" fmla="*/ 3721 w 609"/>
                  <a:gd name="T77" fmla="*/ 534 h 145"/>
                  <a:gd name="T78" fmla="*/ 3534 w 609"/>
                  <a:gd name="T79" fmla="*/ 593 h 145"/>
                  <a:gd name="T80" fmla="*/ 3334 w 609"/>
                  <a:gd name="T81" fmla="*/ 763 h 145"/>
                  <a:gd name="T82" fmla="*/ 3189 w 609"/>
                  <a:gd name="T83" fmla="*/ 2165 h 145"/>
                  <a:gd name="T84" fmla="*/ 3021 w 609"/>
                  <a:gd name="T85" fmla="*/ 1118 h 145"/>
                  <a:gd name="T86" fmla="*/ 3001 w 609"/>
                  <a:gd name="T87" fmla="*/ 913 h 145"/>
                  <a:gd name="T88" fmla="*/ 2813 w 609"/>
                  <a:gd name="T89" fmla="*/ 913 h 145"/>
                  <a:gd name="T90" fmla="*/ 2771 w 609"/>
                  <a:gd name="T91" fmla="*/ 1310 h 145"/>
                  <a:gd name="T92" fmla="*/ 2596 w 609"/>
                  <a:gd name="T93" fmla="*/ 534 h 145"/>
                  <a:gd name="T94" fmla="*/ 2501 w 609"/>
                  <a:gd name="T95" fmla="*/ 1332 h 145"/>
                  <a:gd name="T96" fmla="*/ 2376 w 609"/>
                  <a:gd name="T97" fmla="*/ 435 h 145"/>
                  <a:gd name="T98" fmla="*/ 2271 w 609"/>
                  <a:gd name="T99" fmla="*/ 264 h 145"/>
                  <a:gd name="T100" fmla="*/ 2033 w 609"/>
                  <a:gd name="T101" fmla="*/ 286 h 145"/>
                  <a:gd name="T102" fmla="*/ 1876 w 609"/>
                  <a:gd name="T103" fmla="*/ 742 h 145"/>
                  <a:gd name="T104" fmla="*/ 1658 w 609"/>
                  <a:gd name="T105" fmla="*/ 342 h 145"/>
                  <a:gd name="T106" fmla="*/ 1583 w 609"/>
                  <a:gd name="T107" fmla="*/ 491 h 145"/>
                  <a:gd name="T108" fmla="*/ 1458 w 609"/>
                  <a:gd name="T109" fmla="*/ 1345 h 145"/>
                  <a:gd name="T110" fmla="*/ 1250 w 609"/>
                  <a:gd name="T111" fmla="*/ 1468 h 145"/>
                  <a:gd name="T112" fmla="*/ 938 w 609"/>
                  <a:gd name="T113" fmla="*/ 662 h 145"/>
                  <a:gd name="T114" fmla="*/ 833 w 609"/>
                  <a:gd name="T115" fmla="*/ 913 h 145"/>
                  <a:gd name="T116" fmla="*/ 658 w 609"/>
                  <a:gd name="T117" fmla="*/ 1810 h 145"/>
                  <a:gd name="T118" fmla="*/ 550 w 609"/>
                  <a:gd name="T119" fmla="*/ 833 h 145"/>
                  <a:gd name="T120" fmla="*/ 300 w 609"/>
                  <a:gd name="T121" fmla="*/ 456 h 145"/>
                  <a:gd name="T122" fmla="*/ 208 w 609"/>
                  <a:gd name="T123" fmla="*/ 1310 h 145"/>
                  <a:gd name="T124" fmla="*/ 20 w 609"/>
                  <a:gd name="T125" fmla="*/ 1345 h 1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09" h="145">
                    <a:moveTo>
                      <a:pt x="1" y="71"/>
                    </a:moveTo>
                    <a:cubicBezTo>
                      <a:pt x="1" y="72"/>
                      <a:pt x="2" y="71"/>
                      <a:pt x="2" y="71"/>
                    </a:cubicBezTo>
                    <a:cubicBezTo>
                      <a:pt x="32" y="137"/>
                      <a:pt x="32" y="137"/>
                      <a:pt x="32" y="137"/>
                    </a:cubicBezTo>
                    <a:cubicBezTo>
                      <a:pt x="574" y="145"/>
                      <a:pt x="574" y="145"/>
                      <a:pt x="574" y="145"/>
                    </a:cubicBezTo>
                    <a:cubicBezTo>
                      <a:pt x="599" y="81"/>
                      <a:pt x="599" y="81"/>
                      <a:pt x="599" y="81"/>
                    </a:cubicBezTo>
                    <a:cubicBezTo>
                      <a:pt x="605" y="72"/>
                      <a:pt x="608" y="70"/>
                      <a:pt x="608" y="67"/>
                    </a:cubicBezTo>
                    <a:cubicBezTo>
                      <a:pt x="608" y="66"/>
                      <a:pt x="608" y="65"/>
                      <a:pt x="608" y="65"/>
                    </a:cubicBezTo>
                    <a:cubicBezTo>
                      <a:pt x="609" y="51"/>
                      <a:pt x="609" y="12"/>
                      <a:pt x="608" y="5"/>
                    </a:cubicBezTo>
                    <a:cubicBezTo>
                      <a:pt x="607" y="2"/>
                      <a:pt x="604" y="0"/>
                      <a:pt x="601" y="1"/>
                    </a:cubicBezTo>
                    <a:cubicBezTo>
                      <a:pt x="597" y="1"/>
                      <a:pt x="595" y="5"/>
                      <a:pt x="596" y="8"/>
                    </a:cubicBezTo>
                    <a:cubicBezTo>
                      <a:pt x="597" y="13"/>
                      <a:pt x="597" y="50"/>
                      <a:pt x="596" y="63"/>
                    </a:cubicBezTo>
                    <a:cubicBezTo>
                      <a:pt x="595" y="62"/>
                      <a:pt x="593" y="62"/>
                      <a:pt x="592" y="62"/>
                    </a:cubicBezTo>
                    <a:cubicBezTo>
                      <a:pt x="592" y="56"/>
                      <a:pt x="593" y="44"/>
                      <a:pt x="593" y="18"/>
                    </a:cubicBezTo>
                    <a:cubicBezTo>
                      <a:pt x="593" y="7"/>
                      <a:pt x="593" y="7"/>
                      <a:pt x="593" y="7"/>
                    </a:cubicBezTo>
                    <a:cubicBezTo>
                      <a:pt x="593" y="4"/>
                      <a:pt x="591" y="1"/>
                      <a:pt x="587" y="1"/>
                    </a:cubicBezTo>
                    <a:cubicBezTo>
                      <a:pt x="584" y="1"/>
                      <a:pt x="581" y="3"/>
                      <a:pt x="581" y="6"/>
                    </a:cubicBezTo>
                    <a:cubicBezTo>
                      <a:pt x="581" y="17"/>
                      <a:pt x="581" y="17"/>
                      <a:pt x="581" y="17"/>
                    </a:cubicBezTo>
                    <a:cubicBezTo>
                      <a:pt x="581" y="27"/>
                      <a:pt x="581" y="55"/>
                      <a:pt x="580" y="61"/>
                    </a:cubicBezTo>
                    <a:cubicBezTo>
                      <a:pt x="579" y="61"/>
                      <a:pt x="577" y="61"/>
                      <a:pt x="576" y="61"/>
                    </a:cubicBezTo>
                    <a:cubicBezTo>
                      <a:pt x="576" y="57"/>
                      <a:pt x="576" y="51"/>
                      <a:pt x="576" y="43"/>
                    </a:cubicBezTo>
                    <a:cubicBezTo>
                      <a:pt x="576" y="31"/>
                      <a:pt x="576" y="16"/>
                      <a:pt x="577" y="10"/>
                    </a:cubicBezTo>
                    <a:cubicBezTo>
                      <a:pt x="577" y="9"/>
                      <a:pt x="577" y="7"/>
                      <a:pt x="576" y="6"/>
                    </a:cubicBezTo>
                    <a:cubicBezTo>
                      <a:pt x="575" y="5"/>
                      <a:pt x="574" y="4"/>
                      <a:pt x="573" y="3"/>
                    </a:cubicBezTo>
                    <a:cubicBezTo>
                      <a:pt x="571" y="3"/>
                      <a:pt x="569" y="3"/>
                      <a:pt x="568" y="4"/>
                    </a:cubicBezTo>
                    <a:cubicBezTo>
                      <a:pt x="567" y="5"/>
                      <a:pt x="566" y="6"/>
                      <a:pt x="565" y="8"/>
                    </a:cubicBezTo>
                    <a:cubicBezTo>
                      <a:pt x="564" y="13"/>
                      <a:pt x="564" y="22"/>
                      <a:pt x="564" y="32"/>
                    </a:cubicBezTo>
                    <a:cubicBezTo>
                      <a:pt x="564" y="36"/>
                      <a:pt x="564" y="40"/>
                      <a:pt x="564" y="43"/>
                    </a:cubicBezTo>
                    <a:cubicBezTo>
                      <a:pt x="564" y="46"/>
                      <a:pt x="564" y="50"/>
                      <a:pt x="564" y="53"/>
                    </a:cubicBezTo>
                    <a:cubicBezTo>
                      <a:pt x="564" y="56"/>
                      <a:pt x="564" y="59"/>
                      <a:pt x="564" y="61"/>
                    </a:cubicBezTo>
                    <a:cubicBezTo>
                      <a:pt x="563" y="61"/>
                      <a:pt x="561" y="61"/>
                      <a:pt x="560" y="62"/>
                    </a:cubicBezTo>
                    <a:cubicBezTo>
                      <a:pt x="560" y="56"/>
                      <a:pt x="560" y="46"/>
                      <a:pt x="560" y="29"/>
                    </a:cubicBezTo>
                    <a:cubicBezTo>
                      <a:pt x="560" y="14"/>
                      <a:pt x="560" y="14"/>
                      <a:pt x="560" y="14"/>
                    </a:cubicBezTo>
                    <a:cubicBezTo>
                      <a:pt x="560" y="12"/>
                      <a:pt x="559" y="10"/>
                      <a:pt x="558" y="9"/>
                    </a:cubicBezTo>
                    <a:cubicBezTo>
                      <a:pt x="557" y="8"/>
                      <a:pt x="556" y="7"/>
                      <a:pt x="554" y="7"/>
                    </a:cubicBezTo>
                    <a:cubicBezTo>
                      <a:pt x="553" y="7"/>
                      <a:pt x="551" y="8"/>
                      <a:pt x="550" y="9"/>
                    </a:cubicBezTo>
                    <a:cubicBezTo>
                      <a:pt x="549" y="10"/>
                      <a:pt x="548" y="12"/>
                      <a:pt x="548" y="13"/>
                    </a:cubicBezTo>
                    <a:cubicBezTo>
                      <a:pt x="548" y="29"/>
                      <a:pt x="548" y="29"/>
                      <a:pt x="548" y="29"/>
                    </a:cubicBezTo>
                    <a:cubicBezTo>
                      <a:pt x="548" y="39"/>
                      <a:pt x="548" y="61"/>
                      <a:pt x="547" y="64"/>
                    </a:cubicBezTo>
                    <a:cubicBezTo>
                      <a:pt x="547" y="64"/>
                      <a:pt x="547" y="64"/>
                      <a:pt x="547" y="64"/>
                    </a:cubicBezTo>
                    <a:cubicBezTo>
                      <a:pt x="546" y="64"/>
                      <a:pt x="545" y="65"/>
                      <a:pt x="544" y="65"/>
                    </a:cubicBezTo>
                    <a:cubicBezTo>
                      <a:pt x="543" y="45"/>
                      <a:pt x="542" y="24"/>
                      <a:pt x="543" y="21"/>
                    </a:cubicBezTo>
                    <a:cubicBezTo>
                      <a:pt x="543" y="18"/>
                      <a:pt x="541" y="15"/>
                      <a:pt x="538" y="14"/>
                    </a:cubicBezTo>
                    <a:cubicBezTo>
                      <a:pt x="535" y="13"/>
                      <a:pt x="532" y="15"/>
                      <a:pt x="531" y="18"/>
                    </a:cubicBezTo>
                    <a:cubicBezTo>
                      <a:pt x="531" y="20"/>
                      <a:pt x="530" y="25"/>
                      <a:pt x="530" y="30"/>
                    </a:cubicBezTo>
                    <a:cubicBezTo>
                      <a:pt x="530" y="44"/>
                      <a:pt x="532" y="65"/>
                      <a:pt x="532" y="70"/>
                    </a:cubicBezTo>
                    <a:cubicBezTo>
                      <a:pt x="532" y="70"/>
                      <a:pt x="532" y="70"/>
                      <a:pt x="532" y="70"/>
                    </a:cubicBezTo>
                    <a:cubicBezTo>
                      <a:pt x="531" y="71"/>
                      <a:pt x="530" y="71"/>
                      <a:pt x="529" y="72"/>
                    </a:cubicBezTo>
                    <a:cubicBezTo>
                      <a:pt x="529" y="65"/>
                      <a:pt x="529" y="56"/>
                      <a:pt x="528" y="47"/>
                    </a:cubicBezTo>
                    <a:cubicBezTo>
                      <a:pt x="527" y="28"/>
                      <a:pt x="527" y="28"/>
                      <a:pt x="527" y="28"/>
                    </a:cubicBezTo>
                    <a:cubicBezTo>
                      <a:pt x="527" y="27"/>
                      <a:pt x="527" y="25"/>
                      <a:pt x="526" y="24"/>
                    </a:cubicBezTo>
                    <a:cubicBezTo>
                      <a:pt x="524" y="23"/>
                      <a:pt x="523" y="22"/>
                      <a:pt x="521" y="22"/>
                    </a:cubicBezTo>
                    <a:cubicBezTo>
                      <a:pt x="520" y="22"/>
                      <a:pt x="518" y="23"/>
                      <a:pt x="517" y="24"/>
                    </a:cubicBezTo>
                    <a:cubicBezTo>
                      <a:pt x="516" y="25"/>
                      <a:pt x="515" y="27"/>
                      <a:pt x="515" y="28"/>
                    </a:cubicBezTo>
                    <a:cubicBezTo>
                      <a:pt x="516" y="48"/>
                      <a:pt x="516" y="48"/>
                      <a:pt x="516" y="48"/>
                    </a:cubicBezTo>
                    <a:cubicBezTo>
                      <a:pt x="517" y="58"/>
                      <a:pt x="517" y="73"/>
                      <a:pt x="517" y="77"/>
                    </a:cubicBezTo>
                    <a:cubicBezTo>
                      <a:pt x="516" y="71"/>
                      <a:pt x="516" y="62"/>
                      <a:pt x="515" y="52"/>
                    </a:cubicBezTo>
                    <a:cubicBezTo>
                      <a:pt x="515" y="43"/>
                      <a:pt x="515" y="43"/>
                      <a:pt x="515" y="43"/>
                    </a:cubicBezTo>
                    <a:cubicBezTo>
                      <a:pt x="515" y="41"/>
                      <a:pt x="514" y="40"/>
                      <a:pt x="513" y="39"/>
                    </a:cubicBezTo>
                    <a:cubicBezTo>
                      <a:pt x="511" y="38"/>
                      <a:pt x="510" y="37"/>
                      <a:pt x="508" y="37"/>
                    </a:cubicBezTo>
                    <a:cubicBezTo>
                      <a:pt x="507" y="37"/>
                      <a:pt x="505" y="38"/>
                      <a:pt x="504" y="39"/>
                    </a:cubicBezTo>
                    <a:cubicBezTo>
                      <a:pt x="503" y="41"/>
                      <a:pt x="503" y="42"/>
                      <a:pt x="503" y="44"/>
                    </a:cubicBezTo>
                    <a:cubicBezTo>
                      <a:pt x="503" y="52"/>
                      <a:pt x="503" y="52"/>
                      <a:pt x="503" y="52"/>
                    </a:cubicBezTo>
                    <a:cubicBezTo>
                      <a:pt x="503" y="51"/>
                      <a:pt x="503" y="50"/>
                      <a:pt x="503" y="49"/>
                    </a:cubicBezTo>
                    <a:cubicBezTo>
                      <a:pt x="502" y="47"/>
                      <a:pt x="501" y="46"/>
                      <a:pt x="500" y="45"/>
                    </a:cubicBezTo>
                    <a:cubicBezTo>
                      <a:pt x="499" y="44"/>
                      <a:pt x="497" y="44"/>
                      <a:pt x="496" y="44"/>
                    </a:cubicBezTo>
                    <a:cubicBezTo>
                      <a:pt x="492" y="45"/>
                      <a:pt x="490" y="48"/>
                      <a:pt x="491" y="51"/>
                    </a:cubicBezTo>
                    <a:cubicBezTo>
                      <a:pt x="492" y="58"/>
                      <a:pt x="492" y="76"/>
                      <a:pt x="492" y="90"/>
                    </a:cubicBezTo>
                    <a:cubicBezTo>
                      <a:pt x="491" y="107"/>
                      <a:pt x="491" y="107"/>
                      <a:pt x="491" y="107"/>
                    </a:cubicBezTo>
                    <a:cubicBezTo>
                      <a:pt x="489" y="102"/>
                      <a:pt x="487" y="97"/>
                      <a:pt x="483" y="93"/>
                    </a:cubicBezTo>
                    <a:cubicBezTo>
                      <a:pt x="484" y="92"/>
                      <a:pt x="484" y="91"/>
                      <a:pt x="484" y="91"/>
                    </a:cubicBezTo>
                    <a:cubicBezTo>
                      <a:pt x="485" y="85"/>
                      <a:pt x="485" y="85"/>
                      <a:pt x="485" y="85"/>
                    </a:cubicBezTo>
                    <a:cubicBezTo>
                      <a:pt x="488" y="70"/>
                      <a:pt x="491" y="49"/>
                      <a:pt x="488" y="37"/>
                    </a:cubicBezTo>
                    <a:cubicBezTo>
                      <a:pt x="487" y="34"/>
                      <a:pt x="484" y="32"/>
                      <a:pt x="481" y="33"/>
                    </a:cubicBezTo>
                    <a:cubicBezTo>
                      <a:pt x="478" y="34"/>
                      <a:pt x="476" y="36"/>
                      <a:pt x="476" y="39"/>
                    </a:cubicBezTo>
                    <a:cubicBezTo>
                      <a:pt x="476" y="39"/>
                      <a:pt x="476" y="40"/>
                      <a:pt x="476" y="40"/>
                    </a:cubicBezTo>
                    <a:cubicBezTo>
                      <a:pt x="477" y="42"/>
                      <a:pt x="477" y="45"/>
                      <a:pt x="477" y="49"/>
                    </a:cubicBezTo>
                    <a:cubicBezTo>
                      <a:pt x="477" y="59"/>
                      <a:pt x="475" y="72"/>
                      <a:pt x="473" y="82"/>
                    </a:cubicBezTo>
                    <a:cubicBezTo>
                      <a:pt x="472" y="81"/>
                      <a:pt x="470" y="80"/>
                      <a:pt x="469" y="79"/>
                    </a:cubicBezTo>
                    <a:cubicBezTo>
                      <a:pt x="472" y="71"/>
                      <a:pt x="476" y="40"/>
                      <a:pt x="472" y="25"/>
                    </a:cubicBezTo>
                    <a:cubicBezTo>
                      <a:pt x="471" y="23"/>
                      <a:pt x="470" y="22"/>
                      <a:pt x="469" y="21"/>
                    </a:cubicBezTo>
                    <a:cubicBezTo>
                      <a:pt x="468" y="20"/>
                      <a:pt x="466" y="20"/>
                      <a:pt x="464" y="21"/>
                    </a:cubicBezTo>
                    <a:cubicBezTo>
                      <a:pt x="463" y="21"/>
                      <a:pt x="462" y="22"/>
                      <a:pt x="461" y="23"/>
                    </a:cubicBezTo>
                    <a:cubicBezTo>
                      <a:pt x="460" y="24"/>
                      <a:pt x="460" y="25"/>
                      <a:pt x="460" y="26"/>
                    </a:cubicBezTo>
                    <a:cubicBezTo>
                      <a:pt x="460" y="27"/>
                      <a:pt x="460" y="27"/>
                      <a:pt x="460" y="28"/>
                    </a:cubicBezTo>
                    <a:cubicBezTo>
                      <a:pt x="461" y="32"/>
                      <a:pt x="461" y="37"/>
                      <a:pt x="461" y="43"/>
                    </a:cubicBezTo>
                    <a:cubicBezTo>
                      <a:pt x="461" y="54"/>
                      <a:pt x="460" y="66"/>
                      <a:pt x="458" y="72"/>
                    </a:cubicBezTo>
                    <a:cubicBezTo>
                      <a:pt x="457" y="71"/>
                      <a:pt x="455" y="70"/>
                      <a:pt x="453" y="70"/>
                    </a:cubicBezTo>
                    <a:cubicBezTo>
                      <a:pt x="454" y="65"/>
                      <a:pt x="455" y="55"/>
                      <a:pt x="457" y="26"/>
                    </a:cubicBezTo>
                    <a:cubicBezTo>
                      <a:pt x="457" y="24"/>
                      <a:pt x="457" y="24"/>
                      <a:pt x="457" y="24"/>
                    </a:cubicBezTo>
                    <a:cubicBezTo>
                      <a:pt x="457" y="22"/>
                      <a:pt x="457" y="21"/>
                      <a:pt x="456" y="19"/>
                    </a:cubicBezTo>
                    <a:cubicBezTo>
                      <a:pt x="455" y="18"/>
                      <a:pt x="453" y="17"/>
                      <a:pt x="452" y="17"/>
                    </a:cubicBezTo>
                    <a:cubicBezTo>
                      <a:pt x="448" y="17"/>
                      <a:pt x="446" y="20"/>
                      <a:pt x="445" y="23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3" y="51"/>
                      <a:pt x="442" y="61"/>
                      <a:pt x="442" y="65"/>
                    </a:cubicBezTo>
                    <a:cubicBezTo>
                      <a:pt x="441" y="65"/>
                      <a:pt x="440" y="65"/>
                      <a:pt x="439" y="64"/>
                    </a:cubicBezTo>
                    <a:cubicBezTo>
                      <a:pt x="441" y="57"/>
                      <a:pt x="441" y="41"/>
                      <a:pt x="440" y="18"/>
                    </a:cubicBezTo>
                    <a:cubicBezTo>
                      <a:pt x="440" y="16"/>
                      <a:pt x="439" y="15"/>
                      <a:pt x="438" y="14"/>
                    </a:cubicBezTo>
                    <a:cubicBezTo>
                      <a:pt x="437" y="13"/>
                      <a:pt x="435" y="12"/>
                      <a:pt x="433" y="12"/>
                    </a:cubicBezTo>
                    <a:cubicBezTo>
                      <a:pt x="432" y="12"/>
                      <a:pt x="430" y="13"/>
                      <a:pt x="429" y="14"/>
                    </a:cubicBezTo>
                    <a:cubicBezTo>
                      <a:pt x="428" y="15"/>
                      <a:pt x="428" y="17"/>
                      <a:pt x="428" y="18"/>
                    </a:cubicBezTo>
                    <a:cubicBezTo>
                      <a:pt x="429" y="44"/>
                      <a:pt x="428" y="58"/>
                      <a:pt x="427" y="62"/>
                    </a:cubicBezTo>
                    <a:cubicBezTo>
                      <a:pt x="426" y="62"/>
                      <a:pt x="425" y="62"/>
                      <a:pt x="424" y="62"/>
                    </a:cubicBezTo>
                    <a:cubicBezTo>
                      <a:pt x="425" y="49"/>
                      <a:pt x="425" y="27"/>
                      <a:pt x="422" y="15"/>
                    </a:cubicBezTo>
                    <a:cubicBezTo>
                      <a:pt x="421" y="12"/>
                      <a:pt x="418" y="10"/>
                      <a:pt x="415" y="11"/>
                    </a:cubicBezTo>
                    <a:cubicBezTo>
                      <a:pt x="413" y="11"/>
                      <a:pt x="412" y="12"/>
                      <a:pt x="411" y="14"/>
                    </a:cubicBezTo>
                    <a:cubicBezTo>
                      <a:pt x="410" y="15"/>
                      <a:pt x="410" y="16"/>
                      <a:pt x="410" y="17"/>
                    </a:cubicBezTo>
                    <a:cubicBezTo>
                      <a:pt x="410" y="17"/>
                      <a:pt x="410" y="18"/>
                      <a:pt x="410" y="18"/>
                    </a:cubicBezTo>
                    <a:cubicBezTo>
                      <a:pt x="412" y="25"/>
                      <a:pt x="413" y="36"/>
                      <a:pt x="413" y="47"/>
                    </a:cubicBezTo>
                    <a:cubicBezTo>
                      <a:pt x="413" y="52"/>
                      <a:pt x="413" y="57"/>
                      <a:pt x="412" y="61"/>
                    </a:cubicBezTo>
                    <a:cubicBezTo>
                      <a:pt x="412" y="61"/>
                      <a:pt x="412" y="61"/>
                      <a:pt x="412" y="61"/>
                    </a:cubicBezTo>
                    <a:cubicBezTo>
                      <a:pt x="410" y="53"/>
                      <a:pt x="410" y="44"/>
                      <a:pt x="410" y="34"/>
                    </a:cubicBezTo>
                    <a:cubicBezTo>
                      <a:pt x="409" y="19"/>
                      <a:pt x="409" y="19"/>
                      <a:pt x="409" y="19"/>
                    </a:cubicBezTo>
                    <a:cubicBezTo>
                      <a:pt x="409" y="17"/>
                      <a:pt x="408" y="16"/>
                      <a:pt x="407" y="15"/>
                    </a:cubicBezTo>
                    <a:cubicBezTo>
                      <a:pt x="406" y="14"/>
                      <a:pt x="405" y="13"/>
                      <a:pt x="403" y="13"/>
                    </a:cubicBezTo>
                    <a:cubicBezTo>
                      <a:pt x="401" y="13"/>
                      <a:pt x="400" y="14"/>
                      <a:pt x="399" y="15"/>
                    </a:cubicBezTo>
                    <a:cubicBezTo>
                      <a:pt x="398" y="16"/>
                      <a:pt x="397" y="18"/>
                      <a:pt x="397" y="19"/>
                    </a:cubicBezTo>
                    <a:cubicBezTo>
                      <a:pt x="397" y="19"/>
                      <a:pt x="398" y="34"/>
                      <a:pt x="398" y="34"/>
                    </a:cubicBezTo>
                    <a:cubicBezTo>
                      <a:pt x="398" y="44"/>
                      <a:pt x="398" y="54"/>
                      <a:pt x="400" y="62"/>
                    </a:cubicBezTo>
                    <a:cubicBezTo>
                      <a:pt x="399" y="62"/>
                      <a:pt x="399" y="63"/>
                      <a:pt x="398" y="63"/>
                    </a:cubicBezTo>
                    <a:cubicBezTo>
                      <a:pt x="397" y="52"/>
                      <a:pt x="394" y="32"/>
                      <a:pt x="395" y="26"/>
                    </a:cubicBezTo>
                    <a:cubicBezTo>
                      <a:pt x="395" y="24"/>
                      <a:pt x="394" y="23"/>
                      <a:pt x="393" y="22"/>
                    </a:cubicBezTo>
                    <a:cubicBezTo>
                      <a:pt x="392" y="20"/>
                      <a:pt x="390" y="20"/>
                      <a:pt x="389" y="20"/>
                    </a:cubicBezTo>
                    <a:cubicBezTo>
                      <a:pt x="387" y="20"/>
                      <a:pt x="386" y="20"/>
                      <a:pt x="384" y="21"/>
                    </a:cubicBezTo>
                    <a:cubicBezTo>
                      <a:pt x="383" y="22"/>
                      <a:pt x="383" y="24"/>
                      <a:pt x="383" y="25"/>
                    </a:cubicBezTo>
                    <a:cubicBezTo>
                      <a:pt x="382" y="33"/>
                      <a:pt x="386" y="59"/>
                      <a:pt x="387" y="66"/>
                    </a:cubicBezTo>
                    <a:cubicBezTo>
                      <a:pt x="385" y="67"/>
                      <a:pt x="384" y="67"/>
                      <a:pt x="382" y="68"/>
                    </a:cubicBezTo>
                    <a:cubicBezTo>
                      <a:pt x="381" y="61"/>
                      <a:pt x="380" y="44"/>
                      <a:pt x="380" y="30"/>
                    </a:cubicBezTo>
                    <a:cubicBezTo>
                      <a:pt x="380" y="27"/>
                      <a:pt x="378" y="24"/>
                      <a:pt x="374" y="24"/>
                    </a:cubicBezTo>
                    <a:cubicBezTo>
                      <a:pt x="371" y="24"/>
                      <a:pt x="368" y="27"/>
                      <a:pt x="368" y="30"/>
                    </a:cubicBezTo>
                    <a:cubicBezTo>
                      <a:pt x="368" y="34"/>
                      <a:pt x="368" y="64"/>
                      <a:pt x="372" y="74"/>
                    </a:cubicBezTo>
                    <a:cubicBezTo>
                      <a:pt x="370" y="75"/>
                      <a:pt x="369" y="76"/>
                      <a:pt x="368" y="77"/>
                    </a:cubicBezTo>
                    <a:cubicBezTo>
                      <a:pt x="367" y="62"/>
                      <a:pt x="366" y="44"/>
                      <a:pt x="367" y="39"/>
                    </a:cubicBezTo>
                    <a:cubicBezTo>
                      <a:pt x="367" y="35"/>
                      <a:pt x="365" y="32"/>
                      <a:pt x="362" y="32"/>
                    </a:cubicBezTo>
                    <a:cubicBezTo>
                      <a:pt x="360" y="32"/>
                      <a:pt x="358" y="32"/>
                      <a:pt x="357" y="33"/>
                    </a:cubicBezTo>
                    <a:cubicBezTo>
                      <a:pt x="356" y="34"/>
                      <a:pt x="355" y="35"/>
                      <a:pt x="355" y="37"/>
                    </a:cubicBezTo>
                    <a:cubicBezTo>
                      <a:pt x="355" y="39"/>
                      <a:pt x="354" y="41"/>
                      <a:pt x="354" y="44"/>
                    </a:cubicBezTo>
                    <a:cubicBezTo>
                      <a:pt x="354" y="60"/>
                      <a:pt x="357" y="86"/>
                      <a:pt x="357" y="88"/>
                    </a:cubicBezTo>
                    <a:cubicBezTo>
                      <a:pt x="354" y="93"/>
                      <a:pt x="350" y="99"/>
                      <a:pt x="348" y="105"/>
                    </a:cubicBezTo>
                    <a:cubicBezTo>
                      <a:pt x="347" y="104"/>
                      <a:pt x="347" y="104"/>
                      <a:pt x="347" y="103"/>
                    </a:cubicBezTo>
                    <a:cubicBezTo>
                      <a:pt x="347" y="103"/>
                      <a:pt x="347" y="103"/>
                      <a:pt x="347" y="102"/>
                    </a:cubicBezTo>
                    <a:cubicBezTo>
                      <a:pt x="352" y="92"/>
                      <a:pt x="354" y="62"/>
                      <a:pt x="353" y="53"/>
                    </a:cubicBezTo>
                    <a:cubicBezTo>
                      <a:pt x="353" y="49"/>
                      <a:pt x="350" y="47"/>
                      <a:pt x="347" y="47"/>
                    </a:cubicBezTo>
                    <a:cubicBezTo>
                      <a:pt x="347" y="47"/>
                      <a:pt x="347" y="47"/>
                      <a:pt x="347" y="47"/>
                    </a:cubicBezTo>
                    <a:cubicBezTo>
                      <a:pt x="344" y="47"/>
                      <a:pt x="342" y="49"/>
                      <a:pt x="342" y="51"/>
                    </a:cubicBezTo>
                    <a:cubicBezTo>
                      <a:pt x="342" y="46"/>
                      <a:pt x="342" y="41"/>
                      <a:pt x="342" y="38"/>
                    </a:cubicBezTo>
                    <a:cubicBezTo>
                      <a:pt x="342" y="35"/>
                      <a:pt x="339" y="32"/>
                      <a:pt x="336" y="32"/>
                    </a:cubicBezTo>
                    <a:cubicBezTo>
                      <a:pt x="333" y="32"/>
                      <a:pt x="330" y="35"/>
                      <a:pt x="330" y="38"/>
                    </a:cubicBezTo>
                    <a:cubicBezTo>
                      <a:pt x="330" y="46"/>
                      <a:pt x="328" y="66"/>
                      <a:pt x="327" y="77"/>
                    </a:cubicBezTo>
                    <a:cubicBezTo>
                      <a:pt x="326" y="77"/>
                      <a:pt x="325" y="76"/>
                      <a:pt x="324" y="75"/>
                    </a:cubicBezTo>
                    <a:cubicBezTo>
                      <a:pt x="327" y="67"/>
                      <a:pt x="332" y="39"/>
                      <a:pt x="328" y="24"/>
                    </a:cubicBezTo>
                    <a:cubicBezTo>
                      <a:pt x="328" y="22"/>
                      <a:pt x="327" y="21"/>
                      <a:pt x="326" y="20"/>
                    </a:cubicBezTo>
                    <a:cubicBezTo>
                      <a:pt x="324" y="19"/>
                      <a:pt x="323" y="19"/>
                      <a:pt x="321" y="20"/>
                    </a:cubicBezTo>
                    <a:cubicBezTo>
                      <a:pt x="320" y="20"/>
                      <a:pt x="318" y="21"/>
                      <a:pt x="317" y="22"/>
                    </a:cubicBezTo>
                    <a:cubicBezTo>
                      <a:pt x="317" y="23"/>
                      <a:pt x="317" y="24"/>
                      <a:pt x="317" y="25"/>
                    </a:cubicBezTo>
                    <a:cubicBezTo>
                      <a:pt x="317" y="26"/>
                      <a:pt x="317" y="26"/>
                      <a:pt x="317" y="27"/>
                    </a:cubicBezTo>
                    <a:cubicBezTo>
                      <a:pt x="317" y="30"/>
                      <a:pt x="318" y="33"/>
                      <a:pt x="318" y="37"/>
                    </a:cubicBezTo>
                    <a:cubicBezTo>
                      <a:pt x="318" y="48"/>
                      <a:pt x="315" y="62"/>
                      <a:pt x="314" y="69"/>
                    </a:cubicBezTo>
                    <a:cubicBezTo>
                      <a:pt x="312" y="68"/>
                      <a:pt x="311" y="68"/>
                      <a:pt x="310" y="67"/>
                    </a:cubicBezTo>
                    <a:cubicBezTo>
                      <a:pt x="312" y="57"/>
                      <a:pt x="314" y="26"/>
                      <a:pt x="315" y="19"/>
                    </a:cubicBezTo>
                    <a:cubicBezTo>
                      <a:pt x="315" y="17"/>
                      <a:pt x="315" y="16"/>
                      <a:pt x="314" y="15"/>
                    </a:cubicBezTo>
                    <a:cubicBezTo>
                      <a:pt x="312" y="13"/>
                      <a:pt x="311" y="13"/>
                      <a:pt x="309" y="13"/>
                    </a:cubicBezTo>
                    <a:cubicBezTo>
                      <a:pt x="308" y="13"/>
                      <a:pt x="306" y="13"/>
                      <a:pt x="305" y="14"/>
                    </a:cubicBezTo>
                    <a:cubicBezTo>
                      <a:pt x="304" y="15"/>
                      <a:pt x="303" y="17"/>
                      <a:pt x="303" y="18"/>
                    </a:cubicBezTo>
                    <a:cubicBezTo>
                      <a:pt x="303" y="18"/>
                      <a:pt x="303" y="18"/>
                      <a:pt x="303" y="18"/>
                    </a:cubicBezTo>
                    <a:cubicBezTo>
                      <a:pt x="302" y="31"/>
                      <a:pt x="300" y="56"/>
                      <a:pt x="299" y="63"/>
                    </a:cubicBezTo>
                    <a:cubicBezTo>
                      <a:pt x="297" y="63"/>
                      <a:pt x="296" y="63"/>
                      <a:pt x="295" y="62"/>
                    </a:cubicBezTo>
                    <a:cubicBezTo>
                      <a:pt x="297" y="53"/>
                      <a:pt x="297" y="29"/>
                      <a:pt x="296" y="15"/>
                    </a:cubicBezTo>
                    <a:cubicBezTo>
                      <a:pt x="296" y="12"/>
                      <a:pt x="293" y="9"/>
                      <a:pt x="290" y="9"/>
                    </a:cubicBezTo>
                    <a:cubicBezTo>
                      <a:pt x="287" y="9"/>
                      <a:pt x="284" y="12"/>
                      <a:pt x="284" y="16"/>
                    </a:cubicBezTo>
                    <a:cubicBezTo>
                      <a:pt x="285" y="40"/>
                      <a:pt x="284" y="58"/>
                      <a:pt x="283" y="61"/>
                    </a:cubicBezTo>
                    <a:cubicBezTo>
                      <a:pt x="283" y="61"/>
                      <a:pt x="283" y="61"/>
                      <a:pt x="283" y="61"/>
                    </a:cubicBezTo>
                    <a:cubicBezTo>
                      <a:pt x="283" y="61"/>
                      <a:pt x="282" y="61"/>
                      <a:pt x="282" y="61"/>
                    </a:cubicBezTo>
                    <a:cubicBezTo>
                      <a:pt x="283" y="51"/>
                      <a:pt x="283" y="28"/>
                      <a:pt x="280" y="15"/>
                    </a:cubicBezTo>
                    <a:cubicBezTo>
                      <a:pt x="279" y="12"/>
                      <a:pt x="275" y="10"/>
                      <a:pt x="272" y="11"/>
                    </a:cubicBezTo>
                    <a:cubicBezTo>
                      <a:pt x="269" y="12"/>
                      <a:pt x="267" y="15"/>
                      <a:pt x="268" y="18"/>
                    </a:cubicBezTo>
                    <a:cubicBezTo>
                      <a:pt x="271" y="29"/>
                      <a:pt x="271" y="49"/>
                      <a:pt x="270" y="60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67" y="53"/>
                      <a:pt x="267" y="42"/>
                      <a:pt x="266" y="31"/>
                    </a:cubicBezTo>
                    <a:cubicBezTo>
                      <a:pt x="266" y="17"/>
                      <a:pt x="266" y="17"/>
                      <a:pt x="266" y="17"/>
                    </a:cubicBezTo>
                    <a:cubicBezTo>
                      <a:pt x="266" y="14"/>
                      <a:pt x="263" y="11"/>
                      <a:pt x="259" y="12"/>
                    </a:cubicBezTo>
                    <a:cubicBezTo>
                      <a:pt x="258" y="12"/>
                      <a:pt x="256" y="12"/>
                      <a:pt x="255" y="14"/>
                    </a:cubicBezTo>
                    <a:cubicBezTo>
                      <a:pt x="254" y="15"/>
                      <a:pt x="254" y="16"/>
                      <a:pt x="254" y="18"/>
                    </a:cubicBezTo>
                    <a:cubicBezTo>
                      <a:pt x="254" y="31"/>
                      <a:pt x="254" y="31"/>
                      <a:pt x="254" y="31"/>
                    </a:cubicBezTo>
                    <a:cubicBezTo>
                      <a:pt x="255" y="42"/>
                      <a:pt x="255" y="53"/>
                      <a:pt x="258" y="63"/>
                    </a:cubicBezTo>
                    <a:cubicBezTo>
                      <a:pt x="257" y="63"/>
                      <a:pt x="256" y="63"/>
                      <a:pt x="255" y="63"/>
                    </a:cubicBezTo>
                    <a:cubicBezTo>
                      <a:pt x="255" y="57"/>
                      <a:pt x="252" y="31"/>
                      <a:pt x="252" y="24"/>
                    </a:cubicBezTo>
                    <a:cubicBezTo>
                      <a:pt x="252" y="23"/>
                      <a:pt x="252" y="21"/>
                      <a:pt x="251" y="20"/>
                    </a:cubicBezTo>
                    <a:cubicBezTo>
                      <a:pt x="249" y="19"/>
                      <a:pt x="248" y="18"/>
                      <a:pt x="246" y="18"/>
                    </a:cubicBezTo>
                    <a:cubicBezTo>
                      <a:pt x="243" y="18"/>
                      <a:pt x="240" y="20"/>
                      <a:pt x="240" y="24"/>
                    </a:cubicBezTo>
                    <a:cubicBezTo>
                      <a:pt x="240" y="33"/>
                      <a:pt x="243" y="65"/>
                      <a:pt x="243" y="66"/>
                    </a:cubicBezTo>
                    <a:cubicBezTo>
                      <a:pt x="243" y="66"/>
                      <a:pt x="244" y="66"/>
                      <a:pt x="244" y="66"/>
                    </a:cubicBezTo>
                    <a:cubicBezTo>
                      <a:pt x="242" y="67"/>
                      <a:pt x="241" y="68"/>
                      <a:pt x="240" y="68"/>
                    </a:cubicBezTo>
                    <a:cubicBezTo>
                      <a:pt x="239" y="66"/>
                      <a:pt x="238" y="58"/>
                      <a:pt x="238" y="31"/>
                    </a:cubicBezTo>
                    <a:cubicBezTo>
                      <a:pt x="238" y="28"/>
                      <a:pt x="238" y="28"/>
                      <a:pt x="238" y="28"/>
                    </a:cubicBezTo>
                    <a:cubicBezTo>
                      <a:pt x="238" y="27"/>
                      <a:pt x="237" y="25"/>
                      <a:pt x="236" y="24"/>
                    </a:cubicBezTo>
                    <a:cubicBezTo>
                      <a:pt x="235" y="23"/>
                      <a:pt x="234" y="22"/>
                      <a:pt x="232" y="22"/>
                    </a:cubicBezTo>
                    <a:cubicBezTo>
                      <a:pt x="230" y="22"/>
                      <a:pt x="229" y="23"/>
                      <a:pt x="228" y="24"/>
                    </a:cubicBezTo>
                    <a:cubicBezTo>
                      <a:pt x="227" y="25"/>
                      <a:pt x="226" y="27"/>
                      <a:pt x="226" y="28"/>
                    </a:cubicBezTo>
                    <a:cubicBezTo>
                      <a:pt x="226" y="31"/>
                      <a:pt x="226" y="31"/>
                      <a:pt x="226" y="31"/>
                    </a:cubicBezTo>
                    <a:cubicBezTo>
                      <a:pt x="226" y="53"/>
                      <a:pt x="226" y="68"/>
                      <a:pt x="229" y="74"/>
                    </a:cubicBezTo>
                    <a:cubicBezTo>
                      <a:pt x="228" y="75"/>
                      <a:pt x="227" y="76"/>
                      <a:pt x="225" y="77"/>
                    </a:cubicBezTo>
                    <a:cubicBezTo>
                      <a:pt x="224" y="66"/>
                      <a:pt x="222" y="51"/>
                      <a:pt x="223" y="45"/>
                    </a:cubicBezTo>
                    <a:cubicBezTo>
                      <a:pt x="223" y="42"/>
                      <a:pt x="221" y="39"/>
                      <a:pt x="218" y="38"/>
                    </a:cubicBezTo>
                    <a:cubicBezTo>
                      <a:pt x="216" y="38"/>
                      <a:pt x="215" y="39"/>
                      <a:pt x="213" y="40"/>
                    </a:cubicBezTo>
                    <a:cubicBezTo>
                      <a:pt x="212" y="41"/>
                      <a:pt x="211" y="42"/>
                      <a:pt x="211" y="44"/>
                    </a:cubicBezTo>
                    <a:cubicBezTo>
                      <a:pt x="209" y="55"/>
                      <a:pt x="214" y="83"/>
                      <a:pt x="214" y="84"/>
                    </a:cubicBezTo>
                    <a:cubicBezTo>
                      <a:pt x="215" y="86"/>
                      <a:pt x="215" y="87"/>
                      <a:pt x="216" y="87"/>
                    </a:cubicBezTo>
                    <a:cubicBezTo>
                      <a:pt x="211" y="95"/>
                      <a:pt x="207" y="104"/>
                      <a:pt x="204" y="116"/>
                    </a:cubicBezTo>
                    <a:cubicBezTo>
                      <a:pt x="204" y="115"/>
                      <a:pt x="204" y="115"/>
                      <a:pt x="204" y="114"/>
                    </a:cubicBezTo>
                    <a:cubicBezTo>
                      <a:pt x="204" y="114"/>
                      <a:pt x="204" y="113"/>
                      <a:pt x="204" y="112"/>
                    </a:cubicBezTo>
                    <a:cubicBezTo>
                      <a:pt x="206" y="102"/>
                      <a:pt x="205" y="67"/>
                      <a:pt x="205" y="58"/>
                    </a:cubicBezTo>
                    <a:cubicBezTo>
                      <a:pt x="204" y="55"/>
                      <a:pt x="202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5" y="53"/>
                      <a:pt x="192" y="55"/>
                      <a:pt x="193" y="59"/>
                    </a:cubicBezTo>
                    <a:cubicBezTo>
                      <a:pt x="193" y="65"/>
                      <a:pt x="193" y="84"/>
                      <a:pt x="193" y="97"/>
                    </a:cubicBezTo>
                    <a:cubicBezTo>
                      <a:pt x="193" y="96"/>
                      <a:pt x="192" y="95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3" y="83"/>
                      <a:pt x="192" y="66"/>
                      <a:pt x="192" y="53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2" y="42"/>
                      <a:pt x="192" y="42"/>
                      <a:pt x="192" y="42"/>
                    </a:cubicBezTo>
                    <a:cubicBezTo>
                      <a:pt x="192" y="40"/>
                      <a:pt x="191" y="39"/>
                      <a:pt x="190" y="38"/>
                    </a:cubicBezTo>
                    <a:cubicBezTo>
                      <a:pt x="189" y="37"/>
                      <a:pt x="188" y="36"/>
                      <a:pt x="186" y="36"/>
                    </a:cubicBezTo>
                    <a:cubicBezTo>
                      <a:pt x="183" y="36"/>
                      <a:pt x="180" y="39"/>
                      <a:pt x="180" y="42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62"/>
                      <a:pt x="180" y="74"/>
                      <a:pt x="180" y="83"/>
                    </a:cubicBezTo>
                    <a:cubicBezTo>
                      <a:pt x="179" y="82"/>
                      <a:pt x="177" y="81"/>
                      <a:pt x="176" y="80"/>
                    </a:cubicBezTo>
                    <a:cubicBezTo>
                      <a:pt x="176" y="80"/>
                      <a:pt x="176" y="80"/>
                      <a:pt x="176" y="7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8" y="57"/>
                      <a:pt x="180" y="37"/>
                      <a:pt x="177" y="26"/>
                    </a:cubicBezTo>
                    <a:cubicBezTo>
                      <a:pt x="177" y="25"/>
                      <a:pt x="176" y="23"/>
                      <a:pt x="175" y="23"/>
                    </a:cubicBezTo>
                    <a:cubicBezTo>
                      <a:pt x="173" y="22"/>
                      <a:pt x="172" y="22"/>
                      <a:pt x="170" y="22"/>
                    </a:cubicBezTo>
                    <a:cubicBezTo>
                      <a:pt x="169" y="22"/>
                      <a:pt x="167" y="23"/>
                      <a:pt x="166" y="25"/>
                    </a:cubicBezTo>
                    <a:cubicBezTo>
                      <a:pt x="166" y="26"/>
                      <a:pt x="166" y="27"/>
                      <a:pt x="166" y="28"/>
                    </a:cubicBezTo>
                    <a:cubicBezTo>
                      <a:pt x="166" y="28"/>
                      <a:pt x="166" y="29"/>
                      <a:pt x="166" y="29"/>
                    </a:cubicBezTo>
                    <a:cubicBezTo>
                      <a:pt x="166" y="32"/>
                      <a:pt x="167" y="36"/>
                      <a:pt x="167" y="41"/>
                    </a:cubicBezTo>
                    <a:cubicBezTo>
                      <a:pt x="167" y="50"/>
                      <a:pt x="166" y="61"/>
                      <a:pt x="165" y="68"/>
                    </a:cubicBezTo>
                    <a:cubicBezTo>
                      <a:pt x="165" y="72"/>
                      <a:pt x="165" y="72"/>
                      <a:pt x="165" y="72"/>
                    </a:cubicBezTo>
                    <a:cubicBezTo>
                      <a:pt x="163" y="72"/>
                      <a:pt x="162" y="71"/>
                      <a:pt x="160" y="70"/>
                    </a:cubicBezTo>
                    <a:cubicBezTo>
                      <a:pt x="161" y="66"/>
                      <a:pt x="162" y="57"/>
                      <a:pt x="164" y="26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164" y="22"/>
                      <a:pt x="164" y="21"/>
                      <a:pt x="163" y="19"/>
                    </a:cubicBezTo>
                    <a:cubicBezTo>
                      <a:pt x="162" y="18"/>
                      <a:pt x="160" y="17"/>
                      <a:pt x="159" y="17"/>
                    </a:cubicBezTo>
                    <a:cubicBezTo>
                      <a:pt x="155" y="17"/>
                      <a:pt x="153" y="20"/>
                      <a:pt x="152" y="23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0" y="54"/>
                      <a:pt x="149" y="63"/>
                      <a:pt x="149" y="66"/>
                    </a:cubicBezTo>
                    <a:cubicBezTo>
                      <a:pt x="148" y="66"/>
                      <a:pt x="147" y="65"/>
                      <a:pt x="146" y="65"/>
                    </a:cubicBezTo>
                    <a:cubicBezTo>
                      <a:pt x="148" y="55"/>
                      <a:pt x="147" y="32"/>
                      <a:pt x="147" y="19"/>
                    </a:cubicBezTo>
                    <a:cubicBezTo>
                      <a:pt x="147" y="17"/>
                      <a:pt x="146" y="16"/>
                      <a:pt x="145" y="14"/>
                    </a:cubicBezTo>
                    <a:cubicBezTo>
                      <a:pt x="144" y="13"/>
                      <a:pt x="142" y="13"/>
                      <a:pt x="141" y="13"/>
                    </a:cubicBezTo>
                    <a:cubicBezTo>
                      <a:pt x="137" y="13"/>
                      <a:pt x="135" y="16"/>
                      <a:pt x="135" y="19"/>
                    </a:cubicBezTo>
                    <a:cubicBezTo>
                      <a:pt x="136" y="42"/>
                      <a:pt x="135" y="59"/>
                      <a:pt x="134" y="63"/>
                    </a:cubicBezTo>
                    <a:cubicBezTo>
                      <a:pt x="133" y="63"/>
                      <a:pt x="132" y="63"/>
                      <a:pt x="131" y="63"/>
                    </a:cubicBezTo>
                    <a:cubicBezTo>
                      <a:pt x="133" y="40"/>
                      <a:pt x="132" y="24"/>
                      <a:pt x="130" y="15"/>
                    </a:cubicBezTo>
                    <a:cubicBezTo>
                      <a:pt x="129" y="12"/>
                      <a:pt x="126" y="10"/>
                      <a:pt x="123" y="11"/>
                    </a:cubicBezTo>
                    <a:cubicBezTo>
                      <a:pt x="121" y="12"/>
                      <a:pt x="120" y="13"/>
                      <a:pt x="119" y="14"/>
                    </a:cubicBezTo>
                    <a:cubicBezTo>
                      <a:pt x="118" y="15"/>
                      <a:pt x="118" y="16"/>
                      <a:pt x="118" y="17"/>
                    </a:cubicBezTo>
                    <a:cubicBezTo>
                      <a:pt x="118" y="17"/>
                      <a:pt x="118" y="18"/>
                      <a:pt x="118" y="19"/>
                    </a:cubicBezTo>
                    <a:cubicBezTo>
                      <a:pt x="119" y="23"/>
                      <a:pt x="120" y="29"/>
                      <a:pt x="120" y="39"/>
                    </a:cubicBezTo>
                    <a:cubicBezTo>
                      <a:pt x="120" y="45"/>
                      <a:pt x="120" y="53"/>
                      <a:pt x="119" y="62"/>
                    </a:cubicBezTo>
                    <a:cubicBezTo>
                      <a:pt x="118" y="54"/>
                      <a:pt x="117" y="45"/>
                      <a:pt x="117" y="35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6" y="18"/>
                      <a:pt x="113" y="16"/>
                      <a:pt x="110" y="16"/>
                    </a:cubicBezTo>
                    <a:cubicBezTo>
                      <a:pt x="108" y="16"/>
                      <a:pt x="107" y="17"/>
                      <a:pt x="106" y="18"/>
                    </a:cubicBezTo>
                    <a:cubicBezTo>
                      <a:pt x="105" y="19"/>
                      <a:pt x="104" y="21"/>
                      <a:pt x="104" y="23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46"/>
                      <a:pt x="106" y="57"/>
                      <a:pt x="108" y="66"/>
                    </a:cubicBezTo>
                    <a:cubicBezTo>
                      <a:pt x="107" y="66"/>
                      <a:pt x="105" y="66"/>
                      <a:pt x="104" y="67"/>
                    </a:cubicBezTo>
                    <a:cubicBezTo>
                      <a:pt x="102" y="43"/>
                      <a:pt x="101" y="30"/>
                      <a:pt x="101" y="26"/>
                    </a:cubicBezTo>
                    <a:cubicBezTo>
                      <a:pt x="101" y="24"/>
                      <a:pt x="101" y="22"/>
                      <a:pt x="100" y="21"/>
                    </a:cubicBezTo>
                    <a:cubicBezTo>
                      <a:pt x="99" y="20"/>
                      <a:pt x="97" y="19"/>
                      <a:pt x="96" y="19"/>
                    </a:cubicBezTo>
                    <a:cubicBezTo>
                      <a:pt x="94" y="19"/>
                      <a:pt x="93" y="19"/>
                      <a:pt x="91" y="20"/>
                    </a:cubicBezTo>
                    <a:cubicBezTo>
                      <a:pt x="90" y="21"/>
                      <a:pt x="89" y="23"/>
                      <a:pt x="89" y="24"/>
                    </a:cubicBezTo>
                    <a:cubicBezTo>
                      <a:pt x="89" y="32"/>
                      <a:pt x="91" y="59"/>
                      <a:pt x="93" y="71"/>
                    </a:cubicBezTo>
                    <a:cubicBezTo>
                      <a:pt x="92" y="71"/>
                      <a:pt x="91" y="71"/>
                      <a:pt x="91" y="72"/>
                    </a:cubicBezTo>
                    <a:cubicBezTo>
                      <a:pt x="89" y="65"/>
                      <a:pt x="87" y="38"/>
                      <a:pt x="87" y="28"/>
                    </a:cubicBezTo>
                    <a:cubicBezTo>
                      <a:pt x="87" y="25"/>
                      <a:pt x="85" y="22"/>
                      <a:pt x="81" y="22"/>
                    </a:cubicBezTo>
                    <a:cubicBezTo>
                      <a:pt x="78" y="22"/>
                      <a:pt x="75" y="25"/>
                      <a:pt x="75" y="28"/>
                    </a:cubicBezTo>
                    <a:cubicBezTo>
                      <a:pt x="75" y="32"/>
                      <a:pt x="76" y="68"/>
                      <a:pt x="80" y="77"/>
                    </a:cubicBezTo>
                    <a:cubicBezTo>
                      <a:pt x="79" y="78"/>
                      <a:pt x="78" y="79"/>
                      <a:pt x="76" y="80"/>
                    </a:cubicBezTo>
                    <a:cubicBezTo>
                      <a:pt x="74" y="65"/>
                      <a:pt x="71" y="43"/>
                      <a:pt x="72" y="36"/>
                    </a:cubicBezTo>
                    <a:cubicBezTo>
                      <a:pt x="73" y="33"/>
                      <a:pt x="71" y="30"/>
                      <a:pt x="67" y="29"/>
                    </a:cubicBezTo>
                    <a:cubicBezTo>
                      <a:pt x="66" y="29"/>
                      <a:pt x="64" y="30"/>
                      <a:pt x="63" y="31"/>
                    </a:cubicBezTo>
                    <a:cubicBezTo>
                      <a:pt x="62" y="32"/>
                      <a:pt x="61" y="33"/>
                      <a:pt x="60" y="35"/>
                    </a:cubicBezTo>
                    <a:cubicBezTo>
                      <a:pt x="59" y="46"/>
                      <a:pt x="65" y="83"/>
                      <a:pt x="65" y="87"/>
                    </a:cubicBezTo>
                    <a:cubicBezTo>
                      <a:pt x="65" y="87"/>
                      <a:pt x="66" y="88"/>
                      <a:pt x="66" y="88"/>
                    </a:cubicBezTo>
                    <a:cubicBezTo>
                      <a:pt x="65" y="89"/>
                      <a:pt x="64" y="90"/>
                      <a:pt x="63" y="91"/>
                    </a:cubicBezTo>
                    <a:cubicBezTo>
                      <a:pt x="61" y="81"/>
                      <a:pt x="59" y="65"/>
                      <a:pt x="59" y="54"/>
                    </a:cubicBezTo>
                    <a:cubicBezTo>
                      <a:pt x="59" y="51"/>
                      <a:pt x="56" y="48"/>
                      <a:pt x="53" y="48"/>
                    </a:cubicBezTo>
                    <a:cubicBezTo>
                      <a:pt x="50" y="48"/>
                      <a:pt x="47" y="51"/>
                      <a:pt x="47" y="54"/>
                    </a:cubicBezTo>
                    <a:cubicBezTo>
                      <a:pt x="47" y="70"/>
                      <a:pt x="52" y="96"/>
                      <a:pt x="53" y="102"/>
                    </a:cubicBezTo>
                    <a:cubicBezTo>
                      <a:pt x="53" y="102"/>
                      <a:pt x="53" y="103"/>
                      <a:pt x="53" y="103"/>
                    </a:cubicBezTo>
                    <a:cubicBezTo>
                      <a:pt x="52" y="105"/>
                      <a:pt x="51" y="107"/>
                      <a:pt x="49" y="109"/>
                    </a:cubicBezTo>
                    <a:cubicBezTo>
                      <a:pt x="47" y="104"/>
                      <a:pt x="45" y="99"/>
                      <a:pt x="42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87"/>
                      <a:pt x="44" y="66"/>
                      <a:pt x="41" y="49"/>
                    </a:cubicBezTo>
                    <a:cubicBezTo>
                      <a:pt x="41" y="47"/>
                      <a:pt x="40" y="46"/>
                      <a:pt x="39" y="45"/>
                    </a:cubicBezTo>
                    <a:cubicBezTo>
                      <a:pt x="38" y="44"/>
                      <a:pt x="36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1" y="44"/>
                      <a:pt x="29" y="47"/>
                      <a:pt x="30" y="51"/>
                    </a:cubicBezTo>
                    <a:cubicBezTo>
                      <a:pt x="31" y="61"/>
                      <a:pt x="31" y="73"/>
                      <a:pt x="31" y="82"/>
                    </a:cubicBezTo>
                    <a:cubicBezTo>
                      <a:pt x="30" y="81"/>
                      <a:pt x="29" y="81"/>
                      <a:pt x="29" y="80"/>
                    </a:cubicBezTo>
                    <a:cubicBezTo>
                      <a:pt x="29" y="73"/>
                      <a:pt x="27" y="39"/>
                      <a:pt x="26" y="29"/>
                    </a:cubicBezTo>
                    <a:cubicBezTo>
                      <a:pt x="26" y="25"/>
                      <a:pt x="23" y="23"/>
                      <a:pt x="19" y="24"/>
                    </a:cubicBezTo>
                    <a:cubicBezTo>
                      <a:pt x="18" y="24"/>
                      <a:pt x="16" y="25"/>
                      <a:pt x="15" y="26"/>
                    </a:cubicBezTo>
                    <a:cubicBezTo>
                      <a:pt x="14" y="27"/>
                      <a:pt x="14" y="29"/>
                      <a:pt x="14" y="30"/>
                    </a:cubicBezTo>
                    <a:cubicBezTo>
                      <a:pt x="15" y="39"/>
                      <a:pt x="16" y="61"/>
                      <a:pt x="17" y="72"/>
                    </a:cubicBezTo>
                    <a:cubicBezTo>
                      <a:pt x="15" y="71"/>
                      <a:pt x="14" y="70"/>
                      <a:pt x="13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2" y="69"/>
                      <a:pt x="11" y="63"/>
                      <a:pt x="14" y="19"/>
                    </a:cubicBezTo>
                    <a:cubicBezTo>
                      <a:pt x="14" y="16"/>
                      <a:pt x="11" y="13"/>
                      <a:pt x="8" y="13"/>
                    </a:cubicBezTo>
                    <a:cubicBezTo>
                      <a:pt x="5" y="13"/>
                      <a:pt x="2" y="15"/>
                      <a:pt x="2" y="19"/>
                    </a:cubicBezTo>
                    <a:cubicBezTo>
                      <a:pt x="0" y="44"/>
                      <a:pt x="0" y="58"/>
                      <a:pt x="0" y="65"/>
                    </a:cubicBezTo>
                    <a:cubicBezTo>
                      <a:pt x="0" y="66"/>
                      <a:pt x="2" y="71"/>
                      <a:pt x="1" y="71"/>
                    </a:cubicBezTo>
                  </a:path>
                </a:pathLst>
              </a:custGeom>
              <a:noFill/>
              <a:ln w="47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4" name="Freeform 7">
                <a:extLst>
                  <a:ext uri="{FF2B5EF4-FFF2-40B4-BE49-F238E27FC236}">
                    <a16:creationId xmlns:a16="http://schemas.microsoft.com/office/drawing/2014/main" id="{0E0C16B9-215C-46CF-B237-FE60BEDA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1004"/>
                <a:ext cx="443" cy="2381"/>
              </a:xfrm>
              <a:custGeom>
                <a:avLst/>
                <a:gdLst>
                  <a:gd name="T0" fmla="*/ 501 w 177"/>
                  <a:gd name="T1" fmla="*/ 16720 h 893"/>
                  <a:gd name="T2" fmla="*/ 1271 w 177"/>
                  <a:gd name="T3" fmla="*/ 12854 h 893"/>
                  <a:gd name="T4" fmla="*/ 1742 w 177"/>
                  <a:gd name="T5" fmla="*/ 9988 h 893"/>
                  <a:gd name="T6" fmla="*/ 2663 w 177"/>
                  <a:gd name="T7" fmla="*/ 2184 h 893"/>
                  <a:gd name="T8" fmla="*/ 1409 w 177"/>
                  <a:gd name="T9" fmla="*/ 0 h 893"/>
                  <a:gd name="T10" fmla="*/ 238 w 177"/>
                  <a:gd name="T11" fmla="*/ 1080 h 893"/>
                  <a:gd name="T12" fmla="*/ 83 w 177"/>
                  <a:gd name="T13" fmla="*/ 4037 h 893"/>
                  <a:gd name="T14" fmla="*/ 501 w 177"/>
                  <a:gd name="T15" fmla="*/ 7620 h 893"/>
                  <a:gd name="T16" fmla="*/ 1001 w 177"/>
                  <a:gd name="T17" fmla="*/ 11673 h 893"/>
                  <a:gd name="T18" fmla="*/ 145 w 177"/>
                  <a:gd name="T19" fmla="*/ 16720 h 893"/>
                  <a:gd name="T20" fmla="*/ 501 w 177"/>
                  <a:gd name="T21" fmla="*/ 16720 h 89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7" h="893">
                    <a:moveTo>
                      <a:pt x="32" y="882"/>
                    </a:moveTo>
                    <a:cubicBezTo>
                      <a:pt x="34" y="816"/>
                      <a:pt x="68" y="727"/>
                      <a:pt x="81" y="678"/>
                    </a:cubicBezTo>
                    <a:cubicBezTo>
                      <a:pt x="94" y="629"/>
                      <a:pt x="100" y="621"/>
                      <a:pt x="111" y="527"/>
                    </a:cubicBezTo>
                    <a:cubicBezTo>
                      <a:pt x="122" y="434"/>
                      <a:pt x="177" y="317"/>
                      <a:pt x="170" y="115"/>
                    </a:cubicBezTo>
                    <a:cubicBezTo>
                      <a:pt x="168" y="38"/>
                      <a:pt x="139" y="0"/>
                      <a:pt x="90" y="0"/>
                    </a:cubicBezTo>
                    <a:cubicBezTo>
                      <a:pt x="41" y="0"/>
                      <a:pt x="22" y="21"/>
                      <a:pt x="15" y="57"/>
                    </a:cubicBezTo>
                    <a:cubicBezTo>
                      <a:pt x="9" y="79"/>
                      <a:pt x="0" y="153"/>
                      <a:pt x="5" y="213"/>
                    </a:cubicBezTo>
                    <a:cubicBezTo>
                      <a:pt x="9" y="272"/>
                      <a:pt x="9" y="312"/>
                      <a:pt x="32" y="402"/>
                    </a:cubicBezTo>
                    <a:cubicBezTo>
                      <a:pt x="56" y="491"/>
                      <a:pt x="66" y="544"/>
                      <a:pt x="64" y="616"/>
                    </a:cubicBezTo>
                    <a:cubicBezTo>
                      <a:pt x="62" y="689"/>
                      <a:pt x="9" y="799"/>
                      <a:pt x="9" y="882"/>
                    </a:cubicBezTo>
                    <a:cubicBezTo>
                      <a:pt x="10" y="893"/>
                      <a:pt x="33" y="892"/>
                      <a:pt x="32" y="8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5" name="Freeform 8">
                <a:extLst>
                  <a:ext uri="{FF2B5EF4-FFF2-40B4-BE49-F238E27FC236}">
                    <a16:creationId xmlns:a16="http://schemas.microsoft.com/office/drawing/2014/main" id="{E821C7D3-0937-49E9-9C47-D59524271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015"/>
                <a:ext cx="225" cy="2168"/>
              </a:xfrm>
              <a:custGeom>
                <a:avLst/>
                <a:gdLst>
                  <a:gd name="T0" fmla="*/ 283 w 90"/>
                  <a:gd name="T1" fmla="*/ 15416 h 813"/>
                  <a:gd name="T2" fmla="*/ 1000 w 90"/>
                  <a:gd name="T3" fmla="*/ 11699 h 813"/>
                  <a:gd name="T4" fmla="*/ 500 w 90"/>
                  <a:gd name="T5" fmla="*/ 7645 h 813"/>
                  <a:gd name="T6" fmla="*/ 83 w 90"/>
                  <a:gd name="T7" fmla="*/ 4061 h 813"/>
                  <a:gd name="T8" fmla="*/ 238 w 90"/>
                  <a:gd name="T9" fmla="*/ 1101 h 813"/>
                  <a:gd name="T10" fmla="*/ 1220 w 90"/>
                  <a:gd name="T11" fmla="*/ 21 h 813"/>
                  <a:gd name="T12" fmla="*/ 363 w 90"/>
                  <a:gd name="T13" fmla="*/ 1613 h 813"/>
                  <a:gd name="T14" fmla="*/ 583 w 90"/>
                  <a:gd name="T15" fmla="*/ 6200 h 813"/>
                  <a:gd name="T16" fmla="*/ 1175 w 90"/>
                  <a:gd name="T17" fmla="*/ 11755 h 813"/>
                  <a:gd name="T18" fmla="*/ 283 w 90"/>
                  <a:gd name="T19" fmla="*/ 15416 h 8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813">
                    <a:moveTo>
                      <a:pt x="18" y="813"/>
                    </a:moveTo>
                    <a:cubicBezTo>
                      <a:pt x="33" y="745"/>
                      <a:pt x="63" y="671"/>
                      <a:pt x="64" y="617"/>
                    </a:cubicBezTo>
                    <a:cubicBezTo>
                      <a:pt x="66" y="545"/>
                      <a:pt x="56" y="492"/>
                      <a:pt x="32" y="403"/>
                    </a:cubicBezTo>
                    <a:cubicBezTo>
                      <a:pt x="9" y="313"/>
                      <a:pt x="9" y="273"/>
                      <a:pt x="5" y="214"/>
                    </a:cubicBezTo>
                    <a:cubicBezTo>
                      <a:pt x="0" y="154"/>
                      <a:pt x="9" y="80"/>
                      <a:pt x="15" y="58"/>
                    </a:cubicBezTo>
                    <a:cubicBezTo>
                      <a:pt x="21" y="25"/>
                      <a:pt x="38" y="5"/>
                      <a:pt x="78" y="1"/>
                    </a:cubicBezTo>
                    <a:cubicBezTo>
                      <a:pt x="54" y="0"/>
                      <a:pt x="29" y="31"/>
                      <a:pt x="23" y="85"/>
                    </a:cubicBezTo>
                    <a:cubicBezTo>
                      <a:pt x="17" y="139"/>
                      <a:pt x="18" y="258"/>
                      <a:pt x="37" y="327"/>
                    </a:cubicBezTo>
                    <a:cubicBezTo>
                      <a:pt x="53" y="387"/>
                      <a:pt x="90" y="542"/>
                      <a:pt x="75" y="620"/>
                    </a:cubicBezTo>
                    <a:cubicBezTo>
                      <a:pt x="68" y="657"/>
                      <a:pt x="21" y="788"/>
                      <a:pt x="18" y="813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6" name="Freeform 9">
                <a:extLst>
                  <a:ext uri="{FF2B5EF4-FFF2-40B4-BE49-F238E27FC236}">
                    <a16:creationId xmlns:a16="http://schemas.microsoft.com/office/drawing/2014/main" id="{B198A71A-9561-4FDB-8EF1-08DEFC257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015"/>
                <a:ext cx="148" cy="1088"/>
              </a:xfrm>
              <a:custGeom>
                <a:avLst/>
                <a:gdLst>
                  <a:gd name="T0" fmla="*/ 0 w 59"/>
                  <a:gd name="T1" fmla="*/ 0 h 408"/>
                  <a:gd name="T2" fmla="*/ 0 w 59"/>
                  <a:gd name="T3" fmla="*/ 7736 h 408"/>
                  <a:gd name="T4" fmla="*/ 775 w 59"/>
                  <a:gd name="T5" fmla="*/ 5440 h 408"/>
                  <a:gd name="T6" fmla="*/ 868 w 59"/>
                  <a:gd name="T7" fmla="*/ 1459 h 408"/>
                  <a:gd name="T8" fmla="*/ 0 w 59"/>
                  <a:gd name="T9" fmla="*/ 0 h 4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08">
                    <a:moveTo>
                      <a:pt x="0" y="0"/>
                    </a:moveTo>
                    <a:cubicBezTo>
                      <a:pt x="0" y="408"/>
                      <a:pt x="0" y="408"/>
                      <a:pt x="0" y="408"/>
                    </a:cubicBezTo>
                    <a:cubicBezTo>
                      <a:pt x="20" y="376"/>
                      <a:pt x="42" y="342"/>
                      <a:pt x="49" y="287"/>
                    </a:cubicBezTo>
                    <a:cubicBezTo>
                      <a:pt x="53" y="230"/>
                      <a:pt x="59" y="141"/>
                      <a:pt x="55" y="77"/>
                    </a:cubicBezTo>
                    <a:cubicBezTo>
                      <a:pt x="52" y="30"/>
                      <a:pt x="28" y="8"/>
                      <a:pt x="0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7" name="Freeform 10">
                <a:extLst>
                  <a:ext uri="{FF2B5EF4-FFF2-40B4-BE49-F238E27FC236}">
                    <a16:creationId xmlns:a16="http://schemas.microsoft.com/office/drawing/2014/main" id="{049271E9-60B5-4DDB-BDBC-8EC4B4EF3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1009"/>
                <a:ext cx="403" cy="2379"/>
              </a:xfrm>
              <a:custGeom>
                <a:avLst/>
                <a:gdLst>
                  <a:gd name="T0" fmla="*/ 1034 w 161"/>
                  <a:gd name="T1" fmla="*/ 16717 h 892"/>
                  <a:gd name="T2" fmla="*/ 1660 w 161"/>
                  <a:gd name="T3" fmla="*/ 11423 h 892"/>
                  <a:gd name="T4" fmla="*/ 2463 w 161"/>
                  <a:gd name="T5" fmla="*/ 5441 h 892"/>
                  <a:gd name="T6" fmla="*/ 2368 w 161"/>
                  <a:gd name="T7" fmla="*/ 4006 h 892"/>
                  <a:gd name="T8" fmla="*/ 2526 w 161"/>
                  <a:gd name="T9" fmla="*/ 1080 h 892"/>
                  <a:gd name="T10" fmla="*/ 1334 w 161"/>
                  <a:gd name="T11" fmla="*/ 0 h 892"/>
                  <a:gd name="T12" fmla="*/ 83 w 161"/>
                  <a:gd name="T13" fmla="*/ 931 h 892"/>
                  <a:gd name="T14" fmla="*/ 175 w 161"/>
                  <a:gd name="T15" fmla="*/ 1502 h 892"/>
                  <a:gd name="T16" fmla="*/ 83 w 161"/>
                  <a:gd name="T17" fmla="*/ 5483 h 892"/>
                  <a:gd name="T18" fmla="*/ 33 w 161"/>
                  <a:gd name="T19" fmla="*/ 5825 h 892"/>
                  <a:gd name="T20" fmla="*/ 613 w 161"/>
                  <a:gd name="T21" fmla="*/ 13642 h 892"/>
                  <a:gd name="T22" fmla="*/ 501 w 161"/>
                  <a:gd name="T23" fmla="*/ 16717 h 892"/>
                  <a:gd name="T24" fmla="*/ 1034 w 161"/>
                  <a:gd name="T25" fmla="*/ 1671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1" h="892">
                    <a:moveTo>
                      <a:pt x="66" y="881"/>
                    </a:moveTo>
                    <a:cubicBezTo>
                      <a:pt x="66" y="792"/>
                      <a:pt x="75" y="674"/>
                      <a:pt x="106" y="602"/>
                    </a:cubicBezTo>
                    <a:cubicBezTo>
                      <a:pt x="156" y="486"/>
                      <a:pt x="160" y="348"/>
                      <a:pt x="157" y="287"/>
                    </a:cubicBezTo>
                    <a:cubicBezTo>
                      <a:pt x="154" y="261"/>
                      <a:pt x="153" y="238"/>
                      <a:pt x="151" y="211"/>
                    </a:cubicBezTo>
                    <a:cubicBezTo>
                      <a:pt x="147" y="153"/>
                      <a:pt x="154" y="81"/>
                      <a:pt x="161" y="57"/>
                    </a:cubicBezTo>
                    <a:cubicBezTo>
                      <a:pt x="149" y="25"/>
                      <a:pt x="119" y="0"/>
                      <a:pt x="85" y="0"/>
                    </a:cubicBezTo>
                    <a:cubicBezTo>
                      <a:pt x="51" y="0"/>
                      <a:pt x="19" y="20"/>
                      <a:pt x="5" y="49"/>
                    </a:cubicBezTo>
                    <a:cubicBezTo>
                      <a:pt x="8" y="57"/>
                      <a:pt x="10" y="67"/>
                      <a:pt x="11" y="79"/>
                    </a:cubicBezTo>
                    <a:cubicBezTo>
                      <a:pt x="15" y="143"/>
                      <a:pt x="9" y="232"/>
                      <a:pt x="5" y="289"/>
                    </a:cubicBezTo>
                    <a:cubicBezTo>
                      <a:pt x="4" y="295"/>
                      <a:pt x="3" y="301"/>
                      <a:pt x="2" y="307"/>
                    </a:cubicBezTo>
                    <a:cubicBezTo>
                      <a:pt x="0" y="440"/>
                      <a:pt x="60" y="544"/>
                      <a:pt x="39" y="719"/>
                    </a:cubicBezTo>
                    <a:cubicBezTo>
                      <a:pt x="35" y="777"/>
                      <a:pt x="32" y="852"/>
                      <a:pt x="32" y="881"/>
                    </a:cubicBezTo>
                    <a:cubicBezTo>
                      <a:pt x="37" y="892"/>
                      <a:pt x="64" y="890"/>
                      <a:pt x="66" y="88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8" name="Freeform 11">
                <a:extLst>
                  <a:ext uri="{FF2B5EF4-FFF2-40B4-BE49-F238E27FC236}">
                    <a16:creationId xmlns:a16="http://schemas.microsoft.com/office/drawing/2014/main" id="{C301F575-AC24-4A0C-B548-778B3D603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1004"/>
                <a:ext cx="337" cy="2403"/>
              </a:xfrm>
              <a:custGeom>
                <a:avLst/>
                <a:gdLst>
                  <a:gd name="T0" fmla="*/ 449 w 135"/>
                  <a:gd name="T1" fmla="*/ 683 h 901"/>
                  <a:gd name="T2" fmla="*/ 230 w 135"/>
                  <a:gd name="T3" fmla="*/ 1536 h 901"/>
                  <a:gd name="T4" fmla="*/ 230 w 135"/>
                  <a:gd name="T5" fmla="*/ 7057 h 901"/>
                  <a:gd name="T6" fmla="*/ 1121 w 135"/>
                  <a:gd name="T7" fmla="*/ 12506 h 901"/>
                  <a:gd name="T8" fmla="*/ 604 w 135"/>
                  <a:gd name="T9" fmla="*/ 17000 h 901"/>
                  <a:gd name="T10" fmla="*/ 1028 w 135"/>
                  <a:gd name="T11" fmla="*/ 16978 h 901"/>
                  <a:gd name="T12" fmla="*/ 1540 w 135"/>
                  <a:gd name="T13" fmla="*/ 13530 h 901"/>
                  <a:gd name="T14" fmla="*/ 1528 w 135"/>
                  <a:gd name="T15" fmla="*/ 10001 h 901"/>
                  <a:gd name="T16" fmla="*/ 2099 w 135"/>
                  <a:gd name="T17" fmla="*/ 7817 h 901"/>
                  <a:gd name="T18" fmla="*/ 2099 w 135"/>
                  <a:gd name="T19" fmla="*/ 77 h 901"/>
                  <a:gd name="T20" fmla="*/ 1508 w 135"/>
                  <a:gd name="T21" fmla="*/ 0 h 901"/>
                  <a:gd name="T22" fmla="*/ 449 w 135"/>
                  <a:gd name="T23" fmla="*/ 683 h 9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901">
                    <a:moveTo>
                      <a:pt x="29" y="36"/>
                    </a:moveTo>
                    <a:cubicBezTo>
                      <a:pt x="20" y="49"/>
                      <a:pt x="15" y="64"/>
                      <a:pt x="15" y="81"/>
                    </a:cubicBezTo>
                    <a:cubicBezTo>
                      <a:pt x="15" y="130"/>
                      <a:pt x="0" y="259"/>
                      <a:pt x="15" y="372"/>
                    </a:cubicBezTo>
                    <a:cubicBezTo>
                      <a:pt x="27" y="462"/>
                      <a:pt x="83" y="576"/>
                      <a:pt x="72" y="659"/>
                    </a:cubicBezTo>
                    <a:cubicBezTo>
                      <a:pt x="63" y="731"/>
                      <a:pt x="40" y="844"/>
                      <a:pt x="39" y="896"/>
                    </a:cubicBezTo>
                    <a:cubicBezTo>
                      <a:pt x="39" y="901"/>
                      <a:pt x="66" y="900"/>
                      <a:pt x="66" y="895"/>
                    </a:cubicBezTo>
                    <a:cubicBezTo>
                      <a:pt x="70" y="853"/>
                      <a:pt x="88" y="787"/>
                      <a:pt x="99" y="713"/>
                    </a:cubicBezTo>
                    <a:cubicBezTo>
                      <a:pt x="114" y="617"/>
                      <a:pt x="100" y="585"/>
                      <a:pt x="98" y="527"/>
                    </a:cubicBezTo>
                    <a:cubicBezTo>
                      <a:pt x="92" y="477"/>
                      <a:pt x="112" y="446"/>
                      <a:pt x="135" y="412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125" y="1"/>
                      <a:pt x="113" y="0"/>
                      <a:pt x="97" y="0"/>
                    </a:cubicBezTo>
                    <a:cubicBezTo>
                      <a:pt x="68" y="0"/>
                      <a:pt x="46" y="14"/>
                      <a:pt x="29" y="3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9" name="Freeform 12">
                <a:extLst>
                  <a:ext uri="{FF2B5EF4-FFF2-40B4-BE49-F238E27FC236}">
                    <a16:creationId xmlns:a16="http://schemas.microsoft.com/office/drawing/2014/main" id="{647F7E2A-4D80-4B94-B54C-D3A3BAEE0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828"/>
                <a:ext cx="260" cy="1584"/>
              </a:xfrm>
              <a:custGeom>
                <a:avLst/>
                <a:gdLst>
                  <a:gd name="T0" fmla="*/ 1188 w 104"/>
                  <a:gd name="T1" fmla="*/ 10888 h 594"/>
                  <a:gd name="T2" fmla="*/ 1300 w 104"/>
                  <a:gd name="T3" fmla="*/ 7816 h 594"/>
                  <a:gd name="T4" fmla="*/ 720 w 104"/>
                  <a:gd name="T5" fmla="*/ 0 h 594"/>
                  <a:gd name="T6" fmla="*/ 720 w 104"/>
                  <a:gd name="T7" fmla="*/ 0 h 594"/>
                  <a:gd name="T8" fmla="*/ 0 w 104"/>
                  <a:gd name="T9" fmla="*/ 1955 h 594"/>
                  <a:gd name="T10" fmla="*/ 0 w 104"/>
                  <a:gd name="T11" fmla="*/ 11115 h 594"/>
                  <a:gd name="T12" fmla="*/ 1188 w 104"/>
                  <a:gd name="T13" fmla="*/ 10944 h 594"/>
                  <a:gd name="T14" fmla="*/ 1188 w 104"/>
                  <a:gd name="T15" fmla="*/ 10888 h 5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594">
                    <a:moveTo>
                      <a:pt x="76" y="574"/>
                    </a:moveTo>
                    <a:cubicBezTo>
                      <a:pt x="76" y="545"/>
                      <a:pt x="79" y="470"/>
                      <a:pt x="83" y="412"/>
                    </a:cubicBezTo>
                    <a:cubicBezTo>
                      <a:pt x="104" y="237"/>
                      <a:pt x="44" y="133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8" y="45"/>
                      <a:pt x="18" y="75"/>
                      <a:pt x="0" y="103"/>
                    </a:cubicBezTo>
                    <a:cubicBezTo>
                      <a:pt x="0" y="586"/>
                      <a:pt x="0" y="586"/>
                      <a:pt x="0" y="586"/>
                    </a:cubicBezTo>
                    <a:cubicBezTo>
                      <a:pt x="12" y="594"/>
                      <a:pt x="65" y="588"/>
                      <a:pt x="76" y="577"/>
                    </a:cubicBezTo>
                    <a:cubicBezTo>
                      <a:pt x="76" y="576"/>
                      <a:pt x="76" y="575"/>
                      <a:pt x="76" y="57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0" name="Freeform 13">
                <a:extLst>
                  <a:ext uri="{FF2B5EF4-FFF2-40B4-BE49-F238E27FC236}">
                    <a16:creationId xmlns:a16="http://schemas.microsoft.com/office/drawing/2014/main" id="{8B3AFF53-3C9F-4F57-AC77-7FF400DA4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2103"/>
                <a:ext cx="172" cy="1322"/>
              </a:xfrm>
              <a:custGeom>
                <a:avLst/>
                <a:gdLst>
                  <a:gd name="T0" fmla="*/ 1069 w 69"/>
                  <a:gd name="T1" fmla="*/ 0 h 496"/>
                  <a:gd name="T2" fmla="*/ 1069 w 69"/>
                  <a:gd name="T3" fmla="*/ 0 h 496"/>
                  <a:gd name="T4" fmla="*/ 496 w 69"/>
                  <a:gd name="T5" fmla="*/ 2180 h 496"/>
                  <a:gd name="T6" fmla="*/ 509 w 69"/>
                  <a:gd name="T7" fmla="*/ 5698 h 496"/>
                  <a:gd name="T8" fmla="*/ 0 w 69"/>
                  <a:gd name="T9" fmla="*/ 9142 h 496"/>
                  <a:gd name="T10" fmla="*/ 0 w 69"/>
                  <a:gd name="T11" fmla="*/ 9142 h 496"/>
                  <a:gd name="T12" fmla="*/ 1069 w 69"/>
                  <a:gd name="T13" fmla="*/ 9142 h 496"/>
                  <a:gd name="T14" fmla="*/ 1069 w 69"/>
                  <a:gd name="T15" fmla="*/ 0 h 4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496"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46" y="34"/>
                      <a:pt x="26" y="65"/>
                      <a:pt x="32" y="115"/>
                    </a:cubicBezTo>
                    <a:cubicBezTo>
                      <a:pt x="34" y="173"/>
                      <a:pt x="48" y="205"/>
                      <a:pt x="33" y="301"/>
                    </a:cubicBezTo>
                    <a:cubicBezTo>
                      <a:pt x="22" y="375"/>
                      <a:pt x="4" y="441"/>
                      <a:pt x="0" y="483"/>
                    </a:cubicBezTo>
                    <a:cubicBezTo>
                      <a:pt x="0" y="483"/>
                      <a:pt x="0" y="483"/>
                      <a:pt x="0" y="483"/>
                    </a:cubicBezTo>
                    <a:cubicBezTo>
                      <a:pt x="22" y="496"/>
                      <a:pt x="68" y="487"/>
                      <a:pt x="69" y="483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1" name="Freeform 14">
                <a:extLst>
                  <a:ext uri="{FF2B5EF4-FFF2-40B4-BE49-F238E27FC236}">
                    <a16:creationId xmlns:a16="http://schemas.microsoft.com/office/drawing/2014/main" id="{798070D9-AD21-4C88-921E-23BF65547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775"/>
                <a:ext cx="367" cy="1626"/>
              </a:xfrm>
              <a:custGeom>
                <a:avLst/>
                <a:gdLst>
                  <a:gd name="T0" fmla="*/ 1758 w 147"/>
                  <a:gd name="T1" fmla="*/ 2138 h 610"/>
                  <a:gd name="T2" fmla="*/ 1433 w 147"/>
                  <a:gd name="T3" fmla="*/ 0 h 610"/>
                  <a:gd name="T4" fmla="*/ 637 w 147"/>
                  <a:gd name="T5" fmla="*/ 5968 h 610"/>
                  <a:gd name="T6" fmla="*/ 12 w 147"/>
                  <a:gd name="T7" fmla="*/ 11249 h 610"/>
                  <a:gd name="T8" fmla="*/ 0 w 147"/>
                  <a:gd name="T9" fmla="*/ 11291 h 610"/>
                  <a:gd name="T10" fmla="*/ 1403 w 147"/>
                  <a:gd name="T11" fmla="*/ 11233 h 610"/>
                  <a:gd name="T12" fmla="*/ 2257 w 147"/>
                  <a:gd name="T13" fmla="*/ 6195 h 610"/>
                  <a:gd name="T14" fmla="*/ 1758 w 147"/>
                  <a:gd name="T15" fmla="*/ 2138 h 6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7" h="610">
                    <a:moveTo>
                      <a:pt x="113" y="113"/>
                    </a:moveTo>
                    <a:cubicBezTo>
                      <a:pt x="101" y="64"/>
                      <a:pt x="95" y="30"/>
                      <a:pt x="92" y="0"/>
                    </a:cubicBezTo>
                    <a:cubicBezTo>
                      <a:pt x="95" y="61"/>
                      <a:pt x="91" y="199"/>
                      <a:pt x="41" y="315"/>
                    </a:cubicBezTo>
                    <a:cubicBezTo>
                      <a:pt x="10" y="387"/>
                      <a:pt x="1" y="505"/>
                      <a:pt x="1" y="594"/>
                    </a:cubicBezTo>
                    <a:cubicBezTo>
                      <a:pt x="0" y="595"/>
                      <a:pt x="0" y="596"/>
                      <a:pt x="0" y="596"/>
                    </a:cubicBezTo>
                    <a:cubicBezTo>
                      <a:pt x="14" y="607"/>
                      <a:pt x="73" y="610"/>
                      <a:pt x="90" y="593"/>
                    </a:cubicBezTo>
                    <a:cubicBezTo>
                      <a:pt x="90" y="510"/>
                      <a:pt x="143" y="400"/>
                      <a:pt x="145" y="327"/>
                    </a:cubicBezTo>
                    <a:cubicBezTo>
                      <a:pt x="147" y="255"/>
                      <a:pt x="137" y="202"/>
                      <a:pt x="113" y="1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2" name="Freeform 15">
                <a:extLst>
                  <a:ext uri="{FF2B5EF4-FFF2-40B4-BE49-F238E27FC236}">
                    <a16:creationId xmlns:a16="http://schemas.microsoft.com/office/drawing/2014/main" id="{2EDA554F-7483-4473-8DA2-6EC5F3035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1004"/>
                <a:ext cx="443" cy="2419"/>
              </a:xfrm>
              <a:custGeom>
                <a:avLst/>
                <a:gdLst>
                  <a:gd name="T0" fmla="*/ 1584 w 177"/>
                  <a:gd name="T1" fmla="*/ 16922 h 907"/>
                  <a:gd name="T2" fmla="*/ 721 w 177"/>
                  <a:gd name="T3" fmla="*/ 11935 h 907"/>
                  <a:gd name="T4" fmla="*/ 0 w 177"/>
                  <a:gd name="T5" fmla="*/ 8535 h 907"/>
                  <a:gd name="T6" fmla="*/ 688 w 177"/>
                  <a:gd name="T7" fmla="*/ 2184 h 907"/>
                  <a:gd name="T8" fmla="*/ 501 w 177"/>
                  <a:gd name="T9" fmla="*/ 888 h 907"/>
                  <a:gd name="T10" fmla="*/ 1567 w 177"/>
                  <a:gd name="T11" fmla="*/ 0 h 907"/>
                  <a:gd name="T12" fmla="*/ 2776 w 177"/>
                  <a:gd name="T13" fmla="*/ 1024 h 907"/>
                  <a:gd name="T14" fmla="*/ 2693 w 177"/>
                  <a:gd name="T15" fmla="*/ 1536 h 907"/>
                  <a:gd name="T16" fmla="*/ 2693 w 177"/>
                  <a:gd name="T17" fmla="*/ 7057 h 907"/>
                  <a:gd name="T18" fmla="*/ 2776 w 177"/>
                  <a:gd name="T19" fmla="*/ 7625 h 907"/>
                  <a:gd name="T20" fmla="*/ 1659 w 177"/>
                  <a:gd name="T21" fmla="*/ 11098 h 907"/>
                  <a:gd name="T22" fmla="*/ 2130 w 177"/>
                  <a:gd name="T23" fmla="*/ 16888 h 907"/>
                  <a:gd name="T24" fmla="*/ 1584 w 177"/>
                  <a:gd name="T25" fmla="*/ 16922 h 9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7" h="907">
                    <a:moveTo>
                      <a:pt x="101" y="892"/>
                    </a:moveTo>
                    <a:cubicBezTo>
                      <a:pt x="98" y="808"/>
                      <a:pt x="71" y="694"/>
                      <a:pt x="46" y="629"/>
                    </a:cubicBezTo>
                    <a:cubicBezTo>
                      <a:pt x="14" y="544"/>
                      <a:pt x="10" y="490"/>
                      <a:pt x="0" y="450"/>
                    </a:cubicBezTo>
                    <a:cubicBezTo>
                      <a:pt x="20" y="369"/>
                      <a:pt x="49" y="265"/>
                      <a:pt x="44" y="115"/>
                    </a:cubicBezTo>
                    <a:cubicBezTo>
                      <a:pt x="44" y="87"/>
                      <a:pt x="39" y="64"/>
                      <a:pt x="32" y="47"/>
                    </a:cubicBezTo>
                    <a:cubicBezTo>
                      <a:pt x="46" y="10"/>
                      <a:pt x="73" y="0"/>
                      <a:pt x="100" y="0"/>
                    </a:cubicBezTo>
                    <a:cubicBezTo>
                      <a:pt x="127" y="0"/>
                      <a:pt x="168" y="16"/>
                      <a:pt x="177" y="54"/>
                    </a:cubicBezTo>
                    <a:cubicBezTo>
                      <a:pt x="174" y="62"/>
                      <a:pt x="172" y="71"/>
                      <a:pt x="172" y="81"/>
                    </a:cubicBezTo>
                    <a:cubicBezTo>
                      <a:pt x="172" y="130"/>
                      <a:pt x="157" y="259"/>
                      <a:pt x="172" y="372"/>
                    </a:cubicBezTo>
                    <a:cubicBezTo>
                      <a:pt x="173" y="382"/>
                      <a:pt x="175" y="392"/>
                      <a:pt x="177" y="402"/>
                    </a:cubicBezTo>
                    <a:cubicBezTo>
                      <a:pt x="163" y="443"/>
                      <a:pt x="110" y="527"/>
                      <a:pt x="106" y="585"/>
                    </a:cubicBezTo>
                    <a:cubicBezTo>
                      <a:pt x="102" y="644"/>
                      <a:pt x="133" y="763"/>
                      <a:pt x="136" y="890"/>
                    </a:cubicBezTo>
                    <a:cubicBezTo>
                      <a:pt x="136" y="904"/>
                      <a:pt x="102" y="907"/>
                      <a:pt x="101" y="89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3" name="Freeform 16">
                <a:extLst>
                  <a:ext uri="{FF2B5EF4-FFF2-40B4-BE49-F238E27FC236}">
                    <a16:creationId xmlns:a16="http://schemas.microsoft.com/office/drawing/2014/main" id="{3A2EA3E2-870E-4C14-9C61-E8B91495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817"/>
                <a:ext cx="255" cy="608"/>
              </a:xfrm>
              <a:custGeom>
                <a:avLst/>
                <a:gdLst>
                  <a:gd name="T0" fmla="*/ 1595 w 102"/>
                  <a:gd name="T1" fmla="*/ 4019 h 228"/>
                  <a:gd name="T2" fmla="*/ 1000 w 102"/>
                  <a:gd name="T3" fmla="*/ 0 h 228"/>
                  <a:gd name="T4" fmla="*/ 95 w 102"/>
                  <a:gd name="T5" fmla="*/ 3947 h 228"/>
                  <a:gd name="T6" fmla="*/ 1595 w 102"/>
                  <a:gd name="T7" fmla="*/ 4019 h 2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228">
                    <a:moveTo>
                      <a:pt x="102" y="212"/>
                    </a:moveTo>
                    <a:cubicBezTo>
                      <a:pt x="100" y="147"/>
                      <a:pt x="83" y="64"/>
                      <a:pt x="64" y="0"/>
                    </a:cubicBezTo>
                    <a:cubicBezTo>
                      <a:pt x="50" y="44"/>
                      <a:pt x="0" y="149"/>
                      <a:pt x="6" y="208"/>
                    </a:cubicBezTo>
                    <a:cubicBezTo>
                      <a:pt x="8" y="228"/>
                      <a:pt x="101" y="224"/>
                      <a:pt x="102" y="21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4" name="Freeform 17">
                <a:extLst>
                  <a:ext uri="{FF2B5EF4-FFF2-40B4-BE49-F238E27FC236}">
                    <a16:creationId xmlns:a16="http://schemas.microsoft.com/office/drawing/2014/main" id="{07616971-CB57-450F-84CC-A02DE8932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076"/>
                <a:ext cx="343" cy="1333"/>
              </a:xfrm>
              <a:custGeom>
                <a:avLst/>
                <a:gdLst>
                  <a:gd name="T0" fmla="*/ 1993 w 137"/>
                  <a:gd name="T1" fmla="*/ 4868 h 500"/>
                  <a:gd name="T2" fmla="*/ 1179 w 137"/>
                  <a:gd name="T3" fmla="*/ 0 h 500"/>
                  <a:gd name="T4" fmla="*/ 1179 w 137"/>
                  <a:gd name="T5" fmla="*/ 0 h 500"/>
                  <a:gd name="T6" fmla="*/ 63 w 137"/>
                  <a:gd name="T7" fmla="*/ 3468 h 500"/>
                  <a:gd name="T8" fmla="*/ 533 w 137"/>
                  <a:gd name="T9" fmla="*/ 9246 h 500"/>
                  <a:gd name="T10" fmla="*/ 1472 w 137"/>
                  <a:gd name="T11" fmla="*/ 9339 h 500"/>
                  <a:gd name="T12" fmla="*/ 1993 w 137"/>
                  <a:gd name="T13" fmla="*/ 4868 h 5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500">
                    <a:moveTo>
                      <a:pt x="127" y="257"/>
                    </a:moveTo>
                    <a:cubicBezTo>
                      <a:pt x="137" y="183"/>
                      <a:pt x="93" y="84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1" y="41"/>
                      <a:pt x="8" y="125"/>
                      <a:pt x="4" y="183"/>
                    </a:cubicBezTo>
                    <a:cubicBezTo>
                      <a:pt x="0" y="242"/>
                      <a:pt x="31" y="361"/>
                      <a:pt x="34" y="488"/>
                    </a:cubicBezTo>
                    <a:cubicBezTo>
                      <a:pt x="40" y="496"/>
                      <a:pt x="77" y="500"/>
                      <a:pt x="94" y="493"/>
                    </a:cubicBezTo>
                    <a:cubicBezTo>
                      <a:pt x="95" y="439"/>
                      <a:pt x="118" y="328"/>
                      <a:pt x="127" y="25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5" name="Freeform 18">
                <a:extLst>
                  <a:ext uri="{FF2B5EF4-FFF2-40B4-BE49-F238E27FC236}">
                    <a16:creationId xmlns:a16="http://schemas.microsoft.com/office/drawing/2014/main" id="{F49C39C7-CAA5-40CA-80F7-D182E233A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124"/>
                <a:ext cx="425" cy="1288"/>
              </a:xfrm>
              <a:custGeom>
                <a:avLst/>
                <a:gdLst>
                  <a:gd name="T0" fmla="*/ 1550 w 170"/>
                  <a:gd name="T1" fmla="*/ 8875 h 483"/>
                  <a:gd name="T2" fmla="*/ 2458 w 170"/>
                  <a:gd name="T3" fmla="*/ 4928 h 483"/>
                  <a:gd name="T4" fmla="*/ 2658 w 170"/>
                  <a:gd name="T5" fmla="*/ 5859 h 483"/>
                  <a:gd name="T6" fmla="*/ 2658 w 170"/>
                  <a:gd name="T7" fmla="*/ 5859 h 483"/>
                  <a:gd name="T8" fmla="*/ 2188 w 170"/>
                  <a:gd name="T9" fmla="*/ 3960 h 483"/>
                  <a:gd name="T10" fmla="*/ 1470 w 170"/>
                  <a:gd name="T11" fmla="*/ 568 h 483"/>
                  <a:gd name="T12" fmla="*/ 1595 w 170"/>
                  <a:gd name="T13" fmla="*/ 0 h 483"/>
                  <a:gd name="T14" fmla="*/ 1595 w 170"/>
                  <a:gd name="T15" fmla="*/ 0 h 483"/>
                  <a:gd name="T16" fmla="*/ 1238 w 170"/>
                  <a:gd name="T17" fmla="*/ 2027 h 483"/>
                  <a:gd name="T18" fmla="*/ 770 w 170"/>
                  <a:gd name="T19" fmla="*/ 4893 h 483"/>
                  <a:gd name="T20" fmla="*/ 0 w 170"/>
                  <a:gd name="T21" fmla="*/ 8760 h 483"/>
                  <a:gd name="T22" fmla="*/ 0 w 170"/>
                  <a:gd name="T23" fmla="*/ 8797 h 483"/>
                  <a:gd name="T24" fmla="*/ 1550 w 170"/>
                  <a:gd name="T25" fmla="*/ 8909 h 483"/>
                  <a:gd name="T26" fmla="*/ 1550 w 170"/>
                  <a:gd name="T27" fmla="*/ 8875 h 4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0" h="483">
                    <a:moveTo>
                      <a:pt x="99" y="468"/>
                    </a:moveTo>
                    <a:cubicBezTo>
                      <a:pt x="93" y="409"/>
                      <a:pt x="143" y="304"/>
                      <a:pt x="157" y="260"/>
                    </a:cubicBezTo>
                    <a:cubicBezTo>
                      <a:pt x="162" y="275"/>
                      <a:pt x="166" y="292"/>
                      <a:pt x="170" y="309"/>
                    </a:cubicBezTo>
                    <a:cubicBezTo>
                      <a:pt x="170" y="309"/>
                      <a:pt x="170" y="309"/>
                      <a:pt x="170" y="309"/>
                    </a:cubicBezTo>
                    <a:cubicBezTo>
                      <a:pt x="161" y="271"/>
                      <a:pt x="150" y="236"/>
                      <a:pt x="140" y="209"/>
                    </a:cubicBezTo>
                    <a:cubicBezTo>
                      <a:pt x="108" y="124"/>
                      <a:pt x="104" y="70"/>
                      <a:pt x="94" y="30"/>
                    </a:cubicBezTo>
                    <a:cubicBezTo>
                      <a:pt x="96" y="20"/>
                      <a:pt x="99" y="1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92" y="40"/>
                      <a:pt x="83" y="75"/>
                      <a:pt x="79" y="107"/>
                    </a:cubicBezTo>
                    <a:cubicBezTo>
                      <a:pt x="68" y="201"/>
                      <a:pt x="62" y="209"/>
                      <a:pt x="49" y="258"/>
                    </a:cubicBezTo>
                    <a:cubicBezTo>
                      <a:pt x="36" y="307"/>
                      <a:pt x="2" y="396"/>
                      <a:pt x="0" y="462"/>
                    </a:cubicBezTo>
                    <a:cubicBezTo>
                      <a:pt x="0" y="463"/>
                      <a:pt x="0" y="463"/>
                      <a:pt x="0" y="464"/>
                    </a:cubicBezTo>
                    <a:cubicBezTo>
                      <a:pt x="15" y="474"/>
                      <a:pt x="78" y="483"/>
                      <a:pt x="99" y="470"/>
                    </a:cubicBezTo>
                    <a:cubicBezTo>
                      <a:pt x="99" y="470"/>
                      <a:pt x="99" y="469"/>
                      <a:pt x="99" y="46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6" name="Freeform 19">
                <a:extLst>
                  <a:ext uri="{FF2B5EF4-FFF2-40B4-BE49-F238E27FC236}">
                    <a16:creationId xmlns:a16="http://schemas.microsoft.com/office/drawing/2014/main" id="{88651900-A5A1-4828-9DAC-D3F7857FC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3356"/>
                <a:ext cx="1520" cy="131"/>
              </a:xfrm>
              <a:custGeom>
                <a:avLst/>
                <a:gdLst>
                  <a:gd name="T0" fmla="*/ 8425 w 608"/>
                  <a:gd name="T1" fmla="*/ 251 h 49"/>
                  <a:gd name="T2" fmla="*/ 8425 w 608"/>
                  <a:gd name="T3" fmla="*/ 251 h 49"/>
                  <a:gd name="T4" fmla="*/ 8000 w 608"/>
                  <a:gd name="T5" fmla="*/ 265 h 49"/>
                  <a:gd name="T6" fmla="*/ 8000 w 608"/>
                  <a:gd name="T7" fmla="*/ 230 h 49"/>
                  <a:gd name="T8" fmla="*/ 8000 w 608"/>
                  <a:gd name="T9" fmla="*/ 251 h 49"/>
                  <a:gd name="T10" fmla="*/ 7063 w 608"/>
                  <a:gd name="T11" fmla="*/ 150 h 49"/>
                  <a:gd name="T12" fmla="*/ 6520 w 608"/>
                  <a:gd name="T13" fmla="*/ 209 h 49"/>
                  <a:gd name="T14" fmla="*/ 6520 w 608"/>
                  <a:gd name="T15" fmla="*/ 192 h 49"/>
                  <a:gd name="T16" fmla="*/ 6520 w 608"/>
                  <a:gd name="T17" fmla="*/ 192 h 49"/>
                  <a:gd name="T18" fmla="*/ 5020 w 608"/>
                  <a:gd name="T19" fmla="*/ 150 h 49"/>
                  <a:gd name="T20" fmla="*/ 3470 w 608"/>
                  <a:gd name="T21" fmla="*/ 35 h 49"/>
                  <a:gd name="T22" fmla="*/ 3470 w 608"/>
                  <a:gd name="T23" fmla="*/ 35 h 49"/>
                  <a:gd name="T24" fmla="*/ 3113 w 608"/>
                  <a:gd name="T25" fmla="*/ 0 h 49"/>
                  <a:gd name="T26" fmla="*/ 1708 w 608"/>
                  <a:gd name="T27" fmla="*/ 56 h 49"/>
                  <a:gd name="T28" fmla="*/ 1188 w 608"/>
                  <a:gd name="T29" fmla="*/ 21 h 49"/>
                  <a:gd name="T30" fmla="*/ 1188 w 608"/>
                  <a:gd name="T31" fmla="*/ 78 h 49"/>
                  <a:gd name="T32" fmla="*/ 0 w 608"/>
                  <a:gd name="T33" fmla="*/ 251 h 49"/>
                  <a:gd name="T34" fmla="*/ 0 w 608"/>
                  <a:gd name="T35" fmla="*/ 765 h 49"/>
                  <a:gd name="T36" fmla="*/ 1033 w 608"/>
                  <a:gd name="T37" fmla="*/ 730 h 49"/>
                  <a:gd name="T38" fmla="*/ 1345 w 608"/>
                  <a:gd name="T39" fmla="*/ 671 h 49"/>
                  <a:gd name="T40" fmla="*/ 1613 w 608"/>
                  <a:gd name="T41" fmla="*/ 650 h 49"/>
                  <a:gd name="T42" fmla="*/ 1813 w 608"/>
                  <a:gd name="T43" fmla="*/ 650 h 49"/>
                  <a:gd name="T44" fmla="*/ 2875 w 608"/>
                  <a:gd name="T45" fmla="*/ 671 h 49"/>
                  <a:gd name="T46" fmla="*/ 3220 w 608"/>
                  <a:gd name="T47" fmla="*/ 650 h 49"/>
                  <a:gd name="T48" fmla="*/ 3375 w 608"/>
                  <a:gd name="T49" fmla="*/ 650 h 49"/>
                  <a:gd name="T50" fmla="*/ 3658 w 608"/>
                  <a:gd name="T51" fmla="*/ 671 h 49"/>
                  <a:gd name="T52" fmla="*/ 4833 w 608"/>
                  <a:gd name="T53" fmla="*/ 765 h 49"/>
                  <a:gd name="T54" fmla="*/ 5145 w 608"/>
                  <a:gd name="T55" fmla="*/ 786 h 49"/>
                  <a:gd name="T56" fmla="*/ 6250 w 608"/>
                  <a:gd name="T57" fmla="*/ 842 h 49"/>
                  <a:gd name="T58" fmla="*/ 6658 w 608"/>
                  <a:gd name="T59" fmla="*/ 880 h 49"/>
                  <a:gd name="T60" fmla="*/ 6938 w 608"/>
                  <a:gd name="T61" fmla="*/ 858 h 49"/>
                  <a:gd name="T62" fmla="*/ 7300 w 608"/>
                  <a:gd name="T63" fmla="*/ 799 h 49"/>
                  <a:gd name="T64" fmla="*/ 7863 w 608"/>
                  <a:gd name="T65" fmla="*/ 799 h 49"/>
                  <a:gd name="T66" fmla="*/ 8050 w 608"/>
                  <a:gd name="T67" fmla="*/ 842 h 49"/>
                  <a:gd name="T68" fmla="*/ 8363 w 608"/>
                  <a:gd name="T69" fmla="*/ 821 h 49"/>
                  <a:gd name="T70" fmla="*/ 8533 w 608"/>
                  <a:gd name="T71" fmla="*/ 821 h 49"/>
                  <a:gd name="T72" fmla="*/ 9500 w 608"/>
                  <a:gd name="T73" fmla="*/ 765 h 49"/>
                  <a:gd name="T74" fmla="*/ 9500 w 608"/>
                  <a:gd name="T75" fmla="*/ 251 h 49"/>
                  <a:gd name="T76" fmla="*/ 8425 w 608"/>
                  <a:gd name="T77" fmla="*/ 251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08" h="49">
                    <a:moveTo>
                      <a:pt x="539" y="13"/>
                    </a:moveTo>
                    <a:cubicBezTo>
                      <a:pt x="539" y="13"/>
                      <a:pt x="539" y="13"/>
                      <a:pt x="539" y="13"/>
                    </a:cubicBezTo>
                    <a:cubicBezTo>
                      <a:pt x="539" y="18"/>
                      <a:pt x="512" y="19"/>
                      <a:pt x="512" y="14"/>
                    </a:cubicBezTo>
                    <a:cubicBezTo>
                      <a:pt x="512" y="14"/>
                      <a:pt x="512" y="13"/>
                      <a:pt x="512" y="12"/>
                    </a:cubicBezTo>
                    <a:cubicBezTo>
                      <a:pt x="512" y="12"/>
                      <a:pt x="512" y="12"/>
                      <a:pt x="512" y="13"/>
                    </a:cubicBezTo>
                    <a:cubicBezTo>
                      <a:pt x="495" y="20"/>
                      <a:pt x="458" y="16"/>
                      <a:pt x="452" y="8"/>
                    </a:cubicBezTo>
                    <a:cubicBezTo>
                      <a:pt x="452" y="21"/>
                      <a:pt x="419" y="25"/>
                      <a:pt x="417" y="11"/>
                    </a:cubicBezTo>
                    <a:cubicBezTo>
                      <a:pt x="417" y="10"/>
                      <a:pt x="417" y="10"/>
                      <a:pt x="417" y="10"/>
                    </a:cubicBezTo>
                    <a:cubicBezTo>
                      <a:pt x="417" y="10"/>
                      <a:pt x="417" y="11"/>
                      <a:pt x="417" y="10"/>
                    </a:cubicBezTo>
                    <a:cubicBezTo>
                      <a:pt x="416" y="21"/>
                      <a:pt x="329" y="25"/>
                      <a:pt x="321" y="8"/>
                    </a:cubicBezTo>
                    <a:cubicBezTo>
                      <a:pt x="300" y="21"/>
                      <a:pt x="237" y="12"/>
                      <a:pt x="222" y="2"/>
                    </a:cubicBezTo>
                    <a:cubicBezTo>
                      <a:pt x="222" y="2"/>
                      <a:pt x="222" y="2"/>
                      <a:pt x="222" y="2"/>
                    </a:cubicBezTo>
                    <a:cubicBezTo>
                      <a:pt x="220" y="10"/>
                      <a:pt x="200" y="10"/>
                      <a:pt x="199" y="0"/>
                    </a:cubicBezTo>
                    <a:cubicBezTo>
                      <a:pt x="182" y="17"/>
                      <a:pt x="123" y="14"/>
                      <a:pt x="109" y="3"/>
                    </a:cubicBezTo>
                    <a:cubicBezTo>
                      <a:pt x="103" y="10"/>
                      <a:pt x="81" y="11"/>
                      <a:pt x="76" y="1"/>
                    </a:cubicBezTo>
                    <a:cubicBezTo>
                      <a:pt x="76" y="2"/>
                      <a:pt x="76" y="3"/>
                      <a:pt x="76" y="4"/>
                    </a:cubicBezTo>
                    <a:cubicBezTo>
                      <a:pt x="65" y="15"/>
                      <a:pt x="15" y="13"/>
                      <a:pt x="0" y="13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0" y="47"/>
                      <a:pt x="48" y="42"/>
                      <a:pt x="66" y="38"/>
                    </a:cubicBezTo>
                    <a:cubicBezTo>
                      <a:pt x="81" y="34"/>
                      <a:pt x="80" y="33"/>
                      <a:pt x="86" y="35"/>
                    </a:cubicBezTo>
                    <a:cubicBezTo>
                      <a:pt x="91" y="36"/>
                      <a:pt x="98" y="36"/>
                      <a:pt x="103" y="34"/>
                    </a:cubicBezTo>
                    <a:cubicBezTo>
                      <a:pt x="106" y="33"/>
                      <a:pt x="110" y="32"/>
                      <a:pt x="116" y="34"/>
                    </a:cubicBezTo>
                    <a:cubicBezTo>
                      <a:pt x="132" y="40"/>
                      <a:pt x="163" y="41"/>
                      <a:pt x="184" y="35"/>
                    </a:cubicBezTo>
                    <a:cubicBezTo>
                      <a:pt x="190" y="33"/>
                      <a:pt x="199" y="32"/>
                      <a:pt x="206" y="34"/>
                    </a:cubicBezTo>
                    <a:cubicBezTo>
                      <a:pt x="209" y="35"/>
                      <a:pt x="213" y="35"/>
                      <a:pt x="216" y="34"/>
                    </a:cubicBezTo>
                    <a:cubicBezTo>
                      <a:pt x="219" y="33"/>
                      <a:pt x="226" y="32"/>
                      <a:pt x="234" y="35"/>
                    </a:cubicBezTo>
                    <a:cubicBezTo>
                      <a:pt x="254" y="41"/>
                      <a:pt x="288" y="45"/>
                      <a:pt x="309" y="40"/>
                    </a:cubicBezTo>
                    <a:cubicBezTo>
                      <a:pt x="314" y="39"/>
                      <a:pt x="322" y="38"/>
                      <a:pt x="329" y="41"/>
                    </a:cubicBezTo>
                    <a:cubicBezTo>
                      <a:pt x="344" y="48"/>
                      <a:pt x="380" y="48"/>
                      <a:pt x="400" y="44"/>
                    </a:cubicBezTo>
                    <a:cubicBezTo>
                      <a:pt x="407" y="43"/>
                      <a:pt x="413" y="44"/>
                      <a:pt x="426" y="46"/>
                    </a:cubicBezTo>
                    <a:cubicBezTo>
                      <a:pt x="431" y="47"/>
                      <a:pt x="439" y="47"/>
                      <a:pt x="444" y="45"/>
                    </a:cubicBezTo>
                    <a:cubicBezTo>
                      <a:pt x="446" y="44"/>
                      <a:pt x="456" y="40"/>
                      <a:pt x="467" y="42"/>
                    </a:cubicBezTo>
                    <a:cubicBezTo>
                      <a:pt x="477" y="44"/>
                      <a:pt x="492" y="45"/>
                      <a:pt x="503" y="42"/>
                    </a:cubicBezTo>
                    <a:cubicBezTo>
                      <a:pt x="508" y="41"/>
                      <a:pt x="513" y="43"/>
                      <a:pt x="515" y="44"/>
                    </a:cubicBezTo>
                    <a:cubicBezTo>
                      <a:pt x="520" y="45"/>
                      <a:pt x="529" y="44"/>
                      <a:pt x="535" y="43"/>
                    </a:cubicBezTo>
                    <a:cubicBezTo>
                      <a:pt x="538" y="42"/>
                      <a:pt x="543" y="43"/>
                      <a:pt x="546" y="43"/>
                    </a:cubicBezTo>
                    <a:cubicBezTo>
                      <a:pt x="569" y="49"/>
                      <a:pt x="600" y="40"/>
                      <a:pt x="608" y="40"/>
                    </a:cubicBezTo>
                    <a:cubicBezTo>
                      <a:pt x="608" y="13"/>
                      <a:pt x="608" y="13"/>
                      <a:pt x="608" y="13"/>
                    </a:cubicBezTo>
                    <a:cubicBezTo>
                      <a:pt x="600" y="13"/>
                      <a:pt x="561" y="26"/>
                      <a:pt x="539" y="13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7" name="Freeform 20">
                <a:extLst>
                  <a:ext uri="{FF2B5EF4-FFF2-40B4-BE49-F238E27FC236}">
                    <a16:creationId xmlns:a16="http://schemas.microsoft.com/office/drawing/2014/main" id="{B140C009-FDB5-4DC0-BAE1-7B36B53D8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884"/>
                <a:ext cx="33" cy="144"/>
              </a:xfrm>
              <a:custGeom>
                <a:avLst/>
                <a:gdLst>
                  <a:gd name="T0" fmla="*/ 63 w 13"/>
                  <a:gd name="T1" fmla="*/ 0 h 54"/>
                  <a:gd name="T2" fmla="*/ 0 w 13"/>
                  <a:gd name="T3" fmla="*/ 77 h 54"/>
                  <a:gd name="T4" fmla="*/ 20 w 13"/>
                  <a:gd name="T5" fmla="*/ 341 h 54"/>
                  <a:gd name="T6" fmla="*/ 63 w 13"/>
                  <a:gd name="T7" fmla="*/ 947 h 54"/>
                  <a:gd name="T8" fmla="*/ 147 w 13"/>
                  <a:gd name="T9" fmla="*/ 1003 h 54"/>
                  <a:gd name="T10" fmla="*/ 193 w 13"/>
                  <a:gd name="T11" fmla="*/ 909 h 54"/>
                  <a:gd name="T12" fmla="*/ 147 w 13"/>
                  <a:gd name="T13" fmla="*/ 320 h 54"/>
                  <a:gd name="T14" fmla="*/ 129 w 13"/>
                  <a:gd name="T15" fmla="*/ 77 h 54"/>
                  <a:gd name="T16" fmla="*/ 63 w 13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4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29"/>
                      <a:pt x="2" y="41"/>
                      <a:pt x="4" y="50"/>
                    </a:cubicBezTo>
                    <a:cubicBezTo>
                      <a:pt x="5" y="53"/>
                      <a:pt x="7" y="54"/>
                      <a:pt x="9" y="53"/>
                    </a:cubicBezTo>
                    <a:cubicBezTo>
                      <a:pt x="11" y="53"/>
                      <a:pt x="13" y="51"/>
                      <a:pt x="12" y="48"/>
                    </a:cubicBezTo>
                    <a:cubicBezTo>
                      <a:pt x="10" y="40"/>
                      <a:pt x="9" y="28"/>
                      <a:pt x="9" y="1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8" name="Freeform 21">
                <a:extLst>
                  <a:ext uri="{FF2B5EF4-FFF2-40B4-BE49-F238E27FC236}">
                    <a16:creationId xmlns:a16="http://schemas.microsoft.com/office/drawing/2014/main" id="{AD594146-FACE-4E8B-BD50-30B870677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868"/>
                <a:ext cx="28" cy="155"/>
              </a:xfrm>
              <a:custGeom>
                <a:avLst/>
                <a:gdLst>
                  <a:gd name="T0" fmla="*/ 51 w 11"/>
                  <a:gd name="T1" fmla="*/ 21 h 58"/>
                  <a:gd name="T2" fmla="*/ 0 w 11"/>
                  <a:gd name="T3" fmla="*/ 115 h 58"/>
                  <a:gd name="T4" fmla="*/ 20 w 11"/>
                  <a:gd name="T5" fmla="*/ 1013 h 58"/>
                  <a:gd name="T6" fmla="*/ 84 w 11"/>
                  <a:gd name="T7" fmla="*/ 1106 h 58"/>
                  <a:gd name="T8" fmla="*/ 150 w 11"/>
                  <a:gd name="T9" fmla="*/ 1029 h 58"/>
                  <a:gd name="T10" fmla="*/ 130 w 11"/>
                  <a:gd name="T11" fmla="*/ 78 h 58"/>
                  <a:gd name="T12" fmla="*/ 51 w 11"/>
                  <a:gd name="T13" fmla="*/ 21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8">
                    <a:moveTo>
                      <a:pt x="3" y="1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2" y="14"/>
                      <a:pt x="3" y="31"/>
                      <a:pt x="1" y="53"/>
                    </a:cubicBezTo>
                    <a:cubicBezTo>
                      <a:pt x="1" y="56"/>
                      <a:pt x="2" y="58"/>
                      <a:pt x="5" y="58"/>
                    </a:cubicBezTo>
                    <a:cubicBezTo>
                      <a:pt x="7" y="58"/>
                      <a:pt x="9" y="56"/>
                      <a:pt x="9" y="54"/>
                    </a:cubicBezTo>
                    <a:cubicBezTo>
                      <a:pt x="11" y="30"/>
                      <a:pt x="10" y="13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9" name="Freeform 22">
                <a:extLst>
                  <a:ext uri="{FF2B5EF4-FFF2-40B4-BE49-F238E27FC236}">
                    <a16:creationId xmlns:a16="http://schemas.microsoft.com/office/drawing/2014/main" id="{73C6E8F5-8EA1-40FD-9FE0-319195573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892"/>
                <a:ext cx="33" cy="147"/>
              </a:xfrm>
              <a:custGeom>
                <a:avLst/>
                <a:gdLst>
                  <a:gd name="T0" fmla="*/ 20 w 13"/>
                  <a:gd name="T1" fmla="*/ 78 h 55"/>
                  <a:gd name="T2" fmla="*/ 84 w 13"/>
                  <a:gd name="T3" fmla="*/ 970 h 55"/>
                  <a:gd name="T4" fmla="*/ 147 w 13"/>
                  <a:gd name="T5" fmla="*/ 1050 h 55"/>
                  <a:gd name="T6" fmla="*/ 213 w 13"/>
                  <a:gd name="T7" fmla="*/ 957 h 55"/>
                  <a:gd name="T8" fmla="*/ 147 w 13"/>
                  <a:gd name="T9" fmla="*/ 78 h 55"/>
                  <a:gd name="T10" fmla="*/ 96 w 13"/>
                  <a:gd name="T11" fmla="*/ 0 h 55"/>
                  <a:gd name="T12" fmla="*/ 20 w 13"/>
                  <a:gd name="T13" fmla="*/ 78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5">
                    <a:moveTo>
                      <a:pt x="1" y="4"/>
                    </a:moveTo>
                    <a:cubicBezTo>
                      <a:pt x="0" y="13"/>
                      <a:pt x="5" y="50"/>
                      <a:pt x="5" y="51"/>
                    </a:cubicBezTo>
                    <a:cubicBezTo>
                      <a:pt x="5" y="53"/>
                      <a:pt x="7" y="55"/>
                      <a:pt x="9" y="55"/>
                    </a:cubicBezTo>
                    <a:cubicBezTo>
                      <a:pt x="11" y="55"/>
                      <a:pt x="13" y="53"/>
                      <a:pt x="13" y="50"/>
                    </a:cubicBezTo>
                    <a:cubicBezTo>
                      <a:pt x="12" y="41"/>
                      <a:pt x="9" y="11"/>
                      <a:pt x="9" y="4"/>
                    </a:cubicBezTo>
                    <a:cubicBezTo>
                      <a:pt x="9" y="2"/>
                      <a:pt x="8" y="0"/>
                      <a:pt x="6" y="0"/>
                    </a:cubicBezTo>
                    <a:cubicBezTo>
                      <a:pt x="3" y="0"/>
                      <a:pt x="1" y="1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0" name="Freeform 23">
                <a:extLst>
                  <a:ext uri="{FF2B5EF4-FFF2-40B4-BE49-F238E27FC236}">
                    <a16:creationId xmlns:a16="http://schemas.microsoft.com/office/drawing/2014/main" id="{38D9F30B-21E1-456A-970D-1F75EC1B3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900"/>
                <a:ext cx="32" cy="149"/>
              </a:xfrm>
              <a:custGeom>
                <a:avLst/>
                <a:gdLst>
                  <a:gd name="T0" fmla="*/ 0 w 13"/>
                  <a:gd name="T1" fmla="*/ 77 h 56"/>
                  <a:gd name="T2" fmla="*/ 74 w 13"/>
                  <a:gd name="T3" fmla="*/ 998 h 56"/>
                  <a:gd name="T4" fmla="*/ 162 w 13"/>
                  <a:gd name="T5" fmla="*/ 1032 h 56"/>
                  <a:gd name="T6" fmla="*/ 182 w 13"/>
                  <a:gd name="T7" fmla="*/ 942 h 56"/>
                  <a:gd name="T8" fmla="*/ 121 w 13"/>
                  <a:gd name="T9" fmla="*/ 77 h 56"/>
                  <a:gd name="T10" fmla="*/ 62 w 13"/>
                  <a:gd name="T11" fmla="*/ 0 h 56"/>
                  <a:gd name="T12" fmla="*/ 0 w 13"/>
                  <a:gd name="T13" fmla="*/ 77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6">
                    <a:moveTo>
                      <a:pt x="0" y="4"/>
                    </a:moveTo>
                    <a:cubicBezTo>
                      <a:pt x="0" y="10"/>
                      <a:pt x="2" y="46"/>
                      <a:pt x="5" y="53"/>
                    </a:cubicBezTo>
                    <a:cubicBezTo>
                      <a:pt x="6" y="55"/>
                      <a:pt x="9" y="56"/>
                      <a:pt x="11" y="55"/>
                    </a:cubicBezTo>
                    <a:cubicBezTo>
                      <a:pt x="13" y="54"/>
                      <a:pt x="13" y="52"/>
                      <a:pt x="12" y="50"/>
                    </a:cubicBezTo>
                    <a:cubicBezTo>
                      <a:pt x="10" y="45"/>
                      <a:pt x="8" y="15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1" name="Freeform 24">
                <a:extLst>
                  <a:ext uri="{FF2B5EF4-FFF2-40B4-BE49-F238E27FC236}">
                    <a16:creationId xmlns:a16="http://schemas.microsoft.com/office/drawing/2014/main" id="{1F4B807A-D944-4171-B41E-878EB4E3E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919"/>
                <a:ext cx="35" cy="157"/>
              </a:xfrm>
              <a:custGeom>
                <a:avLst/>
                <a:gdLst>
                  <a:gd name="T0" fmla="*/ 20 w 14"/>
                  <a:gd name="T1" fmla="*/ 77 h 59"/>
                  <a:gd name="T2" fmla="*/ 95 w 14"/>
                  <a:gd name="T3" fmla="*/ 1054 h 59"/>
                  <a:gd name="T4" fmla="*/ 175 w 14"/>
                  <a:gd name="T5" fmla="*/ 1112 h 59"/>
                  <a:gd name="T6" fmla="*/ 220 w 14"/>
                  <a:gd name="T7" fmla="*/ 1019 h 59"/>
                  <a:gd name="T8" fmla="*/ 145 w 14"/>
                  <a:gd name="T9" fmla="*/ 93 h 59"/>
                  <a:gd name="T10" fmla="*/ 95 w 14"/>
                  <a:gd name="T11" fmla="*/ 0 h 59"/>
                  <a:gd name="T12" fmla="*/ 20 w 14"/>
                  <a:gd name="T13" fmla="*/ 77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9">
                    <a:moveTo>
                      <a:pt x="1" y="4"/>
                    </a:moveTo>
                    <a:cubicBezTo>
                      <a:pt x="0" y="15"/>
                      <a:pt x="6" y="51"/>
                      <a:pt x="6" y="56"/>
                    </a:cubicBezTo>
                    <a:cubicBezTo>
                      <a:pt x="7" y="58"/>
                      <a:pt x="9" y="59"/>
                      <a:pt x="11" y="59"/>
                    </a:cubicBezTo>
                    <a:cubicBezTo>
                      <a:pt x="13" y="59"/>
                      <a:pt x="14" y="56"/>
                      <a:pt x="14" y="54"/>
                    </a:cubicBezTo>
                    <a:cubicBezTo>
                      <a:pt x="12" y="43"/>
                      <a:pt x="8" y="13"/>
                      <a:pt x="9" y="5"/>
                    </a:cubicBezTo>
                    <a:cubicBezTo>
                      <a:pt x="10" y="3"/>
                      <a:pt x="8" y="1"/>
                      <a:pt x="6" y="0"/>
                    </a:cubicBezTo>
                    <a:cubicBezTo>
                      <a:pt x="4" y="0"/>
                      <a:pt x="2" y="2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2" name="Freeform 25">
                <a:extLst>
                  <a:ext uri="{FF2B5EF4-FFF2-40B4-BE49-F238E27FC236}">
                    <a16:creationId xmlns:a16="http://schemas.microsoft.com/office/drawing/2014/main" id="{452C1065-455F-4F5C-97F7-1D3BB8189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969"/>
                <a:ext cx="35" cy="147"/>
              </a:xfrm>
              <a:custGeom>
                <a:avLst/>
                <a:gdLst>
                  <a:gd name="T0" fmla="*/ 0 w 14"/>
                  <a:gd name="T1" fmla="*/ 78 h 55"/>
                  <a:gd name="T2" fmla="*/ 95 w 14"/>
                  <a:gd name="T3" fmla="*/ 994 h 55"/>
                  <a:gd name="T4" fmla="*/ 175 w 14"/>
                  <a:gd name="T5" fmla="*/ 1050 h 55"/>
                  <a:gd name="T6" fmla="*/ 220 w 14"/>
                  <a:gd name="T7" fmla="*/ 957 h 55"/>
                  <a:gd name="T8" fmla="*/ 125 w 14"/>
                  <a:gd name="T9" fmla="*/ 78 h 55"/>
                  <a:gd name="T10" fmla="*/ 63 w 14"/>
                  <a:gd name="T11" fmla="*/ 0 h 55"/>
                  <a:gd name="T12" fmla="*/ 0 w 14"/>
                  <a:gd name="T13" fmla="*/ 78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5">
                    <a:moveTo>
                      <a:pt x="0" y="4"/>
                    </a:moveTo>
                    <a:cubicBezTo>
                      <a:pt x="0" y="20"/>
                      <a:pt x="5" y="46"/>
                      <a:pt x="6" y="52"/>
                    </a:cubicBezTo>
                    <a:cubicBezTo>
                      <a:pt x="6" y="54"/>
                      <a:pt x="9" y="55"/>
                      <a:pt x="11" y="55"/>
                    </a:cubicBezTo>
                    <a:cubicBezTo>
                      <a:pt x="13" y="54"/>
                      <a:pt x="14" y="52"/>
                      <a:pt x="14" y="50"/>
                    </a:cubicBezTo>
                    <a:cubicBezTo>
                      <a:pt x="12" y="42"/>
                      <a:pt x="8" y="18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3" name="Freeform 26">
                <a:extLst>
                  <a:ext uri="{FF2B5EF4-FFF2-40B4-BE49-F238E27FC236}">
                    <a16:creationId xmlns:a16="http://schemas.microsoft.com/office/drawing/2014/main" id="{4E2DA1B2-0066-49AC-B1DF-054F00B8B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6"/>
                <a:ext cx="27" cy="149"/>
              </a:xfrm>
              <a:custGeom>
                <a:avLst/>
                <a:gdLst>
                  <a:gd name="T0" fmla="*/ 91 w 11"/>
                  <a:gd name="T1" fmla="*/ 0 h 56"/>
                  <a:gd name="T2" fmla="*/ 29 w 11"/>
                  <a:gd name="T3" fmla="*/ 77 h 56"/>
                  <a:gd name="T4" fmla="*/ 12 w 11"/>
                  <a:gd name="T5" fmla="*/ 942 h 56"/>
                  <a:gd name="T6" fmla="*/ 42 w 11"/>
                  <a:gd name="T7" fmla="*/ 1032 h 56"/>
                  <a:gd name="T8" fmla="*/ 120 w 11"/>
                  <a:gd name="T9" fmla="*/ 998 h 56"/>
                  <a:gd name="T10" fmla="*/ 150 w 11"/>
                  <a:gd name="T11" fmla="*/ 77 h 56"/>
                  <a:gd name="T12" fmla="*/ 91 w 11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6">
                    <a:moveTo>
                      <a:pt x="6" y="0"/>
                    </a:moveTo>
                    <a:cubicBezTo>
                      <a:pt x="4" y="0"/>
                      <a:pt x="2" y="2"/>
                      <a:pt x="2" y="4"/>
                    </a:cubicBezTo>
                    <a:cubicBezTo>
                      <a:pt x="3" y="27"/>
                      <a:pt x="2" y="46"/>
                      <a:pt x="1" y="50"/>
                    </a:cubicBezTo>
                    <a:cubicBezTo>
                      <a:pt x="0" y="52"/>
                      <a:pt x="1" y="54"/>
                      <a:pt x="3" y="55"/>
                    </a:cubicBezTo>
                    <a:cubicBezTo>
                      <a:pt x="5" y="56"/>
                      <a:pt x="7" y="55"/>
                      <a:pt x="8" y="53"/>
                    </a:cubicBezTo>
                    <a:cubicBezTo>
                      <a:pt x="11" y="46"/>
                      <a:pt x="10" y="16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4" name="Freeform 27">
                <a:extLst>
                  <a:ext uri="{FF2B5EF4-FFF2-40B4-BE49-F238E27FC236}">
                    <a16:creationId xmlns:a16="http://schemas.microsoft.com/office/drawing/2014/main" id="{CE4FC3B5-E7C1-48C0-9200-2DC7D96F1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980"/>
                <a:ext cx="25" cy="163"/>
              </a:xfrm>
              <a:custGeom>
                <a:avLst/>
                <a:gdLst>
                  <a:gd name="T0" fmla="*/ 63 w 10"/>
                  <a:gd name="T1" fmla="*/ 0 h 61"/>
                  <a:gd name="T2" fmla="*/ 20 w 10"/>
                  <a:gd name="T3" fmla="*/ 94 h 61"/>
                  <a:gd name="T4" fmla="*/ 20 w 10"/>
                  <a:gd name="T5" fmla="*/ 1072 h 61"/>
                  <a:gd name="T6" fmla="*/ 63 w 10"/>
                  <a:gd name="T7" fmla="*/ 1165 h 61"/>
                  <a:gd name="T8" fmla="*/ 125 w 10"/>
                  <a:gd name="T9" fmla="*/ 1106 h 61"/>
                  <a:gd name="T10" fmla="*/ 145 w 10"/>
                  <a:gd name="T11" fmla="*/ 77 h 61"/>
                  <a:gd name="T12" fmla="*/ 63 w 10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1">
                    <a:moveTo>
                      <a:pt x="4" y="0"/>
                    </a:moveTo>
                    <a:cubicBezTo>
                      <a:pt x="2" y="1"/>
                      <a:pt x="0" y="2"/>
                      <a:pt x="1" y="5"/>
                    </a:cubicBezTo>
                    <a:cubicBezTo>
                      <a:pt x="1" y="14"/>
                      <a:pt x="2" y="48"/>
                      <a:pt x="1" y="56"/>
                    </a:cubicBezTo>
                    <a:cubicBezTo>
                      <a:pt x="0" y="58"/>
                      <a:pt x="2" y="61"/>
                      <a:pt x="4" y="61"/>
                    </a:cubicBezTo>
                    <a:cubicBezTo>
                      <a:pt x="6" y="61"/>
                      <a:pt x="8" y="60"/>
                      <a:pt x="8" y="58"/>
                    </a:cubicBezTo>
                    <a:cubicBezTo>
                      <a:pt x="10" y="48"/>
                      <a:pt x="9" y="13"/>
                      <a:pt x="9" y="4"/>
                    </a:cubicBezTo>
                    <a:cubicBezTo>
                      <a:pt x="8" y="2"/>
                      <a:pt x="7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5" name="Freeform 28">
                <a:extLst>
                  <a:ext uri="{FF2B5EF4-FFF2-40B4-BE49-F238E27FC236}">
                    <a16:creationId xmlns:a16="http://schemas.microsoft.com/office/drawing/2014/main" id="{34385BA4-274E-4D78-8703-604F6BF5B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937"/>
                <a:ext cx="25" cy="158"/>
              </a:xfrm>
              <a:custGeom>
                <a:avLst/>
                <a:gdLst>
                  <a:gd name="T0" fmla="*/ 83 w 10"/>
                  <a:gd name="T1" fmla="*/ 0 h 59"/>
                  <a:gd name="T2" fmla="*/ 20 w 10"/>
                  <a:gd name="T3" fmla="*/ 78 h 59"/>
                  <a:gd name="T4" fmla="*/ 20 w 10"/>
                  <a:gd name="T5" fmla="*/ 193 h 59"/>
                  <a:gd name="T6" fmla="*/ 0 w 10"/>
                  <a:gd name="T7" fmla="*/ 1039 h 59"/>
                  <a:gd name="T8" fmla="*/ 50 w 10"/>
                  <a:gd name="T9" fmla="*/ 1133 h 59"/>
                  <a:gd name="T10" fmla="*/ 125 w 10"/>
                  <a:gd name="T11" fmla="*/ 1055 h 59"/>
                  <a:gd name="T12" fmla="*/ 145 w 10"/>
                  <a:gd name="T13" fmla="*/ 193 h 59"/>
                  <a:gd name="T14" fmla="*/ 145 w 10"/>
                  <a:gd name="T15" fmla="*/ 78 h 59"/>
                  <a:gd name="T16" fmla="*/ 83 w 1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9">
                    <a:moveTo>
                      <a:pt x="5" y="0"/>
                    </a:moveTo>
                    <a:cubicBezTo>
                      <a:pt x="3" y="0"/>
                      <a:pt x="1" y="2"/>
                      <a:pt x="1" y="4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23"/>
                      <a:pt x="2" y="43"/>
                      <a:pt x="0" y="54"/>
                    </a:cubicBezTo>
                    <a:cubicBezTo>
                      <a:pt x="0" y="56"/>
                      <a:pt x="1" y="58"/>
                      <a:pt x="3" y="59"/>
                    </a:cubicBezTo>
                    <a:cubicBezTo>
                      <a:pt x="6" y="59"/>
                      <a:pt x="8" y="58"/>
                      <a:pt x="8" y="55"/>
                    </a:cubicBezTo>
                    <a:cubicBezTo>
                      <a:pt x="10" y="43"/>
                      <a:pt x="9" y="23"/>
                      <a:pt x="9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6" name="Freeform 29">
                <a:extLst>
                  <a:ext uri="{FF2B5EF4-FFF2-40B4-BE49-F238E27FC236}">
                    <a16:creationId xmlns:a16="http://schemas.microsoft.com/office/drawing/2014/main" id="{B8268D40-AFCC-4EAE-9A66-4E2E9192B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897"/>
                <a:ext cx="30" cy="160"/>
              </a:xfrm>
              <a:custGeom>
                <a:avLst/>
                <a:gdLst>
                  <a:gd name="T0" fmla="*/ 83 w 12"/>
                  <a:gd name="T1" fmla="*/ 21 h 60"/>
                  <a:gd name="T2" fmla="*/ 33 w 12"/>
                  <a:gd name="T3" fmla="*/ 115 h 60"/>
                  <a:gd name="T4" fmla="*/ 20 w 12"/>
                  <a:gd name="T5" fmla="*/ 853 h 60"/>
                  <a:gd name="T6" fmla="*/ 0 w 12"/>
                  <a:gd name="T7" fmla="*/ 1059 h 60"/>
                  <a:gd name="T8" fmla="*/ 63 w 12"/>
                  <a:gd name="T9" fmla="*/ 1139 h 60"/>
                  <a:gd name="T10" fmla="*/ 125 w 12"/>
                  <a:gd name="T11" fmla="*/ 1059 h 60"/>
                  <a:gd name="T12" fmla="*/ 145 w 12"/>
                  <a:gd name="T13" fmla="*/ 875 h 60"/>
                  <a:gd name="T14" fmla="*/ 145 w 12"/>
                  <a:gd name="T15" fmla="*/ 77 h 60"/>
                  <a:gd name="T16" fmla="*/ 83 w 12"/>
                  <a:gd name="T17" fmla="*/ 2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60">
                    <a:moveTo>
                      <a:pt x="5" y="1"/>
                    </a:moveTo>
                    <a:cubicBezTo>
                      <a:pt x="2" y="1"/>
                      <a:pt x="1" y="4"/>
                      <a:pt x="2" y="6"/>
                    </a:cubicBezTo>
                    <a:cubicBezTo>
                      <a:pt x="4" y="15"/>
                      <a:pt x="2" y="34"/>
                      <a:pt x="1" y="4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8"/>
                      <a:pt x="2" y="60"/>
                      <a:pt x="4" y="60"/>
                    </a:cubicBezTo>
                    <a:cubicBezTo>
                      <a:pt x="6" y="60"/>
                      <a:pt x="8" y="58"/>
                      <a:pt x="8" y="5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33"/>
                      <a:pt x="12" y="14"/>
                      <a:pt x="9" y="4"/>
                    </a:cubicBezTo>
                    <a:cubicBezTo>
                      <a:pt x="9" y="2"/>
                      <a:pt x="7" y="0"/>
                      <a:pt x="5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7" name="Freeform 30">
                <a:extLst>
                  <a:ext uri="{FF2B5EF4-FFF2-40B4-BE49-F238E27FC236}">
                    <a16:creationId xmlns:a16="http://schemas.microsoft.com/office/drawing/2014/main" id="{68F71BB7-4FF0-478F-8D5B-F1A70D2DA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887"/>
                <a:ext cx="30" cy="146"/>
              </a:xfrm>
              <a:custGeom>
                <a:avLst/>
                <a:gdLst>
                  <a:gd name="T0" fmla="*/ 63 w 12"/>
                  <a:gd name="T1" fmla="*/ 77 h 55"/>
                  <a:gd name="T2" fmla="*/ 63 w 12"/>
                  <a:gd name="T3" fmla="*/ 111 h 55"/>
                  <a:gd name="T4" fmla="*/ 0 w 12"/>
                  <a:gd name="T5" fmla="*/ 916 h 55"/>
                  <a:gd name="T6" fmla="*/ 33 w 12"/>
                  <a:gd name="T7" fmla="*/ 1009 h 55"/>
                  <a:gd name="T8" fmla="*/ 113 w 12"/>
                  <a:gd name="T9" fmla="*/ 972 h 55"/>
                  <a:gd name="T10" fmla="*/ 188 w 12"/>
                  <a:gd name="T11" fmla="*/ 133 h 55"/>
                  <a:gd name="T12" fmla="*/ 188 w 12"/>
                  <a:gd name="T13" fmla="*/ 93 h 55"/>
                  <a:gd name="T14" fmla="*/ 145 w 12"/>
                  <a:gd name="T15" fmla="*/ 0 h 55"/>
                  <a:gd name="T16" fmla="*/ 63 w 12"/>
                  <a:gd name="T17" fmla="*/ 77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5">
                    <a:moveTo>
                      <a:pt x="4" y="4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2" y="40"/>
                      <a:pt x="1" y="48"/>
                      <a:pt x="0" y="49"/>
                    </a:cubicBezTo>
                    <a:cubicBezTo>
                      <a:pt x="0" y="51"/>
                      <a:pt x="0" y="53"/>
                      <a:pt x="2" y="54"/>
                    </a:cubicBezTo>
                    <a:cubicBezTo>
                      <a:pt x="4" y="55"/>
                      <a:pt x="7" y="54"/>
                      <a:pt x="7" y="52"/>
                    </a:cubicBezTo>
                    <a:cubicBezTo>
                      <a:pt x="8" y="51"/>
                      <a:pt x="9" y="46"/>
                      <a:pt x="12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2"/>
                      <a:pt x="11" y="0"/>
                      <a:pt x="9" y="0"/>
                    </a:cubicBezTo>
                    <a:cubicBezTo>
                      <a:pt x="6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8" name="Freeform 31">
                <a:extLst>
                  <a:ext uri="{FF2B5EF4-FFF2-40B4-BE49-F238E27FC236}">
                    <a16:creationId xmlns:a16="http://schemas.microsoft.com/office/drawing/2014/main" id="{A1A652D7-B8CF-47F6-80C0-B9DC4BA2D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876"/>
                <a:ext cx="27" cy="139"/>
              </a:xfrm>
              <a:custGeom>
                <a:avLst/>
                <a:gdLst>
                  <a:gd name="T0" fmla="*/ 61 w 11"/>
                  <a:gd name="T1" fmla="*/ 0 h 52"/>
                  <a:gd name="T2" fmla="*/ 0 w 11"/>
                  <a:gd name="T3" fmla="*/ 78 h 52"/>
                  <a:gd name="T4" fmla="*/ 12 w 11"/>
                  <a:gd name="T5" fmla="*/ 364 h 52"/>
                  <a:gd name="T6" fmla="*/ 42 w 11"/>
                  <a:gd name="T7" fmla="*/ 936 h 52"/>
                  <a:gd name="T8" fmla="*/ 120 w 11"/>
                  <a:gd name="T9" fmla="*/ 994 h 52"/>
                  <a:gd name="T10" fmla="*/ 162 w 11"/>
                  <a:gd name="T11" fmla="*/ 901 h 52"/>
                  <a:gd name="T12" fmla="*/ 133 w 11"/>
                  <a:gd name="T13" fmla="*/ 364 h 52"/>
                  <a:gd name="T14" fmla="*/ 120 w 11"/>
                  <a:gd name="T15" fmla="*/ 78 h 52"/>
                  <a:gd name="T16" fmla="*/ 61 w 11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52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9"/>
                      <a:pt x="1" y="40"/>
                      <a:pt x="3" y="49"/>
                    </a:cubicBezTo>
                    <a:cubicBezTo>
                      <a:pt x="4" y="51"/>
                      <a:pt x="6" y="52"/>
                      <a:pt x="8" y="52"/>
                    </a:cubicBezTo>
                    <a:cubicBezTo>
                      <a:pt x="10" y="51"/>
                      <a:pt x="11" y="49"/>
                      <a:pt x="11" y="47"/>
                    </a:cubicBezTo>
                    <a:cubicBezTo>
                      <a:pt x="9" y="39"/>
                      <a:pt x="9" y="29"/>
                      <a:pt x="9" y="19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9" name="Freeform 32">
                <a:extLst>
                  <a:ext uri="{FF2B5EF4-FFF2-40B4-BE49-F238E27FC236}">
                    <a16:creationId xmlns:a16="http://schemas.microsoft.com/office/drawing/2014/main" id="{70C4C3CA-D65E-4F14-8689-70E7F459F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868"/>
                <a:ext cx="28" cy="147"/>
              </a:xfrm>
              <a:custGeom>
                <a:avLst/>
                <a:gdLst>
                  <a:gd name="T0" fmla="*/ 51 w 11"/>
                  <a:gd name="T1" fmla="*/ 21 h 55"/>
                  <a:gd name="T2" fmla="*/ 0 w 11"/>
                  <a:gd name="T3" fmla="*/ 115 h 55"/>
                  <a:gd name="T4" fmla="*/ 33 w 11"/>
                  <a:gd name="T5" fmla="*/ 957 h 55"/>
                  <a:gd name="T6" fmla="*/ 97 w 11"/>
                  <a:gd name="T7" fmla="*/ 1050 h 55"/>
                  <a:gd name="T8" fmla="*/ 163 w 11"/>
                  <a:gd name="T9" fmla="*/ 970 h 55"/>
                  <a:gd name="T10" fmla="*/ 130 w 11"/>
                  <a:gd name="T11" fmla="*/ 78 h 55"/>
                  <a:gd name="T12" fmla="*/ 51 w 11"/>
                  <a:gd name="T13" fmla="*/ 2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5">
                    <a:moveTo>
                      <a:pt x="3" y="1"/>
                    </a:moveTo>
                    <a:cubicBezTo>
                      <a:pt x="1" y="1"/>
                      <a:pt x="0" y="4"/>
                      <a:pt x="0" y="6"/>
                    </a:cubicBezTo>
                    <a:cubicBezTo>
                      <a:pt x="3" y="16"/>
                      <a:pt x="3" y="38"/>
                      <a:pt x="2" y="50"/>
                    </a:cubicBezTo>
                    <a:cubicBezTo>
                      <a:pt x="2" y="53"/>
                      <a:pt x="4" y="55"/>
                      <a:pt x="6" y="55"/>
                    </a:cubicBezTo>
                    <a:cubicBezTo>
                      <a:pt x="8" y="55"/>
                      <a:pt x="10" y="53"/>
                      <a:pt x="10" y="51"/>
                    </a:cubicBezTo>
                    <a:cubicBezTo>
                      <a:pt x="11" y="39"/>
                      <a:pt x="11" y="16"/>
                      <a:pt x="8" y="4"/>
                    </a:cubicBezTo>
                    <a:cubicBezTo>
                      <a:pt x="7" y="1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0" name="Freeform 33">
                <a:extLst>
                  <a:ext uri="{FF2B5EF4-FFF2-40B4-BE49-F238E27FC236}">
                    <a16:creationId xmlns:a16="http://schemas.microsoft.com/office/drawing/2014/main" id="{0399AC98-CDA4-4B4E-8B27-DE99BCD07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895"/>
                <a:ext cx="33" cy="130"/>
              </a:xfrm>
              <a:custGeom>
                <a:avLst/>
                <a:gdLst>
                  <a:gd name="T0" fmla="*/ 20 w 13"/>
                  <a:gd name="T1" fmla="*/ 56 h 49"/>
                  <a:gd name="T2" fmla="*/ 84 w 13"/>
                  <a:gd name="T3" fmla="*/ 860 h 49"/>
                  <a:gd name="T4" fmla="*/ 147 w 13"/>
                  <a:gd name="T5" fmla="*/ 915 h 49"/>
                  <a:gd name="T6" fmla="*/ 213 w 13"/>
                  <a:gd name="T7" fmla="*/ 822 h 49"/>
                  <a:gd name="T8" fmla="*/ 147 w 13"/>
                  <a:gd name="T9" fmla="*/ 77 h 49"/>
                  <a:gd name="T10" fmla="*/ 84 w 13"/>
                  <a:gd name="T11" fmla="*/ 0 h 49"/>
                  <a:gd name="T12" fmla="*/ 20 w 13"/>
                  <a:gd name="T13" fmla="*/ 56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1" y="3"/>
                    </a:moveTo>
                    <a:cubicBezTo>
                      <a:pt x="0" y="12"/>
                      <a:pt x="5" y="44"/>
                      <a:pt x="5" y="46"/>
                    </a:cubicBezTo>
                    <a:cubicBezTo>
                      <a:pt x="5" y="48"/>
                      <a:pt x="7" y="49"/>
                      <a:pt x="9" y="49"/>
                    </a:cubicBezTo>
                    <a:cubicBezTo>
                      <a:pt x="12" y="49"/>
                      <a:pt x="13" y="47"/>
                      <a:pt x="13" y="44"/>
                    </a:cubicBezTo>
                    <a:cubicBezTo>
                      <a:pt x="12" y="35"/>
                      <a:pt x="8" y="11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1" name="Freeform 34">
                <a:extLst>
                  <a:ext uri="{FF2B5EF4-FFF2-40B4-BE49-F238E27FC236}">
                    <a16:creationId xmlns:a16="http://schemas.microsoft.com/office/drawing/2014/main" id="{7D9AE30F-F6CB-422A-98E1-58813F6CF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905"/>
                <a:ext cx="30" cy="139"/>
              </a:xfrm>
              <a:custGeom>
                <a:avLst/>
                <a:gdLst>
                  <a:gd name="T0" fmla="*/ 0 w 12"/>
                  <a:gd name="T1" fmla="*/ 78 h 52"/>
                  <a:gd name="T2" fmla="*/ 63 w 12"/>
                  <a:gd name="T3" fmla="*/ 936 h 52"/>
                  <a:gd name="T4" fmla="*/ 145 w 12"/>
                  <a:gd name="T5" fmla="*/ 973 h 52"/>
                  <a:gd name="T6" fmla="*/ 175 w 12"/>
                  <a:gd name="T7" fmla="*/ 858 h 52"/>
                  <a:gd name="T8" fmla="*/ 125 w 12"/>
                  <a:gd name="T9" fmla="*/ 78 h 52"/>
                  <a:gd name="T10" fmla="*/ 63 w 12"/>
                  <a:gd name="T11" fmla="*/ 0 h 52"/>
                  <a:gd name="T12" fmla="*/ 0 w 12"/>
                  <a:gd name="T13" fmla="*/ 7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2">
                    <a:moveTo>
                      <a:pt x="0" y="4"/>
                    </a:moveTo>
                    <a:cubicBezTo>
                      <a:pt x="0" y="5"/>
                      <a:pt x="0" y="41"/>
                      <a:pt x="4" y="49"/>
                    </a:cubicBezTo>
                    <a:cubicBezTo>
                      <a:pt x="5" y="51"/>
                      <a:pt x="7" y="52"/>
                      <a:pt x="9" y="51"/>
                    </a:cubicBezTo>
                    <a:cubicBezTo>
                      <a:pt x="11" y="50"/>
                      <a:pt x="12" y="47"/>
                      <a:pt x="11" y="45"/>
                    </a:cubicBezTo>
                    <a:cubicBezTo>
                      <a:pt x="9" y="42"/>
                      <a:pt x="8" y="18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2" name="Freeform 35">
                <a:extLst>
                  <a:ext uri="{FF2B5EF4-FFF2-40B4-BE49-F238E27FC236}">
                    <a16:creationId xmlns:a16="http://schemas.microsoft.com/office/drawing/2014/main" id="{7FC7C913-94B1-46DA-A8C7-30B577A47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927"/>
                <a:ext cx="32" cy="154"/>
              </a:xfrm>
              <a:custGeom>
                <a:avLst/>
                <a:gdLst>
                  <a:gd name="T0" fmla="*/ 30 w 13"/>
                  <a:gd name="T1" fmla="*/ 56 h 58"/>
                  <a:gd name="T2" fmla="*/ 62 w 13"/>
                  <a:gd name="T3" fmla="*/ 1009 h 58"/>
                  <a:gd name="T4" fmla="*/ 133 w 13"/>
                  <a:gd name="T5" fmla="*/ 1065 h 58"/>
                  <a:gd name="T6" fmla="*/ 182 w 13"/>
                  <a:gd name="T7" fmla="*/ 993 h 58"/>
                  <a:gd name="T8" fmla="*/ 153 w 13"/>
                  <a:gd name="T9" fmla="*/ 77 h 58"/>
                  <a:gd name="T10" fmla="*/ 91 w 13"/>
                  <a:gd name="T11" fmla="*/ 0 h 58"/>
                  <a:gd name="T12" fmla="*/ 30 w 13"/>
                  <a:gd name="T13" fmla="*/ 56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8">
                    <a:moveTo>
                      <a:pt x="2" y="3"/>
                    </a:moveTo>
                    <a:cubicBezTo>
                      <a:pt x="0" y="14"/>
                      <a:pt x="4" y="52"/>
                      <a:pt x="4" y="54"/>
                    </a:cubicBezTo>
                    <a:cubicBezTo>
                      <a:pt x="5" y="56"/>
                      <a:pt x="7" y="58"/>
                      <a:pt x="9" y="57"/>
                    </a:cubicBezTo>
                    <a:cubicBezTo>
                      <a:pt x="11" y="57"/>
                      <a:pt x="13" y="55"/>
                      <a:pt x="12" y="53"/>
                    </a:cubicBezTo>
                    <a:cubicBezTo>
                      <a:pt x="11" y="42"/>
                      <a:pt x="9" y="13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ubicBezTo>
                      <a:pt x="4" y="0"/>
                      <a:pt x="2" y="1"/>
                      <a:pt x="2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3" name="Freeform 36">
                <a:extLst>
                  <a:ext uri="{FF2B5EF4-FFF2-40B4-BE49-F238E27FC236}">
                    <a16:creationId xmlns:a16="http://schemas.microsoft.com/office/drawing/2014/main" id="{8CC1EF92-4812-4FC8-8CF5-064D23DD0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873"/>
                <a:ext cx="28" cy="147"/>
              </a:xfrm>
              <a:custGeom>
                <a:avLst/>
                <a:gdLst>
                  <a:gd name="T0" fmla="*/ 97 w 11"/>
                  <a:gd name="T1" fmla="*/ 0 h 55"/>
                  <a:gd name="T2" fmla="*/ 33 w 11"/>
                  <a:gd name="T3" fmla="*/ 78 h 55"/>
                  <a:gd name="T4" fmla="*/ 20 w 11"/>
                  <a:gd name="T5" fmla="*/ 935 h 55"/>
                  <a:gd name="T6" fmla="*/ 51 w 11"/>
                  <a:gd name="T7" fmla="*/ 1029 h 55"/>
                  <a:gd name="T8" fmla="*/ 130 w 11"/>
                  <a:gd name="T9" fmla="*/ 994 h 55"/>
                  <a:gd name="T10" fmla="*/ 163 w 11"/>
                  <a:gd name="T11" fmla="*/ 78 h 55"/>
                  <a:gd name="T12" fmla="*/ 97 w 11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5">
                    <a:moveTo>
                      <a:pt x="6" y="0"/>
                    </a:moveTo>
                    <a:cubicBezTo>
                      <a:pt x="3" y="0"/>
                      <a:pt x="2" y="2"/>
                      <a:pt x="2" y="4"/>
                    </a:cubicBezTo>
                    <a:cubicBezTo>
                      <a:pt x="2" y="15"/>
                      <a:pt x="3" y="44"/>
                      <a:pt x="1" y="49"/>
                    </a:cubicBezTo>
                    <a:cubicBezTo>
                      <a:pt x="0" y="51"/>
                      <a:pt x="1" y="53"/>
                      <a:pt x="3" y="54"/>
                    </a:cubicBezTo>
                    <a:cubicBezTo>
                      <a:pt x="5" y="55"/>
                      <a:pt x="8" y="54"/>
                      <a:pt x="8" y="52"/>
                    </a:cubicBezTo>
                    <a:cubicBezTo>
                      <a:pt x="11" y="46"/>
                      <a:pt x="11" y="29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4" name="Freeform 37">
                <a:extLst>
                  <a:ext uri="{FF2B5EF4-FFF2-40B4-BE49-F238E27FC236}">
                    <a16:creationId xmlns:a16="http://schemas.microsoft.com/office/drawing/2014/main" id="{D2DA1ABC-76AF-4270-947F-F798D0CE1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927"/>
                <a:ext cx="38" cy="160"/>
              </a:xfrm>
              <a:custGeom>
                <a:avLst/>
                <a:gdLst>
                  <a:gd name="T0" fmla="*/ 117 w 15"/>
                  <a:gd name="T1" fmla="*/ 21 h 60"/>
                  <a:gd name="T2" fmla="*/ 63 w 15"/>
                  <a:gd name="T3" fmla="*/ 115 h 60"/>
                  <a:gd name="T4" fmla="*/ 20 w 15"/>
                  <a:gd name="T5" fmla="*/ 931 h 60"/>
                  <a:gd name="T6" fmla="*/ 0 w 15"/>
                  <a:gd name="T7" fmla="*/ 1045 h 60"/>
                  <a:gd name="T8" fmla="*/ 63 w 15"/>
                  <a:gd name="T9" fmla="*/ 1139 h 60"/>
                  <a:gd name="T10" fmla="*/ 129 w 15"/>
                  <a:gd name="T11" fmla="*/ 1059 h 60"/>
                  <a:gd name="T12" fmla="*/ 147 w 15"/>
                  <a:gd name="T13" fmla="*/ 968 h 60"/>
                  <a:gd name="T14" fmla="*/ 193 w 15"/>
                  <a:gd name="T15" fmla="*/ 77 h 60"/>
                  <a:gd name="T16" fmla="*/ 117 w 15"/>
                  <a:gd name="T17" fmla="*/ 2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0">
                    <a:moveTo>
                      <a:pt x="7" y="1"/>
                    </a:moveTo>
                    <a:cubicBezTo>
                      <a:pt x="5" y="1"/>
                      <a:pt x="4" y="4"/>
                      <a:pt x="4" y="6"/>
                    </a:cubicBezTo>
                    <a:cubicBezTo>
                      <a:pt x="7" y="15"/>
                      <a:pt x="3" y="36"/>
                      <a:pt x="1" y="4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7"/>
                      <a:pt x="2" y="59"/>
                      <a:pt x="4" y="60"/>
                    </a:cubicBezTo>
                    <a:cubicBezTo>
                      <a:pt x="6" y="60"/>
                      <a:pt x="8" y="59"/>
                      <a:pt x="8" y="56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2" y="36"/>
                      <a:pt x="15" y="15"/>
                      <a:pt x="12" y="4"/>
                    </a:cubicBezTo>
                    <a:cubicBezTo>
                      <a:pt x="12" y="2"/>
                      <a:pt x="9" y="0"/>
                      <a:pt x="7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5" name="Freeform 38">
                <a:extLst>
                  <a:ext uri="{FF2B5EF4-FFF2-40B4-BE49-F238E27FC236}">
                    <a16:creationId xmlns:a16="http://schemas.microsoft.com/office/drawing/2014/main" id="{2816DB61-BE8D-41C0-A139-EE976B5AF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895"/>
                <a:ext cx="35" cy="157"/>
              </a:xfrm>
              <a:custGeom>
                <a:avLst/>
                <a:gdLst>
                  <a:gd name="T0" fmla="*/ 95 w 14"/>
                  <a:gd name="T1" fmla="*/ 21 h 59"/>
                  <a:gd name="T2" fmla="*/ 50 w 14"/>
                  <a:gd name="T3" fmla="*/ 93 h 59"/>
                  <a:gd name="T4" fmla="*/ 20 w 14"/>
                  <a:gd name="T5" fmla="*/ 998 h 59"/>
                  <a:gd name="T6" fmla="*/ 50 w 14"/>
                  <a:gd name="T7" fmla="*/ 1091 h 59"/>
                  <a:gd name="T8" fmla="*/ 125 w 14"/>
                  <a:gd name="T9" fmla="*/ 1054 h 59"/>
                  <a:gd name="T10" fmla="*/ 175 w 14"/>
                  <a:gd name="T11" fmla="*/ 56 h 59"/>
                  <a:gd name="T12" fmla="*/ 95 w 14"/>
                  <a:gd name="T13" fmla="*/ 21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9">
                    <a:moveTo>
                      <a:pt x="6" y="1"/>
                    </a:moveTo>
                    <a:cubicBezTo>
                      <a:pt x="4" y="1"/>
                      <a:pt x="2" y="3"/>
                      <a:pt x="3" y="5"/>
                    </a:cubicBezTo>
                    <a:cubicBezTo>
                      <a:pt x="6" y="19"/>
                      <a:pt x="3" y="47"/>
                      <a:pt x="1" y="53"/>
                    </a:cubicBezTo>
                    <a:cubicBezTo>
                      <a:pt x="0" y="55"/>
                      <a:pt x="1" y="57"/>
                      <a:pt x="3" y="58"/>
                    </a:cubicBezTo>
                    <a:cubicBezTo>
                      <a:pt x="5" y="59"/>
                      <a:pt x="7" y="58"/>
                      <a:pt x="8" y="56"/>
                    </a:cubicBezTo>
                    <a:cubicBezTo>
                      <a:pt x="11" y="48"/>
                      <a:pt x="14" y="18"/>
                      <a:pt x="11" y="3"/>
                    </a:cubicBezTo>
                    <a:cubicBezTo>
                      <a:pt x="10" y="1"/>
                      <a:pt x="8" y="0"/>
                      <a:pt x="6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6" name="Freeform 39">
                <a:extLst>
                  <a:ext uri="{FF2B5EF4-FFF2-40B4-BE49-F238E27FC236}">
                    <a16:creationId xmlns:a16="http://schemas.microsoft.com/office/drawing/2014/main" id="{0145F59C-6494-4EF3-B597-D12982C08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887"/>
                <a:ext cx="30" cy="146"/>
              </a:xfrm>
              <a:custGeom>
                <a:avLst/>
                <a:gdLst>
                  <a:gd name="T0" fmla="*/ 63 w 12"/>
                  <a:gd name="T1" fmla="*/ 77 h 55"/>
                  <a:gd name="T2" fmla="*/ 63 w 12"/>
                  <a:gd name="T3" fmla="*/ 111 h 55"/>
                  <a:gd name="T4" fmla="*/ 0 w 12"/>
                  <a:gd name="T5" fmla="*/ 916 h 55"/>
                  <a:gd name="T6" fmla="*/ 33 w 12"/>
                  <a:gd name="T7" fmla="*/ 1009 h 55"/>
                  <a:gd name="T8" fmla="*/ 113 w 12"/>
                  <a:gd name="T9" fmla="*/ 972 h 55"/>
                  <a:gd name="T10" fmla="*/ 188 w 12"/>
                  <a:gd name="T11" fmla="*/ 133 h 55"/>
                  <a:gd name="T12" fmla="*/ 188 w 12"/>
                  <a:gd name="T13" fmla="*/ 93 h 55"/>
                  <a:gd name="T14" fmla="*/ 145 w 12"/>
                  <a:gd name="T15" fmla="*/ 0 h 55"/>
                  <a:gd name="T16" fmla="*/ 63 w 12"/>
                  <a:gd name="T17" fmla="*/ 77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5">
                    <a:moveTo>
                      <a:pt x="4" y="4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2" y="40"/>
                      <a:pt x="1" y="48"/>
                      <a:pt x="0" y="49"/>
                    </a:cubicBezTo>
                    <a:cubicBezTo>
                      <a:pt x="0" y="51"/>
                      <a:pt x="0" y="53"/>
                      <a:pt x="2" y="54"/>
                    </a:cubicBezTo>
                    <a:cubicBezTo>
                      <a:pt x="4" y="55"/>
                      <a:pt x="7" y="54"/>
                      <a:pt x="7" y="52"/>
                    </a:cubicBezTo>
                    <a:cubicBezTo>
                      <a:pt x="8" y="51"/>
                      <a:pt x="9" y="46"/>
                      <a:pt x="12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2"/>
                      <a:pt x="11" y="0"/>
                      <a:pt x="9" y="0"/>
                    </a:cubicBezTo>
                    <a:cubicBezTo>
                      <a:pt x="6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7" name="Freeform 40">
                <a:extLst>
                  <a:ext uri="{FF2B5EF4-FFF2-40B4-BE49-F238E27FC236}">
                    <a16:creationId xmlns:a16="http://schemas.microsoft.com/office/drawing/2014/main" id="{FF55463E-1937-4D2D-A142-0BECDE8A5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871"/>
                <a:ext cx="30" cy="144"/>
              </a:xfrm>
              <a:custGeom>
                <a:avLst/>
                <a:gdLst>
                  <a:gd name="T0" fmla="*/ 63 w 12"/>
                  <a:gd name="T1" fmla="*/ 21 h 54"/>
                  <a:gd name="T2" fmla="*/ 0 w 12"/>
                  <a:gd name="T3" fmla="*/ 93 h 54"/>
                  <a:gd name="T4" fmla="*/ 0 w 12"/>
                  <a:gd name="T5" fmla="*/ 341 h 54"/>
                  <a:gd name="T6" fmla="*/ 63 w 12"/>
                  <a:gd name="T7" fmla="*/ 968 h 54"/>
                  <a:gd name="T8" fmla="*/ 145 w 12"/>
                  <a:gd name="T9" fmla="*/ 1024 h 54"/>
                  <a:gd name="T10" fmla="*/ 188 w 12"/>
                  <a:gd name="T11" fmla="*/ 931 h 54"/>
                  <a:gd name="T12" fmla="*/ 125 w 12"/>
                  <a:gd name="T13" fmla="*/ 341 h 54"/>
                  <a:gd name="T14" fmla="*/ 125 w 12"/>
                  <a:gd name="T15" fmla="*/ 77 h 54"/>
                  <a:gd name="T16" fmla="*/ 63 w 12"/>
                  <a:gd name="T17" fmla="*/ 21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4">
                    <a:moveTo>
                      <a:pt x="4" y="1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30"/>
                      <a:pt x="1" y="41"/>
                      <a:pt x="4" y="51"/>
                    </a:cubicBezTo>
                    <a:cubicBezTo>
                      <a:pt x="4" y="53"/>
                      <a:pt x="7" y="54"/>
                      <a:pt x="9" y="54"/>
                    </a:cubicBezTo>
                    <a:cubicBezTo>
                      <a:pt x="11" y="53"/>
                      <a:pt x="12" y="51"/>
                      <a:pt x="12" y="49"/>
                    </a:cubicBezTo>
                    <a:cubicBezTo>
                      <a:pt x="9" y="40"/>
                      <a:pt x="9" y="29"/>
                      <a:pt x="8" y="1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8" name="Freeform 41">
                <a:extLst>
                  <a:ext uri="{FF2B5EF4-FFF2-40B4-BE49-F238E27FC236}">
                    <a16:creationId xmlns:a16="http://schemas.microsoft.com/office/drawing/2014/main" id="{F8307BE4-25F2-468E-BAA5-8541E122A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868"/>
                <a:ext cx="30" cy="141"/>
              </a:xfrm>
              <a:custGeom>
                <a:avLst/>
                <a:gdLst>
                  <a:gd name="T0" fmla="*/ 63 w 12"/>
                  <a:gd name="T1" fmla="*/ 21 h 53"/>
                  <a:gd name="T2" fmla="*/ 20 w 12"/>
                  <a:gd name="T3" fmla="*/ 114 h 53"/>
                  <a:gd name="T4" fmla="*/ 50 w 12"/>
                  <a:gd name="T5" fmla="*/ 920 h 53"/>
                  <a:gd name="T6" fmla="*/ 113 w 12"/>
                  <a:gd name="T7" fmla="*/ 998 h 53"/>
                  <a:gd name="T8" fmla="*/ 175 w 12"/>
                  <a:gd name="T9" fmla="*/ 920 h 53"/>
                  <a:gd name="T10" fmla="*/ 145 w 12"/>
                  <a:gd name="T11" fmla="*/ 77 h 53"/>
                  <a:gd name="T12" fmla="*/ 63 w 12"/>
                  <a:gd name="T13" fmla="*/ 21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3">
                    <a:moveTo>
                      <a:pt x="4" y="1"/>
                    </a:moveTo>
                    <a:cubicBezTo>
                      <a:pt x="2" y="1"/>
                      <a:pt x="0" y="4"/>
                      <a:pt x="1" y="6"/>
                    </a:cubicBezTo>
                    <a:cubicBezTo>
                      <a:pt x="4" y="17"/>
                      <a:pt x="4" y="37"/>
                      <a:pt x="3" y="49"/>
                    </a:cubicBezTo>
                    <a:cubicBezTo>
                      <a:pt x="3" y="51"/>
                      <a:pt x="4" y="53"/>
                      <a:pt x="7" y="53"/>
                    </a:cubicBezTo>
                    <a:cubicBezTo>
                      <a:pt x="9" y="53"/>
                      <a:pt x="11" y="51"/>
                      <a:pt x="11" y="49"/>
                    </a:cubicBezTo>
                    <a:cubicBezTo>
                      <a:pt x="12" y="39"/>
                      <a:pt x="12" y="16"/>
                      <a:pt x="9" y="4"/>
                    </a:cubicBezTo>
                    <a:cubicBezTo>
                      <a:pt x="8" y="1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9" name="Freeform 42">
                <a:extLst>
                  <a:ext uri="{FF2B5EF4-FFF2-40B4-BE49-F238E27FC236}">
                    <a16:creationId xmlns:a16="http://schemas.microsoft.com/office/drawing/2014/main" id="{072CFA6B-1E2A-4F2A-A324-6A2D0AC1E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889"/>
                <a:ext cx="30" cy="131"/>
              </a:xfrm>
              <a:custGeom>
                <a:avLst/>
                <a:gdLst>
                  <a:gd name="T0" fmla="*/ 0 w 12"/>
                  <a:gd name="T1" fmla="*/ 78 h 49"/>
                  <a:gd name="T2" fmla="*/ 50 w 12"/>
                  <a:gd name="T3" fmla="*/ 858 h 49"/>
                  <a:gd name="T4" fmla="*/ 125 w 12"/>
                  <a:gd name="T5" fmla="*/ 936 h 49"/>
                  <a:gd name="T6" fmla="*/ 175 w 12"/>
                  <a:gd name="T7" fmla="*/ 858 h 49"/>
                  <a:gd name="T8" fmla="*/ 125 w 12"/>
                  <a:gd name="T9" fmla="*/ 78 h 49"/>
                  <a:gd name="T10" fmla="*/ 63 w 12"/>
                  <a:gd name="T11" fmla="*/ 0 h 49"/>
                  <a:gd name="T12" fmla="*/ 0 w 12"/>
                  <a:gd name="T13" fmla="*/ 7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9">
                    <a:moveTo>
                      <a:pt x="0" y="4"/>
                    </a:moveTo>
                    <a:cubicBezTo>
                      <a:pt x="0" y="13"/>
                      <a:pt x="3" y="44"/>
                      <a:pt x="3" y="45"/>
                    </a:cubicBezTo>
                    <a:cubicBezTo>
                      <a:pt x="4" y="48"/>
                      <a:pt x="6" y="49"/>
                      <a:pt x="8" y="49"/>
                    </a:cubicBezTo>
                    <a:cubicBezTo>
                      <a:pt x="10" y="49"/>
                      <a:pt x="12" y="47"/>
                      <a:pt x="11" y="45"/>
                    </a:cubicBezTo>
                    <a:cubicBezTo>
                      <a:pt x="11" y="44"/>
                      <a:pt x="8" y="12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0" name="Freeform 43">
                <a:extLst>
                  <a:ext uri="{FF2B5EF4-FFF2-40B4-BE49-F238E27FC236}">
                    <a16:creationId xmlns:a16="http://schemas.microsoft.com/office/drawing/2014/main" id="{27657D5B-1401-44C4-8FDF-646103013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900"/>
                <a:ext cx="28" cy="139"/>
              </a:xfrm>
              <a:custGeom>
                <a:avLst/>
                <a:gdLst>
                  <a:gd name="T0" fmla="*/ 0 w 11"/>
                  <a:gd name="T1" fmla="*/ 78 h 52"/>
                  <a:gd name="T2" fmla="*/ 0 w 11"/>
                  <a:gd name="T3" fmla="*/ 136 h 52"/>
                  <a:gd name="T4" fmla="*/ 51 w 11"/>
                  <a:gd name="T5" fmla="*/ 936 h 52"/>
                  <a:gd name="T6" fmla="*/ 130 w 11"/>
                  <a:gd name="T7" fmla="*/ 973 h 52"/>
                  <a:gd name="T8" fmla="*/ 163 w 11"/>
                  <a:gd name="T9" fmla="*/ 879 h 52"/>
                  <a:gd name="T10" fmla="*/ 130 w 11"/>
                  <a:gd name="T11" fmla="*/ 136 h 52"/>
                  <a:gd name="T12" fmla="*/ 130 w 11"/>
                  <a:gd name="T13" fmla="*/ 78 h 52"/>
                  <a:gd name="T14" fmla="*/ 64 w 11"/>
                  <a:gd name="T15" fmla="*/ 0 h 52"/>
                  <a:gd name="T16" fmla="*/ 0 w 11"/>
                  <a:gd name="T17" fmla="*/ 78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52">
                    <a:moveTo>
                      <a:pt x="0" y="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29"/>
                      <a:pt x="0" y="44"/>
                      <a:pt x="3" y="49"/>
                    </a:cubicBezTo>
                    <a:cubicBezTo>
                      <a:pt x="4" y="51"/>
                      <a:pt x="6" y="52"/>
                      <a:pt x="8" y="51"/>
                    </a:cubicBezTo>
                    <a:cubicBezTo>
                      <a:pt x="10" y="50"/>
                      <a:pt x="11" y="48"/>
                      <a:pt x="10" y="46"/>
                    </a:cubicBezTo>
                    <a:cubicBezTo>
                      <a:pt x="9" y="44"/>
                      <a:pt x="8" y="35"/>
                      <a:pt x="8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1" name="Freeform 44">
                <a:extLst>
                  <a:ext uri="{FF2B5EF4-FFF2-40B4-BE49-F238E27FC236}">
                    <a16:creationId xmlns:a16="http://schemas.microsoft.com/office/drawing/2014/main" id="{CB7DA76E-01A1-419F-A3DC-CC63EAC12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943"/>
                <a:ext cx="35" cy="128"/>
              </a:xfrm>
              <a:custGeom>
                <a:avLst/>
                <a:gdLst>
                  <a:gd name="T0" fmla="*/ 33 w 14"/>
                  <a:gd name="T1" fmla="*/ 77 h 48"/>
                  <a:gd name="T2" fmla="*/ 83 w 14"/>
                  <a:gd name="T3" fmla="*/ 832 h 48"/>
                  <a:gd name="T4" fmla="*/ 158 w 14"/>
                  <a:gd name="T5" fmla="*/ 888 h 48"/>
                  <a:gd name="T6" fmla="*/ 208 w 14"/>
                  <a:gd name="T7" fmla="*/ 819 h 48"/>
                  <a:gd name="T8" fmla="*/ 158 w 14"/>
                  <a:gd name="T9" fmla="*/ 93 h 48"/>
                  <a:gd name="T10" fmla="*/ 95 w 14"/>
                  <a:gd name="T11" fmla="*/ 0 h 48"/>
                  <a:gd name="T12" fmla="*/ 33 w 14"/>
                  <a:gd name="T13" fmla="*/ 7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48">
                    <a:moveTo>
                      <a:pt x="2" y="4"/>
                    </a:moveTo>
                    <a:cubicBezTo>
                      <a:pt x="0" y="15"/>
                      <a:pt x="5" y="43"/>
                      <a:pt x="5" y="44"/>
                    </a:cubicBezTo>
                    <a:cubicBezTo>
                      <a:pt x="6" y="46"/>
                      <a:pt x="8" y="48"/>
                      <a:pt x="10" y="47"/>
                    </a:cubicBezTo>
                    <a:cubicBezTo>
                      <a:pt x="12" y="47"/>
                      <a:pt x="14" y="45"/>
                      <a:pt x="13" y="43"/>
                    </a:cubicBezTo>
                    <a:cubicBezTo>
                      <a:pt x="12" y="35"/>
                      <a:pt x="9" y="13"/>
                      <a:pt x="10" y="5"/>
                    </a:cubicBezTo>
                    <a:cubicBezTo>
                      <a:pt x="10" y="3"/>
                      <a:pt x="9" y="1"/>
                      <a:pt x="6" y="0"/>
                    </a:cubicBezTo>
                    <a:cubicBezTo>
                      <a:pt x="4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2" name="Freeform 45">
                <a:extLst>
                  <a:ext uri="{FF2B5EF4-FFF2-40B4-BE49-F238E27FC236}">
                    <a16:creationId xmlns:a16="http://schemas.microsoft.com/office/drawing/2014/main" id="{2C11CE87-3875-4DD7-8842-701660F46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865"/>
                <a:ext cx="30" cy="150"/>
              </a:xfrm>
              <a:custGeom>
                <a:avLst/>
                <a:gdLst>
                  <a:gd name="T0" fmla="*/ 95 w 12"/>
                  <a:gd name="T1" fmla="*/ 0 h 56"/>
                  <a:gd name="T2" fmla="*/ 33 w 12"/>
                  <a:gd name="T3" fmla="*/ 94 h 56"/>
                  <a:gd name="T4" fmla="*/ 20 w 12"/>
                  <a:gd name="T5" fmla="*/ 962 h 56"/>
                  <a:gd name="T6" fmla="*/ 50 w 12"/>
                  <a:gd name="T7" fmla="*/ 1077 h 56"/>
                  <a:gd name="T8" fmla="*/ 145 w 12"/>
                  <a:gd name="T9" fmla="*/ 1018 h 56"/>
                  <a:gd name="T10" fmla="*/ 158 w 12"/>
                  <a:gd name="T11" fmla="*/ 78 h 56"/>
                  <a:gd name="T12" fmla="*/ 95 w 12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6" y="0"/>
                    </a:moveTo>
                    <a:cubicBezTo>
                      <a:pt x="4" y="0"/>
                      <a:pt x="2" y="2"/>
                      <a:pt x="2" y="5"/>
                    </a:cubicBezTo>
                    <a:cubicBezTo>
                      <a:pt x="3" y="27"/>
                      <a:pt x="3" y="47"/>
                      <a:pt x="1" y="50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5" y="56"/>
                      <a:pt x="8" y="55"/>
                      <a:pt x="9" y="53"/>
                    </a:cubicBezTo>
                    <a:cubicBezTo>
                      <a:pt x="12" y="46"/>
                      <a:pt x="11" y="17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3" name="Freeform 46">
                <a:extLst>
                  <a:ext uri="{FF2B5EF4-FFF2-40B4-BE49-F238E27FC236}">
                    <a16:creationId xmlns:a16="http://schemas.microsoft.com/office/drawing/2014/main" id="{C5CD8F30-3693-43FB-8380-66982722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967"/>
                <a:ext cx="35" cy="146"/>
              </a:xfrm>
              <a:custGeom>
                <a:avLst/>
                <a:gdLst>
                  <a:gd name="T0" fmla="*/ 158 w 14"/>
                  <a:gd name="T1" fmla="*/ 0 h 55"/>
                  <a:gd name="T2" fmla="*/ 95 w 14"/>
                  <a:gd name="T3" fmla="*/ 77 h 55"/>
                  <a:gd name="T4" fmla="*/ 20 w 14"/>
                  <a:gd name="T5" fmla="*/ 916 h 55"/>
                  <a:gd name="T6" fmla="*/ 50 w 14"/>
                  <a:gd name="T7" fmla="*/ 1009 h 55"/>
                  <a:gd name="T8" fmla="*/ 145 w 14"/>
                  <a:gd name="T9" fmla="*/ 972 h 55"/>
                  <a:gd name="T10" fmla="*/ 220 w 14"/>
                  <a:gd name="T11" fmla="*/ 77 h 55"/>
                  <a:gd name="T12" fmla="*/ 158 w 14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5">
                    <a:moveTo>
                      <a:pt x="10" y="0"/>
                    </a:moveTo>
                    <a:cubicBezTo>
                      <a:pt x="8" y="0"/>
                      <a:pt x="6" y="2"/>
                      <a:pt x="6" y="4"/>
                    </a:cubicBezTo>
                    <a:cubicBezTo>
                      <a:pt x="7" y="15"/>
                      <a:pt x="5" y="42"/>
                      <a:pt x="1" y="49"/>
                    </a:cubicBezTo>
                    <a:cubicBezTo>
                      <a:pt x="0" y="51"/>
                      <a:pt x="1" y="53"/>
                      <a:pt x="3" y="54"/>
                    </a:cubicBezTo>
                    <a:cubicBezTo>
                      <a:pt x="5" y="55"/>
                      <a:pt x="8" y="54"/>
                      <a:pt x="9" y="52"/>
                    </a:cubicBezTo>
                    <a:cubicBezTo>
                      <a:pt x="13" y="43"/>
                      <a:pt x="14" y="12"/>
                      <a:pt x="14" y="4"/>
                    </a:cubicBezTo>
                    <a:cubicBezTo>
                      <a:pt x="14" y="2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4" name="Freeform 47">
                <a:extLst>
                  <a:ext uri="{FF2B5EF4-FFF2-40B4-BE49-F238E27FC236}">
                    <a16:creationId xmlns:a16="http://schemas.microsoft.com/office/drawing/2014/main" id="{9B2EE936-EC1A-4B05-BBFF-27A11260A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927"/>
                <a:ext cx="32" cy="146"/>
              </a:xfrm>
              <a:custGeom>
                <a:avLst/>
                <a:gdLst>
                  <a:gd name="T0" fmla="*/ 74 w 13"/>
                  <a:gd name="T1" fmla="*/ 77 h 55"/>
                  <a:gd name="T2" fmla="*/ 12 w 13"/>
                  <a:gd name="T3" fmla="*/ 937 h 55"/>
                  <a:gd name="T4" fmla="*/ 62 w 13"/>
                  <a:gd name="T5" fmla="*/ 1030 h 55"/>
                  <a:gd name="T6" fmla="*/ 121 w 13"/>
                  <a:gd name="T7" fmla="*/ 972 h 55"/>
                  <a:gd name="T8" fmla="*/ 194 w 13"/>
                  <a:gd name="T9" fmla="*/ 77 h 55"/>
                  <a:gd name="T10" fmla="*/ 133 w 13"/>
                  <a:gd name="T11" fmla="*/ 0 h 55"/>
                  <a:gd name="T12" fmla="*/ 74 w 13"/>
                  <a:gd name="T13" fmla="*/ 77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5">
                    <a:moveTo>
                      <a:pt x="5" y="4"/>
                    </a:moveTo>
                    <a:cubicBezTo>
                      <a:pt x="5" y="14"/>
                      <a:pt x="2" y="42"/>
                      <a:pt x="1" y="50"/>
                    </a:cubicBezTo>
                    <a:cubicBezTo>
                      <a:pt x="0" y="52"/>
                      <a:pt x="2" y="55"/>
                      <a:pt x="4" y="55"/>
                    </a:cubicBezTo>
                    <a:cubicBezTo>
                      <a:pt x="6" y="55"/>
                      <a:pt x="8" y="54"/>
                      <a:pt x="8" y="52"/>
                    </a:cubicBezTo>
                    <a:cubicBezTo>
                      <a:pt x="10" y="43"/>
                      <a:pt x="13" y="15"/>
                      <a:pt x="13" y="4"/>
                    </a:cubicBezTo>
                    <a:cubicBezTo>
                      <a:pt x="13" y="2"/>
                      <a:pt x="11" y="0"/>
                      <a:pt x="9" y="0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5" name="Freeform 48">
                <a:extLst>
                  <a:ext uri="{FF2B5EF4-FFF2-40B4-BE49-F238E27FC236}">
                    <a16:creationId xmlns:a16="http://schemas.microsoft.com/office/drawing/2014/main" id="{6339B612-74D4-4048-A951-AFF061CB9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892"/>
                <a:ext cx="40" cy="152"/>
              </a:xfrm>
              <a:custGeom>
                <a:avLst/>
                <a:gdLst>
                  <a:gd name="T0" fmla="*/ 125 w 16"/>
                  <a:gd name="T1" fmla="*/ 21 h 57"/>
                  <a:gd name="T2" fmla="*/ 83 w 16"/>
                  <a:gd name="T3" fmla="*/ 93 h 57"/>
                  <a:gd name="T4" fmla="*/ 20 w 16"/>
                  <a:gd name="T5" fmla="*/ 989 h 57"/>
                  <a:gd name="T6" fmla="*/ 50 w 16"/>
                  <a:gd name="T7" fmla="*/ 1080 h 57"/>
                  <a:gd name="T8" fmla="*/ 125 w 16"/>
                  <a:gd name="T9" fmla="*/ 1024 h 57"/>
                  <a:gd name="T10" fmla="*/ 188 w 16"/>
                  <a:gd name="T11" fmla="*/ 56 h 57"/>
                  <a:gd name="T12" fmla="*/ 125 w 16"/>
                  <a:gd name="T13" fmla="*/ 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57">
                    <a:moveTo>
                      <a:pt x="8" y="1"/>
                    </a:moveTo>
                    <a:cubicBezTo>
                      <a:pt x="5" y="1"/>
                      <a:pt x="4" y="3"/>
                      <a:pt x="5" y="5"/>
                    </a:cubicBezTo>
                    <a:cubicBezTo>
                      <a:pt x="8" y="18"/>
                      <a:pt x="3" y="46"/>
                      <a:pt x="1" y="52"/>
                    </a:cubicBezTo>
                    <a:cubicBezTo>
                      <a:pt x="0" y="54"/>
                      <a:pt x="1" y="56"/>
                      <a:pt x="3" y="57"/>
                    </a:cubicBezTo>
                    <a:cubicBezTo>
                      <a:pt x="5" y="57"/>
                      <a:pt x="7" y="56"/>
                      <a:pt x="8" y="54"/>
                    </a:cubicBezTo>
                    <a:cubicBezTo>
                      <a:pt x="11" y="47"/>
                      <a:pt x="16" y="18"/>
                      <a:pt x="12" y="3"/>
                    </a:cubicBezTo>
                    <a:cubicBezTo>
                      <a:pt x="12" y="1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6" name="Freeform 49">
                <a:extLst>
                  <a:ext uri="{FF2B5EF4-FFF2-40B4-BE49-F238E27FC236}">
                    <a16:creationId xmlns:a16="http://schemas.microsoft.com/office/drawing/2014/main" id="{17CF85F1-FE67-4A1F-9B6A-41631FBA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873"/>
                <a:ext cx="33" cy="152"/>
              </a:xfrm>
              <a:custGeom>
                <a:avLst/>
                <a:gdLst>
                  <a:gd name="T0" fmla="*/ 84 w 13"/>
                  <a:gd name="T1" fmla="*/ 77 h 57"/>
                  <a:gd name="T2" fmla="*/ 0 w 13"/>
                  <a:gd name="T3" fmla="*/ 968 h 57"/>
                  <a:gd name="T4" fmla="*/ 33 w 13"/>
                  <a:gd name="T5" fmla="*/ 1059 h 57"/>
                  <a:gd name="T6" fmla="*/ 117 w 13"/>
                  <a:gd name="T7" fmla="*/ 1045 h 57"/>
                  <a:gd name="T8" fmla="*/ 213 w 13"/>
                  <a:gd name="T9" fmla="*/ 93 h 57"/>
                  <a:gd name="T10" fmla="*/ 147 w 13"/>
                  <a:gd name="T11" fmla="*/ 21 h 57"/>
                  <a:gd name="T12" fmla="*/ 84 w 13"/>
                  <a:gd name="T13" fmla="*/ 7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5" y="4"/>
                    </a:moveTo>
                    <a:cubicBezTo>
                      <a:pt x="4" y="16"/>
                      <a:pt x="1" y="48"/>
                      <a:pt x="0" y="51"/>
                    </a:cubicBezTo>
                    <a:cubicBezTo>
                      <a:pt x="0" y="53"/>
                      <a:pt x="0" y="56"/>
                      <a:pt x="2" y="56"/>
                    </a:cubicBezTo>
                    <a:cubicBezTo>
                      <a:pt x="4" y="57"/>
                      <a:pt x="7" y="57"/>
                      <a:pt x="7" y="55"/>
                    </a:cubicBezTo>
                    <a:cubicBezTo>
                      <a:pt x="10" y="50"/>
                      <a:pt x="13" y="5"/>
                      <a:pt x="13" y="5"/>
                    </a:cubicBezTo>
                    <a:cubicBezTo>
                      <a:pt x="13" y="3"/>
                      <a:pt x="11" y="1"/>
                      <a:pt x="9" y="1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7" name="Freeform 50">
                <a:extLst>
                  <a:ext uri="{FF2B5EF4-FFF2-40B4-BE49-F238E27FC236}">
                    <a16:creationId xmlns:a16="http://schemas.microsoft.com/office/drawing/2014/main" id="{8D456350-3F60-4B37-8EC7-E1E1425E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956"/>
                <a:ext cx="27" cy="139"/>
              </a:xfrm>
              <a:custGeom>
                <a:avLst/>
                <a:gdLst>
                  <a:gd name="T0" fmla="*/ 61 w 11"/>
                  <a:gd name="T1" fmla="*/ 21 h 52"/>
                  <a:gd name="T2" fmla="*/ 12 w 11"/>
                  <a:gd name="T3" fmla="*/ 94 h 52"/>
                  <a:gd name="T4" fmla="*/ 12 w 11"/>
                  <a:gd name="T5" fmla="*/ 914 h 52"/>
                  <a:gd name="T6" fmla="*/ 71 w 11"/>
                  <a:gd name="T7" fmla="*/ 994 h 52"/>
                  <a:gd name="T8" fmla="*/ 133 w 11"/>
                  <a:gd name="T9" fmla="*/ 936 h 52"/>
                  <a:gd name="T10" fmla="*/ 120 w 11"/>
                  <a:gd name="T11" fmla="*/ 78 h 52"/>
                  <a:gd name="T12" fmla="*/ 61 w 11"/>
                  <a:gd name="T13" fmla="*/ 21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2">
                    <a:moveTo>
                      <a:pt x="4" y="1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21"/>
                      <a:pt x="2" y="43"/>
                      <a:pt x="1" y="48"/>
                    </a:cubicBezTo>
                    <a:cubicBezTo>
                      <a:pt x="1" y="50"/>
                      <a:pt x="3" y="52"/>
                      <a:pt x="5" y="52"/>
                    </a:cubicBezTo>
                    <a:cubicBezTo>
                      <a:pt x="7" y="52"/>
                      <a:pt x="9" y="51"/>
                      <a:pt x="9" y="49"/>
                    </a:cubicBezTo>
                    <a:cubicBezTo>
                      <a:pt x="10" y="42"/>
                      <a:pt x="11" y="21"/>
                      <a:pt x="8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8" name="Freeform 51">
                <a:extLst>
                  <a:ext uri="{FF2B5EF4-FFF2-40B4-BE49-F238E27FC236}">
                    <a16:creationId xmlns:a16="http://schemas.microsoft.com/office/drawing/2014/main" id="{4E5B7244-E748-4E19-B306-06AD8138F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903"/>
                <a:ext cx="28" cy="157"/>
              </a:xfrm>
              <a:custGeom>
                <a:avLst/>
                <a:gdLst>
                  <a:gd name="T0" fmla="*/ 64 w 11"/>
                  <a:gd name="T1" fmla="*/ 21 h 59"/>
                  <a:gd name="T2" fmla="*/ 0 w 11"/>
                  <a:gd name="T3" fmla="*/ 93 h 59"/>
                  <a:gd name="T4" fmla="*/ 51 w 11"/>
                  <a:gd name="T5" fmla="*/ 1019 h 59"/>
                  <a:gd name="T6" fmla="*/ 97 w 11"/>
                  <a:gd name="T7" fmla="*/ 1091 h 59"/>
                  <a:gd name="T8" fmla="*/ 181 w 11"/>
                  <a:gd name="T9" fmla="*/ 1035 h 59"/>
                  <a:gd name="T10" fmla="*/ 130 w 11"/>
                  <a:gd name="T11" fmla="*/ 77 h 59"/>
                  <a:gd name="T12" fmla="*/ 64 w 11"/>
                  <a:gd name="T13" fmla="*/ 21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9">
                    <a:moveTo>
                      <a:pt x="4" y="1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2" y="16"/>
                      <a:pt x="3" y="49"/>
                      <a:pt x="3" y="54"/>
                    </a:cubicBezTo>
                    <a:cubicBezTo>
                      <a:pt x="2" y="56"/>
                      <a:pt x="4" y="58"/>
                      <a:pt x="6" y="58"/>
                    </a:cubicBezTo>
                    <a:cubicBezTo>
                      <a:pt x="8" y="59"/>
                      <a:pt x="10" y="57"/>
                      <a:pt x="11" y="55"/>
                    </a:cubicBezTo>
                    <a:cubicBezTo>
                      <a:pt x="11" y="49"/>
                      <a:pt x="9" y="14"/>
                      <a:pt x="8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9" name="Freeform 52">
                <a:extLst>
                  <a:ext uri="{FF2B5EF4-FFF2-40B4-BE49-F238E27FC236}">
                    <a16:creationId xmlns:a16="http://schemas.microsoft.com/office/drawing/2014/main" id="{04059229-E54E-4A60-96AC-5B3C84BA2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876"/>
                <a:ext cx="27" cy="160"/>
              </a:xfrm>
              <a:custGeom>
                <a:avLst/>
                <a:gdLst>
                  <a:gd name="T0" fmla="*/ 42 w 11"/>
                  <a:gd name="T1" fmla="*/ 56 h 60"/>
                  <a:gd name="T2" fmla="*/ 29 w 11"/>
                  <a:gd name="T3" fmla="*/ 1080 h 60"/>
                  <a:gd name="T4" fmla="*/ 103 w 11"/>
                  <a:gd name="T5" fmla="*/ 1139 h 60"/>
                  <a:gd name="T6" fmla="*/ 150 w 11"/>
                  <a:gd name="T7" fmla="*/ 1045 h 60"/>
                  <a:gd name="T8" fmla="*/ 162 w 11"/>
                  <a:gd name="T9" fmla="*/ 77 h 60"/>
                  <a:gd name="T10" fmla="*/ 103 w 11"/>
                  <a:gd name="T11" fmla="*/ 0 h 60"/>
                  <a:gd name="T12" fmla="*/ 42 w 11"/>
                  <a:gd name="T13" fmla="*/ 56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60">
                    <a:moveTo>
                      <a:pt x="3" y="3"/>
                    </a:moveTo>
                    <a:cubicBezTo>
                      <a:pt x="0" y="46"/>
                      <a:pt x="1" y="54"/>
                      <a:pt x="2" y="57"/>
                    </a:cubicBezTo>
                    <a:cubicBezTo>
                      <a:pt x="3" y="59"/>
                      <a:pt x="5" y="60"/>
                      <a:pt x="7" y="60"/>
                    </a:cubicBezTo>
                    <a:cubicBezTo>
                      <a:pt x="9" y="59"/>
                      <a:pt x="10" y="57"/>
                      <a:pt x="10" y="55"/>
                    </a:cubicBezTo>
                    <a:cubicBezTo>
                      <a:pt x="9" y="53"/>
                      <a:pt x="8" y="45"/>
                      <a:pt x="11" y="4"/>
                    </a:cubicBezTo>
                    <a:cubicBezTo>
                      <a:pt x="11" y="2"/>
                      <a:pt x="9" y="0"/>
                      <a:pt x="7" y="0"/>
                    </a:cubicBezTo>
                    <a:cubicBezTo>
                      <a:pt x="5" y="0"/>
                      <a:pt x="3" y="1"/>
                      <a:pt x="3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0" name="Freeform 53">
                <a:extLst>
                  <a:ext uri="{FF2B5EF4-FFF2-40B4-BE49-F238E27FC236}">
                    <a16:creationId xmlns:a16="http://schemas.microsoft.com/office/drawing/2014/main" id="{13DE6EC4-7679-4C07-BF79-F774949B1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956"/>
                <a:ext cx="25" cy="181"/>
              </a:xfrm>
              <a:custGeom>
                <a:avLst/>
                <a:gdLst>
                  <a:gd name="T0" fmla="*/ 63 w 10"/>
                  <a:gd name="T1" fmla="*/ 21 h 68"/>
                  <a:gd name="T2" fmla="*/ 20 w 10"/>
                  <a:gd name="T3" fmla="*/ 114 h 68"/>
                  <a:gd name="T4" fmla="*/ 33 w 10"/>
                  <a:gd name="T5" fmla="*/ 849 h 68"/>
                  <a:gd name="T6" fmla="*/ 20 w 10"/>
                  <a:gd name="T7" fmla="*/ 1206 h 68"/>
                  <a:gd name="T8" fmla="*/ 83 w 10"/>
                  <a:gd name="T9" fmla="*/ 1283 h 68"/>
                  <a:gd name="T10" fmla="*/ 145 w 10"/>
                  <a:gd name="T11" fmla="*/ 1206 h 68"/>
                  <a:gd name="T12" fmla="*/ 158 w 10"/>
                  <a:gd name="T13" fmla="*/ 849 h 68"/>
                  <a:gd name="T14" fmla="*/ 145 w 10"/>
                  <a:gd name="T15" fmla="*/ 77 h 68"/>
                  <a:gd name="T16" fmla="*/ 63 w 10"/>
                  <a:gd name="T17" fmla="*/ 21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8">
                    <a:moveTo>
                      <a:pt x="4" y="1"/>
                    </a:moveTo>
                    <a:cubicBezTo>
                      <a:pt x="2" y="1"/>
                      <a:pt x="0" y="3"/>
                      <a:pt x="1" y="6"/>
                    </a:cubicBezTo>
                    <a:cubicBezTo>
                      <a:pt x="2" y="13"/>
                      <a:pt x="2" y="31"/>
                      <a:pt x="2" y="45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3" y="68"/>
                      <a:pt x="5" y="68"/>
                    </a:cubicBezTo>
                    <a:cubicBezTo>
                      <a:pt x="8" y="68"/>
                      <a:pt x="9" y="66"/>
                      <a:pt x="9" y="64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30"/>
                      <a:pt x="10" y="12"/>
                      <a:pt x="9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1" name="Freeform 54">
                <a:extLst>
                  <a:ext uri="{FF2B5EF4-FFF2-40B4-BE49-F238E27FC236}">
                    <a16:creationId xmlns:a16="http://schemas.microsoft.com/office/drawing/2014/main" id="{A6C6842D-5397-4D51-BCE6-2E9EE5122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40"/>
                <a:ext cx="27" cy="155"/>
              </a:xfrm>
              <a:custGeom>
                <a:avLst/>
                <a:gdLst>
                  <a:gd name="T0" fmla="*/ 42 w 11"/>
                  <a:gd name="T1" fmla="*/ 0 h 58"/>
                  <a:gd name="T2" fmla="*/ 0 w 11"/>
                  <a:gd name="T3" fmla="*/ 94 h 58"/>
                  <a:gd name="T4" fmla="*/ 0 w 11"/>
                  <a:gd name="T5" fmla="*/ 265 h 58"/>
                  <a:gd name="T6" fmla="*/ 29 w 11"/>
                  <a:gd name="T7" fmla="*/ 991 h 58"/>
                  <a:gd name="T8" fmla="*/ 71 w 11"/>
                  <a:gd name="T9" fmla="*/ 1085 h 58"/>
                  <a:gd name="T10" fmla="*/ 150 w 11"/>
                  <a:gd name="T11" fmla="*/ 1029 h 58"/>
                  <a:gd name="T12" fmla="*/ 120 w 11"/>
                  <a:gd name="T13" fmla="*/ 251 h 58"/>
                  <a:gd name="T14" fmla="*/ 120 w 11"/>
                  <a:gd name="T15" fmla="*/ 78 h 58"/>
                  <a:gd name="T16" fmla="*/ 42 w 11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58">
                    <a:moveTo>
                      <a:pt x="3" y="0"/>
                    </a:moveTo>
                    <a:cubicBezTo>
                      <a:pt x="1" y="0"/>
                      <a:pt x="0" y="2"/>
                      <a:pt x="0" y="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26"/>
                      <a:pt x="3" y="48"/>
                      <a:pt x="2" y="52"/>
                    </a:cubicBezTo>
                    <a:cubicBezTo>
                      <a:pt x="1" y="55"/>
                      <a:pt x="3" y="57"/>
                      <a:pt x="5" y="57"/>
                    </a:cubicBezTo>
                    <a:cubicBezTo>
                      <a:pt x="7" y="58"/>
                      <a:pt x="9" y="56"/>
                      <a:pt x="10" y="54"/>
                    </a:cubicBezTo>
                    <a:cubicBezTo>
                      <a:pt x="11" y="49"/>
                      <a:pt x="10" y="33"/>
                      <a:pt x="8" y="1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3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2" name="Freeform 55">
                <a:extLst>
                  <a:ext uri="{FF2B5EF4-FFF2-40B4-BE49-F238E27FC236}">
                    <a16:creationId xmlns:a16="http://schemas.microsoft.com/office/drawing/2014/main" id="{0E1A87B9-90EE-46BA-8BEC-530AD141B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900"/>
                <a:ext cx="25" cy="157"/>
              </a:xfrm>
              <a:custGeom>
                <a:avLst/>
                <a:gdLst>
                  <a:gd name="T0" fmla="*/ 63 w 10"/>
                  <a:gd name="T1" fmla="*/ 0 h 59"/>
                  <a:gd name="T2" fmla="*/ 0 w 10"/>
                  <a:gd name="T3" fmla="*/ 77 h 59"/>
                  <a:gd name="T4" fmla="*/ 20 w 10"/>
                  <a:gd name="T5" fmla="*/ 452 h 59"/>
                  <a:gd name="T6" fmla="*/ 33 w 10"/>
                  <a:gd name="T7" fmla="*/ 1019 h 59"/>
                  <a:gd name="T8" fmla="*/ 83 w 10"/>
                  <a:gd name="T9" fmla="*/ 1112 h 59"/>
                  <a:gd name="T10" fmla="*/ 158 w 10"/>
                  <a:gd name="T11" fmla="*/ 1054 h 59"/>
                  <a:gd name="T12" fmla="*/ 145 w 10"/>
                  <a:gd name="T13" fmla="*/ 431 h 59"/>
                  <a:gd name="T14" fmla="*/ 125 w 10"/>
                  <a:gd name="T15" fmla="*/ 77 h 59"/>
                  <a:gd name="T16" fmla="*/ 63 w 1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9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35"/>
                      <a:pt x="2" y="50"/>
                      <a:pt x="2" y="54"/>
                    </a:cubicBezTo>
                    <a:cubicBezTo>
                      <a:pt x="1" y="56"/>
                      <a:pt x="3" y="58"/>
                      <a:pt x="5" y="59"/>
                    </a:cubicBezTo>
                    <a:cubicBezTo>
                      <a:pt x="7" y="59"/>
                      <a:pt x="9" y="58"/>
                      <a:pt x="10" y="56"/>
                    </a:cubicBezTo>
                    <a:cubicBezTo>
                      <a:pt x="10" y="51"/>
                      <a:pt x="10" y="37"/>
                      <a:pt x="9" y="2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3" name="Freeform 56">
                <a:extLst>
                  <a:ext uri="{FF2B5EF4-FFF2-40B4-BE49-F238E27FC236}">
                    <a16:creationId xmlns:a16="http://schemas.microsoft.com/office/drawing/2014/main" id="{061DD813-B359-4AF5-99E4-3F76ECE52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876"/>
                <a:ext cx="27" cy="157"/>
              </a:xfrm>
              <a:custGeom>
                <a:avLst/>
                <a:gdLst>
                  <a:gd name="T0" fmla="*/ 29 w 11"/>
                  <a:gd name="T1" fmla="*/ 77 h 59"/>
                  <a:gd name="T2" fmla="*/ 42 w 11"/>
                  <a:gd name="T3" fmla="*/ 1035 h 59"/>
                  <a:gd name="T4" fmla="*/ 103 w 11"/>
                  <a:gd name="T5" fmla="*/ 1112 h 59"/>
                  <a:gd name="T6" fmla="*/ 162 w 11"/>
                  <a:gd name="T7" fmla="*/ 1035 h 59"/>
                  <a:gd name="T8" fmla="*/ 150 w 11"/>
                  <a:gd name="T9" fmla="*/ 114 h 59"/>
                  <a:gd name="T10" fmla="*/ 103 w 11"/>
                  <a:gd name="T11" fmla="*/ 21 h 59"/>
                  <a:gd name="T12" fmla="*/ 29 w 11"/>
                  <a:gd name="T13" fmla="*/ 77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9">
                    <a:moveTo>
                      <a:pt x="2" y="4"/>
                    </a:moveTo>
                    <a:cubicBezTo>
                      <a:pt x="0" y="11"/>
                      <a:pt x="2" y="48"/>
                      <a:pt x="3" y="55"/>
                    </a:cubicBezTo>
                    <a:cubicBezTo>
                      <a:pt x="3" y="57"/>
                      <a:pt x="5" y="59"/>
                      <a:pt x="7" y="59"/>
                    </a:cubicBezTo>
                    <a:cubicBezTo>
                      <a:pt x="9" y="59"/>
                      <a:pt x="11" y="57"/>
                      <a:pt x="11" y="55"/>
                    </a:cubicBezTo>
                    <a:cubicBezTo>
                      <a:pt x="10" y="38"/>
                      <a:pt x="9" y="10"/>
                      <a:pt x="10" y="6"/>
                    </a:cubicBezTo>
                    <a:cubicBezTo>
                      <a:pt x="10" y="3"/>
                      <a:pt x="9" y="1"/>
                      <a:pt x="7" y="1"/>
                    </a:cubicBezTo>
                    <a:cubicBezTo>
                      <a:pt x="5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4" name="Freeform 57">
                <a:extLst>
                  <a:ext uri="{FF2B5EF4-FFF2-40B4-BE49-F238E27FC236}">
                    <a16:creationId xmlns:a16="http://schemas.microsoft.com/office/drawing/2014/main" id="{28EF5AD7-C162-46E1-87FA-BBA2C70FF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860"/>
                <a:ext cx="22" cy="163"/>
              </a:xfrm>
              <a:custGeom>
                <a:avLst/>
                <a:gdLst>
                  <a:gd name="T0" fmla="*/ 12 w 9"/>
                  <a:gd name="T1" fmla="*/ 77 h 61"/>
                  <a:gd name="T2" fmla="*/ 12 w 9"/>
                  <a:gd name="T3" fmla="*/ 379 h 61"/>
                  <a:gd name="T4" fmla="*/ 0 w 9"/>
                  <a:gd name="T5" fmla="*/ 1050 h 61"/>
                  <a:gd name="T6" fmla="*/ 42 w 9"/>
                  <a:gd name="T7" fmla="*/ 1144 h 61"/>
                  <a:gd name="T8" fmla="*/ 120 w 9"/>
                  <a:gd name="T9" fmla="*/ 1085 h 61"/>
                  <a:gd name="T10" fmla="*/ 132 w 9"/>
                  <a:gd name="T11" fmla="*/ 379 h 61"/>
                  <a:gd name="T12" fmla="*/ 132 w 9"/>
                  <a:gd name="T13" fmla="*/ 94 h 61"/>
                  <a:gd name="T14" fmla="*/ 71 w 9"/>
                  <a:gd name="T15" fmla="*/ 0 h 61"/>
                  <a:gd name="T16" fmla="*/ 12 w 9"/>
                  <a:gd name="T17" fmla="*/ 77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61">
                    <a:moveTo>
                      <a:pt x="1" y="4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31"/>
                      <a:pt x="1" y="52"/>
                      <a:pt x="0" y="55"/>
                    </a:cubicBezTo>
                    <a:cubicBezTo>
                      <a:pt x="0" y="57"/>
                      <a:pt x="1" y="59"/>
                      <a:pt x="3" y="60"/>
                    </a:cubicBezTo>
                    <a:cubicBezTo>
                      <a:pt x="5" y="61"/>
                      <a:pt x="7" y="60"/>
                      <a:pt x="8" y="57"/>
                    </a:cubicBezTo>
                    <a:cubicBezTo>
                      <a:pt x="9" y="54"/>
                      <a:pt x="9" y="43"/>
                      <a:pt x="9" y="20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3" y="0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5" name="Freeform 58">
                <a:extLst>
                  <a:ext uri="{FF2B5EF4-FFF2-40B4-BE49-F238E27FC236}">
                    <a16:creationId xmlns:a16="http://schemas.microsoft.com/office/drawing/2014/main" id="{89E99F79-0C97-47A1-80DA-ADC5736F4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849"/>
                <a:ext cx="27" cy="168"/>
              </a:xfrm>
              <a:custGeom>
                <a:avLst/>
                <a:gdLst>
                  <a:gd name="T0" fmla="*/ 29 w 11"/>
                  <a:gd name="T1" fmla="*/ 56 h 63"/>
                  <a:gd name="T2" fmla="*/ 12 w 11"/>
                  <a:gd name="T3" fmla="*/ 717 h 63"/>
                  <a:gd name="T4" fmla="*/ 12 w 11"/>
                  <a:gd name="T5" fmla="*/ 1101 h 63"/>
                  <a:gd name="T6" fmla="*/ 61 w 11"/>
                  <a:gd name="T7" fmla="*/ 1195 h 63"/>
                  <a:gd name="T8" fmla="*/ 133 w 11"/>
                  <a:gd name="T9" fmla="*/ 1117 h 63"/>
                  <a:gd name="T10" fmla="*/ 133 w 11"/>
                  <a:gd name="T11" fmla="*/ 717 h 63"/>
                  <a:gd name="T12" fmla="*/ 150 w 11"/>
                  <a:gd name="T13" fmla="*/ 93 h 63"/>
                  <a:gd name="T14" fmla="*/ 103 w 11"/>
                  <a:gd name="T15" fmla="*/ 0 h 63"/>
                  <a:gd name="T16" fmla="*/ 29 w 11"/>
                  <a:gd name="T17" fmla="*/ 56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63">
                    <a:moveTo>
                      <a:pt x="2" y="3"/>
                    </a:moveTo>
                    <a:cubicBezTo>
                      <a:pt x="1" y="10"/>
                      <a:pt x="1" y="25"/>
                      <a:pt x="1" y="38"/>
                    </a:cubicBezTo>
                    <a:cubicBezTo>
                      <a:pt x="1" y="47"/>
                      <a:pt x="1" y="55"/>
                      <a:pt x="1" y="58"/>
                    </a:cubicBezTo>
                    <a:cubicBezTo>
                      <a:pt x="0" y="60"/>
                      <a:pt x="2" y="62"/>
                      <a:pt x="4" y="63"/>
                    </a:cubicBezTo>
                    <a:cubicBezTo>
                      <a:pt x="6" y="63"/>
                      <a:pt x="8" y="62"/>
                      <a:pt x="9" y="59"/>
                    </a:cubicBezTo>
                    <a:cubicBezTo>
                      <a:pt x="9" y="56"/>
                      <a:pt x="9" y="49"/>
                      <a:pt x="9" y="38"/>
                    </a:cubicBezTo>
                    <a:cubicBezTo>
                      <a:pt x="9" y="26"/>
                      <a:pt x="9" y="10"/>
                      <a:pt x="10" y="5"/>
                    </a:cubicBezTo>
                    <a:cubicBezTo>
                      <a:pt x="11" y="3"/>
                      <a:pt x="9" y="1"/>
                      <a:pt x="7" y="0"/>
                    </a:cubicBezTo>
                    <a:cubicBezTo>
                      <a:pt x="5" y="0"/>
                      <a:pt x="3" y="1"/>
                      <a:pt x="2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6" name="Freeform 59">
                <a:extLst>
                  <a:ext uri="{FF2B5EF4-FFF2-40B4-BE49-F238E27FC236}">
                    <a16:creationId xmlns:a16="http://schemas.microsoft.com/office/drawing/2014/main" id="{2A2CAF2A-494D-4AA6-80C9-5CAFF25EE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844"/>
                <a:ext cx="25" cy="176"/>
              </a:xfrm>
              <a:custGeom>
                <a:avLst/>
                <a:gdLst>
                  <a:gd name="T0" fmla="*/ 33 w 10"/>
                  <a:gd name="T1" fmla="*/ 77 h 66"/>
                  <a:gd name="T2" fmla="*/ 33 w 10"/>
                  <a:gd name="T3" fmla="*/ 285 h 66"/>
                  <a:gd name="T4" fmla="*/ 0 w 10"/>
                  <a:gd name="T5" fmla="*/ 1139 h 66"/>
                  <a:gd name="T6" fmla="*/ 20 w 10"/>
                  <a:gd name="T7" fmla="*/ 1117 h 66"/>
                  <a:gd name="T8" fmla="*/ 33 w 10"/>
                  <a:gd name="T9" fmla="*/ 1229 h 66"/>
                  <a:gd name="T10" fmla="*/ 113 w 10"/>
                  <a:gd name="T11" fmla="*/ 1229 h 66"/>
                  <a:gd name="T12" fmla="*/ 158 w 10"/>
                  <a:gd name="T13" fmla="*/ 285 h 66"/>
                  <a:gd name="T14" fmla="*/ 158 w 10"/>
                  <a:gd name="T15" fmla="*/ 77 h 66"/>
                  <a:gd name="T16" fmla="*/ 95 w 10"/>
                  <a:gd name="T17" fmla="*/ 0 h 66"/>
                  <a:gd name="T18" fmla="*/ 33 w 10"/>
                  <a:gd name="T19" fmla="*/ 77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6">
                    <a:moveTo>
                      <a:pt x="2" y="4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27"/>
                      <a:pt x="2" y="56"/>
                      <a:pt x="0" y="6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1"/>
                      <a:pt x="0" y="64"/>
                      <a:pt x="2" y="65"/>
                    </a:cubicBezTo>
                    <a:cubicBezTo>
                      <a:pt x="3" y="66"/>
                      <a:pt x="6" y="66"/>
                      <a:pt x="7" y="65"/>
                    </a:cubicBezTo>
                    <a:cubicBezTo>
                      <a:pt x="9" y="62"/>
                      <a:pt x="10" y="57"/>
                      <a:pt x="10" y="1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2"/>
                      <a:pt x="9" y="0"/>
                      <a:pt x="6" y="0"/>
                    </a:cubicBezTo>
                    <a:cubicBezTo>
                      <a:pt x="4" y="0"/>
                      <a:pt x="2" y="1"/>
                      <a:pt x="2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7" name="Freeform 60">
                <a:extLst>
                  <a:ext uri="{FF2B5EF4-FFF2-40B4-BE49-F238E27FC236}">
                    <a16:creationId xmlns:a16="http://schemas.microsoft.com/office/drawing/2014/main" id="{36E894FC-8031-41D0-BA40-4E0D67307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841"/>
                <a:ext cx="25" cy="187"/>
              </a:xfrm>
              <a:custGeom>
                <a:avLst/>
                <a:gdLst>
                  <a:gd name="T0" fmla="*/ 63 w 10"/>
                  <a:gd name="T1" fmla="*/ 21 h 70"/>
                  <a:gd name="T2" fmla="*/ 20 w 10"/>
                  <a:gd name="T3" fmla="*/ 94 h 70"/>
                  <a:gd name="T4" fmla="*/ 20 w 10"/>
                  <a:gd name="T5" fmla="*/ 1242 h 70"/>
                  <a:gd name="T6" fmla="*/ 63 w 10"/>
                  <a:gd name="T7" fmla="*/ 1336 h 70"/>
                  <a:gd name="T8" fmla="*/ 125 w 10"/>
                  <a:gd name="T9" fmla="*/ 1277 h 70"/>
                  <a:gd name="T10" fmla="*/ 145 w 10"/>
                  <a:gd name="T11" fmla="*/ 77 h 70"/>
                  <a:gd name="T12" fmla="*/ 63 w 10"/>
                  <a:gd name="T13" fmla="*/ 21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0">
                    <a:moveTo>
                      <a:pt x="4" y="1"/>
                    </a:moveTo>
                    <a:cubicBezTo>
                      <a:pt x="2" y="1"/>
                      <a:pt x="1" y="3"/>
                      <a:pt x="1" y="5"/>
                    </a:cubicBezTo>
                    <a:cubicBezTo>
                      <a:pt x="2" y="11"/>
                      <a:pt x="2" y="60"/>
                      <a:pt x="1" y="65"/>
                    </a:cubicBezTo>
                    <a:cubicBezTo>
                      <a:pt x="0" y="67"/>
                      <a:pt x="1" y="69"/>
                      <a:pt x="4" y="70"/>
                    </a:cubicBezTo>
                    <a:cubicBezTo>
                      <a:pt x="6" y="70"/>
                      <a:pt x="8" y="69"/>
                      <a:pt x="8" y="67"/>
                    </a:cubicBezTo>
                    <a:cubicBezTo>
                      <a:pt x="10" y="62"/>
                      <a:pt x="10" y="11"/>
                      <a:pt x="9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8" name="Oval 61">
                <a:extLst>
                  <a:ext uri="{FF2B5EF4-FFF2-40B4-BE49-F238E27FC236}">
                    <a16:creationId xmlns:a16="http://schemas.microsoft.com/office/drawing/2014/main" id="{EB507D4F-4807-440C-9252-E628E6CA3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1553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89" name="Oval 62">
                <a:extLst>
                  <a:ext uri="{FF2B5EF4-FFF2-40B4-BE49-F238E27FC236}">
                    <a16:creationId xmlns:a16="http://schemas.microsoft.com/office/drawing/2014/main" id="{1640FEA9-F154-4530-8FC3-D92611022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1537"/>
                <a:ext cx="187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0" name="Oval 63">
                <a:extLst>
                  <a:ext uri="{FF2B5EF4-FFF2-40B4-BE49-F238E27FC236}">
                    <a16:creationId xmlns:a16="http://schemas.microsoft.com/office/drawing/2014/main" id="{2E7D9655-7E3A-4DEC-A25A-BB08424D2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1529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1" name="Freeform 64">
                <a:extLst>
                  <a:ext uri="{FF2B5EF4-FFF2-40B4-BE49-F238E27FC236}">
                    <a16:creationId xmlns:a16="http://schemas.microsoft.com/office/drawing/2014/main" id="{F873D324-822A-47A5-A8E6-B3763B907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1564"/>
                <a:ext cx="148" cy="251"/>
              </a:xfrm>
              <a:custGeom>
                <a:avLst/>
                <a:gdLst>
                  <a:gd name="T0" fmla="*/ 660 w 59"/>
                  <a:gd name="T1" fmla="*/ 0 h 94"/>
                  <a:gd name="T2" fmla="*/ 775 w 59"/>
                  <a:gd name="T3" fmla="*/ 593 h 94"/>
                  <a:gd name="T4" fmla="*/ 251 w 59"/>
                  <a:gd name="T5" fmla="*/ 1541 h 94"/>
                  <a:gd name="T6" fmla="*/ 0 w 59"/>
                  <a:gd name="T7" fmla="*/ 1426 h 94"/>
                  <a:gd name="T8" fmla="*/ 409 w 59"/>
                  <a:gd name="T9" fmla="*/ 1789 h 94"/>
                  <a:gd name="T10" fmla="*/ 931 w 59"/>
                  <a:gd name="T11" fmla="*/ 833 h 94"/>
                  <a:gd name="T12" fmla="*/ 660 w 59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4">
                    <a:moveTo>
                      <a:pt x="42" y="0"/>
                    </a:moveTo>
                    <a:cubicBezTo>
                      <a:pt x="46" y="9"/>
                      <a:pt x="49" y="19"/>
                      <a:pt x="49" y="31"/>
                    </a:cubicBezTo>
                    <a:cubicBezTo>
                      <a:pt x="49" y="59"/>
                      <a:pt x="34" y="81"/>
                      <a:pt x="16" y="81"/>
                    </a:cubicBezTo>
                    <a:cubicBezTo>
                      <a:pt x="10" y="81"/>
                      <a:pt x="4" y="79"/>
                      <a:pt x="0" y="75"/>
                    </a:cubicBezTo>
                    <a:cubicBezTo>
                      <a:pt x="6" y="86"/>
                      <a:pt x="15" y="94"/>
                      <a:pt x="26" y="94"/>
                    </a:cubicBezTo>
                    <a:cubicBezTo>
                      <a:pt x="44" y="94"/>
                      <a:pt x="59" y="71"/>
                      <a:pt x="59" y="44"/>
                    </a:cubicBezTo>
                    <a:cubicBezTo>
                      <a:pt x="59" y="25"/>
                      <a:pt x="52" y="9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2" name="Oval 65">
                <a:extLst>
                  <a:ext uri="{FF2B5EF4-FFF2-40B4-BE49-F238E27FC236}">
                    <a16:creationId xmlns:a16="http://schemas.microsoft.com/office/drawing/2014/main" id="{61F0ED3D-3C33-4680-AC47-5B8DB60BC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1572"/>
                <a:ext cx="97" cy="10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3" name="Oval 66">
                <a:extLst>
                  <a:ext uri="{FF2B5EF4-FFF2-40B4-BE49-F238E27FC236}">
                    <a16:creationId xmlns:a16="http://schemas.microsoft.com/office/drawing/2014/main" id="{1F545DD6-E62D-4FEF-ABD3-42847D1C0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351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4" name="Oval 67">
                <a:extLst>
                  <a:ext uri="{FF2B5EF4-FFF2-40B4-BE49-F238E27FC236}">
                    <a16:creationId xmlns:a16="http://schemas.microsoft.com/office/drawing/2014/main" id="{0D1CE739-F5E2-404B-B2F4-AFC72F807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1337"/>
                <a:ext cx="190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5" name="Oval 68">
                <a:extLst>
                  <a:ext uri="{FF2B5EF4-FFF2-40B4-BE49-F238E27FC236}">
                    <a16:creationId xmlns:a16="http://schemas.microsoft.com/office/drawing/2014/main" id="{6879E0A5-A792-4D60-924A-AE61488BB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1327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6" name="Freeform 69">
                <a:extLst>
                  <a:ext uri="{FF2B5EF4-FFF2-40B4-BE49-F238E27FC236}">
                    <a16:creationId xmlns:a16="http://schemas.microsoft.com/office/drawing/2014/main" id="{A0787FF1-279D-432A-9E11-77F2CA390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364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4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7" name="Oval 70">
                <a:extLst>
                  <a:ext uri="{FF2B5EF4-FFF2-40B4-BE49-F238E27FC236}">
                    <a16:creationId xmlns:a16="http://schemas.microsoft.com/office/drawing/2014/main" id="{D5DE57FB-74E7-48FC-9084-6E70337DE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369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8" name="Oval 71">
                <a:extLst>
                  <a:ext uri="{FF2B5EF4-FFF2-40B4-BE49-F238E27FC236}">
                    <a16:creationId xmlns:a16="http://schemas.microsoft.com/office/drawing/2014/main" id="{EE4892D7-3AD0-4085-804B-0A1E016BD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80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9" name="Oval 72">
                <a:extLst>
                  <a:ext uri="{FF2B5EF4-FFF2-40B4-BE49-F238E27FC236}">
                    <a16:creationId xmlns:a16="http://schemas.microsoft.com/office/drawing/2014/main" id="{3AE5D889-CF53-4695-A189-9DAFFD952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" y="1791"/>
                <a:ext cx="190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0" name="Oval 73">
                <a:extLst>
                  <a:ext uri="{FF2B5EF4-FFF2-40B4-BE49-F238E27FC236}">
                    <a16:creationId xmlns:a16="http://schemas.microsoft.com/office/drawing/2014/main" id="{194D274E-E149-44DE-8813-C8EAA78B3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178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1" name="Freeform 74">
                <a:extLst>
                  <a:ext uri="{FF2B5EF4-FFF2-40B4-BE49-F238E27FC236}">
                    <a16:creationId xmlns:a16="http://schemas.microsoft.com/office/drawing/2014/main" id="{E365229F-4DBE-4811-B54F-9BAC4337D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1817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4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2" name="Oval 75">
                <a:extLst>
                  <a:ext uri="{FF2B5EF4-FFF2-40B4-BE49-F238E27FC236}">
                    <a16:creationId xmlns:a16="http://schemas.microsoft.com/office/drawing/2014/main" id="{39B6E456-6821-4F15-B176-0E4906708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" y="1823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3" name="Oval 76">
                <a:extLst>
                  <a:ext uri="{FF2B5EF4-FFF2-40B4-BE49-F238E27FC236}">
                    <a16:creationId xmlns:a16="http://schemas.microsoft.com/office/drawing/2014/main" id="{294A24FD-E265-4A10-BEAF-37B479884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1751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4" name="Oval 77">
                <a:extLst>
                  <a:ext uri="{FF2B5EF4-FFF2-40B4-BE49-F238E27FC236}">
                    <a16:creationId xmlns:a16="http://schemas.microsoft.com/office/drawing/2014/main" id="{CD4ACCEC-D3D9-4517-936D-AFDAD0A4C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2" y="1737"/>
                <a:ext cx="190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5" name="Oval 78">
                <a:extLst>
                  <a:ext uri="{FF2B5EF4-FFF2-40B4-BE49-F238E27FC236}">
                    <a16:creationId xmlns:a16="http://schemas.microsoft.com/office/drawing/2014/main" id="{ECF07D76-E5D3-4080-A67E-8BCC46221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1727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6" name="Freeform 79">
                <a:extLst>
                  <a:ext uri="{FF2B5EF4-FFF2-40B4-BE49-F238E27FC236}">
                    <a16:creationId xmlns:a16="http://schemas.microsoft.com/office/drawing/2014/main" id="{4ED82004-A47D-45CA-891B-0CABDE79E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764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4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7" name="Oval 80">
                <a:extLst>
                  <a:ext uri="{FF2B5EF4-FFF2-40B4-BE49-F238E27FC236}">
                    <a16:creationId xmlns:a16="http://schemas.microsoft.com/office/drawing/2014/main" id="{548501E1-1DF3-4321-A585-7D6ED652B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1769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8" name="Oval 81">
                <a:extLst>
                  <a:ext uri="{FF2B5EF4-FFF2-40B4-BE49-F238E27FC236}">
                    <a16:creationId xmlns:a16="http://schemas.microsoft.com/office/drawing/2014/main" id="{B470B314-18A7-44AC-8A27-0F8F2C8CB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2868"/>
                <a:ext cx="142" cy="22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9" name="Oval 82">
                <a:extLst>
                  <a:ext uri="{FF2B5EF4-FFF2-40B4-BE49-F238E27FC236}">
                    <a16:creationId xmlns:a16="http://schemas.microsoft.com/office/drawing/2014/main" id="{3910BE6F-6025-4693-A80E-4EBFAFAE4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" y="2857"/>
                <a:ext cx="142" cy="2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0" name="Oval 83">
                <a:extLst>
                  <a:ext uri="{FF2B5EF4-FFF2-40B4-BE49-F238E27FC236}">
                    <a16:creationId xmlns:a16="http://schemas.microsoft.com/office/drawing/2014/main" id="{0C4C4C4E-4C0E-4266-AEE9-68CEA10B5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2849"/>
                <a:ext cx="142" cy="23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1" name="Freeform 84">
                <a:extLst>
                  <a:ext uri="{FF2B5EF4-FFF2-40B4-BE49-F238E27FC236}">
                    <a16:creationId xmlns:a16="http://schemas.microsoft.com/office/drawing/2014/main" id="{B95241AC-9216-401D-B90E-390CD9378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2876"/>
                <a:ext cx="113" cy="192"/>
              </a:xfrm>
              <a:custGeom>
                <a:avLst/>
                <a:gdLst>
                  <a:gd name="T0" fmla="*/ 505 w 45"/>
                  <a:gd name="T1" fmla="*/ 0 h 72"/>
                  <a:gd name="T2" fmla="*/ 600 w 45"/>
                  <a:gd name="T3" fmla="*/ 456 h 72"/>
                  <a:gd name="T4" fmla="*/ 188 w 45"/>
                  <a:gd name="T5" fmla="*/ 1173 h 72"/>
                  <a:gd name="T6" fmla="*/ 0 w 45"/>
                  <a:gd name="T7" fmla="*/ 1080 h 72"/>
                  <a:gd name="T8" fmla="*/ 316 w 45"/>
                  <a:gd name="T9" fmla="*/ 1365 h 72"/>
                  <a:gd name="T10" fmla="*/ 713 w 45"/>
                  <a:gd name="T11" fmla="*/ 648 h 72"/>
                  <a:gd name="T12" fmla="*/ 505 w 45"/>
                  <a:gd name="T13" fmla="*/ 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72">
                    <a:moveTo>
                      <a:pt x="32" y="0"/>
                    </a:moveTo>
                    <a:cubicBezTo>
                      <a:pt x="36" y="7"/>
                      <a:pt x="38" y="15"/>
                      <a:pt x="38" y="24"/>
                    </a:cubicBezTo>
                    <a:cubicBezTo>
                      <a:pt x="38" y="45"/>
                      <a:pt x="26" y="62"/>
                      <a:pt x="12" y="62"/>
                    </a:cubicBezTo>
                    <a:cubicBezTo>
                      <a:pt x="8" y="62"/>
                      <a:pt x="4" y="60"/>
                      <a:pt x="0" y="57"/>
                    </a:cubicBezTo>
                    <a:cubicBezTo>
                      <a:pt x="4" y="66"/>
                      <a:pt x="12" y="72"/>
                      <a:pt x="20" y="72"/>
                    </a:cubicBezTo>
                    <a:cubicBezTo>
                      <a:pt x="34" y="72"/>
                      <a:pt x="45" y="55"/>
                      <a:pt x="45" y="34"/>
                    </a:cubicBezTo>
                    <a:cubicBezTo>
                      <a:pt x="45" y="19"/>
                      <a:pt x="40" y="7"/>
                      <a:pt x="3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2" name="Oval 85">
                <a:extLst>
                  <a:ext uri="{FF2B5EF4-FFF2-40B4-BE49-F238E27FC236}">
                    <a16:creationId xmlns:a16="http://schemas.microsoft.com/office/drawing/2014/main" id="{9C76A7C6-4761-48C8-8D30-50B4049FE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" y="2881"/>
                <a:ext cx="73" cy="8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3" name="Oval 86">
                <a:extLst>
                  <a:ext uri="{FF2B5EF4-FFF2-40B4-BE49-F238E27FC236}">
                    <a16:creationId xmlns:a16="http://schemas.microsoft.com/office/drawing/2014/main" id="{5D1389C6-46C3-49E4-B780-E3116ED5F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2588"/>
                <a:ext cx="145" cy="22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4" name="Oval 87">
                <a:extLst>
                  <a:ext uri="{FF2B5EF4-FFF2-40B4-BE49-F238E27FC236}">
                    <a16:creationId xmlns:a16="http://schemas.microsoft.com/office/drawing/2014/main" id="{70F9805D-7685-4DAD-B5C9-1FBC3F2EE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577"/>
                <a:ext cx="145" cy="2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5" name="Oval 88">
                <a:extLst>
                  <a:ext uri="{FF2B5EF4-FFF2-40B4-BE49-F238E27FC236}">
                    <a16:creationId xmlns:a16="http://schemas.microsoft.com/office/drawing/2014/main" id="{F940F9D3-F478-4DC3-8BF3-4BA7D3C4E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2569"/>
                <a:ext cx="145" cy="23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6" name="Freeform 89">
                <a:extLst>
                  <a:ext uri="{FF2B5EF4-FFF2-40B4-BE49-F238E27FC236}">
                    <a16:creationId xmlns:a16="http://schemas.microsoft.com/office/drawing/2014/main" id="{213229C6-2B97-4B5C-AFD4-48D71A468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596"/>
                <a:ext cx="115" cy="192"/>
              </a:xfrm>
              <a:custGeom>
                <a:avLst/>
                <a:gdLst>
                  <a:gd name="T0" fmla="*/ 520 w 46"/>
                  <a:gd name="T1" fmla="*/ 0 h 72"/>
                  <a:gd name="T2" fmla="*/ 595 w 46"/>
                  <a:gd name="T3" fmla="*/ 456 h 72"/>
                  <a:gd name="T4" fmla="*/ 208 w 46"/>
                  <a:gd name="T5" fmla="*/ 1173 h 72"/>
                  <a:gd name="T6" fmla="*/ 0 w 46"/>
                  <a:gd name="T7" fmla="*/ 1080 h 72"/>
                  <a:gd name="T8" fmla="*/ 313 w 46"/>
                  <a:gd name="T9" fmla="*/ 1365 h 72"/>
                  <a:gd name="T10" fmla="*/ 720 w 46"/>
                  <a:gd name="T11" fmla="*/ 648 h 72"/>
                  <a:gd name="T12" fmla="*/ 520 w 46"/>
                  <a:gd name="T13" fmla="*/ 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72">
                    <a:moveTo>
                      <a:pt x="33" y="0"/>
                    </a:moveTo>
                    <a:cubicBezTo>
                      <a:pt x="36" y="7"/>
                      <a:pt x="38" y="15"/>
                      <a:pt x="38" y="24"/>
                    </a:cubicBezTo>
                    <a:cubicBezTo>
                      <a:pt x="38" y="45"/>
                      <a:pt x="27" y="62"/>
                      <a:pt x="13" y="62"/>
                    </a:cubicBezTo>
                    <a:cubicBezTo>
                      <a:pt x="8" y="62"/>
                      <a:pt x="4" y="61"/>
                      <a:pt x="0" y="57"/>
                    </a:cubicBezTo>
                    <a:cubicBezTo>
                      <a:pt x="5" y="66"/>
                      <a:pt x="12" y="72"/>
                      <a:pt x="20" y="72"/>
                    </a:cubicBezTo>
                    <a:cubicBezTo>
                      <a:pt x="34" y="72"/>
                      <a:pt x="46" y="55"/>
                      <a:pt x="46" y="34"/>
                    </a:cubicBezTo>
                    <a:cubicBezTo>
                      <a:pt x="46" y="19"/>
                      <a:pt x="41" y="7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7" name="Oval 90">
                <a:extLst>
                  <a:ext uri="{FF2B5EF4-FFF2-40B4-BE49-F238E27FC236}">
                    <a16:creationId xmlns:a16="http://schemas.microsoft.com/office/drawing/2014/main" id="{2ABBC7D6-4B5C-4C87-B891-F55B93676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601"/>
                <a:ext cx="75" cy="8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8" name="Oval 91">
                <a:extLst>
                  <a:ext uri="{FF2B5EF4-FFF2-40B4-BE49-F238E27FC236}">
                    <a16:creationId xmlns:a16="http://schemas.microsoft.com/office/drawing/2014/main" id="{A657D3D2-81CD-466E-996E-585221A8B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" y="2535"/>
                <a:ext cx="145" cy="22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9" name="Oval 92">
                <a:extLst>
                  <a:ext uri="{FF2B5EF4-FFF2-40B4-BE49-F238E27FC236}">
                    <a16:creationId xmlns:a16="http://schemas.microsoft.com/office/drawing/2014/main" id="{FB9F2AD5-D66A-4C94-80C5-BD8C51DF0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2524"/>
                <a:ext cx="145" cy="22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0" name="Oval 93">
                <a:extLst>
                  <a:ext uri="{FF2B5EF4-FFF2-40B4-BE49-F238E27FC236}">
                    <a16:creationId xmlns:a16="http://schemas.microsoft.com/office/drawing/2014/main" id="{179E1E31-F5CA-4783-AD71-ECDE7DC78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516"/>
                <a:ext cx="145" cy="23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1" name="Freeform 94">
                <a:extLst>
                  <a:ext uri="{FF2B5EF4-FFF2-40B4-BE49-F238E27FC236}">
                    <a16:creationId xmlns:a16="http://schemas.microsoft.com/office/drawing/2014/main" id="{2CF14BAE-52D6-485C-8ED5-8CD7DC598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543"/>
                <a:ext cx="115" cy="192"/>
              </a:xfrm>
              <a:custGeom>
                <a:avLst/>
                <a:gdLst>
                  <a:gd name="T0" fmla="*/ 520 w 46"/>
                  <a:gd name="T1" fmla="*/ 0 h 72"/>
                  <a:gd name="T2" fmla="*/ 595 w 46"/>
                  <a:gd name="T3" fmla="*/ 456 h 72"/>
                  <a:gd name="T4" fmla="*/ 208 w 46"/>
                  <a:gd name="T5" fmla="*/ 1173 h 72"/>
                  <a:gd name="T6" fmla="*/ 0 w 46"/>
                  <a:gd name="T7" fmla="*/ 1080 h 72"/>
                  <a:gd name="T8" fmla="*/ 313 w 46"/>
                  <a:gd name="T9" fmla="*/ 1365 h 72"/>
                  <a:gd name="T10" fmla="*/ 720 w 46"/>
                  <a:gd name="T11" fmla="*/ 648 h 72"/>
                  <a:gd name="T12" fmla="*/ 520 w 46"/>
                  <a:gd name="T13" fmla="*/ 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72">
                    <a:moveTo>
                      <a:pt x="33" y="0"/>
                    </a:moveTo>
                    <a:cubicBezTo>
                      <a:pt x="36" y="7"/>
                      <a:pt x="38" y="15"/>
                      <a:pt x="38" y="24"/>
                    </a:cubicBezTo>
                    <a:cubicBezTo>
                      <a:pt x="38" y="45"/>
                      <a:pt x="27" y="62"/>
                      <a:pt x="13" y="62"/>
                    </a:cubicBezTo>
                    <a:cubicBezTo>
                      <a:pt x="8" y="62"/>
                      <a:pt x="4" y="61"/>
                      <a:pt x="0" y="57"/>
                    </a:cubicBezTo>
                    <a:cubicBezTo>
                      <a:pt x="5" y="66"/>
                      <a:pt x="12" y="72"/>
                      <a:pt x="20" y="72"/>
                    </a:cubicBezTo>
                    <a:cubicBezTo>
                      <a:pt x="34" y="72"/>
                      <a:pt x="46" y="55"/>
                      <a:pt x="46" y="34"/>
                    </a:cubicBezTo>
                    <a:cubicBezTo>
                      <a:pt x="46" y="19"/>
                      <a:pt x="41" y="7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2" name="Oval 95">
                <a:extLst>
                  <a:ext uri="{FF2B5EF4-FFF2-40B4-BE49-F238E27FC236}">
                    <a16:creationId xmlns:a16="http://schemas.microsoft.com/office/drawing/2014/main" id="{BC9F7807-1CC9-4CF7-B7E0-ADD326AFE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548"/>
                <a:ext cx="75" cy="8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3" name="Oval 96">
                <a:extLst>
                  <a:ext uri="{FF2B5EF4-FFF2-40B4-BE49-F238E27FC236}">
                    <a16:creationId xmlns:a16="http://schemas.microsoft.com/office/drawing/2014/main" id="{205C8E08-78D8-49C9-ABCC-4F16549A2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809"/>
                <a:ext cx="108" cy="174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4" name="Oval 97">
                <a:extLst>
                  <a:ext uri="{FF2B5EF4-FFF2-40B4-BE49-F238E27FC236}">
                    <a16:creationId xmlns:a16="http://schemas.microsoft.com/office/drawing/2014/main" id="{619FDE83-3E42-4B90-BA01-902001CCF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2801"/>
                <a:ext cx="107" cy="174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5" name="Oval 98">
                <a:extLst>
                  <a:ext uri="{FF2B5EF4-FFF2-40B4-BE49-F238E27FC236}">
                    <a16:creationId xmlns:a16="http://schemas.microsoft.com/office/drawing/2014/main" id="{78784D0A-DF7C-446A-A926-DCD08B803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2796"/>
                <a:ext cx="108" cy="17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6" name="Freeform 99">
                <a:extLst>
                  <a:ext uri="{FF2B5EF4-FFF2-40B4-BE49-F238E27FC236}">
                    <a16:creationId xmlns:a16="http://schemas.microsoft.com/office/drawing/2014/main" id="{CA01A7B6-63E0-40B5-A1BA-57B8AD0AF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817"/>
                <a:ext cx="85" cy="144"/>
              </a:xfrm>
              <a:custGeom>
                <a:avLst/>
                <a:gdLst>
                  <a:gd name="T0" fmla="*/ 375 w 34"/>
                  <a:gd name="T1" fmla="*/ 0 h 54"/>
                  <a:gd name="T2" fmla="*/ 438 w 34"/>
                  <a:gd name="T3" fmla="*/ 341 h 54"/>
                  <a:gd name="T4" fmla="*/ 145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7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4" y="0"/>
                    </a:moveTo>
                    <a:cubicBezTo>
                      <a:pt x="27" y="5"/>
                      <a:pt x="28" y="11"/>
                      <a:pt x="28" y="18"/>
                    </a:cubicBezTo>
                    <a:cubicBezTo>
                      <a:pt x="28" y="34"/>
                      <a:pt x="20" y="47"/>
                      <a:pt x="9" y="47"/>
                    </a:cubicBezTo>
                    <a:cubicBezTo>
                      <a:pt x="6" y="47"/>
                      <a:pt x="2" y="45"/>
                      <a:pt x="0" y="43"/>
                    </a:cubicBezTo>
                    <a:cubicBezTo>
                      <a:pt x="3" y="50"/>
                      <a:pt x="9" y="54"/>
                      <a:pt x="15" y="54"/>
                    </a:cubicBezTo>
                    <a:cubicBezTo>
                      <a:pt x="25" y="54"/>
                      <a:pt x="34" y="41"/>
                      <a:pt x="34" y="25"/>
                    </a:cubicBezTo>
                    <a:cubicBezTo>
                      <a:pt x="34" y="14"/>
                      <a:pt x="30" y="5"/>
                      <a:pt x="2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7" name="Oval 100">
                <a:extLst>
                  <a:ext uri="{FF2B5EF4-FFF2-40B4-BE49-F238E27FC236}">
                    <a16:creationId xmlns:a16="http://schemas.microsoft.com/office/drawing/2014/main" id="{B3B0458F-BBF1-40A5-BF36-C91285393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2820"/>
                <a:ext cx="55" cy="59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8" name="Oval 101">
                <a:extLst>
                  <a:ext uri="{FF2B5EF4-FFF2-40B4-BE49-F238E27FC236}">
                    <a16:creationId xmlns:a16="http://schemas.microsoft.com/office/drawing/2014/main" id="{565FA733-E1AE-4D90-8B87-AE11A6605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3167"/>
                <a:ext cx="108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9" name="Oval 102">
                <a:extLst>
                  <a:ext uri="{FF2B5EF4-FFF2-40B4-BE49-F238E27FC236}">
                    <a16:creationId xmlns:a16="http://schemas.microsoft.com/office/drawing/2014/main" id="{A3DEEE4F-EB72-4B52-824A-BEB59B1B5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3159"/>
                <a:ext cx="107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30" name="Oval 103">
                <a:extLst>
                  <a:ext uri="{FF2B5EF4-FFF2-40B4-BE49-F238E27FC236}">
                    <a16:creationId xmlns:a16="http://schemas.microsoft.com/office/drawing/2014/main" id="{B284D2F9-5756-4106-B327-81BD55396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3153"/>
                <a:ext cx="108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31" name="Freeform 104">
                <a:extLst>
                  <a:ext uri="{FF2B5EF4-FFF2-40B4-BE49-F238E27FC236}">
                    <a16:creationId xmlns:a16="http://schemas.microsoft.com/office/drawing/2014/main" id="{4F6C6F74-1F27-4430-820B-87534BF3F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3175"/>
                <a:ext cx="85" cy="144"/>
              </a:xfrm>
              <a:custGeom>
                <a:avLst/>
                <a:gdLst>
                  <a:gd name="T0" fmla="*/ 375 w 34"/>
                  <a:gd name="T1" fmla="*/ 0 h 54"/>
                  <a:gd name="T2" fmla="*/ 438 w 34"/>
                  <a:gd name="T3" fmla="*/ 341 h 54"/>
                  <a:gd name="T4" fmla="*/ 145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7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4" y="0"/>
                    </a:moveTo>
                    <a:cubicBezTo>
                      <a:pt x="27" y="5"/>
                      <a:pt x="28" y="11"/>
                      <a:pt x="28" y="18"/>
                    </a:cubicBezTo>
                    <a:cubicBezTo>
                      <a:pt x="28" y="34"/>
                      <a:pt x="20" y="47"/>
                      <a:pt x="9" y="47"/>
                    </a:cubicBezTo>
                    <a:cubicBezTo>
                      <a:pt x="6" y="47"/>
                      <a:pt x="2" y="46"/>
                      <a:pt x="0" y="43"/>
                    </a:cubicBezTo>
                    <a:cubicBezTo>
                      <a:pt x="3" y="50"/>
                      <a:pt x="8" y="54"/>
                      <a:pt x="15" y="54"/>
                    </a:cubicBezTo>
                    <a:cubicBezTo>
                      <a:pt x="25" y="54"/>
                      <a:pt x="34" y="41"/>
                      <a:pt x="34" y="25"/>
                    </a:cubicBezTo>
                    <a:cubicBezTo>
                      <a:pt x="34" y="14"/>
                      <a:pt x="30" y="5"/>
                      <a:pt x="2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2" name="Oval 105">
                <a:extLst>
                  <a:ext uri="{FF2B5EF4-FFF2-40B4-BE49-F238E27FC236}">
                    <a16:creationId xmlns:a16="http://schemas.microsoft.com/office/drawing/2014/main" id="{8E6DEBED-5177-4743-B49C-620987255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3180"/>
                <a:ext cx="58" cy="59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33" name="Freeform 106">
                <a:extLst>
                  <a:ext uri="{FF2B5EF4-FFF2-40B4-BE49-F238E27FC236}">
                    <a16:creationId xmlns:a16="http://schemas.microsoft.com/office/drawing/2014/main" id="{1A7CCAA0-78DD-4977-93B8-427036780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033"/>
                <a:ext cx="175" cy="1411"/>
              </a:xfrm>
              <a:custGeom>
                <a:avLst/>
                <a:gdLst>
                  <a:gd name="T0" fmla="*/ 83 w 70"/>
                  <a:gd name="T1" fmla="*/ 0 h 529"/>
                  <a:gd name="T2" fmla="*/ 970 w 70"/>
                  <a:gd name="T3" fmla="*/ 1742 h 529"/>
                  <a:gd name="T4" fmla="*/ 488 w 70"/>
                  <a:gd name="T5" fmla="*/ 7364 h 529"/>
                  <a:gd name="T6" fmla="*/ 50 w 70"/>
                  <a:gd name="T7" fmla="*/ 10040 h 529"/>
                  <a:gd name="T8" fmla="*/ 375 w 70"/>
                  <a:gd name="T9" fmla="*/ 7194 h 529"/>
                  <a:gd name="T10" fmla="*/ 645 w 70"/>
                  <a:gd name="T11" fmla="*/ 1251 h 529"/>
                  <a:gd name="T12" fmla="*/ 83 w 70"/>
                  <a:gd name="T13" fmla="*/ 0 h 5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529">
                    <a:moveTo>
                      <a:pt x="5" y="0"/>
                    </a:moveTo>
                    <a:cubicBezTo>
                      <a:pt x="24" y="4"/>
                      <a:pt x="54" y="28"/>
                      <a:pt x="62" y="92"/>
                    </a:cubicBezTo>
                    <a:cubicBezTo>
                      <a:pt x="70" y="156"/>
                      <a:pt x="47" y="318"/>
                      <a:pt x="31" y="388"/>
                    </a:cubicBezTo>
                    <a:cubicBezTo>
                      <a:pt x="15" y="458"/>
                      <a:pt x="5" y="497"/>
                      <a:pt x="3" y="529"/>
                    </a:cubicBezTo>
                    <a:cubicBezTo>
                      <a:pt x="0" y="475"/>
                      <a:pt x="20" y="416"/>
                      <a:pt x="24" y="379"/>
                    </a:cubicBezTo>
                    <a:cubicBezTo>
                      <a:pt x="28" y="342"/>
                      <a:pt x="64" y="137"/>
                      <a:pt x="41" y="66"/>
                    </a:cubicBezTo>
                    <a:cubicBezTo>
                      <a:pt x="26" y="9"/>
                      <a:pt x="12" y="3"/>
                      <a:pt x="5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4" name="Freeform 107">
                <a:extLst>
                  <a:ext uri="{FF2B5EF4-FFF2-40B4-BE49-F238E27FC236}">
                    <a16:creationId xmlns:a16="http://schemas.microsoft.com/office/drawing/2014/main" id="{F8641AA3-1CAF-4B08-A6F2-88738AC79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031"/>
                <a:ext cx="220" cy="1608"/>
              </a:xfrm>
              <a:custGeom>
                <a:avLst/>
                <a:gdLst>
                  <a:gd name="T0" fmla="*/ 313 w 88"/>
                  <a:gd name="T1" fmla="*/ 0 h 603"/>
                  <a:gd name="T2" fmla="*/ 1175 w 88"/>
                  <a:gd name="T3" fmla="*/ 683 h 603"/>
                  <a:gd name="T4" fmla="*/ 1158 w 88"/>
                  <a:gd name="T5" fmla="*/ 2845 h 603"/>
                  <a:gd name="T6" fmla="*/ 1125 w 88"/>
                  <a:gd name="T7" fmla="*/ 5688 h 603"/>
                  <a:gd name="T8" fmla="*/ 1220 w 88"/>
                  <a:gd name="T9" fmla="*/ 7624 h 603"/>
                  <a:gd name="T10" fmla="*/ 208 w 88"/>
                  <a:gd name="T11" fmla="*/ 11435 h 603"/>
                  <a:gd name="T12" fmla="*/ 470 w 88"/>
                  <a:gd name="T13" fmla="*/ 8669 h 603"/>
                  <a:gd name="T14" fmla="*/ 970 w 88"/>
                  <a:gd name="T15" fmla="*/ 6179 h 603"/>
                  <a:gd name="T16" fmla="*/ 970 w 88"/>
                  <a:gd name="T17" fmla="*/ 2696 h 603"/>
                  <a:gd name="T18" fmla="*/ 313 w 88"/>
                  <a:gd name="T19" fmla="*/ 0 h 60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8" h="603">
                    <a:moveTo>
                      <a:pt x="20" y="0"/>
                    </a:moveTo>
                    <a:cubicBezTo>
                      <a:pt x="44" y="0"/>
                      <a:pt x="66" y="17"/>
                      <a:pt x="75" y="36"/>
                    </a:cubicBezTo>
                    <a:cubicBezTo>
                      <a:pt x="84" y="55"/>
                      <a:pt x="75" y="82"/>
                      <a:pt x="74" y="150"/>
                    </a:cubicBezTo>
                    <a:cubicBezTo>
                      <a:pt x="73" y="203"/>
                      <a:pt x="69" y="238"/>
                      <a:pt x="72" y="300"/>
                    </a:cubicBezTo>
                    <a:cubicBezTo>
                      <a:pt x="75" y="362"/>
                      <a:pt x="88" y="376"/>
                      <a:pt x="78" y="402"/>
                    </a:cubicBezTo>
                    <a:cubicBezTo>
                      <a:pt x="68" y="428"/>
                      <a:pt x="2" y="520"/>
                      <a:pt x="13" y="603"/>
                    </a:cubicBezTo>
                    <a:cubicBezTo>
                      <a:pt x="0" y="548"/>
                      <a:pt x="10" y="499"/>
                      <a:pt x="30" y="457"/>
                    </a:cubicBezTo>
                    <a:cubicBezTo>
                      <a:pt x="50" y="415"/>
                      <a:pt x="69" y="406"/>
                      <a:pt x="62" y="326"/>
                    </a:cubicBezTo>
                    <a:cubicBezTo>
                      <a:pt x="55" y="247"/>
                      <a:pt x="59" y="215"/>
                      <a:pt x="62" y="142"/>
                    </a:cubicBezTo>
                    <a:cubicBezTo>
                      <a:pt x="65" y="69"/>
                      <a:pt x="82" y="19"/>
                      <a:pt x="2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5" name="Freeform 108">
                <a:extLst>
                  <a:ext uri="{FF2B5EF4-FFF2-40B4-BE49-F238E27FC236}">
                    <a16:creationId xmlns:a16="http://schemas.microsoft.com/office/drawing/2014/main" id="{2AF3DE80-B880-45E1-93D0-6F35514C9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079"/>
                <a:ext cx="205" cy="856"/>
              </a:xfrm>
              <a:custGeom>
                <a:avLst/>
                <a:gdLst>
                  <a:gd name="T0" fmla="*/ 1283 w 82"/>
                  <a:gd name="T1" fmla="*/ 0 h 321"/>
                  <a:gd name="T2" fmla="*/ 645 w 82"/>
                  <a:gd name="T3" fmla="*/ 1933 h 321"/>
                  <a:gd name="T4" fmla="*/ 770 w 82"/>
                  <a:gd name="T5" fmla="*/ 3619 h 321"/>
                  <a:gd name="T6" fmla="*/ 658 w 82"/>
                  <a:gd name="T7" fmla="*/ 6088 h 321"/>
                  <a:gd name="T8" fmla="*/ 625 w 82"/>
                  <a:gd name="T9" fmla="*/ 3699 h 321"/>
                  <a:gd name="T10" fmla="*/ 1283 w 82"/>
                  <a:gd name="T11" fmla="*/ 0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321">
                    <a:moveTo>
                      <a:pt x="82" y="0"/>
                    </a:moveTo>
                    <a:cubicBezTo>
                      <a:pt x="58" y="25"/>
                      <a:pt x="41" y="64"/>
                      <a:pt x="41" y="102"/>
                    </a:cubicBezTo>
                    <a:cubicBezTo>
                      <a:pt x="41" y="140"/>
                      <a:pt x="44" y="156"/>
                      <a:pt x="49" y="191"/>
                    </a:cubicBezTo>
                    <a:cubicBezTo>
                      <a:pt x="54" y="226"/>
                      <a:pt x="50" y="284"/>
                      <a:pt x="42" y="321"/>
                    </a:cubicBezTo>
                    <a:cubicBezTo>
                      <a:pt x="47" y="290"/>
                      <a:pt x="54" y="242"/>
                      <a:pt x="40" y="195"/>
                    </a:cubicBezTo>
                    <a:cubicBezTo>
                      <a:pt x="26" y="148"/>
                      <a:pt x="0" y="22"/>
                      <a:pt x="82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6" name="Freeform 109">
                <a:extLst>
                  <a:ext uri="{FF2B5EF4-FFF2-40B4-BE49-F238E27FC236}">
                    <a16:creationId xmlns:a16="http://schemas.microsoft.com/office/drawing/2014/main" id="{AB58CE64-505C-4A64-B133-2E53EFEC2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2321"/>
                <a:ext cx="112" cy="1030"/>
              </a:xfrm>
              <a:custGeom>
                <a:avLst/>
                <a:gdLst>
                  <a:gd name="T0" fmla="*/ 154 w 45"/>
                  <a:gd name="T1" fmla="*/ 0 h 386"/>
                  <a:gd name="T2" fmla="*/ 587 w 45"/>
                  <a:gd name="T3" fmla="*/ 3098 h 386"/>
                  <a:gd name="T4" fmla="*/ 75 w 45"/>
                  <a:gd name="T5" fmla="*/ 7333 h 386"/>
                  <a:gd name="T6" fmla="*/ 279 w 45"/>
                  <a:gd name="T7" fmla="*/ 3837 h 386"/>
                  <a:gd name="T8" fmla="*/ 154 w 45"/>
                  <a:gd name="T9" fmla="*/ 0 h 3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86">
                    <a:moveTo>
                      <a:pt x="10" y="0"/>
                    </a:moveTo>
                    <a:cubicBezTo>
                      <a:pt x="22" y="33"/>
                      <a:pt x="45" y="110"/>
                      <a:pt x="38" y="163"/>
                    </a:cubicBezTo>
                    <a:cubicBezTo>
                      <a:pt x="31" y="216"/>
                      <a:pt x="8" y="343"/>
                      <a:pt x="5" y="386"/>
                    </a:cubicBezTo>
                    <a:cubicBezTo>
                      <a:pt x="0" y="347"/>
                      <a:pt x="13" y="236"/>
                      <a:pt x="18" y="202"/>
                    </a:cubicBezTo>
                    <a:cubicBezTo>
                      <a:pt x="23" y="168"/>
                      <a:pt x="33" y="53"/>
                      <a:pt x="1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7" name="Freeform 110">
                <a:extLst>
                  <a:ext uri="{FF2B5EF4-FFF2-40B4-BE49-F238E27FC236}">
                    <a16:creationId xmlns:a16="http://schemas.microsoft.com/office/drawing/2014/main" id="{320B693A-8F5C-40A5-ADD4-A6615989C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433"/>
                <a:ext cx="173" cy="926"/>
              </a:xfrm>
              <a:custGeom>
                <a:avLst/>
                <a:gdLst>
                  <a:gd name="T0" fmla="*/ 364 w 69"/>
                  <a:gd name="T1" fmla="*/ 0 h 347"/>
                  <a:gd name="T2" fmla="*/ 679 w 69"/>
                  <a:gd name="T3" fmla="*/ 1366 h 347"/>
                  <a:gd name="T4" fmla="*/ 1056 w 69"/>
                  <a:gd name="T5" fmla="*/ 2607 h 347"/>
                  <a:gd name="T6" fmla="*/ 491 w 69"/>
                  <a:gd name="T7" fmla="*/ 4502 h 347"/>
                  <a:gd name="T8" fmla="*/ 125 w 69"/>
                  <a:gd name="T9" fmla="*/ 6594 h 347"/>
                  <a:gd name="T10" fmla="*/ 364 w 69"/>
                  <a:gd name="T11" fmla="*/ 4272 h 347"/>
                  <a:gd name="T12" fmla="*/ 805 w 69"/>
                  <a:gd name="T13" fmla="*/ 2471 h 347"/>
                  <a:gd name="T14" fmla="*/ 364 w 69"/>
                  <a:gd name="T15" fmla="*/ 0 h 3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347">
                    <a:moveTo>
                      <a:pt x="23" y="0"/>
                    </a:moveTo>
                    <a:cubicBezTo>
                      <a:pt x="28" y="34"/>
                      <a:pt x="33" y="50"/>
                      <a:pt x="43" y="72"/>
                    </a:cubicBezTo>
                    <a:cubicBezTo>
                      <a:pt x="53" y="94"/>
                      <a:pt x="65" y="126"/>
                      <a:pt x="67" y="137"/>
                    </a:cubicBezTo>
                    <a:cubicBezTo>
                      <a:pt x="69" y="148"/>
                      <a:pt x="47" y="195"/>
                      <a:pt x="31" y="237"/>
                    </a:cubicBezTo>
                    <a:cubicBezTo>
                      <a:pt x="15" y="279"/>
                      <a:pt x="7" y="330"/>
                      <a:pt x="8" y="347"/>
                    </a:cubicBezTo>
                    <a:cubicBezTo>
                      <a:pt x="0" y="321"/>
                      <a:pt x="13" y="253"/>
                      <a:pt x="23" y="225"/>
                    </a:cubicBezTo>
                    <a:cubicBezTo>
                      <a:pt x="33" y="197"/>
                      <a:pt x="58" y="163"/>
                      <a:pt x="51" y="130"/>
                    </a:cubicBezTo>
                    <a:cubicBezTo>
                      <a:pt x="44" y="97"/>
                      <a:pt x="21" y="26"/>
                      <a:pt x="23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8" name="Freeform 111">
                <a:extLst>
                  <a:ext uri="{FF2B5EF4-FFF2-40B4-BE49-F238E27FC236}">
                    <a16:creationId xmlns:a16="http://schemas.microsoft.com/office/drawing/2014/main" id="{824504BB-3AE2-4110-AACD-B287C54BC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3111"/>
                <a:ext cx="123" cy="288"/>
              </a:xfrm>
              <a:custGeom>
                <a:avLst/>
                <a:gdLst>
                  <a:gd name="T0" fmla="*/ 585 w 49"/>
                  <a:gd name="T1" fmla="*/ 0 h 108"/>
                  <a:gd name="T2" fmla="*/ 756 w 49"/>
                  <a:gd name="T3" fmla="*/ 1800 h 108"/>
                  <a:gd name="T4" fmla="*/ 0 w 49"/>
                  <a:gd name="T5" fmla="*/ 1992 h 108"/>
                  <a:gd name="T6" fmla="*/ 597 w 49"/>
                  <a:gd name="T7" fmla="*/ 1571 h 108"/>
                  <a:gd name="T8" fmla="*/ 585 w 49"/>
                  <a:gd name="T9" fmla="*/ 0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08">
                    <a:moveTo>
                      <a:pt x="37" y="0"/>
                    </a:moveTo>
                    <a:cubicBezTo>
                      <a:pt x="43" y="33"/>
                      <a:pt x="49" y="82"/>
                      <a:pt x="48" y="95"/>
                    </a:cubicBezTo>
                    <a:cubicBezTo>
                      <a:pt x="47" y="108"/>
                      <a:pt x="15" y="107"/>
                      <a:pt x="0" y="105"/>
                    </a:cubicBezTo>
                    <a:cubicBezTo>
                      <a:pt x="24" y="103"/>
                      <a:pt x="34" y="104"/>
                      <a:pt x="38" y="83"/>
                    </a:cubicBezTo>
                    <a:cubicBezTo>
                      <a:pt x="42" y="62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9" name="Freeform 112">
                <a:extLst>
                  <a:ext uri="{FF2B5EF4-FFF2-40B4-BE49-F238E27FC236}">
                    <a16:creationId xmlns:a16="http://schemas.microsoft.com/office/drawing/2014/main" id="{914C9DC7-1CEA-465F-B60F-7E10DA3C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052"/>
                <a:ext cx="170" cy="1291"/>
              </a:xfrm>
              <a:custGeom>
                <a:avLst/>
                <a:gdLst>
                  <a:gd name="T0" fmla="*/ 395 w 68"/>
                  <a:gd name="T1" fmla="*/ 0 h 484"/>
                  <a:gd name="T2" fmla="*/ 938 w 68"/>
                  <a:gd name="T3" fmla="*/ 4246 h 484"/>
                  <a:gd name="T4" fmla="*/ 345 w 68"/>
                  <a:gd name="T5" fmla="*/ 7229 h 484"/>
                  <a:gd name="T6" fmla="*/ 63 w 68"/>
                  <a:gd name="T7" fmla="*/ 9186 h 484"/>
                  <a:gd name="T8" fmla="*/ 313 w 68"/>
                  <a:gd name="T9" fmla="*/ 6716 h 484"/>
                  <a:gd name="T10" fmla="*/ 708 w 68"/>
                  <a:gd name="T11" fmla="*/ 2470 h 484"/>
                  <a:gd name="T12" fmla="*/ 395 w 68"/>
                  <a:gd name="T13" fmla="*/ 0 h 4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84">
                    <a:moveTo>
                      <a:pt x="25" y="0"/>
                    </a:moveTo>
                    <a:cubicBezTo>
                      <a:pt x="35" y="27"/>
                      <a:pt x="68" y="161"/>
                      <a:pt x="60" y="224"/>
                    </a:cubicBezTo>
                    <a:cubicBezTo>
                      <a:pt x="52" y="287"/>
                      <a:pt x="36" y="337"/>
                      <a:pt x="22" y="381"/>
                    </a:cubicBezTo>
                    <a:cubicBezTo>
                      <a:pt x="8" y="425"/>
                      <a:pt x="4" y="471"/>
                      <a:pt x="4" y="484"/>
                    </a:cubicBezTo>
                    <a:cubicBezTo>
                      <a:pt x="0" y="448"/>
                      <a:pt x="13" y="379"/>
                      <a:pt x="20" y="354"/>
                    </a:cubicBezTo>
                    <a:cubicBezTo>
                      <a:pt x="27" y="329"/>
                      <a:pt x="51" y="189"/>
                      <a:pt x="45" y="130"/>
                    </a:cubicBezTo>
                    <a:cubicBezTo>
                      <a:pt x="39" y="71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0" name="Freeform 113">
                <a:extLst>
                  <a:ext uri="{FF2B5EF4-FFF2-40B4-BE49-F238E27FC236}">
                    <a16:creationId xmlns:a16="http://schemas.microsoft.com/office/drawing/2014/main" id="{9D4776DF-644E-4DFD-9EE2-3C7A661DE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036"/>
                <a:ext cx="210" cy="1816"/>
              </a:xfrm>
              <a:custGeom>
                <a:avLst/>
                <a:gdLst>
                  <a:gd name="T0" fmla="*/ 863 w 84"/>
                  <a:gd name="T1" fmla="*/ 2296 h 681"/>
                  <a:gd name="T2" fmla="*/ 1050 w 84"/>
                  <a:gd name="T3" fmla="*/ 5688 h 681"/>
                  <a:gd name="T4" fmla="*/ 533 w 84"/>
                  <a:gd name="T5" fmla="*/ 10240 h 681"/>
                  <a:gd name="T6" fmla="*/ 33 w 84"/>
                  <a:gd name="T7" fmla="*/ 12915 h 681"/>
                  <a:gd name="T8" fmla="*/ 908 w 84"/>
                  <a:gd name="T9" fmla="*/ 9501 h 681"/>
                  <a:gd name="T10" fmla="*/ 1250 w 84"/>
                  <a:gd name="T11" fmla="*/ 5368 h 681"/>
                  <a:gd name="T12" fmla="*/ 1145 w 84"/>
                  <a:gd name="T13" fmla="*/ 2483 h 681"/>
                  <a:gd name="T14" fmla="*/ 1250 w 84"/>
                  <a:gd name="T15" fmla="*/ 888 h 681"/>
                  <a:gd name="T16" fmla="*/ 175 w 84"/>
                  <a:gd name="T17" fmla="*/ 0 h 681"/>
                  <a:gd name="T18" fmla="*/ 863 w 84"/>
                  <a:gd name="T19" fmla="*/ 1387 h 681"/>
                  <a:gd name="T20" fmla="*/ 863 w 84"/>
                  <a:gd name="T21" fmla="*/ 2296 h 6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4" h="681">
                    <a:moveTo>
                      <a:pt x="55" y="121"/>
                    </a:moveTo>
                    <a:cubicBezTo>
                      <a:pt x="52" y="152"/>
                      <a:pt x="63" y="224"/>
                      <a:pt x="67" y="300"/>
                    </a:cubicBezTo>
                    <a:cubicBezTo>
                      <a:pt x="71" y="376"/>
                      <a:pt x="51" y="500"/>
                      <a:pt x="34" y="540"/>
                    </a:cubicBezTo>
                    <a:cubicBezTo>
                      <a:pt x="17" y="580"/>
                      <a:pt x="0" y="644"/>
                      <a:pt x="2" y="681"/>
                    </a:cubicBezTo>
                    <a:cubicBezTo>
                      <a:pt x="10" y="603"/>
                      <a:pt x="41" y="573"/>
                      <a:pt x="58" y="501"/>
                    </a:cubicBezTo>
                    <a:cubicBezTo>
                      <a:pt x="75" y="429"/>
                      <a:pt x="84" y="321"/>
                      <a:pt x="80" y="283"/>
                    </a:cubicBezTo>
                    <a:cubicBezTo>
                      <a:pt x="76" y="245"/>
                      <a:pt x="74" y="183"/>
                      <a:pt x="73" y="131"/>
                    </a:cubicBezTo>
                    <a:cubicBezTo>
                      <a:pt x="72" y="79"/>
                      <a:pt x="84" y="56"/>
                      <a:pt x="80" y="47"/>
                    </a:cubicBezTo>
                    <a:cubicBezTo>
                      <a:pt x="62" y="12"/>
                      <a:pt x="36" y="0"/>
                      <a:pt x="11" y="0"/>
                    </a:cubicBezTo>
                    <a:cubicBezTo>
                      <a:pt x="41" y="9"/>
                      <a:pt x="56" y="45"/>
                      <a:pt x="55" y="73"/>
                    </a:cubicBezTo>
                    <a:cubicBezTo>
                      <a:pt x="54" y="101"/>
                      <a:pt x="55" y="101"/>
                      <a:pt x="55" y="12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1" name="Freeform 114">
                <a:extLst>
                  <a:ext uri="{FF2B5EF4-FFF2-40B4-BE49-F238E27FC236}">
                    <a16:creationId xmlns:a16="http://schemas.microsoft.com/office/drawing/2014/main" id="{98D1542D-6928-4129-9630-E54760B33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999"/>
                <a:ext cx="133" cy="1381"/>
              </a:xfrm>
              <a:custGeom>
                <a:avLst/>
                <a:gdLst>
                  <a:gd name="T0" fmla="*/ 472 w 53"/>
                  <a:gd name="T1" fmla="*/ 2821 h 518"/>
                  <a:gd name="T2" fmla="*/ 504 w 53"/>
                  <a:gd name="T3" fmla="*/ 5572 h 518"/>
                  <a:gd name="T4" fmla="*/ 442 w 53"/>
                  <a:gd name="T5" fmla="*/ 9019 h 518"/>
                  <a:gd name="T6" fmla="*/ 0 w 53"/>
                  <a:gd name="T7" fmla="*/ 9816 h 518"/>
                  <a:gd name="T8" fmla="*/ 630 w 53"/>
                  <a:gd name="T9" fmla="*/ 9304 h 518"/>
                  <a:gd name="T10" fmla="*/ 755 w 53"/>
                  <a:gd name="T11" fmla="*/ 6348 h 518"/>
                  <a:gd name="T12" fmla="*/ 567 w 53"/>
                  <a:gd name="T13" fmla="*/ 2594 h 518"/>
                  <a:gd name="T14" fmla="*/ 188 w 53"/>
                  <a:gd name="T15" fmla="*/ 0 h 518"/>
                  <a:gd name="T16" fmla="*/ 472 w 53"/>
                  <a:gd name="T17" fmla="*/ 2821 h 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518">
                    <a:moveTo>
                      <a:pt x="30" y="149"/>
                    </a:moveTo>
                    <a:cubicBezTo>
                      <a:pt x="44" y="230"/>
                      <a:pt x="37" y="249"/>
                      <a:pt x="32" y="294"/>
                    </a:cubicBezTo>
                    <a:cubicBezTo>
                      <a:pt x="27" y="339"/>
                      <a:pt x="29" y="447"/>
                      <a:pt x="28" y="476"/>
                    </a:cubicBezTo>
                    <a:cubicBezTo>
                      <a:pt x="27" y="505"/>
                      <a:pt x="18" y="515"/>
                      <a:pt x="0" y="518"/>
                    </a:cubicBezTo>
                    <a:cubicBezTo>
                      <a:pt x="32" y="517"/>
                      <a:pt x="39" y="506"/>
                      <a:pt x="40" y="491"/>
                    </a:cubicBezTo>
                    <a:cubicBezTo>
                      <a:pt x="41" y="470"/>
                      <a:pt x="43" y="401"/>
                      <a:pt x="48" y="335"/>
                    </a:cubicBezTo>
                    <a:cubicBezTo>
                      <a:pt x="53" y="269"/>
                      <a:pt x="49" y="194"/>
                      <a:pt x="36" y="137"/>
                    </a:cubicBezTo>
                    <a:cubicBezTo>
                      <a:pt x="23" y="80"/>
                      <a:pt x="16" y="34"/>
                      <a:pt x="12" y="0"/>
                    </a:cubicBezTo>
                    <a:cubicBezTo>
                      <a:pt x="11" y="10"/>
                      <a:pt x="24" y="131"/>
                      <a:pt x="30" y="14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2" name="Freeform 115">
                <a:extLst>
                  <a:ext uri="{FF2B5EF4-FFF2-40B4-BE49-F238E27FC236}">
                    <a16:creationId xmlns:a16="http://schemas.microsoft.com/office/drawing/2014/main" id="{67BA15DF-F1D8-4D8B-94B3-BEDE4A372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1191"/>
                <a:ext cx="113" cy="840"/>
              </a:xfrm>
              <a:custGeom>
                <a:avLst/>
                <a:gdLst>
                  <a:gd name="T0" fmla="*/ 442 w 45"/>
                  <a:gd name="T1" fmla="*/ 2995 h 315"/>
                  <a:gd name="T2" fmla="*/ 0 w 45"/>
                  <a:gd name="T3" fmla="*/ 5973 h 315"/>
                  <a:gd name="T4" fmla="*/ 600 w 45"/>
                  <a:gd name="T5" fmla="*/ 3336 h 315"/>
                  <a:gd name="T6" fmla="*/ 600 w 45"/>
                  <a:gd name="T7" fmla="*/ 0 h 315"/>
                  <a:gd name="T8" fmla="*/ 442 w 45"/>
                  <a:gd name="T9" fmla="*/ 2995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15">
                    <a:moveTo>
                      <a:pt x="28" y="158"/>
                    </a:moveTo>
                    <a:cubicBezTo>
                      <a:pt x="31" y="211"/>
                      <a:pt x="18" y="289"/>
                      <a:pt x="0" y="315"/>
                    </a:cubicBezTo>
                    <a:cubicBezTo>
                      <a:pt x="20" y="282"/>
                      <a:pt x="36" y="238"/>
                      <a:pt x="38" y="176"/>
                    </a:cubicBezTo>
                    <a:cubicBezTo>
                      <a:pt x="40" y="114"/>
                      <a:pt x="45" y="51"/>
                      <a:pt x="38" y="0"/>
                    </a:cubicBezTo>
                    <a:cubicBezTo>
                      <a:pt x="35" y="20"/>
                      <a:pt x="28" y="132"/>
                      <a:pt x="28" y="15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3" name="Freeform 116">
                <a:extLst>
                  <a:ext uri="{FF2B5EF4-FFF2-40B4-BE49-F238E27FC236}">
                    <a16:creationId xmlns:a16="http://schemas.microsoft.com/office/drawing/2014/main" id="{C7EE76A0-8545-4CFE-B905-474C7B49E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028"/>
                <a:ext cx="223" cy="1195"/>
              </a:xfrm>
              <a:custGeom>
                <a:avLst/>
                <a:gdLst>
                  <a:gd name="T0" fmla="*/ 1401 w 89"/>
                  <a:gd name="T1" fmla="*/ 0 h 448"/>
                  <a:gd name="T2" fmla="*/ 188 w 89"/>
                  <a:gd name="T3" fmla="*/ 1272 h 448"/>
                  <a:gd name="T4" fmla="*/ 50 w 89"/>
                  <a:gd name="T5" fmla="*/ 5714 h 448"/>
                  <a:gd name="T6" fmla="*/ 459 w 89"/>
                  <a:gd name="T7" fmla="*/ 8504 h 448"/>
                  <a:gd name="T8" fmla="*/ 220 w 89"/>
                  <a:gd name="T9" fmla="*/ 5108 h 448"/>
                  <a:gd name="T10" fmla="*/ 1401 w 89"/>
                  <a:gd name="T11" fmla="*/ 0 h 4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448">
                    <a:moveTo>
                      <a:pt x="89" y="0"/>
                    </a:moveTo>
                    <a:cubicBezTo>
                      <a:pt x="66" y="0"/>
                      <a:pt x="24" y="12"/>
                      <a:pt x="12" y="67"/>
                    </a:cubicBezTo>
                    <a:cubicBezTo>
                      <a:pt x="0" y="122"/>
                      <a:pt x="1" y="241"/>
                      <a:pt x="3" y="301"/>
                    </a:cubicBezTo>
                    <a:cubicBezTo>
                      <a:pt x="5" y="361"/>
                      <a:pt x="22" y="430"/>
                      <a:pt x="29" y="448"/>
                    </a:cubicBezTo>
                    <a:cubicBezTo>
                      <a:pt x="22" y="428"/>
                      <a:pt x="10" y="328"/>
                      <a:pt x="14" y="269"/>
                    </a:cubicBezTo>
                    <a:cubicBezTo>
                      <a:pt x="18" y="210"/>
                      <a:pt x="20" y="15"/>
                      <a:pt x="89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4" name="Freeform 117">
                <a:extLst>
                  <a:ext uri="{FF2B5EF4-FFF2-40B4-BE49-F238E27FC236}">
                    <a16:creationId xmlns:a16="http://schemas.microsoft.com/office/drawing/2014/main" id="{4BA8075D-8324-4038-B242-81158B7A8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028"/>
                <a:ext cx="223" cy="803"/>
              </a:xfrm>
              <a:custGeom>
                <a:avLst/>
                <a:gdLst>
                  <a:gd name="T0" fmla="*/ 50 w 89"/>
                  <a:gd name="T1" fmla="*/ 5714 h 301"/>
                  <a:gd name="T2" fmla="*/ 188 w 89"/>
                  <a:gd name="T3" fmla="*/ 1275 h 301"/>
                  <a:gd name="T4" fmla="*/ 1401 w 89"/>
                  <a:gd name="T5" fmla="*/ 0 h 301"/>
                  <a:gd name="T6" fmla="*/ 50 w 89"/>
                  <a:gd name="T7" fmla="*/ 5714 h 3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301">
                    <a:moveTo>
                      <a:pt x="3" y="301"/>
                    </a:moveTo>
                    <a:cubicBezTo>
                      <a:pt x="1" y="241"/>
                      <a:pt x="0" y="122"/>
                      <a:pt x="12" y="67"/>
                    </a:cubicBezTo>
                    <a:cubicBezTo>
                      <a:pt x="24" y="12"/>
                      <a:pt x="66" y="0"/>
                      <a:pt x="89" y="0"/>
                    </a:cubicBezTo>
                    <a:cubicBezTo>
                      <a:pt x="60" y="7"/>
                      <a:pt x="2" y="9"/>
                      <a:pt x="3" y="3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5" name="Freeform 118">
                <a:extLst>
                  <a:ext uri="{FF2B5EF4-FFF2-40B4-BE49-F238E27FC236}">
                    <a16:creationId xmlns:a16="http://schemas.microsoft.com/office/drawing/2014/main" id="{B4EBB265-09A9-47CB-AF9B-BE1F8AD8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177"/>
                <a:ext cx="140" cy="792"/>
              </a:xfrm>
              <a:custGeom>
                <a:avLst/>
                <a:gdLst>
                  <a:gd name="T0" fmla="*/ 875 w 56"/>
                  <a:gd name="T1" fmla="*/ 0 h 297"/>
                  <a:gd name="T2" fmla="*/ 20 w 56"/>
                  <a:gd name="T3" fmla="*/ 2752 h 297"/>
                  <a:gd name="T4" fmla="*/ 250 w 56"/>
                  <a:gd name="T5" fmla="*/ 5632 h 297"/>
                  <a:gd name="T6" fmla="*/ 283 w 56"/>
                  <a:gd name="T7" fmla="*/ 2368 h 297"/>
                  <a:gd name="T8" fmla="*/ 875 w 56"/>
                  <a:gd name="T9" fmla="*/ 0 h 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297">
                    <a:moveTo>
                      <a:pt x="56" y="0"/>
                    </a:moveTo>
                    <a:cubicBezTo>
                      <a:pt x="48" y="24"/>
                      <a:pt x="2" y="100"/>
                      <a:pt x="1" y="145"/>
                    </a:cubicBezTo>
                    <a:cubicBezTo>
                      <a:pt x="0" y="190"/>
                      <a:pt x="11" y="256"/>
                      <a:pt x="16" y="297"/>
                    </a:cubicBezTo>
                    <a:cubicBezTo>
                      <a:pt x="13" y="251"/>
                      <a:pt x="11" y="162"/>
                      <a:pt x="18" y="125"/>
                    </a:cubicBezTo>
                    <a:cubicBezTo>
                      <a:pt x="25" y="88"/>
                      <a:pt x="56" y="0"/>
                      <a:pt x="56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6" name="Freeform 119">
                <a:extLst>
                  <a:ext uri="{FF2B5EF4-FFF2-40B4-BE49-F238E27FC236}">
                    <a16:creationId xmlns:a16="http://schemas.microsoft.com/office/drawing/2014/main" id="{C6168CF4-695C-4D3D-8C14-32710F15B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775"/>
                <a:ext cx="100" cy="858"/>
              </a:xfrm>
              <a:custGeom>
                <a:avLst/>
                <a:gdLst>
                  <a:gd name="T0" fmla="*/ 500 w 40"/>
                  <a:gd name="T1" fmla="*/ 0 h 322"/>
                  <a:gd name="T2" fmla="*/ 95 w 40"/>
                  <a:gd name="T3" fmla="*/ 2571 h 322"/>
                  <a:gd name="T4" fmla="*/ 113 w 40"/>
                  <a:gd name="T5" fmla="*/ 3898 h 322"/>
                  <a:gd name="T6" fmla="*/ 595 w 40"/>
                  <a:gd name="T7" fmla="*/ 6091 h 322"/>
                  <a:gd name="T8" fmla="*/ 313 w 40"/>
                  <a:gd name="T9" fmla="*/ 3365 h 322"/>
                  <a:gd name="T10" fmla="*/ 500 w 40"/>
                  <a:gd name="T11" fmla="*/ 0 h 3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22">
                    <a:moveTo>
                      <a:pt x="32" y="0"/>
                    </a:moveTo>
                    <a:cubicBezTo>
                      <a:pt x="29" y="36"/>
                      <a:pt x="12" y="116"/>
                      <a:pt x="6" y="136"/>
                    </a:cubicBezTo>
                    <a:cubicBezTo>
                      <a:pt x="0" y="156"/>
                      <a:pt x="0" y="178"/>
                      <a:pt x="7" y="206"/>
                    </a:cubicBezTo>
                    <a:cubicBezTo>
                      <a:pt x="14" y="234"/>
                      <a:pt x="25" y="298"/>
                      <a:pt x="38" y="322"/>
                    </a:cubicBezTo>
                    <a:cubicBezTo>
                      <a:pt x="24" y="295"/>
                      <a:pt x="21" y="207"/>
                      <a:pt x="20" y="178"/>
                    </a:cubicBezTo>
                    <a:cubicBezTo>
                      <a:pt x="19" y="149"/>
                      <a:pt x="40" y="34"/>
                      <a:pt x="32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7" name="Freeform 120">
                <a:extLst>
                  <a:ext uri="{FF2B5EF4-FFF2-40B4-BE49-F238E27FC236}">
                    <a16:creationId xmlns:a16="http://schemas.microsoft.com/office/drawing/2014/main" id="{2E1CDBE6-679D-4101-99A4-4F808E591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1025"/>
                <a:ext cx="115" cy="480"/>
              </a:xfrm>
              <a:custGeom>
                <a:avLst/>
                <a:gdLst>
                  <a:gd name="T0" fmla="*/ 720 w 46"/>
                  <a:gd name="T1" fmla="*/ 0 h 180"/>
                  <a:gd name="T2" fmla="*/ 0 w 46"/>
                  <a:gd name="T3" fmla="*/ 717 h 180"/>
                  <a:gd name="T4" fmla="*/ 113 w 46"/>
                  <a:gd name="T5" fmla="*/ 3413 h 180"/>
                  <a:gd name="T6" fmla="*/ 250 w 46"/>
                  <a:gd name="T7" fmla="*/ 989 h 180"/>
                  <a:gd name="T8" fmla="*/ 720 w 46"/>
                  <a:gd name="T9" fmla="*/ 0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80">
                    <a:moveTo>
                      <a:pt x="46" y="0"/>
                    </a:moveTo>
                    <a:cubicBezTo>
                      <a:pt x="27" y="0"/>
                      <a:pt x="0" y="28"/>
                      <a:pt x="0" y="38"/>
                    </a:cubicBezTo>
                    <a:cubicBezTo>
                      <a:pt x="0" y="48"/>
                      <a:pt x="16" y="115"/>
                      <a:pt x="7" y="180"/>
                    </a:cubicBezTo>
                    <a:cubicBezTo>
                      <a:pt x="24" y="147"/>
                      <a:pt x="20" y="78"/>
                      <a:pt x="16" y="52"/>
                    </a:cubicBezTo>
                    <a:cubicBezTo>
                      <a:pt x="12" y="26"/>
                      <a:pt x="34" y="2"/>
                      <a:pt x="46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8" name="Freeform 121">
                <a:extLst>
                  <a:ext uri="{FF2B5EF4-FFF2-40B4-BE49-F238E27FC236}">
                    <a16:creationId xmlns:a16="http://schemas.microsoft.com/office/drawing/2014/main" id="{24C538B0-D26B-4A2A-853F-DCC0EC64D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044"/>
                <a:ext cx="150" cy="1389"/>
              </a:xfrm>
              <a:custGeom>
                <a:avLst/>
                <a:gdLst>
                  <a:gd name="T0" fmla="*/ 938 w 60"/>
                  <a:gd name="T1" fmla="*/ 0 h 521"/>
                  <a:gd name="T2" fmla="*/ 188 w 60"/>
                  <a:gd name="T3" fmla="*/ 589 h 521"/>
                  <a:gd name="T4" fmla="*/ 158 w 60"/>
                  <a:gd name="T5" fmla="*/ 2423 h 521"/>
                  <a:gd name="T6" fmla="*/ 63 w 60"/>
                  <a:gd name="T7" fmla="*/ 5097 h 521"/>
                  <a:gd name="T8" fmla="*/ 113 w 60"/>
                  <a:gd name="T9" fmla="*/ 7086 h 521"/>
                  <a:gd name="T10" fmla="*/ 533 w 60"/>
                  <a:gd name="T11" fmla="*/ 9872 h 521"/>
                  <a:gd name="T12" fmla="*/ 158 w 60"/>
                  <a:gd name="T13" fmla="*/ 6254 h 521"/>
                  <a:gd name="T14" fmla="*/ 425 w 60"/>
                  <a:gd name="T15" fmla="*/ 3413 h 521"/>
                  <a:gd name="T16" fmla="*/ 938 w 60"/>
                  <a:gd name="T17" fmla="*/ 0 h 5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521">
                    <a:moveTo>
                      <a:pt x="60" y="0"/>
                    </a:moveTo>
                    <a:cubicBezTo>
                      <a:pt x="44" y="1"/>
                      <a:pt x="19" y="15"/>
                      <a:pt x="12" y="31"/>
                    </a:cubicBezTo>
                    <a:cubicBezTo>
                      <a:pt x="7" y="41"/>
                      <a:pt x="12" y="70"/>
                      <a:pt x="10" y="128"/>
                    </a:cubicBezTo>
                    <a:cubicBezTo>
                      <a:pt x="8" y="186"/>
                      <a:pt x="8" y="242"/>
                      <a:pt x="4" y="269"/>
                    </a:cubicBezTo>
                    <a:cubicBezTo>
                      <a:pt x="0" y="296"/>
                      <a:pt x="0" y="338"/>
                      <a:pt x="7" y="374"/>
                    </a:cubicBezTo>
                    <a:cubicBezTo>
                      <a:pt x="14" y="410"/>
                      <a:pt x="32" y="504"/>
                      <a:pt x="34" y="521"/>
                    </a:cubicBezTo>
                    <a:cubicBezTo>
                      <a:pt x="34" y="487"/>
                      <a:pt x="14" y="357"/>
                      <a:pt x="10" y="330"/>
                    </a:cubicBezTo>
                    <a:cubicBezTo>
                      <a:pt x="6" y="303"/>
                      <a:pt x="25" y="235"/>
                      <a:pt x="27" y="180"/>
                    </a:cubicBezTo>
                    <a:cubicBezTo>
                      <a:pt x="29" y="125"/>
                      <a:pt x="16" y="7"/>
                      <a:pt x="60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9" name="Freeform 122">
                <a:extLst>
                  <a:ext uri="{FF2B5EF4-FFF2-40B4-BE49-F238E27FC236}">
                    <a16:creationId xmlns:a16="http://schemas.microsoft.com/office/drawing/2014/main" id="{8E3A74D6-F15C-4051-A953-2655C16DE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108"/>
                <a:ext cx="192" cy="733"/>
              </a:xfrm>
              <a:custGeom>
                <a:avLst/>
                <a:gdLst>
                  <a:gd name="T0" fmla="*/ 1100 w 77"/>
                  <a:gd name="T1" fmla="*/ 0 h 275"/>
                  <a:gd name="T2" fmla="*/ 559 w 77"/>
                  <a:gd name="T3" fmla="*/ 3183 h 275"/>
                  <a:gd name="T4" fmla="*/ 0 w 77"/>
                  <a:gd name="T5" fmla="*/ 5208 h 275"/>
                  <a:gd name="T6" fmla="*/ 716 w 77"/>
                  <a:gd name="T7" fmla="*/ 3297 h 275"/>
                  <a:gd name="T8" fmla="*/ 1100 w 77"/>
                  <a:gd name="T9" fmla="*/ 0 h 2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275">
                    <a:moveTo>
                      <a:pt x="71" y="0"/>
                    </a:moveTo>
                    <a:cubicBezTo>
                      <a:pt x="73" y="30"/>
                      <a:pt x="56" y="130"/>
                      <a:pt x="36" y="168"/>
                    </a:cubicBezTo>
                    <a:cubicBezTo>
                      <a:pt x="16" y="206"/>
                      <a:pt x="2" y="241"/>
                      <a:pt x="0" y="275"/>
                    </a:cubicBezTo>
                    <a:cubicBezTo>
                      <a:pt x="7" y="241"/>
                      <a:pt x="22" y="222"/>
                      <a:pt x="46" y="174"/>
                    </a:cubicBezTo>
                    <a:cubicBezTo>
                      <a:pt x="70" y="126"/>
                      <a:pt x="77" y="34"/>
                      <a:pt x="71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0" name="Freeform 123">
                <a:extLst>
                  <a:ext uri="{FF2B5EF4-FFF2-40B4-BE49-F238E27FC236}">
                    <a16:creationId xmlns:a16="http://schemas.microsoft.com/office/drawing/2014/main" id="{1AE8512A-289B-46F2-9CC2-0FF5ACD54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420"/>
                <a:ext cx="100" cy="413"/>
              </a:xfrm>
              <a:custGeom>
                <a:avLst/>
                <a:gdLst>
                  <a:gd name="T0" fmla="*/ 533 w 40"/>
                  <a:gd name="T1" fmla="*/ 1647 h 155"/>
                  <a:gd name="T2" fmla="*/ 500 w 40"/>
                  <a:gd name="T3" fmla="*/ 0 h 155"/>
                  <a:gd name="T4" fmla="*/ 408 w 40"/>
                  <a:gd name="T5" fmla="*/ 1364 h 155"/>
                  <a:gd name="T6" fmla="*/ 0 w 40"/>
                  <a:gd name="T7" fmla="*/ 2931 h 155"/>
                  <a:gd name="T8" fmla="*/ 533 w 40"/>
                  <a:gd name="T9" fmla="*/ 164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55">
                    <a:moveTo>
                      <a:pt x="34" y="87"/>
                    </a:moveTo>
                    <a:cubicBezTo>
                      <a:pt x="37" y="66"/>
                      <a:pt x="40" y="41"/>
                      <a:pt x="32" y="0"/>
                    </a:cubicBezTo>
                    <a:cubicBezTo>
                      <a:pt x="33" y="13"/>
                      <a:pt x="31" y="44"/>
                      <a:pt x="26" y="72"/>
                    </a:cubicBezTo>
                    <a:cubicBezTo>
                      <a:pt x="20" y="105"/>
                      <a:pt x="9" y="135"/>
                      <a:pt x="0" y="155"/>
                    </a:cubicBezTo>
                    <a:cubicBezTo>
                      <a:pt x="8" y="140"/>
                      <a:pt x="30" y="115"/>
                      <a:pt x="34" y="87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1" name="Freeform 124">
                <a:extLst>
                  <a:ext uri="{FF2B5EF4-FFF2-40B4-BE49-F238E27FC236}">
                    <a16:creationId xmlns:a16="http://schemas.microsoft.com/office/drawing/2014/main" id="{AAB3B703-7BB4-4354-A71B-FA31D8075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879"/>
                <a:ext cx="115" cy="330"/>
              </a:xfrm>
              <a:custGeom>
                <a:avLst/>
                <a:gdLst>
                  <a:gd name="T0" fmla="*/ 720 w 46"/>
                  <a:gd name="T1" fmla="*/ 0 h 124"/>
                  <a:gd name="T2" fmla="*/ 0 w 46"/>
                  <a:gd name="T3" fmla="*/ 2337 h 1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24">
                    <a:moveTo>
                      <a:pt x="46" y="0"/>
                    </a:moveTo>
                    <a:cubicBezTo>
                      <a:pt x="37" y="12"/>
                      <a:pt x="3" y="101"/>
                      <a:pt x="0" y="124"/>
                    </a:cubicBezTo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2" name="Freeform 125">
                <a:extLst>
                  <a:ext uri="{FF2B5EF4-FFF2-40B4-BE49-F238E27FC236}">
                    <a16:creationId xmlns:a16="http://schemas.microsoft.com/office/drawing/2014/main" id="{039EBCAC-F0BF-4C24-8711-883D85937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865"/>
                <a:ext cx="100" cy="491"/>
              </a:xfrm>
              <a:custGeom>
                <a:avLst/>
                <a:gdLst>
                  <a:gd name="T0" fmla="*/ 550 w 40"/>
                  <a:gd name="T1" fmla="*/ 0 h 184"/>
                  <a:gd name="T2" fmla="*/ 0 w 40"/>
                  <a:gd name="T3" fmla="*/ 3496 h 18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84">
                    <a:moveTo>
                      <a:pt x="35" y="0"/>
                    </a:moveTo>
                    <a:cubicBezTo>
                      <a:pt x="40" y="35"/>
                      <a:pt x="14" y="153"/>
                      <a:pt x="0" y="184"/>
                    </a:cubicBezTo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3" name="Freeform 126">
                <a:extLst>
                  <a:ext uri="{FF2B5EF4-FFF2-40B4-BE49-F238E27FC236}">
                    <a16:creationId xmlns:a16="http://schemas.microsoft.com/office/drawing/2014/main" id="{DCF46A8B-1BDA-4FD1-9FFD-B059E00EA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3388"/>
                <a:ext cx="547" cy="64"/>
              </a:xfrm>
              <a:custGeom>
                <a:avLst/>
                <a:gdLst>
                  <a:gd name="T0" fmla="*/ 0 w 219"/>
                  <a:gd name="T1" fmla="*/ 0 h 24"/>
                  <a:gd name="T2" fmla="*/ 1311 w 219"/>
                  <a:gd name="T3" fmla="*/ 115 h 24"/>
                  <a:gd name="T4" fmla="*/ 2745 w 219"/>
                  <a:gd name="T5" fmla="*/ 149 h 24"/>
                  <a:gd name="T6" fmla="*/ 3412 w 219"/>
                  <a:gd name="T7" fmla="*/ 171 h 24"/>
                  <a:gd name="T8" fmla="*/ 2775 w 219"/>
                  <a:gd name="T9" fmla="*/ 363 h 24"/>
                  <a:gd name="T10" fmla="*/ 1354 w 219"/>
                  <a:gd name="T11" fmla="*/ 320 h 24"/>
                  <a:gd name="T12" fmla="*/ 0 w 2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24">
                    <a:moveTo>
                      <a:pt x="0" y="0"/>
                    </a:moveTo>
                    <a:cubicBezTo>
                      <a:pt x="22" y="14"/>
                      <a:pt x="70" y="11"/>
                      <a:pt x="84" y="6"/>
                    </a:cubicBezTo>
                    <a:cubicBezTo>
                      <a:pt x="98" y="11"/>
                      <a:pt x="140" y="24"/>
                      <a:pt x="176" y="8"/>
                    </a:cubicBezTo>
                    <a:cubicBezTo>
                      <a:pt x="191" y="14"/>
                      <a:pt x="208" y="16"/>
                      <a:pt x="219" y="9"/>
                    </a:cubicBezTo>
                    <a:cubicBezTo>
                      <a:pt x="211" y="24"/>
                      <a:pt x="199" y="15"/>
                      <a:pt x="178" y="19"/>
                    </a:cubicBezTo>
                    <a:cubicBezTo>
                      <a:pt x="156" y="23"/>
                      <a:pt x="108" y="23"/>
                      <a:pt x="87" y="17"/>
                    </a:cubicBezTo>
                    <a:cubicBezTo>
                      <a:pt x="66" y="12"/>
                      <a:pt x="8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4" name="Freeform 127">
                <a:extLst>
                  <a:ext uri="{FF2B5EF4-FFF2-40B4-BE49-F238E27FC236}">
                    <a16:creationId xmlns:a16="http://schemas.microsoft.com/office/drawing/2014/main" id="{7F3EC14A-83EF-4C74-854B-585259C4C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1063"/>
                <a:ext cx="102" cy="573"/>
              </a:xfrm>
              <a:custGeom>
                <a:avLst/>
                <a:gdLst>
                  <a:gd name="T0" fmla="*/ 199 w 41"/>
                  <a:gd name="T1" fmla="*/ 4070 h 215"/>
                  <a:gd name="T2" fmla="*/ 632 w 41"/>
                  <a:gd name="T3" fmla="*/ 0 h 215"/>
                  <a:gd name="T4" fmla="*/ 199 w 41"/>
                  <a:gd name="T5" fmla="*/ 4070 h 2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15">
                    <a:moveTo>
                      <a:pt x="13" y="215"/>
                    </a:moveTo>
                    <a:cubicBezTo>
                      <a:pt x="0" y="79"/>
                      <a:pt x="23" y="17"/>
                      <a:pt x="41" y="0"/>
                    </a:cubicBezTo>
                    <a:cubicBezTo>
                      <a:pt x="25" y="35"/>
                      <a:pt x="11" y="129"/>
                      <a:pt x="13" y="2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5" name="Freeform 128">
                <a:extLst>
                  <a:ext uri="{FF2B5EF4-FFF2-40B4-BE49-F238E27FC236}">
                    <a16:creationId xmlns:a16="http://schemas.microsoft.com/office/drawing/2014/main" id="{6745CE18-139D-4809-94D3-14031D23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068"/>
                <a:ext cx="75" cy="520"/>
              </a:xfrm>
              <a:custGeom>
                <a:avLst/>
                <a:gdLst>
                  <a:gd name="T0" fmla="*/ 175 w 30"/>
                  <a:gd name="T1" fmla="*/ 1045 h 195"/>
                  <a:gd name="T2" fmla="*/ 50 w 30"/>
                  <a:gd name="T3" fmla="*/ 3699 h 195"/>
                  <a:gd name="T4" fmla="*/ 50 w 30"/>
                  <a:gd name="T5" fmla="*/ 853 h 195"/>
                  <a:gd name="T6" fmla="*/ 470 w 30"/>
                  <a:gd name="T7" fmla="*/ 0 h 195"/>
                  <a:gd name="T8" fmla="*/ 175 w 30"/>
                  <a:gd name="T9" fmla="*/ 1045 h 1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95">
                    <a:moveTo>
                      <a:pt x="11" y="55"/>
                    </a:moveTo>
                    <a:cubicBezTo>
                      <a:pt x="13" y="86"/>
                      <a:pt x="6" y="153"/>
                      <a:pt x="3" y="195"/>
                    </a:cubicBezTo>
                    <a:cubicBezTo>
                      <a:pt x="5" y="149"/>
                      <a:pt x="6" y="76"/>
                      <a:pt x="3" y="45"/>
                    </a:cubicBezTo>
                    <a:cubicBezTo>
                      <a:pt x="0" y="14"/>
                      <a:pt x="14" y="10"/>
                      <a:pt x="30" y="0"/>
                    </a:cubicBezTo>
                    <a:cubicBezTo>
                      <a:pt x="19" y="8"/>
                      <a:pt x="9" y="21"/>
                      <a:pt x="11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6" name="Freeform 129">
                <a:extLst>
                  <a:ext uri="{FF2B5EF4-FFF2-40B4-BE49-F238E27FC236}">
                    <a16:creationId xmlns:a16="http://schemas.microsoft.com/office/drawing/2014/main" id="{76AF2AA4-D9BE-4737-B065-36DE51A2B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1047"/>
                <a:ext cx="75" cy="234"/>
              </a:xfrm>
              <a:custGeom>
                <a:avLst/>
                <a:gdLst>
                  <a:gd name="T0" fmla="*/ 470 w 30"/>
                  <a:gd name="T1" fmla="*/ 0 h 88"/>
                  <a:gd name="T2" fmla="*/ 50 w 30"/>
                  <a:gd name="T3" fmla="*/ 715 h 88"/>
                  <a:gd name="T4" fmla="*/ 158 w 30"/>
                  <a:gd name="T5" fmla="*/ 1654 h 88"/>
                  <a:gd name="T6" fmla="*/ 175 w 30"/>
                  <a:gd name="T7" fmla="*/ 622 h 88"/>
                  <a:gd name="T8" fmla="*/ 470 w 30"/>
                  <a:gd name="T9" fmla="*/ 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88">
                    <a:moveTo>
                      <a:pt x="30" y="0"/>
                    </a:moveTo>
                    <a:cubicBezTo>
                      <a:pt x="12" y="11"/>
                      <a:pt x="0" y="24"/>
                      <a:pt x="3" y="38"/>
                    </a:cubicBezTo>
                    <a:cubicBezTo>
                      <a:pt x="6" y="52"/>
                      <a:pt x="9" y="72"/>
                      <a:pt x="10" y="88"/>
                    </a:cubicBezTo>
                    <a:cubicBezTo>
                      <a:pt x="12" y="63"/>
                      <a:pt x="10" y="47"/>
                      <a:pt x="11" y="33"/>
                    </a:cubicBezTo>
                    <a:cubicBezTo>
                      <a:pt x="12" y="19"/>
                      <a:pt x="21" y="7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7" name="Freeform 130">
                <a:extLst>
                  <a:ext uri="{FF2B5EF4-FFF2-40B4-BE49-F238E27FC236}">
                    <a16:creationId xmlns:a16="http://schemas.microsoft.com/office/drawing/2014/main" id="{01F42A29-7724-4A9D-981D-E23AF6001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319"/>
                <a:ext cx="90" cy="288"/>
              </a:xfrm>
              <a:custGeom>
                <a:avLst/>
                <a:gdLst>
                  <a:gd name="T0" fmla="*/ 563 w 36"/>
                  <a:gd name="T1" fmla="*/ 0 h 108"/>
                  <a:gd name="T2" fmla="*/ 0 w 36"/>
                  <a:gd name="T3" fmla="*/ 2048 h 108"/>
                  <a:gd name="T4" fmla="*/ 563 w 36"/>
                  <a:gd name="T5" fmla="*/ 0 h 1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08">
                    <a:moveTo>
                      <a:pt x="36" y="0"/>
                    </a:moveTo>
                    <a:cubicBezTo>
                      <a:pt x="34" y="17"/>
                      <a:pt x="23" y="67"/>
                      <a:pt x="0" y="108"/>
                    </a:cubicBezTo>
                    <a:cubicBezTo>
                      <a:pt x="14" y="99"/>
                      <a:pt x="36" y="48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8" name="Freeform 131">
                <a:extLst>
                  <a:ext uri="{FF2B5EF4-FFF2-40B4-BE49-F238E27FC236}">
                    <a16:creationId xmlns:a16="http://schemas.microsoft.com/office/drawing/2014/main" id="{2BA356CD-6C4F-41C9-8A46-B73658EE9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2540"/>
                <a:ext cx="53" cy="221"/>
              </a:xfrm>
              <a:custGeom>
                <a:avLst/>
                <a:gdLst>
                  <a:gd name="T0" fmla="*/ 338 w 21"/>
                  <a:gd name="T1" fmla="*/ 0 h 83"/>
                  <a:gd name="T2" fmla="*/ 0 w 21"/>
                  <a:gd name="T3" fmla="*/ 1566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3">
                    <a:moveTo>
                      <a:pt x="21" y="0"/>
                    </a:moveTo>
                    <a:cubicBezTo>
                      <a:pt x="20" y="20"/>
                      <a:pt x="14" y="57"/>
                      <a:pt x="0" y="8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9" name="Freeform 132">
                <a:extLst>
                  <a:ext uri="{FF2B5EF4-FFF2-40B4-BE49-F238E27FC236}">
                    <a16:creationId xmlns:a16="http://schemas.microsoft.com/office/drawing/2014/main" id="{528EBCFB-A358-43D3-AD3D-0B7A9D656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2361"/>
                <a:ext cx="75" cy="344"/>
              </a:xfrm>
              <a:custGeom>
                <a:avLst/>
                <a:gdLst>
                  <a:gd name="T0" fmla="*/ 313 w 30"/>
                  <a:gd name="T1" fmla="*/ 760 h 129"/>
                  <a:gd name="T2" fmla="*/ 470 w 30"/>
                  <a:gd name="T3" fmla="*/ 0 h 129"/>
                  <a:gd name="T4" fmla="*/ 158 w 30"/>
                  <a:gd name="T5" fmla="*/ 2445 h 129"/>
                  <a:gd name="T6" fmla="*/ 313 w 30"/>
                  <a:gd name="T7" fmla="*/ 760 h 1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29">
                    <a:moveTo>
                      <a:pt x="20" y="40"/>
                    </a:moveTo>
                    <a:cubicBezTo>
                      <a:pt x="23" y="20"/>
                      <a:pt x="30" y="0"/>
                      <a:pt x="30" y="0"/>
                    </a:cubicBezTo>
                    <a:cubicBezTo>
                      <a:pt x="18" y="25"/>
                      <a:pt x="0" y="59"/>
                      <a:pt x="10" y="129"/>
                    </a:cubicBezTo>
                    <a:cubicBezTo>
                      <a:pt x="9" y="121"/>
                      <a:pt x="13" y="75"/>
                      <a:pt x="20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0" name="Freeform 133">
                <a:extLst>
                  <a:ext uri="{FF2B5EF4-FFF2-40B4-BE49-F238E27FC236}">
                    <a16:creationId xmlns:a16="http://schemas.microsoft.com/office/drawing/2014/main" id="{4D611E38-8595-494E-964E-D82EE198A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012"/>
                <a:ext cx="52" cy="320"/>
              </a:xfrm>
              <a:custGeom>
                <a:avLst/>
                <a:gdLst>
                  <a:gd name="T0" fmla="*/ 287 w 21"/>
                  <a:gd name="T1" fmla="*/ 0 h 120"/>
                  <a:gd name="T2" fmla="*/ 42 w 21"/>
                  <a:gd name="T3" fmla="*/ 1080 h 120"/>
                  <a:gd name="T4" fmla="*/ 134 w 21"/>
                  <a:gd name="T5" fmla="*/ 2275 h 120"/>
                  <a:gd name="T6" fmla="*/ 134 w 21"/>
                  <a:gd name="T7" fmla="*/ 1251 h 120"/>
                  <a:gd name="T8" fmla="*/ 287 w 21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0">
                    <a:moveTo>
                      <a:pt x="19" y="0"/>
                    </a:moveTo>
                    <a:cubicBezTo>
                      <a:pt x="15" y="21"/>
                      <a:pt x="7" y="42"/>
                      <a:pt x="3" y="57"/>
                    </a:cubicBezTo>
                    <a:cubicBezTo>
                      <a:pt x="0" y="72"/>
                      <a:pt x="3" y="96"/>
                      <a:pt x="9" y="120"/>
                    </a:cubicBezTo>
                    <a:cubicBezTo>
                      <a:pt x="7" y="106"/>
                      <a:pt x="6" y="84"/>
                      <a:pt x="9" y="66"/>
                    </a:cubicBezTo>
                    <a:cubicBezTo>
                      <a:pt x="13" y="56"/>
                      <a:pt x="21" y="12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1" name="Freeform 134">
                <a:extLst>
                  <a:ext uri="{FF2B5EF4-FFF2-40B4-BE49-F238E27FC236}">
                    <a16:creationId xmlns:a16="http://schemas.microsoft.com/office/drawing/2014/main" id="{EC095178-17F2-41FE-9B78-B53BE5EA4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836"/>
                <a:ext cx="1522" cy="387"/>
              </a:xfrm>
              <a:custGeom>
                <a:avLst/>
                <a:gdLst>
                  <a:gd name="T0" fmla="*/ 9349 w 609"/>
                  <a:gd name="T1" fmla="*/ 1537 h 145"/>
                  <a:gd name="T2" fmla="*/ 9307 w 609"/>
                  <a:gd name="T3" fmla="*/ 149 h 145"/>
                  <a:gd name="T4" fmla="*/ 9182 w 609"/>
                  <a:gd name="T5" fmla="*/ 21 h 145"/>
                  <a:gd name="T6" fmla="*/ 8995 w 609"/>
                  <a:gd name="T7" fmla="*/ 819 h 145"/>
                  <a:gd name="T8" fmla="*/ 8837 w 609"/>
                  <a:gd name="T9" fmla="*/ 149 h 145"/>
                  <a:gd name="T10" fmla="*/ 8745 w 609"/>
                  <a:gd name="T11" fmla="*/ 1174 h 145"/>
                  <a:gd name="T12" fmla="*/ 8587 w 609"/>
                  <a:gd name="T13" fmla="*/ 171 h 145"/>
                  <a:gd name="T14" fmla="*/ 8495 w 609"/>
                  <a:gd name="T15" fmla="*/ 1233 h 145"/>
                  <a:gd name="T16" fmla="*/ 8307 w 609"/>
                  <a:gd name="T17" fmla="*/ 1332 h 145"/>
                  <a:gd name="T18" fmla="*/ 8212 w 609"/>
                  <a:gd name="T19" fmla="*/ 456 h 145"/>
                  <a:gd name="T20" fmla="*/ 8070 w 609"/>
                  <a:gd name="T21" fmla="*/ 1468 h 145"/>
                  <a:gd name="T22" fmla="*/ 7870 w 609"/>
                  <a:gd name="T23" fmla="*/ 742 h 145"/>
                  <a:gd name="T24" fmla="*/ 7745 w 609"/>
                  <a:gd name="T25" fmla="*/ 833 h 145"/>
                  <a:gd name="T26" fmla="*/ 7558 w 609"/>
                  <a:gd name="T27" fmla="*/ 1732 h 145"/>
                  <a:gd name="T28" fmla="*/ 7445 w 609"/>
                  <a:gd name="T29" fmla="*/ 763 h 145"/>
                  <a:gd name="T30" fmla="*/ 7320 w 609"/>
                  <a:gd name="T31" fmla="*/ 398 h 145"/>
                  <a:gd name="T32" fmla="*/ 7215 w 609"/>
                  <a:gd name="T33" fmla="*/ 819 h 145"/>
                  <a:gd name="T34" fmla="*/ 7120 w 609"/>
                  <a:gd name="T35" fmla="*/ 363 h 145"/>
                  <a:gd name="T36" fmla="*/ 6853 w 609"/>
                  <a:gd name="T37" fmla="*/ 1217 h 145"/>
                  <a:gd name="T38" fmla="*/ 6683 w 609"/>
                  <a:gd name="T39" fmla="*/ 342 h 145"/>
                  <a:gd name="T40" fmla="*/ 6415 w 609"/>
                  <a:gd name="T41" fmla="*/ 264 h 145"/>
                  <a:gd name="T42" fmla="*/ 6433 w 609"/>
                  <a:gd name="T43" fmla="*/ 1161 h 145"/>
                  <a:gd name="T44" fmla="*/ 6228 w 609"/>
                  <a:gd name="T45" fmla="*/ 286 h 145"/>
                  <a:gd name="T46" fmla="*/ 6165 w 609"/>
                  <a:gd name="T47" fmla="*/ 491 h 145"/>
                  <a:gd name="T48" fmla="*/ 6041 w 609"/>
                  <a:gd name="T49" fmla="*/ 1254 h 145"/>
                  <a:gd name="T50" fmla="*/ 5808 w 609"/>
                  <a:gd name="T51" fmla="*/ 1409 h 145"/>
                  <a:gd name="T52" fmla="*/ 5541 w 609"/>
                  <a:gd name="T53" fmla="*/ 705 h 145"/>
                  <a:gd name="T54" fmla="*/ 5433 w 609"/>
                  <a:gd name="T55" fmla="*/ 1938 h 145"/>
                  <a:gd name="T56" fmla="*/ 5341 w 609"/>
                  <a:gd name="T57" fmla="*/ 721 h 145"/>
                  <a:gd name="T58" fmla="*/ 5133 w 609"/>
                  <a:gd name="T59" fmla="*/ 456 h 145"/>
                  <a:gd name="T60" fmla="*/ 4946 w 609"/>
                  <a:gd name="T61" fmla="*/ 512 h 145"/>
                  <a:gd name="T62" fmla="*/ 4903 w 609"/>
                  <a:gd name="T63" fmla="*/ 286 h 145"/>
                  <a:gd name="T64" fmla="*/ 4666 w 609"/>
                  <a:gd name="T65" fmla="*/ 1196 h 145"/>
                  <a:gd name="T66" fmla="*/ 4416 w 609"/>
                  <a:gd name="T67" fmla="*/ 1161 h 145"/>
                  <a:gd name="T68" fmla="*/ 4184 w 609"/>
                  <a:gd name="T69" fmla="*/ 342 h 145"/>
                  <a:gd name="T70" fmla="*/ 4154 w 609"/>
                  <a:gd name="T71" fmla="*/ 320 h 145"/>
                  <a:gd name="T72" fmla="*/ 4029 w 609"/>
                  <a:gd name="T73" fmla="*/ 1196 h 145"/>
                  <a:gd name="T74" fmla="*/ 3749 w 609"/>
                  <a:gd name="T75" fmla="*/ 456 h 145"/>
                  <a:gd name="T76" fmla="*/ 3716 w 609"/>
                  <a:gd name="T77" fmla="*/ 534 h 145"/>
                  <a:gd name="T78" fmla="*/ 3529 w 609"/>
                  <a:gd name="T79" fmla="*/ 593 h 145"/>
                  <a:gd name="T80" fmla="*/ 3324 w 609"/>
                  <a:gd name="T81" fmla="*/ 763 h 145"/>
                  <a:gd name="T82" fmla="*/ 3186 w 609"/>
                  <a:gd name="T83" fmla="*/ 2165 h 145"/>
                  <a:gd name="T84" fmla="*/ 3012 w 609"/>
                  <a:gd name="T85" fmla="*/ 1118 h 145"/>
                  <a:gd name="T86" fmla="*/ 2999 w 609"/>
                  <a:gd name="T87" fmla="*/ 913 h 145"/>
                  <a:gd name="T88" fmla="*/ 2812 w 609"/>
                  <a:gd name="T89" fmla="*/ 913 h 145"/>
                  <a:gd name="T90" fmla="*/ 2762 w 609"/>
                  <a:gd name="T91" fmla="*/ 1310 h 145"/>
                  <a:gd name="T92" fmla="*/ 2592 w 609"/>
                  <a:gd name="T93" fmla="*/ 534 h 145"/>
                  <a:gd name="T94" fmla="*/ 2499 w 609"/>
                  <a:gd name="T95" fmla="*/ 1332 h 145"/>
                  <a:gd name="T96" fmla="*/ 2387 w 609"/>
                  <a:gd name="T97" fmla="*/ 435 h 145"/>
                  <a:gd name="T98" fmla="*/ 2262 w 609"/>
                  <a:gd name="T99" fmla="*/ 264 h 145"/>
                  <a:gd name="T100" fmla="*/ 2029 w 609"/>
                  <a:gd name="T101" fmla="*/ 286 h 145"/>
                  <a:gd name="T102" fmla="*/ 1874 w 609"/>
                  <a:gd name="T103" fmla="*/ 742 h 145"/>
                  <a:gd name="T104" fmla="*/ 1654 w 609"/>
                  <a:gd name="T105" fmla="*/ 342 h 145"/>
                  <a:gd name="T106" fmla="*/ 1574 w 609"/>
                  <a:gd name="T107" fmla="*/ 491 h 145"/>
                  <a:gd name="T108" fmla="*/ 1450 w 609"/>
                  <a:gd name="T109" fmla="*/ 1345 h 145"/>
                  <a:gd name="T110" fmla="*/ 1250 w 609"/>
                  <a:gd name="T111" fmla="*/ 1468 h 145"/>
                  <a:gd name="T112" fmla="*/ 950 w 609"/>
                  <a:gd name="T113" fmla="*/ 662 h 145"/>
                  <a:gd name="T114" fmla="*/ 825 w 609"/>
                  <a:gd name="T115" fmla="*/ 913 h 145"/>
                  <a:gd name="T116" fmla="*/ 655 w 609"/>
                  <a:gd name="T117" fmla="*/ 1810 h 145"/>
                  <a:gd name="T118" fmla="*/ 542 w 609"/>
                  <a:gd name="T119" fmla="*/ 833 h 145"/>
                  <a:gd name="T120" fmla="*/ 292 w 609"/>
                  <a:gd name="T121" fmla="*/ 456 h 145"/>
                  <a:gd name="T122" fmla="*/ 200 w 609"/>
                  <a:gd name="T123" fmla="*/ 1310 h 145"/>
                  <a:gd name="T124" fmla="*/ 30 w 609"/>
                  <a:gd name="T125" fmla="*/ 1345 h 1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09" h="145">
                    <a:moveTo>
                      <a:pt x="1" y="71"/>
                    </a:moveTo>
                    <a:cubicBezTo>
                      <a:pt x="1" y="72"/>
                      <a:pt x="2" y="71"/>
                      <a:pt x="2" y="71"/>
                    </a:cubicBezTo>
                    <a:cubicBezTo>
                      <a:pt x="32" y="137"/>
                      <a:pt x="32" y="137"/>
                      <a:pt x="32" y="137"/>
                    </a:cubicBezTo>
                    <a:cubicBezTo>
                      <a:pt x="574" y="145"/>
                      <a:pt x="574" y="145"/>
                      <a:pt x="574" y="145"/>
                    </a:cubicBezTo>
                    <a:cubicBezTo>
                      <a:pt x="599" y="81"/>
                      <a:pt x="599" y="81"/>
                      <a:pt x="599" y="81"/>
                    </a:cubicBezTo>
                    <a:cubicBezTo>
                      <a:pt x="605" y="72"/>
                      <a:pt x="608" y="70"/>
                      <a:pt x="608" y="67"/>
                    </a:cubicBezTo>
                    <a:cubicBezTo>
                      <a:pt x="608" y="66"/>
                      <a:pt x="608" y="65"/>
                      <a:pt x="608" y="65"/>
                    </a:cubicBezTo>
                    <a:cubicBezTo>
                      <a:pt x="609" y="51"/>
                      <a:pt x="609" y="12"/>
                      <a:pt x="608" y="5"/>
                    </a:cubicBezTo>
                    <a:cubicBezTo>
                      <a:pt x="607" y="2"/>
                      <a:pt x="604" y="0"/>
                      <a:pt x="601" y="1"/>
                    </a:cubicBezTo>
                    <a:cubicBezTo>
                      <a:pt x="598" y="1"/>
                      <a:pt x="596" y="5"/>
                      <a:pt x="596" y="8"/>
                    </a:cubicBezTo>
                    <a:cubicBezTo>
                      <a:pt x="597" y="13"/>
                      <a:pt x="597" y="50"/>
                      <a:pt x="596" y="63"/>
                    </a:cubicBezTo>
                    <a:cubicBezTo>
                      <a:pt x="595" y="62"/>
                      <a:pt x="593" y="62"/>
                      <a:pt x="592" y="62"/>
                    </a:cubicBezTo>
                    <a:cubicBezTo>
                      <a:pt x="593" y="56"/>
                      <a:pt x="593" y="44"/>
                      <a:pt x="593" y="18"/>
                    </a:cubicBezTo>
                    <a:cubicBezTo>
                      <a:pt x="593" y="7"/>
                      <a:pt x="593" y="7"/>
                      <a:pt x="593" y="7"/>
                    </a:cubicBezTo>
                    <a:cubicBezTo>
                      <a:pt x="594" y="4"/>
                      <a:pt x="591" y="1"/>
                      <a:pt x="588" y="1"/>
                    </a:cubicBezTo>
                    <a:cubicBezTo>
                      <a:pt x="584" y="1"/>
                      <a:pt x="582" y="3"/>
                      <a:pt x="581" y="6"/>
                    </a:cubicBezTo>
                    <a:cubicBezTo>
                      <a:pt x="581" y="17"/>
                      <a:pt x="581" y="17"/>
                      <a:pt x="581" y="17"/>
                    </a:cubicBezTo>
                    <a:cubicBezTo>
                      <a:pt x="581" y="27"/>
                      <a:pt x="581" y="55"/>
                      <a:pt x="580" y="61"/>
                    </a:cubicBezTo>
                    <a:cubicBezTo>
                      <a:pt x="579" y="61"/>
                      <a:pt x="578" y="61"/>
                      <a:pt x="576" y="61"/>
                    </a:cubicBezTo>
                    <a:cubicBezTo>
                      <a:pt x="576" y="57"/>
                      <a:pt x="576" y="51"/>
                      <a:pt x="576" y="43"/>
                    </a:cubicBezTo>
                    <a:cubicBezTo>
                      <a:pt x="576" y="31"/>
                      <a:pt x="576" y="16"/>
                      <a:pt x="577" y="10"/>
                    </a:cubicBezTo>
                    <a:cubicBezTo>
                      <a:pt x="578" y="9"/>
                      <a:pt x="577" y="7"/>
                      <a:pt x="577" y="6"/>
                    </a:cubicBezTo>
                    <a:cubicBezTo>
                      <a:pt x="576" y="5"/>
                      <a:pt x="574" y="4"/>
                      <a:pt x="573" y="3"/>
                    </a:cubicBezTo>
                    <a:cubicBezTo>
                      <a:pt x="571" y="3"/>
                      <a:pt x="570" y="3"/>
                      <a:pt x="568" y="4"/>
                    </a:cubicBezTo>
                    <a:cubicBezTo>
                      <a:pt x="567" y="5"/>
                      <a:pt x="566" y="6"/>
                      <a:pt x="566" y="8"/>
                    </a:cubicBezTo>
                    <a:cubicBezTo>
                      <a:pt x="564" y="13"/>
                      <a:pt x="564" y="22"/>
                      <a:pt x="564" y="32"/>
                    </a:cubicBezTo>
                    <a:cubicBezTo>
                      <a:pt x="564" y="36"/>
                      <a:pt x="564" y="40"/>
                      <a:pt x="564" y="43"/>
                    </a:cubicBezTo>
                    <a:cubicBezTo>
                      <a:pt x="564" y="46"/>
                      <a:pt x="564" y="50"/>
                      <a:pt x="564" y="53"/>
                    </a:cubicBezTo>
                    <a:cubicBezTo>
                      <a:pt x="564" y="56"/>
                      <a:pt x="564" y="59"/>
                      <a:pt x="564" y="61"/>
                    </a:cubicBezTo>
                    <a:cubicBezTo>
                      <a:pt x="563" y="61"/>
                      <a:pt x="561" y="61"/>
                      <a:pt x="560" y="62"/>
                    </a:cubicBezTo>
                    <a:cubicBezTo>
                      <a:pt x="560" y="56"/>
                      <a:pt x="560" y="46"/>
                      <a:pt x="560" y="29"/>
                    </a:cubicBezTo>
                    <a:cubicBezTo>
                      <a:pt x="560" y="14"/>
                      <a:pt x="560" y="14"/>
                      <a:pt x="560" y="14"/>
                    </a:cubicBezTo>
                    <a:cubicBezTo>
                      <a:pt x="560" y="12"/>
                      <a:pt x="560" y="10"/>
                      <a:pt x="558" y="9"/>
                    </a:cubicBezTo>
                    <a:cubicBezTo>
                      <a:pt x="557" y="8"/>
                      <a:pt x="556" y="7"/>
                      <a:pt x="554" y="7"/>
                    </a:cubicBezTo>
                    <a:cubicBezTo>
                      <a:pt x="553" y="7"/>
                      <a:pt x="551" y="8"/>
                      <a:pt x="550" y="9"/>
                    </a:cubicBezTo>
                    <a:cubicBezTo>
                      <a:pt x="549" y="10"/>
                      <a:pt x="548" y="12"/>
                      <a:pt x="548" y="13"/>
                    </a:cubicBezTo>
                    <a:cubicBezTo>
                      <a:pt x="548" y="29"/>
                      <a:pt x="548" y="29"/>
                      <a:pt x="548" y="29"/>
                    </a:cubicBezTo>
                    <a:cubicBezTo>
                      <a:pt x="548" y="39"/>
                      <a:pt x="548" y="61"/>
                      <a:pt x="548" y="64"/>
                    </a:cubicBezTo>
                    <a:cubicBezTo>
                      <a:pt x="548" y="64"/>
                      <a:pt x="548" y="64"/>
                      <a:pt x="548" y="64"/>
                    </a:cubicBezTo>
                    <a:cubicBezTo>
                      <a:pt x="546" y="64"/>
                      <a:pt x="545" y="65"/>
                      <a:pt x="544" y="65"/>
                    </a:cubicBezTo>
                    <a:cubicBezTo>
                      <a:pt x="543" y="45"/>
                      <a:pt x="542" y="24"/>
                      <a:pt x="543" y="21"/>
                    </a:cubicBezTo>
                    <a:cubicBezTo>
                      <a:pt x="544" y="18"/>
                      <a:pt x="542" y="15"/>
                      <a:pt x="538" y="14"/>
                    </a:cubicBezTo>
                    <a:cubicBezTo>
                      <a:pt x="535" y="13"/>
                      <a:pt x="532" y="15"/>
                      <a:pt x="531" y="18"/>
                    </a:cubicBezTo>
                    <a:cubicBezTo>
                      <a:pt x="531" y="20"/>
                      <a:pt x="531" y="25"/>
                      <a:pt x="531" y="30"/>
                    </a:cubicBezTo>
                    <a:cubicBezTo>
                      <a:pt x="531" y="44"/>
                      <a:pt x="532" y="65"/>
                      <a:pt x="532" y="70"/>
                    </a:cubicBezTo>
                    <a:cubicBezTo>
                      <a:pt x="532" y="70"/>
                      <a:pt x="532" y="70"/>
                      <a:pt x="532" y="70"/>
                    </a:cubicBezTo>
                    <a:cubicBezTo>
                      <a:pt x="531" y="71"/>
                      <a:pt x="530" y="71"/>
                      <a:pt x="529" y="72"/>
                    </a:cubicBezTo>
                    <a:cubicBezTo>
                      <a:pt x="529" y="65"/>
                      <a:pt x="529" y="56"/>
                      <a:pt x="528" y="47"/>
                    </a:cubicBezTo>
                    <a:cubicBezTo>
                      <a:pt x="528" y="28"/>
                      <a:pt x="528" y="28"/>
                      <a:pt x="528" y="28"/>
                    </a:cubicBezTo>
                    <a:cubicBezTo>
                      <a:pt x="528" y="27"/>
                      <a:pt x="527" y="25"/>
                      <a:pt x="526" y="24"/>
                    </a:cubicBezTo>
                    <a:cubicBezTo>
                      <a:pt x="525" y="23"/>
                      <a:pt x="523" y="22"/>
                      <a:pt x="521" y="22"/>
                    </a:cubicBezTo>
                    <a:cubicBezTo>
                      <a:pt x="520" y="22"/>
                      <a:pt x="518" y="23"/>
                      <a:pt x="517" y="24"/>
                    </a:cubicBezTo>
                    <a:cubicBezTo>
                      <a:pt x="516" y="25"/>
                      <a:pt x="516" y="27"/>
                      <a:pt x="516" y="28"/>
                    </a:cubicBezTo>
                    <a:cubicBezTo>
                      <a:pt x="516" y="48"/>
                      <a:pt x="516" y="48"/>
                      <a:pt x="516" y="48"/>
                    </a:cubicBezTo>
                    <a:cubicBezTo>
                      <a:pt x="517" y="58"/>
                      <a:pt x="517" y="73"/>
                      <a:pt x="517" y="77"/>
                    </a:cubicBezTo>
                    <a:cubicBezTo>
                      <a:pt x="517" y="71"/>
                      <a:pt x="516" y="62"/>
                      <a:pt x="515" y="52"/>
                    </a:cubicBezTo>
                    <a:cubicBezTo>
                      <a:pt x="515" y="43"/>
                      <a:pt x="515" y="43"/>
                      <a:pt x="515" y="43"/>
                    </a:cubicBezTo>
                    <a:cubicBezTo>
                      <a:pt x="515" y="41"/>
                      <a:pt x="514" y="40"/>
                      <a:pt x="513" y="39"/>
                    </a:cubicBezTo>
                    <a:cubicBezTo>
                      <a:pt x="512" y="38"/>
                      <a:pt x="510" y="37"/>
                      <a:pt x="509" y="37"/>
                    </a:cubicBezTo>
                    <a:cubicBezTo>
                      <a:pt x="507" y="37"/>
                      <a:pt x="505" y="38"/>
                      <a:pt x="504" y="39"/>
                    </a:cubicBezTo>
                    <a:cubicBezTo>
                      <a:pt x="503" y="41"/>
                      <a:pt x="503" y="42"/>
                      <a:pt x="503" y="44"/>
                    </a:cubicBezTo>
                    <a:cubicBezTo>
                      <a:pt x="503" y="52"/>
                      <a:pt x="503" y="52"/>
                      <a:pt x="503" y="52"/>
                    </a:cubicBezTo>
                    <a:cubicBezTo>
                      <a:pt x="503" y="51"/>
                      <a:pt x="503" y="50"/>
                      <a:pt x="503" y="49"/>
                    </a:cubicBezTo>
                    <a:cubicBezTo>
                      <a:pt x="503" y="47"/>
                      <a:pt x="502" y="46"/>
                      <a:pt x="500" y="45"/>
                    </a:cubicBezTo>
                    <a:cubicBezTo>
                      <a:pt x="499" y="44"/>
                      <a:pt x="497" y="44"/>
                      <a:pt x="496" y="44"/>
                    </a:cubicBezTo>
                    <a:cubicBezTo>
                      <a:pt x="493" y="45"/>
                      <a:pt x="490" y="48"/>
                      <a:pt x="491" y="51"/>
                    </a:cubicBezTo>
                    <a:cubicBezTo>
                      <a:pt x="493" y="58"/>
                      <a:pt x="492" y="76"/>
                      <a:pt x="492" y="90"/>
                    </a:cubicBezTo>
                    <a:cubicBezTo>
                      <a:pt x="492" y="107"/>
                      <a:pt x="492" y="107"/>
                      <a:pt x="492" y="107"/>
                    </a:cubicBezTo>
                    <a:cubicBezTo>
                      <a:pt x="490" y="102"/>
                      <a:pt x="487" y="97"/>
                      <a:pt x="484" y="93"/>
                    </a:cubicBezTo>
                    <a:cubicBezTo>
                      <a:pt x="484" y="92"/>
                      <a:pt x="484" y="91"/>
                      <a:pt x="484" y="91"/>
                    </a:cubicBezTo>
                    <a:cubicBezTo>
                      <a:pt x="485" y="85"/>
                      <a:pt x="485" y="85"/>
                      <a:pt x="485" y="85"/>
                    </a:cubicBezTo>
                    <a:cubicBezTo>
                      <a:pt x="488" y="70"/>
                      <a:pt x="491" y="49"/>
                      <a:pt x="488" y="37"/>
                    </a:cubicBezTo>
                    <a:cubicBezTo>
                      <a:pt x="487" y="34"/>
                      <a:pt x="484" y="32"/>
                      <a:pt x="481" y="33"/>
                    </a:cubicBezTo>
                    <a:cubicBezTo>
                      <a:pt x="478" y="34"/>
                      <a:pt x="476" y="36"/>
                      <a:pt x="476" y="39"/>
                    </a:cubicBezTo>
                    <a:cubicBezTo>
                      <a:pt x="476" y="39"/>
                      <a:pt x="476" y="40"/>
                      <a:pt x="477" y="40"/>
                    </a:cubicBezTo>
                    <a:cubicBezTo>
                      <a:pt x="477" y="42"/>
                      <a:pt x="477" y="45"/>
                      <a:pt x="477" y="49"/>
                    </a:cubicBezTo>
                    <a:cubicBezTo>
                      <a:pt x="477" y="59"/>
                      <a:pt x="475" y="72"/>
                      <a:pt x="474" y="82"/>
                    </a:cubicBezTo>
                    <a:cubicBezTo>
                      <a:pt x="472" y="81"/>
                      <a:pt x="471" y="80"/>
                      <a:pt x="469" y="79"/>
                    </a:cubicBezTo>
                    <a:cubicBezTo>
                      <a:pt x="472" y="71"/>
                      <a:pt x="476" y="40"/>
                      <a:pt x="472" y="25"/>
                    </a:cubicBezTo>
                    <a:cubicBezTo>
                      <a:pt x="471" y="23"/>
                      <a:pt x="471" y="22"/>
                      <a:pt x="469" y="21"/>
                    </a:cubicBezTo>
                    <a:cubicBezTo>
                      <a:pt x="468" y="20"/>
                      <a:pt x="466" y="20"/>
                      <a:pt x="465" y="21"/>
                    </a:cubicBezTo>
                    <a:cubicBezTo>
                      <a:pt x="463" y="21"/>
                      <a:pt x="462" y="22"/>
                      <a:pt x="461" y="23"/>
                    </a:cubicBezTo>
                    <a:cubicBezTo>
                      <a:pt x="460" y="24"/>
                      <a:pt x="460" y="25"/>
                      <a:pt x="460" y="26"/>
                    </a:cubicBezTo>
                    <a:cubicBezTo>
                      <a:pt x="460" y="27"/>
                      <a:pt x="460" y="27"/>
                      <a:pt x="460" y="28"/>
                    </a:cubicBezTo>
                    <a:cubicBezTo>
                      <a:pt x="461" y="32"/>
                      <a:pt x="462" y="37"/>
                      <a:pt x="462" y="43"/>
                    </a:cubicBezTo>
                    <a:cubicBezTo>
                      <a:pt x="462" y="54"/>
                      <a:pt x="460" y="66"/>
                      <a:pt x="459" y="72"/>
                    </a:cubicBezTo>
                    <a:cubicBezTo>
                      <a:pt x="457" y="71"/>
                      <a:pt x="455" y="70"/>
                      <a:pt x="453" y="70"/>
                    </a:cubicBezTo>
                    <a:cubicBezTo>
                      <a:pt x="454" y="65"/>
                      <a:pt x="455" y="55"/>
                      <a:pt x="457" y="26"/>
                    </a:cubicBezTo>
                    <a:cubicBezTo>
                      <a:pt x="457" y="24"/>
                      <a:pt x="457" y="24"/>
                      <a:pt x="457" y="24"/>
                    </a:cubicBezTo>
                    <a:cubicBezTo>
                      <a:pt x="458" y="22"/>
                      <a:pt x="457" y="21"/>
                      <a:pt x="456" y="19"/>
                    </a:cubicBezTo>
                    <a:cubicBezTo>
                      <a:pt x="455" y="18"/>
                      <a:pt x="454" y="17"/>
                      <a:pt x="452" y="17"/>
                    </a:cubicBezTo>
                    <a:cubicBezTo>
                      <a:pt x="449" y="17"/>
                      <a:pt x="446" y="20"/>
                      <a:pt x="446" y="23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4" y="51"/>
                      <a:pt x="442" y="61"/>
                      <a:pt x="442" y="65"/>
                    </a:cubicBezTo>
                    <a:cubicBezTo>
                      <a:pt x="441" y="65"/>
                      <a:pt x="440" y="65"/>
                      <a:pt x="439" y="64"/>
                    </a:cubicBezTo>
                    <a:cubicBezTo>
                      <a:pt x="441" y="57"/>
                      <a:pt x="441" y="41"/>
                      <a:pt x="440" y="18"/>
                    </a:cubicBezTo>
                    <a:cubicBezTo>
                      <a:pt x="440" y="16"/>
                      <a:pt x="439" y="15"/>
                      <a:pt x="438" y="14"/>
                    </a:cubicBezTo>
                    <a:cubicBezTo>
                      <a:pt x="437" y="13"/>
                      <a:pt x="435" y="12"/>
                      <a:pt x="434" y="12"/>
                    </a:cubicBezTo>
                    <a:cubicBezTo>
                      <a:pt x="432" y="12"/>
                      <a:pt x="431" y="13"/>
                      <a:pt x="429" y="14"/>
                    </a:cubicBezTo>
                    <a:cubicBezTo>
                      <a:pt x="428" y="15"/>
                      <a:pt x="428" y="17"/>
                      <a:pt x="428" y="18"/>
                    </a:cubicBezTo>
                    <a:cubicBezTo>
                      <a:pt x="429" y="44"/>
                      <a:pt x="429" y="58"/>
                      <a:pt x="427" y="62"/>
                    </a:cubicBezTo>
                    <a:cubicBezTo>
                      <a:pt x="426" y="62"/>
                      <a:pt x="426" y="62"/>
                      <a:pt x="425" y="62"/>
                    </a:cubicBezTo>
                    <a:cubicBezTo>
                      <a:pt x="425" y="49"/>
                      <a:pt x="425" y="27"/>
                      <a:pt x="422" y="15"/>
                    </a:cubicBezTo>
                    <a:cubicBezTo>
                      <a:pt x="421" y="12"/>
                      <a:pt x="418" y="10"/>
                      <a:pt x="415" y="11"/>
                    </a:cubicBezTo>
                    <a:cubicBezTo>
                      <a:pt x="413" y="11"/>
                      <a:pt x="412" y="12"/>
                      <a:pt x="411" y="14"/>
                    </a:cubicBezTo>
                    <a:cubicBezTo>
                      <a:pt x="411" y="15"/>
                      <a:pt x="410" y="16"/>
                      <a:pt x="410" y="17"/>
                    </a:cubicBezTo>
                    <a:cubicBezTo>
                      <a:pt x="410" y="17"/>
                      <a:pt x="410" y="18"/>
                      <a:pt x="411" y="18"/>
                    </a:cubicBezTo>
                    <a:cubicBezTo>
                      <a:pt x="412" y="25"/>
                      <a:pt x="413" y="36"/>
                      <a:pt x="413" y="47"/>
                    </a:cubicBezTo>
                    <a:cubicBezTo>
                      <a:pt x="413" y="52"/>
                      <a:pt x="413" y="57"/>
                      <a:pt x="413" y="61"/>
                    </a:cubicBezTo>
                    <a:cubicBezTo>
                      <a:pt x="412" y="61"/>
                      <a:pt x="412" y="61"/>
                      <a:pt x="412" y="61"/>
                    </a:cubicBezTo>
                    <a:cubicBezTo>
                      <a:pt x="410" y="53"/>
                      <a:pt x="410" y="44"/>
                      <a:pt x="410" y="34"/>
                    </a:cubicBezTo>
                    <a:cubicBezTo>
                      <a:pt x="409" y="19"/>
                      <a:pt x="409" y="19"/>
                      <a:pt x="409" y="19"/>
                    </a:cubicBezTo>
                    <a:cubicBezTo>
                      <a:pt x="409" y="17"/>
                      <a:pt x="409" y="16"/>
                      <a:pt x="407" y="15"/>
                    </a:cubicBezTo>
                    <a:cubicBezTo>
                      <a:pt x="406" y="14"/>
                      <a:pt x="405" y="13"/>
                      <a:pt x="403" y="13"/>
                    </a:cubicBezTo>
                    <a:cubicBezTo>
                      <a:pt x="402" y="13"/>
                      <a:pt x="400" y="14"/>
                      <a:pt x="399" y="15"/>
                    </a:cubicBezTo>
                    <a:cubicBezTo>
                      <a:pt x="398" y="16"/>
                      <a:pt x="397" y="18"/>
                      <a:pt x="397" y="19"/>
                    </a:cubicBezTo>
                    <a:cubicBezTo>
                      <a:pt x="397" y="19"/>
                      <a:pt x="398" y="34"/>
                      <a:pt x="398" y="34"/>
                    </a:cubicBezTo>
                    <a:cubicBezTo>
                      <a:pt x="398" y="44"/>
                      <a:pt x="398" y="54"/>
                      <a:pt x="400" y="62"/>
                    </a:cubicBezTo>
                    <a:cubicBezTo>
                      <a:pt x="399" y="62"/>
                      <a:pt x="399" y="63"/>
                      <a:pt x="398" y="63"/>
                    </a:cubicBezTo>
                    <a:cubicBezTo>
                      <a:pt x="397" y="52"/>
                      <a:pt x="395" y="32"/>
                      <a:pt x="395" y="26"/>
                    </a:cubicBezTo>
                    <a:cubicBezTo>
                      <a:pt x="395" y="24"/>
                      <a:pt x="394" y="23"/>
                      <a:pt x="393" y="22"/>
                    </a:cubicBezTo>
                    <a:cubicBezTo>
                      <a:pt x="392" y="20"/>
                      <a:pt x="390" y="20"/>
                      <a:pt x="389" y="20"/>
                    </a:cubicBezTo>
                    <a:cubicBezTo>
                      <a:pt x="387" y="20"/>
                      <a:pt x="386" y="20"/>
                      <a:pt x="385" y="21"/>
                    </a:cubicBezTo>
                    <a:cubicBezTo>
                      <a:pt x="383" y="22"/>
                      <a:pt x="383" y="24"/>
                      <a:pt x="383" y="25"/>
                    </a:cubicBezTo>
                    <a:cubicBezTo>
                      <a:pt x="382" y="33"/>
                      <a:pt x="386" y="59"/>
                      <a:pt x="387" y="66"/>
                    </a:cubicBezTo>
                    <a:cubicBezTo>
                      <a:pt x="385" y="67"/>
                      <a:pt x="384" y="67"/>
                      <a:pt x="382" y="68"/>
                    </a:cubicBezTo>
                    <a:cubicBezTo>
                      <a:pt x="381" y="61"/>
                      <a:pt x="380" y="44"/>
                      <a:pt x="380" y="30"/>
                    </a:cubicBezTo>
                    <a:cubicBezTo>
                      <a:pt x="380" y="27"/>
                      <a:pt x="378" y="24"/>
                      <a:pt x="374" y="24"/>
                    </a:cubicBezTo>
                    <a:cubicBezTo>
                      <a:pt x="371" y="24"/>
                      <a:pt x="368" y="27"/>
                      <a:pt x="368" y="30"/>
                    </a:cubicBezTo>
                    <a:cubicBezTo>
                      <a:pt x="368" y="34"/>
                      <a:pt x="369" y="64"/>
                      <a:pt x="372" y="74"/>
                    </a:cubicBezTo>
                    <a:cubicBezTo>
                      <a:pt x="371" y="75"/>
                      <a:pt x="370" y="76"/>
                      <a:pt x="369" y="77"/>
                    </a:cubicBezTo>
                    <a:cubicBezTo>
                      <a:pt x="367" y="62"/>
                      <a:pt x="366" y="44"/>
                      <a:pt x="367" y="39"/>
                    </a:cubicBezTo>
                    <a:cubicBezTo>
                      <a:pt x="367" y="35"/>
                      <a:pt x="365" y="32"/>
                      <a:pt x="362" y="32"/>
                    </a:cubicBezTo>
                    <a:cubicBezTo>
                      <a:pt x="360" y="32"/>
                      <a:pt x="359" y="32"/>
                      <a:pt x="357" y="33"/>
                    </a:cubicBezTo>
                    <a:cubicBezTo>
                      <a:pt x="356" y="34"/>
                      <a:pt x="355" y="35"/>
                      <a:pt x="355" y="37"/>
                    </a:cubicBezTo>
                    <a:cubicBezTo>
                      <a:pt x="355" y="39"/>
                      <a:pt x="355" y="41"/>
                      <a:pt x="355" y="44"/>
                    </a:cubicBezTo>
                    <a:cubicBezTo>
                      <a:pt x="355" y="60"/>
                      <a:pt x="357" y="86"/>
                      <a:pt x="358" y="88"/>
                    </a:cubicBezTo>
                    <a:cubicBezTo>
                      <a:pt x="354" y="93"/>
                      <a:pt x="351" y="99"/>
                      <a:pt x="348" y="105"/>
                    </a:cubicBezTo>
                    <a:cubicBezTo>
                      <a:pt x="347" y="104"/>
                      <a:pt x="347" y="104"/>
                      <a:pt x="347" y="103"/>
                    </a:cubicBezTo>
                    <a:cubicBezTo>
                      <a:pt x="347" y="103"/>
                      <a:pt x="347" y="103"/>
                      <a:pt x="348" y="102"/>
                    </a:cubicBezTo>
                    <a:cubicBezTo>
                      <a:pt x="352" y="92"/>
                      <a:pt x="354" y="62"/>
                      <a:pt x="353" y="53"/>
                    </a:cubicBezTo>
                    <a:cubicBezTo>
                      <a:pt x="353" y="49"/>
                      <a:pt x="350" y="47"/>
                      <a:pt x="347" y="47"/>
                    </a:cubicBezTo>
                    <a:cubicBezTo>
                      <a:pt x="347" y="47"/>
                      <a:pt x="347" y="47"/>
                      <a:pt x="347" y="47"/>
                    </a:cubicBezTo>
                    <a:cubicBezTo>
                      <a:pt x="345" y="47"/>
                      <a:pt x="343" y="49"/>
                      <a:pt x="342" y="51"/>
                    </a:cubicBezTo>
                    <a:cubicBezTo>
                      <a:pt x="342" y="46"/>
                      <a:pt x="342" y="41"/>
                      <a:pt x="342" y="38"/>
                    </a:cubicBezTo>
                    <a:cubicBezTo>
                      <a:pt x="342" y="35"/>
                      <a:pt x="340" y="32"/>
                      <a:pt x="336" y="32"/>
                    </a:cubicBezTo>
                    <a:cubicBezTo>
                      <a:pt x="333" y="32"/>
                      <a:pt x="330" y="35"/>
                      <a:pt x="330" y="38"/>
                    </a:cubicBezTo>
                    <a:cubicBezTo>
                      <a:pt x="330" y="46"/>
                      <a:pt x="329" y="66"/>
                      <a:pt x="327" y="77"/>
                    </a:cubicBezTo>
                    <a:cubicBezTo>
                      <a:pt x="326" y="77"/>
                      <a:pt x="325" y="76"/>
                      <a:pt x="324" y="75"/>
                    </a:cubicBezTo>
                    <a:cubicBezTo>
                      <a:pt x="327" y="67"/>
                      <a:pt x="332" y="39"/>
                      <a:pt x="329" y="24"/>
                    </a:cubicBezTo>
                    <a:cubicBezTo>
                      <a:pt x="328" y="22"/>
                      <a:pt x="327" y="21"/>
                      <a:pt x="326" y="20"/>
                    </a:cubicBezTo>
                    <a:cubicBezTo>
                      <a:pt x="324" y="19"/>
                      <a:pt x="323" y="19"/>
                      <a:pt x="321" y="20"/>
                    </a:cubicBezTo>
                    <a:cubicBezTo>
                      <a:pt x="320" y="20"/>
                      <a:pt x="318" y="21"/>
                      <a:pt x="318" y="22"/>
                    </a:cubicBezTo>
                    <a:cubicBezTo>
                      <a:pt x="317" y="23"/>
                      <a:pt x="317" y="24"/>
                      <a:pt x="317" y="25"/>
                    </a:cubicBezTo>
                    <a:cubicBezTo>
                      <a:pt x="317" y="26"/>
                      <a:pt x="317" y="26"/>
                      <a:pt x="317" y="27"/>
                    </a:cubicBezTo>
                    <a:cubicBezTo>
                      <a:pt x="318" y="30"/>
                      <a:pt x="318" y="33"/>
                      <a:pt x="318" y="37"/>
                    </a:cubicBezTo>
                    <a:cubicBezTo>
                      <a:pt x="318" y="48"/>
                      <a:pt x="316" y="62"/>
                      <a:pt x="314" y="69"/>
                    </a:cubicBezTo>
                    <a:cubicBezTo>
                      <a:pt x="313" y="68"/>
                      <a:pt x="311" y="68"/>
                      <a:pt x="310" y="67"/>
                    </a:cubicBezTo>
                    <a:cubicBezTo>
                      <a:pt x="312" y="57"/>
                      <a:pt x="315" y="26"/>
                      <a:pt x="315" y="19"/>
                    </a:cubicBezTo>
                    <a:cubicBezTo>
                      <a:pt x="315" y="17"/>
                      <a:pt x="315" y="16"/>
                      <a:pt x="314" y="15"/>
                    </a:cubicBezTo>
                    <a:cubicBezTo>
                      <a:pt x="313" y="13"/>
                      <a:pt x="311" y="13"/>
                      <a:pt x="310" y="13"/>
                    </a:cubicBezTo>
                    <a:cubicBezTo>
                      <a:pt x="308" y="13"/>
                      <a:pt x="306" y="13"/>
                      <a:pt x="305" y="14"/>
                    </a:cubicBezTo>
                    <a:cubicBezTo>
                      <a:pt x="304" y="15"/>
                      <a:pt x="303" y="17"/>
                      <a:pt x="303" y="18"/>
                    </a:cubicBezTo>
                    <a:cubicBezTo>
                      <a:pt x="303" y="18"/>
                      <a:pt x="303" y="18"/>
                      <a:pt x="303" y="18"/>
                    </a:cubicBezTo>
                    <a:cubicBezTo>
                      <a:pt x="302" y="31"/>
                      <a:pt x="300" y="56"/>
                      <a:pt x="299" y="63"/>
                    </a:cubicBezTo>
                    <a:cubicBezTo>
                      <a:pt x="298" y="63"/>
                      <a:pt x="296" y="63"/>
                      <a:pt x="295" y="62"/>
                    </a:cubicBezTo>
                    <a:cubicBezTo>
                      <a:pt x="297" y="53"/>
                      <a:pt x="297" y="29"/>
                      <a:pt x="296" y="15"/>
                    </a:cubicBezTo>
                    <a:cubicBezTo>
                      <a:pt x="296" y="12"/>
                      <a:pt x="294" y="9"/>
                      <a:pt x="290" y="9"/>
                    </a:cubicBezTo>
                    <a:cubicBezTo>
                      <a:pt x="287" y="9"/>
                      <a:pt x="284" y="12"/>
                      <a:pt x="284" y="16"/>
                    </a:cubicBezTo>
                    <a:cubicBezTo>
                      <a:pt x="285" y="40"/>
                      <a:pt x="285" y="58"/>
                      <a:pt x="283" y="61"/>
                    </a:cubicBezTo>
                    <a:cubicBezTo>
                      <a:pt x="283" y="61"/>
                      <a:pt x="283" y="61"/>
                      <a:pt x="283" y="61"/>
                    </a:cubicBezTo>
                    <a:cubicBezTo>
                      <a:pt x="283" y="61"/>
                      <a:pt x="282" y="61"/>
                      <a:pt x="282" y="61"/>
                    </a:cubicBezTo>
                    <a:cubicBezTo>
                      <a:pt x="283" y="51"/>
                      <a:pt x="283" y="28"/>
                      <a:pt x="280" y="15"/>
                    </a:cubicBezTo>
                    <a:cubicBezTo>
                      <a:pt x="279" y="12"/>
                      <a:pt x="276" y="10"/>
                      <a:pt x="272" y="11"/>
                    </a:cubicBezTo>
                    <a:cubicBezTo>
                      <a:pt x="269" y="12"/>
                      <a:pt x="267" y="15"/>
                      <a:pt x="268" y="18"/>
                    </a:cubicBezTo>
                    <a:cubicBezTo>
                      <a:pt x="271" y="29"/>
                      <a:pt x="271" y="49"/>
                      <a:pt x="270" y="60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67" y="53"/>
                      <a:pt x="267" y="42"/>
                      <a:pt x="267" y="31"/>
                    </a:cubicBezTo>
                    <a:cubicBezTo>
                      <a:pt x="266" y="17"/>
                      <a:pt x="266" y="17"/>
                      <a:pt x="266" y="17"/>
                    </a:cubicBezTo>
                    <a:cubicBezTo>
                      <a:pt x="266" y="14"/>
                      <a:pt x="263" y="11"/>
                      <a:pt x="260" y="12"/>
                    </a:cubicBezTo>
                    <a:cubicBezTo>
                      <a:pt x="258" y="12"/>
                      <a:pt x="257" y="12"/>
                      <a:pt x="255" y="14"/>
                    </a:cubicBezTo>
                    <a:cubicBezTo>
                      <a:pt x="254" y="15"/>
                      <a:pt x="254" y="16"/>
                      <a:pt x="254" y="18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42"/>
                      <a:pt x="256" y="53"/>
                      <a:pt x="258" y="63"/>
                    </a:cubicBezTo>
                    <a:cubicBezTo>
                      <a:pt x="257" y="63"/>
                      <a:pt x="256" y="63"/>
                      <a:pt x="255" y="63"/>
                    </a:cubicBezTo>
                    <a:cubicBezTo>
                      <a:pt x="255" y="57"/>
                      <a:pt x="252" y="31"/>
                      <a:pt x="252" y="24"/>
                    </a:cubicBezTo>
                    <a:cubicBezTo>
                      <a:pt x="252" y="23"/>
                      <a:pt x="252" y="21"/>
                      <a:pt x="251" y="20"/>
                    </a:cubicBezTo>
                    <a:cubicBezTo>
                      <a:pt x="250" y="19"/>
                      <a:pt x="248" y="18"/>
                      <a:pt x="247" y="18"/>
                    </a:cubicBezTo>
                    <a:cubicBezTo>
                      <a:pt x="243" y="18"/>
                      <a:pt x="240" y="20"/>
                      <a:pt x="240" y="24"/>
                    </a:cubicBezTo>
                    <a:cubicBezTo>
                      <a:pt x="240" y="33"/>
                      <a:pt x="244" y="65"/>
                      <a:pt x="244" y="66"/>
                    </a:cubicBezTo>
                    <a:cubicBezTo>
                      <a:pt x="244" y="66"/>
                      <a:pt x="244" y="66"/>
                      <a:pt x="244" y="66"/>
                    </a:cubicBezTo>
                    <a:cubicBezTo>
                      <a:pt x="242" y="67"/>
                      <a:pt x="241" y="68"/>
                      <a:pt x="240" y="68"/>
                    </a:cubicBezTo>
                    <a:cubicBezTo>
                      <a:pt x="239" y="66"/>
                      <a:pt x="238" y="58"/>
                      <a:pt x="238" y="31"/>
                    </a:cubicBezTo>
                    <a:cubicBezTo>
                      <a:pt x="238" y="28"/>
                      <a:pt x="238" y="28"/>
                      <a:pt x="238" y="28"/>
                    </a:cubicBezTo>
                    <a:cubicBezTo>
                      <a:pt x="238" y="27"/>
                      <a:pt x="237" y="25"/>
                      <a:pt x="236" y="24"/>
                    </a:cubicBezTo>
                    <a:cubicBezTo>
                      <a:pt x="235" y="23"/>
                      <a:pt x="234" y="22"/>
                      <a:pt x="232" y="22"/>
                    </a:cubicBezTo>
                    <a:cubicBezTo>
                      <a:pt x="230" y="22"/>
                      <a:pt x="229" y="23"/>
                      <a:pt x="228" y="24"/>
                    </a:cubicBezTo>
                    <a:cubicBezTo>
                      <a:pt x="227" y="25"/>
                      <a:pt x="226" y="27"/>
                      <a:pt x="226" y="28"/>
                    </a:cubicBezTo>
                    <a:cubicBezTo>
                      <a:pt x="226" y="31"/>
                      <a:pt x="226" y="31"/>
                      <a:pt x="226" y="31"/>
                    </a:cubicBezTo>
                    <a:cubicBezTo>
                      <a:pt x="226" y="53"/>
                      <a:pt x="226" y="68"/>
                      <a:pt x="229" y="74"/>
                    </a:cubicBezTo>
                    <a:cubicBezTo>
                      <a:pt x="228" y="75"/>
                      <a:pt x="227" y="76"/>
                      <a:pt x="226" y="77"/>
                    </a:cubicBezTo>
                    <a:cubicBezTo>
                      <a:pt x="224" y="66"/>
                      <a:pt x="222" y="51"/>
                      <a:pt x="223" y="45"/>
                    </a:cubicBezTo>
                    <a:cubicBezTo>
                      <a:pt x="223" y="42"/>
                      <a:pt x="221" y="39"/>
                      <a:pt x="218" y="38"/>
                    </a:cubicBezTo>
                    <a:cubicBezTo>
                      <a:pt x="216" y="38"/>
                      <a:pt x="215" y="39"/>
                      <a:pt x="213" y="40"/>
                    </a:cubicBezTo>
                    <a:cubicBezTo>
                      <a:pt x="212" y="41"/>
                      <a:pt x="211" y="42"/>
                      <a:pt x="211" y="44"/>
                    </a:cubicBezTo>
                    <a:cubicBezTo>
                      <a:pt x="210" y="55"/>
                      <a:pt x="214" y="83"/>
                      <a:pt x="215" y="84"/>
                    </a:cubicBezTo>
                    <a:cubicBezTo>
                      <a:pt x="215" y="86"/>
                      <a:pt x="215" y="87"/>
                      <a:pt x="216" y="87"/>
                    </a:cubicBezTo>
                    <a:cubicBezTo>
                      <a:pt x="211" y="95"/>
                      <a:pt x="207" y="104"/>
                      <a:pt x="204" y="116"/>
                    </a:cubicBezTo>
                    <a:cubicBezTo>
                      <a:pt x="204" y="115"/>
                      <a:pt x="204" y="115"/>
                      <a:pt x="204" y="114"/>
                    </a:cubicBezTo>
                    <a:cubicBezTo>
                      <a:pt x="204" y="114"/>
                      <a:pt x="205" y="113"/>
                      <a:pt x="205" y="112"/>
                    </a:cubicBezTo>
                    <a:cubicBezTo>
                      <a:pt x="206" y="102"/>
                      <a:pt x="205" y="67"/>
                      <a:pt x="205" y="58"/>
                    </a:cubicBezTo>
                    <a:cubicBezTo>
                      <a:pt x="205" y="55"/>
                      <a:pt x="202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5" y="53"/>
                      <a:pt x="193" y="55"/>
                      <a:pt x="193" y="59"/>
                    </a:cubicBezTo>
                    <a:cubicBezTo>
                      <a:pt x="193" y="65"/>
                      <a:pt x="194" y="84"/>
                      <a:pt x="194" y="97"/>
                    </a:cubicBezTo>
                    <a:cubicBezTo>
                      <a:pt x="193" y="96"/>
                      <a:pt x="192" y="95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3" y="83"/>
                      <a:pt x="193" y="66"/>
                      <a:pt x="192" y="53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2" y="42"/>
                      <a:pt x="192" y="42"/>
                      <a:pt x="192" y="42"/>
                    </a:cubicBezTo>
                    <a:cubicBezTo>
                      <a:pt x="192" y="40"/>
                      <a:pt x="192" y="39"/>
                      <a:pt x="191" y="38"/>
                    </a:cubicBezTo>
                    <a:cubicBezTo>
                      <a:pt x="189" y="37"/>
                      <a:pt x="188" y="36"/>
                      <a:pt x="186" y="36"/>
                    </a:cubicBezTo>
                    <a:cubicBezTo>
                      <a:pt x="183" y="36"/>
                      <a:pt x="180" y="39"/>
                      <a:pt x="180" y="42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62"/>
                      <a:pt x="181" y="74"/>
                      <a:pt x="180" y="83"/>
                    </a:cubicBezTo>
                    <a:cubicBezTo>
                      <a:pt x="179" y="82"/>
                      <a:pt x="177" y="81"/>
                      <a:pt x="176" y="80"/>
                    </a:cubicBezTo>
                    <a:cubicBezTo>
                      <a:pt x="176" y="80"/>
                      <a:pt x="176" y="80"/>
                      <a:pt x="176" y="7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8" y="57"/>
                      <a:pt x="180" y="37"/>
                      <a:pt x="178" y="26"/>
                    </a:cubicBezTo>
                    <a:cubicBezTo>
                      <a:pt x="177" y="25"/>
                      <a:pt x="176" y="23"/>
                      <a:pt x="175" y="23"/>
                    </a:cubicBezTo>
                    <a:cubicBezTo>
                      <a:pt x="173" y="22"/>
                      <a:pt x="172" y="22"/>
                      <a:pt x="170" y="22"/>
                    </a:cubicBezTo>
                    <a:cubicBezTo>
                      <a:pt x="169" y="22"/>
                      <a:pt x="167" y="23"/>
                      <a:pt x="167" y="25"/>
                    </a:cubicBezTo>
                    <a:cubicBezTo>
                      <a:pt x="166" y="26"/>
                      <a:pt x="166" y="27"/>
                      <a:pt x="166" y="28"/>
                    </a:cubicBezTo>
                    <a:cubicBezTo>
                      <a:pt x="166" y="28"/>
                      <a:pt x="166" y="29"/>
                      <a:pt x="166" y="29"/>
                    </a:cubicBezTo>
                    <a:cubicBezTo>
                      <a:pt x="167" y="32"/>
                      <a:pt x="167" y="36"/>
                      <a:pt x="167" y="41"/>
                    </a:cubicBezTo>
                    <a:cubicBezTo>
                      <a:pt x="167" y="50"/>
                      <a:pt x="166" y="61"/>
                      <a:pt x="165" y="68"/>
                    </a:cubicBezTo>
                    <a:cubicBezTo>
                      <a:pt x="165" y="72"/>
                      <a:pt x="165" y="72"/>
                      <a:pt x="165" y="72"/>
                    </a:cubicBezTo>
                    <a:cubicBezTo>
                      <a:pt x="163" y="72"/>
                      <a:pt x="162" y="71"/>
                      <a:pt x="160" y="70"/>
                    </a:cubicBezTo>
                    <a:cubicBezTo>
                      <a:pt x="161" y="66"/>
                      <a:pt x="162" y="57"/>
                      <a:pt x="164" y="26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165" y="22"/>
                      <a:pt x="164" y="21"/>
                      <a:pt x="163" y="19"/>
                    </a:cubicBezTo>
                    <a:cubicBezTo>
                      <a:pt x="162" y="18"/>
                      <a:pt x="161" y="17"/>
                      <a:pt x="159" y="17"/>
                    </a:cubicBezTo>
                    <a:cubicBezTo>
                      <a:pt x="156" y="17"/>
                      <a:pt x="153" y="20"/>
                      <a:pt x="153" y="23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0" y="54"/>
                      <a:pt x="149" y="63"/>
                      <a:pt x="149" y="66"/>
                    </a:cubicBezTo>
                    <a:cubicBezTo>
                      <a:pt x="148" y="66"/>
                      <a:pt x="147" y="65"/>
                      <a:pt x="146" y="65"/>
                    </a:cubicBezTo>
                    <a:cubicBezTo>
                      <a:pt x="148" y="55"/>
                      <a:pt x="148" y="32"/>
                      <a:pt x="147" y="19"/>
                    </a:cubicBezTo>
                    <a:cubicBezTo>
                      <a:pt x="147" y="17"/>
                      <a:pt x="146" y="16"/>
                      <a:pt x="145" y="14"/>
                    </a:cubicBezTo>
                    <a:cubicBezTo>
                      <a:pt x="144" y="13"/>
                      <a:pt x="143" y="13"/>
                      <a:pt x="141" y="13"/>
                    </a:cubicBezTo>
                    <a:cubicBezTo>
                      <a:pt x="138" y="13"/>
                      <a:pt x="135" y="16"/>
                      <a:pt x="135" y="19"/>
                    </a:cubicBezTo>
                    <a:cubicBezTo>
                      <a:pt x="136" y="42"/>
                      <a:pt x="135" y="59"/>
                      <a:pt x="134" y="63"/>
                    </a:cubicBezTo>
                    <a:cubicBezTo>
                      <a:pt x="133" y="63"/>
                      <a:pt x="132" y="63"/>
                      <a:pt x="131" y="63"/>
                    </a:cubicBezTo>
                    <a:cubicBezTo>
                      <a:pt x="133" y="40"/>
                      <a:pt x="132" y="24"/>
                      <a:pt x="130" y="15"/>
                    </a:cubicBezTo>
                    <a:cubicBezTo>
                      <a:pt x="129" y="12"/>
                      <a:pt x="126" y="10"/>
                      <a:pt x="123" y="11"/>
                    </a:cubicBezTo>
                    <a:cubicBezTo>
                      <a:pt x="121" y="12"/>
                      <a:pt x="120" y="13"/>
                      <a:pt x="119" y="14"/>
                    </a:cubicBezTo>
                    <a:cubicBezTo>
                      <a:pt x="119" y="15"/>
                      <a:pt x="118" y="16"/>
                      <a:pt x="118" y="17"/>
                    </a:cubicBezTo>
                    <a:cubicBezTo>
                      <a:pt x="118" y="17"/>
                      <a:pt x="118" y="18"/>
                      <a:pt x="119" y="19"/>
                    </a:cubicBezTo>
                    <a:cubicBezTo>
                      <a:pt x="120" y="23"/>
                      <a:pt x="120" y="29"/>
                      <a:pt x="120" y="39"/>
                    </a:cubicBezTo>
                    <a:cubicBezTo>
                      <a:pt x="120" y="45"/>
                      <a:pt x="120" y="53"/>
                      <a:pt x="119" y="62"/>
                    </a:cubicBezTo>
                    <a:cubicBezTo>
                      <a:pt x="118" y="54"/>
                      <a:pt x="117" y="45"/>
                      <a:pt x="117" y="35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6" y="18"/>
                      <a:pt x="113" y="16"/>
                      <a:pt x="110" y="16"/>
                    </a:cubicBezTo>
                    <a:cubicBezTo>
                      <a:pt x="108" y="16"/>
                      <a:pt x="107" y="17"/>
                      <a:pt x="106" y="18"/>
                    </a:cubicBezTo>
                    <a:cubicBezTo>
                      <a:pt x="105" y="19"/>
                      <a:pt x="104" y="21"/>
                      <a:pt x="104" y="23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46"/>
                      <a:pt x="106" y="57"/>
                      <a:pt x="108" y="66"/>
                    </a:cubicBezTo>
                    <a:cubicBezTo>
                      <a:pt x="107" y="66"/>
                      <a:pt x="106" y="66"/>
                      <a:pt x="104" y="67"/>
                    </a:cubicBezTo>
                    <a:cubicBezTo>
                      <a:pt x="102" y="43"/>
                      <a:pt x="101" y="30"/>
                      <a:pt x="101" y="26"/>
                    </a:cubicBezTo>
                    <a:cubicBezTo>
                      <a:pt x="102" y="24"/>
                      <a:pt x="101" y="22"/>
                      <a:pt x="100" y="21"/>
                    </a:cubicBezTo>
                    <a:cubicBezTo>
                      <a:pt x="99" y="20"/>
                      <a:pt x="98" y="19"/>
                      <a:pt x="96" y="19"/>
                    </a:cubicBezTo>
                    <a:cubicBezTo>
                      <a:pt x="94" y="19"/>
                      <a:pt x="93" y="19"/>
                      <a:pt x="92" y="20"/>
                    </a:cubicBezTo>
                    <a:cubicBezTo>
                      <a:pt x="90" y="21"/>
                      <a:pt x="90" y="23"/>
                      <a:pt x="89" y="24"/>
                    </a:cubicBezTo>
                    <a:cubicBezTo>
                      <a:pt x="89" y="32"/>
                      <a:pt x="91" y="59"/>
                      <a:pt x="93" y="71"/>
                    </a:cubicBezTo>
                    <a:cubicBezTo>
                      <a:pt x="92" y="71"/>
                      <a:pt x="92" y="71"/>
                      <a:pt x="91" y="72"/>
                    </a:cubicBezTo>
                    <a:cubicBezTo>
                      <a:pt x="89" y="65"/>
                      <a:pt x="87" y="38"/>
                      <a:pt x="87" y="28"/>
                    </a:cubicBezTo>
                    <a:cubicBezTo>
                      <a:pt x="87" y="25"/>
                      <a:pt x="85" y="22"/>
                      <a:pt x="81" y="22"/>
                    </a:cubicBezTo>
                    <a:cubicBezTo>
                      <a:pt x="78" y="22"/>
                      <a:pt x="75" y="25"/>
                      <a:pt x="75" y="28"/>
                    </a:cubicBezTo>
                    <a:cubicBezTo>
                      <a:pt x="75" y="32"/>
                      <a:pt x="77" y="68"/>
                      <a:pt x="80" y="77"/>
                    </a:cubicBezTo>
                    <a:cubicBezTo>
                      <a:pt x="79" y="78"/>
                      <a:pt x="78" y="79"/>
                      <a:pt x="76" y="80"/>
                    </a:cubicBezTo>
                    <a:cubicBezTo>
                      <a:pt x="74" y="65"/>
                      <a:pt x="72" y="43"/>
                      <a:pt x="73" y="36"/>
                    </a:cubicBezTo>
                    <a:cubicBezTo>
                      <a:pt x="73" y="33"/>
                      <a:pt x="71" y="30"/>
                      <a:pt x="67" y="29"/>
                    </a:cubicBezTo>
                    <a:cubicBezTo>
                      <a:pt x="66" y="29"/>
                      <a:pt x="64" y="30"/>
                      <a:pt x="63" y="31"/>
                    </a:cubicBezTo>
                    <a:cubicBezTo>
                      <a:pt x="62" y="32"/>
                      <a:pt x="61" y="33"/>
                      <a:pt x="61" y="35"/>
                    </a:cubicBezTo>
                    <a:cubicBezTo>
                      <a:pt x="59" y="46"/>
                      <a:pt x="65" y="83"/>
                      <a:pt x="65" y="87"/>
                    </a:cubicBezTo>
                    <a:cubicBezTo>
                      <a:pt x="65" y="87"/>
                      <a:pt x="66" y="88"/>
                      <a:pt x="66" y="88"/>
                    </a:cubicBezTo>
                    <a:cubicBezTo>
                      <a:pt x="65" y="89"/>
                      <a:pt x="64" y="90"/>
                      <a:pt x="63" y="91"/>
                    </a:cubicBezTo>
                    <a:cubicBezTo>
                      <a:pt x="61" y="81"/>
                      <a:pt x="59" y="65"/>
                      <a:pt x="59" y="54"/>
                    </a:cubicBezTo>
                    <a:cubicBezTo>
                      <a:pt x="59" y="51"/>
                      <a:pt x="56" y="48"/>
                      <a:pt x="53" y="48"/>
                    </a:cubicBezTo>
                    <a:cubicBezTo>
                      <a:pt x="50" y="48"/>
                      <a:pt x="47" y="51"/>
                      <a:pt x="47" y="54"/>
                    </a:cubicBezTo>
                    <a:cubicBezTo>
                      <a:pt x="47" y="70"/>
                      <a:pt x="52" y="96"/>
                      <a:pt x="53" y="102"/>
                    </a:cubicBezTo>
                    <a:cubicBezTo>
                      <a:pt x="53" y="102"/>
                      <a:pt x="53" y="103"/>
                      <a:pt x="54" y="103"/>
                    </a:cubicBezTo>
                    <a:cubicBezTo>
                      <a:pt x="52" y="105"/>
                      <a:pt x="51" y="107"/>
                      <a:pt x="50" y="109"/>
                    </a:cubicBezTo>
                    <a:cubicBezTo>
                      <a:pt x="47" y="104"/>
                      <a:pt x="45" y="99"/>
                      <a:pt x="42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87"/>
                      <a:pt x="44" y="66"/>
                      <a:pt x="42" y="49"/>
                    </a:cubicBezTo>
                    <a:cubicBezTo>
                      <a:pt x="41" y="47"/>
                      <a:pt x="41" y="46"/>
                      <a:pt x="39" y="45"/>
                    </a:cubicBezTo>
                    <a:cubicBezTo>
                      <a:pt x="38" y="44"/>
                      <a:pt x="36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1" y="44"/>
                      <a:pt x="29" y="47"/>
                      <a:pt x="30" y="51"/>
                    </a:cubicBezTo>
                    <a:cubicBezTo>
                      <a:pt x="31" y="61"/>
                      <a:pt x="31" y="73"/>
                      <a:pt x="31" y="82"/>
                    </a:cubicBezTo>
                    <a:cubicBezTo>
                      <a:pt x="30" y="81"/>
                      <a:pt x="30" y="81"/>
                      <a:pt x="29" y="80"/>
                    </a:cubicBezTo>
                    <a:cubicBezTo>
                      <a:pt x="30" y="73"/>
                      <a:pt x="28" y="39"/>
                      <a:pt x="26" y="29"/>
                    </a:cubicBezTo>
                    <a:cubicBezTo>
                      <a:pt x="26" y="25"/>
                      <a:pt x="23" y="23"/>
                      <a:pt x="19" y="24"/>
                    </a:cubicBezTo>
                    <a:cubicBezTo>
                      <a:pt x="18" y="24"/>
                      <a:pt x="16" y="25"/>
                      <a:pt x="15" y="26"/>
                    </a:cubicBezTo>
                    <a:cubicBezTo>
                      <a:pt x="15" y="27"/>
                      <a:pt x="14" y="29"/>
                      <a:pt x="14" y="30"/>
                    </a:cubicBezTo>
                    <a:cubicBezTo>
                      <a:pt x="15" y="39"/>
                      <a:pt x="17" y="61"/>
                      <a:pt x="17" y="72"/>
                    </a:cubicBezTo>
                    <a:cubicBezTo>
                      <a:pt x="16" y="71"/>
                      <a:pt x="14" y="70"/>
                      <a:pt x="13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2" y="63"/>
                      <a:pt x="14" y="19"/>
                    </a:cubicBezTo>
                    <a:cubicBezTo>
                      <a:pt x="14" y="16"/>
                      <a:pt x="12" y="13"/>
                      <a:pt x="8" y="13"/>
                    </a:cubicBezTo>
                    <a:cubicBezTo>
                      <a:pt x="5" y="13"/>
                      <a:pt x="2" y="15"/>
                      <a:pt x="2" y="19"/>
                    </a:cubicBezTo>
                    <a:cubicBezTo>
                      <a:pt x="1" y="44"/>
                      <a:pt x="0" y="58"/>
                      <a:pt x="0" y="65"/>
                    </a:cubicBezTo>
                    <a:cubicBezTo>
                      <a:pt x="0" y="66"/>
                      <a:pt x="2" y="71"/>
                      <a:pt x="2" y="71"/>
                    </a:cubicBezTo>
                  </a:path>
                </a:pathLst>
              </a:custGeom>
              <a:solidFill>
                <a:srgbClr val="000000"/>
              </a:solidFill>
              <a:ln w="47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2" name="Freeform 135">
                <a:extLst>
                  <a:ext uri="{FF2B5EF4-FFF2-40B4-BE49-F238E27FC236}">
                    <a16:creationId xmlns:a16="http://schemas.microsoft.com/office/drawing/2014/main" id="{0CF4BC5E-BA33-4ECF-AB7F-F35C9C619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836"/>
                <a:ext cx="1522" cy="387"/>
              </a:xfrm>
              <a:custGeom>
                <a:avLst/>
                <a:gdLst>
                  <a:gd name="T0" fmla="*/ 9349 w 609"/>
                  <a:gd name="T1" fmla="*/ 1537 h 145"/>
                  <a:gd name="T2" fmla="*/ 9307 w 609"/>
                  <a:gd name="T3" fmla="*/ 149 h 145"/>
                  <a:gd name="T4" fmla="*/ 9182 w 609"/>
                  <a:gd name="T5" fmla="*/ 21 h 145"/>
                  <a:gd name="T6" fmla="*/ 8995 w 609"/>
                  <a:gd name="T7" fmla="*/ 819 h 145"/>
                  <a:gd name="T8" fmla="*/ 8837 w 609"/>
                  <a:gd name="T9" fmla="*/ 149 h 145"/>
                  <a:gd name="T10" fmla="*/ 8745 w 609"/>
                  <a:gd name="T11" fmla="*/ 1174 h 145"/>
                  <a:gd name="T12" fmla="*/ 8587 w 609"/>
                  <a:gd name="T13" fmla="*/ 171 h 145"/>
                  <a:gd name="T14" fmla="*/ 8495 w 609"/>
                  <a:gd name="T15" fmla="*/ 1233 h 145"/>
                  <a:gd name="T16" fmla="*/ 8307 w 609"/>
                  <a:gd name="T17" fmla="*/ 1332 h 145"/>
                  <a:gd name="T18" fmla="*/ 8212 w 609"/>
                  <a:gd name="T19" fmla="*/ 456 h 145"/>
                  <a:gd name="T20" fmla="*/ 8070 w 609"/>
                  <a:gd name="T21" fmla="*/ 1468 h 145"/>
                  <a:gd name="T22" fmla="*/ 7870 w 609"/>
                  <a:gd name="T23" fmla="*/ 742 h 145"/>
                  <a:gd name="T24" fmla="*/ 7745 w 609"/>
                  <a:gd name="T25" fmla="*/ 833 h 145"/>
                  <a:gd name="T26" fmla="*/ 7558 w 609"/>
                  <a:gd name="T27" fmla="*/ 1732 h 145"/>
                  <a:gd name="T28" fmla="*/ 7445 w 609"/>
                  <a:gd name="T29" fmla="*/ 763 h 145"/>
                  <a:gd name="T30" fmla="*/ 7320 w 609"/>
                  <a:gd name="T31" fmla="*/ 398 h 145"/>
                  <a:gd name="T32" fmla="*/ 7215 w 609"/>
                  <a:gd name="T33" fmla="*/ 819 h 145"/>
                  <a:gd name="T34" fmla="*/ 7120 w 609"/>
                  <a:gd name="T35" fmla="*/ 363 h 145"/>
                  <a:gd name="T36" fmla="*/ 6853 w 609"/>
                  <a:gd name="T37" fmla="*/ 1217 h 145"/>
                  <a:gd name="T38" fmla="*/ 6683 w 609"/>
                  <a:gd name="T39" fmla="*/ 342 h 145"/>
                  <a:gd name="T40" fmla="*/ 6415 w 609"/>
                  <a:gd name="T41" fmla="*/ 264 h 145"/>
                  <a:gd name="T42" fmla="*/ 6433 w 609"/>
                  <a:gd name="T43" fmla="*/ 1161 h 145"/>
                  <a:gd name="T44" fmla="*/ 6228 w 609"/>
                  <a:gd name="T45" fmla="*/ 286 h 145"/>
                  <a:gd name="T46" fmla="*/ 6165 w 609"/>
                  <a:gd name="T47" fmla="*/ 491 h 145"/>
                  <a:gd name="T48" fmla="*/ 6041 w 609"/>
                  <a:gd name="T49" fmla="*/ 1254 h 145"/>
                  <a:gd name="T50" fmla="*/ 5808 w 609"/>
                  <a:gd name="T51" fmla="*/ 1409 h 145"/>
                  <a:gd name="T52" fmla="*/ 5541 w 609"/>
                  <a:gd name="T53" fmla="*/ 705 h 145"/>
                  <a:gd name="T54" fmla="*/ 5433 w 609"/>
                  <a:gd name="T55" fmla="*/ 1938 h 145"/>
                  <a:gd name="T56" fmla="*/ 5341 w 609"/>
                  <a:gd name="T57" fmla="*/ 721 h 145"/>
                  <a:gd name="T58" fmla="*/ 5133 w 609"/>
                  <a:gd name="T59" fmla="*/ 456 h 145"/>
                  <a:gd name="T60" fmla="*/ 4946 w 609"/>
                  <a:gd name="T61" fmla="*/ 512 h 145"/>
                  <a:gd name="T62" fmla="*/ 4903 w 609"/>
                  <a:gd name="T63" fmla="*/ 286 h 145"/>
                  <a:gd name="T64" fmla="*/ 4666 w 609"/>
                  <a:gd name="T65" fmla="*/ 1196 h 145"/>
                  <a:gd name="T66" fmla="*/ 4416 w 609"/>
                  <a:gd name="T67" fmla="*/ 1161 h 145"/>
                  <a:gd name="T68" fmla="*/ 4184 w 609"/>
                  <a:gd name="T69" fmla="*/ 342 h 145"/>
                  <a:gd name="T70" fmla="*/ 4154 w 609"/>
                  <a:gd name="T71" fmla="*/ 320 h 145"/>
                  <a:gd name="T72" fmla="*/ 4029 w 609"/>
                  <a:gd name="T73" fmla="*/ 1196 h 145"/>
                  <a:gd name="T74" fmla="*/ 3749 w 609"/>
                  <a:gd name="T75" fmla="*/ 456 h 145"/>
                  <a:gd name="T76" fmla="*/ 3716 w 609"/>
                  <a:gd name="T77" fmla="*/ 534 h 145"/>
                  <a:gd name="T78" fmla="*/ 3529 w 609"/>
                  <a:gd name="T79" fmla="*/ 593 h 145"/>
                  <a:gd name="T80" fmla="*/ 3324 w 609"/>
                  <a:gd name="T81" fmla="*/ 763 h 145"/>
                  <a:gd name="T82" fmla="*/ 3186 w 609"/>
                  <a:gd name="T83" fmla="*/ 2165 h 145"/>
                  <a:gd name="T84" fmla="*/ 3012 w 609"/>
                  <a:gd name="T85" fmla="*/ 1118 h 145"/>
                  <a:gd name="T86" fmla="*/ 2999 w 609"/>
                  <a:gd name="T87" fmla="*/ 913 h 145"/>
                  <a:gd name="T88" fmla="*/ 2812 w 609"/>
                  <a:gd name="T89" fmla="*/ 913 h 145"/>
                  <a:gd name="T90" fmla="*/ 2762 w 609"/>
                  <a:gd name="T91" fmla="*/ 1310 h 145"/>
                  <a:gd name="T92" fmla="*/ 2592 w 609"/>
                  <a:gd name="T93" fmla="*/ 534 h 145"/>
                  <a:gd name="T94" fmla="*/ 2499 w 609"/>
                  <a:gd name="T95" fmla="*/ 1332 h 145"/>
                  <a:gd name="T96" fmla="*/ 2387 w 609"/>
                  <a:gd name="T97" fmla="*/ 435 h 145"/>
                  <a:gd name="T98" fmla="*/ 2262 w 609"/>
                  <a:gd name="T99" fmla="*/ 264 h 145"/>
                  <a:gd name="T100" fmla="*/ 2029 w 609"/>
                  <a:gd name="T101" fmla="*/ 286 h 145"/>
                  <a:gd name="T102" fmla="*/ 1874 w 609"/>
                  <a:gd name="T103" fmla="*/ 742 h 145"/>
                  <a:gd name="T104" fmla="*/ 1654 w 609"/>
                  <a:gd name="T105" fmla="*/ 342 h 145"/>
                  <a:gd name="T106" fmla="*/ 1574 w 609"/>
                  <a:gd name="T107" fmla="*/ 491 h 145"/>
                  <a:gd name="T108" fmla="*/ 1450 w 609"/>
                  <a:gd name="T109" fmla="*/ 1345 h 145"/>
                  <a:gd name="T110" fmla="*/ 1250 w 609"/>
                  <a:gd name="T111" fmla="*/ 1468 h 145"/>
                  <a:gd name="T112" fmla="*/ 950 w 609"/>
                  <a:gd name="T113" fmla="*/ 662 h 145"/>
                  <a:gd name="T114" fmla="*/ 825 w 609"/>
                  <a:gd name="T115" fmla="*/ 913 h 145"/>
                  <a:gd name="T116" fmla="*/ 655 w 609"/>
                  <a:gd name="T117" fmla="*/ 1810 h 145"/>
                  <a:gd name="T118" fmla="*/ 542 w 609"/>
                  <a:gd name="T119" fmla="*/ 833 h 145"/>
                  <a:gd name="T120" fmla="*/ 292 w 609"/>
                  <a:gd name="T121" fmla="*/ 456 h 145"/>
                  <a:gd name="T122" fmla="*/ 200 w 609"/>
                  <a:gd name="T123" fmla="*/ 1310 h 145"/>
                  <a:gd name="T124" fmla="*/ 30 w 609"/>
                  <a:gd name="T125" fmla="*/ 1345 h 1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09" h="145">
                    <a:moveTo>
                      <a:pt x="1" y="71"/>
                    </a:moveTo>
                    <a:cubicBezTo>
                      <a:pt x="1" y="72"/>
                      <a:pt x="2" y="71"/>
                      <a:pt x="2" y="71"/>
                    </a:cubicBezTo>
                    <a:cubicBezTo>
                      <a:pt x="32" y="137"/>
                      <a:pt x="32" y="137"/>
                      <a:pt x="32" y="137"/>
                    </a:cubicBezTo>
                    <a:cubicBezTo>
                      <a:pt x="574" y="145"/>
                      <a:pt x="574" y="145"/>
                      <a:pt x="574" y="145"/>
                    </a:cubicBezTo>
                    <a:cubicBezTo>
                      <a:pt x="599" y="81"/>
                      <a:pt x="599" y="81"/>
                      <a:pt x="599" y="81"/>
                    </a:cubicBezTo>
                    <a:cubicBezTo>
                      <a:pt x="605" y="72"/>
                      <a:pt x="608" y="70"/>
                      <a:pt x="608" y="67"/>
                    </a:cubicBezTo>
                    <a:cubicBezTo>
                      <a:pt x="608" y="66"/>
                      <a:pt x="608" y="65"/>
                      <a:pt x="608" y="65"/>
                    </a:cubicBezTo>
                    <a:cubicBezTo>
                      <a:pt x="609" y="51"/>
                      <a:pt x="609" y="12"/>
                      <a:pt x="608" y="5"/>
                    </a:cubicBezTo>
                    <a:cubicBezTo>
                      <a:pt x="607" y="2"/>
                      <a:pt x="604" y="0"/>
                      <a:pt x="601" y="1"/>
                    </a:cubicBezTo>
                    <a:cubicBezTo>
                      <a:pt x="598" y="1"/>
                      <a:pt x="596" y="5"/>
                      <a:pt x="596" y="8"/>
                    </a:cubicBezTo>
                    <a:cubicBezTo>
                      <a:pt x="597" y="13"/>
                      <a:pt x="597" y="50"/>
                      <a:pt x="596" y="63"/>
                    </a:cubicBezTo>
                    <a:cubicBezTo>
                      <a:pt x="595" y="62"/>
                      <a:pt x="593" y="62"/>
                      <a:pt x="592" y="62"/>
                    </a:cubicBezTo>
                    <a:cubicBezTo>
                      <a:pt x="593" y="56"/>
                      <a:pt x="593" y="44"/>
                      <a:pt x="593" y="18"/>
                    </a:cubicBezTo>
                    <a:cubicBezTo>
                      <a:pt x="593" y="7"/>
                      <a:pt x="593" y="7"/>
                      <a:pt x="593" y="7"/>
                    </a:cubicBezTo>
                    <a:cubicBezTo>
                      <a:pt x="594" y="4"/>
                      <a:pt x="591" y="1"/>
                      <a:pt x="588" y="1"/>
                    </a:cubicBezTo>
                    <a:cubicBezTo>
                      <a:pt x="584" y="1"/>
                      <a:pt x="582" y="3"/>
                      <a:pt x="581" y="6"/>
                    </a:cubicBezTo>
                    <a:cubicBezTo>
                      <a:pt x="581" y="17"/>
                      <a:pt x="581" y="17"/>
                      <a:pt x="581" y="17"/>
                    </a:cubicBezTo>
                    <a:cubicBezTo>
                      <a:pt x="581" y="27"/>
                      <a:pt x="581" y="55"/>
                      <a:pt x="580" y="61"/>
                    </a:cubicBezTo>
                    <a:cubicBezTo>
                      <a:pt x="579" y="61"/>
                      <a:pt x="578" y="61"/>
                      <a:pt x="576" y="61"/>
                    </a:cubicBezTo>
                    <a:cubicBezTo>
                      <a:pt x="576" y="57"/>
                      <a:pt x="576" y="51"/>
                      <a:pt x="576" y="43"/>
                    </a:cubicBezTo>
                    <a:cubicBezTo>
                      <a:pt x="576" y="31"/>
                      <a:pt x="576" y="16"/>
                      <a:pt x="577" y="10"/>
                    </a:cubicBezTo>
                    <a:cubicBezTo>
                      <a:pt x="578" y="9"/>
                      <a:pt x="577" y="7"/>
                      <a:pt x="577" y="6"/>
                    </a:cubicBezTo>
                    <a:cubicBezTo>
                      <a:pt x="576" y="5"/>
                      <a:pt x="574" y="4"/>
                      <a:pt x="573" y="3"/>
                    </a:cubicBezTo>
                    <a:cubicBezTo>
                      <a:pt x="571" y="3"/>
                      <a:pt x="570" y="3"/>
                      <a:pt x="568" y="4"/>
                    </a:cubicBezTo>
                    <a:cubicBezTo>
                      <a:pt x="567" y="5"/>
                      <a:pt x="566" y="6"/>
                      <a:pt x="566" y="8"/>
                    </a:cubicBezTo>
                    <a:cubicBezTo>
                      <a:pt x="564" y="13"/>
                      <a:pt x="564" y="22"/>
                      <a:pt x="564" y="32"/>
                    </a:cubicBezTo>
                    <a:cubicBezTo>
                      <a:pt x="564" y="36"/>
                      <a:pt x="564" y="40"/>
                      <a:pt x="564" y="43"/>
                    </a:cubicBezTo>
                    <a:cubicBezTo>
                      <a:pt x="564" y="46"/>
                      <a:pt x="564" y="50"/>
                      <a:pt x="564" y="53"/>
                    </a:cubicBezTo>
                    <a:cubicBezTo>
                      <a:pt x="564" y="56"/>
                      <a:pt x="564" y="59"/>
                      <a:pt x="564" y="61"/>
                    </a:cubicBezTo>
                    <a:cubicBezTo>
                      <a:pt x="563" y="61"/>
                      <a:pt x="561" y="61"/>
                      <a:pt x="560" y="62"/>
                    </a:cubicBezTo>
                    <a:cubicBezTo>
                      <a:pt x="560" y="56"/>
                      <a:pt x="560" y="46"/>
                      <a:pt x="560" y="29"/>
                    </a:cubicBezTo>
                    <a:cubicBezTo>
                      <a:pt x="560" y="14"/>
                      <a:pt x="560" y="14"/>
                      <a:pt x="560" y="14"/>
                    </a:cubicBezTo>
                    <a:cubicBezTo>
                      <a:pt x="560" y="12"/>
                      <a:pt x="560" y="10"/>
                      <a:pt x="558" y="9"/>
                    </a:cubicBezTo>
                    <a:cubicBezTo>
                      <a:pt x="557" y="8"/>
                      <a:pt x="556" y="7"/>
                      <a:pt x="554" y="7"/>
                    </a:cubicBezTo>
                    <a:cubicBezTo>
                      <a:pt x="553" y="7"/>
                      <a:pt x="551" y="8"/>
                      <a:pt x="550" y="9"/>
                    </a:cubicBezTo>
                    <a:cubicBezTo>
                      <a:pt x="549" y="10"/>
                      <a:pt x="548" y="12"/>
                      <a:pt x="548" y="13"/>
                    </a:cubicBezTo>
                    <a:cubicBezTo>
                      <a:pt x="548" y="29"/>
                      <a:pt x="548" y="29"/>
                      <a:pt x="548" y="29"/>
                    </a:cubicBezTo>
                    <a:cubicBezTo>
                      <a:pt x="548" y="39"/>
                      <a:pt x="548" y="61"/>
                      <a:pt x="548" y="64"/>
                    </a:cubicBezTo>
                    <a:cubicBezTo>
                      <a:pt x="548" y="64"/>
                      <a:pt x="548" y="64"/>
                      <a:pt x="548" y="64"/>
                    </a:cubicBezTo>
                    <a:cubicBezTo>
                      <a:pt x="546" y="64"/>
                      <a:pt x="545" y="65"/>
                      <a:pt x="544" y="65"/>
                    </a:cubicBezTo>
                    <a:cubicBezTo>
                      <a:pt x="543" y="45"/>
                      <a:pt x="542" y="24"/>
                      <a:pt x="543" y="21"/>
                    </a:cubicBezTo>
                    <a:cubicBezTo>
                      <a:pt x="544" y="18"/>
                      <a:pt x="542" y="15"/>
                      <a:pt x="538" y="14"/>
                    </a:cubicBezTo>
                    <a:cubicBezTo>
                      <a:pt x="535" y="13"/>
                      <a:pt x="532" y="15"/>
                      <a:pt x="531" y="18"/>
                    </a:cubicBezTo>
                    <a:cubicBezTo>
                      <a:pt x="531" y="20"/>
                      <a:pt x="531" y="25"/>
                      <a:pt x="531" y="30"/>
                    </a:cubicBezTo>
                    <a:cubicBezTo>
                      <a:pt x="531" y="44"/>
                      <a:pt x="532" y="65"/>
                      <a:pt x="532" y="70"/>
                    </a:cubicBezTo>
                    <a:cubicBezTo>
                      <a:pt x="532" y="70"/>
                      <a:pt x="532" y="70"/>
                      <a:pt x="532" y="70"/>
                    </a:cubicBezTo>
                    <a:cubicBezTo>
                      <a:pt x="531" y="71"/>
                      <a:pt x="530" y="71"/>
                      <a:pt x="529" y="72"/>
                    </a:cubicBezTo>
                    <a:cubicBezTo>
                      <a:pt x="529" y="65"/>
                      <a:pt x="529" y="56"/>
                      <a:pt x="528" y="47"/>
                    </a:cubicBezTo>
                    <a:cubicBezTo>
                      <a:pt x="528" y="28"/>
                      <a:pt x="528" y="28"/>
                      <a:pt x="528" y="28"/>
                    </a:cubicBezTo>
                    <a:cubicBezTo>
                      <a:pt x="528" y="27"/>
                      <a:pt x="527" y="25"/>
                      <a:pt x="526" y="24"/>
                    </a:cubicBezTo>
                    <a:cubicBezTo>
                      <a:pt x="525" y="23"/>
                      <a:pt x="523" y="22"/>
                      <a:pt x="521" y="22"/>
                    </a:cubicBezTo>
                    <a:cubicBezTo>
                      <a:pt x="520" y="22"/>
                      <a:pt x="518" y="23"/>
                      <a:pt x="517" y="24"/>
                    </a:cubicBezTo>
                    <a:cubicBezTo>
                      <a:pt x="516" y="25"/>
                      <a:pt x="516" y="27"/>
                      <a:pt x="516" y="28"/>
                    </a:cubicBezTo>
                    <a:cubicBezTo>
                      <a:pt x="516" y="48"/>
                      <a:pt x="516" y="48"/>
                      <a:pt x="516" y="48"/>
                    </a:cubicBezTo>
                    <a:cubicBezTo>
                      <a:pt x="517" y="58"/>
                      <a:pt x="517" y="73"/>
                      <a:pt x="517" y="77"/>
                    </a:cubicBezTo>
                    <a:cubicBezTo>
                      <a:pt x="517" y="71"/>
                      <a:pt x="516" y="62"/>
                      <a:pt x="515" y="52"/>
                    </a:cubicBezTo>
                    <a:cubicBezTo>
                      <a:pt x="515" y="43"/>
                      <a:pt x="515" y="43"/>
                      <a:pt x="515" y="43"/>
                    </a:cubicBezTo>
                    <a:cubicBezTo>
                      <a:pt x="515" y="41"/>
                      <a:pt x="514" y="40"/>
                      <a:pt x="513" y="39"/>
                    </a:cubicBezTo>
                    <a:cubicBezTo>
                      <a:pt x="512" y="38"/>
                      <a:pt x="510" y="37"/>
                      <a:pt x="509" y="37"/>
                    </a:cubicBezTo>
                    <a:cubicBezTo>
                      <a:pt x="507" y="37"/>
                      <a:pt x="505" y="38"/>
                      <a:pt x="504" y="39"/>
                    </a:cubicBezTo>
                    <a:cubicBezTo>
                      <a:pt x="503" y="41"/>
                      <a:pt x="503" y="42"/>
                      <a:pt x="503" y="44"/>
                    </a:cubicBezTo>
                    <a:cubicBezTo>
                      <a:pt x="503" y="52"/>
                      <a:pt x="503" y="52"/>
                      <a:pt x="503" y="52"/>
                    </a:cubicBezTo>
                    <a:cubicBezTo>
                      <a:pt x="503" y="51"/>
                      <a:pt x="503" y="50"/>
                      <a:pt x="503" y="49"/>
                    </a:cubicBezTo>
                    <a:cubicBezTo>
                      <a:pt x="503" y="47"/>
                      <a:pt x="502" y="46"/>
                      <a:pt x="500" y="45"/>
                    </a:cubicBezTo>
                    <a:cubicBezTo>
                      <a:pt x="499" y="44"/>
                      <a:pt x="497" y="44"/>
                      <a:pt x="496" y="44"/>
                    </a:cubicBezTo>
                    <a:cubicBezTo>
                      <a:pt x="493" y="45"/>
                      <a:pt x="490" y="48"/>
                      <a:pt x="491" y="51"/>
                    </a:cubicBezTo>
                    <a:cubicBezTo>
                      <a:pt x="493" y="58"/>
                      <a:pt x="492" y="76"/>
                      <a:pt x="492" y="90"/>
                    </a:cubicBezTo>
                    <a:cubicBezTo>
                      <a:pt x="492" y="107"/>
                      <a:pt x="492" y="107"/>
                      <a:pt x="492" y="107"/>
                    </a:cubicBezTo>
                    <a:cubicBezTo>
                      <a:pt x="490" y="102"/>
                      <a:pt x="487" y="97"/>
                      <a:pt x="484" y="93"/>
                    </a:cubicBezTo>
                    <a:cubicBezTo>
                      <a:pt x="484" y="92"/>
                      <a:pt x="484" y="91"/>
                      <a:pt x="484" y="91"/>
                    </a:cubicBezTo>
                    <a:cubicBezTo>
                      <a:pt x="485" y="85"/>
                      <a:pt x="485" y="85"/>
                      <a:pt x="485" y="85"/>
                    </a:cubicBezTo>
                    <a:cubicBezTo>
                      <a:pt x="488" y="70"/>
                      <a:pt x="491" y="49"/>
                      <a:pt x="488" y="37"/>
                    </a:cubicBezTo>
                    <a:cubicBezTo>
                      <a:pt x="487" y="34"/>
                      <a:pt x="484" y="32"/>
                      <a:pt x="481" y="33"/>
                    </a:cubicBezTo>
                    <a:cubicBezTo>
                      <a:pt x="478" y="34"/>
                      <a:pt x="476" y="36"/>
                      <a:pt x="476" y="39"/>
                    </a:cubicBezTo>
                    <a:cubicBezTo>
                      <a:pt x="476" y="39"/>
                      <a:pt x="476" y="40"/>
                      <a:pt x="477" y="40"/>
                    </a:cubicBezTo>
                    <a:cubicBezTo>
                      <a:pt x="477" y="42"/>
                      <a:pt x="477" y="45"/>
                      <a:pt x="477" y="49"/>
                    </a:cubicBezTo>
                    <a:cubicBezTo>
                      <a:pt x="477" y="59"/>
                      <a:pt x="475" y="72"/>
                      <a:pt x="474" y="82"/>
                    </a:cubicBezTo>
                    <a:cubicBezTo>
                      <a:pt x="472" y="81"/>
                      <a:pt x="471" y="80"/>
                      <a:pt x="469" y="79"/>
                    </a:cubicBezTo>
                    <a:cubicBezTo>
                      <a:pt x="472" y="71"/>
                      <a:pt x="476" y="40"/>
                      <a:pt x="472" y="25"/>
                    </a:cubicBezTo>
                    <a:cubicBezTo>
                      <a:pt x="471" y="23"/>
                      <a:pt x="471" y="22"/>
                      <a:pt x="469" y="21"/>
                    </a:cubicBezTo>
                    <a:cubicBezTo>
                      <a:pt x="468" y="20"/>
                      <a:pt x="466" y="20"/>
                      <a:pt x="465" y="21"/>
                    </a:cubicBezTo>
                    <a:cubicBezTo>
                      <a:pt x="463" y="21"/>
                      <a:pt x="462" y="22"/>
                      <a:pt x="461" y="23"/>
                    </a:cubicBezTo>
                    <a:cubicBezTo>
                      <a:pt x="460" y="24"/>
                      <a:pt x="460" y="25"/>
                      <a:pt x="460" y="26"/>
                    </a:cubicBezTo>
                    <a:cubicBezTo>
                      <a:pt x="460" y="27"/>
                      <a:pt x="460" y="27"/>
                      <a:pt x="460" y="28"/>
                    </a:cubicBezTo>
                    <a:cubicBezTo>
                      <a:pt x="461" y="32"/>
                      <a:pt x="462" y="37"/>
                      <a:pt x="462" y="43"/>
                    </a:cubicBezTo>
                    <a:cubicBezTo>
                      <a:pt x="462" y="54"/>
                      <a:pt x="460" y="66"/>
                      <a:pt x="459" y="72"/>
                    </a:cubicBezTo>
                    <a:cubicBezTo>
                      <a:pt x="457" y="71"/>
                      <a:pt x="455" y="70"/>
                      <a:pt x="453" y="70"/>
                    </a:cubicBezTo>
                    <a:cubicBezTo>
                      <a:pt x="454" y="65"/>
                      <a:pt x="455" y="55"/>
                      <a:pt x="457" y="26"/>
                    </a:cubicBezTo>
                    <a:cubicBezTo>
                      <a:pt x="457" y="24"/>
                      <a:pt x="457" y="24"/>
                      <a:pt x="457" y="24"/>
                    </a:cubicBezTo>
                    <a:cubicBezTo>
                      <a:pt x="458" y="22"/>
                      <a:pt x="457" y="21"/>
                      <a:pt x="456" y="19"/>
                    </a:cubicBezTo>
                    <a:cubicBezTo>
                      <a:pt x="455" y="18"/>
                      <a:pt x="454" y="17"/>
                      <a:pt x="452" y="17"/>
                    </a:cubicBezTo>
                    <a:cubicBezTo>
                      <a:pt x="449" y="17"/>
                      <a:pt x="446" y="20"/>
                      <a:pt x="446" y="23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4" y="51"/>
                      <a:pt x="442" y="61"/>
                      <a:pt x="442" y="65"/>
                    </a:cubicBezTo>
                    <a:cubicBezTo>
                      <a:pt x="441" y="65"/>
                      <a:pt x="440" y="65"/>
                      <a:pt x="439" y="64"/>
                    </a:cubicBezTo>
                    <a:cubicBezTo>
                      <a:pt x="441" y="57"/>
                      <a:pt x="441" y="41"/>
                      <a:pt x="440" y="18"/>
                    </a:cubicBezTo>
                    <a:cubicBezTo>
                      <a:pt x="440" y="16"/>
                      <a:pt x="439" y="15"/>
                      <a:pt x="438" y="14"/>
                    </a:cubicBezTo>
                    <a:cubicBezTo>
                      <a:pt x="437" y="13"/>
                      <a:pt x="435" y="12"/>
                      <a:pt x="434" y="12"/>
                    </a:cubicBezTo>
                    <a:cubicBezTo>
                      <a:pt x="432" y="12"/>
                      <a:pt x="431" y="13"/>
                      <a:pt x="429" y="14"/>
                    </a:cubicBezTo>
                    <a:cubicBezTo>
                      <a:pt x="428" y="15"/>
                      <a:pt x="428" y="17"/>
                      <a:pt x="428" y="18"/>
                    </a:cubicBezTo>
                    <a:cubicBezTo>
                      <a:pt x="429" y="44"/>
                      <a:pt x="429" y="58"/>
                      <a:pt x="427" y="62"/>
                    </a:cubicBezTo>
                    <a:cubicBezTo>
                      <a:pt x="426" y="62"/>
                      <a:pt x="426" y="62"/>
                      <a:pt x="425" y="62"/>
                    </a:cubicBezTo>
                    <a:cubicBezTo>
                      <a:pt x="425" y="49"/>
                      <a:pt x="425" y="27"/>
                      <a:pt x="422" y="15"/>
                    </a:cubicBezTo>
                    <a:cubicBezTo>
                      <a:pt x="421" y="12"/>
                      <a:pt x="418" y="10"/>
                      <a:pt x="415" y="11"/>
                    </a:cubicBezTo>
                    <a:cubicBezTo>
                      <a:pt x="413" y="11"/>
                      <a:pt x="412" y="12"/>
                      <a:pt x="411" y="14"/>
                    </a:cubicBezTo>
                    <a:cubicBezTo>
                      <a:pt x="411" y="15"/>
                      <a:pt x="410" y="16"/>
                      <a:pt x="410" y="17"/>
                    </a:cubicBezTo>
                    <a:cubicBezTo>
                      <a:pt x="410" y="17"/>
                      <a:pt x="410" y="18"/>
                      <a:pt x="411" y="18"/>
                    </a:cubicBezTo>
                    <a:cubicBezTo>
                      <a:pt x="412" y="25"/>
                      <a:pt x="413" y="36"/>
                      <a:pt x="413" y="47"/>
                    </a:cubicBezTo>
                    <a:cubicBezTo>
                      <a:pt x="413" y="52"/>
                      <a:pt x="413" y="57"/>
                      <a:pt x="413" y="61"/>
                    </a:cubicBezTo>
                    <a:cubicBezTo>
                      <a:pt x="412" y="61"/>
                      <a:pt x="412" y="61"/>
                      <a:pt x="412" y="61"/>
                    </a:cubicBezTo>
                    <a:cubicBezTo>
                      <a:pt x="410" y="53"/>
                      <a:pt x="410" y="44"/>
                      <a:pt x="410" y="34"/>
                    </a:cubicBezTo>
                    <a:cubicBezTo>
                      <a:pt x="409" y="19"/>
                      <a:pt x="409" y="19"/>
                      <a:pt x="409" y="19"/>
                    </a:cubicBezTo>
                    <a:cubicBezTo>
                      <a:pt x="409" y="17"/>
                      <a:pt x="409" y="16"/>
                      <a:pt x="407" y="15"/>
                    </a:cubicBezTo>
                    <a:cubicBezTo>
                      <a:pt x="406" y="14"/>
                      <a:pt x="405" y="13"/>
                      <a:pt x="403" y="13"/>
                    </a:cubicBezTo>
                    <a:cubicBezTo>
                      <a:pt x="402" y="13"/>
                      <a:pt x="400" y="14"/>
                      <a:pt x="399" y="15"/>
                    </a:cubicBezTo>
                    <a:cubicBezTo>
                      <a:pt x="398" y="16"/>
                      <a:pt x="397" y="18"/>
                      <a:pt x="397" y="19"/>
                    </a:cubicBezTo>
                    <a:cubicBezTo>
                      <a:pt x="397" y="19"/>
                      <a:pt x="398" y="34"/>
                      <a:pt x="398" y="34"/>
                    </a:cubicBezTo>
                    <a:cubicBezTo>
                      <a:pt x="398" y="44"/>
                      <a:pt x="398" y="54"/>
                      <a:pt x="400" y="62"/>
                    </a:cubicBezTo>
                    <a:cubicBezTo>
                      <a:pt x="399" y="62"/>
                      <a:pt x="399" y="63"/>
                      <a:pt x="398" y="63"/>
                    </a:cubicBezTo>
                    <a:cubicBezTo>
                      <a:pt x="397" y="52"/>
                      <a:pt x="395" y="32"/>
                      <a:pt x="395" y="26"/>
                    </a:cubicBezTo>
                    <a:cubicBezTo>
                      <a:pt x="395" y="24"/>
                      <a:pt x="394" y="23"/>
                      <a:pt x="393" y="22"/>
                    </a:cubicBezTo>
                    <a:cubicBezTo>
                      <a:pt x="392" y="20"/>
                      <a:pt x="390" y="20"/>
                      <a:pt x="389" y="20"/>
                    </a:cubicBezTo>
                    <a:cubicBezTo>
                      <a:pt x="387" y="20"/>
                      <a:pt x="386" y="20"/>
                      <a:pt x="385" y="21"/>
                    </a:cubicBezTo>
                    <a:cubicBezTo>
                      <a:pt x="383" y="22"/>
                      <a:pt x="383" y="24"/>
                      <a:pt x="383" y="25"/>
                    </a:cubicBezTo>
                    <a:cubicBezTo>
                      <a:pt x="382" y="33"/>
                      <a:pt x="386" y="59"/>
                      <a:pt x="387" y="66"/>
                    </a:cubicBezTo>
                    <a:cubicBezTo>
                      <a:pt x="385" y="67"/>
                      <a:pt x="384" y="67"/>
                      <a:pt x="382" y="68"/>
                    </a:cubicBezTo>
                    <a:cubicBezTo>
                      <a:pt x="381" y="61"/>
                      <a:pt x="380" y="44"/>
                      <a:pt x="380" y="30"/>
                    </a:cubicBezTo>
                    <a:cubicBezTo>
                      <a:pt x="380" y="27"/>
                      <a:pt x="378" y="24"/>
                      <a:pt x="374" y="24"/>
                    </a:cubicBezTo>
                    <a:cubicBezTo>
                      <a:pt x="371" y="24"/>
                      <a:pt x="368" y="27"/>
                      <a:pt x="368" y="30"/>
                    </a:cubicBezTo>
                    <a:cubicBezTo>
                      <a:pt x="368" y="34"/>
                      <a:pt x="369" y="64"/>
                      <a:pt x="372" y="74"/>
                    </a:cubicBezTo>
                    <a:cubicBezTo>
                      <a:pt x="371" y="75"/>
                      <a:pt x="370" y="76"/>
                      <a:pt x="369" y="77"/>
                    </a:cubicBezTo>
                    <a:cubicBezTo>
                      <a:pt x="367" y="62"/>
                      <a:pt x="366" y="44"/>
                      <a:pt x="367" y="39"/>
                    </a:cubicBezTo>
                    <a:cubicBezTo>
                      <a:pt x="367" y="35"/>
                      <a:pt x="365" y="32"/>
                      <a:pt x="362" y="32"/>
                    </a:cubicBezTo>
                    <a:cubicBezTo>
                      <a:pt x="360" y="32"/>
                      <a:pt x="359" y="32"/>
                      <a:pt x="357" y="33"/>
                    </a:cubicBezTo>
                    <a:cubicBezTo>
                      <a:pt x="356" y="34"/>
                      <a:pt x="355" y="35"/>
                      <a:pt x="355" y="37"/>
                    </a:cubicBezTo>
                    <a:cubicBezTo>
                      <a:pt x="355" y="39"/>
                      <a:pt x="355" y="41"/>
                      <a:pt x="355" y="44"/>
                    </a:cubicBezTo>
                    <a:cubicBezTo>
                      <a:pt x="355" y="60"/>
                      <a:pt x="357" y="86"/>
                      <a:pt x="358" y="88"/>
                    </a:cubicBezTo>
                    <a:cubicBezTo>
                      <a:pt x="354" y="93"/>
                      <a:pt x="351" y="99"/>
                      <a:pt x="348" y="105"/>
                    </a:cubicBezTo>
                    <a:cubicBezTo>
                      <a:pt x="347" y="104"/>
                      <a:pt x="347" y="104"/>
                      <a:pt x="347" y="103"/>
                    </a:cubicBezTo>
                    <a:cubicBezTo>
                      <a:pt x="347" y="103"/>
                      <a:pt x="347" y="103"/>
                      <a:pt x="348" y="102"/>
                    </a:cubicBezTo>
                    <a:cubicBezTo>
                      <a:pt x="352" y="92"/>
                      <a:pt x="354" y="62"/>
                      <a:pt x="353" y="53"/>
                    </a:cubicBezTo>
                    <a:cubicBezTo>
                      <a:pt x="353" y="49"/>
                      <a:pt x="350" y="47"/>
                      <a:pt x="347" y="47"/>
                    </a:cubicBezTo>
                    <a:cubicBezTo>
                      <a:pt x="347" y="47"/>
                      <a:pt x="347" y="47"/>
                      <a:pt x="347" y="47"/>
                    </a:cubicBezTo>
                    <a:cubicBezTo>
                      <a:pt x="345" y="47"/>
                      <a:pt x="343" y="49"/>
                      <a:pt x="342" y="51"/>
                    </a:cubicBezTo>
                    <a:cubicBezTo>
                      <a:pt x="342" y="46"/>
                      <a:pt x="342" y="41"/>
                      <a:pt x="342" y="38"/>
                    </a:cubicBezTo>
                    <a:cubicBezTo>
                      <a:pt x="342" y="35"/>
                      <a:pt x="340" y="32"/>
                      <a:pt x="336" y="32"/>
                    </a:cubicBezTo>
                    <a:cubicBezTo>
                      <a:pt x="333" y="32"/>
                      <a:pt x="330" y="35"/>
                      <a:pt x="330" y="38"/>
                    </a:cubicBezTo>
                    <a:cubicBezTo>
                      <a:pt x="330" y="46"/>
                      <a:pt x="329" y="66"/>
                      <a:pt x="327" y="77"/>
                    </a:cubicBezTo>
                    <a:cubicBezTo>
                      <a:pt x="326" y="77"/>
                      <a:pt x="325" y="76"/>
                      <a:pt x="324" y="75"/>
                    </a:cubicBezTo>
                    <a:cubicBezTo>
                      <a:pt x="327" y="67"/>
                      <a:pt x="332" y="39"/>
                      <a:pt x="329" y="24"/>
                    </a:cubicBezTo>
                    <a:cubicBezTo>
                      <a:pt x="328" y="22"/>
                      <a:pt x="327" y="21"/>
                      <a:pt x="326" y="20"/>
                    </a:cubicBezTo>
                    <a:cubicBezTo>
                      <a:pt x="324" y="19"/>
                      <a:pt x="323" y="19"/>
                      <a:pt x="321" y="20"/>
                    </a:cubicBezTo>
                    <a:cubicBezTo>
                      <a:pt x="320" y="20"/>
                      <a:pt x="318" y="21"/>
                      <a:pt x="318" y="22"/>
                    </a:cubicBezTo>
                    <a:cubicBezTo>
                      <a:pt x="317" y="23"/>
                      <a:pt x="317" y="24"/>
                      <a:pt x="317" y="25"/>
                    </a:cubicBezTo>
                    <a:cubicBezTo>
                      <a:pt x="317" y="26"/>
                      <a:pt x="317" y="26"/>
                      <a:pt x="317" y="27"/>
                    </a:cubicBezTo>
                    <a:cubicBezTo>
                      <a:pt x="318" y="30"/>
                      <a:pt x="318" y="33"/>
                      <a:pt x="318" y="37"/>
                    </a:cubicBezTo>
                    <a:cubicBezTo>
                      <a:pt x="318" y="48"/>
                      <a:pt x="316" y="62"/>
                      <a:pt x="314" y="69"/>
                    </a:cubicBezTo>
                    <a:cubicBezTo>
                      <a:pt x="313" y="68"/>
                      <a:pt x="311" y="68"/>
                      <a:pt x="310" y="67"/>
                    </a:cubicBezTo>
                    <a:cubicBezTo>
                      <a:pt x="312" y="57"/>
                      <a:pt x="315" y="26"/>
                      <a:pt x="315" y="19"/>
                    </a:cubicBezTo>
                    <a:cubicBezTo>
                      <a:pt x="315" y="17"/>
                      <a:pt x="315" y="16"/>
                      <a:pt x="314" y="15"/>
                    </a:cubicBezTo>
                    <a:cubicBezTo>
                      <a:pt x="313" y="13"/>
                      <a:pt x="311" y="13"/>
                      <a:pt x="310" y="13"/>
                    </a:cubicBezTo>
                    <a:cubicBezTo>
                      <a:pt x="308" y="13"/>
                      <a:pt x="306" y="13"/>
                      <a:pt x="305" y="14"/>
                    </a:cubicBezTo>
                    <a:cubicBezTo>
                      <a:pt x="304" y="15"/>
                      <a:pt x="303" y="17"/>
                      <a:pt x="303" y="18"/>
                    </a:cubicBezTo>
                    <a:cubicBezTo>
                      <a:pt x="303" y="18"/>
                      <a:pt x="303" y="18"/>
                      <a:pt x="303" y="18"/>
                    </a:cubicBezTo>
                    <a:cubicBezTo>
                      <a:pt x="302" y="31"/>
                      <a:pt x="300" y="56"/>
                      <a:pt x="299" y="63"/>
                    </a:cubicBezTo>
                    <a:cubicBezTo>
                      <a:pt x="298" y="63"/>
                      <a:pt x="296" y="63"/>
                      <a:pt x="295" y="62"/>
                    </a:cubicBezTo>
                    <a:cubicBezTo>
                      <a:pt x="297" y="53"/>
                      <a:pt x="297" y="29"/>
                      <a:pt x="296" y="15"/>
                    </a:cubicBezTo>
                    <a:cubicBezTo>
                      <a:pt x="296" y="12"/>
                      <a:pt x="294" y="9"/>
                      <a:pt x="290" y="9"/>
                    </a:cubicBezTo>
                    <a:cubicBezTo>
                      <a:pt x="287" y="9"/>
                      <a:pt x="284" y="12"/>
                      <a:pt x="284" y="16"/>
                    </a:cubicBezTo>
                    <a:cubicBezTo>
                      <a:pt x="285" y="40"/>
                      <a:pt x="285" y="58"/>
                      <a:pt x="283" y="61"/>
                    </a:cubicBezTo>
                    <a:cubicBezTo>
                      <a:pt x="283" y="61"/>
                      <a:pt x="283" y="61"/>
                      <a:pt x="283" y="61"/>
                    </a:cubicBezTo>
                    <a:cubicBezTo>
                      <a:pt x="283" y="61"/>
                      <a:pt x="282" y="61"/>
                      <a:pt x="282" y="61"/>
                    </a:cubicBezTo>
                    <a:cubicBezTo>
                      <a:pt x="283" y="51"/>
                      <a:pt x="283" y="28"/>
                      <a:pt x="280" y="15"/>
                    </a:cubicBezTo>
                    <a:cubicBezTo>
                      <a:pt x="279" y="12"/>
                      <a:pt x="276" y="10"/>
                      <a:pt x="272" y="11"/>
                    </a:cubicBezTo>
                    <a:cubicBezTo>
                      <a:pt x="269" y="12"/>
                      <a:pt x="267" y="15"/>
                      <a:pt x="268" y="18"/>
                    </a:cubicBezTo>
                    <a:cubicBezTo>
                      <a:pt x="271" y="29"/>
                      <a:pt x="271" y="49"/>
                      <a:pt x="270" y="60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67" y="53"/>
                      <a:pt x="267" y="42"/>
                      <a:pt x="267" y="31"/>
                    </a:cubicBezTo>
                    <a:cubicBezTo>
                      <a:pt x="266" y="17"/>
                      <a:pt x="266" y="17"/>
                      <a:pt x="266" y="17"/>
                    </a:cubicBezTo>
                    <a:cubicBezTo>
                      <a:pt x="266" y="14"/>
                      <a:pt x="263" y="11"/>
                      <a:pt x="260" y="12"/>
                    </a:cubicBezTo>
                    <a:cubicBezTo>
                      <a:pt x="258" y="12"/>
                      <a:pt x="257" y="12"/>
                      <a:pt x="255" y="14"/>
                    </a:cubicBezTo>
                    <a:cubicBezTo>
                      <a:pt x="254" y="15"/>
                      <a:pt x="254" y="16"/>
                      <a:pt x="254" y="18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42"/>
                      <a:pt x="256" y="53"/>
                      <a:pt x="258" y="63"/>
                    </a:cubicBezTo>
                    <a:cubicBezTo>
                      <a:pt x="257" y="63"/>
                      <a:pt x="256" y="63"/>
                      <a:pt x="255" y="63"/>
                    </a:cubicBezTo>
                    <a:cubicBezTo>
                      <a:pt x="255" y="57"/>
                      <a:pt x="252" y="31"/>
                      <a:pt x="252" y="24"/>
                    </a:cubicBezTo>
                    <a:cubicBezTo>
                      <a:pt x="252" y="23"/>
                      <a:pt x="252" y="21"/>
                      <a:pt x="251" y="20"/>
                    </a:cubicBezTo>
                    <a:cubicBezTo>
                      <a:pt x="250" y="19"/>
                      <a:pt x="248" y="18"/>
                      <a:pt x="247" y="18"/>
                    </a:cubicBezTo>
                    <a:cubicBezTo>
                      <a:pt x="243" y="18"/>
                      <a:pt x="240" y="20"/>
                      <a:pt x="240" y="24"/>
                    </a:cubicBezTo>
                    <a:cubicBezTo>
                      <a:pt x="240" y="33"/>
                      <a:pt x="244" y="65"/>
                      <a:pt x="244" y="66"/>
                    </a:cubicBezTo>
                    <a:cubicBezTo>
                      <a:pt x="244" y="66"/>
                      <a:pt x="244" y="66"/>
                      <a:pt x="244" y="66"/>
                    </a:cubicBezTo>
                    <a:cubicBezTo>
                      <a:pt x="242" y="67"/>
                      <a:pt x="241" y="68"/>
                      <a:pt x="240" y="68"/>
                    </a:cubicBezTo>
                    <a:cubicBezTo>
                      <a:pt x="239" y="66"/>
                      <a:pt x="238" y="58"/>
                      <a:pt x="238" y="31"/>
                    </a:cubicBezTo>
                    <a:cubicBezTo>
                      <a:pt x="238" y="28"/>
                      <a:pt x="238" y="28"/>
                      <a:pt x="238" y="28"/>
                    </a:cubicBezTo>
                    <a:cubicBezTo>
                      <a:pt x="238" y="27"/>
                      <a:pt x="237" y="25"/>
                      <a:pt x="236" y="24"/>
                    </a:cubicBezTo>
                    <a:cubicBezTo>
                      <a:pt x="235" y="23"/>
                      <a:pt x="234" y="22"/>
                      <a:pt x="232" y="22"/>
                    </a:cubicBezTo>
                    <a:cubicBezTo>
                      <a:pt x="230" y="22"/>
                      <a:pt x="229" y="23"/>
                      <a:pt x="228" y="24"/>
                    </a:cubicBezTo>
                    <a:cubicBezTo>
                      <a:pt x="227" y="25"/>
                      <a:pt x="226" y="27"/>
                      <a:pt x="226" y="28"/>
                    </a:cubicBezTo>
                    <a:cubicBezTo>
                      <a:pt x="226" y="31"/>
                      <a:pt x="226" y="31"/>
                      <a:pt x="226" y="31"/>
                    </a:cubicBezTo>
                    <a:cubicBezTo>
                      <a:pt x="226" y="53"/>
                      <a:pt x="226" y="68"/>
                      <a:pt x="229" y="74"/>
                    </a:cubicBezTo>
                    <a:cubicBezTo>
                      <a:pt x="228" y="75"/>
                      <a:pt x="227" y="76"/>
                      <a:pt x="226" y="77"/>
                    </a:cubicBezTo>
                    <a:cubicBezTo>
                      <a:pt x="224" y="66"/>
                      <a:pt x="222" y="51"/>
                      <a:pt x="223" y="45"/>
                    </a:cubicBezTo>
                    <a:cubicBezTo>
                      <a:pt x="223" y="42"/>
                      <a:pt x="221" y="39"/>
                      <a:pt x="218" y="38"/>
                    </a:cubicBezTo>
                    <a:cubicBezTo>
                      <a:pt x="216" y="38"/>
                      <a:pt x="215" y="39"/>
                      <a:pt x="213" y="40"/>
                    </a:cubicBezTo>
                    <a:cubicBezTo>
                      <a:pt x="212" y="41"/>
                      <a:pt x="211" y="42"/>
                      <a:pt x="211" y="44"/>
                    </a:cubicBezTo>
                    <a:cubicBezTo>
                      <a:pt x="210" y="55"/>
                      <a:pt x="214" y="83"/>
                      <a:pt x="215" y="84"/>
                    </a:cubicBezTo>
                    <a:cubicBezTo>
                      <a:pt x="215" y="86"/>
                      <a:pt x="215" y="87"/>
                      <a:pt x="216" y="87"/>
                    </a:cubicBezTo>
                    <a:cubicBezTo>
                      <a:pt x="211" y="95"/>
                      <a:pt x="207" y="104"/>
                      <a:pt x="204" y="116"/>
                    </a:cubicBezTo>
                    <a:cubicBezTo>
                      <a:pt x="204" y="115"/>
                      <a:pt x="204" y="115"/>
                      <a:pt x="204" y="114"/>
                    </a:cubicBezTo>
                    <a:cubicBezTo>
                      <a:pt x="204" y="114"/>
                      <a:pt x="205" y="113"/>
                      <a:pt x="205" y="112"/>
                    </a:cubicBezTo>
                    <a:cubicBezTo>
                      <a:pt x="206" y="102"/>
                      <a:pt x="205" y="67"/>
                      <a:pt x="205" y="58"/>
                    </a:cubicBezTo>
                    <a:cubicBezTo>
                      <a:pt x="205" y="55"/>
                      <a:pt x="202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5" y="53"/>
                      <a:pt x="193" y="55"/>
                      <a:pt x="193" y="59"/>
                    </a:cubicBezTo>
                    <a:cubicBezTo>
                      <a:pt x="193" y="65"/>
                      <a:pt x="194" y="84"/>
                      <a:pt x="194" y="97"/>
                    </a:cubicBezTo>
                    <a:cubicBezTo>
                      <a:pt x="193" y="96"/>
                      <a:pt x="192" y="95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3" y="83"/>
                      <a:pt x="193" y="66"/>
                      <a:pt x="192" y="53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2" y="42"/>
                      <a:pt x="192" y="42"/>
                      <a:pt x="192" y="42"/>
                    </a:cubicBezTo>
                    <a:cubicBezTo>
                      <a:pt x="192" y="40"/>
                      <a:pt x="192" y="39"/>
                      <a:pt x="191" y="38"/>
                    </a:cubicBezTo>
                    <a:cubicBezTo>
                      <a:pt x="189" y="37"/>
                      <a:pt x="188" y="36"/>
                      <a:pt x="186" y="36"/>
                    </a:cubicBezTo>
                    <a:cubicBezTo>
                      <a:pt x="183" y="36"/>
                      <a:pt x="180" y="39"/>
                      <a:pt x="180" y="42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62"/>
                      <a:pt x="181" y="74"/>
                      <a:pt x="180" y="83"/>
                    </a:cubicBezTo>
                    <a:cubicBezTo>
                      <a:pt x="179" y="82"/>
                      <a:pt x="177" y="81"/>
                      <a:pt x="176" y="80"/>
                    </a:cubicBezTo>
                    <a:cubicBezTo>
                      <a:pt x="176" y="80"/>
                      <a:pt x="176" y="80"/>
                      <a:pt x="176" y="7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8" y="57"/>
                      <a:pt x="180" y="37"/>
                      <a:pt x="178" y="26"/>
                    </a:cubicBezTo>
                    <a:cubicBezTo>
                      <a:pt x="177" y="25"/>
                      <a:pt x="176" y="23"/>
                      <a:pt x="175" y="23"/>
                    </a:cubicBezTo>
                    <a:cubicBezTo>
                      <a:pt x="173" y="22"/>
                      <a:pt x="172" y="22"/>
                      <a:pt x="170" y="22"/>
                    </a:cubicBezTo>
                    <a:cubicBezTo>
                      <a:pt x="169" y="22"/>
                      <a:pt x="167" y="23"/>
                      <a:pt x="167" y="25"/>
                    </a:cubicBezTo>
                    <a:cubicBezTo>
                      <a:pt x="166" y="26"/>
                      <a:pt x="166" y="27"/>
                      <a:pt x="166" y="28"/>
                    </a:cubicBezTo>
                    <a:cubicBezTo>
                      <a:pt x="166" y="28"/>
                      <a:pt x="166" y="29"/>
                      <a:pt x="166" y="29"/>
                    </a:cubicBezTo>
                    <a:cubicBezTo>
                      <a:pt x="167" y="32"/>
                      <a:pt x="167" y="36"/>
                      <a:pt x="167" y="41"/>
                    </a:cubicBezTo>
                    <a:cubicBezTo>
                      <a:pt x="167" y="50"/>
                      <a:pt x="166" y="61"/>
                      <a:pt x="165" y="68"/>
                    </a:cubicBezTo>
                    <a:cubicBezTo>
                      <a:pt x="165" y="72"/>
                      <a:pt x="165" y="72"/>
                      <a:pt x="165" y="72"/>
                    </a:cubicBezTo>
                    <a:cubicBezTo>
                      <a:pt x="163" y="72"/>
                      <a:pt x="162" y="71"/>
                      <a:pt x="160" y="70"/>
                    </a:cubicBezTo>
                    <a:cubicBezTo>
                      <a:pt x="161" y="66"/>
                      <a:pt x="162" y="57"/>
                      <a:pt x="164" y="26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165" y="22"/>
                      <a:pt x="164" y="21"/>
                      <a:pt x="163" y="19"/>
                    </a:cubicBezTo>
                    <a:cubicBezTo>
                      <a:pt x="162" y="18"/>
                      <a:pt x="161" y="17"/>
                      <a:pt x="159" y="17"/>
                    </a:cubicBezTo>
                    <a:cubicBezTo>
                      <a:pt x="156" y="17"/>
                      <a:pt x="153" y="20"/>
                      <a:pt x="153" y="23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0" y="54"/>
                      <a:pt x="149" y="63"/>
                      <a:pt x="149" y="66"/>
                    </a:cubicBezTo>
                    <a:cubicBezTo>
                      <a:pt x="148" y="66"/>
                      <a:pt x="147" y="65"/>
                      <a:pt x="146" y="65"/>
                    </a:cubicBezTo>
                    <a:cubicBezTo>
                      <a:pt x="148" y="55"/>
                      <a:pt x="148" y="32"/>
                      <a:pt x="147" y="19"/>
                    </a:cubicBezTo>
                    <a:cubicBezTo>
                      <a:pt x="147" y="17"/>
                      <a:pt x="146" y="16"/>
                      <a:pt x="145" y="14"/>
                    </a:cubicBezTo>
                    <a:cubicBezTo>
                      <a:pt x="144" y="13"/>
                      <a:pt x="143" y="13"/>
                      <a:pt x="141" y="13"/>
                    </a:cubicBezTo>
                    <a:cubicBezTo>
                      <a:pt x="138" y="13"/>
                      <a:pt x="135" y="16"/>
                      <a:pt x="135" y="19"/>
                    </a:cubicBezTo>
                    <a:cubicBezTo>
                      <a:pt x="136" y="42"/>
                      <a:pt x="135" y="59"/>
                      <a:pt x="134" y="63"/>
                    </a:cubicBezTo>
                    <a:cubicBezTo>
                      <a:pt x="133" y="63"/>
                      <a:pt x="132" y="63"/>
                      <a:pt x="131" y="63"/>
                    </a:cubicBezTo>
                    <a:cubicBezTo>
                      <a:pt x="133" y="40"/>
                      <a:pt x="132" y="24"/>
                      <a:pt x="130" y="15"/>
                    </a:cubicBezTo>
                    <a:cubicBezTo>
                      <a:pt x="129" y="12"/>
                      <a:pt x="126" y="10"/>
                      <a:pt x="123" y="11"/>
                    </a:cubicBezTo>
                    <a:cubicBezTo>
                      <a:pt x="121" y="12"/>
                      <a:pt x="120" y="13"/>
                      <a:pt x="119" y="14"/>
                    </a:cubicBezTo>
                    <a:cubicBezTo>
                      <a:pt x="119" y="15"/>
                      <a:pt x="118" y="16"/>
                      <a:pt x="118" y="17"/>
                    </a:cubicBezTo>
                    <a:cubicBezTo>
                      <a:pt x="118" y="17"/>
                      <a:pt x="118" y="18"/>
                      <a:pt x="119" y="19"/>
                    </a:cubicBezTo>
                    <a:cubicBezTo>
                      <a:pt x="120" y="23"/>
                      <a:pt x="120" y="29"/>
                      <a:pt x="120" y="39"/>
                    </a:cubicBezTo>
                    <a:cubicBezTo>
                      <a:pt x="120" y="45"/>
                      <a:pt x="120" y="53"/>
                      <a:pt x="119" y="62"/>
                    </a:cubicBezTo>
                    <a:cubicBezTo>
                      <a:pt x="118" y="54"/>
                      <a:pt x="117" y="45"/>
                      <a:pt x="117" y="35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6" y="18"/>
                      <a:pt x="113" y="16"/>
                      <a:pt x="110" y="16"/>
                    </a:cubicBezTo>
                    <a:cubicBezTo>
                      <a:pt x="108" y="16"/>
                      <a:pt x="107" y="17"/>
                      <a:pt x="106" y="18"/>
                    </a:cubicBezTo>
                    <a:cubicBezTo>
                      <a:pt x="105" y="19"/>
                      <a:pt x="104" y="21"/>
                      <a:pt x="104" y="23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46"/>
                      <a:pt x="106" y="57"/>
                      <a:pt x="108" y="66"/>
                    </a:cubicBezTo>
                    <a:cubicBezTo>
                      <a:pt x="107" y="66"/>
                      <a:pt x="106" y="66"/>
                      <a:pt x="104" y="67"/>
                    </a:cubicBezTo>
                    <a:cubicBezTo>
                      <a:pt x="102" y="43"/>
                      <a:pt x="101" y="30"/>
                      <a:pt x="101" y="26"/>
                    </a:cubicBezTo>
                    <a:cubicBezTo>
                      <a:pt x="102" y="24"/>
                      <a:pt x="101" y="22"/>
                      <a:pt x="100" y="21"/>
                    </a:cubicBezTo>
                    <a:cubicBezTo>
                      <a:pt x="99" y="20"/>
                      <a:pt x="98" y="19"/>
                      <a:pt x="96" y="19"/>
                    </a:cubicBezTo>
                    <a:cubicBezTo>
                      <a:pt x="94" y="19"/>
                      <a:pt x="93" y="19"/>
                      <a:pt x="92" y="20"/>
                    </a:cubicBezTo>
                    <a:cubicBezTo>
                      <a:pt x="90" y="21"/>
                      <a:pt x="90" y="23"/>
                      <a:pt x="89" y="24"/>
                    </a:cubicBezTo>
                    <a:cubicBezTo>
                      <a:pt x="89" y="32"/>
                      <a:pt x="91" y="59"/>
                      <a:pt x="93" y="71"/>
                    </a:cubicBezTo>
                    <a:cubicBezTo>
                      <a:pt x="92" y="71"/>
                      <a:pt x="92" y="71"/>
                      <a:pt x="91" y="72"/>
                    </a:cubicBezTo>
                    <a:cubicBezTo>
                      <a:pt x="89" y="65"/>
                      <a:pt x="87" y="38"/>
                      <a:pt x="87" y="28"/>
                    </a:cubicBezTo>
                    <a:cubicBezTo>
                      <a:pt x="87" y="25"/>
                      <a:pt x="85" y="22"/>
                      <a:pt x="81" y="22"/>
                    </a:cubicBezTo>
                    <a:cubicBezTo>
                      <a:pt x="78" y="22"/>
                      <a:pt x="75" y="25"/>
                      <a:pt x="75" y="28"/>
                    </a:cubicBezTo>
                    <a:cubicBezTo>
                      <a:pt x="75" y="32"/>
                      <a:pt x="77" y="68"/>
                      <a:pt x="80" y="77"/>
                    </a:cubicBezTo>
                    <a:cubicBezTo>
                      <a:pt x="79" y="78"/>
                      <a:pt x="78" y="79"/>
                      <a:pt x="76" y="80"/>
                    </a:cubicBezTo>
                    <a:cubicBezTo>
                      <a:pt x="74" y="65"/>
                      <a:pt x="72" y="43"/>
                      <a:pt x="73" y="36"/>
                    </a:cubicBezTo>
                    <a:cubicBezTo>
                      <a:pt x="73" y="33"/>
                      <a:pt x="71" y="30"/>
                      <a:pt x="67" y="29"/>
                    </a:cubicBezTo>
                    <a:cubicBezTo>
                      <a:pt x="66" y="29"/>
                      <a:pt x="64" y="30"/>
                      <a:pt x="63" y="31"/>
                    </a:cubicBezTo>
                    <a:cubicBezTo>
                      <a:pt x="62" y="32"/>
                      <a:pt x="61" y="33"/>
                      <a:pt x="61" y="35"/>
                    </a:cubicBezTo>
                    <a:cubicBezTo>
                      <a:pt x="59" y="46"/>
                      <a:pt x="65" y="83"/>
                      <a:pt x="65" y="87"/>
                    </a:cubicBezTo>
                    <a:cubicBezTo>
                      <a:pt x="65" y="87"/>
                      <a:pt x="66" y="88"/>
                      <a:pt x="66" y="88"/>
                    </a:cubicBezTo>
                    <a:cubicBezTo>
                      <a:pt x="65" y="89"/>
                      <a:pt x="64" y="90"/>
                      <a:pt x="63" y="91"/>
                    </a:cubicBezTo>
                    <a:cubicBezTo>
                      <a:pt x="61" y="81"/>
                      <a:pt x="59" y="65"/>
                      <a:pt x="59" y="54"/>
                    </a:cubicBezTo>
                    <a:cubicBezTo>
                      <a:pt x="59" y="51"/>
                      <a:pt x="56" y="48"/>
                      <a:pt x="53" y="48"/>
                    </a:cubicBezTo>
                    <a:cubicBezTo>
                      <a:pt x="50" y="48"/>
                      <a:pt x="47" y="51"/>
                      <a:pt x="47" y="54"/>
                    </a:cubicBezTo>
                    <a:cubicBezTo>
                      <a:pt x="47" y="70"/>
                      <a:pt x="52" y="96"/>
                      <a:pt x="53" y="102"/>
                    </a:cubicBezTo>
                    <a:cubicBezTo>
                      <a:pt x="53" y="102"/>
                      <a:pt x="53" y="103"/>
                      <a:pt x="54" y="103"/>
                    </a:cubicBezTo>
                    <a:cubicBezTo>
                      <a:pt x="52" y="105"/>
                      <a:pt x="51" y="107"/>
                      <a:pt x="50" y="109"/>
                    </a:cubicBezTo>
                    <a:cubicBezTo>
                      <a:pt x="47" y="104"/>
                      <a:pt x="45" y="99"/>
                      <a:pt x="42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87"/>
                      <a:pt x="44" y="66"/>
                      <a:pt x="42" y="49"/>
                    </a:cubicBezTo>
                    <a:cubicBezTo>
                      <a:pt x="41" y="47"/>
                      <a:pt x="41" y="46"/>
                      <a:pt x="39" y="45"/>
                    </a:cubicBezTo>
                    <a:cubicBezTo>
                      <a:pt x="38" y="44"/>
                      <a:pt x="36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1" y="44"/>
                      <a:pt x="29" y="47"/>
                      <a:pt x="30" y="51"/>
                    </a:cubicBezTo>
                    <a:cubicBezTo>
                      <a:pt x="31" y="61"/>
                      <a:pt x="31" y="73"/>
                      <a:pt x="31" y="82"/>
                    </a:cubicBezTo>
                    <a:cubicBezTo>
                      <a:pt x="30" y="81"/>
                      <a:pt x="30" y="81"/>
                      <a:pt x="29" y="80"/>
                    </a:cubicBezTo>
                    <a:cubicBezTo>
                      <a:pt x="30" y="73"/>
                      <a:pt x="28" y="39"/>
                      <a:pt x="26" y="29"/>
                    </a:cubicBezTo>
                    <a:cubicBezTo>
                      <a:pt x="26" y="25"/>
                      <a:pt x="23" y="23"/>
                      <a:pt x="19" y="24"/>
                    </a:cubicBezTo>
                    <a:cubicBezTo>
                      <a:pt x="18" y="24"/>
                      <a:pt x="16" y="25"/>
                      <a:pt x="15" y="26"/>
                    </a:cubicBezTo>
                    <a:cubicBezTo>
                      <a:pt x="15" y="27"/>
                      <a:pt x="14" y="29"/>
                      <a:pt x="14" y="30"/>
                    </a:cubicBezTo>
                    <a:cubicBezTo>
                      <a:pt x="15" y="39"/>
                      <a:pt x="17" y="61"/>
                      <a:pt x="17" y="72"/>
                    </a:cubicBezTo>
                    <a:cubicBezTo>
                      <a:pt x="16" y="71"/>
                      <a:pt x="14" y="70"/>
                      <a:pt x="13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2" y="63"/>
                      <a:pt x="14" y="19"/>
                    </a:cubicBezTo>
                    <a:cubicBezTo>
                      <a:pt x="14" y="16"/>
                      <a:pt x="12" y="13"/>
                      <a:pt x="8" y="13"/>
                    </a:cubicBezTo>
                    <a:cubicBezTo>
                      <a:pt x="5" y="13"/>
                      <a:pt x="2" y="15"/>
                      <a:pt x="2" y="19"/>
                    </a:cubicBezTo>
                    <a:cubicBezTo>
                      <a:pt x="1" y="44"/>
                      <a:pt x="0" y="58"/>
                      <a:pt x="0" y="65"/>
                    </a:cubicBezTo>
                    <a:cubicBezTo>
                      <a:pt x="0" y="66"/>
                      <a:pt x="2" y="71"/>
                      <a:pt x="2" y="71"/>
                    </a:cubicBezTo>
                  </a:path>
                </a:pathLst>
              </a:custGeom>
              <a:noFill/>
              <a:ln w="47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3" name="Freeform 136">
                <a:extLst>
                  <a:ext uri="{FF2B5EF4-FFF2-40B4-BE49-F238E27FC236}">
                    <a16:creationId xmlns:a16="http://schemas.microsoft.com/office/drawing/2014/main" id="{7B3B5292-E039-4E86-A51F-33009E2DC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004"/>
                <a:ext cx="440" cy="2381"/>
              </a:xfrm>
              <a:custGeom>
                <a:avLst/>
                <a:gdLst>
                  <a:gd name="T0" fmla="*/ 500 w 176"/>
                  <a:gd name="T1" fmla="*/ 16720 h 893"/>
                  <a:gd name="T2" fmla="*/ 1250 w 176"/>
                  <a:gd name="T3" fmla="*/ 12854 h 893"/>
                  <a:gd name="T4" fmla="*/ 1720 w 176"/>
                  <a:gd name="T5" fmla="*/ 9988 h 893"/>
                  <a:gd name="T6" fmla="*/ 2658 w 176"/>
                  <a:gd name="T7" fmla="*/ 2184 h 893"/>
                  <a:gd name="T8" fmla="*/ 1395 w 176"/>
                  <a:gd name="T9" fmla="*/ 0 h 893"/>
                  <a:gd name="T10" fmla="*/ 238 w 176"/>
                  <a:gd name="T11" fmla="*/ 1080 h 893"/>
                  <a:gd name="T12" fmla="*/ 63 w 176"/>
                  <a:gd name="T13" fmla="*/ 4037 h 893"/>
                  <a:gd name="T14" fmla="*/ 500 w 176"/>
                  <a:gd name="T15" fmla="*/ 7620 h 893"/>
                  <a:gd name="T16" fmla="*/ 988 w 176"/>
                  <a:gd name="T17" fmla="*/ 11673 h 893"/>
                  <a:gd name="T18" fmla="*/ 125 w 176"/>
                  <a:gd name="T19" fmla="*/ 16720 h 893"/>
                  <a:gd name="T20" fmla="*/ 500 w 176"/>
                  <a:gd name="T21" fmla="*/ 16720 h 89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6" h="893">
                    <a:moveTo>
                      <a:pt x="32" y="882"/>
                    </a:moveTo>
                    <a:cubicBezTo>
                      <a:pt x="34" y="816"/>
                      <a:pt x="68" y="727"/>
                      <a:pt x="80" y="678"/>
                    </a:cubicBezTo>
                    <a:cubicBezTo>
                      <a:pt x="93" y="629"/>
                      <a:pt x="100" y="621"/>
                      <a:pt x="110" y="527"/>
                    </a:cubicBezTo>
                    <a:cubicBezTo>
                      <a:pt x="121" y="434"/>
                      <a:pt x="176" y="317"/>
                      <a:pt x="170" y="115"/>
                    </a:cubicBezTo>
                    <a:cubicBezTo>
                      <a:pt x="168" y="38"/>
                      <a:pt x="138" y="0"/>
                      <a:pt x="89" y="0"/>
                    </a:cubicBezTo>
                    <a:cubicBezTo>
                      <a:pt x="40" y="0"/>
                      <a:pt x="21" y="21"/>
                      <a:pt x="15" y="57"/>
                    </a:cubicBezTo>
                    <a:cubicBezTo>
                      <a:pt x="8" y="79"/>
                      <a:pt x="0" y="153"/>
                      <a:pt x="4" y="213"/>
                    </a:cubicBezTo>
                    <a:cubicBezTo>
                      <a:pt x="8" y="272"/>
                      <a:pt x="8" y="312"/>
                      <a:pt x="32" y="402"/>
                    </a:cubicBezTo>
                    <a:cubicBezTo>
                      <a:pt x="55" y="491"/>
                      <a:pt x="66" y="544"/>
                      <a:pt x="63" y="616"/>
                    </a:cubicBezTo>
                    <a:cubicBezTo>
                      <a:pt x="61" y="689"/>
                      <a:pt x="8" y="799"/>
                      <a:pt x="8" y="882"/>
                    </a:cubicBezTo>
                    <a:cubicBezTo>
                      <a:pt x="9" y="893"/>
                      <a:pt x="33" y="892"/>
                      <a:pt x="32" y="8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4" name="Freeform 137">
                <a:extLst>
                  <a:ext uri="{FF2B5EF4-FFF2-40B4-BE49-F238E27FC236}">
                    <a16:creationId xmlns:a16="http://schemas.microsoft.com/office/drawing/2014/main" id="{4BC3C5F8-E535-4614-874C-3CFB2C67F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015"/>
                <a:ext cx="222" cy="2168"/>
              </a:xfrm>
              <a:custGeom>
                <a:avLst/>
                <a:gdLst>
                  <a:gd name="T0" fmla="*/ 262 w 89"/>
                  <a:gd name="T1" fmla="*/ 15416 h 813"/>
                  <a:gd name="T2" fmla="*/ 978 w 89"/>
                  <a:gd name="T3" fmla="*/ 11699 h 813"/>
                  <a:gd name="T4" fmla="*/ 499 w 89"/>
                  <a:gd name="T5" fmla="*/ 7645 h 813"/>
                  <a:gd name="T6" fmla="*/ 62 w 89"/>
                  <a:gd name="T7" fmla="*/ 4061 h 813"/>
                  <a:gd name="T8" fmla="*/ 229 w 89"/>
                  <a:gd name="T9" fmla="*/ 1101 h 813"/>
                  <a:gd name="T10" fmla="*/ 1195 w 89"/>
                  <a:gd name="T11" fmla="*/ 21 h 813"/>
                  <a:gd name="T12" fmla="*/ 342 w 89"/>
                  <a:gd name="T13" fmla="*/ 1613 h 813"/>
                  <a:gd name="T14" fmla="*/ 559 w 89"/>
                  <a:gd name="T15" fmla="*/ 6200 h 813"/>
                  <a:gd name="T16" fmla="*/ 1150 w 89"/>
                  <a:gd name="T17" fmla="*/ 11755 h 813"/>
                  <a:gd name="T18" fmla="*/ 262 w 89"/>
                  <a:gd name="T19" fmla="*/ 15416 h 8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813">
                    <a:moveTo>
                      <a:pt x="17" y="813"/>
                    </a:moveTo>
                    <a:cubicBezTo>
                      <a:pt x="33" y="745"/>
                      <a:pt x="62" y="671"/>
                      <a:pt x="63" y="617"/>
                    </a:cubicBezTo>
                    <a:cubicBezTo>
                      <a:pt x="66" y="545"/>
                      <a:pt x="55" y="492"/>
                      <a:pt x="32" y="403"/>
                    </a:cubicBezTo>
                    <a:cubicBezTo>
                      <a:pt x="8" y="313"/>
                      <a:pt x="8" y="273"/>
                      <a:pt x="4" y="214"/>
                    </a:cubicBezTo>
                    <a:cubicBezTo>
                      <a:pt x="0" y="154"/>
                      <a:pt x="8" y="80"/>
                      <a:pt x="15" y="58"/>
                    </a:cubicBezTo>
                    <a:cubicBezTo>
                      <a:pt x="20" y="25"/>
                      <a:pt x="37" y="5"/>
                      <a:pt x="77" y="1"/>
                    </a:cubicBezTo>
                    <a:cubicBezTo>
                      <a:pt x="53" y="0"/>
                      <a:pt x="28" y="31"/>
                      <a:pt x="22" y="85"/>
                    </a:cubicBezTo>
                    <a:cubicBezTo>
                      <a:pt x="16" y="139"/>
                      <a:pt x="17" y="258"/>
                      <a:pt x="36" y="327"/>
                    </a:cubicBezTo>
                    <a:cubicBezTo>
                      <a:pt x="52" y="387"/>
                      <a:pt x="89" y="542"/>
                      <a:pt x="74" y="620"/>
                    </a:cubicBezTo>
                    <a:cubicBezTo>
                      <a:pt x="67" y="657"/>
                      <a:pt x="20" y="788"/>
                      <a:pt x="17" y="813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5" name="Freeform 138">
                <a:extLst>
                  <a:ext uri="{FF2B5EF4-FFF2-40B4-BE49-F238E27FC236}">
                    <a16:creationId xmlns:a16="http://schemas.microsoft.com/office/drawing/2014/main" id="{E58A72F4-0E7D-40AF-B2A3-6F87E8FA8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015"/>
                <a:ext cx="147" cy="1088"/>
              </a:xfrm>
              <a:custGeom>
                <a:avLst/>
                <a:gdLst>
                  <a:gd name="T0" fmla="*/ 0 w 59"/>
                  <a:gd name="T1" fmla="*/ 0 h 408"/>
                  <a:gd name="T2" fmla="*/ 0 w 59"/>
                  <a:gd name="T3" fmla="*/ 7736 h 408"/>
                  <a:gd name="T4" fmla="*/ 757 w 59"/>
                  <a:gd name="T5" fmla="*/ 5440 h 408"/>
                  <a:gd name="T6" fmla="*/ 850 w 59"/>
                  <a:gd name="T7" fmla="*/ 1459 h 408"/>
                  <a:gd name="T8" fmla="*/ 0 w 59"/>
                  <a:gd name="T9" fmla="*/ 0 h 4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08">
                    <a:moveTo>
                      <a:pt x="0" y="0"/>
                    </a:moveTo>
                    <a:cubicBezTo>
                      <a:pt x="0" y="408"/>
                      <a:pt x="0" y="408"/>
                      <a:pt x="0" y="408"/>
                    </a:cubicBezTo>
                    <a:cubicBezTo>
                      <a:pt x="21" y="376"/>
                      <a:pt x="43" y="342"/>
                      <a:pt x="49" y="287"/>
                    </a:cubicBezTo>
                    <a:cubicBezTo>
                      <a:pt x="53" y="230"/>
                      <a:pt x="59" y="141"/>
                      <a:pt x="55" y="77"/>
                    </a:cubicBezTo>
                    <a:cubicBezTo>
                      <a:pt x="52" y="30"/>
                      <a:pt x="28" y="8"/>
                      <a:pt x="0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6" name="Freeform 139">
                <a:extLst>
                  <a:ext uri="{FF2B5EF4-FFF2-40B4-BE49-F238E27FC236}">
                    <a16:creationId xmlns:a16="http://schemas.microsoft.com/office/drawing/2014/main" id="{6FE97DB2-3C67-4C04-AC36-684FDC81D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009"/>
                <a:ext cx="402" cy="2379"/>
              </a:xfrm>
              <a:custGeom>
                <a:avLst/>
                <a:gdLst>
                  <a:gd name="T0" fmla="*/ 1029 w 161"/>
                  <a:gd name="T1" fmla="*/ 16717 h 892"/>
                  <a:gd name="T2" fmla="*/ 1653 w 161"/>
                  <a:gd name="T3" fmla="*/ 11423 h 892"/>
                  <a:gd name="T4" fmla="*/ 2444 w 161"/>
                  <a:gd name="T5" fmla="*/ 5441 h 892"/>
                  <a:gd name="T6" fmla="*/ 2350 w 161"/>
                  <a:gd name="T7" fmla="*/ 4006 h 892"/>
                  <a:gd name="T8" fmla="*/ 2507 w 161"/>
                  <a:gd name="T9" fmla="*/ 1080 h 892"/>
                  <a:gd name="T10" fmla="*/ 1321 w 161"/>
                  <a:gd name="T11" fmla="*/ 0 h 892"/>
                  <a:gd name="T12" fmla="*/ 75 w 161"/>
                  <a:gd name="T13" fmla="*/ 931 h 892"/>
                  <a:gd name="T14" fmla="*/ 167 w 161"/>
                  <a:gd name="T15" fmla="*/ 1502 h 892"/>
                  <a:gd name="T16" fmla="*/ 75 w 161"/>
                  <a:gd name="T17" fmla="*/ 5483 h 892"/>
                  <a:gd name="T18" fmla="*/ 30 w 161"/>
                  <a:gd name="T19" fmla="*/ 5825 h 892"/>
                  <a:gd name="T20" fmla="*/ 604 w 161"/>
                  <a:gd name="T21" fmla="*/ 13642 h 892"/>
                  <a:gd name="T22" fmla="*/ 499 w 161"/>
                  <a:gd name="T23" fmla="*/ 16717 h 892"/>
                  <a:gd name="T24" fmla="*/ 1029 w 161"/>
                  <a:gd name="T25" fmla="*/ 1671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1" h="892">
                    <a:moveTo>
                      <a:pt x="66" y="881"/>
                    </a:moveTo>
                    <a:cubicBezTo>
                      <a:pt x="66" y="792"/>
                      <a:pt x="75" y="674"/>
                      <a:pt x="106" y="602"/>
                    </a:cubicBezTo>
                    <a:cubicBezTo>
                      <a:pt x="157" y="486"/>
                      <a:pt x="160" y="348"/>
                      <a:pt x="157" y="287"/>
                    </a:cubicBezTo>
                    <a:cubicBezTo>
                      <a:pt x="154" y="261"/>
                      <a:pt x="153" y="238"/>
                      <a:pt x="151" y="211"/>
                    </a:cubicBezTo>
                    <a:cubicBezTo>
                      <a:pt x="147" y="153"/>
                      <a:pt x="155" y="81"/>
                      <a:pt x="161" y="57"/>
                    </a:cubicBezTo>
                    <a:cubicBezTo>
                      <a:pt x="149" y="25"/>
                      <a:pt x="119" y="0"/>
                      <a:pt x="85" y="0"/>
                    </a:cubicBezTo>
                    <a:cubicBezTo>
                      <a:pt x="52" y="0"/>
                      <a:pt x="20" y="20"/>
                      <a:pt x="5" y="49"/>
                    </a:cubicBezTo>
                    <a:cubicBezTo>
                      <a:pt x="8" y="57"/>
                      <a:pt x="10" y="67"/>
                      <a:pt x="11" y="79"/>
                    </a:cubicBezTo>
                    <a:cubicBezTo>
                      <a:pt x="15" y="143"/>
                      <a:pt x="9" y="232"/>
                      <a:pt x="5" y="289"/>
                    </a:cubicBezTo>
                    <a:cubicBezTo>
                      <a:pt x="4" y="295"/>
                      <a:pt x="3" y="301"/>
                      <a:pt x="2" y="307"/>
                    </a:cubicBezTo>
                    <a:cubicBezTo>
                      <a:pt x="0" y="440"/>
                      <a:pt x="60" y="544"/>
                      <a:pt x="39" y="719"/>
                    </a:cubicBezTo>
                    <a:cubicBezTo>
                      <a:pt x="35" y="777"/>
                      <a:pt x="32" y="852"/>
                      <a:pt x="32" y="881"/>
                    </a:cubicBezTo>
                    <a:cubicBezTo>
                      <a:pt x="37" y="892"/>
                      <a:pt x="64" y="890"/>
                      <a:pt x="66" y="88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7" name="Freeform 140">
                <a:extLst>
                  <a:ext uri="{FF2B5EF4-FFF2-40B4-BE49-F238E27FC236}">
                    <a16:creationId xmlns:a16="http://schemas.microsoft.com/office/drawing/2014/main" id="{CEDF62B3-4735-4061-B162-B8A48730F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04"/>
                <a:ext cx="338" cy="2403"/>
              </a:xfrm>
              <a:custGeom>
                <a:avLst/>
                <a:gdLst>
                  <a:gd name="T0" fmla="*/ 471 w 135"/>
                  <a:gd name="T1" fmla="*/ 683 h 901"/>
                  <a:gd name="T2" fmla="*/ 238 w 135"/>
                  <a:gd name="T3" fmla="*/ 1536 h 901"/>
                  <a:gd name="T4" fmla="*/ 238 w 135"/>
                  <a:gd name="T5" fmla="*/ 7057 h 901"/>
                  <a:gd name="T6" fmla="*/ 1147 w 135"/>
                  <a:gd name="T7" fmla="*/ 12506 h 901"/>
                  <a:gd name="T8" fmla="*/ 613 w 135"/>
                  <a:gd name="T9" fmla="*/ 17000 h 901"/>
                  <a:gd name="T10" fmla="*/ 1034 w 135"/>
                  <a:gd name="T11" fmla="*/ 16978 h 901"/>
                  <a:gd name="T12" fmla="*/ 1567 w 135"/>
                  <a:gd name="T13" fmla="*/ 13530 h 901"/>
                  <a:gd name="T14" fmla="*/ 1535 w 135"/>
                  <a:gd name="T15" fmla="*/ 10001 h 901"/>
                  <a:gd name="T16" fmla="*/ 2118 w 135"/>
                  <a:gd name="T17" fmla="*/ 7817 h 901"/>
                  <a:gd name="T18" fmla="*/ 2118 w 135"/>
                  <a:gd name="T19" fmla="*/ 77 h 901"/>
                  <a:gd name="T20" fmla="*/ 1522 w 135"/>
                  <a:gd name="T21" fmla="*/ 0 h 901"/>
                  <a:gd name="T22" fmla="*/ 471 w 135"/>
                  <a:gd name="T23" fmla="*/ 683 h 9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901">
                    <a:moveTo>
                      <a:pt x="30" y="36"/>
                    </a:moveTo>
                    <a:cubicBezTo>
                      <a:pt x="21" y="49"/>
                      <a:pt x="15" y="64"/>
                      <a:pt x="15" y="81"/>
                    </a:cubicBezTo>
                    <a:cubicBezTo>
                      <a:pt x="15" y="130"/>
                      <a:pt x="0" y="259"/>
                      <a:pt x="15" y="372"/>
                    </a:cubicBezTo>
                    <a:cubicBezTo>
                      <a:pt x="27" y="462"/>
                      <a:pt x="83" y="576"/>
                      <a:pt x="73" y="659"/>
                    </a:cubicBezTo>
                    <a:cubicBezTo>
                      <a:pt x="63" y="731"/>
                      <a:pt x="40" y="844"/>
                      <a:pt x="39" y="896"/>
                    </a:cubicBezTo>
                    <a:cubicBezTo>
                      <a:pt x="39" y="901"/>
                      <a:pt x="66" y="900"/>
                      <a:pt x="66" y="895"/>
                    </a:cubicBezTo>
                    <a:cubicBezTo>
                      <a:pt x="71" y="853"/>
                      <a:pt x="88" y="787"/>
                      <a:pt x="100" y="713"/>
                    </a:cubicBezTo>
                    <a:cubicBezTo>
                      <a:pt x="115" y="617"/>
                      <a:pt x="100" y="585"/>
                      <a:pt x="98" y="527"/>
                    </a:cubicBezTo>
                    <a:cubicBezTo>
                      <a:pt x="93" y="477"/>
                      <a:pt x="113" y="446"/>
                      <a:pt x="135" y="412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125" y="1"/>
                      <a:pt x="113" y="0"/>
                      <a:pt x="97" y="0"/>
                    </a:cubicBezTo>
                    <a:cubicBezTo>
                      <a:pt x="68" y="0"/>
                      <a:pt x="46" y="14"/>
                      <a:pt x="30" y="3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8" name="Freeform 141">
                <a:extLst>
                  <a:ext uri="{FF2B5EF4-FFF2-40B4-BE49-F238E27FC236}">
                    <a16:creationId xmlns:a16="http://schemas.microsoft.com/office/drawing/2014/main" id="{99FF2CE2-A921-4004-94F8-F4B3F1910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28"/>
                <a:ext cx="260" cy="1584"/>
              </a:xfrm>
              <a:custGeom>
                <a:avLst/>
                <a:gdLst>
                  <a:gd name="T0" fmla="*/ 1188 w 104"/>
                  <a:gd name="T1" fmla="*/ 10888 h 594"/>
                  <a:gd name="T2" fmla="*/ 1300 w 104"/>
                  <a:gd name="T3" fmla="*/ 7816 h 594"/>
                  <a:gd name="T4" fmla="*/ 720 w 104"/>
                  <a:gd name="T5" fmla="*/ 0 h 594"/>
                  <a:gd name="T6" fmla="*/ 720 w 104"/>
                  <a:gd name="T7" fmla="*/ 0 h 594"/>
                  <a:gd name="T8" fmla="*/ 0 w 104"/>
                  <a:gd name="T9" fmla="*/ 1955 h 594"/>
                  <a:gd name="T10" fmla="*/ 0 w 104"/>
                  <a:gd name="T11" fmla="*/ 11115 h 594"/>
                  <a:gd name="T12" fmla="*/ 1208 w 104"/>
                  <a:gd name="T13" fmla="*/ 10944 h 594"/>
                  <a:gd name="T14" fmla="*/ 1188 w 104"/>
                  <a:gd name="T15" fmla="*/ 10888 h 5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594">
                    <a:moveTo>
                      <a:pt x="76" y="574"/>
                    </a:moveTo>
                    <a:cubicBezTo>
                      <a:pt x="76" y="545"/>
                      <a:pt x="79" y="470"/>
                      <a:pt x="83" y="412"/>
                    </a:cubicBezTo>
                    <a:cubicBezTo>
                      <a:pt x="104" y="237"/>
                      <a:pt x="44" y="133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8" y="45"/>
                      <a:pt x="18" y="75"/>
                      <a:pt x="0" y="103"/>
                    </a:cubicBezTo>
                    <a:cubicBezTo>
                      <a:pt x="0" y="586"/>
                      <a:pt x="0" y="586"/>
                      <a:pt x="0" y="586"/>
                    </a:cubicBezTo>
                    <a:cubicBezTo>
                      <a:pt x="12" y="594"/>
                      <a:pt x="65" y="588"/>
                      <a:pt x="77" y="577"/>
                    </a:cubicBezTo>
                    <a:cubicBezTo>
                      <a:pt x="76" y="576"/>
                      <a:pt x="76" y="575"/>
                      <a:pt x="76" y="57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9" name="Freeform 142">
                <a:extLst>
                  <a:ext uri="{FF2B5EF4-FFF2-40B4-BE49-F238E27FC236}">
                    <a16:creationId xmlns:a16="http://schemas.microsoft.com/office/drawing/2014/main" id="{59F20335-8323-44B4-9D84-063E8F1F5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103"/>
                <a:ext cx="173" cy="1322"/>
              </a:xfrm>
              <a:custGeom>
                <a:avLst/>
                <a:gdLst>
                  <a:gd name="T0" fmla="*/ 1088 w 69"/>
                  <a:gd name="T1" fmla="*/ 0 h 496"/>
                  <a:gd name="T2" fmla="*/ 1088 w 69"/>
                  <a:gd name="T3" fmla="*/ 0 h 496"/>
                  <a:gd name="T4" fmla="*/ 504 w 69"/>
                  <a:gd name="T5" fmla="*/ 2180 h 496"/>
                  <a:gd name="T6" fmla="*/ 534 w 69"/>
                  <a:gd name="T7" fmla="*/ 5698 h 496"/>
                  <a:gd name="T8" fmla="*/ 0 w 69"/>
                  <a:gd name="T9" fmla="*/ 9142 h 496"/>
                  <a:gd name="T10" fmla="*/ 0 w 69"/>
                  <a:gd name="T11" fmla="*/ 9142 h 496"/>
                  <a:gd name="T12" fmla="*/ 1088 w 69"/>
                  <a:gd name="T13" fmla="*/ 9142 h 496"/>
                  <a:gd name="T14" fmla="*/ 1088 w 69"/>
                  <a:gd name="T15" fmla="*/ 0 h 4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496"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47" y="34"/>
                      <a:pt x="27" y="65"/>
                      <a:pt x="32" y="115"/>
                    </a:cubicBezTo>
                    <a:cubicBezTo>
                      <a:pt x="34" y="173"/>
                      <a:pt x="49" y="205"/>
                      <a:pt x="34" y="301"/>
                    </a:cubicBezTo>
                    <a:cubicBezTo>
                      <a:pt x="22" y="375"/>
                      <a:pt x="5" y="441"/>
                      <a:pt x="0" y="483"/>
                    </a:cubicBezTo>
                    <a:cubicBezTo>
                      <a:pt x="0" y="483"/>
                      <a:pt x="0" y="483"/>
                      <a:pt x="0" y="483"/>
                    </a:cubicBezTo>
                    <a:cubicBezTo>
                      <a:pt x="22" y="496"/>
                      <a:pt x="68" y="487"/>
                      <a:pt x="69" y="483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0" name="Freeform 143">
                <a:extLst>
                  <a:ext uri="{FF2B5EF4-FFF2-40B4-BE49-F238E27FC236}">
                    <a16:creationId xmlns:a16="http://schemas.microsoft.com/office/drawing/2014/main" id="{21FFCF16-C652-4C62-A71A-027B9D06F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775"/>
                <a:ext cx="370" cy="1626"/>
              </a:xfrm>
              <a:custGeom>
                <a:avLst/>
                <a:gdLst>
                  <a:gd name="T0" fmla="*/ 1783 w 148"/>
                  <a:gd name="T1" fmla="*/ 2138 h 610"/>
                  <a:gd name="T2" fmla="*/ 1438 w 148"/>
                  <a:gd name="T3" fmla="*/ 0 h 610"/>
                  <a:gd name="T4" fmla="*/ 645 w 148"/>
                  <a:gd name="T5" fmla="*/ 5968 h 610"/>
                  <a:gd name="T6" fmla="*/ 20 w 148"/>
                  <a:gd name="T7" fmla="*/ 11249 h 610"/>
                  <a:gd name="T8" fmla="*/ 0 w 148"/>
                  <a:gd name="T9" fmla="*/ 11291 h 610"/>
                  <a:gd name="T10" fmla="*/ 1408 w 148"/>
                  <a:gd name="T11" fmla="*/ 11233 h 610"/>
                  <a:gd name="T12" fmla="*/ 2270 w 148"/>
                  <a:gd name="T13" fmla="*/ 6195 h 610"/>
                  <a:gd name="T14" fmla="*/ 1783 w 148"/>
                  <a:gd name="T15" fmla="*/ 2138 h 6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8" h="610">
                    <a:moveTo>
                      <a:pt x="114" y="113"/>
                    </a:moveTo>
                    <a:cubicBezTo>
                      <a:pt x="101" y="64"/>
                      <a:pt x="95" y="30"/>
                      <a:pt x="92" y="0"/>
                    </a:cubicBezTo>
                    <a:cubicBezTo>
                      <a:pt x="95" y="61"/>
                      <a:pt x="92" y="199"/>
                      <a:pt x="41" y="315"/>
                    </a:cubicBezTo>
                    <a:cubicBezTo>
                      <a:pt x="10" y="387"/>
                      <a:pt x="1" y="505"/>
                      <a:pt x="1" y="594"/>
                    </a:cubicBezTo>
                    <a:cubicBezTo>
                      <a:pt x="1" y="595"/>
                      <a:pt x="0" y="596"/>
                      <a:pt x="0" y="596"/>
                    </a:cubicBezTo>
                    <a:cubicBezTo>
                      <a:pt x="14" y="607"/>
                      <a:pt x="74" y="610"/>
                      <a:pt x="90" y="593"/>
                    </a:cubicBezTo>
                    <a:cubicBezTo>
                      <a:pt x="90" y="510"/>
                      <a:pt x="143" y="400"/>
                      <a:pt x="145" y="327"/>
                    </a:cubicBezTo>
                    <a:cubicBezTo>
                      <a:pt x="148" y="255"/>
                      <a:pt x="137" y="202"/>
                      <a:pt x="114" y="1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1" name="Freeform 144">
                <a:extLst>
                  <a:ext uri="{FF2B5EF4-FFF2-40B4-BE49-F238E27FC236}">
                    <a16:creationId xmlns:a16="http://schemas.microsoft.com/office/drawing/2014/main" id="{D1153EDE-61A2-4BDE-A0DF-275C0EC5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1004"/>
                <a:ext cx="445" cy="2419"/>
              </a:xfrm>
              <a:custGeom>
                <a:avLst/>
                <a:gdLst>
                  <a:gd name="T0" fmla="*/ 1583 w 178"/>
                  <a:gd name="T1" fmla="*/ 16922 h 907"/>
                  <a:gd name="T2" fmla="*/ 720 w 178"/>
                  <a:gd name="T3" fmla="*/ 11935 h 907"/>
                  <a:gd name="T4" fmla="*/ 0 w 178"/>
                  <a:gd name="T5" fmla="*/ 8535 h 907"/>
                  <a:gd name="T6" fmla="*/ 708 w 178"/>
                  <a:gd name="T7" fmla="*/ 2184 h 907"/>
                  <a:gd name="T8" fmla="*/ 500 w 178"/>
                  <a:gd name="T9" fmla="*/ 888 h 907"/>
                  <a:gd name="T10" fmla="*/ 1563 w 178"/>
                  <a:gd name="T11" fmla="*/ 0 h 907"/>
                  <a:gd name="T12" fmla="*/ 2770 w 178"/>
                  <a:gd name="T13" fmla="*/ 1024 h 907"/>
                  <a:gd name="T14" fmla="*/ 2688 w 178"/>
                  <a:gd name="T15" fmla="*/ 1536 h 907"/>
                  <a:gd name="T16" fmla="*/ 2688 w 178"/>
                  <a:gd name="T17" fmla="*/ 7057 h 907"/>
                  <a:gd name="T18" fmla="*/ 2783 w 178"/>
                  <a:gd name="T19" fmla="*/ 7625 h 907"/>
                  <a:gd name="T20" fmla="*/ 1658 w 178"/>
                  <a:gd name="T21" fmla="*/ 11098 h 907"/>
                  <a:gd name="T22" fmla="*/ 2125 w 178"/>
                  <a:gd name="T23" fmla="*/ 16888 h 907"/>
                  <a:gd name="T24" fmla="*/ 1583 w 178"/>
                  <a:gd name="T25" fmla="*/ 16922 h 9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8" h="907">
                    <a:moveTo>
                      <a:pt x="101" y="892"/>
                    </a:moveTo>
                    <a:cubicBezTo>
                      <a:pt x="99" y="808"/>
                      <a:pt x="71" y="694"/>
                      <a:pt x="46" y="629"/>
                    </a:cubicBezTo>
                    <a:cubicBezTo>
                      <a:pt x="14" y="544"/>
                      <a:pt x="10" y="490"/>
                      <a:pt x="0" y="450"/>
                    </a:cubicBezTo>
                    <a:cubicBezTo>
                      <a:pt x="20" y="369"/>
                      <a:pt x="49" y="265"/>
                      <a:pt x="45" y="115"/>
                    </a:cubicBezTo>
                    <a:cubicBezTo>
                      <a:pt x="44" y="87"/>
                      <a:pt x="39" y="64"/>
                      <a:pt x="32" y="47"/>
                    </a:cubicBezTo>
                    <a:cubicBezTo>
                      <a:pt x="46" y="10"/>
                      <a:pt x="73" y="0"/>
                      <a:pt x="100" y="0"/>
                    </a:cubicBezTo>
                    <a:cubicBezTo>
                      <a:pt x="127" y="0"/>
                      <a:pt x="168" y="16"/>
                      <a:pt x="177" y="54"/>
                    </a:cubicBezTo>
                    <a:cubicBezTo>
                      <a:pt x="174" y="62"/>
                      <a:pt x="172" y="71"/>
                      <a:pt x="172" y="81"/>
                    </a:cubicBezTo>
                    <a:cubicBezTo>
                      <a:pt x="172" y="130"/>
                      <a:pt x="157" y="259"/>
                      <a:pt x="172" y="372"/>
                    </a:cubicBezTo>
                    <a:cubicBezTo>
                      <a:pt x="173" y="382"/>
                      <a:pt x="175" y="392"/>
                      <a:pt x="178" y="402"/>
                    </a:cubicBezTo>
                    <a:cubicBezTo>
                      <a:pt x="163" y="443"/>
                      <a:pt x="110" y="527"/>
                      <a:pt x="106" y="585"/>
                    </a:cubicBezTo>
                    <a:cubicBezTo>
                      <a:pt x="102" y="644"/>
                      <a:pt x="133" y="763"/>
                      <a:pt x="136" y="890"/>
                    </a:cubicBezTo>
                    <a:cubicBezTo>
                      <a:pt x="136" y="904"/>
                      <a:pt x="102" y="907"/>
                      <a:pt x="101" y="89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2" name="Freeform 145">
                <a:extLst>
                  <a:ext uri="{FF2B5EF4-FFF2-40B4-BE49-F238E27FC236}">
                    <a16:creationId xmlns:a16="http://schemas.microsoft.com/office/drawing/2014/main" id="{4112CAD0-60A5-412F-89EC-D982CF7DE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817"/>
                <a:ext cx="255" cy="608"/>
              </a:xfrm>
              <a:custGeom>
                <a:avLst/>
                <a:gdLst>
                  <a:gd name="T0" fmla="*/ 1595 w 102"/>
                  <a:gd name="T1" fmla="*/ 4019 h 228"/>
                  <a:gd name="T2" fmla="*/ 1000 w 102"/>
                  <a:gd name="T3" fmla="*/ 0 h 228"/>
                  <a:gd name="T4" fmla="*/ 95 w 102"/>
                  <a:gd name="T5" fmla="*/ 3947 h 228"/>
                  <a:gd name="T6" fmla="*/ 1595 w 102"/>
                  <a:gd name="T7" fmla="*/ 4019 h 2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228">
                    <a:moveTo>
                      <a:pt x="102" y="212"/>
                    </a:moveTo>
                    <a:cubicBezTo>
                      <a:pt x="100" y="147"/>
                      <a:pt x="83" y="64"/>
                      <a:pt x="64" y="0"/>
                    </a:cubicBezTo>
                    <a:cubicBezTo>
                      <a:pt x="50" y="44"/>
                      <a:pt x="0" y="149"/>
                      <a:pt x="6" y="208"/>
                    </a:cubicBezTo>
                    <a:cubicBezTo>
                      <a:pt x="8" y="228"/>
                      <a:pt x="101" y="224"/>
                      <a:pt x="102" y="21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3" name="Freeform 146">
                <a:extLst>
                  <a:ext uri="{FF2B5EF4-FFF2-40B4-BE49-F238E27FC236}">
                    <a16:creationId xmlns:a16="http://schemas.microsoft.com/office/drawing/2014/main" id="{BBA0674A-809E-4239-8BE6-D246C1846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076"/>
                <a:ext cx="342" cy="1333"/>
              </a:xfrm>
              <a:custGeom>
                <a:avLst/>
                <a:gdLst>
                  <a:gd name="T0" fmla="*/ 1995 w 137"/>
                  <a:gd name="T1" fmla="*/ 4868 h 500"/>
                  <a:gd name="T2" fmla="*/ 1183 w 137"/>
                  <a:gd name="T3" fmla="*/ 0 h 500"/>
                  <a:gd name="T4" fmla="*/ 1183 w 137"/>
                  <a:gd name="T5" fmla="*/ 0 h 500"/>
                  <a:gd name="T6" fmla="*/ 62 w 137"/>
                  <a:gd name="T7" fmla="*/ 3468 h 500"/>
                  <a:gd name="T8" fmla="*/ 529 w 137"/>
                  <a:gd name="T9" fmla="*/ 9246 h 500"/>
                  <a:gd name="T10" fmla="*/ 1465 w 137"/>
                  <a:gd name="T11" fmla="*/ 9339 h 500"/>
                  <a:gd name="T12" fmla="*/ 1995 w 137"/>
                  <a:gd name="T13" fmla="*/ 4868 h 5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500">
                    <a:moveTo>
                      <a:pt x="128" y="257"/>
                    </a:moveTo>
                    <a:cubicBezTo>
                      <a:pt x="137" y="183"/>
                      <a:pt x="94" y="84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61" y="41"/>
                      <a:pt x="8" y="125"/>
                      <a:pt x="4" y="183"/>
                    </a:cubicBezTo>
                    <a:cubicBezTo>
                      <a:pt x="0" y="242"/>
                      <a:pt x="31" y="361"/>
                      <a:pt x="34" y="488"/>
                    </a:cubicBezTo>
                    <a:cubicBezTo>
                      <a:pt x="40" y="496"/>
                      <a:pt x="77" y="500"/>
                      <a:pt x="94" y="493"/>
                    </a:cubicBezTo>
                    <a:cubicBezTo>
                      <a:pt x="95" y="439"/>
                      <a:pt x="118" y="328"/>
                      <a:pt x="128" y="25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4" name="Freeform 147">
                <a:extLst>
                  <a:ext uri="{FF2B5EF4-FFF2-40B4-BE49-F238E27FC236}">
                    <a16:creationId xmlns:a16="http://schemas.microsoft.com/office/drawing/2014/main" id="{3371F133-23C6-47EF-AE05-DF3B3CDAB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124"/>
                <a:ext cx="427" cy="1288"/>
              </a:xfrm>
              <a:custGeom>
                <a:avLst/>
                <a:gdLst>
                  <a:gd name="T0" fmla="*/ 1541 w 171"/>
                  <a:gd name="T1" fmla="*/ 8875 h 483"/>
                  <a:gd name="T2" fmla="*/ 2445 w 171"/>
                  <a:gd name="T3" fmla="*/ 4928 h 483"/>
                  <a:gd name="T4" fmla="*/ 2662 w 171"/>
                  <a:gd name="T5" fmla="*/ 5859 h 483"/>
                  <a:gd name="T6" fmla="*/ 2662 w 171"/>
                  <a:gd name="T7" fmla="*/ 5859 h 483"/>
                  <a:gd name="T8" fmla="*/ 2182 w 171"/>
                  <a:gd name="T9" fmla="*/ 3960 h 483"/>
                  <a:gd name="T10" fmla="*/ 1466 w 171"/>
                  <a:gd name="T11" fmla="*/ 568 h 483"/>
                  <a:gd name="T12" fmla="*/ 1591 w 171"/>
                  <a:gd name="T13" fmla="*/ 0 h 483"/>
                  <a:gd name="T14" fmla="*/ 1591 w 171"/>
                  <a:gd name="T15" fmla="*/ 0 h 483"/>
                  <a:gd name="T16" fmla="*/ 1229 w 171"/>
                  <a:gd name="T17" fmla="*/ 2027 h 483"/>
                  <a:gd name="T18" fmla="*/ 762 w 171"/>
                  <a:gd name="T19" fmla="*/ 4893 h 483"/>
                  <a:gd name="T20" fmla="*/ 12 w 171"/>
                  <a:gd name="T21" fmla="*/ 8760 h 483"/>
                  <a:gd name="T22" fmla="*/ 0 w 171"/>
                  <a:gd name="T23" fmla="*/ 8797 h 483"/>
                  <a:gd name="T24" fmla="*/ 1541 w 171"/>
                  <a:gd name="T25" fmla="*/ 8909 h 483"/>
                  <a:gd name="T26" fmla="*/ 1541 w 171"/>
                  <a:gd name="T27" fmla="*/ 8875 h 4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1" h="483">
                    <a:moveTo>
                      <a:pt x="99" y="468"/>
                    </a:moveTo>
                    <a:cubicBezTo>
                      <a:pt x="93" y="409"/>
                      <a:pt x="143" y="304"/>
                      <a:pt x="157" y="260"/>
                    </a:cubicBezTo>
                    <a:cubicBezTo>
                      <a:pt x="162" y="275"/>
                      <a:pt x="166" y="292"/>
                      <a:pt x="171" y="309"/>
                    </a:cubicBezTo>
                    <a:cubicBezTo>
                      <a:pt x="171" y="309"/>
                      <a:pt x="171" y="309"/>
                      <a:pt x="171" y="309"/>
                    </a:cubicBezTo>
                    <a:cubicBezTo>
                      <a:pt x="161" y="271"/>
                      <a:pt x="151" y="236"/>
                      <a:pt x="140" y="209"/>
                    </a:cubicBezTo>
                    <a:cubicBezTo>
                      <a:pt x="108" y="124"/>
                      <a:pt x="104" y="70"/>
                      <a:pt x="94" y="30"/>
                    </a:cubicBezTo>
                    <a:cubicBezTo>
                      <a:pt x="97" y="20"/>
                      <a:pt x="99" y="1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92" y="40"/>
                      <a:pt x="83" y="75"/>
                      <a:pt x="79" y="107"/>
                    </a:cubicBezTo>
                    <a:cubicBezTo>
                      <a:pt x="69" y="201"/>
                      <a:pt x="62" y="209"/>
                      <a:pt x="49" y="258"/>
                    </a:cubicBezTo>
                    <a:cubicBezTo>
                      <a:pt x="37" y="307"/>
                      <a:pt x="3" y="396"/>
                      <a:pt x="1" y="462"/>
                    </a:cubicBezTo>
                    <a:cubicBezTo>
                      <a:pt x="1" y="463"/>
                      <a:pt x="0" y="463"/>
                      <a:pt x="0" y="464"/>
                    </a:cubicBezTo>
                    <a:cubicBezTo>
                      <a:pt x="15" y="474"/>
                      <a:pt x="78" y="483"/>
                      <a:pt x="99" y="470"/>
                    </a:cubicBezTo>
                    <a:cubicBezTo>
                      <a:pt x="99" y="470"/>
                      <a:pt x="99" y="469"/>
                      <a:pt x="99" y="46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5" name="Freeform 148">
                <a:extLst>
                  <a:ext uri="{FF2B5EF4-FFF2-40B4-BE49-F238E27FC236}">
                    <a16:creationId xmlns:a16="http://schemas.microsoft.com/office/drawing/2014/main" id="{08038886-9879-4175-BAA1-9A8FC863D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356"/>
                <a:ext cx="1520" cy="131"/>
              </a:xfrm>
              <a:custGeom>
                <a:avLst/>
                <a:gdLst>
                  <a:gd name="T0" fmla="*/ 8425 w 608"/>
                  <a:gd name="T1" fmla="*/ 251 h 49"/>
                  <a:gd name="T2" fmla="*/ 8425 w 608"/>
                  <a:gd name="T3" fmla="*/ 251 h 49"/>
                  <a:gd name="T4" fmla="*/ 8000 w 608"/>
                  <a:gd name="T5" fmla="*/ 265 h 49"/>
                  <a:gd name="T6" fmla="*/ 8000 w 608"/>
                  <a:gd name="T7" fmla="*/ 230 h 49"/>
                  <a:gd name="T8" fmla="*/ 8000 w 608"/>
                  <a:gd name="T9" fmla="*/ 251 h 49"/>
                  <a:gd name="T10" fmla="*/ 7063 w 608"/>
                  <a:gd name="T11" fmla="*/ 150 h 49"/>
                  <a:gd name="T12" fmla="*/ 6520 w 608"/>
                  <a:gd name="T13" fmla="*/ 209 h 49"/>
                  <a:gd name="T14" fmla="*/ 6520 w 608"/>
                  <a:gd name="T15" fmla="*/ 192 h 49"/>
                  <a:gd name="T16" fmla="*/ 6520 w 608"/>
                  <a:gd name="T17" fmla="*/ 192 h 49"/>
                  <a:gd name="T18" fmla="*/ 5020 w 608"/>
                  <a:gd name="T19" fmla="*/ 150 h 49"/>
                  <a:gd name="T20" fmla="*/ 3470 w 608"/>
                  <a:gd name="T21" fmla="*/ 35 h 49"/>
                  <a:gd name="T22" fmla="*/ 3470 w 608"/>
                  <a:gd name="T23" fmla="*/ 35 h 49"/>
                  <a:gd name="T24" fmla="*/ 3113 w 608"/>
                  <a:gd name="T25" fmla="*/ 0 h 49"/>
                  <a:gd name="T26" fmla="*/ 1708 w 608"/>
                  <a:gd name="T27" fmla="*/ 56 h 49"/>
                  <a:gd name="T28" fmla="*/ 1188 w 608"/>
                  <a:gd name="T29" fmla="*/ 21 h 49"/>
                  <a:gd name="T30" fmla="*/ 1208 w 608"/>
                  <a:gd name="T31" fmla="*/ 78 h 49"/>
                  <a:gd name="T32" fmla="*/ 0 w 608"/>
                  <a:gd name="T33" fmla="*/ 251 h 49"/>
                  <a:gd name="T34" fmla="*/ 0 w 608"/>
                  <a:gd name="T35" fmla="*/ 765 h 49"/>
                  <a:gd name="T36" fmla="*/ 1033 w 608"/>
                  <a:gd name="T37" fmla="*/ 730 h 49"/>
                  <a:gd name="T38" fmla="*/ 1345 w 608"/>
                  <a:gd name="T39" fmla="*/ 671 h 49"/>
                  <a:gd name="T40" fmla="*/ 1613 w 608"/>
                  <a:gd name="T41" fmla="*/ 650 h 49"/>
                  <a:gd name="T42" fmla="*/ 1813 w 608"/>
                  <a:gd name="T43" fmla="*/ 650 h 49"/>
                  <a:gd name="T44" fmla="*/ 2875 w 608"/>
                  <a:gd name="T45" fmla="*/ 671 h 49"/>
                  <a:gd name="T46" fmla="*/ 3220 w 608"/>
                  <a:gd name="T47" fmla="*/ 650 h 49"/>
                  <a:gd name="T48" fmla="*/ 3375 w 608"/>
                  <a:gd name="T49" fmla="*/ 650 h 49"/>
                  <a:gd name="T50" fmla="*/ 3675 w 608"/>
                  <a:gd name="T51" fmla="*/ 671 h 49"/>
                  <a:gd name="T52" fmla="*/ 4833 w 608"/>
                  <a:gd name="T53" fmla="*/ 765 h 49"/>
                  <a:gd name="T54" fmla="*/ 5145 w 608"/>
                  <a:gd name="T55" fmla="*/ 786 h 49"/>
                  <a:gd name="T56" fmla="*/ 6250 w 608"/>
                  <a:gd name="T57" fmla="*/ 842 h 49"/>
                  <a:gd name="T58" fmla="*/ 6658 w 608"/>
                  <a:gd name="T59" fmla="*/ 880 h 49"/>
                  <a:gd name="T60" fmla="*/ 6938 w 608"/>
                  <a:gd name="T61" fmla="*/ 858 h 49"/>
                  <a:gd name="T62" fmla="*/ 7300 w 608"/>
                  <a:gd name="T63" fmla="*/ 799 h 49"/>
                  <a:gd name="T64" fmla="*/ 7863 w 608"/>
                  <a:gd name="T65" fmla="*/ 799 h 49"/>
                  <a:gd name="T66" fmla="*/ 8050 w 608"/>
                  <a:gd name="T67" fmla="*/ 842 h 49"/>
                  <a:gd name="T68" fmla="*/ 8363 w 608"/>
                  <a:gd name="T69" fmla="*/ 821 h 49"/>
                  <a:gd name="T70" fmla="*/ 8533 w 608"/>
                  <a:gd name="T71" fmla="*/ 821 h 49"/>
                  <a:gd name="T72" fmla="*/ 9500 w 608"/>
                  <a:gd name="T73" fmla="*/ 765 h 49"/>
                  <a:gd name="T74" fmla="*/ 9500 w 608"/>
                  <a:gd name="T75" fmla="*/ 251 h 49"/>
                  <a:gd name="T76" fmla="*/ 8425 w 608"/>
                  <a:gd name="T77" fmla="*/ 251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08" h="49">
                    <a:moveTo>
                      <a:pt x="539" y="13"/>
                    </a:moveTo>
                    <a:cubicBezTo>
                      <a:pt x="539" y="13"/>
                      <a:pt x="539" y="13"/>
                      <a:pt x="539" y="13"/>
                    </a:cubicBezTo>
                    <a:cubicBezTo>
                      <a:pt x="539" y="18"/>
                      <a:pt x="512" y="19"/>
                      <a:pt x="512" y="14"/>
                    </a:cubicBezTo>
                    <a:cubicBezTo>
                      <a:pt x="512" y="14"/>
                      <a:pt x="512" y="13"/>
                      <a:pt x="512" y="12"/>
                    </a:cubicBezTo>
                    <a:cubicBezTo>
                      <a:pt x="512" y="12"/>
                      <a:pt x="512" y="12"/>
                      <a:pt x="512" y="13"/>
                    </a:cubicBezTo>
                    <a:cubicBezTo>
                      <a:pt x="495" y="20"/>
                      <a:pt x="458" y="16"/>
                      <a:pt x="452" y="8"/>
                    </a:cubicBezTo>
                    <a:cubicBezTo>
                      <a:pt x="452" y="21"/>
                      <a:pt x="420" y="25"/>
                      <a:pt x="417" y="11"/>
                    </a:cubicBezTo>
                    <a:cubicBezTo>
                      <a:pt x="417" y="10"/>
                      <a:pt x="417" y="10"/>
                      <a:pt x="417" y="10"/>
                    </a:cubicBezTo>
                    <a:cubicBezTo>
                      <a:pt x="417" y="10"/>
                      <a:pt x="417" y="11"/>
                      <a:pt x="417" y="10"/>
                    </a:cubicBezTo>
                    <a:cubicBezTo>
                      <a:pt x="416" y="21"/>
                      <a:pt x="329" y="25"/>
                      <a:pt x="321" y="8"/>
                    </a:cubicBezTo>
                    <a:cubicBezTo>
                      <a:pt x="300" y="21"/>
                      <a:pt x="237" y="12"/>
                      <a:pt x="222" y="2"/>
                    </a:cubicBezTo>
                    <a:cubicBezTo>
                      <a:pt x="222" y="2"/>
                      <a:pt x="222" y="2"/>
                      <a:pt x="222" y="2"/>
                    </a:cubicBezTo>
                    <a:cubicBezTo>
                      <a:pt x="220" y="10"/>
                      <a:pt x="200" y="10"/>
                      <a:pt x="199" y="0"/>
                    </a:cubicBezTo>
                    <a:cubicBezTo>
                      <a:pt x="183" y="17"/>
                      <a:pt x="123" y="14"/>
                      <a:pt x="109" y="3"/>
                    </a:cubicBezTo>
                    <a:cubicBezTo>
                      <a:pt x="103" y="10"/>
                      <a:pt x="81" y="11"/>
                      <a:pt x="76" y="1"/>
                    </a:cubicBezTo>
                    <a:cubicBezTo>
                      <a:pt x="76" y="2"/>
                      <a:pt x="76" y="3"/>
                      <a:pt x="77" y="4"/>
                    </a:cubicBezTo>
                    <a:cubicBezTo>
                      <a:pt x="65" y="15"/>
                      <a:pt x="16" y="13"/>
                      <a:pt x="0" y="13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0" y="47"/>
                      <a:pt x="49" y="42"/>
                      <a:pt x="66" y="38"/>
                    </a:cubicBezTo>
                    <a:cubicBezTo>
                      <a:pt x="81" y="34"/>
                      <a:pt x="80" y="33"/>
                      <a:pt x="86" y="35"/>
                    </a:cubicBezTo>
                    <a:cubicBezTo>
                      <a:pt x="92" y="36"/>
                      <a:pt x="98" y="36"/>
                      <a:pt x="103" y="34"/>
                    </a:cubicBezTo>
                    <a:cubicBezTo>
                      <a:pt x="107" y="33"/>
                      <a:pt x="110" y="32"/>
                      <a:pt x="116" y="34"/>
                    </a:cubicBezTo>
                    <a:cubicBezTo>
                      <a:pt x="132" y="40"/>
                      <a:pt x="163" y="41"/>
                      <a:pt x="184" y="35"/>
                    </a:cubicBezTo>
                    <a:cubicBezTo>
                      <a:pt x="190" y="33"/>
                      <a:pt x="200" y="32"/>
                      <a:pt x="206" y="34"/>
                    </a:cubicBezTo>
                    <a:cubicBezTo>
                      <a:pt x="209" y="35"/>
                      <a:pt x="213" y="35"/>
                      <a:pt x="216" y="34"/>
                    </a:cubicBezTo>
                    <a:cubicBezTo>
                      <a:pt x="219" y="33"/>
                      <a:pt x="226" y="32"/>
                      <a:pt x="235" y="35"/>
                    </a:cubicBezTo>
                    <a:cubicBezTo>
                      <a:pt x="254" y="41"/>
                      <a:pt x="288" y="45"/>
                      <a:pt x="309" y="40"/>
                    </a:cubicBezTo>
                    <a:cubicBezTo>
                      <a:pt x="314" y="39"/>
                      <a:pt x="322" y="38"/>
                      <a:pt x="329" y="41"/>
                    </a:cubicBezTo>
                    <a:cubicBezTo>
                      <a:pt x="344" y="48"/>
                      <a:pt x="380" y="48"/>
                      <a:pt x="400" y="44"/>
                    </a:cubicBezTo>
                    <a:cubicBezTo>
                      <a:pt x="407" y="43"/>
                      <a:pt x="413" y="44"/>
                      <a:pt x="426" y="46"/>
                    </a:cubicBezTo>
                    <a:cubicBezTo>
                      <a:pt x="431" y="47"/>
                      <a:pt x="439" y="47"/>
                      <a:pt x="444" y="45"/>
                    </a:cubicBezTo>
                    <a:cubicBezTo>
                      <a:pt x="446" y="44"/>
                      <a:pt x="456" y="40"/>
                      <a:pt x="467" y="42"/>
                    </a:cubicBezTo>
                    <a:cubicBezTo>
                      <a:pt x="478" y="44"/>
                      <a:pt x="492" y="45"/>
                      <a:pt x="503" y="42"/>
                    </a:cubicBezTo>
                    <a:cubicBezTo>
                      <a:pt x="508" y="41"/>
                      <a:pt x="513" y="43"/>
                      <a:pt x="515" y="44"/>
                    </a:cubicBezTo>
                    <a:cubicBezTo>
                      <a:pt x="520" y="45"/>
                      <a:pt x="529" y="44"/>
                      <a:pt x="535" y="43"/>
                    </a:cubicBezTo>
                    <a:cubicBezTo>
                      <a:pt x="538" y="42"/>
                      <a:pt x="544" y="43"/>
                      <a:pt x="546" y="43"/>
                    </a:cubicBezTo>
                    <a:cubicBezTo>
                      <a:pt x="570" y="49"/>
                      <a:pt x="600" y="40"/>
                      <a:pt x="608" y="40"/>
                    </a:cubicBezTo>
                    <a:cubicBezTo>
                      <a:pt x="608" y="13"/>
                      <a:pt x="608" y="13"/>
                      <a:pt x="608" y="13"/>
                    </a:cubicBezTo>
                    <a:cubicBezTo>
                      <a:pt x="600" y="13"/>
                      <a:pt x="561" y="26"/>
                      <a:pt x="539" y="13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6" name="Freeform 149">
                <a:extLst>
                  <a:ext uri="{FF2B5EF4-FFF2-40B4-BE49-F238E27FC236}">
                    <a16:creationId xmlns:a16="http://schemas.microsoft.com/office/drawing/2014/main" id="{8350C624-E8B8-4C5E-80F6-2593B13CD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884"/>
                <a:ext cx="32" cy="144"/>
              </a:xfrm>
              <a:custGeom>
                <a:avLst/>
                <a:gdLst>
                  <a:gd name="T0" fmla="*/ 62 w 13"/>
                  <a:gd name="T1" fmla="*/ 0 h 54"/>
                  <a:gd name="T2" fmla="*/ 0 w 13"/>
                  <a:gd name="T3" fmla="*/ 77 h 54"/>
                  <a:gd name="T4" fmla="*/ 12 w 13"/>
                  <a:gd name="T5" fmla="*/ 341 h 54"/>
                  <a:gd name="T6" fmla="*/ 62 w 13"/>
                  <a:gd name="T7" fmla="*/ 947 h 54"/>
                  <a:gd name="T8" fmla="*/ 133 w 13"/>
                  <a:gd name="T9" fmla="*/ 1003 h 54"/>
                  <a:gd name="T10" fmla="*/ 182 w 13"/>
                  <a:gd name="T11" fmla="*/ 909 h 54"/>
                  <a:gd name="T12" fmla="*/ 133 w 13"/>
                  <a:gd name="T13" fmla="*/ 320 h 54"/>
                  <a:gd name="T14" fmla="*/ 121 w 13"/>
                  <a:gd name="T15" fmla="*/ 77 h 54"/>
                  <a:gd name="T16" fmla="*/ 62 w 13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4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29"/>
                      <a:pt x="2" y="41"/>
                      <a:pt x="4" y="50"/>
                    </a:cubicBezTo>
                    <a:cubicBezTo>
                      <a:pt x="5" y="53"/>
                      <a:pt x="7" y="54"/>
                      <a:pt x="9" y="53"/>
                    </a:cubicBezTo>
                    <a:cubicBezTo>
                      <a:pt x="11" y="53"/>
                      <a:pt x="13" y="51"/>
                      <a:pt x="12" y="48"/>
                    </a:cubicBezTo>
                    <a:cubicBezTo>
                      <a:pt x="10" y="40"/>
                      <a:pt x="9" y="28"/>
                      <a:pt x="9" y="1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7" name="Freeform 150">
                <a:extLst>
                  <a:ext uri="{FF2B5EF4-FFF2-40B4-BE49-F238E27FC236}">
                    <a16:creationId xmlns:a16="http://schemas.microsoft.com/office/drawing/2014/main" id="{9CCEB529-16B6-4C43-96E9-503AB79DC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868"/>
                <a:ext cx="27" cy="155"/>
              </a:xfrm>
              <a:custGeom>
                <a:avLst/>
                <a:gdLst>
                  <a:gd name="T0" fmla="*/ 42 w 11"/>
                  <a:gd name="T1" fmla="*/ 21 h 58"/>
                  <a:gd name="T2" fmla="*/ 0 w 11"/>
                  <a:gd name="T3" fmla="*/ 115 h 58"/>
                  <a:gd name="T4" fmla="*/ 12 w 11"/>
                  <a:gd name="T5" fmla="*/ 1013 h 58"/>
                  <a:gd name="T6" fmla="*/ 71 w 11"/>
                  <a:gd name="T7" fmla="*/ 1106 h 58"/>
                  <a:gd name="T8" fmla="*/ 133 w 11"/>
                  <a:gd name="T9" fmla="*/ 1029 h 58"/>
                  <a:gd name="T10" fmla="*/ 120 w 11"/>
                  <a:gd name="T11" fmla="*/ 78 h 58"/>
                  <a:gd name="T12" fmla="*/ 42 w 11"/>
                  <a:gd name="T13" fmla="*/ 21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8">
                    <a:moveTo>
                      <a:pt x="3" y="1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14"/>
                      <a:pt x="3" y="31"/>
                      <a:pt x="1" y="53"/>
                    </a:cubicBezTo>
                    <a:cubicBezTo>
                      <a:pt x="1" y="56"/>
                      <a:pt x="3" y="58"/>
                      <a:pt x="5" y="58"/>
                    </a:cubicBezTo>
                    <a:cubicBezTo>
                      <a:pt x="7" y="58"/>
                      <a:pt x="9" y="56"/>
                      <a:pt x="9" y="54"/>
                    </a:cubicBezTo>
                    <a:cubicBezTo>
                      <a:pt x="11" y="30"/>
                      <a:pt x="11" y="13"/>
                      <a:pt x="8" y="4"/>
                    </a:cubicBezTo>
                    <a:cubicBezTo>
                      <a:pt x="8" y="2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8" name="Freeform 151">
                <a:extLst>
                  <a:ext uri="{FF2B5EF4-FFF2-40B4-BE49-F238E27FC236}">
                    <a16:creationId xmlns:a16="http://schemas.microsoft.com/office/drawing/2014/main" id="{BB554021-0919-4528-B143-C4129FFCB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892"/>
                <a:ext cx="30" cy="147"/>
              </a:xfrm>
              <a:custGeom>
                <a:avLst/>
                <a:gdLst>
                  <a:gd name="T0" fmla="*/ 0 w 12"/>
                  <a:gd name="T1" fmla="*/ 78 h 55"/>
                  <a:gd name="T2" fmla="*/ 63 w 12"/>
                  <a:gd name="T3" fmla="*/ 970 h 55"/>
                  <a:gd name="T4" fmla="*/ 125 w 12"/>
                  <a:gd name="T5" fmla="*/ 1050 h 55"/>
                  <a:gd name="T6" fmla="*/ 188 w 12"/>
                  <a:gd name="T7" fmla="*/ 957 h 55"/>
                  <a:gd name="T8" fmla="*/ 125 w 12"/>
                  <a:gd name="T9" fmla="*/ 78 h 55"/>
                  <a:gd name="T10" fmla="*/ 83 w 12"/>
                  <a:gd name="T11" fmla="*/ 0 h 55"/>
                  <a:gd name="T12" fmla="*/ 0 w 12"/>
                  <a:gd name="T13" fmla="*/ 78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5">
                    <a:moveTo>
                      <a:pt x="0" y="4"/>
                    </a:moveTo>
                    <a:cubicBezTo>
                      <a:pt x="0" y="13"/>
                      <a:pt x="4" y="50"/>
                      <a:pt x="4" y="51"/>
                    </a:cubicBezTo>
                    <a:cubicBezTo>
                      <a:pt x="4" y="53"/>
                      <a:pt x="6" y="55"/>
                      <a:pt x="8" y="55"/>
                    </a:cubicBezTo>
                    <a:cubicBezTo>
                      <a:pt x="11" y="55"/>
                      <a:pt x="12" y="53"/>
                      <a:pt x="12" y="50"/>
                    </a:cubicBezTo>
                    <a:cubicBezTo>
                      <a:pt x="11" y="41"/>
                      <a:pt x="8" y="11"/>
                      <a:pt x="8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9" name="Freeform 152">
                <a:extLst>
                  <a:ext uri="{FF2B5EF4-FFF2-40B4-BE49-F238E27FC236}">
                    <a16:creationId xmlns:a16="http://schemas.microsoft.com/office/drawing/2014/main" id="{4F2F5279-370E-47C5-BA65-4E77DCF5E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900"/>
                <a:ext cx="35" cy="149"/>
              </a:xfrm>
              <a:custGeom>
                <a:avLst/>
                <a:gdLst>
                  <a:gd name="T0" fmla="*/ 0 w 14"/>
                  <a:gd name="T1" fmla="*/ 77 h 56"/>
                  <a:gd name="T2" fmla="*/ 83 w 14"/>
                  <a:gd name="T3" fmla="*/ 998 h 56"/>
                  <a:gd name="T4" fmla="*/ 175 w 14"/>
                  <a:gd name="T5" fmla="*/ 1032 h 56"/>
                  <a:gd name="T6" fmla="*/ 208 w 14"/>
                  <a:gd name="T7" fmla="*/ 942 h 56"/>
                  <a:gd name="T8" fmla="*/ 125 w 14"/>
                  <a:gd name="T9" fmla="*/ 77 h 56"/>
                  <a:gd name="T10" fmla="*/ 63 w 14"/>
                  <a:gd name="T11" fmla="*/ 0 h 56"/>
                  <a:gd name="T12" fmla="*/ 0 w 14"/>
                  <a:gd name="T13" fmla="*/ 77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6">
                    <a:moveTo>
                      <a:pt x="0" y="4"/>
                    </a:moveTo>
                    <a:cubicBezTo>
                      <a:pt x="0" y="10"/>
                      <a:pt x="2" y="46"/>
                      <a:pt x="5" y="53"/>
                    </a:cubicBezTo>
                    <a:cubicBezTo>
                      <a:pt x="6" y="55"/>
                      <a:pt x="9" y="56"/>
                      <a:pt x="11" y="55"/>
                    </a:cubicBezTo>
                    <a:cubicBezTo>
                      <a:pt x="13" y="54"/>
                      <a:pt x="14" y="52"/>
                      <a:pt x="13" y="50"/>
                    </a:cubicBezTo>
                    <a:cubicBezTo>
                      <a:pt x="10" y="45"/>
                      <a:pt x="8" y="15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0" name="Freeform 153">
                <a:extLst>
                  <a:ext uri="{FF2B5EF4-FFF2-40B4-BE49-F238E27FC236}">
                    <a16:creationId xmlns:a16="http://schemas.microsoft.com/office/drawing/2014/main" id="{49F87955-9A37-47FA-9603-E0BC6B57B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919"/>
                <a:ext cx="38" cy="157"/>
              </a:xfrm>
              <a:custGeom>
                <a:avLst/>
                <a:gdLst>
                  <a:gd name="T0" fmla="*/ 33 w 15"/>
                  <a:gd name="T1" fmla="*/ 77 h 59"/>
                  <a:gd name="T2" fmla="*/ 96 w 15"/>
                  <a:gd name="T3" fmla="*/ 1054 h 59"/>
                  <a:gd name="T4" fmla="*/ 180 w 15"/>
                  <a:gd name="T5" fmla="*/ 1112 h 59"/>
                  <a:gd name="T6" fmla="*/ 225 w 15"/>
                  <a:gd name="T7" fmla="*/ 1019 h 59"/>
                  <a:gd name="T8" fmla="*/ 160 w 15"/>
                  <a:gd name="T9" fmla="*/ 93 h 59"/>
                  <a:gd name="T10" fmla="*/ 96 w 15"/>
                  <a:gd name="T11" fmla="*/ 0 h 59"/>
                  <a:gd name="T12" fmla="*/ 33 w 15"/>
                  <a:gd name="T13" fmla="*/ 77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9">
                    <a:moveTo>
                      <a:pt x="2" y="4"/>
                    </a:moveTo>
                    <a:cubicBezTo>
                      <a:pt x="0" y="15"/>
                      <a:pt x="6" y="51"/>
                      <a:pt x="6" y="56"/>
                    </a:cubicBezTo>
                    <a:cubicBezTo>
                      <a:pt x="7" y="58"/>
                      <a:pt x="9" y="59"/>
                      <a:pt x="11" y="59"/>
                    </a:cubicBezTo>
                    <a:cubicBezTo>
                      <a:pt x="13" y="59"/>
                      <a:pt x="15" y="56"/>
                      <a:pt x="14" y="54"/>
                    </a:cubicBezTo>
                    <a:cubicBezTo>
                      <a:pt x="13" y="43"/>
                      <a:pt x="8" y="13"/>
                      <a:pt x="10" y="5"/>
                    </a:cubicBezTo>
                    <a:cubicBezTo>
                      <a:pt x="10" y="3"/>
                      <a:pt x="8" y="1"/>
                      <a:pt x="6" y="0"/>
                    </a:cubicBezTo>
                    <a:cubicBezTo>
                      <a:pt x="4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1" name="Freeform 154">
                <a:extLst>
                  <a:ext uri="{FF2B5EF4-FFF2-40B4-BE49-F238E27FC236}">
                    <a16:creationId xmlns:a16="http://schemas.microsoft.com/office/drawing/2014/main" id="{25DE0EB3-F328-4CCE-A54D-93930EC0F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969"/>
                <a:ext cx="35" cy="147"/>
              </a:xfrm>
              <a:custGeom>
                <a:avLst/>
                <a:gdLst>
                  <a:gd name="T0" fmla="*/ 0 w 14"/>
                  <a:gd name="T1" fmla="*/ 78 h 55"/>
                  <a:gd name="T2" fmla="*/ 95 w 14"/>
                  <a:gd name="T3" fmla="*/ 994 h 55"/>
                  <a:gd name="T4" fmla="*/ 175 w 14"/>
                  <a:gd name="T5" fmla="*/ 1050 h 55"/>
                  <a:gd name="T6" fmla="*/ 220 w 14"/>
                  <a:gd name="T7" fmla="*/ 957 h 55"/>
                  <a:gd name="T8" fmla="*/ 125 w 14"/>
                  <a:gd name="T9" fmla="*/ 78 h 55"/>
                  <a:gd name="T10" fmla="*/ 63 w 14"/>
                  <a:gd name="T11" fmla="*/ 0 h 55"/>
                  <a:gd name="T12" fmla="*/ 0 w 14"/>
                  <a:gd name="T13" fmla="*/ 78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5">
                    <a:moveTo>
                      <a:pt x="0" y="4"/>
                    </a:moveTo>
                    <a:cubicBezTo>
                      <a:pt x="0" y="20"/>
                      <a:pt x="5" y="46"/>
                      <a:pt x="6" y="52"/>
                    </a:cubicBezTo>
                    <a:cubicBezTo>
                      <a:pt x="7" y="54"/>
                      <a:pt x="9" y="55"/>
                      <a:pt x="11" y="55"/>
                    </a:cubicBezTo>
                    <a:cubicBezTo>
                      <a:pt x="13" y="54"/>
                      <a:pt x="14" y="52"/>
                      <a:pt x="14" y="50"/>
                    </a:cubicBezTo>
                    <a:cubicBezTo>
                      <a:pt x="12" y="42"/>
                      <a:pt x="8" y="18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2" name="Freeform 155">
                <a:extLst>
                  <a:ext uri="{FF2B5EF4-FFF2-40B4-BE49-F238E27FC236}">
                    <a16:creationId xmlns:a16="http://schemas.microsoft.com/office/drawing/2014/main" id="{730A9971-1068-4699-BB00-7E26D1015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876"/>
                <a:ext cx="28" cy="149"/>
              </a:xfrm>
              <a:custGeom>
                <a:avLst/>
                <a:gdLst>
                  <a:gd name="T0" fmla="*/ 97 w 11"/>
                  <a:gd name="T1" fmla="*/ 0 h 56"/>
                  <a:gd name="T2" fmla="*/ 33 w 11"/>
                  <a:gd name="T3" fmla="*/ 77 h 56"/>
                  <a:gd name="T4" fmla="*/ 20 w 11"/>
                  <a:gd name="T5" fmla="*/ 942 h 56"/>
                  <a:gd name="T6" fmla="*/ 51 w 11"/>
                  <a:gd name="T7" fmla="*/ 1032 h 56"/>
                  <a:gd name="T8" fmla="*/ 130 w 11"/>
                  <a:gd name="T9" fmla="*/ 998 h 56"/>
                  <a:gd name="T10" fmla="*/ 163 w 11"/>
                  <a:gd name="T11" fmla="*/ 77 h 56"/>
                  <a:gd name="T12" fmla="*/ 97 w 11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6">
                    <a:moveTo>
                      <a:pt x="6" y="0"/>
                    </a:moveTo>
                    <a:cubicBezTo>
                      <a:pt x="4" y="0"/>
                      <a:pt x="2" y="2"/>
                      <a:pt x="2" y="4"/>
                    </a:cubicBezTo>
                    <a:cubicBezTo>
                      <a:pt x="3" y="27"/>
                      <a:pt x="3" y="46"/>
                      <a:pt x="1" y="50"/>
                    </a:cubicBezTo>
                    <a:cubicBezTo>
                      <a:pt x="0" y="52"/>
                      <a:pt x="1" y="54"/>
                      <a:pt x="3" y="55"/>
                    </a:cubicBezTo>
                    <a:cubicBezTo>
                      <a:pt x="5" y="56"/>
                      <a:pt x="7" y="55"/>
                      <a:pt x="8" y="53"/>
                    </a:cubicBezTo>
                    <a:cubicBezTo>
                      <a:pt x="11" y="46"/>
                      <a:pt x="11" y="16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3" name="Freeform 156">
                <a:extLst>
                  <a:ext uri="{FF2B5EF4-FFF2-40B4-BE49-F238E27FC236}">
                    <a16:creationId xmlns:a16="http://schemas.microsoft.com/office/drawing/2014/main" id="{55FD9052-B82A-4AFD-B373-01A476845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980"/>
                <a:ext cx="25" cy="163"/>
              </a:xfrm>
              <a:custGeom>
                <a:avLst/>
                <a:gdLst>
                  <a:gd name="T0" fmla="*/ 83 w 10"/>
                  <a:gd name="T1" fmla="*/ 0 h 61"/>
                  <a:gd name="T2" fmla="*/ 20 w 10"/>
                  <a:gd name="T3" fmla="*/ 94 h 61"/>
                  <a:gd name="T4" fmla="*/ 20 w 10"/>
                  <a:gd name="T5" fmla="*/ 1072 h 61"/>
                  <a:gd name="T6" fmla="*/ 63 w 10"/>
                  <a:gd name="T7" fmla="*/ 1165 h 61"/>
                  <a:gd name="T8" fmla="*/ 145 w 10"/>
                  <a:gd name="T9" fmla="*/ 1106 h 61"/>
                  <a:gd name="T10" fmla="*/ 145 w 10"/>
                  <a:gd name="T11" fmla="*/ 77 h 61"/>
                  <a:gd name="T12" fmla="*/ 83 w 10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1">
                    <a:moveTo>
                      <a:pt x="5" y="0"/>
                    </a:moveTo>
                    <a:cubicBezTo>
                      <a:pt x="2" y="1"/>
                      <a:pt x="1" y="2"/>
                      <a:pt x="1" y="5"/>
                    </a:cubicBezTo>
                    <a:cubicBezTo>
                      <a:pt x="1" y="14"/>
                      <a:pt x="2" y="48"/>
                      <a:pt x="1" y="56"/>
                    </a:cubicBezTo>
                    <a:cubicBezTo>
                      <a:pt x="0" y="58"/>
                      <a:pt x="2" y="61"/>
                      <a:pt x="4" y="61"/>
                    </a:cubicBezTo>
                    <a:cubicBezTo>
                      <a:pt x="6" y="61"/>
                      <a:pt x="8" y="60"/>
                      <a:pt x="9" y="58"/>
                    </a:cubicBezTo>
                    <a:cubicBezTo>
                      <a:pt x="10" y="48"/>
                      <a:pt x="9" y="13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4" name="Freeform 157">
                <a:extLst>
                  <a:ext uri="{FF2B5EF4-FFF2-40B4-BE49-F238E27FC236}">
                    <a16:creationId xmlns:a16="http://schemas.microsoft.com/office/drawing/2014/main" id="{5E64B376-1E5F-46A9-B10F-00C4BCDBA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937"/>
                <a:ext cx="25" cy="158"/>
              </a:xfrm>
              <a:custGeom>
                <a:avLst/>
                <a:gdLst>
                  <a:gd name="T0" fmla="*/ 83 w 10"/>
                  <a:gd name="T1" fmla="*/ 0 h 59"/>
                  <a:gd name="T2" fmla="*/ 20 w 10"/>
                  <a:gd name="T3" fmla="*/ 78 h 59"/>
                  <a:gd name="T4" fmla="*/ 20 w 10"/>
                  <a:gd name="T5" fmla="*/ 193 h 59"/>
                  <a:gd name="T6" fmla="*/ 0 w 10"/>
                  <a:gd name="T7" fmla="*/ 1039 h 59"/>
                  <a:gd name="T8" fmla="*/ 63 w 10"/>
                  <a:gd name="T9" fmla="*/ 1133 h 59"/>
                  <a:gd name="T10" fmla="*/ 125 w 10"/>
                  <a:gd name="T11" fmla="*/ 1055 h 59"/>
                  <a:gd name="T12" fmla="*/ 145 w 10"/>
                  <a:gd name="T13" fmla="*/ 193 h 59"/>
                  <a:gd name="T14" fmla="*/ 145 w 10"/>
                  <a:gd name="T15" fmla="*/ 78 h 59"/>
                  <a:gd name="T16" fmla="*/ 83 w 1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9">
                    <a:moveTo>
                      <a:pt x="5" y="0"/>
                    </a:moveTo>
                    <a:cubicBezTo>
                      <a:pt x="3" y="0"/>
                      <a:pt x="1" y="2"/>
                      <a:pt x="1" y="4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23"/>
                      <a:pt x="2" y="43"/>
                      <a:pt x="0" y="54"/>
                    </a:cubicBezTo>
                    <a:cubicBezTo>
                      <a:pt x="0" y="56"/>
                      <a:pt x="1" y="58"/>
                      <a:pt x="4" y="59"/>
                    </a:cubicBezTo>
                    <a:cubicBezTo>
                      <a:pt x="6" y="59"/>
                      <a:pt x="8" y="58"/>
                      <a:pt x="8" y="55"/>
                    </a:cubicBezTo>
                    <a:cubicBezTo>
                      <a:pt x="10" y="43"/>
                      <a:pt x="9" y="23"/>
                      <a:pt x="9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5" name="Freeform 158">
                <a:extLst>
                  <a:ext uri="{FF2B5EF4-FFF2-40B4-BE49-F238E27FC236}">
                    <a16:creationId xmlns:a16="http://schemas.microsoft.com/office/drawing/2014/main" id="{3840DAD3-B5F8-464F-9EAF-FF0DA1FA8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897"/>
                <a:ext cx="30" cy="160"/>
              </a:xfrm>
              <a:custGeom>
                <a:avLst/>
                <a:gdLst>
                  <a:gd name="T0" fmla="*/ 83 w 12"/>
                  <a:gd name="T1" fmla="*/ 21 h 60"/>
                  <a:gd name="T2" fmla="*/ 33 w 12"/>
                  <a:gd name="T3" fmla="*/ 115 h 60"/>
                  <a:gd name="T4" fmla="*/ 20 w 12"/>
                  <a:gd name="T5" fmla="*/ 853 h 60"/>
                  <a:gd name="T6" fmla="*/ 0 w 12"/>
                  <a:gd name="T7" fmla="*/ 1059 h 60"/>
                  <a:gd name="T8" fmla="*/ 63 w 12"/>
                  <a:gd name="T9" fmla="*/ 1139 h 60"/>
                  <a:gd name="T10" fmla="*/ 125 w 12"/>
                  <a:gd name="T11" fmla="*/ 1059 h 60"/>
                  <a:gd name="T12" fmla="*/ 145 w 12"/>
                  <a:gd name="T13" fmla="*/ 875 h 60"/>
                  <a:gd name="T14" fmla="*/ 158 w 12"/>
                  <a:gd name="T15" fmla="*/ 77 h 60"/>
                  <a:gd name="T16" fmla="*/ 83 w 12"/>
                  <a:gd name="T17" fmla="*/ 2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60">
                    <a:moveTo>
                      <a:pt x="5" y="1"/>
                    </a:moveTo>
                    <a:cubicBezTo>
                      <a:pt x="3" y="1"/>
                      <a:pt x="1" y="4"/>
                      <a:pt x="2" y="6"/>
                    </a:cubicBezTo>
                    <a:cubicBezTo>
                      <a:pt x="4" y="15"/>
                      <a:pt x="2" y="34"/>
                      <a:pt x="1" y="4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8"/>
                      <a:pt x="2" y="60"/>
                      <a:pt x="4" y="60"/>
                    </a:cubicBezTo>
                    <a:cubicBezTo>
                      <a:pt x="6" y="60"/>
                      <a:pt x="8" y="58"/>
                      <a:pt x="8" y="5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33"/>
                      <a:pt x="12" y="14"/>
                      <a:pt x="10" y="4"/>
                    </a:cubicBezTo>
                    <a:cubicBezTo>
                      <a:pt x="9" y="2"/>
                      <a:pt x="7" y="0"/>
                      <a:pt x="5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6" name="Freeform 159">
                <a:extLst>
                  <a:ext uri="{FF2B5EF4-FFF2-40B4-BE49-F238E27FC236}">
                    <a16:creationId xmlns:a16="http://schemas.microsoft.com/office/drawing/2014/main" id="{220FA1DB-A18B-4D05-9F86-F27032322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887"/>
                <a:ext cx="32" cy="146"/>
              </a:xfrm>
              <a:custGeom>
                <a:avLst/>
                <a:gdLst>
                  <a:gd name="T0" fmla="*/ 74 w 13"/>
                  <a:gd name="T1" fmla="*/ 77 h 55"/>
                  <a:gd name="T2" fmla="*/ 62 w 13"/>
                  <a:gd name="T3" fmla="*/ 111 h 55"/>
                  <a:gd name="T4" fmla="*/ 0 w 13"/>
                  <a:gd name="T5" fmla="*/ 916 h 55"/>
                  <a:gd name="T6" fmla="*/ 42 w 13"/>
                  <a:gd name="T7" fmla="*/ 1009 h 55"/>
                  <a:gd name="T8" fmla="*/ 121 w 13"/>
                  <a:gd name="T9" fmla="*/ 972 h 55"/>
                  <a:gd name="T10" fmla="*/ 182 w 13"/>
                  <a:gd name="T11" fmla="*/ 133 h 55"/>
                  <a:gd name="T12" fmla="*/ 182 w 13"/>
                  <a:gd name="T13" fmla="*/ 93 h 55"/>
                  <a:gd name="T14" fmla="*/ 133 w 13"/>
                  <a:gd name="T15" fmla="*/ 0 h 55"/>
                  <a:gd name="T16" fmla="*/ 74 w 13"/>
                  <a:gd name="T17" fmla="*/ 77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5">
                    <a:moveTo>
                      <a:pt x="5" y="4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2" y="40"/>
                      <a:pt x="1" y="48"/>
                      <a:pt x="0" y="49"/>
                    </a:cubicBezTo>
                    <a:cubicBezTo>
                      <a:pt x="0" y="51"/>
                      <a:pt x="1" y="53"/>
                      <a:pt x="3" y="54"/>
                    </a:cubicBezTo>
                    <a:cubicBezTo>
                      <a:pt x="5" y="55"/>
                      <a:pt x="7" y="54"/>
                      <a:pt x="8" y="52"/>
                    </a:cubicBezTo>
                    <a:cubicBezTo>
                      <a:pt x="9" y="51"/>
                      <a:pt x="10" y="46"/>
                      <a:pt x="12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2"/>
                      <a:pt x="11" y="0"/>
                      <a:pt x="9" y="0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7" name="Freeform 160">
                <a:extLst>
                  <a:ext uri="{FF2B5EF4-FFF2-40B4-BE49-F238E27FC236}">
                    <a16:creationId xmlns:a16="http://schemas.microsoft.com/office/drawing/2014/main" id="{C40B744E-AEDD-405D-9494-D18EA0F52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876"/>
                <a:ext cx="30" cy="139"/>
              </a:xfrm>
              <a:custGeom>
                <a:avLst/>
                <a:gdLst>
                  <a:gd name="T0" fmla="*/ 63 w 12"/>
                  <a:gd name="T1" fmla="*/ 0 h 52"/>
                  <a:gd name="T2" fmla="*/ 0 w 12"/>
                  <a:gd name="T3" fmla="*/ 78 h 52"/>
                  <a:gd name="T4" fmla="*/ 20 w 12"/>
                  <a:gd name="T5" fmla="*/ 364 h 52"/>
                  <a:gd name="T6" fmla="*/ 50 w 12"/>
                  <a:gd name="T7" fmla="*/ 936 h 52"/>
                  <a:gd name="T8" fmla="*/ 125 w 12"/>
                  <a:gd name="T9" fmla="*/ 994 h 52"/>
                  <a:gd name="T10" fmla="*/ 175 w 12"/>
                  <a:gd name="T11" fmla="*/ 901 h 52"/>
                  <a:gd name="T12" fmla="*/ 145 w 12"/>
                  <a:gd name="T13" fmla="*/ 364 h 52"/>
                  <a:gd name="T14" fmla="*/ 125 w 12"/>
                  <a:gd name="T15" fmla="*/ 78 h 52"/>
                  <a:gd name="T16" fmla="*/ 63 w 12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2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9"/>
                      <a:pt x="1" y="40"/>
                      <a:pt x="3" y="49"/>
                    </a:cubicBezTo>
                    <a:cubicBezTo>
                      <a:pt x="4" y="51"/>
                      <a:pt x="6" y="52"/>
                      <a:pt x="8" y="52"/>
                    </a:cubicBezTo>
                    <a:cubicBezTo>
                      <a:pt x="10" y="51"/>
                      <a:pt x="12" y="49"/>
                      <a:pt x="11" y="47"/>
                    </a:cubicBezTo>
                    <a:cubicBezTo>
                      <a:pt x="9" y="39"/>
                      <a:pt x="9" y="29"/>
                      <a:pt x="9" y="19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8" name="Freeform 161">
                <a:extLst>
                  <a:ext uri="{FF2B5EF4-FFF2-40B4-BE49-F238E27FC236}">
                    <a16:creationId xmlns:a16="http://schemas.microsoft.com/office/drawing/2014/main" id="{F747978A-E219-4EA2-A088-D29200588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868"/>
                <a:ext cx="30" cy="147"/>
              </a:xfrm>
              <a:custGeom>
                <a:avLst/>
                <a:gdLst>
                  <a:gd name="T0" fmla="*/ 50 w 12"/>
                  <a:gd name="T1" fmla="*/ 21 h 55"/>
                  <a:gd name="T2" fmla="*/ 0 w 12"/>
                  <a:gd name="T3" fmla="*/ 115 h 55"/>
                  <a:gd name="T4" fmla="*/ 50 w 12"/>
                  <a:gd name="T5" fmla="*/ 957 h 55"/>
                  <a:gd name="T6" fmla="*/ 95 w 12"/>
                  <a:gd name="T7" fmla="*/ 1050 h 55"/>
                  <a:gd name="T8" fmla="*/ 158 w 12"/>
                  <a:gd name="T9" fmla="*/ 970 h 55"/>
                  <a:gd name="T10" fmla="*/ 125 w 12"/>
                  <a:gd name="T11" fmla="*/ 78 h 55"/>
                  <a:gd name="T12" fmla="*/ 50 w 12"/>
                  <a:gd name="T13" fmla="*/ 2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5">
                    <a:moveTo>
                      <a:pt x="3" y="1"/>
                    </a:moveTo>
                    <a:cubicBezTo>
                      <a:pt x="1" y="1"/>
                      <a:pt x="0" y="4"/>
                      <a:pt x="0" y="6"/>
                    </a:cubicBezTo>
                    <a:cubicBezTo>
                      <a:pt x="3" y="16"/>
                      <a:pt x="3" y="38"/>
                      <a:pt x="3" y="50"/>
                    </a:cubicBezTo>
                    <a:cubicBezTo>
                      <a:pt x="2" y="53"/>
                      <a:pt x="4" y="55"/>
                      <a:pt x="6" y="55"/>
                    </a:cubicBezTo>
                    <a:cubicBezTo>
                      <a:pt x="8" y="55"/>
                      <a:pt x="10" y="53"/>
                      <a:pt x="10" y="51"/>
                    </a:cubicBezTo>
                    <a:cubicBezTo>
                      <a:pt x="11" y="39"/>
                      <a:pt x="12" y="16"/>
                      <a:pt x="8" y="4"/>
                    </a:cubicBezTo>
                    <a:cubicBezTo>
                      <a:pt x="8" y="1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9" name="Freeform 162">
                <a:extLst>
                  <a:ext uri="{FF2B5EF4-FFF2-40B4-BE49-F238E27FC236}">
                    <a16:creationId xmlns:a16="http://schemas.microsoft.com/office/drawing/2014/main" id="{69562DAD-B85D-4C20-9307-D48E5FF77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895"/>
                <a:ext cx="32" cy="130"/>
              </a:xfrm>
              <a:custGeom>
                <a:avLst/>
                <a:gdLst>
                  <a:gd name="T0" fmla="*/ 12 w 13"/>
                  <a:gd name="T1" fmla="*/ 56 h 49"/>
                  <a:gd name="T2" fmla="*/ 74 w 13"/>
                  <a:gd name="T3" fmla="*/ 860 h 49"/>
                  <a:gd name="T4" fmla="*/ 153 w 13"/>
                  <a:gd name="T5" fmla="*/ 915 h 49"/>
                  <a:gd name="T6" fmla="*/ 194 w 13"/>
                  <a:gd name="T7" fmla="*/ 822 h 49"/>
                  <a:gd name="T8" fmla="*/ 133 w 13"/>
                  <a:gd name="T9" fmla="*/ 77 h 49"/>
                  <a:gd name="T10" fmla="*/ 74 w 13"/>
                  <a:gd name="T11" fmla="*/ 0 h 49"/>
                  <a:gd name="T12" fmla="*/ 12 w 13"/>
                  <a:gd name="T13" fmla="*/ 56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1" y="3"/>
                    </a:moveTo>
                    <a:cubicBezTo>
                      <a:pt x="0" y="12"/>
                      <a:pt x="5" y="44"/>
                      <a:pt x="5" y="46"/>
                    </a:cubicBezTo>
                    <a:cubicBezTo>
                      <a:pt x="5" y="48"/>
                      <a:pt x="7" y="49"/>
                      <a:pt x="10" y="49"/>
                    </a:cubicBezTo>
                    <a:cubicBezTo>
                      <a:pt x="12" y="49"/>
                      <a:pt x="13" y="47"/>
                      <a:pt x="13" y="44"/>
                    </a:cubicBezTo>
                    <a:cubicBezTo>
                      <a:pt x="12" y="35"/>
                      <a:pt x="8" y="11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0" name="Freeform 163">
                <a:extLst>
                  <a:ext uri="{FF2B5EF4-FFF2-40B4-BE49-F238E27FC236}">
                    <a16:creationId xmlns:a16="http://schemas.microsoft.com/office/drawing/2014/main" id="{BC1C5F0C-E914-401F-895A-05BE0EA3D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905"/>
                <a:ext cx="30" cy="139"/>
              </a:xfrm>
              <a:custGeom>
                <a:avLst/>
                <a:gdLst>
                  <a:gd name="T0" fmla="*/ 0 w 12"/>
                  <a:gd name="T1" fmla="*/ 78 h 52"/>
                  <a:gd name="T2" fmla="*/ 63 w 12"/>
                  <a:gd name="T3" fmla="*/ 936 h 52"/>
                  <a:gd name="T4" fmla="*/ 158 w 12"/>
                  <a:gd name="T5" fmla="*/ 973 h 52"/>
                  <a:gd name="T6" fmla="*/ 175 w 12"/>
                  <a:gd name="T7" fmla="*/ 858 h 52"/>
                  <a:gd name="T8" fmla="*/ 125 w 12"/>
                  <a:gd name="T9" fmla="*/ 78 h 52"/>
                  <a:gd name="T10" fmla="*/ 63 w 12"/>
                  <a:gd name="T11" fmla="*/ 0 h 52"/>
                  <a:gd name="T12" fmla="*/ 0 w 12"/>
                  <a:gd name="T13" fmla="*/ 7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2">
                    <a:moveTo>
                      <a:pt x="0" y="4"/>
                    </a:moveTo>
                    <a:cubicBezTo>
                      <a:pt x="0" y="5"/>
                      <a:pt x="0" y="41"/>
                      <a:pt x="4" y="49"/>
                    </a:cubicBezTo>
                    <a:cubicBezTo>
                      <a:pt x="5" y="51"/>
                      <a:pt x="8" y="52"/>
                      <a:pt x="10" y="51"/>
                    </a:cubicBezTo>
                    <a:cubicBezTo>
                      <a:pt x="12" y="50"/>
                      <a:pt x="12" y="47"/>
                      <a:pt x="11" y="45"/>
                    </a:cubicBezTo>
                    <a:cubicBezTo>
                      <a:pt x="9" y="42"/>
                      <a:pt x="8" y="18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1" name="Freeform 164">
                <a:extLst>
                  <a:ext uri="{FF2B5EF4-FFF2-40B4-BE49-F238E27FC236}">
                    <a16:creationId xmlns:a16="http://schemas.microsoft.com/office/drawing/2014/main" id="{CE9777B7-182C-41E8-92F2-174583903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927"/>
                <a:ext cx="33" cy="154"/>
              </a:xfrm>
              <a:custGeom>
                <a:avLst/>
                <a:gdLst>
                  <a:gd name="T0" fmla="*/ 33 w 13"/>
                  <a:gd name="T1" fmla="*/ 56 h 58"/>
                  <a:gd name="T2" fmla="*/ 84 w 13"/>
                  <a:gd name="T3" fmla="*/ 1009 h 58"/>
                  <a:gd name="T4" fmla="*/ 147 w 13"/>
                  <a:gd name="T5" fmla="*/ 1065 h 58"/>
                  <a:gd name="T6" fmla="*/ 213 w 13"/>
                  <a:gd name="T7" fmla="*/ 993 h 58"/>
                  <a:gd name="T8" fmla="*/ 160 w 13"/>
                  <a:gd name="T9" fmla="*/ 77 h 58"/>
                  <a:gd name="T10" fmla="*/ 96 w 13"/>
                  <a:gd name="T11" fmla="*/ 0 h 58"/>
                  <a:gd name="T12" fmla="*/ 33 w 13"/>
                  <a:gd name="T13" fmla="*/ 56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8">
                    <a:moveTo>
                      <a:pt x="2" y="3"/>
                    </a:moveTo>
                    <a:cubicBezTo>
                      <a:pt x="0" y="14"/>
                      <a:pt x="4" y="52"/>
                      <a:pt x="5" y="54"/>
                    </a:cubicBezTo>
                    <a:cubicBezTo>
                      <a:pt x="5" y="56"/>
                      <a:pt x="7" y="58"/>
                      <a:pt x="9" y="57"/>
                    </a:cubicBezTo>
                    <a:cubicBezTo>
                      <a:pt x="11" y="57"/>
                      <a:pt x="13" y="55"/>
                      <a:pt x="13" y="53"/>
                    </a:cubicBezTo>
                    <a:cubicBezTo>
                      <a:pt x="11" y="42"/>
                      <a:pt x="9" y="13"/>
                      <a:pt x="10" y="4"/>
                    </a:cubicBezTo>
                    <a:cubicBezTo>
                      <a:pt x="10" y="2"/>
                      <a:pt x="9" y="0"/>
                      <a:pt x="6" y="0"/>
                    </a:cubicBezTo>
                    <a:cubicBezTo>
                      <a:pt x="4" y="0"/>
                      <a:pt x="2" y="1"/>
                      <a:pt x="2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2" name="Freeform 165">
                <a:extLst>
                  <a:ext uri="{FF2B5EF4-FFF2-40B4-BE49-F238E27FC236}">
                    <a16:creationId xmlns:a16="http://schemas.microsoft.com/office/drawing/2014/main" id="{533A0746-7C98-47CD-AE42-716A3C8F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873"/>
                <a:ext cx="27" cy="147"/>
              </a:xfrm>
              <a:custGeom>
                <a:avLst/>
                <a:gdLst>
                  <a:gd name="T0" fmla="*/ 91 w 11"/>
                  <a:gd name="T1" fmla="*/ 0 h 55"/>
                  <a:gd name="T2" fmla="*/ 29 w 11"/>
                  <a:gd name="T3" fmla="*/ 78 h 55"/>
                  <a:gd name="T4" fmla="*/ 12 w 11"/>
                  <a:gd name="T5" fmla="*/ 935 h 55"/>
                  <a:gd name="T6" fmla="*/ 42 w 11"/>
                  <a:gd name="T7" fmla="*/ 1029 h 55"/>
                  <a:gd name="T8" fmla="*/ 133 w 11"/>
                  <a:gd name="T9" fmla="*/ 994 h 55"/>
                  <a:gd name="T10" fmla="*/ 150 w 11"/>
                  <a:gd name="T11" fmla="*/ 78 h 55"/>
                  <a:gd name="T12" fmla="*/ 91 w 11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5">
                    <a:moveTo>
                      <a:pt x="6" y="0"/>
                    </a:moveTo>
                    <a:cubicBezTo>
                      <a:pt x="3" y="0"/>
                      <a:pt x="2" y="2"/>
                      <a:pt x="2" y="4"/>
                    </a:cubicBezTo>
                    <a:cubicBezTo>
                      <a:pt x="2" y="15"/>
                      <a:pt x="3" y="44"/>
                      <a:pt x="1" y="49"/>
                    </a:cubicBezTo>
                    <a:cubicBezTo>
                      <a:pt x="0" y="51"/>
                      <a:pt x="1" y="53"/>
                      <a:pt x="3" y="54"/>
                    </a:cubicBezTo>
                    <a:cubicBezTo>
                      <a:pt x="5" y="55"/>
                      <a:pt x="8" y="54"/>
                      <a:pt x="9" y="52"/>
                    </a:cubicBezTo>
                    <a:cubicBezTo>
                      <a:pt x="11" y="46"/>
                      <a:pt x="11" y="29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3" name="Freeform 166">
                <a:extLst>
                  <a:ext uri="{FF2B5EF4-FFF2-40B4-BE49-F238E27FC236}">
                    <a16:creationId xmlns:a16="http://schemas.microsoft.com/office/drawing/2014/main" id="{56CF4167-4717-4B46-8B3C-84BD6844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927"/>
                <a:ext cx="37" cy="160"/>
              </a:xfrm>
              <a:custGeom>
                <a:avLst/>
                <a:gdLst>
                  <a:gd name="T0" fmla="*/ 104 w 15"/>
                  <a:gd name="T1" fmla="*/ 21 h 60"/>
                  <a:gd name="T2" fmla="*/ 62 w 15"/>
                  <a:gd name="T3" fmla="*/ 115 h 60"/>
                  <a:gd name="T4" fmla="*/ 12 w 15"/>
                  <a:gd name="T5" fmla="*/ 931 h 60"/>
                  <a:gd name="T6" fmla="*/ 12 w 15"/>
                  <a:gd name="T7" fmla="*/ 1045 h 60"/>
                  <a:gd name="T8" fmla="*/ 62 w 15"/>
                  <a:gd name="T9" fmla="*/ 1139 h 60"/>
                  <a:gd name="T10" fmla="*/ 121 w 15"/>
                  <a:gd name="T11" fmla="*/ 1059 h 60"/>
                  <a:gd name="T12" fmla="*/ 133 w 15"/>
                  <a:gd name="T13" fmla="*/ 968 h 60"/>
                  <a:gd name="T14" fmla="*/ 183 w 15"/>
                  <a:gd name="T15" fmla="*/ 77 h 60"/>
                  <a:gd name="T16" fmla="*/ 104 w 15"/>
                  <a:gd name="T17" fmla="*/ 2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0">
                    <a:moveTo>
                      <a:pt x="7" y="1"/>
                    </a:moveTo>
                    <a:cubicBezTo>
                      <a:pt x="5" y="1"/>
                      <a:pt x="4" y="4"/>
                      <a:pt x="4" y="6"/>
                    </a:cubicBezTo>
                    <a:cubicBezTo>
                      <a:pt x="7" y="15"/>
                      <a:pt x="4" y="36"/>
                      <a:pt x="1" y="49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57"/>
                      <a:pt x="2" y="59"/>
                      <a:pt x="4" y="60"/>
                    </a:cubicBezTo>
                    <a:cubicBezTo>
                      <a:pt x="6" y="60"/>
                      <a:pt x="8" y="59"/>
                      <a:pt x="8" y="56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2" y="36"/>
                      <a:pt x="15" y="15"/>
                      <a:pt x="12" y="4"/>
                    </a:cubicBezTo>
                    <a:cubicBezTo>
                      <a:pt x="12" y="2"/>
                      <a:pt x="10" y="0"/>
                      <a:pt x="7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4" name="Freeform 167">
                <a:extLst>
                  <a:ext uri="{FF2B5EF4-FFF2-40B4-BE49-F238E27FC236}">
                    <a16:creationId xmlns:a16="http://schemas.microsoft.com/office/drawing/2014/main" id="{C857CB51-D063-48F8-BF6F-85BAF0B30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895"/>
                <a:ext cx="38" cy="157"/>
              </a:xfrm>
              <a:custGeom>
                <a:avLst/>
                <a:gdLst>
                  <a:gd name="T0" fmla="*/ 96 w 15"/>
                  <a:gd name="T1" fmla="*/ 21 h 59"/>
                  <a:gd name="T2" fmla="*/ 51 w 15"/>
                  <a:gd name="T3" fmla="*/ 93 h 59"/>
                  <a:gd name="T4" fmla="*/ 20 w 15"/>
                  <a:gd name="T5" fmla="*/ 998 h 59"/>
                  <a:gd name="T6" fmla="*/ 51 w 15"/>
                  <a:gd name="T7" fmla="*/ 1091 h 59"/>
                  <a:gd name="T8" fmla="*/ 129 w 15"/>
                  <a:gd name="T9" fmla="*/ 1054 h 59"/>
                  <a:gd name="T10" fmla="*/ 180 w 15"/>
                  <a:gd name="T11" fmla="*/ 56 h 59"/>
                  <a:gd name="T12" fmla="*/ 96 w 15"/>
                  <a:gd name="T13" fmla="*/ 21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9">
                    <a:moveTo>
                      <a:pt x="6" y="1"/>
                    </a:moveTo>
                    <a:cubicBezTo>
                      <a:pt x="4" y="1"/>
                      <a:pt x="3" y="3"/>
                      <a:pt x="3" y="5"/>
                    </a:cubicBezTo>
                    <a:cubicBezTo>
                      <a:pt x="7" y="19"/>
                      <a:pt x="3" y="47"/>
                      <a:pt x="1" y="53"/>
                    </a:cubicBezTo>
                    <a:cubicBezTo>
                      <a:pt x="0" y="55"/>
                      <a:pt x="1" y="57"/>
                      <a:pt x="3" y="58"/>
                    </a:cubicBezTo>
                    <a:cubicBezTo>
                      <a:pt x="5" y="59"/>
                      <a:pt x="7" y="58"/>
                      <a:pt x="8" y="56"/>
                    </a:cubicBezTo>
                    <a:cubicBezTo>
                      <a:pt x="11" y="48"/>
                      <a:pt x="15" y="18"/>
                      <a:pt x="11" y="3"/>
                    </a:cubicBezTo>
                    <a:cubicBezTo>
                      <a:pt x="10" y="1"/>
                      <a:pt x="8" y="0"/>
                      <a:pt x="6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5" name="Freeform 168">
                <a:extLst>
                  <a:ext uri="{FF2B5EF4-FFF2-40B4-BE49-F238E27FC236}">
                    <a16:creationId xmlns:a16="http://schemas.microsoft.com/office/drawing/2014/main" id="{A451C4CF-0780-4B54-8F6B-7E951E434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887"/>
                <a:ext cx="33" cy="146"/>
              </a:xfrm>
              <a:custGeom>
                <a:avLst/>
                <a:gdLst>
                  <a:gd name="T0" fmla="*/ 84 w 13"/>
                  <a:gd name="T1" fmla="*/ 77 h 55"/>
                  <a:gd name="T2" fmla="*/ 63 w 13"/>
                  <a:gd name="T3" fmla="*/ 111 h 55"/>
                  <a:gd name="T4" fmla="*/ 0 w 13"/>
                  <a:gd name="T5" fmla="*/ 916 h 55"/>
                  <a:gd name="T6" fmla="*/ 51 w 13"/>
                  <a:gd name="T7" fmla="*/ 1009 h 55"/>
                  <a:gd name="T8" fmla="*/ 129 w 13"/>
                  <a:gd name="T9" fmla="*/ 972 h 55"/>
                  <a:gd name="T10" fmla="*/ 193 w 13"/>
                  <a:gd name="T11" fmla="*/ 133 h 55"/>
                  <a:gd name="T12" fmla="*/ 193 w 13"/>
                  <a:gd name="T13" fmla="*/ 93 h 55"/>
                  <a:gd name="T14" fmla="*/ 147 w 13"/>
                  <a:gd name="T15" fmla="*/ 0 h 55"/>
                  <a:gd name="T16" fmla="*/ 84 w 13"/>
                  <a:gd name="T17" fmla="*/ 77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5">
                    <a:moveTo>
                      <a:pt x="5" y="4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2" y="40"/>
                      <a:pt x="1" y="48"/>
                      <a:pt x="0" y="49"/>
                    </a:cubicBezTo>
                    <a:cubicBezTo>
                      <a:pt x="0" y="51"/>
                      <a:pt x="1" y="53"/>
                      <a:pt x="3" y="54"/>
                    </a:cubicBezTo>
                    <a:cubicBezTo>
                      <a:pt x="5" y="55"/>
                      <a:pt x="7" y="54"/>
                      <a:pt x="8" y="52"/>
                    </a:cubicBezTo>
                    <a:cubicBezTo>
                      <a:pt x="9" y="51"/>
                      <a:pt x="10" y="46"/>
                      <a:pt x="12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2"/>
                      <a:pt x="11" y="0"/>
                      <a:pt x="9" y="0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6" name="Freeform 169">
                <a:extLst>
                  <a:ext uri="{FF2B5EF4-FFF2-40B4-BE49-F238E27FC236}">
                    <a16:creationId xmlns:a16="http://schemas.microsoft.com/office/drawing/2014/main" id="{814C4606-05BD-4A78-B72D-731F872E4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871"/>
                <a:ext cx="30" cy="144"/>
              </a:xfrm>
              <a:custGeom>
                <a:avLst/>
                <a:gdLst>
                  <a:gd name="T0" fmla="*/ 63 w 12"/>
                  <a:gd name="T1" fmla="*/ 21 h 54"/>
                  <a:gd name="T2" fmla="*/ 0 w 12"/>
                  <a:gd name="T3" fmla="*/ 93 h 54"/>
                  <a:gd name="T4" fmla="*/ 20 w 12"/>
                  <a:gd name="T5" fmla="*/ 341 h 54"/>
                  <a:gd name="T6" fmla="*/ 63 w 12"/>
                  <a:gd name="T7" fmla="*/ 968 h 54"/>
                  <a:gd name="T8" fmla="*/ 145 w 12"/>
                  <a:gd name="T9" fmla="*/ 1024 h 54"/>
                  <a:gd name="T10" fmla="*/ 188 w 12"/>
                  <a:gd name="T11" fmla="*/ 931 h 54"/>
                  <a:gd name="T12" fmla="*/ 145 w 12"/>
                  <a:gd name="T13" fmla="*/ 341 h 54"/>
                  <a:gd name="T14" fmla="*/ 125 w 12"/>
                  <a:gd name="T15" fmla="*/ 77 h 54"/>
                  <a:gd name="T16" fmla="*/ 63 w 12"/>
                  <a:gd name="T17" fmla="*/ 21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4">
                    <a:moveTo>
                      <a:pt x="4" y="1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30"/>
                      <a:pt x="1" y="41"/>
                      <a:pt x="4" y="51"/>
                    </a:cubicBezTo>
                    <a:cubicBezTo>
                      <a:pt x="5" y="53"/>
                      <a:pt x="7" y="54"/>
                      <a:pt x="9" y="54"/>
                    </a:cubicBezTo>
                    <a:cubicBezTo>
                      <a:pt x="11" y="53"/>
                      <a:pt x="12" y="51"/>
                      <a:pt x="12" y="49"/>
                    </a:cubicBezTo>
                    <a:cubicBezTo>
                      <a:pt x="9" y="40"/>
                      <a:pt x="9" y="29"/>
                      <a:pt x="9" y="1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7" name="Freeform 170">
                <a:extLst>
                  <a:ext uri="{FF2B5EF4-FFF2-40B4-BE49-F238E27FC236}">
                    <a16:creationId xmlns:a16="http://schemas.microsoft.com/office/drawing/2014/main" id="{05181BA7-3A1F-4572-901D-2CD0F96ED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868"/>
                <a:ext cx="27" cy="141"/>
              </a:xfrm>
              <a:custGeom>
                <a:avLst/>
                <a:gdLst>
                  <a:gd name="T0" fmla="*/ 42 w 11"/>
                  <a:gd name="T1" fmla="*/ 21 h 53"/>
                  <a:gd name="T2" fmla="*/ 0 w 11"/>
                  <a:gd name="T3" fmla="*/ 114 h 53"/>
                  <a:gd name="T4" fmla="*/ 29 w 11"/>
                  <a:gd name="T5" fmla="*/ 920 h 53"/>
                  <a:gd name="T6" fmla="*/ 91 w 11"/>
                  <a:gd name="T7" fmla="*/ 998 h 53"/>
                  <a:gd name="T8" fmla="*/ 150 w 11"/>
                  <a:gd name="T9" fmla="*/ 920 h 53"/>
                  <a:gd name="T10" fmla="*/ 120 w 11"/>
                  <a:gd name="T11" fmla="*/ 77 h 53"/>
                  <a:gd name="T12" fmla="*/ 42 w 11"/>
                  <a:gd name="T13" fmla="*/ 21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3">
                    <a:moveTo>
                      <a:pt x="3" y="1"/>
                    </a:moveTo>
                    <a:cubicBezTo>
                      <a:pt x="1" y="1"/>
                      <a:pt x="0" y="4"/>
                      <a:pt x="0" y="6"/>
                    </a:cubicBezTo>
                    <a:cubicBezTo>
                      <a:pt x="3" y="17"/>
                      <a:pt x="3" y="37"/>
                      <a:pt x="2" y="49"/>
                    </a:cubicBezTo>
                    <a:cubicBezTo>
                      <a:pt x="2" y="51"/>
                      <a:pt x="4" y="53"/>
                      <a:pt x="6" y="53"/>
                    </a:cubicBezTo>
                    <a:cubicBezTo>
                      <a:pt x="8" y="53"/>
                      <a:pt x="10" y="51"/>
                      <a:pt x="10" y="49"/>
                    </a:cubicBezTo>
                    <a:cubicBezTo>
                      <a:pt x="11" y="39"/>
                      <a:pt x="11" y="16"/>
                      <a:pt x="8" y="4"/>
                    </a:cubicBezTo>
                    <a:cubicBezTo>
                      <a:pt x="7" y="1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8" name="Freeform 171">
                <a:extLst>
                  <a:ext uri="{FF2B5EF4-FFF2-40B4-BE49-F238E27FC236}">
                    <a16:creationId xmlns:a16="http://schemas.microsoft.com/office/drawing/2014/main" id="{64DFE917-7252-4A1C-8E7C-D104D88D1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889"/>
                <a:ext cx="30" cy="131"/>
              </a:xfrm>
              <a:custGeom>
                <a:avLst/>
                <a:gdLst>
                  <a:gd name="T0" fmla="*/ 0 w 12"/>
                  <a:gd name="T1" fmla="*/ 78 h 49"/>
                  <a:gd name="T2" fmla="*/ 63 w 12"/>
                  <a:gd name="T3" fmla="*/ 858 h 49"/>
                  <a:gd name="T4" fmla="*/ 125 w 12"/>
                  <a:gd name="T5" fmla="*/ 936 h 49"/>
                  <a:gd name="T6" fmla="*/ 188 w 12"/>
                  <a:gd name="T7" fmla="*/ 858 h 49"/>
                  <a:gd name="T8" fmla="*/ 125 w 12"/>
                  <a:gd name="T9" fmla="*/ 78 h 49"/>
                  <a:gd name="T10" fmla="*/ 83 w 12"/>
                  <a:gd name="T11" fmla="*/ 0 h 49"/>
                  <a:gd name="T12" fmla="*/ 0 w 12"/>
                  <a:gd name="T13" fmla="*/ 7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9">
                    <a:moveTo>
                      <a:pt x="0" y="4"/>
                    </a:moveTo>
                    <a:cubicBezTo>
                      <a:pt x="0" y="13"/>
                      <a:pt x="3" y="44"/>
                      <a:pt x="4" y="45"/>
                    </a:cubicBezTo>
                    <a:cubicBezTo>
                      <a:pt x="4" y="48"/>
                      <a:pt x="6" y="49"/>
                      <a:pt x="8" y="49"/>
                    </a:cubicBezTo>
                    <a:cubicBezTo>
                      <a:pt x="10" y="49"/>
                      <a:pt x="12" y="47"/>
                      <a:pt x="12" y="45"/>
                    </a:cubicBezTo>
                    <a:cubicBezTo>
                      <a:pt x="12" y="44"/>
                      <a:pt x="8" y="12"/>
                      <a:pt x="8" y="4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9" name="Freeform 172">
                <a:extLst>
                  <a:ext uri="{FF2B5EF4-FFF2-40B4-BE49-F238E27FC236}">
                    <a16:creationId xmlns:a16="http://schemas.microsoft.com/office/drawing/2014/main" id="{84ECFF45-984F-4A8E-8E7F-181BFD5F8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900"/>
                <a:ext cx="27" cy="139"/>
              </a:xfrm>
              <a:custGeom>
                <a:avLst/>
                <a:gdLst>
                  <a:gd name="T0" fmla="*/ 0 w 11"/>
                  <a:gd name="T1" fmla="*/ 78 h 52"/>
                  <a:gd name="T2" fmla="*/ 0 w 11"/>
                  <a:gd name="T3" fmla="*/ 136 h 52"/>
                  <a:gd name="T4" fmla="*/ 42 w 11"/>
                  <a:gd name="T5" fmla="*/ 936 h 52"/>
                  <a:gd name="T6" fmla="*/ 120 w 11"/>
                  <a:gd name="T7" fmla="*/ 973 h 52"/>
                  <a:gd name="T8" fmla="*/ 150 w 11"/>
                  <a:gd name="T9" fmla="*/ 879 h 52"/>
                  <a:gd name="T10" fmla="*/ 120 w 11"/>
                  <a:gd name="T11" fmla="*/ 136 h 52"/>
                  <a:gd name="T12" fmla="*/ 120 w 11"/>
                  <a:gd name="T13" fmla="*/ 78 h 52"/>
                  <a:gd name="T14" fmla="*/ 61 w 11"/>
                  <a:gd name="T15" fmla="*/ 0 h 52"/>
                  <a:gd name="T16" fmla="*/ 0 w 11"/>
                  <a:gd name="T17" fmla="*/ 78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52">
                    <a:moveTo>
                      <a:pt x="0" y="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29"/>
                      <a:pt x="0" y="44"/>
                      <a:pt x="3" y="49"/>
                    </a:cubicBezTo>
                    <a:cubicBezTo>
                      <a:pt x="4" y="51"/>
                      <a:pt x="6" y="52"/>
                      <a:pt x="8" y="51"/>
                    </a:cubicBezTo>
                    <a:cubicBezTo>
                      <a:pt x="10" y="50"/>
                      <a:pt x="11" y="48"/>
                      <a:pt x="10" y="46"/>
                    </a:cubicBezTo>
                    <a:cubicBezTo>
                      <a:pt x="9" y="44"/>
                      <a:pt x="8" y="35"/>
                      <a:pt x="8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0" name="Freeform 173">
                <a:extLst>
                  <a:ext uri="{FF2B5EF4-FFF2-40B4-BE49-F238E27FC236}">
                    <a16:creationId xmlns:a16="http://schemas.microsoft.com/office/drawing/2014/main" id="{F4E97BA5-BE83-4129-B5CC-34F85842B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943"/>
                <a:ext cx="32" cy="128"/>
              </a:xfrm>
              <a:custGeom>
                <a:avLst/>
                <a:gdLst>
                  <a:gd name="T0" fmla="*/ 12 w 13"/>
                  <a:gd name="T1" fmla="*/ 77 h 48"/>
                  <a:gd name="T2" fmla="*/ 74 w 13"/>
                  <a:gd name="T3" fmla="*/ 832 h 48"/>
                  <a:gd name="T4" fmla="*/ 133 w 13"/>
                  <a:gd name="T5" fmla="*/ 888 h 48"/>
                  <a:gd name="T6" fmla="*/ 194 w 13"/>
                  <a:gd name="T7" fmla="*/ 819 h 48"/>
                  <a:gd name="T8" fmla="*/ 133 w 13"/>
                  <a:gd name="T9" fmla="*/ 93 h 48"/>
                  <a:gd name="T10" fmla="*/ 91 w 13"/>
                  <a:gd name="T11" fmla="*/ 0 h 48"/>
                  <a:gd name="T12" fmla="*/ 12 w 13"/>
                  <a:gd name="T13" fmla="*/ 7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8">
                    <a:moveTo>
                      <a:pt x="1" y="4"/>
                    </a:moveTo>
                    <a:cubicBezTo>
                      <a:pt x="0" y="15"/>
                      <a:pt x="4" y="43"/>
                      <a:pt x="5" y="44"/>
                    </a:cubicBezTo>
                    <a:cubicBezTo>
                      <a:pt x="5" y="46"/>
                      <a:pt x="7" y="48"/>
                      <a:pt x="9" y="47"/>
                    </a:cubicBezTo>
                    <a:cubicBezTo>
                      <a:pt x="11" y="47"/>
                      <a:pt x="13" y="45"/>
                      <a:pt x="13" y="43"/>
                    </a:cubicBezTo>
                    <a:cubicBezTo>
                      <a:pt x="11" y="35"/>
                      <a:pt x="8" y="13"/>
                      <a:pt x="9" y="5"/>
                    </a:cubicBezTo>
                    <a:cubicBezTo>
                      <a:pt x="9" y="3"/>
                      <a:pt x="8" y="1"/>
                      <a:pt x="6" y="0"/>
                    </a:cubicBezTo>
                    <a:cubicBezTo>
                      <a:pt x="3" y="0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1" name="Freeform 174">
                <a:extLst>
                  <a:ext uri="{FF2B5EF4-FFF2-40B4-BE49-F238E27FC236}">
                    <a16:creationId xmlns:a16="http://schemas.microsoft.com/office/drawing/2014/main" id="{A92E9CCA-B597-47E7-820D-46FC41B00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865"/>
                <a:ext cx="30" cy="150"/>
              </a:xfrm>
              <a:custGeom>
                <a:avLst/>
                <a:gdLst>
                  <a:gd name="T0" fmla="*/ 95 w 12"/>
                  <a:gd name="T1" fmla="*/ 0 h 56"/>
                  <a:gd name="T2" fmla="*/ 33 w 12"/>
                  <a:gd name="T3" fmla="*/ 94 h 56"/>
                  <a:gd name="T4" fmla="*/ 20 w 12"/>
                  <a:gd name="T5" fmla="*/ 962 h 56"/>
                  <a:gd name="T6" fmla="*/ 50 w 12"/>
                  <a:gd name="T7" fmla="*/ 1077 h 56"/>
                  <a:gd name="T8" fmla="*/ 145 w 12"/>
                  <a:gd name="T9" fmla="*/ 1018 h 56"/>
                  <a:gd name="T10" fmla="*/ 158 w 12"/>
                  <a:gd name="T11" fmla="*/ 78 h 56"/>
                  <a:gd name="T12" fmla="*/ 95 w 12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6" y="0"/>
                    </a:moveTo>
                    <a:cubicBezTo>
                      <a:pt x="4" y="0"/>
                      <a:pt x="2" y="2"/>
                      <a:pt x="2" y="5"/>
                    </a:cubicBezTo>
                    <a:cubicBezTo>
                      <a:pt x="3" y="27"/>
                      <a:pt x="3" y="47"/>
                      <a:pt x="1" y="50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5" y="56"/>
                      <a:pt x="8" y="55"/>
                      <a:pt x="9" y="53"/>
                    </a:cubicBezTo>
                    <a:cubicBezTo>
                      <a:pt x="12" y="46"/>
                      <a:pt x="11" y="17"/>
                      <a:pt x="10" y="4"/>
                    </a:cubicBezTo>
                    <a:cubicBezTo>
                      <a:pt x="10" y="2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2" name="Freeform 175">
                <a:extLst>
                  <a:ext uri="{FF2B5EF4-FFF2-40B4-BE49-F238E27FC236}">
                    <a16:creationId xmlns:a16="http://schemas.microsoft.com/office/drawing/2014/main" id="{6BABAFAE-AB45-4EC9-BB8C-966BA3A93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967"/>
                <a:ext cx="35" cy="146"/>
              </a:xfrm>
              <a:custGeom>
                <a:avLst/>
                <a:gdLst>
                  <a:gd name="T0" fmla="*/ 145 w 14"/>
                  <a:gd name="T1" fmla="*/ 0 h 55"/>
                  <a:gd name="T2" fmla="*/ 83 w 14"/>
                  <a:gd name="T3" fmla="*/ 77 h 55"/>
                  <a:gd name="T4" fmla="*/ 20 w 14"/>
                  <a:gd name="T5" fmla="*/ 916 h 55"/>
                  <a:gd name="T6" fmla="*/ 33 w 14"/>
                  <a:gd name="T7" fmla="*/ 1009 h 55"/>
                  <a:gd name="T8" fmla="*/ 125 w 14"/>
                  <a:gd name="T9" fmla="*/ 972 h 55"/>
                  <a:gd name="T10" fmla="*/ 208 w 14"/>
                  <a:gd name="T11" fmla="*/ 77 h 55"/>
                  <a:gd name="T12" fmla="*/ 145 w 14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5">
                    <a:moveTo>
                      <a:pt x="9" y="0"/>
                    </a:moveTo>
                    <a:cubicBezTo>
                      <a:pt x="7" y="0"/>
                      <a:pt x="5" y="2"/>
                      <a:pt x="5" y="4"/>
                    </a:cubicBezTo>
                    <a:cubicBezTo>
                      <a:pt x="6" y="15"/>
                      <a:pt x="4" y="42"/>
                      <a:pt x="1" y="49"/>
                    </a:cubicBezTo>
                    <a:cubicBezTo>
                      <a:pt x="0" y="51"/>
                      <a:pt x="0" y="53"/>
                      <a:pt x="2" y="54"/>
                    </a:cubicBezTo>
                    <a:cubicBezTo>
                      <a:pt x="4" y="55"/>
                      <a:pt x="7" y="54"/>
                      <a:pt x="8" y="52"/>
                    </a:cubicBezTo>
                    <a:cubicBezTo>
                      <a:pt x="12" y="43"/>
                      <a:pt x="14" y="12"/>
                      <a:pt x="13" y="4"/>
                    </a:cubicBezTo>
                    <a:cubicBezTo>
                      <a:pt x="13" y="2"/>
                      <a:pt x="11" y="0"/>
                      <a:pt x="9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3" name="Freeform 176">
                <a:extLst>
                  <a:ext uri="{FF2B5EF4-FFF2-40B4-BE49-F238E27FC236}">
                    <a16:creationId xmlns:a16="http://schemas.microsoft.com/office/drawing/2014/main" id="{4E1F12CA-41F8-48C7-B877-302E357E5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927"/>
                <a:ext cx="33" cy="146"/>
              </a:xfrm>
              <a:custGeom>
                <a:avLst/>
                <a:gdLst>
                  <a:gd name="T0" fmla="*/ 84 w 13"/>
                  <a:gd name="T1" fmla="*/ 77 h 55"/>
                  <a:gd name="T2" fmla="*/ 20 w 13"/>
                  <a:gd name="T3" fmla="*/ 937 h 55"/>
                  <a:gd name="T4" fmla="*/ 63 w 13"/>
                  <a:gd name="T5" fmla="*/ 1030 h 55"/>
                  <a:gd name="T6" fmla="*/ 147 w 13"/>
                  <a:gd name="T7" fmla="*/ 972 h 55"/>
                  <a:gd name="T8" fmla="*/ 213 w 13"/>
                  <a:gd name="T9" fmla="*/ 77 h 55"/>
                  <a:gd name="T10" fmla="*/ 147 w 13"/>
                  <a:gd name="T11" fmla="*/ 0 h 55"/>
                  <a:gd name="T12" fmla="*/ 84 w 13"/>
                  <a:gd name="T13" fmla="*/ 77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5">
                    <a:moveTo>
                      <a:pt x="5" y="4"/>
                    </a:moveTo>
                    <a:cubicBezTo>
                      <a:pt x="5" y="14"/>
                      <a:pt x="3" y="42"/>
                      <a:pt x="1" y="50"/>
                    </a:cubicBezTo>
                    <a:cubicBezTo>
                      <a:pt x="0" y="52"/>
                      <a:pt x="2" y="55"/>
                      <a:pt x="4" y="55"/>
                    </a:cubicBezTo>
                    <a:cubicBezTo>
                      <a:pt x="6" y="55"/>
                      <a:pt x="8" y="54"/>
                      <a:pt x="9" y="52"/>
                    </a:cubicBezTo>
                    <a:cubicBezTo>
                      <a:pt x="11" y="43"/>
                      <a:pt x="13" y="15"/>
                      <a:pt x="13" y="4"/>
                    </a:cubicBezTo>
                    <a:cubicBezTo>
                      <a:pt x="13" y="2"/>
                      <a:pt x="12" y="0"/>
                      <a:pt x="9" y="0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4" name="Freeform 177">
                <a:extLst>
                  <a:ext uri="{FF2B5EF4-FFF2-40B4-BE49-F238E27FC236}">
                    <a16:creationId xmlns:a16="http://schemas.microsoft.com/office/drawing/2014/main" id="{D0A9933C-213E-4008-9AEB-8D4EB0E28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892"/>
                <a:ext cx="40" cy="152"/>
              </a:xfrm>
              <a:custGeom>
                <a:avLst/>
                <a:gdLst>
                  <a:gd name="T0" fmla="*/ 125 w 16"/>
                  <a:gd name="T1" fmla="*/ 21 h 57"/>
                  <a:gd name="T2" fmla="*/ 83 w 16"/>
                  <a:gd name="T3" fmla="*/ 93 h 57"/>
                  <a:gd name="T4" fmla="*/ 20 w 16"/>
                  <a:gd name="T5" fmla="*/ 989 h 57"/>
                  <a:gd name="T6" fmla="*/ 50 w 16"/>
                  <a:gd name="T7" fmla="*/ 1080 h 57"/>
                  <a:gd name="T8" fmla="*/ 125 w 16"/>
                  <a:gd name="T9" fmla="*/ 1024 h 57"/>
                  <a:gd name="T10" fmla="*/ 208 w 16"/>
                  <a:gd name="T11" fmla="*/ 56 h 57"/>
                  <a:gd name="T12" fmla="*/ 125 w 16"/>
                  <a:gd name="T13" fmla="*/ 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57">
                    <a:moveTo>
                      <a:pt x="8" y="1"/>
                    </a:moveTo>
                    <a:cubicBezTo>
                      <a:pt x="6" y="1"/>
                      <a:pt x="4" y="3"/>
                      <a:pt x="5" y="5"/>
                    </a:cubicBezTo>
                    <a:cubicBezTo>
                      <a:pt x="8" y="18"/>
                      <a:pt x="3" y="46"/>
                      <a:pt x="1" y="52"/>
                    </a:cubicBezTo>
                    <a:cubicBezTo>
                      <a:pt x="0" y="54"/>
                      <a:pt x="1" y="56"/>
                      <a:pt x="3" y="57"/>
                    </a:cubicBezTo>
                    <a:cubicBezTo>
                      <a:pt x="5" y="57"/>
                      <a:pt x="8" y="56"/>
                      <a:pt x="8" y="54"/>
                    </a:cubicBezTo>
                    <a:cubicBezTo>
                      <a:pt x="11" y="47"/>
                      <a:pt x="16" y="18"/>
                      <a:pt x="13" y="3"/>
                    </a:cubicBezTo>
                    <a:cubicBezTo>
                      <a:pt x="12" y="1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5" name="Freeform 178">
                <a:extLst>
                  <a:ext uri="{FF2B5EF4-FFF2-40B4-BE49-F238E27FC236}">
                    <a16:creationId xmlns:a16="http://schemas.microsoft.com/office/drawing/2014/main" id="{946797FD-281C-421D-92CF-3A1731261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873"/>
                <a:ext cx="32" cy="152"/>
              </a:xfrm>
              <a:custGeom>
                <a:avLst/>
                <a:gdLst>
                  <a:gd name="T0" fmla="*/ 74 w 13"/>
                  <a:gd name="T1" fmla="*/ 77 h 57"/>
                  <a:gd name="T2" fmla="*/ 0 w 13"/>
                  <a:gd name="T3" fmla="*/ 968 h 57"/>
                  <a:gd name="T4" fmla="*/ 42 w 13"/>
                  <a:gd name="T5" fmla="*/ 1059 h 57"/>
                  <a:gd name="T6" fmla="*/ 121 w 13"/>
                  <a:gd name="T7" fmla="*/ 1045 h 57"/>
                  <a:gd name="T8" fmla="*/ 194 w 13"/>
                  <a:gd name="T9" fmla="*/ 93 h 57"/>
                  <a:gd name="T10" fmla="*/ 133 w 13"/>
                  <a:gd name="T11" fmla="*/ 21 h 57"/>
                  <a:gd name="T12" fmla="*/ 74 w 13"/>
                  <a:gd name="T13" fmla="*/ 7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5" y="4"/>
                    </a:moveTo>
                    <a:cubicBezTo>
                      <a:pt x="4" y="16"/>
                      <a:pt x="2" y="48"/>
                      <a:pt x="0" y="51"/>
                    </a:cubicBezTo>
                    <a:cubicBezTo>
                      <a:pt x="0" y="53"/>
                      <a:pt x="1" y="56"/>
                      <a:pt x="3" y="56"/>
                    </a:cubicBezTo>
                    <a:cubicBezTo>
                      <a:pt x="5" y="57"/>
                      <a:pt x="7" y="57"/>
                      <a:pt x="8" y="55"/>
                    </a:cubicBezTo>
                    <a:cubicBezTo>
                      <a:pt x="10" y="50"/>
                      <a:pt x="13" y="5"/>
                      <a:pt x="13" y="5"/>
                    </a:cubicBezTo>
                    <a:cubicBezTo>
                      <a:pt x="13" y="3"/>
                      <a:pt x="12" y="1"/>
                      <a:pt x="9" y="1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6" name="Freeform 179">
                <a:extLst>
                  <a:ext uri="{FF2B5EF4-FFF2-40B4-BE49-F238E27FC236}">
                    <a16:creationId xmlns:a16="http://schemas.microsoft.com/office/drawing/2014/main" id="{AF1FA465-1514-45B2-891A-7BA183D34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956"/>
                <a:ext cx="28" cy="139"/>
              </a:xfrm>
              <a:custGeom>
                <a:avLst/>
                <a:gdLst>
                  <a:gd name="T0" fmla="*/ 64 w 11"/>
                  <a:gd name="T1" fmla="*/ 21 h 52"/>
                  <a:gd name="T2" fmla="*/ 20 w 11"/>
                  <a:gd name="T3" fmla="*/ 94 h 52"/>
                  <a:gd name="T4" fmla="*/ 20 w 11"/>
                  <a:gd name="T5" fmla="*/ 914 h 52"/>
                  <a:gd name="T6" fmla="*/ 84 w 11"/>
                  <a:gd name="T7" fmla="*/ 994 h 52"/>
                  <a:gd name="T8" fmla="*/ 150 w 11"/>
                  <a:gd name="T9" fmla="*/ 936 h 52"/>
                  <a:gd name="T10" fmla="*/ 150 w 11"/>
                  <a:gd name="T11" fmla="*/ 78 h 52"/>
                  <a:gd name="T12" fmla="*/ 64 w 11"/>
                  <a:gd name="T13" fmla="*/ 21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2">
                    <a:moveTo>
                      <a:pt x="4" y="1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21"/>
                      <a:pt x="2" y="43"/>
                      <a:pt x="1" y="48"/>
                    </a:cubicBezTo>
                    <a:cubicBezTo>
                      <a:pt x="1" y="50"/>
                      <a:pt x="3" y="52"/>
                      <a:pt x="5" y="52"/>
                    </a:cubicBezTo>
                    <a:cubicBezTo>
                      <a:pt x="7" y="52"/>
                      <a:pt x="9" y="51"/>
                      <a:pt x="9" y="49"/>
                    </a:cubicBezTo>
                    <a:cubicBezTo>
                      <a:pt x="10" y="42"/>
                      <a:pt x="11" y="21"/>
                      <a:pt x="9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7" name="Freeform 180">
                <a:extLst>
                  <a:ext uri="{FF2B5EF4-FFF2-40B4-BE49-F238E27FC236}">
                    <a16:creationId xmlns:a16="http://schemas.microsoft.com/office/drawing/2014/main" id="{E128A1E7-73C8-4AB4-9F3F-EE94D2324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903"/>
                <a:ext cx="30" cy="157"/>
              </a:xfrm>
              <a:custGeom>
                <a:avLst/>
                <a:gdLst>
                  <a:gd name="T0" fmla="*/ 63 w 12"/>
                  <a:gd name="T1" fmla="*/ 21 h 59"/>
                  <a:gd name="T2" fmla="*/ 0 w 12"/>
                  <a:gd name="T3" fmla="*/ 93 h 59"/>
                  <a:gd name="T4" fmla="*/ 50 w 12"/>
                  <a:gd name="T5" fmla="*/ 1019 h 59"/>
                  <a:gd name="T6" fmla="*/ 95 w 12"/>
                  <a:gd name="T7" fmla="*/ 1091 h 59"/>
                  <a:gd name="T8" fmla="*/ 175 w 12"/>
                  <a:gd name="T9" fmla="*/ 1035 h 59"/>
                  <a:gd name="T10" fmla="*/ 125 w 12"/>
                  <a:gd name="T11" fmla="*/ 77 h 59"/>
                  <a:gd name="T12" fmla="*/ 63 w 12"/>
                  <a:gd name="T13" fmla="*/ 21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9">
                    <a:moveTo>
                      <a:pt x="4" y="1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2" y="16"/>
                      <a:pt x="3" y="49"/>
                      <a:pt x="3" y="54"/>
                    </a:cubicBezTo>
                    <a:cubicBezTo>
                      <a:pt x="3" y="56"/>
                      <a:pt x="4" y="58"/>
                      <a:pt x="6" y="58"/>
                    </a:cubicBezTo>
                    <a:cubicBezTo>
                      <a:pt x="9" y="59"/>
                      <a:pt x="11" y="57"/>
                      <a:pt x="11" y="55"/>
                    </a:cubicBezTo>
                    <a:cubicBezTo>
                      <a:pt x="12" y="49"/>
                      <a:pt x="10" y="14"/>
                      <a:pt x="8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8" name="Freeform 181">
                <a:extLst>
                  <a:ext uri="{FF2B5EF4-FFF2-40B4-BE49-F238E27FC236}">
                    <a16:creationId xmlns:a16="http://schemas.microsoft.com/office/drawing/2014/main" id="{FB20C323-6AB2-47E7-BDFC-F6E8BF950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876"/>
                <a:ext cx="25" cy="160"/>
              </a:xfrm>
              <a:custGeom>
                <a:avLst/>
                <a:gdLst>
                  <a:gd name="T0" fmla="*/ 33 w 10"/>
                  <a:gd name="T1" fmla="*/ 56 h 60"/>
                  <a:gd name="T2" fmla="*/ 20 w 10"/>
                  <a:gd name="T3" fmla="*/ 1080 h 60"/>
                  <a:gd name="T4" fmla="*/ 95 w 10"/>
                  <a:gd name="T5" fmla="*/ 1139 h 60"/>
                  <a:gd name="T6" fmla="*/ 145 w 10"/>
                  <a:gd name="T7" fmla="*/ 1045 h 60"/>
                  <a:gd name="T8" fmla="*/ 158 w 10"/>
                  <a:gd name="T9" fmla="*/ 77 h 60"/>
                  <a:gd name="T10" fmla="*/ 95 w 10"/>
                  <a:gd name="T11" fmla="*/ 0 h 60"/>
                  <a:gd name="T12" fmla="*/ 33 w 10"/>
                  <a:gd name="T13" fmla="*/ 56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0">
                    <a:moveTo>
                      <a:pt x="2" y="3"/>
                    </a:moveTo>
                    <a:cubicBezTo>
                      <a:pt x="0" y="46"/>
                      <a:pt x="0" y="54"/>
                      <a:pt x="1" y="57"/>
                    </a:cubicBezTo>
                    <a:cubicBezTo>
                      <a:pt x="2" y="59"/>
                      <a:pt x="4" y="60"/>
                      <a:pt x="6" y="60"/>
                    </a:cubicBezTo>
                    <a:cubicBezTo>
                      <a:pt x="8" y="59"/>
                      <a:pt x="10" y="57"/>
                      <a:pt x="9" y="55"/>
                    </a:cubicBezTo>
                    <a:cubicBezTo>
                      <a:pt x="8" y="53"/>
                      <a:pt x="8" y="45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ubicBezTo>
                      <a:pt x="4" y="0"/>
                      <a:pt x="2" y="1"/>
                      <a:pt x="2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9" name="Freeform 182">
                <a:extLst>
                  <a:ext uri="{FF2B5EF4-FFF2-40B4-BE49-F238E27FC236}">
                    <a16:creationId xmlns:a16="http://schemas.microsoft.com/office/drawing/2014/main" id="{B15FEFA7-7993-46C7-911D-3BF5889D9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956"/>
                <a:ext cx="25" cy="181"/>
              </a:xfrm>
              <a:custGeom>
                <a:avLst/>
                <a:gdLst>
                  <a:gd name="T0" fmla="*/ 50 w 10"/>
                  <a:gd name="T1" fmla="*/ 21 h 68"/>
                  <a:gd name="T2" fmla="*/ 0 w 10"/>
                  <a:gd name="T3" fmla="*/ 114 h 68"/>
                  <a:gd name="T4" fmla="*/ 20 w 10"/>
                  <a:gd name="T5" fmla="*/ 849 h 68"/>
                  <a:gd name="T6" fmla="*/ 20 w 10"/>
                  <a:gd name="T7" fmla="*/ 1206 h 68"/>
                  <a:gd name="T8" fmla="*/ 83 w 10"/>
                  <a:gd name="T9" fmla="*/ 1283 h 68"/>
                  <a:gd name="T10" fmla="*/ 145 w 10"/>
                  <a:gd name="T11" fmla="*/ 1206 h 68"/>
                  <a:gd name="T12" fmla="*/ 145 w 10"/>
                  <a:gd name="T13" fmla="*/ 849 h 68"/>
                  <a:gd name="T14" fmla="*/ 125 w 10"/>
                  <a:gd name="T15" fmla="*/ 77 h 68"/>
                  <a:gd name="T16" fmla="*/ 50 w 10"/>
                  <a:gd name="T17" fmla="*/ 21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8">
                    <a:moveTo>
                      <a:pt x="3" y="1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2" y="13"/>
                      <a:pt x="1" y="31"/>
                      <a:pt x="1" y="45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2" y="68"/>
                      <a:pt x="5" y="68"/>
                    </a:cubicBezTo>
                    <a:cubicBezTo>
                      <a:pt x="7" y="68"/>
                      <a:pt x="9" y="66"/>
                      <a:pt x="9" y="6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30"/>
                      <a:pt x="10" y="12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0" name="Freeform 183">
                <a:extLst>
                  <a:ext uri="{FF2B5EF4-FFF2-40B4-BE49-F238E27FC236}">
                    <a16:creationId xmlns:a16="http://schemas.microsoft.com/office/drawing/2014/main" id="{F83FAD5F-2050-4D2E-9832-4BBE7D664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940"/>
                <a:ext cx="28" cy="155"/>
              </a:xfrm>
              <a:custGeom>
                <a:avLst/>
                <a:gdLst>
                  <a:gd name="T0" fmla="*/ 64 w 11"/>
                  <a:gd name="T1" fmla="*/ 0 h 58"/>
                  <a:gd name="T2" fmla="*/ 0 w 11"/>
                  <a:gd name="T3" fmla="*/ 94 h 58"/>
                  <a:gd name="T4" fmla="*/ 20 w 11"/>
                  <a:gd name="T5" fmla="*/ 265 h 58"/>
                  <a:gd name="T6" fmla="*/ 33 w 11"/>
                  <a:gd name="T7" fmla="*/ 991 h 58"/>
                  <a:gd name="T8" fmla="*/ 84 w 11"/>
                  <a:gd name="T9" fmla="*/ 1085 h 58"/>
                  <a:gd name="T10" fmla="*/ 163 w 11"/>
                  <a:gd name="T11" fmla="*/ 1029 h 58"/>
                  <a:gd name="T12" fmla="*/ 130 w 11"/>
                  <a:gd name="T13" fmla="*/ 251 h 58"/>
                  <a:gd name="T14" fmla="*/ 130 w 11"/>
                  <a:gd name="T15" fmla="*/ 78 h 58"/>
                  <a:gd name="T16" fmla="*/ 64 w 11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58">
                    <a:moveTo>
                      <a:pt x="4" y="0"/>
                    </a:moveTo>
                    <a:cubicBezTo>
                      <a:pt x="1" y="0"/>
                      <a:pt x="0" y="2"/>
                      <a:pt x="0" y="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26"/>
                      <a:pt x="3" y="48"/>
                      <a:pt x="2" y="52"/>
                    </a:cubicBezTo>
                    <a:cubicBezTo>
                      <a:pt x="2" y="55"/>
                      <a:pt x="3" y="57"/>
                      <a:pt x="5" y="57"/>
                    </a:cubicBezTo>
                    <a:cubicBezTo>
                      <a:pt x="7" y="58"/>
                      <a:pt x="9" y="56"/>
                      <a:pt x="10" y="54"/>
                    </a:cubicBezTo>
                    <a:cubicBezTo>
                      <a:pt x="11" y="49"/>
                      <a:pt x="10" y="33"/>
                      <a:pt x="8" y="1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1" name="Freeform 184">
                <a:extLst>
                  <a:ext uri="{FF2B5EF4-FFF2-40B4-BE49-F238E27FC236}">
                    <a16:creationId xmlns:a16="http://schemas.microsoft.com/office/drawing/2014/main" id="{6C4506EC-210D-4118-81F9-EEF079314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900"/>
                <a:ext cx="25" cy="157"/>
              </a:xfrm>
              <a:custGeom>
                <a:avLst/>
                <a:gdLst>
                  <a:gd name="T0" fmla="*/ 63 w 10"/>
                  <a:gd name="T1" fmla="*/ 0 h 59"/>
                  <a:gd name="T2" fmla="*/ 0 w 10"/>
                  <a:gd name="T3" fmla="*/ 77 h 59"/>
                  <a:gd name="T4" fmla="*/ 0 w 10"/>
                  <a:gd name="T5" fmla="*/ 452 h 59"/>
                  <a:gd name="T6" fmla="*/ 20 w 10"/>
                  <a:gd name="T7" fmla="*/ 1019 h 59"/>
                  <a:gd name="T8" fmla="*/ 63 w 10"/>
                  <a:gd name="T9" fmla="*/ 1112 h 59"/>
                  <a:gd name="T10" fmla="*/ 145 w 10"/>
                  <a:gd name="T11" fmla="*/ 1054 h 59"/>
                  <a:gd name="T12" fmla="*/ 125 w 10"/>
                  <a:gd name="T13" fmla="*/ 431 h 59"/>
                  <a:gd name="T14" fmla="*/ 125 w 10"/>
                  <a:gd name="T15" fmla="*/ 77 h 59"/>
                  <a:gd name="T16" fmla="*/ 63 w 1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9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35"/>
                      <a:pt x="2" y="50"/>
                      <a:pt x="1" y="54"/>
                    </a:cubicBezTo>
                    <a:cubicBezTo>
                      <a:pt x="1" y="56"/>
                      <a:pt x="2" y="58"/>
                      <a:pt x="4" y="59"/>
                    </a:cubicBezTo>
                    <a:cubicBezTo>
                      <a:pt x="6" y="59"/>
                      <a:pt x="8" y="58"/>
                      <a:pt x="9" y="56"/>
                    </a:cubicBezTo>
                    <a:cubicBezTo>
                      <a:pt x="10" y="51"/>
                      <a:pt x="9" y="37"/>
                      <a:pt x="8" y="2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2" name="Freeform 185">
                <a:extLst>
                  <a:ext uri="{FF2B5EF4-FFF2-40B4-BE49-F238E27FC236}">
                    <a16:creationId xmlns:a16="http://schemas.microsoft.com/office/drawing/2014/main" id="{AAA1CDC7-5AB6-47B5-8E31-63BF89E9F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876"/>
                <a:ext cx="25" cy="157"/>
              </a:xfrm>
              <a:custGeom>
                <a:avLst/>
                <a:gdLst>
                  <a:gd name="T0" fmla="*/ 20 w 10"/>
                  <a:gd name="T1" fmla="*/ 77 h 59"/>
                  <a:gd name="T2" fmla="*/ 33 w 10"/>
                  <a:gd name="T3" fmla="*/ 1035 h 59"/>
                  <a:gd name="T4" fmla="*/ 95 w 10"/>
                  <a:gd name="T5" fmla="*/ 1112 h 59"/>
                  <a:gd name="T6" fmla="*/ 158 w 10"/>
                  <a:gd name="T7" fmla="*/ 1035 h 59"/>
                  <a:gd name="T8" fmla="*/ 145 w 10"/>
                  <a:gd name="T9" fmla="*/ 114 h 59"/>
                  <a:gd name="T10" fmla="*/ 95 w 10"/>
                  <a:gd name="T11" fmla="*/ 21 h 59"/>
                  <a:gd name="T12" fmla="*/ 20 w 10"/>
                  <a:gd name="T13" fmla="*/ 77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59">
                    <a:moveTo>
                      <a:pt x="1" y="4"/>
                    </a:moveTo>
                    <a:cubicBezTo>
                      <a:pt x="0" y="11"/>
                      <a:pt x="2" y="48"/>
                      <a:pt x="2" y="55"/>
                    </a:cubicBezTo>
                    <a:cubicBezTo>
                      <a:pt x="2" y="57"/>
                      <a:pt x="4" y="59"/>
                      <a:pt x="6" y="59"/>
                    </a:cubicBezTo>
                    <a:cubicBezTo>
                      <a:pt x="8" y="59"/>
                      <a:pt x="10" y="57"/>
                      <a:pt x="10" y="55"/>
                    </a:cubicBezTo>
                    <a:cubicBezTo>
                      <a:pt x="9" y="38"/>
                      <a:pt x="8" y="10"/>
                      <a:pt x="9" y="6"/>
                    </a:cubicBezTo>
                    <a:cubicBezTo>
                      <a:pt x="9" y="3"/>
                      <a:pt x="8" y="1"/>
                      <a:pt x="6" y="1"/>
                    </a:cubicBezTo>
                    <a:cubicBezTo>
                      <a:pt x="4" y="0"/>
                      <a:pt x="2" y="2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3" name="Freeform 186">
                <a:extLst>
                  <a:ext uri="{FF2B5EF4-FFF2-40B4-BE49-F238E27FC236}">
                    <a16:creationId xmlns:a16="http://schemas.microsoft.com/office/drawing/2014/main" id="{9A25B481-0712-4812-8D2A-8E02F048E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860"/>
                <a:ext cx="23" cy="163"/>
              </a:xfrm>
              <a:custGeom>
                <a:avLst/>
                <a:gdLst>
                  <a:gd name="T0" fmla="*/ 20 w 9"/>
                  <a:gd name="T1" fmla="*/ 77 h 61"/>
                  <a:gd name="T2" fmla="*/ 20 w 9"/>
                  <a:gd name="T3" fmla="*/ 379 h 61"/>
                  <a:gd name="T4" fmla="*/ 20 w 9"/>
                  <a:gd name="T5" fmla="*/ 1050 h 61"/>
                  <a:gd name="T6" fmla="*/ 51 w 9"/>
                  <a:gd name="T7" fmla="*/ 1144 h 61"/>
                  <a:gd name="T8" fmla="*/ 130 w 9"/>
                  <a:gd name="T9" fmla="*/ 1085 h 61"/>
                  <a:gd name="T10" fmla="*/ 151 w 9"/>
                  <a:gd name="T11" fmla="*/ 379 h 61"/>
                  <a:gd name="T12" fmla="*/ 151 w 9"/>
                  <a:gd name="T13" fmla="*/ 94 h 61"/>
                  <a:gd name="T14" fmla="*/ 84 w 9"/>
                  <a:gd name="T15" fmla="*/ 0 h 61"/>
                  <a:gd name="T16" fmla="*/ 20 w 9"/>
                  <a:gd name="T17" fmla="*/ 77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61">
                    <a:moveTo>
                      <a:pt x="1" y="4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31"/>
                      <a:pt x="1" y="52"/>
                      <a:pt x="1" y="55"/>
                    </a:cubicBezTo>
                    <a:cubicBezTo>
                      <a:pt x="0" y="57"/>
                      <a:pt x="1" y="59"/>
                      <a:pt x="3" y="60"/>
                    </a:cubicBezTo>
                    <a:cubicBezTo>
                      <a:pt x="5" y="61"/>
                      <a:pt x="8" y="60"/>
                      <a:pt x="8" y="57"/>
                    </a:cubicBezTo>
                    <a:cubicBezTo>
                      <a:pt x="9" y="54"/>
                      <a:pt x="9" y="43"/>
                      <a:pt x="9" y="20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0"/>
                      <a:pt x="5" y="0"/>
                    </a:cubicBezTo>
                    <a:cubicBezTo>
                      <a:pt x="3" y="0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4" name="Freeform 187">
                <a:extLst>
                  <a:ext uri="{FF2B5EF4-FFF2-40B4-BE49-F238E27FC236}">
                    <a16:creationId xmlns:a16="http://schemas.microsoft.com/office/drawing/2014/main" id="{D77AAC44-9BB8-41A9-A7B1-BE5DF867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849"/>
                <a:ext cx="25" cy="168"/>
              </a:xfrm>
              <a:custGeom>
                <a:avLst/>
                <a:gdLst>
                  <a:gd name="T0" fmla="*/ 33 w 10"/>
                  <a:gd name="T1" fmla="*/ 56 h 63"/>
                  <a:gd name="T2" fmla="*/ 0 w 10"/>
                  <a:gd name="T3" fmla="*/ 717 h 63"/>
                  <a:gd name="T4" fmla="*/ 0 w 10"/>
                  <a:gd name="T5" fmla="*/ 1101 h 63"/>
                  <a:gd name="T6" fmla="*/ 50 w 10"/>
                  <a:gd name="T7" fmla="*/ 1195 h 63"/>
                  <a:gd name="T8" fmla="*/ 125 w 10"/>
                  <a:gd name="T9" fmla="*/ 1117 h 63"/>
                  <a:gd name="T10" fmla="*/ 125 w 10"/>
                  <a:gd name="T11" fmla="*/ 717 h 63"/>
                  <a:gd name="T12" fmla="*/ 145 w 10"/>
                  <a:gd name="T13" fmla="*/ 93 h 63"/>
                  <a:gd name="T14" fmla="*/ 95 w 10"/>
                  <a:gd name="T15" fmla="*/ 0 h 63"/>
                  <a:gd name="T16" fmla="*/ 33 w 10"/>
                  <a:gd name="T17" fmla="*/ 56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3">
                    <a:moveTo>
                      <a:pt x="2" y="3"/>
                    </a:moveTo>
                    <a:cubicBezTo>
                      <a:pt x="0" y="10"/>
                      <a:pt x="0" y="25"/>
                      <a:pt x="0" y="38"/>
                    </a:cubicBezTo>
                    <a:cubicBezTo>
                      <a:pt x="0" y="47"/>
                      <a:pt x="0" y="55"/>
                      <a:pt x="0" y="58"/>
                    </a:cubicBezTo>
                    <a:cubicBezTo>
                      <a:pt x="0" y="60"/>
                      <a:pt x="1" y="62"/>
                      <a:pt x="3" y="63"/>
                    </a:cubicBezTo>
                    <a:cubicBezTo>
                      <a:pt x="6" y="63"/>
                      <a:pt x="8" y="62"/>
                      <a:pt x="8" y="59"/>
                    </a:cubicBezTo>
                    <a:cubicBezTo>
                      <a:pt x="8" y="56"/>
                      <a:pt x="8" y="49"/>
                      <a:pt x="8" y="38"/>
                    </a:cubicBezTo>
                    <a:cubicBezTo>
                      <a:pt x="8" y="26"/>
                      <a:pt x="8" y="10"/>
                      <a:pt x="9" y="5"/>
                    </a:cubicBezTo>
                    <a:cubicBezTo>
                      <a:pt x="10" y="3"/>
                      <a:pt x="8" y="1"/>
                      <a:pt x="6" y="0"/>
                    </a:cubicBezTo>
                    <a:cubicBezTo>
                      <a:pt x="4" y="0"/>
                      <a:pt x="2" y="1"/>
                      <a:pt x="2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5" name="Freeform 188">
                <a:extLst>
                  <a:ext uri="{FF2B5EF4-FFF2-40B4-BE49-F238E27FC236}">
                    <a16:creationId xmlns:a16="http://schemas.microsoft.com/office/drawing/2014/main" id="{8DBE7568-AF06-44F1-B10B-EAB38F34C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844"/>
                <a:ext cx="25" cy="176"/>
              </a:xfrm>
              <a:custGeom>
                <a:avLst/>
                <a:gdLst>
                  <a:gd name="T0" fmla="*/ 33 w 10"/>
                  <a:gd name="T1" fmla="*/ 77 h 66"/>
                  <a:gd name="T2" fmla="*/ 33 w 10"/>
                  <a:gd name="T3" fmla="*/ 285 h 66"/>
                  <a:gd name="T4" fmla="*/ 20 w 10"/>
                  <a:gd name="T5" fmla="*/ 1139 h 66"/>
                  <a:gd name="T6" fmla="*/ 20 w 10"/>
                  <a:gd name="T7" fmla="*/ 1117 h 66"/>
                  <a:gd name="T8" fmla="*/ 33 w 10"/>
                  <a:gd name="T9" fmla="*/ 1229 h 66"/>
                  <a:gd name="T10" fmla="*/ 113 w 10"/>
                  <a:gd name="T11" fmla="*/ 1229 h 66"/>
                  <a:gd name="T12" fmla="*/ 158 w 10"/>
                  <a:gd name="T13" fmla="*/ 285 h 66"/>
                  <a:gd name="T14" fmla="*/ 158 w 10"/>
                  <a:gd name="T15" fmla="*/ 77 h 66"/>
                  <a:gd name="T16" fmla="*/ 113 w 10"/>
                  <a:gd name="T17" fmla="*/ 0 h 66"/>
                  <a:gd name="T18" fmla="*/ 33 w 10"/>
                  <a:gd name="T19" fmla="*/ 77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6">
                    <a:moveTo>
                      <a:pt x="2" y="4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27"/>
                      <a:pt x="2" y="56"/>
                      <a:pt x="1" y="6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1"/>
                      <a:pt x="0" y="64"/>
                      <a:pt x="2" y="65"/>
                    </a:cubicBezTo>
                    <a:cubicBezTo>
                      <a:pt x="4" y="66"/>
                      <a:pt x="6" y="66"/>
                      <a:pt x="7" y="65"/>
                    </a:cubicBezTo>
                    <a:cubicBezTo>
                      <a:pt x="9" y="62"/>
                      <a:pt x="10" y="57"/>
                      <a:pt x="10" y="1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2"/>
                      <a:pt x="9" y="0"/>
                      <a:pt x="7" y="0"/>
                    </a:cubicBezTo>
                    <a:cubicBezTo>
                      <a:pt x="4" y="0"/>
                      <a:pt x="3" y="1"/>
                      <a:pt x="2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6" name="Freeform 189">
                <a:extLst>
                  <a:ext uri="{FF2B5EF4-FFF2-40B4-BE49-F238E27FC236}">
                    <a16:creationId xmlns:a16="http://schemas.microsoft.com/office/drawing/2014/main" id="{83F9518F-1E65-4784-8D7A-11728AAFB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841"/>
                <a:ext cx="28" cy="187"/>
              </a:xfrm>
              <a:custGeom>
                <a:avLst/>
                <a:gdLst>
                  <a:gd name="T0" fmla="*/ 64 w 11"/>
                  <a:gd name="T1" fmla="*/ 21 h 70"/>
                  <a:gd name="T2" fmla="*/ 20 w 11"/>
                  <a:gd name="T3" fmla="*/ 94 h 70"/>
                  <a:gd name="T4" fmla="*/ 20 w 11"/>
                  <a:gd name="T5" fmla="*/ 1242 h 70"/>
                  <a:gd name="T6" fmla="*/ 64 w 11"/>
                  <a:gd name="T7" fmla="*/ 1336 h 70"/>
                  <a:gd name="T8" fmla="*/ 150 w 11"/>
                  <a:gd name="T9" fmla="*/ 1277 h 70"/>
                  <a:gd name="T10" fmla="*/ 150 w 11"/>
                  <a:gd name="T11" fmla="*/ 77 h 70"/>
                  <a:gd name="T12" fmla="*/ 64 w 11"/>
                  <a:gd name="T13" fmla="*/ 21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70">
                    <a:moveTo>
                      <a:pt x="4" y="1"/>
                    </a:moveTo>
                    <a:cubicBezTo>
                      <a:pt x="2" y="1"/>
                      <a:pt x="1" y="3"/>
                      <a:pt x="1" y="5"/>
                    </a:cubicBezTo>
                    <a:cubicBezTo>
                      <a:pt x="2" y="11"/>
                      <a:pt x="2" y="60"/>
                      <a:pt x="1" y="65"/>
                    </a:cubicBezTo>
                    <a:cubicBezTo>
                      <a:pt x="0" y="67"/>
                      <a:pt x="2" y="69"/>
                      <a:pt x="4" y="70"/>
                    </a:cubicBezTo>
                    <a:cubicBezTo>
                      <a:pt x="6" y="70"/>
                      <a:pt x="8" y="69"/>
                      <a:pt x="9" y="67"/>
                    </a:cubicBezTo>
                    <a:cubicBezTo>
                      <a:pt x="10" y="62"/>
                      <a:pt x="11" y="11"/>
                      <a:pt x="9" y="4"/>
                    </a:cubicBezTo>
                    <a:cubicBezTo>
                      <a:pt x="9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7" name="Oval 190">
                <a:extLst>
                  <a:ext uri="{FF2B5EF4-FFF2-40B4-BE49-F238E27FC236}">
                    <a16:creationId xmlns:a16="http://schemas.microsoft.com/office/drawing/2014/main" id="{3DBEE1B0-1951-4445-A58B-18153C1F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0" y="1553"/>
                <a:ext cx="187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18" name="Oval 191">
                <a:extLst>
                  <a:ext uri="{FF2B5EF4-FFF2-40B4-BE49-F238E27FC236}">
                    <a16:creationId xmlns:a16="http://schemas.microsoft.com/office/drawing/2014/main" id="{80E233B3-40FC-48A0-A5CA-9A66F4E8D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7" y="1537"/>
                <a:ext cx="188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19" name="Oval 192">
                <a:extLst>
                  <a:ext uri="{FF2B5EF4-FFF2-40B4-BE49-F238E27FC236}">
                    <a16:creationId xmlns:a16="http://schemas.microsoft.com/office/drawing/2014/main" id="{1F2F8CDD-509C-4B5B-9025-7DBF84B5B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5" y="1529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0" name="Freeform 193">
                <a:extLst>
                  <a:ext uri="{FF2B5EF4-FFF2-40B4-BE49-F238E27FC236}">
                    <a16:creationId xmlns:a16="http://schemas.microsoft.com/office/drawing/2014/main" id="{6ACDA1EC-2200-4680-933F-02DDD336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564"/>
                <a:ext cx="147" cy="251"/>
              </a:xfrm>
              <a:custGeom>
                <a:avLst/>
                <a:gdLst>
                  <a:gd name="T0" fmla="*/ 653 w 59"/>
                  <a:gd name="T1" fmla="*/ 0 h 94"/>
                  <a:gd name="T2" fmla="*/ 757 w 59"/>
                  <a:gd name="T3" fmla="*/ 593 h 94"/>
                  <a:gd name="T4" fmla="*/ 249 w 59"/>
                  <a:gd name="T5" fmla="*/ 1541 h 94"/>
                  <a:gd name="T6" fmla="*/ 0 w 59"/>
                  <a:gd name="T7" fmla="*/ 1426 h 94"/>
                  <a:gd name="T8" fmla="*/ 404 w 59"/>
                  <a:gd name="T9" fmla="*/ 1789 h 94"/>
                  <a:gd name="T10" fmla="*/ 912 w 59"/>
                  <a:gd name="T11" fmla="*/ 833 h 94"/>
                  <a:gd name="T12" fmla="*/ 653 w 59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4">
                    <a:moveTo>
                      <a:pt x="42" y="0"/>
                    </a:moveTo>
                    <a:cubicBezTo>
                      <a:pt x="47" y="9"/>
                      <a:pt x="49" y="19"/>
                      <a:pt x="49" y="31"/>
                    </a:cubicBezTo>
                    <a:cubicBezTo>
                      <a:pt x="49" y="59"/>
                      <a:pt x="34" y="81"/>
                      <a:pt x="16" y="81"/>
                    </a:cubicBezTo>
                    <a:cubicBezTo>
                      <a:pt x="10" y="81"/>
                      <a:pt x="5" y="79"/>
                      <a:pt x="0" y="75"/>
                    </a:cubicBezTo>
                    <a:cubicBezTo>
                      <a:pt x="6" y="86"/>
                      <a:pt x="15" y="94"/>
                      <a:pt x="26" y="94"/>
                    </a:cubicBezTo>
                    <a:cubicBezTo>
                      <a:pt x="44" y="94"/>
                      <a:pt x="59" y="71"/>
                      <a:pt x="59" y="44"/>
                    </a:cubicBezTo>
                    <a:cubicBezTo>
                      <a:pt x="59" y="25"/>
                      <a:pt x="52" y="9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1" name="Oval 194">
                <a:extLst>
                  <a:ext uri="{FF2B5EF4-FFF2-40B4-BE49-F238E27FC236}">
                    <a16:creationId xmlns:a16="http://schemas.microsoft.com/office/drawing/2014/main" id="{83054283-4851-4D85-8412-6249281A2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" y="1572"/>
                <a:ext cx="95" cy="10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2" name="Oval 195">
                <a:extLst>
                  <a:ext uri="{FF2B5EF4-FFF2-40B4-BE49-F238E27FC236}">
                    <a16:creationId xmlns:a16="http://schemas.microsoft.com/office/drawing/2014/main" id="{94AC0EB6-C33B-4D8A-80E6-1843A9C2B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5" y="1351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3" name="Oval 196">
                <a:extLst>
                  <a:ext uri="{FF2B5EF4-FFF2-40B4-BE49-F238E27FC236}">
                    <a16:creationId xmlns:a16="http://schemas.microsoft.com/office/drawing/2014/main" id="{F58208EE-CFAE-4812-A17B-B3C8315C6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337"/>
                <a:ext cx="188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4" name="Oval 197">
                <a:extLst>
                  <a:ext uri="{FF2B5EF4-FFF2-40B4-BE49-F238E27FC236}">
                    <a16:creationId xmlns:a16="http://schemas.microsoft.com/office/drawing/2014/main" id="{63BD3BDB-86FC-4D0C-8657-31C5ED811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1327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5" name="Freeform 198">
                <a:extLst>
                  <a:ext uri="{FF2B5EF4-FFF2-40B4-BE49-F238E27FC236}">
                    <a16:creationId xmlns:a16="http://schemas.microsoft.com/office/drawing/2014/main" id="{921E2435-BDE1-4624-824B-8CA3DB769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1364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88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6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59" y="71"/>
                      <a:pt x="59" y="43"/>
                    </a:cubicBezTo>
                    <a:cubicBezTo>
                      <a:pt x="59" y="24"/>
                      <a:pt x="53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6" name="Oval 199">
                <a:extLst>
                  <a:ext uri="{FF2B5EF4-FFF2-40B4-BE49-F238E27FC236}">
                    <a16:creationId xmlns:a16="http://schemas.microsoft.com/office/drawing/2014/main" id="{AD2C3871-9A81-4775-9A4F-67573722F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1369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7" name="Oval 200">
                <a:extLst>
                  <a:ext uri="{FF2B5EF4-FFF2-40B4-BE49-F238E27FC236}">
                    <a16:creationId xmlns:a16="http://schemas.microsoft.com/office/drawing/2014/main" id="{58800474-B648-4198-A595-BDD98BA14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180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8" name="Oval 201">
                <a:extLst>
                  <a:ext uri="{FF2B5EF4-FFF2-40B4-BE49-F238E27FC236}">
                    <a16:creationId xmlns:a16="http://schemas.microsoft.com/office/drawing/2014/main" id="{823F118D-FF2F-4741-8035-BEFF00282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1791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9" name="Oval 202">
                <a:extLst>
                  <a:ext uri="{FF2B5EF4-FFF2-40B4-BE49-F238E27FC236}">
                    <a16:creationId xmlns:a16="http://schemas.microsoft.com/office/drawing/2014/main" id="{C3974441-BC6E-4AAF-A4A6-07177CEFD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1780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30" name="Freeform 203">
                <a:extLst>
                  <a:ext uri="{FF2B5EF4-FFF2-40B4-BE49-F238E27FC236}">
                    <a16:creationId xmlns:a16="http://schemas.microsoft.com/office/drawing/2014/main" id="{00AD6B22-7AD0-402F-AA0B-C54D9210A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817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88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6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59" y="71"/>
                      <a:pt x="59" y="43"/>
                    </a:cubicBezTo>
                    <a:cubicBezTo>
                      <a:pt x="59" y="24"/>
                      <a:pt x="53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1" name="Oval 204">
                <a:extLst>
                  <a:ext uri="{FF2B5EF4-FFF2-40B4-BE49-F238E27FC236}">
                    <a16:creationId xmlns:a16="http://schemas.microsoft.com/office/drawing/2014/main" id="{959814F2-C104-4FB1-9B1B-EB70FA723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1823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18653" name="Oval 205">
              <a:extLst>
                <a:ext uri="{FF2B5EF4-FFF2-40B4-BE49-F238E27FC236}">
                  <a16:creationId xmlns:a16="http://schemas.microsoft.com/office/drawing/2014/main" id="{29E8752C-2BEA-4BE3-A04D-E6AFCA65E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1693"/>
              <a:ext cx="154" cy="24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4" name="Oval 206">
              <a:extLst>
                <a:ext uri="{FF2B5EF4-FFF2-40B4-BE49-F238E27FC236}">
                  <a16:creationId xmlns:a16="http://schemas.microsoft.com/office/drawing/2014/main" id="{745F99C6-EB71-4329-A810-B6C532A5F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682"/>
              <a:ext cx="154" cy="247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5" name="Oval 207">
              <a:extLst>
                <a:ext uri="{FF2B5EF4-FFF2-40B4-BE49-F238E27FC236}">
                  <a16:creationId xmlns:a16="http://schemas.microsoft.com/office/drawing/2014/main" id="{6EA06452-7306-46D8-A977-FF8C5493E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673"/>
              <a:ext cx="153" cy="24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6" name="Freeform 208">
              <a:extLst>
                <a:ext uri="{FF2B5EF4-FFF2-40B4-BE49-F238E27FC236}">
                  <a16:creationId xmlns:a16="http://schemas.microsoft.com/office/drawing/2014/main" id="{0AE5E4FE-04D9-4BDE-9EB4-31BE91D59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704"/>
              <a:ext cx="121" cy="203"/>
            </a:xfrm>
            <a:custGeom>
              <a:avLst/>
              <a:gdLst>
                <a:gd name="T0" fmla="*/ 361 w 59"/>
                <a:gd name="T1" fmla="*/ 0 h 93"/>
                <a:gd name="T2" fmla="*/ 433 w 59"/>
                <a:gd name="T3" fmla="*/ 323 h 93"/>
                <a:gd name="T4" fmla="*/ 139 w 59"/>
                <a:gd name="T5" fmla="*/ 843 h 93"/>
                <a:gd name="T6" fmla="*/ 0 w 59"/>
                <a:gd name="T7" fmla="*/ 773 h 93"/>
                <a:gd name="T8" fmla="*/ 224 w 59"/>
                <a:gd name="T9" fmla="*/ 967 h 93"/>
                <a:gd name="T10" fmla="*/ 509 w 59"/>
                <a:gd name="T11" fmla="*/ 447 h 93"/>
                <a:gd name="T12" fmla="*/ 361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5" y="93"/>
                    <a:pt x="59" y="71"/>
                    <a:pt x="59" y="43"/>
                  </a:cubicBezTo>
                  <a:cubicBezTo>
                    <a:pt x="59" y="24"/>
                    <a:pt x="53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7" name="Oval 209">
              <a:extLst>
                <a:ext uri="{FF2B5EF4-FFF2-40B4-BE49-F238E27FC236}">
                  <a16:creationId xmlns:a16="http://schemas.microsoft.com/office/drawing/2014/main" id="{9A558887-488B-49D1-AEC5-5FF259DF4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1708"/>
              <a:ext cx="80" cy="8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8" name="Oval 210">
              <a:extLst>
                <a:ext uri="{FF2B5EF4-FFF2-40B4-BE49-F238E27FC236}">
                  <a16:creationId xmlns:a16="http://schemas.microsoft.com/office/drawing/2014/main" id="{70D0CF10-1775-410E-BF2C-A5327B341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" y="2607"/>
              <a:ext cx="117" cy="18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9" name="Oval 211">
              <a:extLst>
                <a:ext uri="{FF2B5EF4-FFF2-40B4-BE49-F238E27FC236}">
                  <a16:creationId xmlns:a16="http://schemas.microsoft.com/office/drawing/2014/main" id="{5F7062F2-F1C4-4AF5-B3E4-9E04D7DF2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" y="2598"/>
              <a:ext cx="119" cy="18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0" name="Oval 212">
              <a:extLst>
                <a:ext uri="{FF2B5EF4-FFF2-40B4-BE49-F238E27FC236}">
                  <a16:creationId xmlns:a16="http://schemas.microsoft.com/office/drawing/2014/main" id="{59086451-B62B-48D7-A1EC-4AAEFD2EA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" y="2592"/>
              <a:ext cx="117" cy="18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1" name="Freeform 213">
              <a:extLst>
                <a:ext uri="{FF2B5EF4-FFF2-40B4-BE49-F238E27FC236}">
                  <a16:creationId xmlns:a16="http://schemas.microsoft.com/office/drawing/2014/main" id="{BDDA3285-E564-48C1-ACB8-EE3D79FC6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2614"/>
              <a:ext cx="92" cy="157"/>
            </a:xfrm>
            <a:custGeom>
              <a:avLst/>
              <a:gdLst>
                <a:gd name="T0" fmla="*/ 272 w 45"/>
                <a:gd name="T1" fmla="*/ 0 h 72"/>
                <a:gd name="T2" fmla="*/ 325 w 45"/>
                <a:gd name="T3" fmla="*/ 246 h 72"/>
                <a:gd name="T4" fmla="*/ 104 w 45"/>
                <a:gd name="T5" fmla="*/ 641 h 72"/>
                <a:gd name="T6" fmla="*/ 0 w 45"/>
                <a:gd name="T7" fmla="*/ 589 h 72"/>
                <a:gd name="T8" fmla="*/ 172 w 45"/>
                <a:gd name="T9" fmla="*/ 746 h 72"/>
                <a:gd name="T10" fmla="*/ 384 w 45"/>
                <a:gd name="T11" fmla="*/ 351 h 72"/>
                <a:gd name="T12" fmla="*/ 272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6" y="7"/>
                    <a:pt x="38" y="15"/>
                    <a:pt x="38" y="24"/>
                  </a:cubicBezTo>
                  <a:cubicBezTo>
                    <a:pt x="38" y="45"/>
                    <a:pt x="27" y="62"/>
                    <a:pt x="12" y="62"/>
                  </a:cubicBezTo>
                  <a:cubicBezTo>
                    <a:pt x="8" y="62"/>
                    <a:pt x="4" y="60"/>
                    <a:pt x="0" y="57"/>
                  </a:cubicBezTo>
                  <a:cubicBezTo>
                    <a:pt x="5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2" name="Oval 214">
              <a:extLst>
                <a:ext uri="{FF2B5EF4-FFF2-40B4-BE49-F238E27FC236}">
                  <a16:creationId xmlns:a16="http://schemas.microsoft.com/office/drawing/2014/main" id="{EDD24FCA-C1B9-4683-8357-08C0C9093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2618"/>
              <a:ext cx="59" cy="6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3" name="Oval 215">
              <a:extLst>
                <a:ext uri="{FF2B5EF4-FFF2-40B4-BE49-F238E27FC236}">
                  <a16:creationId xmlns:a16="http://schemas.microsoft.com/office/drawing/2014/main" id="{C413BF90-F557-4162-957A-5C434E680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378"/>
              <a:ext cx="119" cy="18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4" name="Oval 216">
              <a:extLst>
                <a:ext uri="{FF2B5EF4-FFF2-40B4-BE49-F238E27FC236}">
                  <a16:creationId xmlns:a16="http://schemas.microsoft.com/office/drawing/2014/main" id="{B4FE0905-3A16-4C0C-A712-C8841BFBD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69"/>
              <a:ext cx="117" cy="18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5" name="Oval 217">
              <a:extLst>
                <a:ext uri="{FF2B5EF4-FFF2-40B4-BE49-F238E27FC236}">
                  <a16:creationId xmlns:a16="http://schemas.microsoft.com/office/drawing/2014/main" id="{C9A13B94-89AC-41CB-89F3-405565A9E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2363"/>
              <a:ext cx="118" cy="189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6" name="Freeform 218">
              <a:extLst>
                <a:ext uri="{FF2B5EF4-FFF2-40B4-BE49-F238E27FC236}">
                  <a16:creationId xmlns:a16="http://schemas.microsoft.com/office/drawing/2014/main" id="{92C674A8-EE2D-403F-BCE5-5F3F7CA57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385"/>
              <a:ext cx="93" cy="157"/>
            </a:xfrm>
            <a:custGeom>
              <a:avLst/>
              <a:gdLst>
                <a:gd name="T0" fmla="*/ 281 w 45"/>
                <a:gd name="T1" fmla="*/ 0 h 72"/>
                <a:gd name="T2" fmla="*/ 337 w 45"/>
                <a:gd name="T3" fmla="*/ 246 h 72"/>
                <a:gd name="T4" fmla="*/ 107 w 45"/>
                <a:gd name="T5" fmla="*/ 641 h 72"/>
                <a:gd name="T6" fmla="*/ 0 w 45"/>
                <a:gd name="T7" fmla="*/ 589 h 72"/>
                <a:gd name="T8" fmla="*/ 176 w 45"/>
                <a:gd name="T9" fmla="*/ 746 h 72"/>
                <a:gd name="T10" fmla="*/ 397 w 45"/>
                <a:gd name="T11" fmla="*/ 351 h 72"/>
                <a:gd name="T12" fmla="*/ 281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5" y="7"/>
                    <a:pt x="38" y="15"/>
                    <a:pt x="38" y="24"/>
                  </a:cubicBezTo>
                  <a:cubicBezTo>
                    <a:pt x="38" y="45"/>
                    <a:pt x="26" y="62"/>
                    <a:pt x="12" y="62"/>
                  </a:cubicBezTo>
                  <a:cubicBezTo>
                    <a:pt x="8" y="62"/>
                    <a:pt x="3" y="61"/>
                    <a:pt x="0" y="57"/>
                  </a:cubicBezTo>
                  <a:cubicBezTo>
                    <a:pt x="4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7" name="Oval 219">
              <a:extLst>
                <a:ext uri="{FF2B5EF4-FFF2-40B4-BE49-F238E27FC236}">
                  <a16:creationId xmlns:a16="http://schemas.microsoft.com/office/drawing/2014/main" id="{C52514CD-CDBA-49C1-9AF4-86C2D5152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0" y="2389"/>
              <a:ext cx="60" cy="6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8" name="Oval 220">
              <a:extLst>
                <a:ext uri="{FF2B5EF4-FFF2-40B4-BE49-F238E27FC236}">
                  <a16:creationId xmlns:a16="http://schemas.microsoft.com/office/drawing/2014/main" id="{108CC745-B10A-4B1C-91B5-C88D3858F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2335"/>
              <a:ext cx="119" cy="18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9" name="Oval 221">
              <a:extLst>
                <a:ext uri="{FF2B5EF4-FFF2-40B4-BE49-F238E27FC236}">
                  <a16:creationId xmlns:a16="http://schemas.microsoft.com/office/drawing/2014/main" id="{4D064180-3C52-455F-B183-79A98C783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2326"/>
              <a:ext cx="116" cy="187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0" name="Oval 222">
              <a:extLst>
                <a:ext uri="{FF2B5EF4-FFF2-40B4-BE49-F238E27FC236}">
                  <a16:creationId xmlns:a16="http://schemas.microsoft.com/office/drawing/2014/main" id="{294356BB-9775-42F1-B8BE-5050C9A43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2319"/>
              <a:ext cx="119" cy="190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1" name="Freeform 223">
              <a:extLst>
                <a:ext uri="{FF2B5EF4-FFF2-40B4-BE49-F238E27FC236}">
                  <a16:creationId xmlns:a16="http://schemas.microsoft.com/office/drawing/2014/main" id="{FB16267A-2062-499C-B053-03FA8F48C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341"/>
              <a:ext cx="92" cy="157"/>
            </a:xfrm>
            <a:custGeom>
              <a:avLst/>
              <a:gdLst>
                <a:gd name="T0" fmla="*/ 272 w 45"/>
                <a:gd name="T1" fmla="*/ 0 h 72"/>
                <a:gd name="T2" fmla="*/ 325 w 45"/>
                <a:gd name="T3" fmla="*/ 246 h 72"/>
                <a:gd name="T4" fmla="*/ 104 w 45"/>
                <a:gd name="T5" fmla="*/ 641 h 72"/>
                <a:gd name="T6" fmla="*/ 0 w 45"/>
                <a:gd name="T7" fmla="*/ 589 h 72"/>
                <a:gd name="T8" fmla="*/ 172 w 45"/>
                <a:gd name="T9" fmla="*/ 746 h 72"/>
                <a:gd name="T10" fmla="*/ 384 w 45"/>
                <a:gd name="T11" fmla="*/ 351 h 72"/>
                <a:gd name="T12" fmla="*/ 272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5" y="7"/>
                    <a:pt x="38" y="15"/>
                    <a:pt x="38" y="24"/>
                  </a:cubicBezTo>
                  <a:cubicBezTo>
                    <a:pt x="38" y="45"/>
                    <a:pt x="26" y="62"/>
                    <a:pt x="12" y="62"/>
                  </a:cubicBezTo>
                  <a:cubicBezTo>
                    <a:pt x="8" y="62"/>
                    <a:pt x="3" y="61"/>
                    <a:pt x="0" y="57"/>
                  </a:cubicBezTo>
                  <a:cubicBezTo>
                    <a:pt x="4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2" name="Oval 224">
              <a:extLst>
                <a:ext uri="{FF2B5EF4-FFF2-40B4-BE49-F238E27FC236}">
                  <a16:creationId xmlns:a16="http://schemas.microsoft.com/office/drawing/2014/main" id="{0AC40BC4-D7A8-478D-B438-D57773425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2345"/>
              <a:ext cx="59" cy="66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3" name="Oval 225">
              <a:extLst>
                <a:ext uri="{FF2B5EF4-FFF2-40B4-BE49-F238E27FC236}">
                  <a16:creationId xmlns:a16="http://schemas.microsoft.com/office/drawing/2014/main" id="{DAFB49FD-24B6-478C-960F-E9253AC84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" y="2559"/>
              <a:ext cx="88" cy="14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4" name="Oval 226">
              <a:extLst>
                <a:ext uri="{FF2B5EF4-FFF2-40B4-BE49-F238E27FC236}">
                  <a16:creationId xmlns:a16="http://schemas.microsoft.com/office/drawing/2014/main" id="{2DF9B874-8DA3-43FB-8529-EB46E3838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552"/>
              <a:ext cx="89" cy="143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5" name="Oval 227">
              <a:extLst>
                <a:ext uri="{FF2B5EF4-FFF2-40B4-BE49-F238E27FC236}">
                  <a16:creationId xmlns:a16="http://schemas.microsoft.com/office/drawing/2014/main" id="{DD65CE33-7593-4292-B9CE-D5CF0EC6B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2548"/>
              <a:ext cx="87" cy="14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6" name="Freeform 228">
              <a:extLst>
                <a:ext uri="{FF2B5EF4-FFF2-40B4-BE49-F238E27FC236}">
                  <a16:creationId xmlns:a16="http://schemas.microsoft.com/office/drawing/2014/main" id="{295517D5-0D10-42F8-B2CD-DBE8A6EA2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566"/>
              <a:ext cx="69" cy="117"/>
            </a:xfrm>
            <a:custGeom>
              <a:avLst/>
              <a:gdLst>
                <a:gd name="T0" fmla="*/ 201 w 34"/>
                <a:gd name="T1" fmla="*/ 0 h 54"/>
                <a:gd name="T2" fmla="*/ 235 w 34"/>
                <a:gd name="T3" fmla="*/ 184 h 54"/>
                <a:gd name="T4" fmla="*/ 75 w 34"/>
                <a:gd name="T5" fmla="*/ 479 h 54"/>
                <a:gd name="T6" fmla="*/ 0 w 34"/>
                <a:gd name="T7" fmla="*/ 438 h 54"/>
                <a:gd name="T8" fmla="*/ 124 w 34"/>
                <a:gd name="T9" fmla="*/ 548 h 54"/>
                <a:gd name="T10" fmla="*/ 284 w 34"/>
                <a:gd name="T11" fmla="*/ 253 h 54"/>
                <a:gd name="T12" fmla="*/ 201 w 3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4">
                  <a:moveTo>
                    <a:pt x="24" y="0"/>
                  </a:moveTo>
                  <a:cubicBezTo>
                    <a:pt x="27" y="5"/>
                    <a:pt x="28" y="11"/>
                    <a:pt x="28" y="18"/>
                  </a:cubicBezTo>
                  <a:cubicBezTo>
                    <a:pt x="28" y="34"/>
                    <a:pt x="20" y="47"/>
                    <a:pt x="9" y="47"/>
                  </a:cubicBezTo>
                  <a:cubicBezTo>
                    <a:pt x="6" y="47"/>
                    <a:pt x="3" y="45"/>
                    <a:pt x="0" y="43"/>
                  </a:cubicBezTo>
                  <a:cubicBezTo>
                    <a:pt x="3" y="50"/>
                    <a:pt x="9" y="54"/>
                    <a:pt x="15" y="54"/>
                  </a:cubicBezTo>
                  <a:cubicBezTo>
                    <a:pt x="25" y="54"/>
                    <a:pt x="34" y="41"/>
                    <a:pt x="34" y="25"/>
                  </a:cubicBezTo>
                  <a:cubicBezTo>
                    <a:pt x="34" y="14"/>
                    <a:pt x="30" y="5"/>
                    <a:pt x="24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7" name="Oval 229">
              <a:extLst>
                <a:ext uri="{FF2B5EF4-FFF2-40B4-BE49-F238E27FC236}">
                  <a16:creationId xmlns:a16="http://schemas.microsoft.com/office/drawing/2014/main" id="{49D3F1C9-471F-4B54-BA9E-53CEF1A68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2568"/>
              <a:ext cx="45" cy="48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8" name="Oval 230">
              <a:extLst>
                <a:ext uri="{FF2B5EF4-FFF2-40B4-BE49-F238E27FC236}">
                  <a16:creationId xmlns:a16="http://schemas.microsoft.com/office/drawing/2014/main" id="{4880D3C5-6ED0-4094-9135-298F9C20E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2852"/>
              <a:ext cx="88" cy="144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9" name="Oval 231">
              <a:extLst>
                <a:ext uri="{FF2B5EF4-FFF2-40B4-BE49-F238E27FC236}">
                  <a16:creationId xmlns:a16="http://schemas.microsoft.com/office/drawing/2014/main" id="{99999961-553D-4283-B652-01F11D4CB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" y="2846"/>
              <a:ext cx="88" cy="144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80" name="Oval 232">
              <a:extLst>
                <a:ext uri="{FF2B5EF4-FFF2-40B4-BE49-F238E27FC236}">
                  <a16:creationId xmlns:a16="http://schemas.microsoft.com/office/drawing/2014/main" id="{4AA608CF-5553-42DF-9E7A-46104EA10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" y="2841"/>
              <a:ext cx="88" cy="144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81" name="Freeform 233">
              <a:extLst>
                <a:ext uri="{FF2B5EF4-FFF2-40B4-BE49-F238E27FC236}">
                  <a16:creationId xmlns:a16="http://schemas.microsoft.com/office/drawing/2014/main" id="{7D46F871-5BF7-49C2-9296-8927980BE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859"/>
              <a:ext cx="70" cy="117"/>
            </a:xfrm>
            <a:custGeom>
              <a:avLst/>
              <a:gdLst>
                <a:gd name="T0" fmla="*/ 208 w 34"/>
                <a:gd name="T1" fmla="*/ 0 h 54"/>
                <a:gd name="T2" fmla="*/ 245 w 34"/>
                <a:gd name="T3" fmla="*/ 184 h 54"/>
                <a:gd name="T4" fmla="*/ 80 w 34"/>
                <a:gd name="T5" fmla="*/ 479 h 54"/>
                <a:gd name="T6" fmla="*/ 0 w 34"/>
                <a:gd name="T7" fmla="*/ 438 h 54"/>
                <a:gd name="T8" fmla="*/ 132 w 34"/>
                <a:gd name="T9" fmla="*/ 548 h 54"/>
                <a:gd name="T10" fmla="*/ 296 w 34"/>
                <a:gd name="T11" fmla="*/ 253 h 54"/>
                <a:gd name="T12" fmla="*/ 208 w 3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4">
                  <a:moveTo>
                    <a:pt x="24" y="0"/>
                  </a:moveTo>
                  <a:cubicBezTo>
                    <a:pt x="27" y="5"/>
                    <a:pt x="28" y="11"/>
                    <a:pt x="28" y="18"/>
                  </a:cubicBezTo>
                  <a:cubicBezTo>
                    <a:pt x="28" y="34"/>
                    <a:pt x="20" y="47"/>
                    <a:pt x="9" y="47"/>
                  </a:cubicBezTo>
                  <a:cubicBezTo>
                    <a:pt x="6" y="47"/>
                    <a:pt x="3" y="46"/>
                    <a:pt x="0" y="43"/>
                  </a:cubicBezTo>
                  <a:cubicBezTo>
                    <a:pt x="3" y="50"/>
                    <a:pt x="9" y="54"/>
                    <a:pt x="15" y="54"/>
                  </a:cubicBezTo>
                  <a:cubicBezTo>
                    <a:pt x="25" y="54"/>
                    <a:pt x="34" y="41"/>
                    <a:pt x="34" y="25"/>
                  </a:cubicBezTo>
                  <a:cubicBezTo>
                    <a:pt x="34" y="14"/>
                    <a:pt x="30" y="5"/>
                    <a:pt x="24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2" name="Oval 234">
              <a:extLst>
                <a:ext uri="{FF2B5EF4-FFF2-40B4-BE49-F238E27FC236}">
                  <a16:creationId xmlns:a16="http://schemas.microsoft.com/office/drawing/2014/main" id="{C53F3B56-3CDC-4D2B-B7AF-7911DF094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863"/>
              <a:ext cx="45" cy="48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83" name="Freeform 235">
              <a:extLst>
                <a:ext uri="{FF2B5EF4-FFF2-40B4-BE49-F238E27FC236}">
                  <a16:creationId xmlns:a16="http://schemas.microsoft.com/office/drawing/2014/main" id="{16A310A3-F204-47C4-A3E9-EC309A26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105"/>
              <a:ext cx="144" cy="1155"/>
            </a:xfrm>
            <a:custGeom>
              <a:avLst/>
              <a:gdLst>
                <a:gd name="T0" fmla="*/ 43 w 70"/>
                <a:gd name="T1" fmla="*/ 0 h 529"/>
                <a:gd name="T2" fmla="*/ 541 w 70"/>
                <a:gd name="T3" fmla="*/ 958 h 529"/>
                <a:gd name="T4" fmla="*/ 272 w 70"/>
                <a:gd name="T5" fmla="*/ 4037 h 529"/>
                <a:gd name="T6" fmla="*/ 25 w 70"/>
                <a:gd name="T7" fmla="*/ 5506 h 529"/>
                <a:gd name="T8" fmla="*/ 208 w 70"/>
                <a:gd name="T9" fmla="*/ 3943 h 529"/>
                <a:gd name="T10" fmla="*/ 356 w 70"/>
                <a:gd name="T11" fmla="*/ 686 h 529"/>
                <a:gd name="T12" fmla="*/ 43 w 70"/>
                <a:gd name="T13" fmla="*/ 0 h 5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29">
                  <a:moveTo>
                    <a:pt x="5" y="0"/>
                  </a:moveTo>
                  <a:cubicBezTo>
                    <a:pt x="24" y="4"/>
                    <a:pt x="54" y="28"/>
                    <a:pt x="62" y="92"/>
                  </a:cubicBezTo>
                  <a:cubicBezTo>
                    <a:pt x="70" y="156"/>
                    <a:pt x="47" y="318"/>
                    <a:pt x="31" y="388"/>
                  </a:cubicBezTo>
                  <a:cubicBezTo>
                    <a:pt x="15" y="458"/>
                    <a:pt x="5" y="497"/>
                    <a:pt x="3" y="529"/>
                  </a:cubicBezTo>
                  <a:cubicBezTo>
                    <a:pt x="0" y="475"/>
                    <a:pt x="20" y="416"/>
                    <a:pt x="24" y="379"/>
                  </a:cubicBezTo>
                  <a:cubicBezTo>
                    <a:pt x="28" y="342"/>
                    <a:pt x="64" y="137"/>
                    <a:pt x="41" y="66"/>
                  </a:cubicBezTo>
                  <a:cubicBezTo>
                    <a:pt x="26" y="9"/>
                    <a:pt x="12" y="3"/>
                    <a:pt x="5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4" name="Freeform 236">
              <a:extLst>
                <a:ext uri="{FF2B5EF4-FFF2-40B4-BE49-F238E27FC236}">
                  <a16:creationId xmlns:a16="http://schemas.microsoft.com/office/drawing/2014/main" id="{CB650935-DF5B-495D-BEE9-64CC62A48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104"/>
              <a:ext cx="180" cy="1316"/>
            </a:xfrm>
            <a:custGeom>
              <a:avLst/>
              <a:gdLst>
                <a:gd name="T0" fmla="*/ 172 w 88"/>
                <a:gd name="T1" fmla="*/ 0 h 603"/>
                <a:gd name="T2" fmla="*/ 640 w 88"/>
                <a:gd name="T3" fmla="*/ 375 h 603"/>
                <a:gd name="T4" fmla="*/ 632 w 88"/>
                <a:gd name="T5" fmla="*/ 1558 h 603"/>
                <a:gd name="T6" fmla="*/ 616 w 88"/>
                <a:gd name="T7" fmla="*/ 3119 h 603"/>
                <a:gd name="T8" fmla="*/ 669 w 88"/>
                <a:gd name="T9" fmla="*/ 4177 h 603"/>
                <a:gd name="T10" fmla="*/ 113 w 88"/>
                <a:gd name="T11" fmla="*/ 6268 h 603"/>
                <a:gd name="T12" fmla="*/ 256 w 88"/>
                <a:gd name="T13" fmla="*/ 4749 h 603"/>
                <a:gd name="T14" fmla="*/ 532 w 88"/>
                <a:gd name="T15" fmla="*/ 3387 h 603"/>
                <a:gd name="T16" fmla="*/ 532 w 88"/>
                <a:gd name="T17" fmla="*/ 1477 h 603"/>
                <a:gd name="T18" fmla="*/ 172 w 88"/>
                <a:gd name="T19" fmla="*/ 0 h 6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603">
                  <a:moveTo>
                    <a:pt x="20" y="0"/>
                  </a:moveTo>
                  <a:cubicBezTo>
                    <a:pt x="45" y="0"/>
                    <a:pt x="66" y="17"/>
                    <a:pt x="75" y="36"/>
                  </a:cubicBezTo>
                  <a:cubicBezTo>
                    <a:pt x="84" y="55"/>
                    <a:pt x="75" y="82"/>
                    <a:pt x="74" y="150"/>
                  </a:cubicBezTo>
                  <a:cubicBezTo>
                    <a:pt x="73" y="203"/>
                    <a:pt x="69" y="238"/>
                    <a:pt x="72" y="300"/>
                  </a:cubicBezTo>
                  <a:cubicBezTo>
                    <a:pt x="75" y="362"/>
                    <a:pt x="88" y="376"/>
                    <a:pt x="78" y="402"/>
                  </a:cubicBezTo>
                  <a:cubicBezTo>
                    <a:pt x="68" y="428"/>
                    <a:pt x="2" y="520"/>
                    <a:pt x="13" y="603"/>
                  </a:cubicBezTo>
                  <a:cubicBezTo>
                    <a:pt x="0" y="548"/>
                    <a:pt x="10" y="499"/>
                    <a:pt x="30" y="457"/>
                  </a:cubicBezTo>
                  <a:cubicBezTo>
                    <a:pt x="50" y="415"/>
                    <a:pt x="69" y="406"/>
                    <a:pt x="62" y="326"/>
                  </a:cubicBezTo>
                  <a:cubicBezTo>
                    <a:pt x="55" y="247"/>
                    <a:pt x="59" y="215"/>
                    <a:pt x="62" y="142"/>
                  </a:cubicBezTo>
                  <a:cubicBezTo>
                    <a:pt x="65" y="69"/>
                    <a:pt x="82" y="19"/>
                    <a:pt x="2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5" name="Freeform 237">
              <a:extLst>
                <a:ext uri="{FF2B5EF4-FFF2-40B4-BE49-F238E27FC236}">
                  <a16:creationId xmlns:a16="http://schemas.microsoft.com/office/drawing/2014/main" id="{40B6C2DF-0BEA-4ECE-9243-06171DEA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961"/>
              <a:ext cx="168" cy="701"/>
            </a:xfrm>
            <a:custGeom>
              <a:avLst/>
              <a:gdLst>
                <a:gd name="T0" fmla="*/ 705 w 82"/>
                <a:gd name="T1" fmla="*/ 0 h 321"/>
                <a:gd name="T2" fmla="*/ 352 w 82"/>
                <a:gd name="T3" fmla="*/ 1064 h 321"/>
                <a:gd name="T4" fmla="*/ 420 w 82"/>
                <a:gd name="T5" fmla="*/ 1989 h 321"/>
                <a:gd name="T6" fmla="*/ 361 w 82"/>
                <a:gd name="T7" fmla="*/ 3343 h 321"/>
                <a:gd name="T8" fmla="*/ 344 w 82"/>
                <a:gd name="T9" fmla="*/ 2031 h 321"/>
                <a:gd name="T10" fmla="*/ 705 w 82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21">
                  <a:moveTo>
                    <a:pt x="82" y="0"/>
                  </a:moveTo>
                  <a:cubicBezTo>
                    <a:pt x="58" y="25"/>
                    <a:pt x="41" y="64"/>
                    <a:pt x="41" y="102"/>
                  </a:cubicBezTo>
                  <a:cubicBezTo>
                    <a:pt x="41" y="140"/>
                    <a:pt x="44" y="156"/>
                    <a:pt x="49" y="191"/>
                  </a:cubicBezTo>
                  <a:cubicBezTo>
                    <a:pt x="54" y="226"/>
                    <a:pt x="50" y="284"/>
                    <a:pt x="42" y="321"/>
                  </a:cubicBezTo>
                  <a:cubicBezTo>
                    <a:pt x="47" y="290"/>
                    <a:pt x="54" y="242"/>
                    <a:pt x="40" y="195"/>
                  </a:cubicBezTo>
                  <a:cubicBezTo>
                    <a:pt x="26" y="148"/>
                    <a:pt x="0" y="22"/>
                    <a:pt x="82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6" name="Freeform 238">
              <a:extLst>
                <a:ext uri="{FF2B5EF4-FFF2-40B4-BE49-F238E27FC236}">
                  <a16:creationId xmlns:a16="http://schemas.microsoft.com/office/drawing/2014/main" id="{C0061EE0-4488-4CDE-82CC-A9394BAF9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160"/>
              <a:ext cx="93" cy="843"/>
            </a:xfrm>
            <a:custGeom>
              <a:avLst/>
              <a:gdLst>
                <a:gd name="T0" fmla="*/ 89 w 45"/>
                <a:gd name="T1" fmla="*/ 0 h 386"/>
                <a:gd name="T2" fmla="*/ 337 w 45"/>
                <a:gd name="T3" fmla="*/ 1697 h 386"/>
                <a:gd name="T4" fmla="*/ 43 w 45"/>
                <a:gd name="T5" fmla="*/ 4021 h 386"/>
                <a:gd name="T6" fmla="*/ 157 w 45"/>
                <a:gd name="T7" fmla="*/ 2103 h 386"/>
                <a:gd name="T8" fmla="*/ 89 w 45"/>
                <a:gd name="T9" fmla="*/ 0 h 3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86">
                  <a:moveTo>
                    <a:pt x="10" y="0"/>
                  </a:moveTo>
                  <a:cubicBezTo>
                    <a:pt x="22" y="33"/>
                    <a:pt x="45" y="110"/>
                    <a:pt x="38" y="163"/>
                  </a:cubicBezTo>
                  <a:cubicBezTo>
                    <a:pt x="31" y="216"/>
                    <a:pt x="8" y="343"/>
                    <a:pt x="5" y="386"/>
                  </a:cubicBezTo>
                  <a:cubicBezTo>
                    <a:pt x="0" y="347"/>
                    <a:pt x="13" y="236"/>
                    <a:pt x="18" y="202"/>
                  </a:cubicBezTo>
                  <a:cubicBezTo>
                    <a:pt x="23" y="168"/>
                    <a:pt x="33" y="53"/>
                    <a:pt x="1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7" name="Freeform 239">
              <a:extLst>
                <a:ext uri="{FF2B5EF4-FFF2-40B4-BE49-F238E27FC236}">
                  <a16:creationId xmlns:a16="http://schemas.microsoft.com/office/drawing/2014/main" id="{14C8C8BD-03B0-4F40-9C83-7B965626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251"/>
              <a:ext cx="141" cy="758"/>
            </a:xfrm>
            <a:custGeom>
              <a:avLst/>
              <a:gdLst>
                <a:gd name="T0" fmla="*/ 196 w 69"/>
                <a:gd name="T1" fmla="*/ 0 h 347"/>
                <a:gd name="T2" fmla="*/ 368 w 69"/>
                <a:gd name="T3" fmla="*/ 749 h 347"/>
                <a:gd name="T4" fmla="*/ 572 w 69"/>
                <a:gd name="T5" fmla="*/ 1426 h 347"/>
                <a:gd name="T6" fmla="*/ 264 w 69"/>
                <a:gd name="T7" fmla="*/ 2473 h 347"/>
                <a:gd name="T8" fmla="*/ 67 w 69"/>
                <a:gd name="T9" fmla="*/ 3617 h 347"/>
                <a:gd name="T10" fmla="*/ 196 w 69"/>
                <a:gd name="T11" fmla="*/ 2344 h 347"/>
                <a:gd name="T12" fmla="*/ 435 w 69"/>
                <a:gd name="T13" fmla="*/ 1354 h 347"/>
                <a:gd name="T14" fmla="*/ 196 w 69"/>
                <a:gd name="T15" fmla="*/ 0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347">
                  <a:moveTo>
                    <a:pt x="23" y="0"/>
                  </a:moveTo>
                  <a:cubicBezTo>
                    <a:pt x="28" y="34"/>
                    <a:pt x="33" y="50"/>
                    <a:pt x="43" y="72"/>
                  </a:cubicBezTo>
                  <a:cubicBezTo>
                    <a:pt x="53" y="94"/>
                    <a:pt x="65" y="126"/>
                    <a:pt x="67" y="137"/>
                  </a:cubicBezTo>
                  <a:cubicBezTo>
                    <a:pt x="69" y="148"/>
                    <a:pt x="47" y="195"/>
                    <a:pt x="31" y="237"/>
                  </a:cubicBezTo>
                  <a:cubicBezTo>
                    <a:pt x="15" y="279"/>
                    <a:pt x="7" y="330"/>
                    <a:pt x="8" y="347"/>
                  </a:cubicBezTo>
                  <a:cubicBezTo>
                    <a:pt x="0" y="321"/>
                    <a:pt x="13" y="253"/>
                    <a:pt x="23" y="225"/>
                  </a:cubicBezTo>
                  <a:cubicBezTo>
                    <a:pt x="33" y="197"/>
                    <a:pt x="58" y="163"/>
                    <a:pt x="51" y="130"/>
                  </a:cubicBezTo>
                  <a:cubicBezTo>
                    <a:pt x="44" y="97"/>
                    <a:pt x="21" y="26"/>
                    <a:pt x="23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8" name="Freeform 240">
              <a:extLst>
                <a:ext uri="{FF2B5EF4-FFF2-40B4-BE49-F238E27FC236}">
                  <a16:creationId xmlns:a16="http://schemas.microsoft.com/office/drawing/2014/main" id="{A3984BC8-DCAA-457C-9152-08D8D60D6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806"/>
              <a:ext cx="100" cy="236"/>
            </a:xfrm>
            <a:custGeom>
              <a:avLst/>
              <a:gdLst>
                <a:gd name="T0" fmla="*/ 316 w 49"/>
                <a:gd name="T1" fmla="*/ 0 h 108"/>
                <a:gd name="T2" fmla="*/ 408 w 49"/>
                <a:gd name="T3" fmla="*/ 994 h 108"/>
                <a:gd name="T4" fmla="*/ 0 w 49"/>
                <a:gd name="T5" fmla="*/ 1093 h 108"/>
                <a:gd name="T6" fmla="*/ 324 w 49"/>
                <a:gd name="T7" fmla="*/ 865 h 108"/>
                <a:gd name="T8" fmla="*/ 316 w 49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37" y="0"/>
                  </a:moveTo>
                  <a:cubicBezTo>
                    <a:pt x="43" y="33"/>
                    <a:pt x="49" y="82"/>
                    <a:pt x="48" y="95"/>
                  </a:cubicBezTo>
                  <a:cubicBezTo>
                    <a:pt x="47" y="108"/>
                    <a:pt x="15" y="107"/>
                    <a:pt x="0" y="105"/>
                  </a:cubicBezTo>
                  <a:cubicBezTo>
                    <a:pt x="24" y="103"/>
                    <a:pt x="34" y="104"/>
                    <a:pt x="38" y="83"/>
                  </a:cubicBezTo>
                  <a:cubicBezTo>
                    <a:pt x="42" y="62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9" name="Freeform 241">
              <a:extLst>
                <a:ext uri="{FF2B5EF4-FFF2-40B4-BE49-F238E27FC236}">
                  <a16:creationId xmlns:a16="http://schemas.microsoft.com/office/drawing/2014/main" id="{D39F6C6D-C486-40B2-B2A8-14054D05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939"/>
              <a:ext cx="139" cy="1057"/>
            </a:xfrm>
            <a:custGeom>
              <a:avLst/>
              <a:gdLst>
                <a:gd name="T0" fmla="*/ 213 w 68"/>
                <a:gd name="T1" fmla="*/ 0 h 484"/>
                <a:gd name="T2" fmla="*/ 513 w 68"/>
                <a:gd name="T3" fmla="*/ 2332 h 484"/>
                <a:gd name="T4" fmla="*/ 188 w 68"/>
                <a:gd name="T5" fmla="*/ 3968 h 484"/>
                <a:gd name="T6" fmla="*/ 33 w 68"/>
                <a:gd name="T7" fmla="*/ 5040 h 484"/>
                <a:gd name="T8" fmla="*/ 172 w 68"/>
                <a:gd name="T9" fmla="*/ 3686 h 484"/>
                <a:gd name="T10" fmla="*/ 384 w 68"/>
                <a:gd name="T11" fmla="*/ 1354 h 484"/>
                <a:gd name="T12" fmla="*/ 213 w 68"/>
                <a:gd name="T13" fmla="*/ 0 h 4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484">
                  <a:moveTo>
                    <a:pt x="25" y="0"/>
                  </a:moveTo>
                  <a:cubicBezTo>
                    <a:pt x="35" y="27"/>
                    <a:pt x="68" y="161"/>
                    <a:pt x="60" y="224"/>
                  </a:cubicBezTo>
                  <a:cubicBezTo>
                    <a:pt x="52" y="287"/>
                    <a:pt x="36" y="337"/>
                    <a:pt x="22" y="381"/>
                  </a:cubicBezTo>
                  <a:cubicBezTo>
                    <a:pt x="8" y="425"/>
                    <a:pt x="4" y="471"/>
                    <a:pt x="4" y="484"/>
                  </a:cubicBezTo>
                  <a:cubicBezTo>
                    <a:pt x="0" y="448"/>
                    <a:pt x="13" y="379"/>
                    <a:pt x="20" y="354"/>
                  </a:cubicBezTo>
                  <a:cubicBezTo>
                    <a:pt x="27" y="329"/>
                    <a:pt x="51" y="189"/>
                    <a:pt x="45" y="130"/>
                  </a:cubicBezTo>
                  <a:cubicBezTo>
                    <a:pt x="39" y="71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0" name="Freeform 242">
              <a:extLst>
                <a:ext uri="{FF2B5EF4-FFF2-40B4-BE49-F238E27FC236}">
                  <a16:creationId xmlns:a16="http://schemas.microsoft.com/office/drawing/2014/main" id="{55A88793-1D2F-4242-987F-ADFD123E7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108"/>
              <a:ext cx="172" cy="1486"/>
            </a:xfrm>
            <a:custGeom>
              <a:avLst/>
              <a:gdLst>
                <a:gd name="T0" fmla="*/ 473 w 84"/>
                <a:gd name="T1" fmla="*/ 1257 h 681"/>
                <a:gd name="T2" fmla="*/ 575 w 84"/>
                <a:gd name="T3" fmla="*/ 3118 h 681"/>
                <a:gd name="T4" fmla="*/ 293 w 84"/>
                <a:gd name="T5" fmla="*/ 5608 h 681"/>
                <a:gd name="T6" fmla="*/ 16 w 84"/>
                <a:gd name="T7" fmla="*/ 7077 h 681"/>
                <a:gd name="T8" fmla="*/ 500 w 84"/>
                <a:gd name="T9" fmla="*/ 5204 h 681"/>
                <a:gd name="T10" fmla="*/ 688 w 84"/>
                <a:gd name="T11" fmla="*/ 2944 h 681"/>
                <a:gd name="T12" fmla="*/ 625 w 84"/>
                <a:gd name="T13" fmla="*/ 1362 h 681"/>
                <a:gd name="T14" fmla="*/ 688 w 84"/>
                <a:gd name="T15" fmla="*/ 491 h 681"/>
                <a:gd name="T16" fmla="*/ 96 w 84"/>
                <a:gd name="T17" fmla="*/ 0 h 681"/>
                <a:gd name="T18" fmla="*/ 473 w 84"/>
                <a:gd name="T19" fmla="*/ 757 h 681"/>
                <a:gd name="T20" fmla="*/ 473 w 84"/>
                <a:gd name="T21" fmla="*/ 1257 h 6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" h="681">
                  <a:moveTo>
                    <a:pt x="55" y="121"/>
                  </a:moveTo>
                  <a:cubicBezTo>
                    <a:pt x="52" y="152"/>
                    <a:pt x="63" y="224"/>
                    <a:pt x="67" y="300"/>
                  </a:cubicBezTo>
                  <a:cubicBezTo>
                    <a:pt x="71" y="376"/>
                    <a:pt x="51" y="500"/>
                    <a:pt x="34" y="540"/>
                  </a:cubicBezTo>
                  <a:cubicBezTo>
                    <a:pt x="17" y="580"/>
                    <a:pt x="0" y="644"/>
                    <a:pt x="2" y="681"/>
                  </a:cubicBezTo>
                  <a:cubicBezTo>
                    <a:pt x="10" y="603"/>
                    <a:pt x="41" y="573"/>
                    <a:pt x="58" y="501"/>
                  </a:cubicBezTo>
                  <a:cubicBezTo>
                    <a:pt x="75" y="429"/>
                    <a:pt x="84" y="321"/>
                    <a:pt x="80" y="283"/>
                  </a:cubicBezTo>
                  <a:cubicBezTo>
                    <a:pt x="76" y="245"/>
                    <a:pt x="74" y="183"/>
                    <a:pt x="73" y="131"/>
                  </a:cubicBezTo>
                  <a:cubicBezTo>
                    <a:pt x="72" y="79"/>
                    <a:pt x="84" y="56"/>
                    <a:pt x="80" y="47"/>
                  </a:cubicBezTo>
                  <a:cubicBezTo>
                    <a:pt x="62" y="12"/>
                    <a:pt x="36" y="0"/>
                    <a:pt x="11" y="0"/>
                  </a:cubicBezTo>
                  <a:cubicBezTo>
                    <a:pt x="41" y="9"/>
                    <a:pt x="56" y="45"/>
                    <a:pt x="55" y="73"/>
                  </a:cubicBezTo>
                  <a:cubicBezTo>
                    <a:pt x="54" y="101"/>
                    <a:pt x="55" y="101"/>
                    <a:pt x="55" y="12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1" name="Freeform 243">
              <a:extLst>
                <a:ext uri="{FF2B5EF4-FFF2-40B4-BE49-F238E27FC236}">
                  <a16:creationId xmlns:a16="http://schemas.microsoft.com/office/drawing/2014/main" id="{D17F16C8-9A0F-45BF-AACF-AB76617B7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896"/>
              <a:ext cx="108" cy="1130"/>
            </a:xfrm>
            <a:custGeom>
              <a:avLst/>
              <a:gdLst>
                <a:gd name="T0" fmla="*/ 253 w 53"/>
                <a:gd name="T1" fmla="*/ 1547 h 518"/>
                <a:gd name="T2" fmla="*/ 269 w 53"/>
                <a:gd name="T3" fmla="*/ 3050 h 518"/>
                <a:gd name="T4" fmla="*/ 236 w 53"/>
                <a:gd name="T5" fmla="*/ 4939 h 518"/>
                <a:gd name="T6" fmla="*/ 0 w 53"/>
                <a:gd name="T7" fmla="*/ 5377 h 518"/>
                <a:gd name="T8" fmla="*/ 340 w 53"/>
                <a:gd name="T9" fmla="*/ 5096 h 518"/>
                <a:gd name="T10" fmla="*/ 408 w 53"/>
                <a:gd name="T11" fmla="*/ 3479 h 518"/>
                <a:gd name="T12" fmla="*/ 304 w 53"/>
                <a:gd name="T13" fmla="*/ 1422 h 518"/>
                <a:gd name="T14" fmla="*/ 100 w 53"/>
                <a:gd name="T15" fmla="*/ 0 h 518"/>
                <a:gd name="T16" fmla="*/ 253 w 53"/>
                <a:gd name="T17" fmla="*/ 1547 h 5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518">
                  <a:moveTo>
                    <a:pt x="30" y="149"/>
                  </a:moveTo>
                  <a:cubicBezTo>
                    <a:pt x="44" y="230"/>
                    <a:pt x="37" y="249"/>
                    <a:pt x="32" y="294"/>
                  </a:cubicBezTo>
                  <a:cubicBezTo>
                    <a:pt x="27" y="339"/>
                    <a:pt x="29" y="447"/>
                    <a:pt x="28" y="476"/>
                  </a:cubicBezTo>
                  <a:cubicBezTo>
                    <a:pt x="27" y="505"/>
                    <a:pt x="18" y="515"/>
                    <a:pt x="0" y="518"/>
                  </a:cubicBezTo>
                  <a:cubicBezTo>
                    <a:pt x="32" y="517"/>
                    <a:pt x="39" y="506"/>
                    <a:pt x="40" y="491"/>
                  </a:cubicBezTo>
                  <a:cubicBezTo>
                    <a:pt x="41" y="470"/>
                    <a:pt x="43" y="401"/>
                    <a:pt x="48" y="335"/>
                  </a:cubicBezTo>
                  <a:cubicBezTo>
                    <a:pt x="53" y="269"/>
                    <a:pt x="49" y="194"/>
                    <a:pt x="36" y="137"/>
                  </a:cubicBezTo>
                  <a:cubicBezTo>
                    <a:pt x="23" y="80"/>
                    <a:pt x="16" y="34"/>
                    <a:pt x="12" y="0"/>
                  </a:cubicBezTo>
                  <a:cubicBezTo>
                    <a:pt x="11" y="10"/>
                    <a:pt x="24" y="131"/>
                    <a:pt x="30" y="14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2" name="Freeform 244">
              <a:extLst>
                <a:ext uri="{FF2B5EF4-FFF2-40B4-BE49-F238E27FC236}">
                  <a16:creationId xmlns:a16="http://schemas.microsoft.com/office/drawing/2014/main" id="{0AC69164-8D9C-4FCB-A989-D8E8A1E32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235"/>
              <a:ext cx="91" cy="687"/>
            </a:xfrm>
            <a:custGeom>
              <a:avLst/>
              <a:gdLst>
                <a:gd name="T0" fmla="*/ 233 w 45"/>
                <a:gd name="T1" fmla="*/ 1640 h 315"/>
                <a:gd name="T2" fmla="*/ 0 w 45"/>
                <a:gd name="T3" fmla="*/ 3267 h 315"/>
                <a:gd name="T4" fmla="*/ 315 w 45"/>
                <a:gd name="T5" fmla="*/ 1825 h 315"/>
                <a:gd name="T6" fmla="*/ 315 w 45"/>
                <a:gd name="T7" fmla="*/ 0 h 315"/>
                <a:gd name="T8" fmla="*/ 233 w 45"/>
                <a:gd name="T9" fmla="*/ 1640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15">
                  <a:moveTo>
                    <a:pt x="28" y="158"/>
                  </a:moveTo>
                  <a:cubicBezTo>
                    <a:pt x="31" y="211"/>
                    <a:pt x="18" y="289"/>
                    <a:pt x="0" y="315"/>
                  </a:cubicBezTo>
                  <a:cubicBezTo>
                    <a:pt x="20" y="282"/>
                    <a:pt x="36" y="238"/>
                    <a:pt x="38" y="176"/>
                  </a:cubicBezTo>
                  <a:cubicBezTo>
                    <a:pt x="40" y="114"/>
                    <a:pt x="45" y="51"/>
                    <a:pt x="38" y="0"/>
                  </a:cubicBezTo>
                  <a:cubicBezTo>
                    <a:pt x="35" y="20"/>
                    <a:pt x="28" y="132"/>
                    <a:pt x="28" y="15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3" name="Freeform 245">
              <a:extLst>
                <a:ext uri="{FF2B5EF4-FFF2-40B4-BE49-F238E27FC236}">
                  <a16:creationId xmlns:a16="http://schemas.microsoft.com/office/drawing/2014/main" id="{70464D81-AFF4-4CED-BEEC-8BAEF5835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101"/>
              <a:ext cx="182" cy="978"/>
            </a:xfrm>
            <a:custGeom>
              <a:avLst/>
              <a:gdLst>
                <a:gd name="T0" fmla="*/ 761 w 89"/>
                <a:gd name="T1" fmla="*/ 0 h 448"/>
                <a:gd name="T2" fmla="*/ 104 w 89"/>
                <a:gd name="T3" fmla="*/ 696 h 448"/>
                <a:gd name="T4" fmla="*/ 25 w 89"/>
                <a:gd name="T5" fmla="*/ 3130 h 448"/>
                <a:gd name="T6" fmla="*/ 247 w 89"/>
                <a:gd name="T7" fmla="*/ 4661 h 448"/>
                <a:gd name="T8" fmla="*/ 121 w 89"/>
                <a:gd name="T9" fmla="*/ 2796 h 448"/>
                <a:gd name="T10" fmla="*/ 761 w 89"/>
                <a:gd name="T11" fmla="*/ 0 h 4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448">
                  <a:moveTo>
                    <a:pt x="89" y="0"/>
                  </a:moveTo>
                  <a:cubicBezTo>
                    <a:pt x="66" y="0"/>
                    <a:pt x="24" y="12"/>
                    <a:pt x="12" y="67"/>
                  </a:cubicBezTo>
                  <a:cubicBezTo>
                    <a:pt x="0" y="122"/>
                    <a:pt x="1" y="241"/>
                    <a:pt x="3" y="301"/>
                  </a:cubicBezTo>
                  <a:cubicBezTo>
                    <a:pt x="5" y="361"/>
                    <a:pt x="22" y="430"/>
                    <a:pt x="29" y="448"/>
                  </a:cubicBezTo>
                  <a:cubicBezTo>
                    <a:pt x="22" y="428"/>
                    <a:pt x="10" y="328"/>
                    <a:pt x="14" y="269"/>
                  </a:cubicBezTo>
                  <a:cubicBezTo>
                    <a:pt x="18" y="210"/>
                    <a:pt x="20" y="15"/>
                    <a:pt x="89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4" name="Freeform 246">
              <a:extLst>
                <a:ext uri="{FF2B5EF4-FFF2-40B4-BE49-F238E27FC236}">
                  <a16:creationId xmlns:a16="http://schemas.microsoft.com/office/drawing/2014/main" id="{9451AA1B-1A40-49C3-B7FB-074EE0FB2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042"/>
              <a:ext cx="114" cy="648"/>
            </a:xfrm>
            <a:custGeom>
              <a:avLst/>
              <a:gdLst>
                <a:gd name="T0" fmla="*/ 472 w 56"/>
                <a:gd name="T1" fmla="*/ 0 h 297"/>
                <a:gd name="T2" fmla="*/ 8 w 56"/>
                <a:gd name="T3" fmla="*/ 1503 h 297"/>
                <a:gd name="T4" fmla="*/ 136 w 56"/>
                <a:gd name="T5" fmla="*/ 3085 h 297"/>
                <a:gd name="T6" fmla="*/ 153 w 56"/>
                <a:gd name="T7" fmla="*/ 1300 h 297"/>
                <a:gd name="T8" fmla="*/ 472 w 56"/>
                <a:gd name="T9" fmla="*/ 0 h 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297">
                  <a:moveTo>
                    <a:pt x="56" y="0"/>
                  </a:moveTo>
                  <a:cubicBezTo>
                    <a:pt x="48" y="24"/>
                    <a:pt x="2" y="100"/>
                    <a:pt x="1" y="145"/>
                  </a:cubicBezTo>
                  <a:cubicBezTo>
                    <a:pt x="0" y="190"/>
                    <a:pt x="11" y="256"/>
                    <a:pt x="16" y="297"/>
                  </a:cubicBezTo>
                  <a:cubicBezTo>
                    <a:pt x="13" y="251"/>
                    <a:pt x="11" y="162"/>
                    <a:pt x="18" y="125"/>
                  </a:cubicBezTo>
                  <a:cubicBezTo>
                    <a:pt x="25" y="8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5" name="Freeform 247">
              <a:extLst>
                <a:ext uri="{FF2B5EF4-FFF2-40B4-BE49-F238E27FC236}">
                  <a16:creationId xmlns:a16="http://schemas.microsoft.com/office/drawing/2014/main" id="{E0E0D2C3-56A0-4DD6-97E1-0E3DA7533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713"/>
              <a:ext cx="82" cy="702"/>
            </a:xfrm>
            <a:custGeom>
              <a:avLst/>
              <a:gdLst>
                <a:gd name="T0" fmla="*/ 277 w 40"/>
                <a:gd name="T1" fmla="*/ 0 h 322"/>
                <a:gd name="T2" fmla="*/ 51 w 40"/>
                <a:gd name="T3" fmla="*/ 1406 h 322"/>
                <a:gd name="T4" fmla="*/ 59 w 40"/>
                <a:gd name="T5" fmla="*/ 2134 h 322"/>
                <a:gd name="T6" fmla="*/ 328 w 40"/>
                <a:gd name="T7" fmla="*/ 3336 h 322"/>
                <a:gd name="T8" fmla="*/ 172 w 40"/>
                <a:gd name="T9" fmla="*/ 1844 h 322"/>
                <a:gd name="T10" fmla="*/ 277 w 40"/>
                <a:gd name="T11" fmla="*/ 0 h 3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22">
                  <a:moveTo>
                    <a:pt x="32" y="0"/>
                  </a:moveTo>
                  <a:cubicBezTo>
                    <a:pt x="29" y="36"/>
                    <a:pt x="12" y="116"/>
                    <a:pt x="6" y="136"/>
                  </a:cubicBezTo>
                  <a:cubicBezTo>
                    <a:pt x="0" y="156"/>
                    <a:pt x="0" y="178"/>
                    <a:pt x="7" y="206"/>
                  </a:cubicBezTo>
                  <a:cubicBezTo>
                    <a:pt x="14" y="234"/>
                    <a:pt x="25" y="298"/>
                    <a:pt x="38" y="322"/>
                  </a:cubicBezTo>
                  <a:cubicBezTo>
                    <a:pt x="24" y="295"/>
                    <a:pt x="21" y="207"/>
                    <a:pt x="20" y="178"/>
                  </a:cubicBezTo>
                  <a:cubicBezTo>
                    <a:pt x="19" y="149"/>
                    <a:pt x="40" y="34"/>
                    <a:pt x="32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6" name="Freeform 248">
              <a:extLst>
                <a:ext uri="{FF2B5EF4-FFF2-40B4-BE49-F238E27FC236}">
                  <a16:creationId xmlns:a16="http://schemas.microsoft.com/office/drawing/2014/main" id="{9828470F-DD49-4DE0-8FF0-A17BDDD7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099"/>
              <a:ext cx="94" cy="393"/>
            </a:xfrm>
            <a:custGeom>
              <a:avLst/>
              <a:gdLst>
                <a:gd name="T0" fmla="*/ 392 w 46"/>
                <a:gd name="T1" fmla="*/ 0 h 180"/>
                <a:gd name="T2" fmla="*/ 0 w 46"/>
                <a:gd name="T3" fmla="*/ 395 h 180"/>
                <a:gd name="T4" fmla="*/ 59 w 46"/>
                <a:gd name="T5" fmla="*/ 1873 h 180"/>
                <a:gd name="T6" fmla="*/ 137 w 46"/>
                <a:gd name="T7" fmla="*/ 544 h 180"/>
                <a:gd name="T8" fmla="*/ 392 w 46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80">
                  <a:moveTo>
                    <a:pt x="46" y="0"/>
                  </a:moveTo>
                  <a:cubicBezTo>
                    <a:pt x="27" y="0"/>
                    <a:pt x="0" y="28"/>
                    <a:pt x="0" y="38"/>
                  </a:cubicBezTo>
                  <a:cubicBezTo>
                    <a:pt x="0" y="48"/>
                    <a:pt x="16" y="115"/>
                    <a:pt x="7" y="180"/>
                  </a:cubicBezTo>
                  <a:cubicBezTo>
                    <a:pt x="24" y="147"/>
                    <a:pt x="20" y="78"/>
                    <a:pt x="16" y="52"/>
                  </a:cubicBezTo>
                  <a:cubicBezTo>
                    <a:pt x="12" y="26"/>
                    <a:pt x="34" y="2"/>
                    <a:pt x="46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7" name="Freeform 249">
              <a:extLst>
                <a:ext uri="{FF2B5EF4-FFF2-40B4-BE49-F238E27FC236}">
                  <a16:creationId xmlns:a16="http://schemas.microsoft.com/office/drawing/2014/main" id="{CAEA61A4-F046-4F5F-9AD7-347DF657E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114"/>
              <a:ext cx="123" cy="1137"/>
            </a:xfrm>
            <a:custGeom>
              <a:avLst/>
              <a:gdLst>
                <a:gd name="T0" fmla="*/ 517 w 60"/>
                <a:gd name="T1" fmla="*/ 0 h 521"/>
                <a:gd name="T2" fmla="*/ 105 w 60"/>
                <a:gd name="T3" fmla="*/ 323 h 521"/>
                <a:gd name="T4" fmla="*/ 88 w 60"/>
                <a:gd name="T5" fmla="*/ 1329 h 521"/>
                <a:gd name="T6" fmla="*/ 33 w 60"/>
                <a:gd name="T7" fmla="*/ 2796 h 521"/>
                <a:gd name="T8" fmla="*/ 59 w 60"/>
                <a:gd name="T9" fmla="*/ 3887 h 521"/>
                <a:gd name="T10" fmla="*/ 295 w 60"/>
                <a:gd name="T11" fmla="*/ 5414 h 521"/>
                <a:gd name="T12" fmla="*/ 88 w 60"/>
                <a:gd name="T13" fmla="*/ 3428 h 521"/>
                <a:gd name="T14" fmla="*/ 232 w 60"/>
                <a:gd name="T15" fmla="*/ 1872 h 521"/>
                <a:gd name="T16" fmla="*/ 517 w 60"/>
                <a:gd name="T17" fmla="*/ 0 h 5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521">
                  <a:moveTo>
                    <a:pt x="60" y="0"/>
                  </a:moveTo>
                  <a:cubicBezTo>
                    <a:pt x="44" y="1"/>
                    <a:pt x="19" y="15"/>
                    <a:pt x="12" y="31"/>
                  </a:cubicBezTo>
                  <a:cubicBezTo>
                    <a:pt x="7" y="41"/>
                    <a:pt x="12" y="70"/>
                    <a:pt x="10" y="128"/>
                  </a:cubicBezTo>
                  <a:cubicBezTo>
                    <a:pt x="8" y="186"/>
                    <a:pt x="8" y="242"/>
                    <a:pt x="4" y="269"/>
                  </a:cubicBezTo>
                  <a:cubicBezTo>
                    <a:pt x="0" y="296"/>
                    <a:pt x="0" y="338"/>
                    <a:pt x="7" y="374"/>
                  </a:cubicBezTo>
                  <a:cubicBezTo>
                    <a:pt x="14" y="410"/>
                    <a:pt x="32" y="504"/>
                    <a:pt x="34" y="521"/>
                  </a:cubicBezTo>
                  <a:cubicBezTo>
                    <a:pt x="34" y="487"/>
                    <a:pt x="14" y="357"/>
                    <a:pt x="10" y="330"/>
                  </a:cubicBezTo>
                  <a:cubicBezTo>
                    <a:pt x="6" y="303"/>
                    <a:pt x="25" y="235"/>
                    <a:pt x="27" y="180"/>
                  </a:cubicBezTo>
                  <a:cubicBezTo>
                    <a:pt x="29" y="125"/>
                    <a:pt x="16" y="7"/>
                    <a:pt x="60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8" name="Freeform 250">
              <a:extLst>
                <a:ext uri="{FF2B5EF4-FFF2-40B4-BE49-F238E27FC236}">
                  <a16:creationId xmlns:a16="http://schemas.microsoft.com/office/drawing/2014/main" id="{AA3DFD22-DF81-464B-A3DD-AB15265B7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985"/>
              <a:ext cx="158" cy="600"/>
            </a:xfrm>
            <a:custGeom>
              <a:avLst/>
              <a:gdLst>
                <a:gd name="T0" fmla="*/ 616 w 77"/>
                <a:gd name="T1" fmla="*/ 0 h 275"/>
                <a:gd name="T2" fmla="*/ 312 w 77"/>
                <a:gd name="T3" fmla="*/ 1748 h 275"/>
                <a:gd name="T4" fmla="*/ 0 w 77"/>
                <a:gd name="T5" fmla="*/ 2856 h 275"/>
                <a:gd name="T6" fmla="*/ 396 w 77"/>
                <a:gd name="T7" fmla="*/ 1809 h 275"/>
                <a:gd name="T8" fmla="*/ 616 w 77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75">
                  <a:moveTo>
                    <a:pt x="71" y="0"/>
                  </a:moveTo>
                  <a:cubicBezTo>
                    <a:pt x="73" y="30"/>
                    <a:pt x="56" y="130"/>
                    <a:pt x="36" y="168"/>
                  </a:cubicBezTo>
                  <a:cubicBezTo>
                    <a:pt x="16" y="206"/>
                    <a:pt x="2" y="241"/>
                    <a:pt x="0" y="275"/>
                  </a:cubicBezTo>
                  <a:cubicBezTo>
                    <a:pt x="7" y="241"/>
                    <a:pt x="22" y="222"/>
                    <a:pt x="46" y="174"/>
                  </a:cubicBezTo>
                  <a:cubicBezTo>
                    <a:pt x="70" y="126"/>
                    <a:pt x="77" y="34"/>
                    <a:pt x="71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9" name="Freeform 251">
              <a:extLst>
                <a:ext uri="{FF2B5EF4-FFF2-40B4-BE49-F238E27FC236}">
                  <a16:creationId xmlns:a16="http://schemas.microsoft.com/office/drawing/2014/main" id="{1EA2E375-2D6C-4CA1-84A0-A7EDD66DE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241"/>
              <a:ext cx="82" cy="338"/>
            </a:xfrm>
            <a:custGeom>
              <a:avLst/>
              <a:gdLst>
                <a:gd name="T0" fmla="*/ 295 w 40"/>
                <a:gd name="T1" fmla="*/ 903 h 155"/>
                <a:gd name="T2" fmla="*/ 277 w 40"/>
                <a:gd name="T3" fmla="*/ 0 h 155"/>
                <a:gd name="T4" fmla="*/ 223 w 40"/>
                <a:gd name="T5" fmla="*/ 746 h 155"/>
                <a:gd name="T6" fmla="*/ 0 w 40"/>
                <a:gd name="T7" fmla="*/ 1607 h 155"/>
                <a:gd name="T8" fmla="*/ 295 w 40"/>
                <a:gd name="T9" fmla="*/ 903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55">
                  <a:moveTo>
                    <a:pt x="34" y="87"/>
                  </a:moveTo>
                  <a:cubicBezTo>
                    <a:pt x="37" y="66"/>
                    <a:pt x="40" y="41"/>
                    <a:pt x="32" y="0"/>
                  </a:cubicBezTo>
                  <a:cubicBezTo>
                    <a:pt x="33" y="13"/>
                    <a:pt x="31" y="44"/>
                    <a:pt x="26" y="72"/>
                  </a:cubicBezTo>
                  <a:cubicBezTo>
                    <a:pt x="20" y="105"/>
                    <a:pt x="9" y="135"/>
                    <a:pt x="0" y="155"/>
                  </a:cubicBezTo>
                  <a:cubicBezTo>
                    <a:pt x="8" y="140"/>
                    <a:pt x="30" y="115"/>
                    <a:pt x="34" y="87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0" name="Freeform 252">
              <a:extLst>
                <a:ext uri="{FF2B5EF4-FFF2-40B4-BE49-F238E27FC236}">
                  <a16:creationId xmlns:a16="http://schemas.microsoft.com/office/drawing/2014/main" id="{38EDB3A8-1030-4AA7-8D7D-CDDF2E24F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616"/>
              <a:ext cx="94" cy="270"/>
            </a:xfrm>
            <a:custGeom>
              <a:avLst/>
              <a:gdLst>
                <a:gd name="T0" fmla="*/ 392 w 46"/>
                <a:gd name="T1" fmla="*/ 0 h 124"/>
                <a:gd name="T2" fmla="*/ 0 w 46"/>
                <a:gd name="T3" fmla="*/ 1280 h 1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24">
                  <a:moveTo>
                    <a:pt x="46" y="0"/>
                  </a:moveTo>
                  <a:cubicBezTo>
                    <a:pt x="37" y="12"/>
                    <a:pt x="3" y="101"/>
                    <a:pt x="0" y="124"/>
                  </a:cubicBezTo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1" name="Freeform 253">
              <a:extLst>
                <a:ext uri="{FF2B5EF4-FFF2-40B4-BE49-F238E27FC236}">
                  <a16:creationId xmlns:a16="http://schemas.microsoft.com/office/drawing/2014/main" id="{07173DE0-8A29-4474-98E4-45A6FEFFF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605"/>
              <a:ext cx="82" cy="402"/>
            </a:xfrm>
            <a:custGeom>
              <a:avLst/>
              <a:gdLst>
                <a:gd name="T0" fmla="*/ 303 w 40"/>
                <a:gd name="T1" fmla="*/ 0 h 184"/>
                <a:gd name="T2" fmla="*/ 0 w 40"/>
                <a:gd name="T3" fmla="*/ 1918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4">
                  <a:moveTo>
                    <a:pt x="35" y="0"/>
                  </a:moveTo>
                  <a:cubicBezTo>
                    <a:pt x="40" y="35"/>
                    <a:pt x="14" y="153"/>
                    <a:pt x="0" y="184"/>
                  </a:cubicBezTo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2" name="Oval 254">
              <a:extLst>
                <a:ext uri="{FF2B5EF4-FFF2-40B4-BE49-F238E27FC236}">
                  <a16:creationId xmlns:a16="http://schemas.microsoft.com/office/drawing/2014/main" id="{C7E39712-A277-47DC-8990-986713B9C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1511"/>
              <a:ext cx="153" cy="24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3" name="Oval 255">
              <a:extLst>
                <a:ext uri="{FF2B5EF4-FFF2-40B4-BE49-F238E27FC236}">
                  <a16:creationId xmlns:a16="http://schemas.microsoft.com/office/drawing/2014/main" id="{B29D7C2F-4166-49B8-8A7D-A492C8121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1516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4" name="Oval 256">
              <a:extLst>
                <a:ext uri="{FF2B5EF4-FFF2-40B4-BE49-F238E27FC236}">
                  <a16:creationId xmlns:a16="http://schemas.microsoft.com/office/drawing/2014/main" id="{45741094-7F01-412E-AD8B-218B54B9B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4" y="1560"/>
              <a:ext cx="34" cy="36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5" name="Oval 257">
              <a:extLst>
                <a:ext uri="{FF2B5EF4-FFF2-40B4-BE49-F238E27FC236}">
                  <a16:creationId xmlns:a16="http://schemas.microsoft.com/office/drawing/2014/main" id="{94E9D02A-31F4-4C94-BE41-B606F64B0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1507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6" name="Oval 258">
              <a:extLst>
                <a:ext uri="{FF2B5EF4-FFF2-40B4-BE49-F238E27FC236}">
                  <a16:creationId xmlns:a16="http://schemas.microsoft.com/office/drawing/2014/main" id="{90C606B9-3186-4319-B6CB-4B3125316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551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7" name="Oval 259">
              <a:extLst>
                <a:ext uri="{FF2B5EF4-FFF2-40B4-BE49-F238E27FC236}">
                  <a16:creationId xmlns:a16="http://schemas.microsoft.com/office/drawing/2014/main" id="{5224EF3F-502E-450B-A598-9C0ACF481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1346"/>
              <a:ext cx="154" cy="24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8" name="Oval 260">
              <a:extLst>
                <a:ext uri="{FF2B5EF4-FFF2-40B4-BE49-F238E27FC236}">
                  <a16:creationId xmlns:a16="http://schemas.microsoft.com/office/drawing/2014/main" id="{EC97A936-4123-42A0-B631-A6A31FD1C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352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9" name="Oval 261">
              <a:extLst>
                <a:ext uri="{FF2B5EF4-FFF2-40B4-BE49-F238E27FC236}">
                  <a16:creationId xmlns:a16="http://schemas.microsoft.com/office/drawing/2014/main" id="{2C3206F8-DE32-4888-AD03-8DE45349C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1393"/>
              <a:ext cx="33" cy="3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0" name="Oval 262">
              <a:extLst>
                <a:ext uri="{FF2B5EF4-FFF2-40B4-BE49-F238E27FC236}">
                  <a16:creationId xmlns:a16="http://schemas.microsoft.com/office/drawing/2014/main" id="{29F477A8-6752-44AB-A092-99A5C157E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" y="1341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1" name="Oval 263">
              <a:extLst>
                <a:ext uri="{FF2B5EF4-FFF2-40B4-BE49-F238E27FC236}">
                  <a16:creationId xmlns:a16="http://schemas.microsoft.com/office/drawing/2014/main" id="{8AB132DC-0199-4619-A22B-6B83DB84A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" y="138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2" name="Oval 264">
              <a:extLst>
                <a:ext uri="{FF2B5EF4-FFF2-40B4-BE49-F238E27FC236}">
                  <a16:creationId xmlns:a16="http://schemas.microsoft.com/office/drawing/2014/main" id="{58C5F3C5-1FC7-4DC4-9A2A-BD1CC69C2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1717"/>
              <a:ext cx="154" cy="24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3" name="Oval 265">
              <a:extLst>
                <a:ext uri="{FF2B5EF4-FFF2-40B4-BE49-F238E27FC236}">
                  <a16:creationId xmlns:a16="http://schemas.microsoft.com/office/drawing/2014/main" id="{545CA55B-DF57-4B86-BDE0-A5D76B57A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7" y="1723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4" name="Oval 266">
              <a:extLst>
                <a:ext uri="{FF2B5EF4-FFF2-40B4-BE49-F238E27FC236}">
                  <a16:creationId xmlns:a16="http://schemas.microsoft.com/office/drawing/2014/main" id="{2F028688-6B57-42DD-ACBF-8C37F5969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1765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5" name="Oval 267">
              <a:extLst>
                <a:ext uri="{FF2B5EF4-FFF2-40B4-BE49-F238E27FC236}">
                  <a16:creationId xmlns:a16="http://schemas.microsoft.com/office/drawing/2014/main" id="{1ED34FF4-B9FB-45CB-AFEC-E84D4E27A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1713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6" name="Oval 268">
              <a:extLst>
                <a:ext uri="{FF2B5EF4-FFF2-40B4-BE49-F238E27FC236}">
                  <a16:creationId xmlns:a16="http://schemas.microsoft.com/office/drawing/2014/main" id="{6A3C0C85-69BA-4DCC-84D6-D0675E8E5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1758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7" name="Oval 269">
              <a:extLst>
                <a:ext uri="{FF2B5EF4-FFF2-40B4-BE49-F238E27FC236}">
                  <a16:creationId xmlns:a16="http://schemas.microsoft.com/office/drawing/2014/main" id="{D9ECF866-25C6-40B9-B589-41160C006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673"/>
              <a:ext cx="153" cy="24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8" name="Oval 270">
              <a:extLst>
                <a:ext uri="{FF2B5EF4-FFF2-40B4-BE49-F238E27FC236}">
                  <a16:creationId xmlns:a16="http://schemas.microsoft.com/office/drawing/2014/main" id="{6FA2B6AF-2BD9-41A3-A5F9-5263A8F67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1680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9" name="Oval 271">
              <a:extLst>
                <a:ext uri="{FF2B5EF4-FFF2-40B4-BE49-F238E27FC236}">
                  <a16:creationId xmlns:a16="http://schemas.microsoft.com/office/drawing/2014/main" id="{0AF3C698-34B7-4059-BE7F-D7BD3B386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1721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0" name="Oval 272">
              <a:extLst>
                <a:ext uri="{FF2B5EF4-FFF2-40B4-BE49-F238E27FC236}">
                  <a16:creationId xmlns:a16="http://schemas.microsoft.com/office/drawing/2014/main" id="{2E3BE9E2-1D92-45D3-925C-6318513AC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1668"/>
              <a:ext cx="14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1" name="Oval 273">
              <a:extLst>
                <a:ext uri="{FF2B5EF4-FFF2-40B4-BE49-F238E27FC236}">
                  <a16:creationId xmlns:a16="http://schemas.microsoft.com/office/drawing/2014/main" id="{B6490571-8D11-4E35-A8E0-60E87A649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714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2" name="Oval 274">
              <a:extLst>
                <a:ext uri="{FF2B5EF4-FFF2-40B4-BE49-F238E27FC236}">
                  <a16:creationId xmlns:a16="http://schemas.microsoft.com/office/drawing/2014/main" id="{4D5AAAE3-1311-4277-99C2-A3F25F4D7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" y="2592"/>
              <a:ext cx="117" cy="18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3" name="Oval 275">
              <a:extLst>
                <a:ext uri="{FF2B5EF4-FFF2-40B4-BE49-F238E27FC236}">
                  <a16:creationId xmlns:a16="http://schemas.microsoft.com/office/drawing/2014/main" id="{5CC3710F-5F00-426A-8569-482F147C3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59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4" name="Oval 276">
              <a:extLst>
                <a:ext uri="{FF2B5EF4-FFF2-40B4-BE49-F238E27FC236}">
                  <a16:creationId xmlns:a16="http://schemas.microsoft.com/office/drawing/2014/main" id="{8A2DD2B5-F0F0-49D4-94BF-2F5E725AA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" y="2629"/>
              <a:ext cx="27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5" name="Oval 277">
              <a:extLst>
                <a:ext uri="{FF2B5EF4-FFF2-40B4-BE49-F238E27FC236}">
                  <a16:creationId xmlns:a16="http://schemas.microsoft.com/office/drawing/2014/main" id="{4E7EA4B1-113F-4320-B2A8-2698AD752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588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6" name="Oval 278">
              <a:extLst>
                <a:ext uri="{FF2B5EF4-FFF2-40B4-BE49-F238E27FC236}">
                  <a16:creationId xmlns:a16="http://schemas.microsoft.com/office/drawing/2014/main" id="{EAB8F13B-B93C-47F9-A0EB-F4BF3A502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62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7" name="Oval 279">
              <a:extLst>
                <a:ext uri="{FF2B5EF4-FFF2-40B4-BE49-F238E27FC236}">
                  <a16:creationId xmlns:a16="http://schemas.microsoft.com/office/drawing/2014/main" id="{0F181415-11F7-469D-9CB9-15D3C2D4E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2363"/>
              <a:ext cx="118" cy="189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8" name="Oval 280">
              <a:extLst>
                <a:ext uri="{FF2B5EF4-FFF2-40B4-BE49-F238E27FC236}">
                  <a16:creationId xmlns:a16="http://schemas.microsoft.com/office/drawing/2014/main" id="{39A30617-36B8-4FB9-937E-558DC951D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36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9" name="Oval 281">
              <a:extLst>
                <a:ext uri="{FF2B5EF4-FFF2-40B4-BE49-F238E27FC236}">
                  <a16:creationId xmlns:a16="http://schemas.microsoft.com/office/drawing/2014/main" id="{9AC1881A-C508-4625-9F26-1664D7D98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1" y="2400"/>
              <a:ext cx="24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0" name="Oval 282">
              <a:extLst>
                <a:ext uri="{FF2B5EF4-FFF2-40B4-BE49-F238E27FC236}">
                  <a16:creationId xmlns:a16="http://schemas.microsoft.com/office/drawing/2014/main" id="{E53C5F0E-86F6-48A2-8A6F-7083F2C1D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361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1" name="Oval 283">
              <a:extLst>
                <a:ext uri="{FF2B5EF4-FFF2-40B4-BE49-F238E27FC236}">
                  <a16:creationId xmlns:a16="http://schemas.microsoft.com/office/drawing/2014/main" id="{963BBDBE-688E-417B-A095-AA5BDEC10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239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2" name="Oval 284">
              <a:extLst>
                <a:ext uri="{FF2B5EF4-FFF2-40B4-BE49-F238E27FC236}">
                  <a16:creationId xmlns:a16="http://schemas.microsoft.com/office/drawing/2014/main" id="{D5B2A7FC-4A06-47B2-9DAE-F465FE23A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2319"/>
              <a:ext cx="119" cy="19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3" name="Oval 285">
              <a:extLst>
                <a:ext uri="{FF2B5EF4-FFF2-40B4-BE49-F238E27FC236}">
                  <a16:creationId xmlns:a16="http://schemas.microsoft.com/office/drawing/2014/main" id="{B0B9D252-ADBF-4A0C-A913-A0917631D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232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4" name="Oval 286">
              <a:extLst>
                <a:ext uri="{FF2B5EF4-FFF2-40B4-BE49-F238E27FC236}">
                  <a16:creationId xmlns:a16="http://schemas.microsoft.com/office/drawing/2014/main" id="{3DD812E9-529F-4C85-BDAA-B8771D74E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356"/>
              <a:ext cx="25" cy="29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5" name="Oval 287">
              <a:extLst>
                <a:ext uri="{FF2B5EF4-FFF2-40B4-BE49-F238E27FC236}">
                  <a16:creationId xmlns:a16="http://schemas.microsoft.com/office/drawing/2014/main" id="{94CF3ED6-9688-45A9-A3FB-472CCD8FA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2317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6" name="Oval 288">
              <a:extLst>
                <a:ext uri="{FF2B5EF4-FFF2-40B4-BE49-F238E27FC236}">
                  <a16:creationId xmlns:a16="http://schemas.microsoft.com/office/drawing/2014/main" id="{B975F1CA-A879-4DDB-BDBB-D1936D2E7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2349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7" name="Oval 289">
              <a:extLst>
                <a:ext uri="{FF2B5EF4-FFF2-40B4-BE49-F238E27FC236}">
                  <a16:creationId xmlns:a16="http://schemas.microsoft.com/office/drawing/2014/main" id="{929B13E3-3AF4-4C68-95C4-DC3F2E5F2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2548"/>
              <a:ext cx="87" cy="14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8" name="Oval 290">
              <a:extLst>
                <a:ext uri="{FF2B5EF4-FFF2-40B4-BE49-F238E27FC236}">
                  <a16:creationId xmlns:a16="http://schemas.microsoft.com/office/drawing/2014/main" id="{7CA2E410-0C6E-4F0B-BF85-48E65996A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55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9" name="Oval 291">
              <a:extLst>
                <a:ext uri="{FF2B5EF4-FFF2-40B4-BE49-F238E27FC236}">
                  <a16:creationId xmlns:a16="http://schemas.microsoft.com/office/drawing/2014/main" id="{C90E8255-9D57-48DC-B08A-DAC3022D5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2577"/>
              <a:ext cx="19" cy="20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0" name="Oval 292">
              <a:extLst>
                <a:ext uri="{FF2B5EF4-FFF2-40B4-BE49-F238E27FC236}">
                  <a16:creationId xmlns:a16="http://schemas.microsoft.com/office/drawing/2014/main" id="{DA214796-0A44-4275-8DE3-CB9D20FE2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2546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1" name="Oval 293">
              <a:extLst>
                <a:ext uri="{FF2B5EF4-FFF2-40B4-BE49-F238E27FC236}">
                  <a16:creationId xmlns:a16="http://schemas.microsoft.com/office/drawing/2014/main" id="{6E52430C-6744-4D27-850C-F21BD282D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5" y="257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2" name="Oval 294">
              <a:extLst>
                <a:ext uri="{FF2B5EF4-FFF2-40B4-BE49-F238E27FC236}">
                  <a16:creationId xmlns:a16="http://schemas.microsoft.com/office/drawing/2014/main" id="{75E4F7FD-642E-4F05-B0E2-FCBF11DD5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" y="2841"/>
              <a:ext cx="88" cy="14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3" name="Oval 295">
              <a:extLst>
                <a:ext uri="{FF2B5EF4-FFF2-40B4-BE49-F238E27FC236}">
                  <a16:creationId xmlns:a16="http://schemas.microsoft.com/office/drawing/2014/main" id="{F771E0F8-5F9A-4B89-8ACF-441A91D8A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1" y="284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4" name="Oval 296">
              <a:extLst>
                <a:ext uri="{FF2B5EF4-FFF2-40B4-BE49-F238E27FC236}">
                  <a16:creationId xmlns:a16="http://schemas.microsoft.com/office/drawing/2014/main" id="{DE44636F-4FC3-4BE4-8CFE-8B4CF6074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2869"/>
              <a:ext cx="20" cy="2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5" name="Oval 297">
              <a:extLst>
                <a:ext uri="{FF2B5EF4-FFF2-40B4-BE49-F238E27FC236}">
                  <a16:creationId xmlns:a16="http://schemas.microsoft.com/office/drawing/2014/main" id="{516564C4-144F-4E25-97F9-856981EE2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283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6" name="Oval 298">
              <a:extLst>
                <a:ext uri="{FF2B5EF4-FFF2-40B4-BE49-F238E27FC236}">
                  <a16:creationId xmlns:a16="http://schemas.microsoft.com/office/drawing/2014/main" id="{2F5BEFEF-F430-4D9D-BEED-35167A36D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28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7" name="Freeform 299">
              <a:extLst>
                <a:ext uri="{FF2B5EF4-FFF2-40B4-BE49-F238E27FC236}">
                  <a16:creationId xmlns:a16="http://schemas.microsoft.com/office/drawing/2014/main" id="{025679A1-D1EA-4C43-AA3A-C19ED2AD3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184"/>
              <a:ext cx="360" cy="1847"/>
            </a:xfrm>
            <a:custGeom>
              <a:avLst/>
              <a:gdLst>
                <a:gd name="T0" fmla="*/ 129 w 176"/>
                <a:gd name="T1" fmla="*/ 105 h 846"/>
                <a:gd name="T2" fmla="*/ 33 w 176"/>
                <a:gd name="T3" fmla="*/ 1725 h 846"/>
                <a:gd name="T4" fmla="*/ 272 w 176"/>
                <a:gd name="T5" fmla="*/ 3694 h 846"/>
                <a:gd name="T6" fmla="*/ 540 w 176"/>
                <a:gd name="T7" fmla="*/ 5921 h 846"/>
                <a:gd name="T8" fmla="*/ 68 w 176"/>
                <a:gd name="T9" fmla="*/ 8689 h 846"/>
                <a:gd name="T10" fmla="*/ 272 w 176"/>
                <a:gd name="T11" fmla="*/ 8689 h 846"/>
                <a:gd name="T12" fmla="*/ 685 w 176"/>
                <a:gd name="T13" fmla="*/ 6567 h 846"/>
                <a:gd name="T14" fmla="*/ 941 w 176"/>
                <a:gd name="T15" fmla="*/ 4995 h 846"/>
                <a:gd name="T16" fmla="*/ 1456 w 176"/>
                <a:gd name="T17" fmla="*/ 705 h 846"/>
                <a:gd name="T18" fmla="*/ 1344 w 176"/>
                <a:gd name="T19" fmla="*/ 0 h 8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6" h="846">
                  <a:moveTo>
                    <a:pt x="15" y="10"/>
                  </a:moveTo>
                  <a:cubicBezTo>
                    <a:pt x="8" y="32"/>
                    <a:pt x="0" y="106"/>
                    <a:pt x="4" y="166"/>
                  </a:cubicBezTo>
                  <a:cubicBezTo>
                    <a:pt x="8" y="225"/>
                    <a:pt x="8" y="265"/>
                    <a:pt x="32" y="355"/>
                  </a:cubicBezTo>
                  <a:cubicBezTo>
                    <a:pt x="55" y="444"/>
                    <a:pt x="66" y="497"/>
                    <a:pt x="63" y="569"/>
                  </a:cubicBezTo>
                  <a:cubicBezTo>
                    <a:pt x="61" y="642"/>
                    <a:pt x="8" y="752"/>
                    <a:pt x="8" y="835"/>
                  </a:cubicBezTo>
                  <a:cubicBezTo>
                    <a:pt x="9" y="846"/>
                    <a:pt x="33" y="845"/>
                    <a:pt x="32" y="835"/>
                  </a:cubicBezTo>
                  <a:cubicBezTo>
                    <a:pt x="34" y="769"/>
                    <a:pt x="68" y="680"/>
                    <a:pt x="80" y="631"/>
                  </a:cubicBezTo>
                  <a:cubicBezTo>
                    <a:pt x="93" y="582"/>
                    <a:pt x="100" y="574"/>
                    <a:pt x="110" y="480"/>
                  </a:cubicBezTo>
                  <a:cubicBezTo>
                    <a:pt x="121" y="387"/>
                    <a:pt x="176" y="270"/>
                    <a:pt x="170" y="68"/>
                  </a:cubicBezTo>
                  <a:cubicBezTo>
                    <a:pt x="169" y="40"/>
                    <a:pt x="165" y="17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8" name="Freeform 300">
              <a:extLst>
                <a:ext uri="{FF2B5EF4-FFF2-40B4-BE49-F238E27FC236}">
                  <a16:creationId xmlns:a16="http://schemas.microsoft.com/office/drawing/2014/main" id="{7E4CC42B-B01E-4DEF-9CE4-3AE5F6AAF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193"/>
              <a:ext cx="121" cy="788"/>
            </a:xfrm>
            <a:custGeom>
              <a:avLst/>
              <a:gdLst>
                <a:gd name="T0" fmla="*/ 0 w 59"/>
                <a:gd name="T1" fmla="*/ 3754 h 361"/>
                <a:gd name="T2" fmla="*/ 420 w 59"/>
                <a:gd name="T3" fmla="*/ 2497 h 361"/>
                <a:gd name="T4" fmla="*/ 476 w 59"/>
                <a:gd name="T5" fmla="*/ 310 h 361"/>
                <a:gd name="T6" fmla="*/ 420 w 59"/>
                <a:gd name="T7" fmla="*/ 0 h 3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1">
                  <a:moveTo>
                    <a:pt x="0" y="361"/>
                  </a:moveTo>
                  <a:cubicBezTo>
                    <a:pt x="21" y="329"/>
                    <a:pt x="43" y="295"/>
                    <a:pt x="49" y="240"/>
                  </a:cubicBezTo>
                  <a:cubicBezTo>
                    <a:pt x="53" y="183"/>
                    <a:pt x="59" y="94"/>
                    <a:pt x="55" y="30"/>
                  </a:cubicBezTo>
                  <a:cubicBezTo>
                    <a:pt x="54" y="18"/>
                    <a:pt x="52" y="8"/>
                    <a:pt x="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9" name="Freeform 301">
              <a:extLst>
                <a:ext uri="{FF2B5EF4-FFF2-40B4-BE49-F238E27FC236}">
                  <a16:creationId xmlns:a16="http://schemas.microsoft.com/office/drawing/2014/main" id="{E405FFA2-72DB-4465-AC92-D634FB1CB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193"/>
              <a:ext cx="329" cy="1840"/>
            </a:xfrm>
            <a:custGeom>
              <a:avLst/>
              <a:gdLst>
                <a:gd name="T0" fmla="*/ 41 w 161"/>
                <a:gd name="T1" fmla="*/ 0 h 843"/>
                <a:gd name="T2" fmla="*/ 92 w 161"/>
                <a:gd name="T3" fmla="*/ 310 h 843"/>
                <a:gd name="T4" fmla="*/ 41 w 161"/>
                <a:gd name="T5" fmla="*/ 2497 h 843"/>
                <a:gd name="T6" fmla="*/ 16 w 161"/>
                <a:gd name="T7" fmla="*/ 2683 h 843"/>
                <a:gd name="T8" fmla="*/ 333 w 161"/>
                <a:gd name="T9" fmla="*/ 6965 h 843"/>
                <a:gd name="T10" fmla="*/ 272 w 161"/>
                <a:gd name="T11" fmla="*/ 8652 h 843"/>
                <a:gd name="T12" fmla="*/ 564 w 161"/>
                <a:gd name="T13" fmla="*/ 8652 h 843"/>
                <a:gd name="T14" fmla="*/ 905 w 161"/>
                <a:gd name="T15" fmla="*/ 5749 h 843"/>
                <a:gd name="T16" fmla="*/ 1341 w 161"/>
                <a:gd name="T17" fmla="*/ 2473 h 843"/>
                <a:gd name="T18" fmla="*/ 1289 w 161"/>
                <a:gd name="T19" fmla="*/ 1687 h 843"/>
                <a:gd name="T20" fmla="*/ 1373 w 161"/>
                <a:gd name="T21" fmla="*/ 81 h 8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843">
                  <a:moveTo>
                    <a:pt x="5" y="0"/>
                  </a:moveTo>
                  <a:cubicBezTo>
                    <a:pt x="8" y="8"/>
                    <a:pt x="10" y="18"/>
                    <a:pt x="11" y="30"/>
                  </a:cubicBezTo>
                  <a:cubicBezTo>
                    <a:pt x="15" y="94"/>
                    <a:pt x="9" y="183"/>
                    <a:pt x="5" y="240"/>
                  </a:cubicBezTo>
                  <a:cubicBezTo>
                    <a:pt x="4" y="246"/>
                    <a:pt x="3" y="252"/>
                    <a:pt x="2" y="258"/>
                  </a:cubicBezTo>
                  <a:cubicBezTo>
                    <a:pt x="0" y="391"/>
                    <a:pt x="60" y="495"/>
                    <a:pt x="39" y="670"/>
                  </a:cubicBezTo>
                  <a:cubicBezTo>
                    <a:pt x="35" y="728"/>
                    <a:pt x="32" y="803"/>
                    <a:pt x="32" y="832"/>
                  </a:cubicBezTo>
                  <a:cubicBezTo>
                    <a:pt x="37" y="843"/>
                    <a:pt x="64" y="841"/>
                    <a:pt x="66" y="832"/>
                  </a:cubicBezTo>
                  <a:cubicBezTo>
                    <a:pt x="66" y="743"/>
                    <a:pt x="75" y="625"/>
                    <a:pt x="106" y="553"/>
                  </a:cubicBezTo>
                  <a:cubicBezTo>
                    <a:pt x="157" y="437"/>
                    <a:pt x="160" y="299"/>
                    <a:pt x="157" y="238"/>
                  </a:cubicBezTo>
                  <a:cubicBezTo>
                    <a:pt x="154" y="212"/>
                    <a:pt x="153" y="189"/>
                    <a:pt x="151" y="162"/>
                  </a:cubicBezTo>
                  <a:cubicBezTo>
                    <a:pt x="147" y="104"/>
                    <a:pt x="155" y="32"/>
                    <a:pt x="161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0" name="Freeform 302">
              <a:extLst>
                <a:ext uri="{FF2B5EF4-FFF2-40B4-BE49-F238E27FC236}">
                  <a16:creationId xmlns:a16="http://schemas.microsoft.com/office/drawing/2014/main" id="{8B927330-E9E6-48F0-9750-3BCAAA638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3"/>
              <a:ext cx="276" cy="1846"/>
            </a:xfrm>
            <a:custGeom>
              <a:avLst/>
              <a:gdLst>
                <a:gd name="T0" fmla="*/ 164 w 135"/>
                <a:gd name="T1" fmla="*/ 0 h 845"/>
                <a:gd name="T2" fmla="*/ 129 w 135"/>
                <a:gd name="T3" fmla="*/ 262 h 845"/>
                <a:gd name="T4" fmla="*/ 129 w 135"/>
                <a:gd name="T5" fmla="*/ 3292 h 845"/>
                <a:gd name="T6" fmla="*/ 624 w 135"/>
                <a:gd name="T7" fmla="*/ 6285 h 845"/>
                <a:gd name="T8" fmla="*/ 335 w 135"/>
                <a:gd name="T9" fmla="*/ 8758 h 845"/>
                <a:gd name="T10" fmla="*/ 564 w 135"/>
                <a:gd name="T11" fmla="*/ 8747 h 845"/>
                <a:gd name="T12" fmla="*/ 853 w 135"/>
                <a:gd name="T13" fmla="*/ 6849 h 845"/>
                <a:gd name="T14" fmla="*/ 836 w 135"/>
                <a:gd name="T15" fmla="*/ 4911 h 845"/>
                <a:gd name="T16" fmla="*/ 1153 w 135"/>
                <a:gd name="T17" fmla="*/ 3714 h 8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845">
                  <a:moveTo>
                    <a:pt x="19" y="0"/>
                  </a:moveTo>
                  <a:cubicBezTo>
                    <a:pt x="17" y="8"/>
                    <a:pt x="15" y="16"/>
                    <a:pt x="15" y="25"/>
                  </a:cubicBezTo>
                  <a:cubicBezTo>
                    <a:pt x="15" y="74"/>
                    <a:pt x="0" y="203"/>
                    <a:pt x="15" y="316"/>
                  </a:cubicBezTo>
                  <a:cubicBezTo>
                    <a:pt x="27" y="406"/>
                    <a:pt x="83" y="520"/>
                    <a:pt x="73" y="603"/>
                  </a:cubicBezTo>
                  <a:cubicBezTo>
                    <a:pt x="63" y="675"/>
                    <a:pt x="40" y="788"/>
                    <a:pt x="39" y="840"/>
                  </a:cubicBezTo>
                  <a:cubicBezTo>
                    <a:pt x="39" y="845"/>
                    <a:pt x="66" y="844"/>
                    <a:pt x="66" y="839"/>
                  </a:cubicBezTo>
                  <a:cubicBezTo>
                    <a:pt x="71" y="797"/>
                    <a:pt x="88" y="731"/>
                    <a:pt x="100" y="657"/>
                  </a:cubicBezTo>
                  <a:cubicBezTo>
                    <a:pt x="115" y="561"/>
                    <a:pt x="100" y="529"/>
                    <a:pt x="98" y="471"/>
                  </a:cubicBezTo>
                  <a:cubicBezTo>
                    <a:pt x="93" y="421"/>
                    <a:pt x="113" y="390"/>
                    <a:pt x="135" y="35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1" name="Freeform 303">
              <a:extLst>
                <a:ext uri="{FF2B5EF4-FFF2-40B4-BE49-F238E27FC236}">
                  <a16:creationId xmlns:a16="http://schemas.microsoft.com/office/drawing/2014/main" id="{C70128DE-FCF8-474E-BF2A-BC21E7EF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756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64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7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2" name="Freeform 304">
              <a:extLst>
                <a:ext uri="{FF2B5EF4-FFF2-40B4-BE49-F238E27FC236}">
                  <a16:creationId xmlns:a16="http://schemas.microsoft.com/office/drawing/2014/main" id="{05C2236A-A59B-4CE5-827E-9461908C6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756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64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7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3" name="Freeform 305">
              <a:extLst>
                <a:ext uri="{FF2B5EF4-FFF2-40B4-BE49-F238E27FC236}">
                  <a16:creationId xmlns:a16="http://schemas.microsoft.com/office/drawing/2014/main" id="{C6E44644-61EE-4A41-BD13-6F9E8733D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81"/>
              <a:ext cx="141" cy="1082"/>
            </a:xfrm>
            <a:custGeom>
              <a:avLst/>
              <a:gdLst>
                <a:gd name="T0" fmla="*/ 589 w 69"/>
                <a:gd name="T1" fmla="*/ 0 h 496"/>
                <a:gd name="T2" fmla="*/ 589 w 69"/>
                <a:gd name="T3" fmla="*/ 0 h 496"/>
                <a:gd name="T4" fmla="*/ 272 w 69"/>
                <a:gd name="T5" fmla="*/ 1195 h 496"/>
                <a:gd name="T6" fmla="*/ 288 w 69"/>
                <a:gd name="T7" fmla="*/ 3126 h 496"/>
                <a:gd name="T8" fmla="*/ 0 w 69"/>
                <a:gd name="T9" fmla="*/ 5015 h 496"/>
                <a:gd name="T10" fmla="*/ 0 w 69"/>
                <a:gd name="T11" fmla="*/ 5015 h 496"/>
                <a:gd name="T12" fmla="*/ 589 w 69"/>
                <a:gd name="T13" fmla="*/ 5015 h 4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496"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47" y="34"/>
                    <a:pt x="27" y="65"/>
                    <a:pt x="32" y="115"/>
                  </a:cubicBezTo>
                  <a:cubicBezTo>
                    <a:pt x="34" y="173"/>
                    <a:pt x="49" y="205"/>
                    <a:pt x="34" y="301"/>
                  </a:cubicBezTo>
                  <a:cubicBezTo>
                    <a:pt x="22" y="375"/>
                    <a:pt x="5" y="441"/>
                    <a:pt x="0" y="483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22" y="496"/>
                    <a:pt x="59" y="483"/>
                    <a:pt x="69" y="48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4" name="Freeform 306">
              <a:extLst>
                <a:ext uri="{FF2B5EF4-FFF2-40B4-BE49-F238E27FC236}">
                  <a16:creationId xmlns:a16="http://schemas.microsoft.com/office/drawing/2014/main" id="{B73E51C6-0937-40BB-842D-3E495965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713"/>
              <a:ext cx="303" cy="1331"/>
            </a:xfrm>
            <a:custGeom>
              <a:avLst/>
              <a:gdLst>
                <a:gd name="T0" fmla="*/ 977 w 148"/>
                <a:gd name="T1" fmla="*/ 1176 h 610"/>
                <a:gd name="T2" fmla="*/ 788 w 148"/>
                <a:gd name="T3" fmla="*/ 0 h 610"/>
                <a:gd name="T4" fmla="*/ 352 w 148"/>
                <a:gd name="T5" fmla="*/ 3271 h 610"/>
                <a:gd name="T6" fmla="*/ 8 w 148"/>
                <a:gd name="T7" fmla="*/ 6171 h 610"/>
                <a:gd name="T8" fmla="*/ 0 w 148"/>
                <a:gd name="T9" fmla="*/ 6190 h 610"/>
                <a:gd name="T10" fmla="*/ 772 w 148"/>
                <a:gd name="T11" fmla="*/ 6160 h 610"/>
                <a:gd name="T12" fmla="*/ 1245 w 148"/>
                <a:gd name="T13" fmla="*/ 3400 h 610"/>
                <a:gd name="T14" fmla="*/ 977 w 148"/>
                <a:gd name="T15" fmla="*/ 1176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610">
                  <a:moveTo>
                    <a:pt x="114" y="113"/>
                  </a:moveTo>
                  <a:cubicBezTo>
                    <a:pt x="101" y="64"/>
                    <a:pt x="95" y="30"/>
                    <a:pt x="92" y="0"/>
                  </a:cubicBezTo>
                  <a:cubicBezTo>
                    <a:pt x="95" y="61"/>
                    <a:pt x="92" y="199"/>
                    <a:pt x="41" y="315"/>
                  </a:cubicBezTo>
                  <a:cubicBezTo>
                    <a:pt x="10" y="387"/>
                    <a:pt x="1" y="505"/>
                    <a:pt x="1" y="594"/>
                  </a:cubicBezTo>
                  <a:cubicBezTo>
                    <a:pt x="1" y="595"/>
                    <a:pt x="0" y="596"/>
                    <a:pt x="0" y="596"/>
                  </a:cubicBezTo>
                  <a:cubicBezTo>
                    <a:pt x="14" y="607"/>
                    <a:pt x="74" y="610"/>
                    <a:pt x="90" y="593"/>
                  </a:cubicBezTo>
                  <a:cubicBezTo>
                    <a:pt x="90" y="510"/>
                    <a:pt x="143" y="400"/>
                    <a:pt x="145" y="327"/>
                  </a:cubicBezTo>
                  <a:cubicBezTo>
                    <a:pt x="148" y="255"/>
                    <a:pt x="137" y="202"/>
                    <a:pt x="114" y="11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5" name="Freeform 307">
              <a:extLst>
                <a:ext uri="{FF2B5EF4-FFF2-40B4-BE49-F238E27FC236}">
                  <a16:creationId xmlns:a16="http://schemas.microsoft.com/office/drawing/2014/main" id="{ECED103E-295C-4605-B545-F1CCF9A5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184"/>
              <a:ext cx="364" cy="1878"/>
            </a:xfrm>
            <a:custGeom>
              <a:avLst/>
              <a:gdLst>
                <a:gd name="T0" fmla="*/ 1513 w 178"/>
                <a:gd name="T1" fmla="*/ 72 h 860"/>
                <a:gd name="T2" fmla="*/ 1472 w 178"/>
                <a:gd name="T3" fmla="*/ 354 h 860"/>
                <a:gd name="T4" fmla="*/ 1472 w 178"/>
                <a:gd name="T5" fmla="*/ 3385 h 860"/>
                <a:gd name="T6" fmla="*/ 1521 w 178"/>
                <a:gd name="T7" fmla="*/ 3695 h 860"/>
                <a:gd name="T8" fmla="*/ 908 w 178"/>
                <a:gd name="T9" fmla="*/ 5603 h 860"/>
                <a:gd name="T10" fmla="*/ 1162 w 178"/>
                <a:gd name="T11" fmla="*/ 8779 h 860"/>
                <a:gd name="T12" fmla="*/ 865 w 178"/>
                <a:gd name="T13" fmla="*/ 8798 h 860"/>
                <a:gd name="T14" fmla="*/ 393 w 178"/>
                <a:gd name="T15" fmla="*/ 6062 h 860"/>
                <a:gd name="T16" fmla="*/ 0 w 178"/>
                <a:gd name="T17" fmla="*/ 4197 h 860"/>
                <a:gd name="T18" fmla="*/ 384 w 178"/>
                <a:gd name="T19" fmla="*/ 705 h 860"/>
                <a:gd name="T20" fmla="*/ 272 w 178"/>
                <a:gd name="T21" fmla="*/ 0 h 8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860">
                  <a:moveTo>
                    <a:pt x="177" y="7"/>
                  </a:moveTo>
                  <a:cubicBezTo>
                    <a:pt x="174" y="15"/>
                    <a:pt x="172" y="24"/>
                    <a:pt x="172" y="34"/>
                  </a:cubicBezTo>
                  <a:cubicBezTo>
                    <a:pt x="172" y="83"/>
                    <a:pt x="157" y="212"/>
                    <a:pt x="172" y="325"/>
                  </a:cubicBezTo>
                  <a:cubicBezTo>
                    <a:pt x="173" y="335"/>
                    <a:pt x="175" y="345"/>
                    <a:pt x="178" y="355"/>
                  </a:cubicBezTo>
                  <a:cubicBezTo>
                    <a:pt x="163" y="396"/>
                    <a:pt x="110" y="480"/>
                    <a:pt x="106" y="538"/>
                  </a:cubicBezTo>
                  <a:cubicBezTo>
                    <a:pt x="102" y="597"/>
                    <a:pt x="133" y="716"/>
                    <a:pt x="136" y="843"/>
                  </a:cubicBezTo>
                  <a:cubicBezTo>
                    <a:pt x="136" y="857"/>
                    <a:pt x="102" y="860"/>
                    <a:pt x="101" y="845"/>
                  </a:cubicBezTo>
                  <a:cubicBezTo>
                    <a:pt x="99" y="761"/>
                    <a:pt x="71" y="647"/>
                    <a:pt x="46" y="582"/>
                  </a:cubicBezTo>
                  <a:cubicBezTo>
                    <a:pt x="14" y="497"/>
                    <a:pt x="10" y="443"/>
                    <a:pt x="0" y="403"/>
                  </a:cubicBezTo>
                  <a:cubicBezTo>
                    <a:pt x="20" y="322"/>
                    <a:pt x="49" y="218"/>
                    <a:pt x="45" y="68"/>
                  </a:cubicBezTo>
                  <a:cubicBezTo>
                    <a:pt x="44" y="40"/>
                    <a:pt x="39" y="17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6" name="Freeform 308">
              <a:extLst>
                <a:ext uri="{FF2B5EF4-FFF2-40B4-BE49-F238E27FC236}">
                  <a16:creationId xmlns:a16="http://schemas.microsoft.com/office/drawing/2014/main" id="{C66D8FF1-4A64-40FE-AFFA-9AE9C7B16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566"/>
              <a:ext cx="209" cy="497"/>
            </a:xfrm>
            <a:custGeom>
              <a:avLst/>
              <a:gdLst>
                <a:gd name="T0" fmla="*/ 877 w 102"/>
                <a:gd name="T1" fmla="*/ 2195 h 228"/>
                <a:gd name="T2" fmla="*/ 549 w 102"/>
                <a:gd name="T3" fmla="*/ 0 h 228"/>
                <a:gd name="T4" fmla="*/ 51 w 102"/>
                <a:gd name="T5" fmla="*/ 2151 h 228"/>
                <a:gd name="T6" fmla="*/ 877 w 102"/>
                <a:gd name="T7" fmla="*/ 2195 h 2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28">
                  <a:moveTo>
                    <a:pt x="102" y="212"/>
                  </a:moveTo>
                  <a:cubicBezTo>
                    <a:pt x="100" y="147"/>
                    <a:pt x="83" y="64"/>
                    <a:pt x="64" y="0"/>
                  </a:cubicBezTo>
                  <a:cubicBezTo>
                    <a:pt x="50" y="44"/>
                    <a:pt x="0" y="149"/>
                    <a:pt x="6" y="208"/>
                  </a:cubicBezTo>
                  <a:cubicBezTo>
                    <a:pt x="8" y="228"/>
                    <a:pt x="101" y="224"/>
                    <a:pt x="102" y="2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7" name="Freeform 309">
              <a:extLst>
                <a:ext uri="{FF2B5EF4-FFF2-40B4-BE49-F238E27FC236}">
                  <a16:creationId xmlns:a16="http://schemas.microsoft.com/office/drawing/2014/main" id="{62962225-7081-4312-992D-E84D2D48D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959"/>
              <a:ext cx="280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88 w 137"/>
                <a:gd name="T9" fmla="*/ 5071 h 500"/>
                <a:gd name="T10" fmla="*/ 801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8" y="257"/>
                  </a:moveTo>
                  <a:cubicBezTo>
                    <a:pt x="137" y="183"/>
                    <a:pt x="94" y="84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8" y="2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8" name="Freeform 310">
              <a:extLst>
                <a:ext uri="{FF2B5EF4-FFF2-40B4-BE49-F238E27FC236}">
                  <a16:creationId xmlns:a16="http://schemas.microsoft.com/office/drawing/2014/main" id="{34D3EE7A-9CFA-4B84-BF1A-0E1DCDF1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959"/>
              <a:ext cx="280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88 w 137"/>
                <a:gd name="T9" fmla="*/ 5071 h 500"/>
                <a:gd name="T10" fmla="*/ 801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8" y="257"/>
                  </a:moveTo>
                  <a:cubicBezTo>
                    <a:pt x="137" y="183"/>
                    <a:pt x="94" y="84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8" y="2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9" name="Freeform 311">
              <a:extLst>
                <a:ext uri="{FF2B5EF4-FFF2-40B4-BE49-F238E27FC236}">
                  <a16:creationId xmlns:a16="http://schemas.microsoft.com/office/drawing/2014/main" id="{CA97459D-0F78-45BA-BBA1-B651EEC1A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998"/>
              <a:ext cx="349" cy="1055"/>
            </a:xfrm>
            <a:custGeom>
              <a:avLst/>
              <a:gdLst>
                <a:gd name="T0" fmla="*/ 841 w 171"/>
                <a:gd name="T1" fmla="*/ 4875 h 483"/>
                <a:gd name="T2" fmla="*/ 1333 w 171"/>
                <a:gd name="T3" fmla="*/ 2711 h 483"/>
                <a:gd name="T4" fmla="*/ 1453 w 171"/>
                <a:gd name="T5" fmla="*/ 3220 h 483"/>
                <a:gd name="T6" fmla="*/ 1453 w 171"/>
                <a:gd name="T7" fmla="*/ 3220 h 483"/>
                <a:gd name="T8" fmla="*/ 1192 w 171"/>
                <a:gd name="T9" fmla="*/ 2180 h 483"/>
                <a:gd name="T10" fmla="*/ 800 w 171"/>
                <a:gd name="T11" fmla="*/ 315 h 483"/>
                <a:gd name="T12" fmla="*/ 867 w 171"/>
                <a:gd name="T13" fmla="*/ 0 h 483"/>
                <a:gd name="T14" fmla="*/ 867 w 171"/>
                <a:gd name="T15" fmla="*/ 0 h 483"/>
                <a:gd name="T16" fmla="*/ 671 w 171"/>
                <a:gd name="T17" fmla="*/ 1116 h 483"/>
                <a:gd name="T18" fmla="*/ 416 w 171"/>
                <a:gd name="T19" fmla="*/ 2691 h 483"/>
                <a:gd name="T20" fmla="*/ 8 w 171"/>
                <a:gd name="T21" fmla="*/ 4814 h 483"/>
                <a:gd name="T22" fmla="*/ 0 w 171"/>
                <a:gd name="T23" fmla="*/ 4834 h 483"/>
                <a:gd name="T24" fmla="*/ 841 w 171"/>
                <a:gd name="T25" fmla="*/ 4899 h 483"/>
                <a:gd name="T26" fmla="*/ 841 w 171"/>
                <a:gd name="T27" fmla="*/ 4875 h 4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1" h="483">
                  <a:moveTo>
                    <a:pt x="99" y="468"/>
                  </a:moveTo>
                  <a:cubicBezTo>
                    <a:pt x="93" y="409"/>
                    <a:pt x="143" y="304"/>
                    <a:pt x="157" y="260"/>
                  </a:cubicBezTo>
                  <a:cubicBezTo>
                    <a:pt x="162" y="275"/>
                    <a:pt x="166" y="292"/>
                    <a:pt x="171" y="309"/>
                  </a:cubicBezTo>
                  <a:cubicBezTo>
                    <a:pt x="171" y="309"/>
                    <a:pt x="171" y="309"/>
                    <a:pt x="171" y="309"/>
                  </a:cubicBezTo>
                  <a:cubicBezTo>
                    <a:pt x="161" y="271"/>
                    <a:pt x="151" y="236"/>
                    <a:pt x="140" y="209"/>
                  </a:cubicBezTo>
                  <a:cubicBezTo>
                    <a:pt x="108" y="124"/>
                    <a:pt x="104" y="70"/>
                    <a:pt x="94" y="30"/>
                  </a:cubicBezTo>
                  <a:cubicBezTo>
                    <a:pt x="97" y="20"/>
                    <a:pt x="99" y="1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2" y="40"/>
                    <a:pt x="83" y="75"/>
                    <a:pt x="79" y="107"/>
                  </a:cubicBezTo>
                  <a:cubicBezTo>
                    <a:pt x="69" y="201"/>
                    <a:pt x="62" y="209"/>
                    <a:pt x="49" y="258"/>
                  </a:cubicBezTo>
                  <a:cubicBezTo>
                    <a:pt x="37" y="307"/>
                    <a:pt x="3" y="396"/>
                    <a:pt x="1" y="462"/>
                  </a:cubicBezTo>
                  <a:cubicBezTo>
                    <a:pt x="1" y="463"/>
                    <a:pt x="0" y="463"/>
                    <a:pt x="0" y="464"/>
                  </a:cubicBezTo>
                  <a:cubicBezTo>
                    <a:pt x="15" y="474"/>
                    <a:pt x="78" y="483"/>
                    <a:pt x="99" y="470"/>
                  </a:cubicBezTo>
                  <a:cubicBezTo>
                    <a:pt x="99" y="470"/>
                    <a:pt x="99" y="469"/>
                    <a:pt x="99" y="46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0" name="Freeform 312">
              <a:extLst>
                <a:ext uri="{FF2B5EF4-FFF2-40B4-BE49-F238E27FC236}">
                  <a16:creationId xmlns:a16="http://schemas.microsoft.com/office/drawing/2014/main" id="{A37BDE56-1137-4682-A619-5C9B9952E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3076"/>
              <a:ext cx="1244" cy="38"/>
            </a:xfrm>
            <a:custGeom>
              <a:avLst/>
              <a:gdLst>
                <a:gd name="T0" fmla="*/ 0 w 608"/>
                <a:gd name="T1" fmla="*/ 89 h 17"/>
                <a:gd name="T2" fmla="*/ 565 w 608"/>
                <a:gd name="T3" fmla="*/ 65 h 17"/>
                <a:gd name="T4" fmla="*/ 737 w 608"/>
                <a:gd name="T5" fmla="*/ 36 h 17"/>
                <a:gd name="T6" fmla="*/ 884 w 608"/>
                <a:gd name="T7" fmla="*/ 20 h 17"/>
                <a:gd name="T8" fmla="*/ 992 w 608"/>
                <a:gd name="T9" fmla="*/ 20 h 17"/>
                <a:gd name="T10" fmla="*/ 1573 w 608"/>
                <a:gd name="T11" fmla="*/ 36 h 17"/>
                <a:gd name="T12" fmla="*/ 1762 w 608"/>
                <a:gd name="T13" fmla="*/ 20 h 17"/>
                <a:gd name="T14" fmla="*/ 1850 w 608"/>
                <a:gd name="T15" fmla="*/ 20 h 17"/>
                <a:gd name="T16" fmla="*/ 2013 w 608"/>
                <a:gd name="T17" fmla="*/ 36 h 17"/>
                <a:gd name="T18" fmla="*/ 2646 w 608"/>
                <a:gd name="T19" fmla="*/ 89 h 17"/>
                <a:gd name="T20" fmla="*/ 2817 w 608"/>
                <a:gd name="T21" fmla="*/ 101 h 17"/>
                <a:gd name="T22" fmla="*/ 3425 w 608"/>
                <a:gd name="T23" fmla="*/ 134 h 17"/>
                <a:gd name="T24" fmla="*/ 3650 w 608"/>
                <a:gd name="T25" fmla="*/ 154 h 17"/>
                <a:gd name="T26" fmla="*/ 3802 w 608"/>
                <a:gd name="T27" fmla="*/ 145 h 17"/>
                <a:gd name="T28" fmla="*/ 4002 w 608"/>
                <a:gd name="T29" fmla="*/ 110 h 17"/>
                <a:gd name="T30" fmla="*/ 4307 w 608"/>
                <a:gd name="T31" fmla="*/ 110 h 17"/>
                <a:gd name="T32" fmla="*/ 4413 w 608"/>
                <a:gd name="T33" fmla="*/ 134 h 17"/>
                <a:gd name="T34" fmla="*/ 4583 w 608"/>
                <a:gd name="T35" fmla="*/ 125 h 17"/>
                <a:gd name="T36" fmla="*/ 4675 w 608"/>
                <a:gd name="T37" fmla="*/ 125 h 17"/>
                <a:gd name="T38" fmla="*/ 5207 w 608"/>
                <a:gd name="T39" fmla="*/ 89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9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2" y="4"/>
                    <a:pt x="98" y="4"/>
                    <a:pt x="103" y="2"/>
                  </a:cubicBezTo>
                  <a:cubicBezTo>
                    <a:pt x="107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200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5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8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4" y="11"/>
                    <a:pt x="546" y="11"/>
                  </a:cubicBezTo>
                  <a:cubicBezTo>
                    <a:pt x="570" y="17"/>
                    <a:pt x="599" y="8"/>
                    <a:pt x="608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1" name="Freeform 313">
              <a:extLst>
                <a:ext uri="{FF2B5EF4-FFF2-40B4-BE49-F238E27FC236}">
                  <a16:creationId xmlns:a16="http://schemas.microsoft.com/office/drawing/2014/main" id="{708222B7-2A64-4737-9A69-24D6898B9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3076"/>
              <a:ext cx="1244" cy="38"/>
            </a:xfrm>
            <a:custGeom>
              <a:avLst/>
              <a:gdLst>
                <a:gd name="T0" fmla="*/ 0 w 608"/>
                <a:gd name="T1" fmla="*/ 89 h 17"/>
                <a:gd name="T2" fmla="*/ 565 w 608"/>
                <a:gd name="T3" fmla="*/ 65 h 17"/>
                <a:gd name="T4" fmla="*/ 737 w 608"/>
                <a:gd name="T5" fmla="*/ 36 h 17"/>
                <a:gd name="T6" fmla="*/ 884 w 608"/>
                <a:gd name="T7" fmla="*/ 20 h 17"/>
                <a:gd name="T8" fmla="*/ 992 w 608"/>
                <a:gd name="T9" fmla="*/ 20 h 17"/>
                <a:gd name="T10" fmla="*/ 1573 w 608"/>
                <a:gd name="T11" fmla="*/ 36 h 17"/>
                <a:gd name="T12" fmla="*/ 1762 w 608"/>
                <a:gd name="T13" fmla="*/ 20 h 17"/>
                <a:gd name="T14" fmla="*/ 1850 w 608"/>
                <a:gd name="T15" fmla="*/ 20 h 17"/>
                <a:gd name="T16" fmla="*/ 2013 w 608"/>
                <a:gd name="T17" fmla="*/ 36 h 17"/>
                <a:gd name="T18" fmla="*/ 2646 w 608"/>
                <a:gd name="T19" fmla="*/ 89 h 17"/>
                <a:gd name="T20" fmla="*/ 2817 w 608"/>
                <a:gd name="T21" fmla="*/ 101 h 17"/>
                <a:gd name="T22" fmla="*/ 3425 w 608"/>
                <a:gd name="T23" fmla="*/ 134 h 17"/>
                <a:gd name="T24" fmla="*/ 3650 w 608"/>
                <a:gd name="T25" fmla="*/ 154 h 17"/>
                <a:gd name="T26" fmla="*/ 3802 w 608"/>
                <a:gd name="T27" fmla="*/ 145 h 17"/>
                <a:gd name="T28" fmla="*/ 4002 w 608"/>
                <a:gd name="T29" fmla="*/ 110 h 17"/>
                <a:gd name="T30" fmla="*/ 4307 w 608"/>
                <a:gd name="T31" fmla="*/ 110 h 17"/>
                <a:gd name="T32" fmla="*/ 4413 w 608"/>
                <a:gd name="T33" fmla="*/ 134 h 17"/>
                <a:gd name="T34" fmla="*/ 4583 w 608"/>
                <a:gd name="T35" fmla="*/ 125 h 17"/>
                <a:gd name="T36" fmla="*/ 4675 w 608"/>
                <a:gd name="T37" fmla="*/ 125 h 17"/>
                <a:gd name="T38" fmla="*/ 5207 w 608"/>
                <a:gd name="T39" fmla="*/ 89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9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2" y="4"/>
                    <a:pt x="98" y="4"/>
                    <a:pt x="103" y="2"/>
                  </a:cubicBezTo>
                  <a:cubicBezTo>
                    <a:pt x="107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200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5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8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4" y="11"/>
                    <a:pt x="546" y="11"/>
                  </a:cubicBezTo>
                  <a:cubicBezTo>
                    <a:pt x="570" y="17"/>
                    <a:pt x="599" y="8"/>
                    <a:pt x="608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2" name="Freeform 314">
              <a:extLst>
                <a:ext uri="{FF2B5EF4-FFF2-40B4-BE49-F238E27FC236}">
                  <a16:creationId xmlns:a16="http://schemas.microsoft.com/office/drawing/2014/main" id="{90B1EA3D-9684-4020-96A7-37F0CB5F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3035"/>
              <a:ext cx="433" cy="40"/>
            </a:xfrm>
            <a:custGeom>
              <a:avLst/>
              <a:gdLst>
                <a:gd name="T0" fmla="*/ 325 w 212"/>
                <a:gd name="T1" fmla="*/ 142 h 18"/>
                <a:gd name="T2" fmla="*/ 913 w 212"/>
                <a:gd name="T3" fmla="*/ 109 h 18"/>
                <a:gd name="T4" fmla="*/ 1252 w 212"/>
                <a:gd name="T5" fmla="*/ 109 h 18"/>
                <a:gd name="T6" fmla="*/ 1806 w 212"/>
                <a:gd name="T7" fmla="*/ 44 h 18"/>
                <a:gd name="T8" fmla="*/ 1225 w 212"/>
                <a:gd name="T9" fmla="*/ 0 h 18"/>
                <a:gd name="T10" fmla="*/ 956 w 212"/>
                <a:gd name="T11" fmla="*/ 0 h 18"/>
                <a:gd name="T12" fmla="*/ 325 w 212"/>
                <a:gd name="T13" fmla="*/ 64 h 18"/>
                <a:gd name="T14" fmla="*/ 0 w 212"/>
                <a:gd name="T15" fmla="*/ 133 h 18"/>
                <a:gd name="T16" fmla="*/ 325 w 212"/>
                <a:gd name="T17" fmla="*/ 14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2" h="18">
                  <a:moveTo>
                    <a:pt x="38" y="13"/>
                  </a:moveTo>
                  <a:cubicBezTo>
                    <a:pt x="49" y="11"/>
                    <a:pt x="79" y="18"/>
                    <a:pt x="107" y="10"/>
                  </a:cubicBezTo>
                  <a:cubicBezTo>
                    <a:pt x="116" y="8"/>
                    <a:pt x="136" y="8"/>
                    <a:pt x="147" y="10"/>
                  </a:cubicBezTo>
                  <a:cubicBezTo>
                    <a:pt x="157" y="13"/>
                    <a:pt x="199" y="13"/>
                    <a:pt x="212" y="4"/>
                  </a:cubicBezTo>
                  <a:cubicBezTo>
                    <a:pt x="194" y="7"/>
                    <a:pt x="153" y="5"/>
                    <a:pt x="144" y="0"/>
                  </a:cubicBezTo>
                  <a:cubicBezTo>
                    <a:pt x="136" y="2"/>
                    <a:pt x="118" y="5"/>
                    <a:pt x="112" y="0"/>
                  </a:cubicBezTo>
                  <a:cubicBezTo>
                    <a:pt x="100" y="9"/>
                    <a:pt x="51" y="5"/>
                    <a:pt x="38" y="6"/>
                  </a:cubicBezTo>
                  <a:cubicBezTo>
                    <a:pt x="26" y="8"/>
                    <a:pt x="16" y="13"/>
                    <a:pt x="0" y="12"/>
                  </a:cubicBezTo>
                  <a:cubicBezTo>
                    <a:pt x="9" y="14"/>
                    <a:pt x="24" y="15"/>
                    <a:pt x="3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3" name="Freeform 315">
              <a:extLst>
                <a:ext uri="{FF2B5EF4-FFF2-40B4-BE49-F238E27FC236}">
                  <a16:creationId xmlns:a16="http://schemas.microsoft.com/office/drawing/2014/main" id="{401CB974-8F19-4748-813E-CF5CF6B8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3046"/>
              <a:ext cx="261" cy="39"/>
            </a:xfrm>
            <a:custGeom>
              <a:avLst/>
              <a:gdLst>
                <a:gd name="T0" fmla="*/ 612 w 128"/>
                <a:gd name="T1" fmla="*/ 141 h 18"/>
                <a:gd name="T2" fmla="*/ 1085 w 128"/>
                <a:gd name="T3" fmla="*/ 33 h 18"/>
                <a:gd name="T4" fmla="*/ 636 w 128"/>
                <a:gd name="T5" fmla="*/ 33 h 18"/>
                <a:gd name="T6" fmla="*/ 400 w 128"/>
                <a:gd name="T7" fmla="*/ 33 h 18"/>
                <a:gd name="T8" fmla="*/ 0 w 128"/>
                <a:gd name="T9" fmla="*/ 0 h 18"/>
                <a:gd name="T10" fmla="*/ 612 w 128"/>
                <a:gd name="T11" fmla="*/ 14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18">
                  <a:moveTo>
                    <a:pt x="72" y="14"/>
                  </a:moveTo>
                  <a:cubicBezTo>
                    <a:pt x="84" y="14"/>
                    <a:pt x="114" y="18"/>
                    <a:pt x="128" y="3"/>
                  </a:cubicBezTo>
                  <a:cubicBezTo>
                    <a:pt x="117" y="6"/>
                    <a:pt x="88" y="8"/>
                    <a:pt x="75" y="3"/>
                  </a:cubicBezTo>
                  <a:cubicBezTo>
                    <a:pt x="68" y="6"/>
                    <a:pt x="57" y="10"/>
                    <a:pt x="47" y="3"/>
                  </a:cubicBezTo>
                  <a:cubicBezTo>
                    <a:pt x="38" y="4"/>
                    <a:pt x="15" y="6"/>
                    <a:pt x="0" y="0"/>
                  </a:cubicBezTo>
                  <a:cubicBezTo>
                    <a:pt x="7" y="11"/>
                    <a:pt x="34" y="14"/>
                    <a:pt x="7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4" name="Freeform 316">
              <a:extLst>
                <a:ext uri="{FF2B5EF4-FFF2-40B4-BE49-F238E27FC236}">
                  <a16:creationId xmlns:a16="http://schemas.microsoft.com/office/drawing/2014/main" id="{53AF137B-61F7-4C8E-91AD-A7268CA4A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101"/>
              <a:ext cx="183" cy="657"/>
            </a:xfrm>
            <a:custGeom>
              <a:avLst/>
              <a:gdLst>
                <a:gd name="T0" fmla="*/ 25 w 89"/>
                <a:gd name="T1" fmla="*/ 3130 h 301"/>
                <a:gd name="T2" fmla="*/ 105 w 89"/>
                <a:gd name="T3" fmla="*/ 696 h 301"/>
                <a:gd name="T4" fmla="*/ 773 w 89"/>
                <a:gd name="T5" fmla="*/ 0 h 301"/>
                <a:gd name="T6" fmla="*/ 25 w 89"/>
                <a:gd name="T7" fmla="*/ 3130 h 3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01">
                  <a:moveTo>
                    <a:pt x="3" y="301"/>
                  </a:moveTo>
                  <a:cubicBezTo>
                    <a:pt x="1" y="241"/>
                    <a:pt x="0" y="122"/>
                    <a:pt x="12" y="67"/>
                  </a:cubicBezTo>
                  <a:cubicBezTo>
                    <a:pt x="24" y="12"/>
                    <a:pt x="66" y="0"/>
                    <a:pt x="89" y="0"/>
                  </a:cubicBezTo>
                  <a:cubicBezTo>
                    <a:pt x="60" y="7"/>
                    <a:pt x="2" y="9"/>
                    <a:pt x="3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5" name="Freeform 317">
              <a:extLst>
                <a:ext uri="{FF2B5EF4-FFF2-40B4-BE49-F238E27FC236}">
                  <a16:creationId xmlns:a16="http://schemas.microsoft.com/office/drawing/2014/main" id="{0A328753-98F8-4B70-A166-00E824E81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130"/>
              <a:ext cx="84" cy="469"/>
            </a:xfrm>
            <a:custGeom>
              <a:avLst/>
              <a:gdLst>
                <a:gd name="T0" fmla="*/ 113 w 41"/>
                <a:gd name="T1" fmla="*/ 2232 h 215"/>
                <a:gd name="T2" fmla="*/ 352 w 41"/>
                <a:gd name="T3" fmla="*/ 0 h 215"/>
                <a:gd name="T4" fmla="*/ 113 w 41"/>
                <a:gd name="T5" fmla="*/ 2232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15">
                  <a:moveTo>
                    <a:pt x="13" y="215"/>
                  </a:moveTo>
                  <a:cubicBezTo>
                    <a:pt x="0" y="79"/>
                    <a:pt x="23" y="17"/>
                    <a:pt x="41" y="0"/>
                  </a:cubicBezTo>
                  <a:cubicBezTo>
                    <a:pt x="25" y="35"/>
                    <a:pt x="11" y="129"/>
                    <a:pt x="13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6" name="Freeform 318">
              <a:extLst>
                <a:ext uri="{FF2B5EF4-FFF2-40B4-BE49-F238E27FC236}">
                  <a16:creationId xmlns:a16="http://schemas.microsoft.com/office/drawing/2014/main" id="{6E16481A-FC32-4138-BE7D-1974D8A87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134"/>
              <a:ext cx="61" cy="426"/>
            </a:xfrm>
            <a:custGeom>
              <a:avLst/>
              <a:gdLst>
                <a:gd name="T0" fmla="*/ 92 w 30"/>
                <a:gd name="T1" fmla="*/ 572 h 195"/>
                <a:gd name="T2" fmla="*/ 24 w 30"/>
                <a:gd name="T3" fmla="*/ 2034 h 195"/>
                <a:gd name="T4" fmla="*/ 24 w 30"/>
                <a:gd name="T5" fmla="*/ 468 h 195"/>
                <a:gd name="T6" fmla="*/ 252 w 30"/>
                <a:gd name="T7" fmla="*/ 0 h 195"/>
                <a:gd name="T8" fmla="*/ 92 w 30"/>
                <a:gd name="T9" fmla="*/ 572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5">
                  <a:moveTo>
                    <a:pt x="11" y="55"/>
                  </a:moveTo>
                  <a:cubicBezTo>
                    <a:pt x="13" y="86"/>
                    <a:pt x="6" y="153"/>
                    <a:pt x="3" y="195"/>
                  </a:cubicBezTo>
                  <a:cubicBezTo>
                    <a:pt x="5" y="149"/>
                    <a:pt x="6" y="76"/>
                    <a:pt x="3" y="45"/>
                  </a:cubicBezTo>
                  <a:cubicBezTo>
                    <a:pt x="0" y="14"/>
                    <a:pt x="14" y="10"/>
                    <a:pt x="30" y="0"/>
                  </a:cubicBezTo>
                  <a:cubicBezTo>
                    <a:pt x="19" y="8"/>
                    <a:pt x="9" y="21"/>
                    <a:pt x="11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7" name="Freeform 319">
              <a:extLst>
                <a:ext uri="{FF2B5EF4-FFF2-40B4-BE49-F238E27FC236}">
                  <a16:creationId xmlns:a16="http://schemas.microsoft.com/office/drawing/2014/main" id="{25C3898D-C499-4074-9942-02B8B55F7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117"/>
              <a:ext cx="61" cy="191"/>
            </a:xfrm>
            <a:custGeom>
              <a:avLst/>
              <a:gdLst>
                <a:gd name="T0" fmla="*/ 252 w 30"/>
                <a:gd name="T1" fmla="*/ 0 h 88"/>
                <a:gd name="T2" fmla="*/ 24 w 30"/>
                <a:gd name="T3" fmla="*/ 386 h 88"/>
                <a:gd name="T4" fmla="*/ 83 w 30"/>
                <a:gd name="T5" fmla="*/ 901 h 88"/>
                <a:gd name="T6" fmla="*/ 92 w 30"/>
                <a:gd name="T7" fmla="*/ 339 h 88"/>
                <a:gd name="T8" fmla="*/ 252 w 30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8">
                  <a:moveTo>
                    <a:pt x="30" y="0"/>
                  </a:moveTo>
                  <a:cubicBezTo>
                    <a:pt x="12" y="11"/>
                    <a:pt x="0" y="24"/>
                    <a:pt x="3" y="38"/>
                  </a:cubicBezTo>
                  <a:cubicBezTo>
                    <a:pt x="6" y="52"/>
                    <a:pt x="9" y="72"/>
                    <a:pt x="10" y="88"/>
                  </a:cubicBezTo>
                  <a:cubicBezTo>
                    <a:pt x="12" y="63"/>
                    <a:pt x="10" y="47"/>
                    <a:pt x="11" y="33"/>
                  </a:cubicBezTo>
                  <a:cubicBezTo>
                    <a:pt x="12" y="19"/>
                    <a:pt x="21" y="7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8" name="Freeform 320">
              <a:extLst>
                <a:ext uri="{FF2B5EF4-FFF2-40B4-BE49-F238E27FC236}">
                  <a16:creationId xmlns:a16="http://schemas.microsoft.com/office/drawing/2014/main" id="{A5CBF3B2-EACA-4BE2-A895-4F54F49AE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158"/>
              <a:ext cx="74" cy="236"/>
            </a:xfrm>
            <a:custGeom>
              <a:avLst/>
              <a:gdLst>
                <a:gd name="T0" fmla="*/ 312 w 36"/>
                <a:gd name="T1" fmla="*/ 0 h 108"/>
                <a:gd name="T2" fmla="*/ 0 w 36"/>
                <a:gd name="T3" fmla="*/ 1128 h 108"/>
                <a:gd name="T4" fmla="*/ 312 w 36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8">
                  <a:moveTo>
                    <a:pt x="36" y="0"/>
                  </a:moveTo>
                  <a:cubicBezTo>
                    <a:pt x="34" y="17"/>
                    <a:pt x="23" y="67"/>
                    <a:pt x="0" y="108"/>
                  </a:cubicBezTo>
                  <a:cubicBezTo>
                    <a:pt x="14" y="99"/>
                    <a:pt x="36" y="4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9" name="Freeform 321">
              <a:extLst>
                <a:ext uri="{FF2B5EF4-FFF2-40B4-BE49-F238E27FC236}">
                  <a16:creationId xmlns:a16="http://schemas.microsoft.com/office/drawing/2014/main" id="{D52D1103-DB71-4E0A-ACAE-903A4F38B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339"/>
              <a:ext cx="44" cy="181"/>
            </a:xfrm>
            <a:custGeom>
              <a:avLst/>
              <a:gdLst>
                <a:gd name="T0" fmla="*/ 193 w 21"/>
                <a:gd name="T1" fmla="*/ 0 h 83"/>
                <a:gd name="T2" fmla="*/ 0 w 21"/>
                <a:gd name="T3" fmla="*/ 861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3">
                  <a:moveTo>
                    <a:pt x="21" y="0"/>
                  </a:moveTo>
                  <a:cubicBezTo>
                    <a:pt x="20" y="20"/>
                    <a:pt x="14" y="57"/>
                    <a:pt x="0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0" name="Freeform 322">
              <a:extLst>
                <a:ext uri="{FF2B5EF4-FFF2-40B4-BE49-F238E27FC236}">
                  <a16:creationId xmlns:a16="http://schemas.microsoft.com/office/drawing/2014/main" id="{50FA32FB-9C5D-4392-B977-B018C838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192"/>
              <a:ext cx="62" cy="282"/>
            </a:xfrm>
            <a:custGeom>
              <a:avLst/>
              <a:gdLst>
                <a:gd name="T0" fmla="*/ 176 w 30"/>
                <a:gd name="T1" fmla="*/ 415 h 129"/>
                <a:gd name="T2" fmla="*/ 265 w 30"/>
                <a:gd name="T3" fmla="*/ 0 h 129"/>
                <a:gd name="T4" fmla="*/ 89 w 30"/>
                <a:gd name="T5" fmla="*/ 1347 h 129"/>
                <a:gd name="T6" fmla="*/ 176 w 30"/>
                <a:gd name="T7" fmla="*/ 415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29">
                  <a:moveTo>
                    <a:pt x="20" y="40"/>
                  </a:moveTo>
                  <a:cubicBezTo>
                    <a:pt x="23" y="20"/>
                    <a:pt x="30" y="0"/>
                    <a:pt x="30" y="0"/>
                  </a:cubicBezTo>
                  <a:cubicBezTo>
                    <a:pt x="18" y="25"/>
                    <a:pt x="0" y="59"/>
                    <a:pt x="10" y="129"/>
                  </a:cubicBezTo>
                  <a:cubicBezTo>
                    <a:pt x="9" y="121"/>
                    <a:pt x="13" y="75"/>
                    <a:pt x="2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1" name="Freeform 323">
              <a:extLst>
                <a:ext uri="{FF2B5EF4-FFF2-40B4-BE49-F238E27FC236}">
                  <a16:creationId xmlns:a16="http://schemas.microsoft.com/office/drawing/2014/main" id="{19421504-DB23-4FE7-BEC2-36DC39DFD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907"/>
              <a:ext cx="43" cy="262"/>
            </a:xfrm>
            <a:custGeom>
              <a:avLst/>
              <a:gdLst>
                <a:gd name="T0" fmla="*/ 164 w 21"/>
                <a:gd name="T1" fmla="*/ 0 h 120"/>
                <a:gd name="T2" fmla="*/ 25 w 21"/>
                <a:gd name="T3" fmla="*/ 592 h 120"/>
                <a:gd name="T4" fmla="*/ 76 w 21"/>
                <a:gd name="T5" fmla="*/ 1249 h 120"/>
                <a:gd name="T6" fmla="*/ 76 w 21"/>
                <a:gd name="T7" fmla="*/ 686 h 120"/>
                <a:gd name="T8" fmla="*/ 164 w 21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20">
                  <a:moveTo>
                    <a:pt x="19" y="0"/>
                  </a:moveTo>
                  <a:cubicBezTo>
                    <a:pt x="15" y="21"/>
                    <a:pt x="7" y="42"/>
                    <a:pt x="3" y="57"/>
                  </a:cubicBezTo>
                  <a:cubicBezTo>
                    <a:pt x="0" y="72"/>
                    <a:pt x="3" y="96"/>
                    <a:pt x="9" y="120"/>
                  </a:cubicBezTo>
                  <a:cubicBezTo>
                    <a:pt x="7" y="106"/>
                    <a:pt x="6" y="84"/>
                    <a:pt x="9" y="66"/>
                  </a:cubicBezTo>
                  <a:cubicBezTo>
                    <a:pt x="13" y="56"/>
                    <a:pt x="21" y="12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2" name="Oval 324">
              <a:extLst>
                <a:ext uri="{FF2B5EF4-FFF2-40B4-BE49-F238E27FC236}">
                  <a16:creationId xmlns:a16="http://schemas.microsoft.com/office/drawing/2014/main" id="{43569BAC-EF7C-41FF-AB0F-41D4E20D8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1511"/>
              <a:ext cx="154" cy="24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3" name="Oval 325">
              <a:extLst>
                <a:ext uri="{FF2B5EF4-FFF2-40B4-BE49-F238E27FC236}">
                  <a16:creationId xmlns:a16="http://schemas.microsoft.com/office/drawing/2014/main" id="{9BFE05AA-6EFF-43BB-9ACE-FDF5B1702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516"/>
              <a:ext cx="26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4" name="Oval 326">
              <a:extLst>
                <a:ext uri="{FF2B5EF4-FFF2-40B4-BE49-F238E27FC236}">
                  <a16:creationId xmlns:a16="http://schemas.microsoft.com/office/drawing/2014/main" id="{6602065A-0ACA-458D-B139-71CFE6E39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1560"/>
              <a:ext cx="35" cy="36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5" name="Oval 327">
              <a:extLst>
                <a:ext uri="{FF2B5EF4-FFF2-40B4-BE49-F238E27FC236}">
                  <a16:creationId xmlns:a16="http://schemas.microsoft.com/office/drawing/2014/main" id="{EB30813F-6C5F-4BE1-8ED2-FCF063CF3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" y="1507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6" name="Oval 328">
              <a:extLst>
                <a:ext uri="{FF2B5EF4-FFF2-40B4-BE49-F238E27FC236}">
                  <a16:creationId xmlns:a16="http://schemas.microsoft.com/office/drawing/2014/main" id="{1384C3A4-73A1-42F7-90B0-AD83B60DD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" y="1551"/>
              <a:ext cx="14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7" name="Oval 329">
              <a:extLst>
                <a:ext uri="{FF2B5EF4-FFF2-40B4-BE49-F238E27FC236}">
                  <a16:creationId xmlns:a16="http://schemas.microsoft.com/office/drawing/2014/main" id="{5FF4C61C-2C9D-4384-ABAE-AFB2C372E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1346"/>
              <a:ext cx="153" cy="24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8" name="Oval 330">
              <a:extLst>
                <a:ext uri="{FF2B5EF4-FFF2-40B4-BE49-F238E27FC236}">
                  <a16:creationId xmlns:a16="http://schemas.microsoft.com/office/drawing/2014/main" id="{F66704DC-3A16-402C-8C99-CDF7D0A2F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" y="1352"/>
              <a:ext cx="29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9" name="Oval 331">
              <a:extLst>
                <a:ext uri="{FF2B5EF4-FFF2-40B4-BE49-F238E27FC236}">
                  <a16:creationId xmlns:a16="http://schemas.microsoft.com/office/drawing/2014/main" id="{02DD4ACF-4B31-48FB-9C38-DD892615D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393"/>
              <a:ext cx="34" cy="3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0" name="Oval 332">
              <a:extLst>
                <a:ext uri="{FF2B5EF4-FFF2-40B4-BE49-F238E27FC236}">
                  <a16:creationId xmlns:a16="http://schemas.microsoft.com/office/drawing/2014/main" id="{C07A0AE3-96CB-4F8C-8E96-49E31FCBB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134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1" name="Oval 333">
              <a:extLst>
                <a:ext uri="{FF2B5EF4-FFF2-40B4-BE49-F238E27FC236}">
                  <a16:creationId xmlns:a16="http://schemas.microsoft.com/office/drawing/2014/main" id="{904A827F-5C40-4125-872F-DDB60ADD6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1387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2" name="Oval 334">
              <a:extLst>
                <a:ext uri="{FF2B5EF4-FFF2-40B4-BE49-F238E27FC236}">
                  <a16:creationId xmlns:a16="http://schemas.microsoft.com/office/drawing/2014/main" id="{7DFC997D-40F7-4137-8946-3C5B58951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17"/>
              <a:ext cx="153" cy="24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3" name="Oval 335">
              <a:extLst>
                <a:ext uri="{FF2B5EF4-FFF2-40B4-BE49-F238E27FC236}">
                  <a16:creationId xmlns:a16="http://schemas.microsoft.com/office/drawing/2014/main" id="{3D41B611-B7BD-4FB5-889B-D24C74C00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" y="1723"/>
              <a:ext cx="29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4" name="Oval 336">
              <a:extLst>
                <a:ext uri="{FF2B5EF4-FFF2-40B4-BE49-F238E27FC236}">
                  <a16:creationId xmlns:a16="http://schemas.microsoft.com/office/drawing/2014/main" id="{1BFE715A-D6EE-4B0E-82D6-D75454D70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" y="1765"/>
              <a:ext cx="34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5" name="Oval 337">
              <a:extLst>
                <a:ext uri="{FF2B5EF4-FFF2-40B4-BE49-F238E27FC236}">
                  <a16:creationId xmlns:a16="http://schemas.microsoft.com/office/drawing/2014/main" id="{3FAE29E0-2AF0-4947-A7B1-7E4B8553C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" y="171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6" name="Oval 338">
              <a:extLst>
                <a:ext uri="{FF2B5EF4-FFF2-40B4-BE49-F238E27FC236}">
                  <a16:creationId xmlns:a16="http://schemas.microsoft.com/office/drawing/2014/main" id="{D54DAEAD-9C43-4F65-8EEB-C69F99733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1758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7" name="Oval 339">
              <a:extLst>
                <a:ext uri="{FF2B5EF4-FFF2-40B4-BE49-F238E27FC236}">
                  <a16:creationId xmlns:a16="http://schemas.microsoft.com/office/drawing/2014/main" id="{F16F7AF3-0940-4B55-97A8-63B653DBA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1673"/>
              <a:ext cx="153" cy="24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8" name="Oval 340">
              <a:extLst>
                <a:ext uri="{FF2B5EF4-FFF2-40B4-BE49-F238E27FC236}">
                  <a16:creationId xmlns:a16="http://schemas.microsoft.com/office/drawing/2014/main" id="{C1976706-AA07-4C6D-8F19-DDE11970F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1680"/>
              <a:ext cx="29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9" name="Oval 341">
              <a:extLst>
                <a:ext uri="{FF2B5EF4-FFF2-40B4-BE49-F238E27FC236}">
                  <a16:creationId xmlns:a16="http://schemas.microsoft.com/office/drawing/2014/main" id="{EF88070F-5757-449D-A0D5-ACE32AA63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2" y="1721"/>
              <a:ext cx="34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0" name="Oval 342">
              <a:extLst>
                <a:ext uri="{FF2B5EF4-FFF2-40B4-BE49-F238E27FC236}">
                  <a16:creationId xmlns:a16="http://schemas.microsoft.com/office/drawing/2014/main" id="{BD6F12B1-40EA-49AA-9860-401DB6C63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" y="166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1" name="Oval 343">
              <a:extLst>
                <a:ext uri="{FF2B5EF4-FFF2-40B4-BE49-F238E27FC236}">
                  <a16:creationId xmlns:a16="http://schemas.microsoft.com/office/drawing/2014/main" id="{FFDAE8F9-349C-4B70-91BA-779BCC13A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" y="1714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2" name="Oval 344">
              <a:extLst>
                <a:ext uri="{FF2B5EF4-FFF2-40B4-BE49-F238E27FC236}">
                  <a16:creationId xmlns:a16="http://schemas.microsoft.com/office/drawing/2014/main" id="{CDD6C6C5-166D-4111-8AC5-7FF6416EB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6" y="2592"/>
              <a:ext cx="116" cy="18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3" name="Oval 345">
              <a:extLst>
                <a:ext uri="{FF2B5EF4-FFF2-40B4-BE49-F238E27FC236}">
                  <a16:creationId xmlns:a16="http://schemas.microsoft.com/office/drawing/2014/main" id="{FED0B7A2-6EE7-4F6B-8D37-61ABA82DD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" y="259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4" name="Oval 346">
              <a:extLst>
                <a:ext uri="{FF2B5EF4-FFF2-40B4-BE49-F238E27FC236}">
                  <a16:creationId xmlns:a16="http://schemas.microsoft.com/office/drawing/2014/main" id="{0A4467A5-FF6F-41AA-837C-325BCE69D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" y="2629"/>
              <a:ext cx="25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5" name="Oval 347">
              <a:extLst>
                <a:ext uri="{FF2B5EF4-FFF2-40B4-BE49-F238E27FC236}">
                  <a16:creationId xmlns:a16="http://schemas.microsoft.com/office/drawing/2014/main" id="{D3CBF4F1-8C56-4AAE-965F-0E8D6EAEE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" y="2588"/>
              <a:ext cx="9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6" name="Oval 348">
              <a:extLst>
                <a:ext uri="{FF2B5EF4-FFF2-40B4-BE49-F238E27FC236}">
                  <a16:creationId xmlns:a16="http://schemas.microsoft.com/office/drawing/2014/main" id="{C950C2D6-BBFF-4732-956B-970E80EE0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262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7" name="Oval 349">
              <a:extLst>
                <a:ext uri="{FF2B5EF4-FFF2-40B4-BE49-F238E27FC236}">
                  <a16:creationId xmlns:a16="http://schemas.microsoft.com/office/drawing/2014/main" id="{9009CED1-5B6D-4C7D-80AF-97B92C47C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2363"/>
              <a:ext cx="119" cy="189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8" name="Oval 350">
              <a:extLst>
                <a:ext uri="{FF2B5EF4-FFF2-40B4-BE49-F238E27FC236}">
                  <a16:creationId xmlns:a16="http://schemas.microsoft.com/office/drawing/2014/main" id="{403C83BD-494B-4FBD-A145-BB1BDCEA7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236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9" name="Oval 351">
              <a:extLst>
                <a:ext uri="{FF2B5EF4-FFF2-40B4-BE49-F238E27FC236}">
                  <a16:creationId xmlns:a16="http://schemas.microsoft.com/office/drawing/2014/main" id="{72444B4B-8289-4D68-9683-86913179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" y="2400"/>
              <a:ext cx="26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0" name="Oval 352">
              <a:extLst>
                <a:ext uri="{FF2B5EF4-FFF2-40B4-BE49-F238E27FC236}">
                  <a16:creationId xmlns:a16="http://schemas.microsoft.com/office/drawing/2014/main" id="{AE880A69-C822-4A53-95DF-EE59B8000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2361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1" name="Oval 353">
              <a:extLst>
                <a:ext uri="{FF2B5EF4-FFF2-40B4-BE49-F238E27FC236}">
                  <a16:creationId xmlns:a16="http://schemas.microsoft.com/office/drawing/2014/main" id="{8D549DD3-4701-43C6-AD0B-BC22D4F01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2394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2" name="Oval 354">
              <a:extLst>
                <a:ext uri="{FF2B5EF4-FFF2-40B4-BE49-F238E27FC236}">
                  <a16:creationId xmlns:a16="http://schemas.microsoft.com/office/drawing/2014/main" id="{23035223-8F8F-4FD8-AA12-07BF99344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" y="2319"/>
              <a:ext cx="118" cy="19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3" name="Oval 355">
              <a:extLst>
                <a:ext uri="{FF2B5EF4-FFF2-40B4-BE49-F238E27FC236}">
                  <a16:creationId xmlns:a16="http://schemas.microsoft.com/office/drawing/2014/main" id="{41557259-A1D1-41DB-BFB0-7F8150790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32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4" name="Oval 356">
              <a:extLst>
                <a:ext uri="{FF2B5EF4-FFF2-40B4-BE49-F238E27FC236}">
                  <a16:creationId xmlns:a16="http://schemas.microsoft.com/office/drawing/2014/main" id="{B31B34E3-C690-48B8-8006-59C93723F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" y="2356"/>
              <a:ext cx="26" cy="29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5" name="Oval 357">
              <a:extLst>
                <a:ext uri="{FF2B5EF4-FFF2-40B4-BE49-F238E27FC236}">
                  <a16:creationId xmlns:a16="http://schemas.microsoft.com/office/drawing/2014/main" id="{24A4EF81-801E-43DE-A6CC-E9DBBD734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" y="2317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6" name="Oval 358">
              <a:extLst>
                <a:ext uri="{FF2B5EF4-FFF2-40B4-BE49-F238E27FC236}">
                  <a16:creationId xmlns:a16="http://schemas.microsoft.com/office/drawing/2014/main" id="{4AFCE421-8FD2-4634-9553-AD8EF4A53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349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7" name="Oval 359">
              <a:extLst>
                <a:ext uri="{FF2B5EF4-FFF2-40B4-BE49-F238E27FC236}">
                  <a16:creationId xmlns:a16="http://schemas.microsoft.com/office/drawing/2014/main" id="{3FD46B37-C701-40AE-96E8-BDB81FC80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" y="2548"/>
              <a:ext cx="89" cy="14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8" name="Oval 360">
              <a:extLst>
                <a:ext uri="{FF2B5EF4-FFF2-40B4-BE49-F238E27FC236}">
                  <a16:creationId xmlns:a16="http://schemas.microsoft.com/office/drawing/2014/main" id="{4F49D973-A6AB-4D56-8B19-0F14661EC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55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9" name="Oval 361">
              <a:extLst>
                <a:ext uri="{FF2B5EF4-FFF2-40B4-BE49-F238E27FC236}">
                  <a16:creationId xmlns:a16="http://schemas.microsoft.com/office/drawing/2014/main" id="{35C47FFE-C560-424D-AEB4-F2E3A92FE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2577"/>
              <a:ext cx="20" cy="20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0" name="Oval 362">
              <a:extLst>
                <a:ext uri="{FF2B5EF4-FFF2-40B4-BE49-F238E27FC236}">
                  <a16:creationId xmlns:a16="http://schemas.microsoft.com/office/drawing/2014/main" id="{E6BAF68B-097E-43B6-AC28-1C6EE36B4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254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1" name="Oval 363">
              <a:extLst>
                <a:ext uri="{FF2B5EF4-FFF2-40B4-BE49-F238E27FC236}">
                  <a16:creationId xmlns:a16="http://schemas.microsoft.com/office/drawing/2014/main" id="{29EDAF4A-F5BC-4C49-90D9-51DBD6C70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257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2" name="Oval 364">
              <a:extLst>
                <a:ext uri="{FF2B5EF4-FFF2-40B4-BE49-F238E27FC236}">
                  <a16:creationId xmlns:a16="http://schemas.microsoft.com/office/drawing/2014/main" id="{18F2BD5E-288A-4169-ADB8-26C7F3DE6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2841"/>
              <a:ext cx="88" cy="14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3" name="Oval 365">
              <a:extLst>
                <a:ext uri="{FF2B5EF4-FFF2-40B4-BE49-F238E27FC236}">
                  <a16:creationId xmlns:a16="http://schemas.microsoft.com/office/drawing/2014/main" id="{B7ED6F64-89C8-412A-B06C-DA49F76C0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9" y="284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4" name="Oval 366">
              <a:extLst>
                <a:ext uri="{FF2B5EF4-FFF2-40B4-BE49-F238E27FC236}">
                  <a16:creationId xmlns:a16="http://schemas.microsoft.com/office/drawing/2014/main" id="{61FEC2E1-F2BD-4CBB-8454-31942BA2A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2869"/>
              <a:ext cx="21" cy="2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5" name="Oval 367">
              <a:extLst>
                <a:ext uri="{FF2B5EF4-FFF2-40B4-BE49-F238E27FC236}">
                  <a16:creationId xmlns:a16="http://schemas.microsoft.com/office/drawing/2014/main" id="{39E119AE-F01F-4F78-82E7-1850647B2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283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6" name="Oval 368">
              <a:extLst>
                <a:ext uri="{FF2B5EF4-FFF2-40B4-BE49-F238E27FC236}">
                  <a16:creationId xmlns:a16="http://schemas.microsoft.com/office/drawing/2014/main" id="{FA3A82BC-755B-48E1-8097-8930A2B10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28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7" name="Freeform 369">
              <a:extLst>
                <a:ext uri="{FF2B5EF4-FFF2-40B4-BE49-F238E27FC236}">
                  <a16:creationId xmlns:a16="http://schemas.microsoft.com/office/drawing/2014/main" id="{937D0D77-E5D4-48D3-A43D-933684B9A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184"/>
              <a:ext cx="362" cy="1847"/>
            </a:xfrm>
            <a:custGeom>
              <a:avLst/>
              <a:gdLst>
                <a:gd name="T0" fmla="*/ 129 w 177"/>
                <a:gd name="T1" fmla="*/ 105 h 846"/>
                <a:gd name="T2" fmla="*/ 41 w 177"/>
                <a:gd name="T3" fmla="*/ 1725 h 846"/>
                <a:gd name="T4" fmla="*/ 272 w 177"/>
                <a:gd name="T5" fmla="*/ 3694 h 846"/>
                <a:gd name="T6" fmla="*/ 548 w 177"/>
                <a:gd name="T7" fmla="*/ 5921 h 846"/>
                <a:gd name="T8" fmla="*/ 76 w 177"/>
                <a:gd name="T9" fmla="*/ 8689 h 846"/>
                <a:gd name="T10" fmla="*/ 272 w 177"/>
                <a:gd name="T11" fmla="*/ 8689 h 846"/>
                <a:gd name="T12" fmla="*/ 695 w 177"/>
                <a:gd name="T13" fmla="*/ 6567 h 846"/>
                <a:gd name="T14" fmla="*/ 949 w 177"/>
                <a:gd name="T15" fmla="*/ 4995 h 846"/>
                <a:gd name="T16" fmla="*/ 1456 w 177"/>
                <a:gd name="T17" fmla="*/ 705 h 846"/>
                <a:gd name="T18" fmla="*/ 1352 w 177"/>
                <a:gd name="T19" fmla="*/ 0 h 8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846">
                  <a:moveTo>
                    <a:pt x="15" y="10"/>
                  </a:moveTo>
                  <a:cubicBezTo>
                    <a:pt x="9" y="32"/>
                    <a:pt x="0" y="106"/>
                    <a:pt x="5" y="166"/>
                  </a:cubicBezTo>
                  <a:cubicBezTo>
                    <a:pt x="9" y="225"/>
                    <a:pt x="9" y="265"/>
                    <a:pt x="32" y="355"/>
                  </a:cubicBezTo>
                  <a:cubicBezTo>
                    <a:pt x="56" y="444"/>
                    <a:pt x="66" y="497"/>
                    <a:pt x="64" y="569"/>
                  </a:cubicBezTo>
                  <a:cubicBezTo>
                    <a:pt x="62" y="642"/>
                    <a:pt x="9" y="752"/>
                    <a:pt x="9" y="835"/>
                  </a:cubicBezTo>
                  <a:cubicBezTo>
                    <a:pt x="10" y="846"/>
                    <a:pt x="33" y="845"/>
                    <a:pt x="32" y="835"/>
                  </a:cubicBezTo>
                  <a:cubicBezTo>
                    <a:pt x="34" y="769"/>
                    <a:pt x="68" y="680"/>
                    <a:pt x="81" y="631"/>
                  </a:cubicBezTo>
                  <a:cubicBezTo>
                    <a:pt x="94" y="582"/>
                    <a:pt x="100" y="574"/>
                    <a:pt x="111" y="480"/>
                  </a:cubicBezTo>
                  <a:cubicBezTo>
                    <a:pt x="122" y="387"/>
                    <a:pt x="177" y="270"/>
                    <a:pt x="170" y="68"/>
                  </a:cubicBezTo>
                  <a:cubicBezTo>
                    <a:pt x="170" y="40"/>
                    <a:pt x="165" y="17"/>
                    <a:pt x="15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8" name="Freeform 370">
              <a:extLst>
                <a:ext uri="{FF2B5EF4-FFF2-40B4-BE49-F238E27FC236}">
                  <a16:creationId xmlns:a16="http://schemas.microsoft.com/office/drawing/2014/main" id="{ECDF8D72-B0B0-40FC-B91B-90F46688D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193"/>
              <a:ext cx="121" cy="788"/>
            </a:xfrm>
            <a:custGeom>
              <a:avLst/>
              <a:gdLst>
                <a:gd name="T0" fmla="*/ 0 w 59"/>
                <a:gd name="T1" fmla="*/ 3754 h 361"/>
                <a:gd name="T2" fmla="*/ 420 w 59"/>
                <a:gd name="T3" fmla="*/ 2497 h 361"/>
                <a:gd name="T4" fmla="*/ 476 w 59"/>
                <a:gd name="T5" fmla="*/ 310 h 361"/>
                <a:gd name="T6" fmla="*/ 420 w 59"/>
                <a:gd name="T7" fmla="*/ 0 h 3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1">
                  <a:moveTo>
                    <a:pt x="0" y="361"/>
                  </a:moveTo>
                  <a:cubicBezTo>
                    <a:pt x="20" y="329"/>
                    <a:pt x="42" y="295"/>
                    <a:pt x="49" y="240"/>
                  </a:cubicBezTo>
                  <a:cubicBezTo>
                    <a:pt x="53" y="183"/>
                    <a:pt x="59" y="94"/>
                    <a:pt x="55" y="30"/>
                  </a:cubicBezTo>
                  <a:cubicBezTo>
                    <a:pt x="54" y="18"/>
                    <a:pt x="52" y="8"/>
                    <a:pt x="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9" name="Freeform 371">
              <a:extLst>
                <a:ext uri="{FF2B5EF4-FFF2-40B4-BE49-F238E27FC236}">
                  <a16:creationId xmlns:a16="http://schemas.microsoft.com/office/drawing/2014/main" id="{D41881C4-5463-4BBA-8B35-5A5DD0275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193"/>
              <a:ext cx="330" cy="1840"/>
            </a:xfrm>
            <a:custGeom>
              <a:avLst/>
              <a:gdLst>
                <a:gd name="T0" fmla="*/ 41 w 161"/>
                <a:gd name="T1" fmla="*/ 0 h 843"/>
                <a:gd name="T2" fmla="*/ 96 w 161"/>
                <a:gd name="T3" fmla="*/ 310 h 843"/>
                <a:gd name="T4" fmla="*/ 41 w 161"/>
                <a:gd name="T5" fmla="*/ 2497 h 843"/>
                <a:gd name="T6" fmla="*/ 16 w 161"/>
                <a:gd name="T7" fmla="*/ 2683 h 843"/>
                <a:gd name="T8" fmla="*/ 336 w 161"/>
                <a:gd name="T9" fmla="*/ 6965 h 843"/>
                <a:gd name="T10" fmla="*/ 277 w 161"/>
                <a:gd name="T11" fmla="*/ 8652 h 843"/>
                <a:gd name="T12" fmla="*/ 568 w 161"/>
                <a:gd name="T13" fmla="*/ 8652 h 843"/>
                <a:gd name="T14" fmla="*/ 912 w 161"/>
                <a:gd name="T15" fmla="*/ 5749 h 843"/>
                <a:gd name="T16" fmla="*/ 1353 w 161"/>
                <a:gd name="T17" fmla="*/ 2473 h 843"/>
                <a:gd name="T18" fmla="*/ 1302 w 161"/>
                <a:gd name="T19" fmla="*/ 1687 h 843"/>
                <a:gd name="T20" fmla="*/ 1386 w 161"/>
                <a:gd name="T21" fmla="*/ 81 h 8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843">
                  <a:moveTo>
                    <a:pt x="5" y="0"/>
                  </a:moveTo>
                  <a:cubicBezTo>
                    <a:pt x="8" y="8"/>
                    <a:pt x="10" y="18"/>
                    <a:pt x="11" y="30"/>
                  </a:cubicBezTo>
                  <a:cubicBezTo>
                    <a:pt x="15" y="94"/>
                    <a:pt x="9" y="183"/>
                    <a:pt x="5" y="240"/>
                  </a:cubicBezTo>
                  <a:cubicBezTo>
                    <a:pt x="4" y="246"/>
                    <a:pt x="3" y="252"/>
                    <a:pt x="2" y="258"/>
                  </a:cubicBezTo>
                  <a:cubicBezTo>
                    <a:pt x="0" y="391"/>
                    <a:pt x="60" y="495"/>
                    <a:pt x="39" y="670"/>
                  </a:cubicBezTo>
                  <a:cubicBezTo>
                    <a:pt x="35" y="728"/>
                    <a:pt x="32" y="803"/>
                    <a:pt x="32" y="832"/>
                  </a:cubicBezTo>
                  <a:cubicBezTo>
                    <a:pt x="37" y="843"/>
                    <a:pt x="64" y="841"/>
                    <a:pt x="66" y="832"/>
                  </a:cubicBezTo>
                  <a:cubicBezTo>
                    <a:pt x="66" y="743"/>
                    <a:pt x="75" y="625"/>
                    <a:pt x="106" y="553"/>
                  </a:cubicBezTo>
                  <a:cubicBezTo>
                    <a:pt x="156" y="437"/>
                    <a:pt x="160" y="299"/>
                    <a:pt x="157" y="238"/>
                  </a:cubicBezTo>
                  <a:cubicBezTo>
                    <a:pt x="154" y="212"/>
                    <a:pt x="153" y="189"/>
                    <a:pt x="151" y="162"/>
                  </a:cubicBezTo>
                  <a:cubicBezTo>
                    <a:pt x="147" y="104"/>
                    <a:pt x="154" y="32"/>
                    <a:pt x="161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0" name="Freeform 372">
              <a:extLst>
                <a:ext uri="{FF2B5EF4-FFF2-40B4-BE49-F238E27FC236}">
                  <a16:creationId xmlns:a16="http://schemas.microsoft.com/office/drawing/2014/main" id="{59A6749A-0504-4FFA-BFCF-932DCE7F2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203"/>
              <a:ext cx="276" cy="1846"/>
            </a:xfrm>
            <a:custGeom>
              <a:avLst/>
              <a:gdLst>
                <a:gd name="T0" fmla="*/ 164 w 135"/>
                <a:gd name="T1" fmla="*/ 0 h 845"/>
                <a:gd name="T2" fmla="*/ 129 w 135"/>
                <a:gd name="T3" fmla="*/ 262 h 845"/>
                <a:gd name="T4" fmla="*/ 129 w 135"/>
                <a:gd name="T5" fmla="*/ 3292 h 845"/>
                <a:gd name="T6" fmla="*/ 615 w 135"/>
                <a:gd name="T7" fmla="*/ 6285 h 845"/>
                <a:gd name="T8" fmla="*/ 335 w 135"/>
                <a:gd name="T9" fmla="*/ 8758 h 845"/>
                <a:gd name="T10" fmla="*/ 564 w 135"/>
                <a:gd name="T11" fmla="*/ 8747 h 845"/>
                <a:gd name="T12" fmla="*/ 844 w 135"/>
                <a:gd name="T13" fmla="*/ 6849 h 845"/>
                <a:gd name="T14" fmla="*/ 836 w 135"/>
                <a:gd name="T15" fmla="*/ 4911 h 845"/>
                <a:gd name="T16" fmla="*/ 1153 w 135"/>
                <a:gd name="T17" fmla="*/ 3714 h 8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845">
                  <a:moveTo>
                    <a:pt x="19" y="0"/>
                  </a:moveTo>
                  <a:cubicBezTo>
                    <a:pt x="16" y="8"/>
                    <a:pt x="15" y="16"/>
                    <a:pt x="15" y="25"/>
                  </a:cubicBezTo>
                  <a:cubicBezTo>
                    <a:pt x="15" y="74"/>
                    <a:pt x="0" y="203"/>
                    <a:pt x="15" y="316"/>
                  </a:cubicBezTo>
                  <a:cubicBezTo>
                    <a:pt x="27" y="406"/>
                    <a:pt x="83" y="520"/>
                    <a:pt x="72" y="603"/>
                  </a:cubicBezTo>
                  <a:cubicBezTo>
                    <a:pt x="63" y="675"/>
                    <a:pt x="40" y="788"/>
                    <a:pt x="39" y="840"/>
                  </a:cubicBezTo>
                  <a:cubicBezTo>
                    <a:pt x="39" y="845"/>
                    <a:pt x="66" y="844"/>
                    <a:pt x="66" y="839"/>
                  </a:cubicBezTo>
                  <a:cubicBezTo>
                    <a:pt x="70" y="797"/>
                    <a:pt x="88" y="731"/>
                    <a:pt x="99" y="657"/>
                  </a:cubicBezTo>
                  <a:cubicBezTo>
                    <a:pt x="114" y="561"/>
                    <a:pt x="100" y="529"/>
                    <a:pt x="98" y="471"/>
                  </a:cubicBezTo>
                  <a:cubicBezTo>
                    <a:pt x="92" y="421"/>
                    <a:pt x="112" y="390"/>
                    <a:pt x="135" y="35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1" name="Freeform 373">
              <a:extLst>
                <a:ext uri="{FF2B5EF4-FFF2-40B4-BE49-F238E27FC236}">
                  <a16:creationId xmlns:a16="http://schemas.microsoft.com/office/drawing/2014/main" id="{A3F719CC-3D42-4F8D-BA31-2AC373F16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756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55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6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2" name="Freeform 374">
              <a:extLst>
                <a:ext uri="{FF2B5EF4-FFF2-40B4-BE49-F238E27FC236}">
                  <a16:creationId xmlns:a16="http://schemas.microsoft.com/office/drawing/2014/main" id="{F12D7D4C-27BE-4FA4-B859-6B764B5A0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756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55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6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3" name="Freeform 375">
              <a:extLst>
                <a:ext uri="{FF2B5EF4-FFF2-40B4-BE49-F238E27FC236}">
                  <a16:creationId xmlns:a16="http://schemas.microsoft.com/office/drawing/2014/main" id="{63B06E11-94E6-4CD6-AD1F-6718B504A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981"/>
              <a:ext cx="141" cy="1082"/>
            </a:xfrm>
            <a:custGeom>
              <a:avLst/>
              <a:gdLst>
                <a:gd name="T0" fmla="*/ 589 w 69"/>
                <a:gd name="T1" fmla="*/ 0 h 496"/>
                <a:gd name="T2" fmla="*/ 589 w 69"/>
                <a:gd name="T3" fmla="*/ 0 h 496"/>
                <a:gd name="T4" fmla="*/ 272 w 69"/>
                <a:gd name="T5" fmla="*/ 1195 h 496"/>
                <a:gd name="T6" fmla="*/ 280 w 69"/>
                <a:gd name="T7" fmla="*/ 3126 h 496"/>
                <a:gd name="T8" fmla="*/ 0 w 69"/>
                <a:gd name="T9" fmla="*/ 5015 h 496"/>
                <a:gd name="T10" fmla="*/ 0 w 69"/>
                <a:gd name="T11" fmla="*/ 5015 h 496"/>
                <a:gd name="T12" fmla="*/ 589 w 69"/>
                <a:gd name="T13" fmla="*/ 5015 h 4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496"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46" y="34"/>
                    <a:pt x="26" y="65"/>
                    <a:pt x="32" y="115"/>
                  </a:cubicBezTo>
                  <a:cubicBezTo>
                    <a:pt x="34" y="173"/>
                    <a:pt x="48" y="205"/>
                    <a:pt x="33" y="301"/>
                  </a:cubicBezTo>
                  <a:cubicBezTo>
                    <a:pt x="22" y="375"/>
                    <a:pt x="4" y="441"/>
                    <a:pt x="0" y="483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22" y="496"/>
                    <a:pt x="59" y="483"/>
                    <a:pt x="69" y="48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4" name="Freeform 376">
              <a:extLst>
                <a:ext uri="{FF2B5EF4-FFF2-40B4-BE49-F238E27FC236}">
                  <a16:creationId xmlns:a16="http://schemas.microsoft.com/office/drawing/2014/main" id="{C7282728-E054-4064-BAA5-9930AADF3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713"/>
              <a:ext cx="301" cy="1331"/>
            </a:xfrm>
            <a:custGeom>
              <a:avLst/>
              <a:gdLst>
                <a:gd name="T0" fmla="*/ 969 w 147"/>
                <a:gd name="T1" fmla="*/ 1176 h 610"/>
                <a:gd name="T2" fmla="*/ 788 w 147"/>
                <a:gd name="T3" fmla="*/ 0 h 610"/>
                <a:gd name="T4" fmla="*/ 352 w 147"/>
                <a:gd name="T5" fmla="*/ 3271 h 610"/>
                <a:gd name="T6" fmla="*/ 8 w 147"/>
                <a:gd name="T7" fmla="*/ 6171 h 610"/>
                <a:gd name="T8" fmla="*/ 0 w 147"/>
                <a:gd name="T9" fmla="*/ 6190 h 610"/>
                <a:gd name="T10" fmla="*/ 772 w 147"/>
                <a:gd name="T11" fmla="*/ 6160 h 610"/>
                <a:gd name="T12" fmla="*/ 1245 w 147"/>
                <a:gd name="T13" fmla="*/ 3400 h 610"/>
                <a:gd name="T14" fmla="*/ 969 w 147"/>
                <a:gd name="T15" fmla="*/ 1176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610">
                  <a:moveTo>
                    <a:pt x="113" y="113"/>
                  </a:moveTo>
                  <a:cubicBezTo>
                    <a:pt x="101" y="64"/>
                    <a:pt x="95" y="30"/>
                    <a:pt x="92" y="0"/>
                  </a:cubicBezTo>
                  <a:cubicBezTo>
                    <a:pt x="95" y="61"/>
                    <a:pt x="91" y="199"/>
                    <a:pt x="41" y="315"/>
                  </a:cubicBezTo>
                  <a:cubicBezTo>
                    <a:pt x="10" y="387"/>
                    <a:pt x="1" y="505"/>
                    <a:pt x="1" y="594"/>
                  </a:cubicBezTo>
                  <a:cubicBezTo>
                    <a:pt x="0" y="595"/>
                    <a:pt x="0" y="596"/>
                    <a:pt x="0" y="596"/>
                  </a:cubicBezTo>
                  <a:cubicBezTo>
                    <a:pt x="14" y="607"/>
                    <a:pt x="73" y="610"/>
                    <a:pt x="90" y="593"/>
                  </a:cubicBezTo>
                  <a:cubicBezTo>
                    <a:pt x="90" y="510"/>
                    <a:pt x="143" y="400"/>
                    <a:pt x="145" y="327"/>
                  </a:cubicBezTo>
                  <a:cubicBezTo>
                    <a:pt x="147" y="255"/>
                    <a:pt x="137" y="202"/>
                    <a:pt x="113" y="11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5" name="Freeform 377">
              <a:extLst>
                <a:ext uri="{FF2B5EF4-FFF2-40B4-BE49-F238E27FC236}">
                  <a16:creationId xmlns:a16="http://schemas.microsoft.com/office/drawing/2014/main" id="{378FB09A-9EA7-4925-8DA7-2C9535337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184"/>
              <a:ext cx="362" cy="1878"/>
            </a:xfrm>
            <a:custGeom>
              <a:avLst/>
              <a:gdLst>
                <a:gd name="T0" fmla="*/ 1513 w 177"/>
                <a:gd name="T1" fmla="*/ 72 h 860"/>
                <a:gd name="T2" fmla="*/ 1473 w 177"/>
                <a:gd name="T3" fmla="*/ 354 h 860"/>
                <a:gd name="T4" fmla="*/ 1473 w 177"/>
                <a:gd name="T5" fmla="*/ 3385 h 860"/>
                <a:gd name="T6" fmla="*/ 1513 w 177"/>
                <a:gd name="T7" fmla="*/ 3695 h 860"/>
                <a:gd name="T8" fmla="*/ 908 w 177"/>
                <a:gd name="T9" fmla="*/ 5603 h 860"/>
                <a:gd name="T10" fmla="*/ 1164 w 177"/>
                <a:gd name="T11" fmla="*/ 8779 h 860"/>
                <a:gd name="T12" fmla="*/ 865 w 177"/>
                <a:gd name="T13" fmla="*/ 8798 h 860"/>
                <a:gd name="T14" fmla="*/ 393 w 177"/>
                <a:gd name="T15" fmla="*/ 6062 h 860"/>
                <a:gd name="T16" fmla="*/ 0 w 177"/>
                <a:gd name="T17" fmla="*/ 4197 h 860"/>
                <a:gd name="T18" fmla="*/ 376 w 177"/>
                <a:gd name="T19" fmla="*/ 705 h 860"/>
                <a:gd name="T20" fmla="*/ 272 w 177"/>
                <a:gd name="T21" fmla="*/ 0 h 8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7" h="860">
                  <a:moveTo>
                    <a:pt x="177" y="7"/>
                  </a:moveTo>
                  <a:cubicBezTo>
                    <a:pt x="174" y="15"/>
                    <a:pt x="172" y="24"/>
                    <a:pt x="172" y="34"/>
                  </a:cubicBezTo>
                  <a:cubicBezTo>
                    <a:pt x="172" y="83"/>
                    <a:pt x="157" y="212"/>
                    <a:pt x="172" y="325"/>
                  </a:cubicBezTo>
                  <a:cubicBezTo>
                    <a:pt x="173" y="335"/>
                    <a:pt x="175" y="345"/>
                    <a:pt x="177" y="355"/>
                  </a:cubicBezTo>
                  <a:cubicBezTo>
                    <a:pt x="163" y="396"/>
                    <a:pt x="110" y="480"/>
                    <a:pt x="106" y="538"/>
                  </a:cubicBezTo>
                  <a:cubicBezTo>
                    <a:pt x="102" y="597"/>
                    <a:pt x="133" y="716"/>
                    <a:pt x="136" y="843"/>
                  </a:cubicBezTo>
                  <a:cubicBezTo>
                    <a:pt x="136" y="857"/>
                    <a:pt x="102" y="860"/>
                    <a:pt x="101" y="845"/>
                  </a:cubicBezTo>
                  <a:cubicBezTo>
                    <a:pt x="98" y="761"/>
                    <a:pt x="71" y="647"/>
                    <a:pt x="46" y="582"/>
                  </a:cubicBezTo>
                  <a:cubicBezTo>
                    <a:pt x="14" y="497"/>
                    <a:pt x="10" y="443"/>
                    <a:pt x="0" y="403"/>
                  </a:cubicBezTo>
                  <a:cubicBezTo>
                    <a:pt x="20" y="322"/>
                    <a:pt x="49" y="218"/>
                    <a:pt x="44" y="68"/>
                  </a:cubicBezTo>
                  <a:cubicBezTo>
                    <a:pt x="44" y="40"/>
                    <a:pt x="39" y="17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6" name="Freeform 378">
              <a:extLst>
                <a:ext uri="{FF2B5EF4-FFF2-40B4-BE49-F238E27FC236}">
                  <a16:creationId xmlns:a16="http://schemas.microsoft.com/office/drawing/2014/main" id="{B3AB8C32-6657-4C58-96C9-6296CA87C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566"/>
              <a:ext cx="209" cy="497"/>
            </a:xfrm>
            <a:custGeom>
              <a:avLst/>
              <a:gdLst>
                <a:gd name="T0" fmla="*/ 877 w 102"/>
                <a:gd name="T1" fmla="*/ 2195 h 228"/>
                <a:gd name="T2" fmla="*/ 549 w 102"/>
                <a:gd name="T3" fmla="*/ 0 h 228"/>
                <a:gd name="T4" fmla="*/ 51 w 102"/>
                <a:gd name="T5" fmla="*/ 2151 h 228"/>
                <a:gd name="T6" fmla="*/ 877 w 102"/>
                <a:gd name="T7" fmla="*/ 2195 h 2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28">
                  <a:moveTo>
                    <a:pt x="102" y="212"/>
                  </a:moveTo>
                  <a:cubicBezTo>
                    <a:pt x="100" y="147"/>
                    <a:pt x="83" y="64"/>
                    <a:pt x="64" y="0"/>
                  </a:cubicBezTo>
                  <a:cubicBezTo>
                    <a:pt x="50" y="44"/>
                    <a:pt x="0" y="149"/>
                    <a:pt x="6" y="208"/>
                  </a:cubicBezTo>
                  <a:cubicBezTo>
                    <a:pt x="8" y="228"/>
                    <a:pt x="101" y="224"/>
                    <a:pt x="102" y="2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7" name="Freeform 379">
              <a:extLst>
                <a:ext uri="{FF2B5EF4-FFF2-40B4-BE49-F238E27FC236}">
                  <a16:creationId xmlns:a16="http://schemas.microsoft.com/office/drawing/2014/main" id="{1B290252-59DC-44B9-BB4B-5813D9AC0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959"/>
              <a:ext cx="281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95 w 137"/>
                <a:gd name="T9" fmla="*/ 5071 h 500"/>
                <a:gd name="T10" fmla="*/ 812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7" y="257"/>
                  </a:moveTo>
                  <a:cubicBezTo>
                    <a:pt x="137" y="183"/>
                    <a:pt x="93" y="84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7" y="2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8" name="Freeform 380">
              <a:extLst>
                <a:ext uri="{FF2B5EF4-FFF2-40B4-BE49-F238E27FC236}">
                  <a16:creationId xmlns:a16="http://schemas.microsoft.com/office/drawing/2014/main" id="{F7058A03-FF04-4BD3-874D-F8A007CAB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959"/>
              <a:ext cx="281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95 w 137"/>
                <a:gd name="T9" fmla="*/ 5071 h 500"/>
                <a:gd name="T10" fmla="*/ 812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7" y="257"/>
                  </a:moveTo>
                  <a:cubicBezTo>
                    <a:pt x="137" y="183"/>
                    <a:pt x="93" y="84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7" y="2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9" name="Freeform 381">
              <a:extLst>
                <a:ext uri="{FF2B5EF4-FFF2-40B4-BE49-F238E27FC236}">
                  <a16:creationId xmlns:a16="http://schemas.microsoft.com/office/drawing/2014/main" id="{C0F651EC-9126-4CFE-804A-EA7B68ACD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1998"/>
              <a:ext cx="348" cy="1055"/>
            </a:xfrm>
            <a:custGeom>
              <a:avLst/>
              <a:gdLst>
                <a:gd name="T0" fmla="*/ 852 w 170"/>
                <a:gd name="T1" fmla="*/ 4875 h 483"/>
                <a:gd name="T2" fmla="*/ 1345 w 170"/>
                <a:gd name="T3" fmla="*/ 2711 h 483"/>
                <a:gd name="T4" fmla="*/ 1458 w 170"/>
                <a:gd name="T5" fmla="*/ 3220 h 483"/>
                <a:gd name="T6" fmla="*/ 1458 w 170"/>
                <a:gd name="T7" fmla="*/ 3220 h 483"/>
                <a:gd name="T8" fmla="*/ 1204 w 170"/>
                <a:gd name="T9" fmla="*/ 2180 h 483"/>
                <a:gd name="T10" fmla="*/ 804 w 170"/>
                <a:gd name="T11" fmla="*/ 315 h 483"/>
                <a:gd name="T12" fmla="*/ 876 w 170"/>
                <a:gd name="T13" fmla="*/ 0 h 483"/>
                <a:gd name="T14" fmla="*/ 876 w 170"/>
                <a:gd name="T15" fmla="*/ 0 h 483"/>
                <a:gd name="T16" fmla="*/ 680 w 170"/>
                <a:gd name="T17" fmla="*/ 1116 h 483"/>
                <a:gd name="T18" fmla="*/ 420 w 170"/>
                <a:gd name="T19" fmla="*/ 2691 h 483"/>
                <a:gd name="T20" fmla="*/ 0 w 170"/>
                <a:gd name="T21" fmla="*/ 4814 h 483"/>
                <a:gd name="T22" fmla="*/ 0 w 170"/>
                <a:gd name="T23" fmla="*/ 4834 h 483"/>
                <a:gd name="T24" fmla="*/ 852 w 170"/>
                <a:gd name="T25" fmla="*/ 4899 h 483"/>
                <a:gd name="T26" fmla="*/ 852 w 170"/>
                <a:gd name="T27" fmla="*/ 4875 h 4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0" h="483">
                  <a:moveTo>
                    <a:pt x="99" y="468"/>
                  </a:moveTo>
                  <a:cubicBezTo>
                    <a:pt x="93" y="409"/>
                    <a:pt x="143" y="304"/>
                    <a:pt x="157" y="260"/>
                  </a:cubicBezTo>
                  <a:cubicBezTo>
                    <a:pt x="162" y="275"/>
                    <a:pt x="166" y="292"/>
                    <a:pt x="170" y="309"/>
                  </a:cubicBezTo>
                  <a:cubicBezTo>
                    <a:pt x="170" y="309"/>
                    <a:pt x="170" y="309"/>
                    <a:pt x="170" y="309"/>
                  </a:cubicBezTo>
                  <a:cubicBezTo>
                    <a:pt x="161" y="271"/>
                    <a:pt x="150" y="236"/>
                    <a:pt x="140" y="209"/>
                  </a:cubicBezTo>
                  <a:cubicBezTo>
                    <a:pt x="108" y="124"/>
                    <a:pt x="104" y="70"/>
                    <a:pt x="94" y="30"/>
                  </a:cubicBezTo>
                  <a:cubicBezTo>
                    <a:pt x="96" y="20"/>
                    <a:pt x="99" y="1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2" y="40"/>
                    <a:pt x="83" y="75"/>
                    <a:pt x="79" y="107"/>
                  </a:cubicBezTo>
                  <a:cubicBezTo>
                    <a:pt x="68" y="201"/>
                    <a:pt x="62" y="209"/>
                    <a:pt x="49" y="258"/>
                  </a:cubicBezTo>
                  <a:cubicBezTo>
                    <a:pt x="36" y="307"/>
                    <a:pt x="2" y="396"/>
                    <a:pt x="0" y="462"/>
                  </a:cubicBezTo>
                  <a:cubicBezTo>
                    <a:pt x="0" y="463"/>
                    <a:pt x="0" y="463"/>
                    <a:pt x="0" y="464"/>
                  </a:cubicBezTo>
                  <a:cubicBezTo>
                    <a:pt x="15" y="474"/>
                    <a:pt x="78" y="483"/>
                    <a:pt x="99" y="470"/>
                  </a:cubicBezTo>
                  <a:cubicBezTo>
                    <a:pt x="99" y="470"/>
                    <a:pt x="99" y="469"/>
                    <a:pt x="99" y="46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0" name="Freeform 382">
              <a:extLst>
                <a:ext uri="{FF2B5EF4-FFF2-40B4-BE49-F238E27FC236}">
                  <a16:creationId xmlns:a16="http://schemas.microsoft.com/office/drawing/2014/main" id="{283952F8-43A3-40A8-B225-223E3E60B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3076"/>
              <a:ext cx="1244" cy="38"/>
            </a:xfrm>
            <a:custGeom>
              <a:avLst/>
              <a:gdLst>
                <a:gd name="T0" fmla="*/ 0 w 608"/>
                <a:gd name="T1" fmla="*/ 89 h 17"/>
                <a:gd name="T2" fmla="*/ 565 w 608"/>
                <a:gd name="T3" fmla="*/ 65 h 17"/>
                <a:gd name="T4" fmla="*/ 737 w 608"/>
                <a:gd name="T5" fmla="*/ 36 h 17"/>
                <a:gd name="T6" fmla="*/ 884 w 608"/>
                <a:gd name="T7" fmla="*/ 20 h 17"/>
                <a:gd name="T8" fmla="*/ 992 w 608"/>
                <a:gd name="T9" fmla="*/ 20 h 17"/>
                <a:gd name="T10" fmla="*/ 1573 w 608"/>
                <a:gd name="T11" fmla="*/ 36 h 17"/>
                <a:gd name="T12" fmla="*/ 1762 w 608"/>
                <a:gd name="T13" fmla="*/ 20 h 17"/>
                <a:gd name="T14" fmla="*/ 1850 w 608"/>
                <a:gd name="T15" fmla="*/ 20 h 17"/>
                <a:gd name="T16" fmla="*/ 2005 w 608"/>
                <a:gd name="T17" fmla="*/ 36 h 17"/>
                <a:gd name="T18" fmla="*/ 2646 w 608"/>
                <a:gd name="T19" fmla="*/ 89 h 17"/>
                <a:gd name="T20" fmla="*/ 2817 w 608"/>
                <a:gd name="T21" fmla="*/ 101 h 17"/>
                <a:gd name="T22" fmla="*/ 3425 w 608"/>
                <a:gd name="T23" fmla="*/ 134 h 17"/>
                <a:gd name="T24" fmla="*/ 3650 w 608"/>
                <a:gd name="T25" fmla="*/ 154 h 17"/>
                <a:gd name="T26" fmla="*/ 3802 w 608"/>
                <a:gd name="T27" fmla="*/ 145 h 17"/>
                <a:gd name="T28" fmla="*/ 4002 w 608"/>
                <a:gd name="T29" fmla="*/ 110 h 17"/>
                <a:gd name="T30" fmla="*/ 4307 w 608"/>
                <a:gd name="T31" fmla="*/ 110 h 17"/>
                <a:gd name="T32" fmla="*/ 4413 w 608"/>
                <a:gd name="T33" fmla="*/ 134 h 17"/>
                <a:gd name="T34" fmla="*/ 4583 w 608"/>
                <a:gd name="T35" fmla="*/ 125 h 17"/>
                <a:gd name="T36" fmla="*/ 4675 w 608"/>
                <a:gd name="T37" fmla="*/ 125 h 17"/>
                <a:gd name="T38" fmla="*/ 5207 w 608"/>
                <a:gd name="T39" fmla="*/ 89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8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1" y="4"/>
                    <a:pt x="98" y="4"/>
                    <a:pt x="103" y="2"/>
                  </a:cubicBezTo>
                  <a:cubicBezTo>
                    <a:pt x="106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199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4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7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3" y="11"/>
                    <a:pt x="546" y="11"/>
                  </a:cubicBezTo>
                  <a:cubicBezTo>
                    <a:pt x="569" y="17"/>
                    <a:pt x="599" y="8"/>
                    <a:pt x="608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1" name="Freeform 383">
              <a:extLst>
                <a:ext uri="{FF2B5EF4-FFF2-40B4-BE49-F238E27FC236}">
                  <a16:creationId xmlns:a16="http://schemas.microsoft.com/office/drawing/2014/main" id="{110CC915-4DA8-4897-A44D-48F063BA8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3076"/>
              <a:ext cx="1244" cy="38"/>
            </a:xfrm>
            <a:custGeom>
              <a:avLst/>
              <a:gdLst>
                <a:gd name="T0" fmla="*/ 0 w 608"/>
                <a:gd name="T1" fmla="*/ 89 h 17"/>
                <a:gd name="T2" fmla="*/ 565 w 608"/>
                <a:gd name="T3" fmla="*/ 65 h 17"/>
                <a:gd name="T4" fmla="*/ 737 w 608"/>
                <a:gd name="T5" fmla="*/ 36 h 17"/>
                <a:gd name="T6" fmla="*/ 884 w 608"/>
                <a:gd name="T7" fmla="*/ 20 h 17"/>
                <a:gd name="T8" fmla="*/ 992 w 608"/>
                <a:gd name="T9" fmla="*/ 20 h 17"/>
                <a:gd name="T10" fmla="*/ 1573 w 608"/>
                <a:gd name="T11" fmla="*/ 36 h 17"/>
                <a:gd name="T12" fmla="*/ 1762 w 608"/>
                <a:gd name="T13" fmla="*/ 20 h 17"/>
                <a:gd name="T14" fmla="*/ 1850 w 608"/>
                <a:gd name="T15" fmla="*/ 20 h 17"/>
                <a:gd name="T16" fmla="*/ 2005 w 608"/>
                <a:gd name="T17" fmla="*/ 36 h 17"/>
                <a:gd name="T18" fmla="*/ 2646 w 608"/>
                <a:gd name="T19" fmla="*/ 89 h 17"/>
                <a:gd name="T20" fmla="*/ 2817 w 608"/>
                <a:gd name="T21" fmla="*/ 101 h 17"/>
                <a:gd name="T22" fmla="*/ 3425 w 608"/>
                <a:gd name="T23" fmla="*/ 134 h 17"/>
                <a:gd name="T24" fmla="*/ 3650 w 608"/>
                <a:gd name="T25" fmla="*/ 154 h 17"/>
                <a:gd name="T26" fmla="*/ 3802 w 608"/>
                <a:gd name="T27" fmla="*/ 145 h 17"/>
                <a:gd name="T28" fmla="*/ 4002 w 608"/>
                <a:gd name="T29" fmla="*/ 110 h 17"/>
                <a:gd name="T30" fmla="*/ 4307 w 608"/>
                <a:gd name="T31" fmla="*/ 110 h 17"/>
                <a:gd name="T32" fmla="*/ 4413 w 608"/>
                <a:gd name="T33" fmla="*/ 134 h 17"/>
                <a:gd name="T34" fmla="*/ 4583 w 608"/>
                <a:gd name="T35" fmla="*/ 125 h 17"/>
                <a:gd name="T36" fmla="*/ 4675 w 608"/>
                <a:gd name="T37" fmla="*/ 125 h 17"/>
                <a:gd name="T38" fmla="*/ 5207 w 608"/>
                <a:gd name="T39" fmla="*/ 89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8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1" y="4"/>
                    <a:pt x="98" y="4"/>
                    <a:pt x="103" y="2"/>
                  </a:cubicBezTo>
                  <a:cubicBezTo>
                    <a:pt x="106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199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4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7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3" y="11"/>
                    <a:pt x="546" y="11"/>
                  </a:cubicBezTo>
                  <a:cubicBezTo>
                    <a:pt x="569" y="17"/>
                    <a:pt x="599" y="8"/>
                    <a:pt x="608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5" name="Group 384">
            <a:extLst>
              <a:ext uri="{FF2B5EF4-FFF2-40B4-BE49-F238E27FC236}">
                <a16:creationId xmlns:a16="http://schemas.microsoft.com/office/drawing/2014/main" id="{4AEDC149-E6D0-4876-A603-451206BC4E6C}"/>
              </a:ext>
            </a:extLst>
          </p:cNvPr>
          <p:cNvGrpSpPr>
            <a:grpSpLocks/>
          </p:cNvGrpSpPr>
          <p:nvPr/>
        </p:nvGrpSpPr>
        <p:grpSpPr bwMode="auto">
          <a:xfrm>
            <a:off x="9277350" y="2921000"/>
            <a:ext cx="573088" cy="3275013"/>
            <a:chOff x="3828" y="1246"/>
            <a:chExt cx="361" cy="2063"/>
          </a:xfrm>
        </p:grpSpPr>
        <p:sp>
          <p:nvSpPr>
            <p:cNvPr id="18627" name="Freeform 385">
              <a:extLst>
                <a:ext uri="{FF2B5EF4-FFF2-40B4-BE49-F238E27FC236}">
                  <a16:creationId xmlns:a16="http://schemas.microsoft.com/office/drawing/2014/main" id="{B3E4AC3E-97B4-4322-9F27-01FA20520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360"/>
              <a:ext cx="361" cy="1949"/>
            </a:xfrm>
            <a:custGeom>
              <a:avLst/>
              <a:gdLst>
                <a:gd name="T0" fmla="*/ 277 w 176"/>
                <a:gd name="T1" fmla="*/ 9169 h 893"/>
                <a:gd name="T2" fmla="*/ 689 w 176"/>
                <a:gd name="T3" fmla="*/ 7050 h 893"/>
                <a:gd name="T4" fmla="*/ 952 w 176"/>
                <a:gd name="T5" fmla="*/ 5478 h 893"/>
                <a:gd name="T6" fmla="*/ 1469 w 176"/>
                <a:gd name="T7" fmla="*/ 1196 h 893"/>
                <a:gd name="T8" fmla="*/ 769 w 176"/>
                <a:gd name="T9" fmla="*/ 0 h 893"/>
                <a:gd name="T10" fmla="*/ 131 w 176"/>
                <a:gd name="T11" fmla="*/ 591 h 893"/>
                <a:gd name="T12" fmla="*/ 33 w 176"/>
                <a:gd name="T13" fmla="*/ 2215 h 893"/>
                <a:gd name="T14" fmla="*/ 277 w 176"/>
                <a:gd name="T15" fmla="*/ 4177 h 893"/>
                <a:gd name="T16" fmla="*/ 544 w 176"/>
                <a:gd name="T17" fmla="*/ 6401 h 893"/>
                <a:gd name="T18" fmla="*/ 68 w 176"/>
                <a:gd name="T19" fmla="*/ 9169 h 893"/>
                <a:gd name="T20" fmla="*/ 277 w 176"/>
                <a:gd name="T21" fmla="*/ 9169 h 8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893">
                  <a:moveTo>
                    <a:pt x="32" y="882"/>
                  </a:moveTo>
                  <a:cubicBezTo>
                    <a:pt x="34" y="816"/>
                    <a:pt x="68" y="727"/>
                    <a:pt x="80" y="678"/>
                  </a:cubicBezTo>
                  <a:cubicBezTo>
                    <a:pt x="93" y="629"/>
                    <a:pt x="100" y="621"/>
                    <a:pt x="110" y="527"/>
                  </a:cubicBezTo>
                  <a:cubicBezTo>
                    <a:pt x="121" y="434"/>
                    <a:pt x="176" y="317"/>
                    <a:pt x="170" y="115"/>
                  </a:cubicBezTo>
                  <a:cubicBezTo>
                    <a:pt x="168" y="38"/>
                    <a:pt x="138" y="0"/>
                    <a:pt x="89" y="0"/>
                  </a:cubicBezTo>
                  <a:cubicBezTo>
                    <a:pt x="40" y="0"/>
                    <a:pt x="21" y="21"/>
                    <a:pt x="15" y="57"/>
                  </a:cubicBezTo>
                  <a:cubicBezTo>
                    <a:pt x="8" y="79"/>
                    <a:pt x="0" y="153"/>
                    <a:pt x="4" y="213"/>
                  </a:cubicBezTo>
                  <a:cubicBezTo>
                    <a:pt x="8" y="272"/>
                    <a:pt x="8" y="312"/>
                    <a:pt x="32" y="402"/>
                  </a:cubicBezTo>
                  <a:cubicBezTo>
                    <a:pt x="55" y="491"/>
                    <a:pt x="66" y="544"/>
                    <a:pt x="63" y="616"/>
                  </a:cubicBezTo>
                  <a:cubicBezTo>
                    <a:pt x="61" y="689"/>
                    <a:pt x="8" y="799"/>
                    <a:pt x="8" y="882"/>
                  </a:cubicBezTo>
                  <a:cubicBezTo>
                    <a:pt x="9" y="893"/>
                    <a:pt x="33" y="892"/>
                    <a:pt x="32" y="88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Freeform 386">
              <a:extLst>
                <a:ext uri="{FF2B5EF4-FFF2-40B4-BE49-F238E27FC236}">
                  <a16:creationId xmlns:a16="http://schemas.microsoft.com/office/drawing/2014/main" id="{3C06A3CC-0911-491D-9D95-4F50D8E2A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369"/>
              <a:ext cx="182" cy="1775"/>
            </a:xfrm>
            <a:custGeom>
              <a:avLst/>
              <a:gdLst>
                <a:gd name="T0" fmla="*/ 147 w 89"/>
                <a:gd name="T1" fmla="*/ 8460 h 813"/>
                <a:gd name="T2" fmla="*/ 540 w 89"/>
                <a:gd name="T3" fmla="*/ 6421 h 813"/>
                <a:gd name="T4" fmla="*/ 272 w 89"/>
                <a:gd name="T5" fmla="*/ 4194 h 813"/>
                <a:gd name="T6" fmla="*/ 33 w 89"/>
                <a:gd name="T7" fmla="*/ 2227 h 813"/>
                <a:gd name="T8" fmla="*/ 129 w 89"/>
                <a:gd name="T9" fmla="*/ 605 h 813"/>
                <a:gd name="T10" fmla="*/ 656 w 89"/>
                <a:gd name="T11" fmla="*/ 9 h 813"/>
                <a:gd name="T12" fmla="*/ 188 w 89"/>
                <a:gd name="T13" fmla="*/ 886 h 813"/>
                <a:gd name="T14" fmla="*/ 309 w 89"/>
                <a:gd name="T15" fmla="*/ 3404 h 813"/>
                <a:gd name="T16" fmla="*/ 632 w 89"/>
                <a:gd name="T17" fmla="*/ 6454 h 813"/>
                <a:gd name="T18" fmla="*/ 147 w 89"/>
                <a:gd name="T19" fmla="*/ 8460 h 8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813">
                  <a:moveTo>
                    <a:pt x="17" y="813"/>
                  </a:moveTo>
                  <a:cubicBezTo>
                    <a:pt x="33" y="745"/>
                    <a:pt x="62" y="671"/>
                    <a:pt x="63" y="617"/>
                  </a:cubicBezTo>
                  <a:cubicBezTo>
                    <a:pt x="66" y="545"/>
                    <a:pt x="55" y="492"/>
                    <a:pt x="32" y="403"/>
                  </a:cubicBezTo>
                  <a:cubicBezTo>
                    <a:pt x="8" y="313"/>
                    <a:pt x="8" y="273"/>
                    <a:pt x="4" y="214"/>
                  </a:cubicBezTo>
                  <a:cubicBezTo>
                    <a:pt x="0" y="154"/>
                    <a:pt x="8" y="80"/>
                    <a:pt x="15" y="58"/>
                  </a:cubicBezTo>
                  <a:cubicBezTo>
                    <a:pt x="20" y="25"/>
                    <a:pt x="37" y="5"/>
                    <a:pt x="77" y="1"/>
                  </a:cubicBezTo>
                  <a:cubicBezTo>
                    <a:pt x="53" y="0"/>
                    <a:pt x="28" y="31"/>
                    <a:pt x="22" y="85"/>
                  </a:cubicBezTo>
                  <a:cubicBezTo>
                    <a:pt x="16" y="139"/>
                    <a:pt x="17" y="258"/>
                    <a:pt x="36" y="327"/>
                  </a:cubicBezTo>
                  <a:cubicBezTo>
                    <a:pt x="52" y="387"/>
                    <a:pt x="89" y="542"/>
                    <a:pt x="74" y="620"/>
                  </a:cubicBezTo>
                  <a:cubicBezTo>
                    <a:pt x="67" y="657"/>
                    <a:pt x="20" y="788"/>
                    <a:pt x="17" y="813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Freeform 387">
              <a:extLst>
                <a:ext uri="{FF2B5EF4-FFF2-40B4-BE49-F238E27FC236}">
                  <a16:creationId xmlns:a16="http://schemas.microsoft.com/office/drawing/2014/main" id="{6FD0D639-108F-4678-A1E6-D7D33802D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251"/>
              <a:ext cx="25" cy="118"/>
            </a:xfrm>
            <a:custGeom>
              <a:avLst/>
              <a:gdLst>
                <a:gd name="T0" fmla="*/ 35 w 12"/>
                <a:gd name="T1" fmla="*/ 9 h 54"/>
                <a:gd name="T2" fmla="*/ 0 w 12"/>
                <a:gd name="T3" fmla="*/ 52 h 54"/>
                <a:gd name="T4" fmla="*/ 8 w 12"/>
                <a:gd name="T5" fmla="*/ 186 h 54"/>
                <a:gd name="T6" fmla="*/ 35 w 12"/>
                <a:gd name="T7" fmla="*/ 531 h 54"/>
                <a:gd name="T8" fmla="*/ 83 w 12"/>
                <a:gd name="T9" fmla="*/ 564 h 54"/>
                <a:gd name="T10" fmla="*/ 108 w 12"/>
                <a:gd name="T11" fmla="*/ 511 h 54"/>
                <a:gd name="T12" fmla="*/ 83 w 12"/>
                <a:gd name="T13" fmla="*/ 186 h 54"/>
                <a:gd name="T14" fmla="*/ 73 w 12"/>
                <a:gd name="T15" fmla="*/ 44 h 54"/>
                <a:gd name="T16" fmla="*/ 35 w 12"/>
                <a:gd name="T17" fmla="*/ 9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4" y="1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30"/>
                    <a:pt x="1" y="41"/>
                    <a:pt x="4" y="51"/>
                  </a:cubicBezTo>
                  <a:cubicBezTo>
                    <a:pt x="5" y="53"/>
                    <a:pt x="7" y="54"/>
                    <a:pt x="9" y="54"/>
                  </a:cubicBezTo>
                  <a:cubicBezTo>
                    <a:pt x="11" y="53"/>
                    <a:pt x="12" y="51"/>
                    <a:pt x="12" y="49"/>
                  </a:cubicBezTo>
                  <a:cubicBezTo>
                    <a:pt x="9" y="40"/>
                    <a:pt x="9" y="29"/>
                    <a:pt x="9" y="1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Freeform 388">
              <a:extLst>
                <a:ext uri="{FF2B5EF4-FFF2-40B4-BE49-F238E27FC236}">
                  <a16:creationId xmlns:a16="http://schemas.microsoft.com/office/drawing/2014/main" id="{AADCC971-69F4-4EDD-A7CB-AF61E4075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249"/>
              <a:ext cx="22" cy="115"/>
            </a:xfrm>
            <a:custGeom>
              <a:avLst/>
              <a:gdLst>
                <a:gd name="T0" fmla="*/ 24 w 11"/>
                <a:gd name="T1" fmla="*/ 9 h 53"/>
                <a:gd name="T2" fmla="*/ 0 w 11"/>
                <a:gd name="T3" fmla="*/ 61 h 53"/>
                <a:gd name="T4" fmla="*/ 16 w 11"/>
                <a:gd name="T5" fmla="*/ 499 h 53"/>
                <a:gd name="T6" fmla="*/ 48 w 11"/>
                <a:gd name="T7" fmla="*/ 542 h 53"/>
                <a:gd name="T8" fmla="*/ 80 w 11"/>
                <a:gd name="T9" fmla="*/ 499 h 53"/>
                <a:gd name="T10" fmla="*/ 64 w 11"/>
                <a:gd name="T11" fmla="*/ 43 h 53"/>
                <a:gd name="T12" fmla="*/ 24 w 11"/>
                <a:gd name="T13" fmla="*/ 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3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3" y="17"/>
                    <a:pt x="3" y="37"/>
                    <a:pt x="2" y="49"/>
                  </a:cubicBezTo>
                  <a:cubicBezTo>
                    <a:pt x="2" y="51"/>
                    <a:pt x="4" y="53"/>
                    <a:pt x="6" y="53"/>
                  </a:cubicBezTo>
                  <a:cubicBezTo>
                    <a:pt x="8" y="53"/>
                    <a:pt x="10" y="51"/>
                    <a:pt x="10" y="49"/>
                  </a:cubicBezTo>
                  <a:cubicBezTo>
                    <a:pt x="11" y="39"/>
                    <a:pt x="11" y="16"/>
                    <a:pt x="8" y="4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Freeform 389">
              <a:extLst>
                <a:ext uri="{FF2B5EF4-FFF2-40B4-BE49-F238E27FC236}">
                  <a16:creationId xmlns:a16="http://schemas.microsoft.com/office/drawing/2014/main" id="{4B1873B2-E203-4781-90B7-A53EA3AAA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266"/>
              <a:ext cx="24" cy="107"/>
            </a:xfrm>
            <a:custGeom>
              <a:avLst/>
              <a:gdLst>
                <a:gd name="T0" fmla="*/ 0 w 12"/>
                <a:gd name="T1" fmla="*/ 44 h 49"/>
                <a:gd name="T2" fmla="*/ 32 w 12"/>
                <a:gd name="T3" fmla="*/ 467 h 49"/>
                <a:gd name="T4" fmla="*/ 64 w 12"/>
                <a:gd name="T5" fmla="*/ 511 h 49"/>
                <a:gd name="T6" fmla="*/ 96 w 12"/>
                <a:gd name="T7" fmla="*/ 467 h 49"/>
                <a:gd name="T8" fmla="*/ 64 w 12"/>
                <a:gd name="T9" fmla="*/ 44 h 49"/>
                <a:gd name="T10" fmla="*/ 40 w 12"/>
                <a:gd name="T11" fmla="*/ 0 h 49"/>
                <a:gd name="T12" fmla="*/ 0 w 12"/>
                <a:gd name="T13" fmla="*/ 4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49">
                  <a:moveTo>
                    <a:pt x="0" y="4"/>
                  </a:moveTo>
                  <a:cubicBezTo>
                    <a:pt x="0" y="13"/>
                    <a:pt x="3" y="44"/>
                    <a:pt x="4" y="45"/>
                  </a:cubicBezTo>
                  <a:cubicBezTo>
                    <a:pt x="4" y="48"/>
                    <a:pt x="6" y="49"/>
                    <a:pt x="8" y="49"/>
                  </a:cubicBezTo>
                  <a:cubicBezTo>
                    <a:pt x="10" y="49"/>
                    <a:pt x="12" y="47"/>
                    <a:pt x="12" y="45"/>
                  </a:cubicBezTo>
                  <a:cubicBezTo>
                    <a:pt x="12" y="44"/>
                    <a:pt x="8" y="12"/>
                    <a:pt x="8" y="4"/>
                  </a:cubicBezTo>
                  <a:cubicBezTo>
                    <a:pt x="8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Freeform 390">
              <a:extLst>
                <a:ext uri="{FF2B5EF4-FFF2-40B4-BE49-F238E27FC236}">
                  <a16:creationId xmlns:a16="http://schemas.microsoft.com/office/drawing/2014/main" id="{4EE9BFA8-C766-46B0-940A-A98B8655D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275"/>
              <a:ext cx="22" cy="113"/>
            </a:xfrm>
            <a:custGeom>
              <a:avLst/>
              <a:gdLst>
                <a:gd name="T0" fmla="*/ 0 w 11"/>
                <a:gd name="T1" fmla="*/ 43 h 52"/>
                <a:gd name="T2" fmla="*/ 0 w 11"/>
                <a:gd name="T3" fmla="*/ 72 h 52"/>
                <a:gd name="T4" fmla="*/ 24 w 11"/>
                <a:gd name="T5" fmla="*/ 500 h 52"/>
                <a:gd name="T6" fmla="*/ 64 w 11"/>
                <a:gd name="T7" fmla="*/ 524 h 52"/>
                <a:gd name="T8" fmla="*/ 80 w 11"/>
                <a:gd name="T9" fmla="*/ 472 h 52"/>
                <a:gd name="T10" fmla="*/ 64 w 11"/>
                <a:gd name="T11" fmla="*/ 72 h 52"/>
                <a:gd name="T12" fmla="*/ 64 w 11"/>
                <a:gd name="T13" fmla="*/ 43 h 52"/>
                <a:gd name="T14" fmla="*/ 32 w 11"/>
                <a:gd name="T15" fmla="*/ 0 h 52"/>
                <a:gd name="T16" fmla="*/ 0 w 11"/>
                <a:gd name="T17" fmla="*/ 4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2">
                  <a:moveTo>
                    <a:pt x="0" y="4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29"/>
                    <a:pt x="0" y="44"/>
                    <a:pt x="3" y="49"/>
                  </a:cubicBezTo>
                  <a:cubicBezTo>
                    <a:pt x="4" y="51"/>
                    <a:pt x="6" y="52"/>
                    <a:pt x="8" y="51"/>
                  </a:cubicBezTo>
                  <a:cubicBezTo>
                    <a:pt x="10" y="50"/>
                    <a:pt x="11" y="48"/>
                    <a:pt x="10" y="46"/>
                  </a:cubicBezTo>
                  <a:cubicBezTo>
                    <a:pt x="9" y="44"/>
                    <a:pt x="8" y="35"/>
                    <a:pt x="8" y="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Freeform 391">
              <a:extLst>
                <a:ext uri="{FF2B5EF4-FFF2-40B4-BE49-F238E27FC236}">
                  <a16:creationId xmlns:a16="http://schemas.microsoft.com/office/drawing/2014/main" id="{921C9E03-310A-4510-AD6A-F7CCE5353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1310"/>
              <a:ext cx="27" cy="104"/>
            </a:xfrm>
            <a:custGeom>
              <a:avLst/>
              <a:gdLst>
                <a:gd name="T0" fmla="*/ 8 w 13"/>
                <a:gd name="T1" fmla="*/ 43 h 48"/>
                <a:gd name="T2" fmla="*/ 44 w 13"/>
                <a:gd name="T3" fmla="*/ 446 h 48"/>
                <a:gd name="T4" fmla="*/ 81 w 13"/>
                <a:gd name="T5" fmla="*/ 479 h 48"/>
                <a:gd name="T6" fmla="*/ 116 w 13"/>
                <a:gd name="T7" fmla="*/ 438 h 48"/>
                <a:gd name="T8" fmla="*/ 81 w 13"/>
                <a:gd name="T9" fmla="*/ 52 h 48"/>
                <a:gd name="T10" fmla="*/ 52 w 13"/>
                <a:gd name="T11" fmla="*/ 0 h 48"/>
                <a:gd name="T12" fmla="*/ 8 w 13"/>
                <a:gd name="T13" fmla="*/ 43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8">
                  <a:moveTo>
                    <a:pt x="1" y="4"/>
                  </a:moveTo>
                  <a:cubicBezTo>
                    <a:pt x="0" y="15"/>
                    <a:pt x="4" y="43"/>
                    <a:pt x="5" y="44"/>
                  </a:cubicBezTo>
                  <a:cubicBezTo>
                    <a:pt x="5" y="46"/>
                    <a:pt x="7" y="48"/>
                    <a:pt x="9" y="47"/>
                  </a:cubicBezTo>
                  <a:cubicBezTo>
                    <a:pt x="11" y="47"/>
                    <a:pt x="13" y="45"/>
                    <a:pt x="13" y="43"/>
                  </a:cubicBezTo>
                  <a:cubicBezTo>
                    <a:pt x="11" y="35"/>
                    <a:pt x="8" y="13"/>
                    <a:pt x="9" y="5"/>
                  </a:cubicBezTo>
                  <a:cubicBezTo>
                    <a:pt x="9" y="3"/>
                    <a:pt x="8" y="1"/>
                    <a:pt x="6" y="0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4" name="Freeform 392">
              <a:extLst>
                <a:ext uri="{FF2B5EF4-FFF2-40B4-BE49-F238E27FC236}">
                  <a16:creationId xmlns:a16="http://schemas.microsoft.com/office/drawing/2014/main" id="{2DBA0037-25BD-4084-A4E1-67C5B7F3C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246"/>
              <a:ext cx="24" cy="123"/>
            </a:xfrm>
            <a:custGeom>
              <a:avLst/>
              <a:gdLst>
                <a:gd name="T0" fmla="*/ 48 w 12"/>
                <a:gd name="T1" fmla="*/ 0 h 56"/>
                <a:gd name="T2" fmla="*/ 16 w 12"/>
                <a:gd name="T3" fmla="*/ 53 h 56"/>
                <a:gd name="T4" fmla="*/ 8 w 12"/>
                <a:gd name="T5" fmla="*/ 532 h 56"/>
                <a:gd name="T6" fmla="*/ 24 w 12"/>
                <a:gd name="T7" fmla="*/ 593 h 56"/>
                <a:gd name="T8" fmla="*/ 72 w 12"/>
                <a:gd name="T9" fmla="*/ 560 h 56"/>
                <a:gd name="T10" fmla="*/ 80 w 12"/>
                <a:gd name="T11" fmla="*/ 44 h 56"/>
                <a:gd name="T12" fmla="*/ 48 w 12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6">
                  <a:moveTo>
                    <a:pt x="6" y="0"/>
                  </a:moveTo>
                  <a:cubicBezTo>
                    <a:pt x="4" y="0"/>
                    <a:pt x="2" y="2"/>
                    <a:pt x="2" y="5"/>
                  </a:cubicBezTo>
                  <a:cubicBezTo>
                    <a:pt x="3" y="27"/>
                    <a:pt x="3" y="47"/>
                    <a:pt x="1" y="50"/>
                  </a:cubicBezTo>
                  <a:cubicBezTo>
                    <a:pt x="0" y="52"/>
                    <a:pt x="1" y="55"/>
                    <a:pt x="3" y="56"/>
                  </a:cubicBezTo>
                  <a:cubicBezTo>
                    <a:pt x="5" y="56"/>
                    <a:pt x="8" y="55"/>
                    <a:pt x="9" y="53"/>
                  </a:cubicBezTo>
                  <a:cubicBezTo>
                    <a:pt x="12" y="46"/>
                    <a:pt x="11" y="17"/>
                    <a:pt x="10" y="4"/>
                  </a:cubicBezTo>
                  <a:cubicBezTo>
                    <a:pt x="10" y="2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5" name="Freeform 393">
              <a:extLst>
                <a:ext uri="{FF2B5EF4-FFF2-40B4-BE49-F238E27FC236}">
                  <a16:creationId xmlns:a16="http://schemas.microsoft.com/office/drawing/2014/main" id="{B951C723-7AD0-48A6-9C41-A3DBA1115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329"/>
              <a:ext cx="29" cy="120"/>
            </a:xfrm>
            <a:custGeom>
              <a:avLst/>
              <a:gdLst>
                <a:gd name="T0" fmla="*/ 81 w 14"/>
                <a:gd name="T1" fmla="*/ 0 h 55"/>
                <a:gd name="T2" fmla="*/ 44 w 14"/>
                <a:gd name="T3" fmla="*/ 44 h 55"/>
                <a:gd name="T4" fmla="*/ 8 w 14"/>
                <a:gd name="T5" fmla="*/ 508 h 55"/>
                <a:gd name="T6" fmla="*/ 17 w 14"/>
                <a:gd name="T7" fmla="*/ 561 h 55"/>
                <a:gd name="T8" fmla="*/ 73 w 14"/>
                <a:gd name="T9" fmla="*/ 539 h 55"/>
                <a:gd name="T10" fmla="*/ 116 w 14"/>
                <a:gd name="T11" fmla="*/ 44 h 55"/>
                <a:gd name="T12" fmla="*/ 81 w 14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5">
                  <a:moveTo>
                    <a:pt x="9" y="0"/>
                  </a:moveTo>
                  <a:cubicBezTo>
                    <a:pt x="7" y="0"/>
                    <a:pt x="5" y="2"/>
                    <a:pt x="5" y="4"/>
                  </a:cubicBezTo>
                  <a:cubicBezTo>
                    <a:pt x="6" y="15"/>
                    <a:pt x="4" y="42"/>
                    <a:pt x="1" y="49"/>
                  </a:cubicBezTo>
                  <a:cubicBezTo>
                    <a:pt x="0" y="51"/>
                    <a:pt x="0" y="53"/>
                    <a:pt x="2" y="54"/>
                  </a:cubicBezTo>
                  <a:cubicBezTo>
                    <a:pt x="4" y="55"/>
                    <a:pt x="7" y="54"/>
                    <a:pt x="8" y="52"/>
                  </a:cubicBezTo>
                  <a:cubicBezTo>
                    <a:pt x="12" y="43"/>
                    <a:pt x="14" y="12"/>
                    <a:pt x="13" y="4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6" name="Freeform 394">
              <a:extLst>
                <a:ext uri="{FF2B5EF4-FFF2-40B4-BE49-F238E27FC236}">
                  <a16:creationId xmlns:a16="http://schemas.microsoft.com/office/drawing/2014/main" id="{B438C6C2-D6AB-45D2-94FD-102CDD810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297"/>
              <a:ext cx="26" cy="120"/>
            </a:xfrm>
            <a:custGeom>
              <a:avLst/>
              <a:gdLst>
                <a:gd name="T0" fmla="*/ 40 w 13"/>
                <a:gd name="T1" fmla="*/ 44 h 55"/>
                <a:gd name="T2" fmla="*/ 8 w 13"/>
                <a:gd name="T3" fmla="*/ 519 h 55"/>
                <a:gd name="T4" fmla="*/ 32 w 13"/>
                <a:gd name="T5" fmla="*/ 572 h 55"/>
                <a:gd name="T6" fmla="*/ 72 w 13"/>
                <a:gd name="T7" fmla="*/ 539 h 55"/>
                <a:gd name="T8" fmla="*/ 104 w 13"/>
                <a:gd name="T9" fmla="*/ 44 h 55"/>
                <a:gd name="T10" fmla="*/ 72 w 13"/>
                <a:gd name="T11" fmla="*/ 0 h 55"/>
                <a:gd name="T12" fmla="*/ 40 w 13"/>
                <a:gd name="T13" fmla="*/ 4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5">
                  <a:moveTo>
                    <a:pt x="5" y="4"/>
                  </a:moveTo>
                  <a:cubicBezTo>
                    <a:pt x="5" y="14"/>
                    <a:pt x="3" y="42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6" y="55"/>
                    <a:pt x="8" y="54"/>
                    <a:pt x="9" y="52"/>
                  </a:cubicBezTo>
                  <a:cubicBezTo>
                    <a:pt x="11" y="43"/>
                    <a:pt x="13" y="15"/>
                    <a:pt x="13" y="4"/>
                  </a:cubicBezTo>
                  <a:cubicBezTo>
                    <a:pt x="13" y="2"/>
                    <a:pt x="12" y="0"/>
                    <a:pt x="9" y="0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7" name="Freeform 395">
              <a:extLst>
                <a:ext uri="{FF2B5EF4-FFF2-40B4-BE49-F238E27FC236}">
                  <a16:creationId xmlns:a16="http://schemas.microsoft.com/office/drawing/2014/main" id="{B64E9876-0C5D-43C2-A90C-288FB9C64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268"/>
              <a:ext cx="33" cy="125"/>
            </a:xfrm>
            <a:custGeom>
              <a:avLst/>
              <a:gdLst>
                <a:gd name="T0" fmla="*/ 72 w 16"/>
                <a:gd name="T1" fmla="*/ 9 h 57"/>
                <a:gd name="T2" fmla="*/ 43 w 16"/>
                <a:gd name="T3" fmla="*/ 53 h 57"/>
                <a:gd name="T4" fmla="*/ 8 w 16"/>
                <a:gd name="T5" fmla="*/ 548 h 57"/>
                <a:gd name="T6" fmla="*/ 25 w 16"/>
                <a:gd name="T7" fmla="*/ 601 h 57"/>
                <a:gd name="T8" fmla="*/ 72 w 16"/>
                <a:gd name="T9" fmla="*/ 568 h 57"/>
                <a:gd name="T10" fmla="*/ 116 w 16"/>
                <a:gd name="T11" fmla="*/ 33 h 57"/>
                <a:gd name="T12" fmla="*/ 72 w 16"/>
                <a:gd name="T13" fmla="*/ 9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7">
                  <a:moveTo>
                    <a:pt x="8" y="1"/>
                  </a:moveTo>
                  <a:cubicBezTo>
                    <a:pt x="6" y="1"/>
                    <a:pt x="4" y="3"/>
                    <a:pt x="5" y="5"/>
                  </a:cubicBezTo>
                  <a:cubicBezTo>
                    <a:pt x="8" y="18"/>
                    <a:pt x="3" y="46"/>
                    <a:pt x="1" y="52"/>
                  </a:cubicBezTo>
                  <a:cubicBezTo>
                    <a:pt x="0" y="54"/>
                    <a:pt x="1" y="56"/>
                    <a:pt x="3" y="57"/>
                  </a:cubicBezTo>
                  <a:cubicBezTo>
                    <a:pt x="5" y="57"/>
                    <a:pt x="8" y="56"/>
                    <a:pt x="8" y="54"/>
                  </a:cubicBezTo>
                  <a:cubicBezTo>
                    <a:pt x="11" y="47"/>
                    <a:pt x="16" y="18"/>
                    <a:pt x="13" y="3"/>
                  </a:cubicBezTo>
                  <a:cubicBezTo>
                    <a:pt x="12" y="1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" name="Freeform 396">
              <a:extLst>
                <a:ext uri="{FF2B5EF4-FFF2-40B4-BE49-F238E27FC236}">
                  <a16:creationId xmlns:a16="http://schemas.microsoft.com/office/drawing/2014/main" id="{4F867628-4BFF-4549-81F5-1F3D399B3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253"/>
              <a:ext cx="27" cy="124"/>
            </a:xfrm>
            <a:custGeom>
              <a:avLst/>
              <a:gdLst>
                <a:gd name="T0" fmla="*/ 44 w 13"/>
                <a:gd name="T1" fmla="*/ 44 h 57"/>
                <a:gd name="T2" fmla="*/ 0 w 13"/>
                <a:gd name="T3" fmla="*/ 524 h 57"/>
                <a:gd name="T4" fmla="*/ 25 w 13"/>
                <a:gd name="T5" fmla="*/ 576 h 57"/>
                <a:gd name="T6" fmla="*/ 73 w 13"/>
                <a:gd name="T7" fmla="*/ 568 h 57"/>
                <a:gd name="T8" fmla="*/ 116 w 13"/>
                <a:gd name="T9" fmla="*/ 52 h 57"/>
                <a:gd name="T10" fmla="*/ 81 w 13"/>
                <a:gd name="T11" fmla="*/ 9 h 57"/>
                <a:gd name="T12" fmla="*/ 44 w 13"/>
                <a:gd name="T13" fmla="*/ 44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7">
                  <a:moveTo>
                    <a:pt x="5" y="4"/>
                  </a:moveTo>
                  <a:cubicBezTo>
                    <a:pt x="4" y="16"/>
                    <a:pt x="2" y="48"/>
                    <a:pt x="0" y="51"/>
                  </a:cubicBezTo>
                  <a:cubicBezTo>
                    <a:pt x="0" y="53"/>
                    <a:pt x="1" y="56"/>
                    <a:pt x="3" y="56"/>
                  </a:cubicBezTo>
                  <a:cubicBezTo>
                    <a:pt x="5" y="57"/>
                    <a:pt x="7" y="57"/>
                    <a:pt x="8" y="55"/>
                  </a:cubicBezTo>
                  <a:cubicBezTo>
                    <a:pt x="10" y="50"/>
                    <a:pt x="13" y="5"/>
                    <a:pt x="13" y="5"/>
                  </a:cubicBezTo>
                  <a:cubicBezTo>
                    <a:pt x="13" y="3"/>
                    <a:pt x="12" y="1"/>
                    <a:pt x="9" y="1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" name="Oval 397">
              <a:extLst>
                <a:ext uri="{FF2B5EF4-FFF2-40B4-BE49-F238E27FC236}">
                  <a16:creationId xmlns:a16="http://schemas.microsoft.com/office/drawing/2014/main" id="{A296E3AF-1AED-4D52-A15D-084EB0489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1644"/>
              <a:ext cx="153" cy="24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0" name="Oval 398">
              <a:extLst>
                <a:ext uri="{FF2B5EF4-FFF2-40B4-BE49-F238E27FC236}">
                  <a16:creationId xmlns:a16="http://schemas.microsoft.com/office/drawing/2014/main" id="{307B7FD5-136C-4C23-AF75-0B428387C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6" y="1633"/>
              <a:ext cx="154" cy="246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1" name="Oval 399">
              <a:extLst>
                <a:ext uri="{FF2B5EF4-FFF2-40B4-BE49-F238E27FC236}">
                  <a16:creationId xmlns:a16="http://schemas.microsoft.com/office/drawing/2014/main" id="{097F4A49-EBD3-444B-9293-9C9D12661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624"/>
              <a:ext cx="154" cy="24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2" name="Freeform 400">
              <a:extLst>
                <a:ext uri="{FF2B5EF4-FFF2-40B4-BE49-F238E27FC236}">
                  <a16:creationId xmlns:a16="http://schemas.microsoft.com/office/drawing/2014/main" id="{6F233981-6D97-4790-BF5D-8020C562E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1655"/>
              <a:ext cx="121" cy="203"/>
            </a:xfrm>
            <a:custGeom>
              <a:avLst/>
              <a:gdLst>
                <a:gd name="T0" fmla="*/ 361 w 59"/>
                <a:gd name="T1" fmla="*/ 0 h 93"/>
                <a:gd name="T2" fmla="*/ 433 w 59"/>
                <a:gd name="T3" fmla="*/ 323 h 93"/>
                <a:gd name="T4" fmla="*/ 139 w 59"/>
                <a:gd name="T5" fmla="*/ 843 h 93"/>
                <a:gd name="T6" fmla="*/ 0 w 59"/>
                <a:gd name="T7" fmla="*/ 773 h 93"/>
                <a:gd name="T8" fmla="*/ 224 w 59"/>
                <a:gd name="T9" fmla="*/ 967 h 93"/>
                <a:gd name="T10" fmla="*/ 509 w 59"/>
                <a:gd name="T11" fmla="*/ 447 h 93"/>
                <a:gd name="T12" fmla="*/ 361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5" y="93"/>
                    <a:pt x="59" y="71"/>
                    <a:pt x="59" y="43"/>
                  </a:cubicBezTo>
                  <a:cubicBezTo>
                    <a:pt x="59" y="24"/>
                    <a:pt x="53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3" name="Oval 401">
              <a:extLst>
                <a:ext uri="{FF2B5EF4-FFF2-40B4-BE49-F238E27FC236}">
                  <a16:creationId xmlns:a16="http://schemas.microsoft.com/office/drawing/2014/main" id="{FCD1C503-85B1-4982-A32B-D6A420671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9" y="1659"/>
              <a:ext cx="80" cy="8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4" name="Freeform 402">
              <a:extLst>
                <a:ext uri="{FF2B5EF4-FFF2-40B4-BE49-F238E27FC236}">
                  <a16:creationId xmlns:a16="http://schemas.microsoft.com/office/drawing/2014/main" id="{89CF1322-207A-47A1-88E8-E67563B6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384"/>
              <a:ext cx="143" cy="1155"/>
            </a:xfrm>
            <a:custGeom>
              <a:avLst/>
              <a:gdLst>
                <a:gd name="T0" fmla="*/ 41 w 70"/>
                <a:gd name="T1" fmla="*/ 0 h 529"/>
                <a:gd name="T2" fmla="*/ 529 w 70"/>
                <a:gd name="T3" fmla="*/ 958 h 529"/>
                <a:gd name="T4" fmla="*/ 264 w 70"/>
                <a:gd name="T5" fmla="*/ 4037 h 529"/>
                <a:gd name="T6" fmla="*/ 25 w 70"/>
                <a:gd name="T7" fmla="*/ 5506 h 529"/>
                <a:gd name="T8" fmla="*/ 204 w 70"/>
                <a:gd name="T9" fmla="*/ 3943 h 529"/>
                <a:gd name="T10" fmla="*/ 351 w 70"/>
                <a:gd name="T11" fmla="*/ 686 h 529"/>
                <a:gd name="T12" fmla="*/ 41 w 70"/>
                <a:gd name="T13" fmla="*/ 0 h 5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29">
                  <a:moveTo>
                    <a:pt x="5" y="0"/>
                  </a:moveTo>
                  <a:cubicBezTo>
                    <a:pt x="24" y="4"/>
                    <a:pt x="54" y="28"/>
                    <a:pt x="62" y="92"/>
                  </a:cubicBezTo>
                  <a:cubicBezTo>
                    <a:pt x="70" y="156"/>
                    <a:pt x="47" y="318"/>
                    <a:pt x="31" y="388"/>
                  </a:cubicBezTo>
                  <a:cubicBezTo>
                    <a:pt x="15" y="458"/>
                    <a:pt x="5" y="497"/>
                    <a:pt x="3" y="529"/>
                  </a:cubicBezTo>
                  <a:cubicBezTo>
                    <a:pt x="0" y="475"/>
                    <a:pt x="20" y="416"/>
                    <a:pt x="24" y="379"/>
                  </a:cubicBezTo>
                  <a:cubicBezTo>
                    <a:pt x="28" y="342"/>
                    <a:pt x="64" y="137"/>
                    <a:pt x="41" y="66"/>
                  </a:cubicBezTo>
                  <a:cubicBezTo>
                    <a:pt x="26" y="9"/>
                    <a:pt x="12" y="3"/>
                    <a:pt x="5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" name="Oval 403">
              <a:extLst>
                <a:ext uri="{FF2B5EF4-FFF2-40B4-BE49-F238E27FC236}">
                  <a16:creationId xmlns:a16="http://schemas.microsoft.com/office/drawing/2014/main" id="{81CC55D9-1DE0-45A6-A51D-A2D26D3D2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624"/>
              <a:ext cx="154" cy="247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6" name="Oval 404">
              <a:extLst>
                <a:ext uri="{FF2B5EF4-FFF2-40B4-BE49-F238E27FC236}">
                  <a16:creationId xmlns:a16="http://schemas.microsoft.com/office/drawing/2014/main" id="{B43B072F-6050-4180-BA50-B3CF560DB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1631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7" name="Oval 405">
              <a:extLst>
                <a:ext uri="{FF2B5EF4-FFF2-40B4-BE49-F238E27FC236}">
                  <a16:creationId xmlns:a16="http://schemas.microsoft.com/office/drawing/2014/main" id="{90C99701-0C5D-4471-B7E9-9996AC51E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672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8" name="Oval 406">
              <a:extLst>
                <a:ext uri="{FF2B5EF4-FFF2-40B4-BE49-F238E27FC236}">
                  <a16:creationId xmlns:a16="http://schemas.microsoft.com/office/drawing/2014/main" id="{AC03CD8A-7F49-4A6C-AE6E-5B497814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3" y="1620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9" name="Oval 407">
              <a:extLst>
                <a:ext uri="{FF2B5EF4-FFF2-40B4-BE49-F238E27FC236}">
                  <a16:creationId xmlns:a16="http://schemas.microsoft.com/office/drawing/2014/main" id="{1FB60E2E-8775-4139-A942-DDC50719C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166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0" name="Freeform 408">
              <a:extLst>
                <a:ext uri="{FF2B5EF4-FFF2-40B4-BE49-F238E27FC236}">
                  <a16:creationId xmlns:a16="http://schemas.microsoft.com/office/drawing/2014/main" id="{3CA0793A-67F1-4080-964F-190CBF061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462"/>
              <a:ext cx="361" cy="1847"/>
            </a:xfrm>
            <a:custGeom>
              <a:avLst/>
              <a:gdLst>
                <a:gd name="T0" fmla="*/ 131 w 176"/>
                <a:gd name="T1" fmla="*/ 105 h 846"/>
                <a:gd name="T2" fmla="*/ 33 w 176"/>
                <a:gd name="T3" fmla="*/ 1725 h 846"/>
                <a:gd name="T4" fmla="*/ 277 w 176"/>
                <a:gd name="T5" fmla="*/ 3694 h 846"/>
                <a:gd name="T6" fmla="*/ 544 w 176"/>
                <a:gd name="T7" fmla="*/ 5921 h 846"/>
                <a:gd name="T8" fmla="*/ 68 w 176"/>
                <a:gd name="T9" fmla="*/ 8689 h 846"/>
                <a:gd name="T10" fmla="*/ 277 w 176"/>
                <a:gd name="T11" fmla="*/ 8689 h 846"/>
                <a:gd name="T12" fmla="*/ 689 w 176"/>
                <a:gd name="T13" fmla="*/ 6567 h 846"/>
                <a:gd name="T14" fmla="*/ 952 w 176"/>
                <a:gd name="T15" fmla="*/ 4995 h 846"/>
                <a:gd name="T16" fmla="*/ 1469 w 176"/>
                <a:gd name="T17" fmla="*/ 705 h 846"/>
                <a:gd name="T18" fmla="*/ 1354 w 176"/>
                <a:gd name="T19" fmla="*/ 0 h 8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6" h="846">
                  <a:moveTo>
                    <a:pt x="15" y="10"/>
                  </a:moveTo>
                  <a:cubicBezTo>
                    <a:pt x="8" y="32"/>
                    <a:pt x="0" y="106"/>
                    <a:pt x="4" y="166"/>
                  </a:cubicBezTo>
                  <a:cubicBezTo>
                    <a:pt x="8" y="225"/>
                    <a:pt x="8" y="265"/>
                    <a:pt x="32" y="355"/>
                  </a:cubicBezTo>
                  <a:cubicBezTo>
                    <a:pt x="55" y="444"/>
                    <a:pt x="66" y="497"/>
                    <a:pt x="63" y="569"/>
                  </a:cubicBezTo>
                  <a:cubicBezTo>
                    <a:pt x="61" y="642"/>
                    <a:pt x="8" y="752"/>
                    <a:pt x="8" y="835"/>
                  </a:cubicBezTo>
                  <a:cubicBezTo>
                    <a:pt x="9" y="846"/>
                    <a:pt x="33" y="845"/>
                    <a:pt x="32" y="835"/>
                  </a:cubicBezTo>
                  <a:cubicBezTo>
                    <a:pt x="34" y="769"/>
                    <a:pt x="68" y="680"/>
                    <a:pt x="80" y="631"/>
                  </a:cubicBezTo>
                  <a:cubicBezTo>
                    <a:pt x="93" y="582"/>
                    <a:pt x="100" y="574"/>
                    <a:pt x="110" y="480"/>
                  </a:cubicBezTo>
                  <a:cubicBezTo>
                    <a:pt x="121" y="387"/>
                    <a:pt x="176" y="270"/>
                    <a:pt x="170" y="68"/>
                  </a:cubicBezTo>
                  <a:cubicBezTo>
                    <a:pt x="169" y="40"/>
                    <a:pt x="165" y="17"/>
                    <a:pt x="157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1" name="Freeform 409">
              <a:extLst>
                <a:ext uri="{FF2B5EF4-FFF2-40B4-BE49-F238E27FC236}">
                  <a16:creationId xmlns:a16="http://schemas.microsoft.com/office/drawing/2014/main" id="{BEF2F380-A846-4755-89EC-8D40227B6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408"/>
              <a:ext cx="84" cy="469"/>
            </a:xfrm>
            <a:custGeom>
              <a:avLst/>
              <a:gdLst>
                <a:gd name="T0" fmla="*/ 113 w 41"/>
                <a:gd name="T1" fmla="*/ 2232 h 215"/>
                <a:gd name="T2" fmla="*/ 352 w 41"/>
                <a:gd name="T3" fmla="*/ 0 h 215"/>
                <a:gd name="T4" fmla="*/ 113 w 41"/>
                <a:gd name="T5" fmla="*/ 2232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15">
                  <a:moveTo>
                    <a:pt x="13" y="215"/>
                  </a:moveTo>
                  <a:cubicBezTo>
                    <a:pt x="0" y="79"/>
                    <a:pt x="23" y="17"/>
                    <a:pt x="41" y="0"/>
                  </a:cubicBezTo>
                  <a:cubicBezTo>
                    <a:pt x="25" y="35"/>
                    <a:pt x="11" y="129"/>
                    <a:pt x="13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6" name="Group 410">
            <a:extLst>
              <a:ext uri="{FF2B5EF4-FFF2-40B4-BE49-F238E27FC236}">
                <a16:creationId xmlns:a16="http://schemas.microsoft.com/office/drawing/2014/main" id="{FF7EA8DB-5CEB-45E5-8ABF-76D692F07C0D}"/>
              </a:ext>
            </a:extLst>
          </p:cNvPr>
          <p:cNvGrpSpPr>
            <a:grpSpLocks/>
          </p:cNvGrpSpPr>
          <p:nvPr/>
        </p:nvGrpSpPr>
        <p:grpSpPr bwMode="auto">
          <a:xfrm>
            <a:off x="6570663" y="1706563"/>
            <a:ext cx="1979612" cy="3444875"/>
            <a:chOff x="3203" y="940"/>
            <a:chExt cx="1247" cy="2170"/>
          </a:xfrm>
        </p:grpSpPr>
        <p:sp>
          <p:nvSpPr>
            <p:cNvPr id="18437" name="Freeform 411">
              <a:extLst>
                <a:ext uri="{FF2B5EF4-FFF2-40B4-BE49-F238E27FC236}">
                  <a16:creationId xmlns:a16="http://schemas.microsoft.com/office/drawing/2014/main" id="{7B8EFD05-1BA8-4B28-A9F8-D6E2F287A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32"/>
              <a:ext cx="354" cy="39"/>
            </a:xfrm>
            <a:custGeom>
              <a:avLst/>
              <a:gdLst>
                <a:gd name="T0" fmla="*/ 0 w 173"/>
                <a:gd name="T1" fmla="*/ 72 h 18"/>
                <a:gd name="T2" fmla="*/ 581 w 173"/>
                <a:gd name="T3" fmla="*/ 104 h 18"/>
                <a:gd name="T4" fmla="*/ 925 w 173"/>
                <a:gd name="T5" fmla="*/ 104 h 18"/>
                <a:gd name="T6" fmla="*/ 1481 w 173"/>
                <a:gd name="T7" fmla="*/ 43 h 18"/>
                <a:gd name="T8" fmla="*/ 900 w 173"/>
                <a:gd name="T9" fmla="*/ 0 h 18"/>
                <a:gd name="T10" fmla="*/ 624 w 173"/>
                <a:gd name="T11" fmla="*/ 0 h 18"/>
                <a:gd name="T12" fmla="*/ 0 w 173"/>
                <a:gd name="T13" fmla="*/ 6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8">
                  <a:moveTo>
                    <a:pt x="0" y="7"/>
                  </a:moveTo>
                  <a:cubicBezTo>
                    <a:pt x="11" y="5"/>
                    <a:pt x="41" y="18"/>
                    <a:pt x="68" y="10"/>
                  </a:cubicBezTo>
                  <a:cubicBezTo>
                    <a:pt x="77" y="8"/>
                    <a:pt x="97" y="8"/>
                    <a:pt x="108" y="10"/>
                  </a:cubicBezTo>
                  <a:cubicBezTo>
                    <a:pt x="118" y="13"/>
                    <a:pt x="160" y="13"/>
                    <a:pt x="173" y="4"/>
                  </a:cubicBezTo>
                  <a:cubicBezTo>
                    <a:pt x="155" y="7"/>
                    <a:pt x="114" y="5"/>
                    <a:pt x="105" y="0"/>
                  </a:cubicBezTo>
                  <a:cubicBezTo>
                    <a:pt x="97" y="2"/>
                    <a:pt x="79" y="5"/>
                    <a:pt x="73" y="0"/>
                  </a:cubicBezTo>
                  <a:cubicBezTo>
                    <a:pt x="61" y="9"/>
                    <a:pt x="12" y="5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8" name="Freeform 412">
              <a:extLst>
                <a:ext uri="{FF2B5EF4-FFF2-40B4-BE49-F238E27FC236}">
                  <a16:creationId xmlns:a16="http://schemas.microsoft.com/office/drawing/2014/main" id="{4940960A-B26C-4878-9872-0630D722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3043"/>
              <a:ext cx="262" cy="39"/>
            </a:xfrm>
            <a:custGeom>
              <a:avLst/>
              <a:gdLst>
                <a:gd name="T0" fmla="*/ 616 w 128"/>
                <a:gd name="T1" fmla="*/ 141 h 18"/>
                <a:gd name="T2" fmla="*/ 1097 w 128"/>
                <a:gd name="T3" fmla="*/ 33 h 18"/>
                <a:gd name="T4" fmla="*/ 645 w 128"/>
                <a:gd name="T5" fmla="*/ 33 h 18"/>
                <a:gd name="T6" fmla="*/ 403 w 128"/>
                <a:gd name="T7" fmla="*/ 33 h 18"/>
                <a:gd name="T8" fmla="*/ 0 w 128"/>
                <a:gd name="T9" fmla="*/ 0 h 18"/>
                <a:gd name="T10" fmla="*/ 616 w 128"/>
                <a:gd name="T11" fmla="*/ 14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18">
                  <a:moveTo>
                    <a:pt x="72" y="14"/>
                  </a:moveTo>
                  <a:cubicBezTo>
                    <a:pt x="84" y="14"/>
                    <a:pt x="114" y="18"/>
                    <a:pt x="128" y="3"/>
                  </a:cubicBezTo>
                  <a:cubicBezTo>
                    <a:pt x="117" y="6"/>
                    <a:pt x="88" y="8"/>
                    <a:pt x="75" y="3"/>
                  </a:cubicBezTo>
                  <a:cubicBezTo>
                    <a:pt x="68" y="6"/>
                    <a:pt x="57" y="10"/>
                    <a:pt x="47" y="3"/>
                  </a:cubicBezTo>
                  <a:cubicBezTo>
                    <a:pt x="38" y="4"/>
                    <a:pt x="15" y="6"/>
                    <a:pt x="0" y="0"/>
                  </a:cubicBezTo>
                  <a:cubicBezTo>
                    <a:pt x="7" y="11"/>
                    <a:pt x="34" y="14"/>
                    <a:pt x="7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9" name="Freeform 413">
              <a:extLst>
                <a:ext uri="{FF2B5EF4-FFF2-40B4-BE49-F238E27FC236}">
                  <a16:creationId xmlns:a16="http://schemas.microsoft.com/office/drawing/2014/main" id="{B9F277BD-F0A7-48DA-B6A6-E05B31A97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940"/>
              <a:ext cx="1247" cy="317"/>
            </a:xfrm>
            <a:custGeom>
              <a:avLst/>
              <a:gdLst>
                <a:gd name="T0" fmla="*/ 5144 w 609"/>
                <a:gd name="T1" fmla="*/ 846 h 145"/>
                <a:gd name="T2" fmla="*/ 5115 w 609"/>
                <a:gd name="T3" fmla="*/ 81 h 145"/>
                <a:gd name="T4" fmla="*/ 5047 w 609"/>
                <a:gd name="T5" fmla="*/ 9 h 145"/>
                <a:gd name="T6" fmla="*/ 4943 w 609"/>
                <a:gd name="T7" fmla="*/ 450 h 145"/>
                <a:gd name="T8" fmla="*/ 4859 w 609"/>
                <a:gd name="T9" fmla="*/ 81 h 145"/>
                <a:gd name="T10" fmla="*/ 4810 w 609"/>
                <a:gd name="T11" fmla="*/ 649 h 145"/>
                <a:gd name="T12" fmla="*/ 4722 w 609"/>
                <a:gd name="T13" fmla="*/ 96 h 145"/>
                <a:gd name="T14" fmla="*/ 4671 w 609"/>
                <a:gd name="T15" fmla="*/ 678 h 145"/>
                <a:gd name="T16" fmla="*/ 4566 w 609"/>
                <a:gd name="T17" fmla="*/ 730 h 145"/>
                <a:gd name="T18" fmla="*/ 4515 w 609"/>
                <a:gd name="T19" fmla="*/ 249 h 145"/>
                <a:gd name="T20" fmla="*/ 4439 w 609"/>
                <a:gd name="T21" fmla="*/ 802 h 145"/>
                <a:gd name="T22" fmla="*/ 4327 w 609"/>
                <a:gd name="T23" fmla="*/ 407 h 145"/>
                <a:gd name="T24" fmla="*/ 4259 w 609"/>
                <a:gd name="T25" fmla="*/ 459 h 145"/>
                <a:gd name="T26" fmla="*/ 4155 w 609"/>
                <a:gd name="T27" fmla="*/ 951 h 145"/>
                <a:gd name="T28" fmla="*/ 4097 w 609"/>
                <a:gd name="T29" fmla="*/ 415 h 145"/>
                <a:gd name="T30" fmla="*/ 4026 w 609"/>
                <a:gd name="T31" fmla="*/ 221 h 145"/>
                <a:gd name="T32" fmla="*/ 3966 w 609"/>
                <a:gd name="T33" fmla="*/ 450 h 145"/>
                <a:gd name="T34" fmla="*/ 3915 w 609"/>
                <a:gd name="T35" fmla="*/ 201 h 145"/>
                <a:gd name="T36" fmla="*/ 3770 w 609"/>
                <a:gd name="T37" fmla="*/ 669 h 145"/>
                <a:gd name="T38" fmla="*/ 3673 w 609"/>
                <a:gd name="T39" fmla="*/ 186 h 145"/>
                <a:gd name="T40" fmla="*/ 3530 w 609"/>
                <a:gd name="T41" fmla="*/ 149 h 145"/>
                <a:gd name="T42" fmla="*/ 3538 w 609"/>
                <a:gd name="T43" fmla="*/ 636 h 145"/>
                <a:gd name="T44" fmla="*/ 3426 w 609"/>
                <a:gd name="T45" fmla="*/ 157 h 145"/>
                <a:gd name="T46" fmla="*/ 3393 w 609"/>
                <a:gd name="T47" fmla="*/ 273 h 145"/>
                <a:gd name="T48" fmla="*/ 3321 w 609"/>
                <a:gd name="T49" fmla="*/ 689 h 145"/>
                <a:gd name="T50" fmla="*/ 3194 w 609"/>
                <a:gd name="T51" fmla="*/ 774 h 145"/>
                <a:gd name="T52" fmla="*/ 3049 w 609"/>
                <a:gd name="T53" fmla="*/ 387 h 145"/>
                <a:gd name="T54" fmla="*/ 2990 w 609"/>
                <a:gd name="T55" fmla="*/ 1067 h 145"/>
                <a:gd name="T56" fmla="*/ 2934 w 609"/>
                <a:gd name="T57" fmla="*/ 396 h 145"/>
                <a:gd name="T58" fmla="*/ 2826 w 609"/>
                <a:gd name="T59" fmla="*/ 249 h 145"/>
                <a:gd name="T60" fmla="*/ 2721 w 609"/>
                <a:gd name="T61" fmla="*/ 282 h 145"/>
                <a:gd name="T62" fmla="*/ 2697 w 609"/>
                <a:gd name="T63" fmla="*/ 157 h 145"/>
                <a:gd name="T64" fmla="*/ 2566 w 609"/>
                <a:gd name="T65" fmla="*/ 660 h 145"/>
                <a:gd name="T66" fmla="*/ 2428 w 609"/>
                <a:gd name="T67" fmla="*/ 636 h 145"/>
                <a:gd name="T68" fmla="*/ 2302 w 609"/>
                <a:gd name="T69" fmla="*/ 186 h 145"/>
                <a:gd name="T70" fmla="*/ 2285 w 609"/>
                <a:gd name="T71" fmla="*/ 177 h 145"/>
                <a:gd name="T72" fmla="*/ 2213 w 609"/>
                <a:gd name="T73" fmla="*/ 660 h 145"/>
                <a:gd name="T74" fmla="*/ 2058 w 609"/>
                <a:gd name="T75" fmla="*/ 249 h 145"/>
                <a:gd name="T76" fmla="*/ 2041 w 609"/>
                <a:gd name="T77" fmla="*/ 291 h 145"/>
                <a:gd name="T78" fmla="*/ 1941 w 609"/>
                <a:gd name="T79" fmla="*/ 326 h 145"/>
                <a:gd name="T80" fmla="*/ 1829 w 609"/>
                <a:gd name="T81" fmla="*/ 415 h 145"/>
                <a:gd name="T82" fmla="*/ 1753 w 609"/>
                <a:gd name="T83" fmla="*/ 1189 h 145"/>
                <a:gd name="T84" fmla="*/ 1657 w 609"/>
                <a:gd name="T85" fmla="*/ 617 h 145"/>
                <a:gd name="T86" fmla="*/ 1648 w 609"/>
                <a:gd name="T87" fmla="*/ 503 h 145"/>
                <a:gd name="T88" fmla="*/ 1548 w 609"/>
                <a:gd name="T89" fmla="*/ 503 h 145"/>
                <a:gd name="T90" fmla="*/ 1517 w 609"/>
                <a:gd name="T91" fmla="*/ 721 h 145"/>
                <a:gd name="T92" fmla="*/ 1425 w 609"/>
                <a:gd name="T93" fmla="*/ 291 h 145"/>
                <a:gd name="T94" fmla="*/ 1376 w 609"/>
                <a:gd name="T95" fmla="*/ 730 h 145"/>
                <a:gd name="T96" fmla="*/ 1313 w 609"/>
                <a:gd name="T97" fmla="*/ 238 h 145"/>
                <a:gd name="T98" fmla="*/ 1245 w 609"/>
                <a:gd name="T99" fmla="*/ 149 h 145"/>
                <a:gd name="T100" fmla="*/ 1116 w 609"/>
                <a:gd name="T101" fmla="*/ 157 h 145"/>
                <a:gd name="T102" fmla="*/ 1032 w 609"/>
                <a:gd name="T103" fmla="*/ 407 h 145"/>
                <a:gd name="T104" fmla="*/ 909 w 609"/>
                <a:gd name="T105" fmla="*/ 186 h 145"/>
                <a:gd name="T106" fmla="*/ 868 w 609"/>
                <a:gd name="T107" fmla="*/ 273 h 145"/>
                <a:gd name="T108" fmla="*/ 797 w 609"/>
                <a:gd name="T109" fmla="*/ 741 h 145"/>
                <a:gd name="T110" fmla="*/ 688 w 609"/>
                <a:gd name="T111" fmla="*/ 802 h 145"/>
                <a:gd name="T112" fmla="*/ 524 w 609"/>
                <a:gd name="T113" fmla="*/ 367 h 145"/>
                <a:gd name="T114" fmla="*/ 457 w 609"/>
                <a:gd name="T115" fmla="*/ 503 h 145"/>
                <a:gd name="T116" fmla="*/ 360 w 609"/>
                <a:gd name="T117" fmla="*/ 995 h 145"/>
                <a:gd name="T118" fmla="*/ 301 w 609"/>
                <a:gd name="T119" fmla="*/ 459 h 145"/>
                <a:gd name="T120" fmla="*/ 164 w 609"/>
                <a:gd name="T121" fmla="*/ 249 h 145"/>
                <a:gd name="T122" fmla="*/ 113 w 609"/>
                <a:gd name="T123" fmla="*/ 721 h 145"/>
                <a:gd name="T124" fmla="*/ 16 w 609"/>
                <a:gd name="T125" fmla="*/ 741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09" h="145">
                  <a:moveTo>
                    <a:pt x="1" y="71"/>
                  </a:moveTo>
                  <a:cubicBezTo>
                    <a:pt x="1" y="72"/>
                    <a:pt x="2" y="71"/>
                    <a:pt x="2" y="71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574" y="145"/>
                    <a:pt x="574" y="145"/>
                    <a:pt x="574" y="145"/>
                  </a:cubicBezTo>
                  <a:cubicBezTo>
                    <a:pt x="599" y="81"/>
                    <a:pt x="599" y="81"/>
                    <a:pt x="599" y="81"/>
                  </a:cubicBezTo>
                  <a:cubicBezTo>
                    <a:pt x="605" y="72"/>
                    <a:pt x="608" y="70"/>
                    <a:pt x="608" y="67"/>
                  </a:cubicBezTo>
                  <a:cubicBezTo>
                    <a:pt x="608" y="66"/>
                    <a:pt x="608" y="65"/>
                    <a:pt x="608" y="65"/>
                  </a:cubicBezTo>
                  <a:cubicBezTo>
                    <a:pt x="609" y="51"/>
                    <a:pt x="609" y="12"/>
                    <a:pt x="608" y="5"/>
                  </a:cubicBezTo>
                  <a:cubicBezTo>
                    <a:pt x="607" y="2"/>
                    <a:pt x="604" y="0"/>
                    <a:pt x="601" y="1"/>
                  </a:cubicBezTo>
                  <a:cubicBezTo>
                    <a:pt x="598" y="1"/>
                    <a:pt x="596" y="5"/>
                    <a:pt x="596" y="8"/>
                  </a:cubicBezTo>
                  <a:cubicBezTo>
                    <a:pt x="597" y="13"/>
                    <a:pt x="597" y="50"/>
                    <a:pt x="596" y="63"/>
                  </a:cubicBezTo>
                  <a:cubicBezTo>
                    <a:pt x="595" y="62"/>
                    <a:pt x="593" y="62"/>
                    <a:pt x="592" y="62"/>
                  </a:cubicBezTo>
                  <a:cubicBezTo>
                    <a:pt x="593" y="56"/>
                    <a:pt x="593" y="44"/>
                    <a:pt x="593" y="18"/>
                  </a:cubicBezTo>
                  <a:cubicBezTo>
                    <a:pt x="593" y="7"/>
                    <a:pt x="593" y="7"/>
                    <a:pt x="593" y="7"/>
                  </a:cubicBezTo>
                  <a:cubicBezTo>
                    <a:pt x="594" y="4"/>
                    <a:pt x="591" y="1"/>
                    <a:pt x="588" y="1"/>
                  </a:cubicBezTo>
                  <a:cubicBezTo>
                    <a:pt x="584" y="1"/>
                    <a:pt x="582" y="3"/>
                    <a:pt x="581" y="6"/>
                  </a:cubicBezTo>
                  <a:cubicBezTo>
                    <a:pt x="581" y="17"/>
                    <a:pt x="581" y="17"/>
                    <a:pt x="581" y="17"/>
                  </a:cubicBezTo>
                  <a:cubicBezTo>
                    <a:pt x="581" y="27"/>
                    <a:pt x="581" y="55"/>
                    <a:pt x="580" y="61"/>
                  </a:cubicBezTo>
                  <a:cubicBezTo>
                    <a:pt x="579" y="61"/>
                    <a:pt x="578" y="61"/>
                    <a:pt x="576" y="61"/>
                  </a:cubicBezTo>
                  <a:cubicBezTo>
                    <a:pt x="576" y="57"/>
                    <a:pt x="576" y="51"/>
                    <a:pt x="576" y="43"/>
                  </a:cubicBezTo>
                  <a:cubicBezTo>
                    <a:pt x="576" y="31"/>
                    <a:pt x="576" y="16"/>
                    <a:pt x="577" y="10"/>
                  </a:cubicBezTo>
                  <a:cubicBezTo>
                    <a:pt x="578" y="9"/>
                    <a:pt x="577" y="7"/>
                    <a:pt x="577" y="6"/>
                  </a:cubicBezTo>
                  <a:cubicBezTo>
                    <a:pt x="576" y="5"/>
                    <a:pt x="574" y="4"/>
                    <a:pt x="573" y="3"/>
                  </a:cubicBezTo>
                  <a:cubicBezTo>
                    <a:pt x="571" y="3"/>
                    <a:pt x="570" y="3"/>
                    <a:pt x="568" y="4"/>
                  </a:cubicBezTo>
                  <a:cubicBezTo>
                    <a:pt x="567" y="5"/>
                    <a:pt x="566" y="6"/>
                    <a:pt x="566" y="8"/>
                  </a:cubicBezTo>
                  <a:cubicBezTo>
                    <a:pt x="564" y="13"/>
                    <a:pt x="564" y="22"/>
                    <a:pt x="564" y="32"/>
                  </a:cubicBezTo>
                  <a:cubicBezTo>
                    <a:pt x="564" y="36"/>
                    <a:pt x="564" y="40"/>
                    <a:pt x="564" y="43"/>
                  </a:cubicBezTo>
                  <a:cubicBezTo>
                    <a:pt x="564" y="46"/>
                    <a:pt x="564" y="50"/>
                    <a:pt x="564" y="53"/>
                  </a:cubicBezTo>
                  <a:cubicBezTo>
                    <a:pt x="564" y="56"/>
                    <a:pt x="564" y="59"/>
                    <a:pt x="564" y="61"/>
                  </a:cubicBezTo>
                  <a:cubicBezTo>
                    <a:pt x="563" y="61"/>
                    <a:pt x="561" y="61"/>
                    <a:pt x="560" y="62"/>
                  </a:cubicBezTo>
                  <a:cubicBezTo>
                    <a:pt x="560" y="56"/>
                    <a:pt x="560" y="46"/>
                    <a:pt x="560" y="29"/>
                  </a:cubicBezTo>
                  <a:cubicBezTo>
                    <a:pt x="560" y="14"/>
                    <a:pt x="560" y="14"/>
                    <a:pt x="560" y="14"/>
                  </a:cubicBezTo>
                  <a:cubicBezTo>
                    <a:pt x="560" y="12"/>
                    <a:pt x="560" y="10"/>
                    <a:pt x="558" y="9"/>
                  </a:cubicBezTo>
                  <a:cubicBezTo>
                    <a:pt x="557" y="8"/>
                    <a:pt x="556" y="7"/>
                    <a:pt x="554" y="7"/>
                  </a:cubicBezTo>
                  <a:cubicBezTo>
                    <a:pt x="553" y="7"/>
                    <a:pt x="551" y="8"/>
                    <a:pt x="550" y="9"/>
                  </a:cubicBezTo>
                  <a:cubicBezTo>
                    <a:pt x="549" y="10"/>
                    <a:pt x="548" y="12"/>
                    <a:pt x="548" y="13"/>
                  </a:cubicBezTo>
                  <a:cubicBezTo>
                    <a:pt x="548" y="29"/>
                    <a:pt x="548" y="29"/>
                    <a:pt x="548" y="29"/>
                  </a:cubicBezTo>
                  <a:cubicBezTo>
                    <a:pt x="548" y="39"/>
                    <a:pt x="548" y="61"/>
                    <a:pt x="548" y="64"/>
                  </a:cubicBezTo>
                  <a:cubicBezTo>
                    <a:pt x="548" y="64"/>
                    <a:pt x="548" y="64"/>
                    <a:pt x="548" y="64"/>
                  </a:cubicBezTo>
                  <a:cubicBezTo>
                    <a:pt x="546" y="64"/>
                    <a:pt x="545" y="65"/>
                    <a:pt x="544" y="65"/>
                  </a:cubicBezTo>
                  <a:cubicBezTo>
                    <a:pt x="543" y="45"/>
                    <a:pt x="542" y="24"/>
                    <a:pt x="543" y="21"/>
                  </a:cubicBezTo>
                  <a:cubicBezTo>
                    <a:pt x="544" y="18"/>
                    <a:pt x="542" y="15"/>
                    <a:pt x="538" y="14"/>
                  </a:cubicBezTo>
                  <a:cubicBezTo>
                    <a:pt x="535" y="13"/>
                    <a:pt x="532" y="15"/>
                    <a:pt x="531" y="18"/>
                  </a:cubicBezTo>
                  <a:cubicBezTo>
                    <a:pt x="531" y="20"/>
                    <a:pt x="531" y="25"/>
                    <a:pt x="531" y="30"/>
                  </a:cubicBezTo>
                  <a:cubicBezTo>
                    <a:pt x="531" y="44"/>
                    <a:pt x="532" y="65"/>
                    <a:pt x="532" y="70"/>
                  </a:cubicBezTo>
                  <a:cubicBezTo>
                    <a:pt x="532" y="70"/>
                    <a:pt x="532" y="70"/>
                    <a:pt x="532" y="70"/>
                  </a:cubicBezTo>
                  <a:cubicBezTo>
                    <a:pt x="531" y="71"/>
                    <a:pt x="530" y="71"/>
                    <a:pt x="529" y="72"/>
                  </a:cubicBezTo>
                  <a:cubicBezTo>
                    <a:pt x="529" y="65"/>
                    <a:pt x="529" y="56"/>
                    <a:pt x="528" y="47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8" y="27"/>
                    <a:pt x="527" y="25"/>
                    <a:pt x="526" y="24"/>
                  </a:cubicBezTo>
                  <a:cubicBezTo>
                    <a:pt x="525" y="23"/>
                    <a:pt x="523" y="22"/>
                    <a:pt x="521" y="22"/>
                  </a:cubicBezTo>
                  <a:cubicBezTo>
                    <a:pt x="520" y="22"/>
                    <a:pt x="518" y="23"/>
                    <a:pt x="517" y="24"/>
                  </a:cubicBezTo>
                  <a:cubicBezTo>
                    <a:pt x="516" y="25"/>
                    <a:pt x="516" y="27"/>
                    <a:pt x="516" y="28"/>
                  </a:cubicBezTo>
                  <a:cubicBezTo>
                    <a:pt x="516" y="48"/>
                    <a:pt x="516" y="48"/>
                    <a:pt x="516" y="48"/>
                  </a:cubicBezTo>
                  <a:cubicBezTo>
                    <a:pt x="517" y="58"/>
                    <a:pt x="517" y="73"/>
                    <a:pt x="517" y="77"/>
                  </a:cubicBezTo>
                  <a:cubicBezTo>
                    <a:pt x="517" y="71"/>
                    <a:pt x="516" y="62"/>
                    <a:pt x="515" y="52"/>
                  </a:cubicBezTo>
                  <a:cubicBezTo>
                    <a:pt x="515" y="43"/>
                    <a:pt x="515" y="43"/>
                    <a:pt x="515" y="43"/>
                  </a:cubicBezTo>
                  <a:cubicBezTo>
                    <a:pt x="515" y="41"/>
                    <a:pt x="514" y="40"/>
                    <a:pt x="513" y="39"/>
                  </a:cubicBezTo>
                  <a:cubicBezTo>
                    <a:pt x="512" y="38"/>
                    <a:pt x="510" y="37"/>
                    <a:pt x="509" y="37"/>
                  </a:cubicBezTo>
                  <a:cubicBezTo>
                    <a:pt x="507" y="37"/>
                    <a:pt x="505" y="38"/>
                    <a:pt x="504" y="39"/>
                  </a:cubicBezTo>
                  <a:cubicBezTo>
                    <a:pt x="503" y="41"/>
                    <a:pt x="503" y="42"/>
                    <a:pt x="503" y="44"/>
                  </a:cubicBezTo>
                  <a:cubicBezTo>
                    <a:pt x="503" y="52"/>
                    <a:pt x="503" y="52"/>
                    <a:pt x="503" y="52"/>
                  </a:cubicBezTo>
                  <a:cubicBezTo>
                    <a:pt x="503" y="51"/>
                    <a:pt x="503" y="50"/>
                    <a:pt x="503" y="49"/>
                  </a:cubicBezTo>
                  <a:cubicBezTo>
                    <a:pt x="503" y="47"/>
                    <a:pt x="502" y="46"/>
                    <a:pt x="500" y="45"/>
                  </a:cubicBezTo>
                  <a:cubicBezTo>
                    <a:pt x="499" y="44"/>
                    <a:pt x="497" y="44"/>
                    <a:pt x="496" y="44"/>
                  </a:cubicBezTo>
                  <a:cubicBezTo>
                    <a:pt x="493" y="45"/>
                    <a:pt x="490" y="48"/>
                    <a:pt x="491" y="51"/>
                  </a:cubicBezTo>
                  <a:cubicBezTo>
                    <a:pt x="493" y="58"/>
                    <a:pt x="492" y="76"/>
                    <a:pt x="492" y="90"/>
                  </a:cubicBezTo>
                  <a:cubicBezTo>
                    <a:pt x="492" y="107"/>
                    <a:pt x="492" y="107"/>
                    <a:pt x="492" y="107"/>
                  </a:cubicBezTo>
                  <a:cubicBezTo>
                    <a:pt x="490" y="102"/>
                    <a:pt x="487" y="97"/>
                    <a:pt x="484" y="93"/>
                  </a:cubicBezTo>
                  <a:cubicBezTo>
                    <a:pt x="484" y="92"/>
                    <a:pt x="484" y="91"/>
                    <a:pt x="484" y="91"/>
                  </a:cubicBezTo>
                  <a:cubicBezTo>
                    <a:pt x="485" y="85"/>
                    <a:pt x="485" y="85"/>
                    <a:pt x="485" y="85"/>
                  </a:cubicBezTo>
                  <a:cubicBezTo>
                    <a:pt x="488" y="70"/>
                    <a:pt x="491" y="49"/>
                    <a:pt x="488" y="37"/>
                  </a:cubicBezTo>
                  <a:cubicBezTo>
                    <a:pt x="487" y="34"/>
                    <a:pt x="484" y="32"/>
                    <a:pt x="481" y="33"/>
                  </a:cubicBezTo>
                  <a:cubicBezTo>
                    <a:pt x="478" y="34"/>
                    <a:pt x="476" y="36"/>
                    <a:pt x="476" y="39"/>
                  </a:cubicBezTo>
                  <a:cubicBezTo>
                    <a:pt x="476" y="39"/>
                    <a:pt x="476" y="40"/>
                    <a:pt x="477" y="40"/>
                  </a:cubicBezTo>
                  <a:cubicBezTo>
                    <a:pt x="477" y="42"/>
                    <a:pt x="477" y="45"/>
                    <a:pt x="477" y="49"/>
                  </a:cubicBezTo>
                  <a:cubicBezTo>
                    <a:pt x="477" y="59"/>
                    <a:pt x="475" y="72"/>
                    <a:pt x="474" y="82"/>
                  </a:cubicBezTo>
                  <a:cubicBezTo>
                    <a:pt x="472" y="81"/>
                    <a:pt x="471" y="80"/>
                    <a:pt x="469" y="79"/>
                  </a:cubicBezTo>
                  <a:cubicBezTo>
                    <a:pt x="472" y="71"/>
                    <a:pt x="476" y="40"/>
                    <a:pt x="472" y="25"/>
                  </a:cubicBezTo>
                  <a:cubicBezTo>
                    <a:pt x="471" y="23"/>
                    <a:pt x="471" y="22"/>
                    <a:pt x="469" y="21"/>
                  </a:cubicBezTo>
                  <a:cubicBezTo>
                    <a:pt x="468" y="20"/>
                    <a:pt x="466" y="20"/>
                    <a:pt x="465" y="21"/>
                  </a:cubicBezTo>
                  <a:cubicBezTo>
                    <a:pt x="463" y="21"/>
                    <a:pt x="462" y="22"/>
                    <a:pt x="461" y="23"/>
                  </a:cubicBezTo>
                  <a:cubicBezTo>
                    <a:pt x="460" y="24"/>
                    <a:pt x="460" y="25"/>
                    <a:pt x="460" y="26"/>
                  </a:cubicBezTo>
                  <a:cubicBezTo>
                    <a:pt x="460" y="27"/>
                    <a:pt x="460" y="27"/>
                    <a:pt x="460" y="28"/>
                  </a:cubicBezTo>
                  <a:cubicBezTo>
                    <a:pt x="461" y="32"/>
                    <a:pt x="462" y="37"/>
                    <a:pt x="462" y="43"/>
                  </a:cubicBezTo>
                  <a:cubicBezTo>
                    <a:pt x="462" y="54"/>
                    <a:pt x="460" y="66"/>
                    <a:pt x="459" y="72"/>
                  </a:cubicBezTo>
                  <a:cubicBezTo>
                    <a:pt x="457" y="71"/>
                    <a:pt x="455" y="70"/>
                    <a:pt x="453" y="70"/>
                  </a:cubicBezTo>
                  <a:cubicBezTo>
                    <a:pt x="454" y="65"/>
                    <a:pt x="455" y="55"/>
                    <a:pt x="457" y="26"/>
                  </a:cubicBezTo>
                  <a:cubicBezTo>
                    <a:pt x="457" y="24"/>
                    <a:pt x="457" y="24"/>
                    <a:pt x="457" y="24"/>
                  </a:cubicBezTo>
                  <a:cubicBezTo>
                    <a:pt x="458" y="22"/>
                    <a:pt x="457" y="21"/>
                    <a:pt x="456" y="19"/>
                  </a:cubicBezTo>
                  <a:cubicBezTo>
                    <a:pt x="455" y="18"/>
                    <a:pt x="454" y="17"/>
                    <a:pt x="452" y="17"/>
                  </a:cubicBezTo>
                  <a:cubicBezTo>
                    <a:pt x="449" y="17"/>
                    <a:pt x="446" y="20"/>
                    <a:pt x="446" y="23"/>
                  </a:cubicBezTo>
                  <a:cubicBezTo>
                    <a:pt x="445" y="25"/>
                    <a:pt x="445" y="25"/>
                    <a:pt x="445" y="25"/>
                  </a:cubicBezTo>
                  <a:cubicBezTo>
                    <a:pt x="444" y="51"/>
                    <a:pt x="442" y="61"/>
                    <a:pt x="442" y="65"/>
                  </a:cubicBezTo>
                  <a:cubicBezTo>
                    <a:pt x="441" y="65"/>
                    <a:pt x="440" y="65"/>
                    <a:pt x="439" y="64"/>
                  </a:cubicBezTo>
                  <a:cubicBezTo>
                    <a:pt x="441" y="57"/>
                    <a:pt x="441" y="41"/>
                    <a:pt x="440" y="18"/>
                  </a:cubicBezTo>
                  <a:cubicBezTo>
                    <a:pt x="440" y="16"/>
                    <a:pt x="439" y="15"/>
                    <a:pt x="438" y="14"/>
                  </a:cubicBezTo>
                  <a:cubicBezTo>
                    <a:pt x="437" y="13"/>
                    <a:pt x="435" y="12"/>
                    <a:pt x="434" y="12"/>
                  </a:cubicBezTo>
                  <a:cubicBezTo>
                    <a:pt x="432" y="12"/>
                    <a:pt x="431" y="13"/>
                    <a:pt x="429" y="14"/>
                  </a:cubicBezTo>
                  <a:cubicBezTo>
                    <a:pt x="428" y="15"/>
                    <a:pt x="428" y="17"/>
                    <a:pt x="428" y="18"/>
                  </a:cubicBezTo>
                  <a:cubicBezTo>
                    <a:pt x="429" y="44"/>
                    <a:pt x="429" y="58"/>
                    <a:pt x="427" y="62"/>
                  </a:cubicBezTo>
                  <a:cubicBezTo>
                    <a:pt x="426" y="62"/>
                    <a:pt x="426" y="62"/>
                    <a:pt x="425" y="62"/>
                  </a:cubicBezTo>
                  <a:cubicBezTo>
                    <a:pt x="425" y="49"/>
                    <a:pt x="425" y="27"/>
                    <a:pt x="422" y="15"/>
                  </a:cubicBezTo>
                  <a:cubicBezTo>
                    <a:pt x="421" y="12"/>
                    <a:pt x="418" y="10"/>
                    <a:pt x="415" y="11"/>
                  </a:cubicBezTo>
                  <a:cubicBezTo>
                    <a:pt x="413" y="11"/>
                    <a:pt x="412" y="12"/>
                    <a:pt x="411" y="14"/>
                  </a:cubicBezTo>
                  <a:cubicBezTo>
                    <a:pt x="411" y="15"/>
                    <a:pt x="410" y="16"/>
                    <a:pt x="410" y="17"/>
                  </a:cubicBezTo>
                  <a:cubicBezTo>
                    <a:pt x="410" y="17"/>
                    <a:pt x="410" y="18"/>
                    <a:pt x="411" y="18"/>
                  </a:cubicBezTo>
                  <a:cubicBezTo>
                    <a:pt x="412" y="25"/>
                    <a:pt x="413" y="36"/>
                    <a:pt x="413" y="47"/>
                  </a:cubicBezTo>
                  <a:cubicBezTo>
                    <a:pt x="413" y="52"/>
                    <a:pt x="413" y="57"/>
                    <a:pt x="413" y="61"/>
                  </a:cubicBezTo>
                  <a:cubicBezTo>
                    <a:pt x="412" y="61"/>
                    <a:pt x="412" y="61"/>
                    <a:pt x="412" y="61"/>
                  </a:cubicBezTo>
                  <a:cubicBezTo>
                    <a:pt x="410" y="53"/>
                    <a:pt x="410" y="44"/>
                    <a:pt x="410" y="34"/>
                  </a:cubicBezTo>
                  <a:cubicBezTo>
                    <a:pt x="409" y="19"/>
                    <a:pt x="409" y="19"/>
                    <a:pt x="409" y="19"/>
                  </a:cubicBezTo>
                  <a:cubicBezTo>
                    <a:pt x="409" y="17"/>
                    <a:pt x="409" y="16"/>
                    <a:pt x="407" y="15"/>
                  </a:cubicBezTo>
                  <a:cubicBezTo>
                    <a:pt x="406" y="14"/>
                    <a:pt x="405" y="13"/>
                    <a:pt x="403" y="13"/>
                  </a:cubicBezTo>
                  <a:cubicBezTo>
                    <a:pt x="402" y="13"/>
                    <a:pt x="400" y="14"/>
                    <a:pt x="399" y="15"/>
                  </a:cubicBezTo>
                  <a:cubicBezTo>
                    <a:pt x="398" y="16"/>
                    <a:pt x="397" y="18"/>
                    <a:pt x="397" y="19"/>
                  </a:cubicBezTo>
                  <a:cubicBezTo>
                    <a:pt x="397" y="19"/>
                    <a:pt x="398" y="34"/>
                    <a:pt x="398" y="34"/>
                  </a:cubicBezTo>
                  <a:cubicBezTo>
                    <a:pt x="398" y="44"/>
                    <a:pt x="398" y="54"/>
                    <a:pt x="400" y="62"/>
                  </a:cubicBezTo>
                  <a:cubicBezTo>
                    <a:pt x="399" y="62"/>
                    <a:pt x="399" y="63"/>
                    <a:pt x="398" y="63"/>
                  </a:cubicBezTo>
                  <a:cubicBezTo>
                    <a:pt x="397" y="52"/>
                    <a:pt x="395" y="32"/>
                    <a:pt x="395" y="26"/>
                  </a:cubicBezTo>
                  <a:cubicBezTo>
                    <a:pt x="395" y="24"/>
                    <a:pt x="394" y="23"/>
                    <a:pt x="393" y="22"/>
                  </a:cubicBezTo>
                  <a:cubicBezTo>
                    <a:pt x="392" y="20"/>
                    <a:pt x="391" y="20"/>
                    <a:pt x="389" y="20"/>
                  </a:cubicBezTo>
                  <a:cubicBezTo>
                    <a:pt x="387" y="20"/>
                    <a:pt x="386" y="20"/>
                    <a:pt x="385" y="21"/>
                  </a:cubicBezTo>
                  <a:cubicBezTo>
                    <a:pt x="383" y="22"/>
                    <a:pt x="383" y="24"/>
                    <a:pt x="383" y="25"/>
                  </a:cubicBezTo>
                  <a:cubicBezTo>
                    <a:pt x="382" y="33"/>
                    <a:pt x="386" y="59"/>
                    <a:pt x="387" y="66"/>
                  </a:cubicBezTo>
                  <a:cubicBezTo>
                    <a:pt x="385" y="67"/>
                    <a:pt x="384" y="67"/>
                    <a:pt x="382" y="68"/>
                  </a:cubicBezTo>
                  <a:cubicBezTo>
                    <a:pt x="381" y="61"/>
                    <a:pt x="380" y="44"/>
                    <a:pt x="380" y="30"/>
                  </a:cubicBezTo>
                  <a:cubicBezTo>
                    <a:pt x="380" y="27"/>
                    <a:pt x="378" y="24"/>
                    <a:pt x="374" y="24"/>
                  </a:cubicBezTo>
                  <a:cubicBezTo>
                    <a:pt x="371" y="24"/>
                    <a:pt x="368" y="27"/>
                    <a:pt x="368" y="30"/>
                  </a:cubicBezTo>
                  <a:cubicBezTo>
                    <a:pt x="368" y="34"/>
                    <a:pt x="369" y="64"/>
                    <a:pt x="372" y="74"/>
                  </a:cubicBezTo>
                  <a:cubicBezTo>
                    <a:pt x="371" y="75"/>
                    <a:pt x="370" y="76"/>
                    <a:pt x="369" y="77"/>
                  </a:cubicBezTo>
                  <a:cubicBezTo>
                    <a:pt x="367" y="62"/>
                    <a:pt x="366" y="44"/>
                    <a:pt x="367" y="39"/>
                  </a:cubicBezTo>
                  <a:cubicBezTo>
                    <a:pt x="367" y="35"/>
                    <a:pt x="365" y="32"/>
                    <a:pt x="362" y="32"/>
                  </a:cubicBezTo>
                  <a:cubicBezTo>
                    <a:pt x="360" y="32"/>
                    <a:pt x="359" y="32"/>
                    <a:pt x="357" y="33"/>
                  </a:cubicBezTo>
                  <a:cubicBezTo>
                    <a:pt x="356" y="34"/>
                    <a:pt x="355" y="35"/>
                    <a:pt x="355" y="37"/>
                  </a:cubicBezTo>
                  <a:cubicBezTo>
                    <a:pt x="355" y="39"/>
                    <a:pt x="355" y="41"/>
                    <a:pt x="355" y="44"/>
                  </a:cubicBezTo>
                  <a:cubicBezTo>
                    <a:pt x="355" y="60"/>
                    <a:pt x="357" y="86"/>
                    <a:pt x="358" y="88"/>
                  </a:cubicBezTo>
                  <a:cubicBezTo>
                    <a:pt x="354" y="93"/>
                    <a:pt x="351" y="99"/>
                    <a:pt x="348" y="105"/>
                  </a:cubicBezTo>
                  <a:cubicBezTo>
                    <a:pt x="347" y="104"/>
                    <a:pt x="347" y="104"/>
                    <a:pt x="347" y="103"/>
                  </a:cubicBezTo>
                  <a:cubicBezTo>
                    <a:pt x="347" y="103"/>
                    <a:pt x="347" y="103"/>
                    <a:pt x="348" y="102"/>
                  </a:cubicBezTo>
                  <a:cubicBezTo>
                    <a:pt x="352" y="92"/>
                    <a:pt x="354" y="62"/>
                    <a:pt x="353" y="53"/>
                  </a:cubicBezTo>
                  <a:cubicBezTo>
                    <a:pt x="353" y="49"/>
                    <a:pt x="350" y="47"/>
                    <a:pt x="347" y="47"/>
                  </a:cubicBezTo>
                  <a:cubicBezTo>
                    <a:pt x="347" y="47"/>
                    <a:pt x="347" y="47"/>
                    <a:pt x="347" y="47"/>
                  </a:cubicBezTo>
                  <a:cubicBezTo>
                    <a:pt x="345" y="47"/>
                    <a:pt x="343" y="49"/>
                    <a:pt x="342" y="51"/>
                  </a:cubicBezTo>
                  <a:cubicBezTo>
                    <a:pt x="342" y="46"/>
                    <a:pt x="342" y="41"/>
                    <a:pt x="342" y="38"/>
                  </a:cubicBezTo>
                  <a:cubicBezTo>
                    <a:pt x="342" y="35"/>
                    <a:pt x="340" y="32"/>
                    <a:pt x="336" y="32"/>
                  </a:cubicBezTo>
                  <a:cubicBezTo>
                    <a:pt x="333" y="32"/>
                    <a:pt x="330" y="35"/>
                    <a:pt x="330" y="38"/>
                  </a:cubicBezTo>
                  <a:cubicBezTo>
                    <a:pt x="330" y="46"/>
                    <a:pt x="329" y="66"/>
                    <a:pt x="327" y="77"/>
                  </a:cubicBezTo>
                  <a:cubicBezTo>
                    <a:pt x="326" y="77"/>
                    <a:pt x="325" y="76"/>
                    <a:pt x="324" y="75"/>
                  </a:cubicBezTo>
                  <a:cubicBezTo>
                    <a:pt x="327" y="67"/>
                    <a:pt x="332" y="39"/>
                    <a:pt x="329" y="24"/>
                  </a:cubicBezTo>
                  <a:cubicBezTo>
                    <a:pt x="328" y="22"/>
                    <a:pt x="327" y="21"/>
                    <a:pt x="326" y="20"/>
                  </a:cubicBezTo>
                  <a:cubicBezTo>
                    <a:pt x="324" y="19"/>
                    <a:pt x="323" y="19"/>
                    <a:pt x="321" y="20"/>
                  </a:cubicBezTo>
                  <a:cubicBezTo>
                    <a:pt x="320" y="20"/>
                    <a:pt x="318" y="21"/>
                    <a:pt x="318" y="22"/>
                  </a:cubicBezTo>
                  <a:cubicBezTo>
                    <a:pt x="317" y="23"/>
                    <a:pt x="317" y="24"/>
                    <a:pt x="317" y="25"/>
                  </a:cubicBezTo>
                  <a:cubicBezTo>
                    <a:pt x="317" y="26"/>
                    <a:pt x="317" y="26"/>
                    <a:pt x="317" y="27"/>
                  </a:cubicBezTo>
                  <a:cubicBezTo>
                    <a:pt x="318" y="30"/>
                    <a:pt x="318" y="33"/>
                    <a:pt x="318" y="37"/>
                  </a:cubicBezTo>
                  <a:cubicBezTo>
                    <a:pt x="318" y="48"/>
                    <a:pt x="316" y="62"/>
                    <a:pt x="314" y="69"/>
                  </a:cubicBezTo>
                  <a:cubicBezTo>
                    <a:pt x="313" y="68"/>
                    <a:pt x="311" y="68"/>
                    <a:pt x="310" y="67"/>
                  </a:cubicBezTo>
                  <a:cubicBezTo>
                    <a:pt x="312" y="57"/>
                    <a:pt x="315" y="26"/>
                    <a:pt x="315" y="19"/>
                  </a:cubicBezTo>
                  <a:cubicBezTo>
                    <a:pt x="315" y="17"/>
                    <a:pt x="315" y="16"/>
                    <a:pt x="314" y="15"/>
                  </a:cubicBezTo>
                  <a:cubicBezTo>
                    <a:pt x="313" y="13"/>
                    <a:pt x="311" y="13"/>
                    <a:pt x="310" y="13"/>
                  </a:cubicBezTo>
                  <a:cubicBezTo>
                    <a:pt x="308" y="13"/>
                    <a:pt x="306" y="13"/>
                    <a:pt x="305" y="14"/>
                  </a:cubicBezTo>
                  <a:cubicBezTo>
                    <a:pt x="304" y="15"/>
                    <a:pt x="303" y="17"/>
                    <a:pt x="303" y="18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2" y="31"/>
                    <a:pt x="300" y="56"/>
                    <a:pt x="299" y="63"/>
                  </a:cubicBezTo>
                  <a:cubicBezTo>
                    <a:pt x="298" y="63"/>
                    <a:pt x="297" y="63"/>
                    <a:pt x="295" y="62"/>
                  </a:cubicBezTo>
                  <a:cubicBezTo>
                    <a:pt x="297" y="53"/>
                    <a:pt x="297" y="29"/>
                    <a:pt x="296" y="15"/>
                  </a:cubicBezTo>
                  <a:cubicBezTo>
                    <a:pt x="296" y="12"/>
                    <a:pt x="294" y="9"/>
                    <a:pt x="290" y="9"/>
                  </a:cubicBezTo>
                  <a:cubicBezTo>
                    <a:pt x="287" y="9"/>
                    <a:pt x="284" y="12"/>
                    <a:pt x="284" y="16"/>
                  </a:cubicBezTo>
                  <a:cubicBezTo>
                    <a:pt x="285" y="40"/>
                    <a:pt x="285" y="58"/>
                    <a:pt x="283" y="61"/>
                  </a:cubicBezTo>
                  <a:cubicBezTo>
                    <a:pt x="283" y="61"/>
                    <a:pt x="283" y="61"/>
                    <a:pt x="283" y="61"/>
                  </a:cubicBezTo>
                  <a:cubicBezTo>
                    <a:pt x="283" y="61"/>
                    <a:pt x="282" y="61"/>
                    <a:pt x="282" y="61"/>
                  </a:cubicBezTo>
                  <a:cubicBezTo>
                    <a:pt x="283" y="51"/>
                    <a:pt x="283" y="28"/>
                    <a:pt x="280" y="15"/>
                  </a:cubicBezTo>
                  <a:cubicBezTo>
                    <a:pt x="279" y="12"/>
                    <a:pt x="276" y="10"/>
                    <a:pt x="272" y="11"/>
                  </a:cubicBezTo>
                  <a:cubicBezTo>
                    <a:pt x="269" y="12"/>
                    <a:pt x="267" y="15"/>
                    <a:pt x="268" y="18"/>
                  </a:cubicBezTo>
                  <a:cubicBezTo>
                    <a:pt x="271" y="29"/>
                    <a:pt x="271" y="49"/>
                    <a:pt x="270" y="60"/>
                  </a:cubicBezTo>
                  <a:cubicBezTo>
                    <a:pt x="270" y="61"/>
                    <a:pt x="270" y="61"/>
                    <a:pt x="270" y="61"/>
                  </a:cubicBezTo>
                  <a:cubicBezTo>
                    <a:pt x="270" y="61"/>
                    <a:pt x="270" y="61"/>
                    <a:pt x="270" y="61"/>
                  </a:cubicBezTo>
                  <a:cubicBezTo>
                    <a:pt x="267" y="53"/>
                    <a:pt x="267" y="42"/>
                    <a:pt x="267" y="31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4"/>
                    <a:pt x="263" y="11"/>
                    <a:pt x="260" y="12"/>
                  </a:cubicBezTo>
                  <a:cubicBezTo>
                    <a:pt x="258" y="12"/>
                    <a:pt x="257" y="12"/>
                    <a:pt x="255" y="14"/>
                  </a:cubicBezTo>
                  <a:cubicBezTo>
                    <a:pt x="254" y="15"/>
                    <a:pt x="254" y="16"/>
                    <a:pt x="254" y="18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5" y="42"/>
                    <a:pt x="256" y="53"/>
                    <a:pt x="258" y="63"/>
                  </a:cubicBezTo>
                  <a:cubicBezTo>
                    <a:pt x="257" y="63"/>
                    <a:pt x="256" y="63"/>
                    <a:pt x="255" y="63"/>
                  </a:cubicBezTo>
                  <a:cubicBezTo>
                    <a:pt x="255" y="57"/>
                    <a:pt x="252" y="31"/>
                    <a:pt x="252" y="24"/>
                  </a:cubicBezTo>
                  <a:cubicBezTo>
                    <a:pt x="252" y="23"/>
                    <a:pt x="252" y="21"/>
                    <a:pt x="251" y="20"/>
                  </a:cubicBezTo>
                  <a:cubicBezTo>
                    <a:pt x="250" y="19"/>
                    <a:pt x="248" y="18"/>
                    <a:pt x="247" y="18"/>
                  </a:cubicBezTo>
                  <a:cubicBezTo>
                    <a:pt x="243" y="18"/>
                    <a:pt x="240" y="20"/>
                    <a:pt x="240" y="24"/>
                  </a:cubicBezTo>
                  <a:cubicBezTo>
                    <a:pt x="240" y="33"/>
                    <a:pt x="244" y="65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2" y="67"/>
                    <a:pt x="241" y="68"/>
                    <a:pt x="240" y="68"/>
                  </a:cubicBezTo>
                  <a:cubicBezTo>
                    <a:pt x="239" y="66"/>
                    <a:pt x="238" y="58"/>
                    <a:pt x="238" y="31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7"/>
                    <a:pt x="237" y="25"/>
                    <a:pt x="236" y="24"/>
                  </a:cubicBezTo>
                  <a:cubicBezTo>
                    <a:pt x="235" y="23"/>
                    <a:pt x="234" y="22"/>
                    <a:pt x="232" y="22"/>
                  </a:cubicBezTo>
                  <a:cubicBezTo>
                    <a:pt x="230" y="22"/>
                    <a:pt x="229" y="23"/>
                    <a:pt x="228" y="24"/>
                  </a:cubicBezTo>
                  <a:cubicBezTo>
                    <a:pt x="227" y="25"/>
                    <a:pt x="226" y="27"/>
                    <a:pt x="226" y="28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26" y="53"/>
                    <a:pt x="226" y="68"/>
                    <a:pt x="229" y="74"/>
                  </a:cubicBezTo>
                  <a:cubicBezTo>
                    <a:pt x="228" y="75"/>
                    <a:pt x="227" y="76"/>
                    <a:pt x="226" y="77"/>
                  </a:cubicBezTo>
                  <a:cubicBezTo>
                    <a:pt x="224" y="66"/>
                    <a:pt x="222" y="51"/>
                    <a:pt x="223" y="45"/>
                  </a:cubicBezTo>
                  <a:cubicBezTo>
                    <a:pt x="223" y="42"/>
                    <a:pt x="221" y="39"/>
                    <a:pt x="218" y="38"/>
                  </a:cubicBezTo>
                  <a:cubicBezTo>
                    <a:pt x="216" y="38"/>
                    <a:pt x="215" y="39"/>
                    <a:pt x="213" y="40"/>
                  </a:cubicBezTo>
                  <a:cubicBezTo>
                    <a:pt x="212" y="41"/>
                    <a:pt x="211" y="42"/>
                    <a:pt x="211" y="44"/>
                  </a:cubicBezTo>
                  <a:cubicBezTo>
                    <a:pt x="210" y="55"/>
                    <a:pt x="214" y="83"/>
                    <a:pt x="215" y="84"/>
                  </a:cubicBezTo>
                  <a:cubicBezTo>
                    <a:pt x="215" y="86"/>
                    <a:pt x="215" y="87"/>
                    <a:pt x="216" y="87"/>
                  </a:cubicBezTo>
                  <a:cubicBezTo>
                    <a:pt x="211" y="95"/>
                    <a:pt x="207" y="104"/>
                    <a:pt x="204" y="116"/>
                  </a:cubicBezTo>
                  <a:cubicBezTo>
                    <a:pt x="204" y="115"/>
                    <a:pt x="204" y="115"/>
                    <a:pt x="204" y="114"/>
                  </a:cubicBezTo>
                  <a:cubicBezTo>
                    <a:pt x="204" y="114"/>
                    <a:pt x="205" y="113"/>
                    <a:pt x="205" y="112"/>
                  </a:cubicBezTo>
                  <a:cubicBezTo>
                    <a:pt x="206" y="102"/>
                    <a:pt x="205" y="67"/>
                    <a:pt x="205" y="58"/>
                  </a:cubicBezTo>
                  <a:cubicBezTo>
                    <a:pt x="205" y="55"/>
                    <a:pt x="202" y="52"/>
                    <a:pt x="198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195" y="53"/>
                    <a:pt x="193" y="55"/>
                    <a:pt x="193" y="59"/>
                  </a:cubicBezTo>
                  <a:cubicBezTo>
                    <a:pt x="193" y="65"/>
                    <a:pt x="194" y="84"/>
                    <a:pt x="194" y="97"/>
                  </a:cubicBezTo>
                  <a:cubicBezTo>
                    <a:pt x="193" y="96"/>
                    <a:pt x="192" y="95"/>
                    <a:pt x="191" y="94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93" y="83"/>
                    <a:pt x="193" y="66"/>
                    <a:pt x="192" y="53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0"/>
                    <a:pt x="192" y="39"/>
                    <a:pt x="191" y="38"/>
                  </a:cubicBezTo>
                  <a:cubicBezTo>
                    <a:pt x="189" y="37"/>
                    <a:pt x="188" y="36"/>
                    <a:pt x="186" y="36"/>
                  </a:cubicBezTo>
                  <a:cubicBezTo>
                    <a:pt x="183" y="36"/>
                    <a:pt x="180" y="39"/>
                    <a:pt x="180" y="42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0" y="62"/>
                    <a:pt x="181" y="74"/>
                    <a:pt x="180" y="83"/>
                  </a:cubicBezTo>
                  <a:cubicBezTo>
                    <a:pt x="179" y="82"/>
                    <a:pt x="177" y="81"/>
                    <a:pt x="176" y="80"/>
                  </a:cubicBezTo>
                  <a:cubicBezTo>
                    <a:pt x="176" y="80"/>
                    <a:pt x="176" y="80"/>
                    <a:pt x="176" y="79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8" y="57"/>
                    <a:pt x="180" y="37"/>
                    <a:pt x="178" y="26"/>
                  </a:cubicBezTo>
                  <a:cubicBezTo>
                    <a:pt x="177" y="25"/>
                    <a:pt x="176" y="23"/>
                    <a:pt x="175" y="23"/>
                  </a:cubicBezTo>
                  <a:cubicBezTo>
                    <a:pt x="173" y="22"/>
                    <a:pt x="172" y="22"/>
                    <a:pt x="170" y="22"/>
                  </a:cubicBezTo>
                  <a:cubicBezTo>
                    <a:pt x="169" y="22"/>
                    <a:pt x="167" y="23"/>
                    <a:pt x="167" y="25"/>
                  </a:cubicBezTo>
                  <a:cubicBezTo>
                    <a:pt x="166" y="26"/>
                    <a:pt x="166" y="27"/>
                    <a:pt x="166" y="28"/>
                  </a:cubicBezTo>
                  <a:cubicBezTo>
                    <a:pt x="166" y="28"/>
                    <a:pt x="166" y="29"/>
                    <a:pt x="166" y="29"/>
                  </a:cubicBezTo>
                  <a:cubicBezTo>
                    <a:pt x="167" y="32"/>
                    <a:pt x="167" y="36"/>
                    <a:pt x="167" y="41"/>
                  </a:cubicBezTo>
                  <a:cubicBezTo>
                    <a:pt x="167" y="50"/>
                    <a:pt x="166" y="61"/>
                    <a:pt x="165" y="68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63" y="72"/>
                    <a:pt x="162" y="71"/>
                    <a:pt x="160" y="70"/>
                  </a:cubicBezTo>
                  <a:cubicBezTo>
                    <a:pt x="161" y="66"/>
                    <a:pt x="162" y="57"/>
                    <a:pt x="164" y="26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5" y="22"/>
                    <a:pt x="164" y="21"/>
                    <a:pt x="163" y="19"/>
                  </a:cubicBezTo>
                  <a:cubicBezTo>
                    <a:pt x="162" y="18"/>
                    <a:pt x="161" y="17"/>
                    <a:pt x="159" y="17"/>
                  </a:cubicBezTo>
                  <a:cubicBezTo>
                    <a:pt x="156" y="17"/>
                    <a:pt x="153" y="20"/>
                    <a:pt x="153" y="2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0" y="54"/>
                    <a:pt x="149" y="63"/>
                    <a:pt x="149" y="66"/>
                  </a:cubicBezTo>
                  <a:cubicBezTo>
                    <a:pt x="148" y="66"/>
                    <a:pt x="147" y="65"/>
                    <a:pt x="146" y="65"/>
                  </a:cubicBezTo>
                  <a:cubicBezTo>
                    <a:pt x="148" y="55"/>
                    <a:pt x="148" y="32"/>
                    <a:pt x="147" y="19"/>
                  </a:cubicBezTo>
                  <a:cubicBezTo>
                    <a:pt x="147" y="17"/>
                    <a:pt x="146" y="16"/>
                    <a:pt x="145" y="14"/>
                  </a:cubicBezTo>
                  <a:cubicBezTo>
                    <a:pt x="144" y="13"/>
                    <a:pt x="143" y="13"/>
                    <a:pt x="141" y="13"/>
                  </a:cubicBezTo>
                  <a:cubicBezTo>
                    <a:pt x="138" y="13"/>
                    <a:pt x="135" y="16"/>
                    <a:pt x="135" y="19"/>
                  </a:cubicBezTo>
                  <a:cubicBezTo>
                    <a:pt x="136" y="42"/>
                    <a:pt x="135" y="59"/>
                    <a:pt x="134" y="63"/>
                  </a:cubicBezTo>
                  <a:cubicBezTo>
                    <a:pt x="133" y="63"/>
                    <a:pt x="132" y="63"/>
                    <a:pt x="131" y="63"/>
                  </a:cubicBezTo>
                  <a:cubicBezTo>
                    <a:pt x="133" y="40"/>
                    <a:pt x="132" y="24"/>
                    <a:pt x="130" y="15"/>
                  </a:cubicBezTo>
                  <a:cubicBezTo>
                    <a:pt x="129" y="12"/>
                    <a:pt x="126" y="10"/>
                    <a:pt x="123" y="11"/>
                  </a:cubicBezTo>
                  <a:cubicBezTo>
                    <a:pt x="121" y="12"/>
                    <a:pt x="120" y="13"/>
                    <a:pt x="119" y="14"/>
                  </a:cubicBezTo>
                  <a:cubicBezTo>
                    <a:pt x="119" y="15"/>
                    <a:pt x="118" y="16"/>
                    <a:pt x="118" y="17"/>
                  </a:cubicBezTo>
                  <a:cubicBezTo>
                    <a:pt x="118" y="17"/>
                    <a:pt x="118" y="18"/>
                    <a:pt x="119" y="19"/>
                  </a:cubicBezTo>
                  <a:cubicBezTo>
                    <a:pt x="120" y="23"/>
                    <a:pt x="120" y="29"/>
                    <a:pt x="120" y="39"/>
                  </a:cubicBezTo>
                  <a:cubicBezTo>
                    <a:pt x="120" y="45"/>
                    <a:pt x="120" y="53"/>
                    <a:pt x="119" y="62"/>
                  </a:cubicBezTo>
                  <a:cubicBezTo>
                    <a:pt x="118" y="54"/>
                    <a:pt x="117" y="45"/>
                    <a:pt x="117" y="35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6" y="18"/>
                    <a:pt x="113" y="16"/>
                    <a:pt x="110" y="16"/>
                  </a:cubicBezTo>
                  <a:cubicBezTo>
                    <a:pt x="108" y="16"/>
                    <a:pt x="107" y="17"/>
                    <a:pt x="106" y="18"/>
                  </a:cubicBezTo>
                  <a:cubicBezTo>
                    <a:pt x="105" y="19"/>
                    <a:pt x="104" y="21"/>
                    <a:pt x="104" y="23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5" y="46"/>
                    <a:pt x="106" y="57"/>
                    <a:pt x="108" y="66"/>
                  </a:cubicBezTo>
                  <a:cubicBezTo>
                    <a:pt x="107" y="66"/>
                    <a:pt x="106" y="66"/>
                    <a:pt x="104" y="67"/>
                  </a:cubicBezTo>
                  <a:cubicBezTo>
                    <a:pt x="102" y="43"/>
                    <a:pt x="101" y="30"/>
                    <a:pt x="101" y="26"/>
                  </a:cubicBezTo>
                  <a:cubicBezTo>
                    <a:pt x="102" y="24"/>
                    <a:pt x="101" y="22"/>
                    <a:pt x="100" y="21"/>
                  </a:cubicBezTo>
                  <a:cubicBezTo>
                    <a:pt x="99" y="20"/>
                    <a:pt x="98" y="19"/>
                    <a:pt x="96" y="19"/>
                  </a:cubicBezTo>
                  <a:cubicBezTo>
                    <a:pt x="94" y="19"/>
                    <a:pt x="93" y="19"/>
                    <a:pt x="92" y="20"/>
                  </a:cubicBezTo>
                  <a:cubicBezTo>
                    <a:pt x="90" y="21"/>
                    <a:pt x="90" y="23"/>
                    <a:pt x="89" y="24"/>
                  </a:cubicBezTo>
                  <a:cubicBezTo>
                    <a:pt x="89" y="32"/>
                    <a:pt x="91" y="59"/>
                    <a:pt x="93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9" y="65"/>
                    <a:pt x="87" y="38"/>
                    <a:pt x="87" y="28"/>
                  </a:cubicBezTo>
                  <a:cubicBezTo>
                    <a:pt x="87" y="25"/>
                    <a:pt x="85" y="22"/>
                    <a:pt x="81" y="22"/>
                  </a:cubicBezTo>
                  <a:cubicBezTo>
                    <a:pt x="78" y="22"/>
                    <a:pt x="75" y="25"/>
                    <a:pt x="75" y="28"/>
                  </a:cubicBezTo>
                  <a:cubicBezTo>
                    <a:pt x="75" y="32"/>
                    <a:pt x="77" y="68"/>
                    <a:pt x="80" y="77"/>
                  </a:cubicBezTo>
                  <a:cubicBezTo>
                    <a:pt x="79" y="78"/>
                    <a:pt x="78" y="79"/>
                    <a:pt x="76" y="80"/>
                  </a:cubicBezTo>
                  <a:cubicBezTo>
                    <a:pt x="74" y="65"/>
                    <a:pt x="72" y="43"/>
                    <a:pt x="73" y="36"/>
                  </a:cubicBezTo>
                  <a:cubicBezTo>
                    <a:pt x="73" y="33"/>
                    <a:pt x="71" y="30"/>
                    <a:pt x="67" y="29"/>
                  </a:cubicBezTo>
                  <a:cubicBezTo>
                    <a:pt x="66" y="29"/>
                    <a:pt x="64" y="30"/>
                    <a:pt x="63" y="31"/>
                  </a:cubicBezTo>
                  <a:cubicBezTo>
                    <a:pt x="62" y="32"/>
                    <a:pt x="61" y="33"/>
                    <a:pt x="61" y="35"/>
                  </a:cubicBezTo>
                  <a:cubicBezTo>
                    <a:pt x="59" y="46"/>
                    <a:pt x="65" y="83"/>
                    <a:pt x="65" y="87"/>
                  </a:cubicBezTo>
                  <a:cubicBezTo>
                    <a:pt x="65" y="87"/>
                    <a:pt x="66" y="88"/>
                    <a:pt x="66" y="88"/>
                  </a:cubicBezTo>
                  <a:cubicBezTo>
                    <a:pt x="65" y="89"/>
                    <a:pt x="64" y="90"/>
                    <a:pt x="63" y="91"/>
                  </a:cubicBezTo>
                  <a:cubicBezTo>
                    <a:pt x="61" y="81"/>
                    <a:pt x="59" y="65"/>
                    <a:pt x="59" y="54"/>
                  </a:cubicBezTo>
                  <a:cubicBezTo>
                    <a:pt x="59" y="51"/>
                    <a:pt x="56" y="48"/>
                    <a:pt x="53" y="48"/>
                  </a:cubicBezTo>
                  <a:cubicBezTo>
                    <a:pt x="50" y="48"/>
                    <a:pt x="47" y="51"/>
                    <a:pt x="47" y="54"/>
                  </a:cubicBezTo>
                  <a:cubicBezTo>
                    <a:pt x="47" y="70"/>
                    <a:pt x="52" y="96"/>
                    <a:pt x="53" y="102"/>
                  </a:cubicBezTo>
                  <a:cubicBezTo>
                    <a:pt x="53" y="102"/>
                    <a:pt x="53" y="103"/>
                    <a:pt x="54" y="103"/>
                  </a:cubicBezTo>
                  <a:cubicBezTo>
                    <a:pt x="52" y="105"/>
                    <a:pt x="51" y="107"/>
                    <a:pt x="50" y="109"/>
                  </a:cubicBezTo>
                  <a:cubicBezTo>
                    <a:pt x="47" y="104"/>
                    <a:pt x="45" y="99"/>
                    <a:pt x="42" y="95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3" y="87"/>
                    <a:pt x="44" y="66"/>
                    <a:pt x="42" y="49"/>
                  </a:cubicBezTo>
                  <a:cubicBezTo>
                    <a:pt x="41" y="47"/>
                    <a:pt x="41" y="46"/>
                    <a:pt x="39" y="45"/>
                  </a:cubicBezTo>
                  <a:cubicBezTo>
                    <a:pt x="38" y="44"/>
                    <a:pt x="36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1" y="44"/>
                    <a:pt x="29" y="47"/>
                    <a:pt x="30" y="51"/>
                  </a:cubicBezTo>
                  <a:cubicBezTo>
                    <a:pt x="31" y="61"/>
                    <a:pt x="31" y="73"/>
                    <a:pt x="31" y="82"/>
                  </a:cubicBezTo>
                  <a:cubicBezTo>
                    <a:pt x="30" y="81"/>
                    <a:pt x="30" y="81"/>
                    <a:pt x="29" y="80"/>
                  </a:cubicBezTo>
                  <a:cubicBezTo>
                    <a:pt x="30" y="73"/>
                    <a:pt x="28" y="39"/>
                    <a:pt x="26" y="29"/>
                  </a:cubicBezTo>
                  <a:cubicBezTo>
                    <a:pt x="26" y="25"/>
                    <a:pt x="23" y="23"/>
                    <a:pt x="19" y="24"/>
                  </a:cubicBezTo>
                  <a:cubicBezTo>
                    <a:pt x="18" y="24"/>
                    <a:pt x="16" y="25"/>
                    <a:pt x="15" y="26"/>
                  </a:cubicBezTo>
                  <a:cubicBezTo>
                    <a:pt x="15" y="27"/>
                    <a:pt x="14" y="29"/>
                    <a:pt x="14" y="30"/>
                  </a:cubicBezTo>
                  <a:cubicBezTo>
                    <a:pt x="15" y="39"/>
                    <a:pt x="17" y="61"/>
                    <a:pt x="17" y="72"/>
                  </a:cubicBezTo>
                  <a:cubicBezTo>
                    <a:pt x="16" y="71"/>
                    <a:pt x="14" y="70"/>
                    <a:pt x="13" y="70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9"/>
                    <a:pt x="12" y="63"/>
                    <a:pt x="14" y="19"/>
                  </a:cubicBezTo>
                  <a:cubicBezTo>
                    <a:pt x="14" y="16"/>
                    <a:pt x="12" y="13"/>
                    <a:pt x="8" y="13"/>
                  </a:cubicBezTo>
                  <a:cubicBezTo>
                    <a:pt x="5" y="13"/>
                    <a:pt x="2" y="15"/>
                    <a:pt x="2" y="19"/>
                  </a:cubicBezTo>
                  <a:cubicBezTo>
                    <a:pt x="1" y="44"/>
                    <a:pt x="0" y="58"/>
                    <a:pt x="0" y="65"/>
                  </a:cubicBezTo>
                  <a:cubicBezTo>
                    <a:pt x="0" y="66"/>
                    <a:pt x="2" y="71"/>
                    <a:pt x="2" y="71"/>
                  </a:cubicBezTo>
                </a:path>
              </a:pathLst>
            </a:custGeom>
            <a:solidFill>
              <a:srgbClr val="000000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0" name="Freeform 414">
              <a:extLst>
                <a:ext uri="{FF2B5EF4-FFF2-40B4-BE49-F238E27FC236}">
                  <a16:creationId xmlns:a16="http://schemas.microsoft.com/office/drawing/2014/main" id="{DC4A839E-3BF5-420A-BDDE-6B11C2D0B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940"/>
              <a:ext cx="1247" cy="317"/>
            </a:xfrm>
            <a:custGeom>
              <a:avLst/>
              <a:gdLst>
                <a:gd name="T0" fmla="*/ 5144 w 609"/>
                <a:gd name="T1" fmla="*/ 846 h 145"/>
                <a:gd name="T2" fmla="*/ 5115 w 609"/>
                <a:gd name="T3" fmla="*/ 81 h 145"/>
                <a:gd name="T4" fmla="*/ 5047 w 609"/>
                <a:gd name="T5" fmla="*/ 9 h 145"/>
                <a:gd name="T6" fmla="*/ 4943 w 609"/>
                <a:gd name="T7" fmla="*/ 450 h 145"/>
                <a:gd name="T8" fmla="*/ 4859 w 609"/>
                <a:gd name="T9" fmla="*/ 81 h 145"/>
                <a:gd name="T10" fmla="*/ 4810 w 609"/>
                <a:gd name="T11" fmla="*/ 649 h 145"/>
                <a:gd name="T12" fmla="*/ 4722 w 609"/>
                <a:gd name="T13" fmla="*/ 96 h 145"/>
                <a:gd name="T14" fmla="*/ 4671 w 609"/>
                <a:gd name="T15" fmla="*/ 678 h 145"/>
                <a:gd name="T16" fmla="*/ 4566 w 609"/>
                <a:gd name="T17" fmla="*/ 730 h 145"/>
                <a:gd name="T18" fmla="*/ 4515 w 609"/>
                <a:gd name="T19" fmla="*/ 249 h 145"/>
                <a:gd name="T20" fmla="*/ 4439 w 609"/>
                <a:gd name="T21" fmla="*/ 802 h 145"/>
                <a:gd name="T22" fmla="*/ 4327 w 609"/>
                <a:gd name="T23" fmla="*/ 407 h 145"/>
                <a:gd name="T24" fmla="*/ 4259 w 609"/>
                <a:gd name="T25" fmla="*/ 459 h 145"/>
                <a:gd name="T26" fmla="*/ 4155 w 609"/>
                <a:gd name="T27" fmla="*/ 951 h 145"/>
                <a:gd name="T28" fmla="*/ 4097 w 609"/>
                <a:gd name="T29" fmla="*/ 415 h 145"/>
                <a:gd name="T30" fmla="*/ 4026 w 609"/>
                <a:gd name="T31" fmla="*/ 221 h 145"/>
                <a:gd name="T32" fmla="*/ 3966 w 609"/>
                <a:gd name="T33" fmla="*/ 450 h 145"/>
                <a:gd name="T34" fmla="*/ 3915 w 609"/>
                <a:gd name="T35" fmla="*/ 201 h 145"/>
                <a:gd name="T36" fmla="*/ 3770 w 609"/>
                <a:gd name="T37" fmla="*/ 669 h 145"/>
                <a:gd name="T38" fmla="*/ 3673 w 609"/>
                <a:gd name="T39" fmla="*/ 186 h 145"/>
                <a:gd name="T40" fmla="*/ 3530 w 609"/>
                <a:gd name="T41" fmla="*/ 149 h 145"/>
                <a:gd name="T42" fmla="*/ 3538 w 609"/>
                <a:gd name="T43" fmla="*/ 636 h 145"/>
                <a:gd name="T44" fmla="*/ 3426 w 609"/>
                <a:gd name="T45" fmla="*/ 157 h 145"/>
                <a:gd name="T46" fmla="*/ 3393 w 609"/>
                <a:gd name="T47" fmla="*/ 273 h 145"/>
                <a:gd name="T48" fmla="*/ 3321 w 609"/>
                <a:gd name="T49" fmla="*/ 689 h 145"/>
                <a:gd name="T50" fmla="*/ 3194 w 609"/>
                <a:gd name="T51" fmla="*/ 774 h 145"/>
                <a:gd name="T52" fmla="*/ 3049 w 609"/>
                <a:gd name="T53" fmla="*/ 387 h 145"/>
                <a:gd name="T54" fmla="*/ 2990 w 609"/>
                <a:gd name="T55" fmla="*/ 1067 h 145"/>
                <a:gd name="T56" fmla="*/ 2934 w 609"/>
                <a:gd name="T57" fmla="*/ 396 h 145"/>
                <a:gd name="T58" fmla="*/ 2826 w 609"/>
                <a:gd name="T59" fmla="*/ 249 h 145"/>
                <a:gd name="T60" fmla="*/ 2721 w 609"/>
                <a:gd name="T61" fmla="*/ 282 h 145"/>
                <a:gd name="T62" fmla="*/ 2697 w 609"/>
                <a:gd name="T63" fmla="*/ 157 h 145"/>
                <a:gd name="T64" fmla="*/ 2566 w 609"/>
                <a:gd name="T65" fmla="*/ 660 h 145"/>
                <a:gd name="T66" fmla="*/ 2428 w 609"/>
                <a:gd name="T67" fmla="*/ 636 h 145"/>
                <a:gd name="T68" fmla="*/ 2302 w 609"/>
                <a:gd name="T69" fmla="*/ 186 h 145"/>
                <a:gd name="T70" fmla="*/ 2285 w 609"/>
                <a:gd name="T71" fmla="*/ 177 h 145"/>
                <a:gd name="T72" fmla="*/ 2213 w 609"/>
                <a:gd name="T73" fmla="*/ 660 h 145"/>
                <a:gd name="T74" fmla="*/ 2058 w 609"/>
                <a:gd name="T75" fmla="*/ 249 h 145"/>
                <a:gd name="T76" fmla="*/ 2041 w 609"/>
                <a:gd name="T77" fmla="*/ 291 h 145"/>
                <a:gd name="T78" fmla="*/ 1941 w 609"/>
                <a:gd name="T79" fmla="*/ 326 h 145"/>
                <a:gd name="T80" fmla="*/ 1829 w 609"/>
                <a:gd name="T81" fmla="*/ 415 h 145"/>
                <a:gd name="T82" fmla="*/ 1753 w 609"/>
                <a:gd name="T83" fmla="*/ 1189 h 145"/>
                <a:gd name="T84" fmla="*/ 1657 w 609"/>
                <a:gd name="T85" fmla="*/ 617 h 145"/>
                <a:gd name="T86" fmla="*/ 1648 w 609"/>
                <a:gd name="T87" fmla="*/ 503 h 145"/>
                <a:gd name="T88" fmla="*/ 1548 w 609"/>
                <a:gd name="T89" fmla="*/ 503 h 145"/>
                <a:gd name="T90" fmla="*/ 1517 w 609"/>
                <a:gd name="T91" fmla="*/ 721 h 145"/>
                <a:gd name="T92" fmla="*/ 1425 w 609"/>
                <a:gd name="T93" fmla="*/ 291 h 145"/>
                <a:gd name="T94" fmla="*/ 1376 w 609"/>
                <a:gd name="T95" fmla="*/ 730 h 145"/>
                <a:gd name="T96" fmla="*/ 1313 w 609"/>
                <a:gd name="T97" fmla="*/ 238 h 145"/>
                <a:gd name="T98" fmla="*/ 1245 w 609"/>
                <a:gd name="T99" fmla="*/ 149 h 145"/>
                <a:gd name="T100" fmla="*/ 1116 w 609"/>
                <a:gd name="T101" fmla="*/ 157 h 145"/>
                <a:gd name="T102" fmla="*/ 1032 w 609"/>
                <a:gd name="T103" fmla="*/ 407 h 145"/>
                <a:gd name="T104" fmla="*/ 909 w 609"/>
                <a:gd name="T105" fmla="*/ 186 h 145"/>
                <a:gd name="T106" fmla="*/ 868 w 609"/>
                <a:gd name="T107" fmla="*/ 273 h 145"/>
                <a:gd name="T108" fmla="*/ 797 w 609"/>
                <a:gd name="T109" fmla="*/ 741 h 145"/>
                <a:gd name="T110" fmla="*/ 688 w 609"/>
                <a:gd name="T111" fmla="*/ 802 h 145"/>
                <a:gd name="T112" fmla="*/ 524 w 609"/>
                <a:gd name="T113" fmla="*/ 367 h 145"/>
                <a:gd name="T114" fmla="*/ 457 w 609"/>
                <a:gd name="T115" fmla="*/ 503 h 145"/>
                <a:gd name="T116" fmla="*/ 360 w 609"/>
                <a:gd name="T117" fmla="*/ 995 h 145"/>
                <a:gd name="T118" fmla="*/ 301 w 609"/>
                <a:gd name="T119" fmla="*/ 459 h 145"/>
                <a:gd name="T120" fmla="*/ 164 w 609"/>
                <a:gd name="T121" fmla="*/ 249 h 145"/>
                <a:gd name="T122" fmla="*/ 113 w 609"/>
                <a:gd name="T123" fmla="*/ 721 h 145"/>
                <a:gd name="T124" fmla="*/ 16 w 609"/>
                <a:gd name="T125" fmla="*/ 741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09" h="145">
                  <a:moveTo>
                    <a:pt x="1" y="71"/>
                  </a:moveTo>
                  <a:cubicBezTo>
                    <a:pt x="1" y="72"/>
                    <a:pt x="2" y="71"/>
                    <a:pt x="2" y="71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574" y="145"/>
                    <a:pt x="574" y="145"/>
                    <a:pt x="574" y="145"/>
                  </a:cubicBezTo>
                  <a:cubicBezTo>
                    <a:pt x="599" y="81"/>
                    <a:pt x="599" y="81"/>
                    <a:pt x="599" y="81"/>
                  </a:cubicBezTo>
                  <a:cubicBezTo>
                    <a:pt x="605" y="72"/>
                    <a:pt x="608" y="70"/>
                    <a:pt x="608" y="67"/>
                  </a:cubicBezTo>
                  <a:cubicBezTo>
                    <a:pt x="608" y="66"/>
                    <a:pt x="608" y="65"/>
                    <a:pt x="608" y="65"/>
                  </a:cubicBezTo>
                  <a:cubicBezTo>
                    <a:pt x="609" y="51"/>
                    <a:pt x="609" y="12"/>
                    <a:pt x="608" y="5"/>
                  </a:cubicBezTo>
                  <a:cubicBezTo>
                    <a:pt x="607" y="2"/>
                    <a:pt x="604" y="0"/>
                    <a:pt x="601" y="1"/>
                  </a:cubicBezTo>
                  <a:cubicBezTo>
                    <a:pt x="598" y="1"/>
                    <a:pt x="596" y="5"/>
                    <a:pt x="596" y="8"/>
                  </a:cubicBezTo>
                  <a:cubicBezTo>
                    <a:pt x="597" y="13"/>
                    <a:pt x="597" y="50"/>
                    <a:pt x="596" y="63"/>
                  </a:cubicBezTo>
                  <a:cubicBezTo>
                    <a:pt x="595" y="62"/>
                    <a:pt x="593" y="62"/>
                    <a:pt x="592" y="62"/>
                  </a:cubicBezTo>
                  <a:cubicBezTo>
                    <a:pt x="593" y="56"/>
                    <a:pt x="593" y="44"/>
                    <a:pt x="593" y="18"/>
                  </a:cubicBezTo>
                  <a:cubicBezTo>
                    <a:pt x="593" y="7"/>
                    <a:pt x="593" y="7"/>
                    <a:pt x="593" y="7"/>
                  </a:cubicBezTo>
                  <a:cubicBezTo>
                    <a:pt x="594" y="4"/>
                    <a:pt x="591" y="1"/>
                    <a:pt x="588" y="1"/>
                  </a:cubicBezTo>
                  <a:cubicBezTo>
                    <a:pt x="584" y="1"/>
                    <a:pt x="582" y="3"/>
                    <a:pt x="581" y="6"/>
                  </a:cubicBezTo>
                  <a:cubicBezTo>
                    <a:pt x="581" y="17"/>
                    <a:pt x="581" y="17"/>
                    <a:pt x="581" y="17"/>
                  </a:cubicBezTo>
                  <a:cubicBezTo>
                    <a:pt x="581" y="27"/>
                    <a:pt x="581" y="55"/>
                    <a:pt x="580" y="61"/>
                  </a:cubicBezTo>
                  <a:cubicBezTo>
                    <a:pt x="579" y="61"/>
                    <a:pt x="578" y="61"/>
                    <a:pt x="576" y="61"/>
                  </a:cubicBezTo>
                  <a:cubicBezTo>
                    <a:pt x="576" y="57"/>
                    <a:pt x="576" y="51"/>
                    <a:pt x="576" y="43"/>
                  </a:cubicBezTo>
                  <a:cubicBezTo>
                    <a:pt x="576" y="31"/>
                    <a:pt x="576" y="16"/>
                    <a:pt x="577" y="10"/>
                  </a:cubicBezTo>
                  <a:cubicBezTo>
                    <a:pt x="578" y="9"/>
                    <a:pt x="577" y="7"/>
                    <a:pt x="577" y="6"/>
                  </a:cubicBezTo>
                  <a:cubicBezTo>
                    <a:pt x="576" y="5"/>
                    <a:pt x="574" y="4"/>
                    <a:pt x="573" y="3"/>
                  </a:cubicBezTo>
                  <a:cubicBezTo>
                    <a:pt x="571" y="3"/>
                    <a:pt x="570" y="3"/>
                    <a:pt x="568" y="4"/>
                  </a:cubicBezTo>
                  <a:cubicBezTo>
                    <a:pt x="567" y="5"/>
                    <a:pt x="566" y="6"/>
                    <a:pt x="566" y="8"/>
                  </a:cubicBezTo>
                  <a:cubicBezTo>
                    <a:pt x="564" y="13"/>
                    <a:pt x="564" y="22"/>
                    <a:pt x="564" y="32"/>
                  </a:cubicBezTo>
                  <a:cubicBezTo>
                    <a:pt x="564" y="36"/>
                    <a:pt x="564" y="40"/>
                    <a:pt x="564" y="43"/>
                  </a:cubicBezTo>
                  <a:cubicBezTo>
                    <a:pt x="564" y="46"/>
                    <a:pt x="564" y="50"/>
                    <a:pt x="564" y="53"/>
                  </a:cubicBezTo>
                  <a:cubicBezTo>
                    <a:pt x="564" y="56"/>
                    <a:pt x="564" y="59"/>
                    <a:pt x="564" y="61"/>
                  </a:cubicBezTo>
                  <a:cubicBezTo>
                    <a:pt x="563" y="61"/>
                    <a:pt x="561" y="61"/>
                    <a:pt x="560" y="62"/>
                  </a:cubicBezTo>
                  <a:cubicBezTo>
                    <a:pt x="560" y="56"/>
                    <a:pt x="560" y="46"/>
                    <a:pt x="560" y="29"/>
                  </a:cubicBezTo>
                  <a:cubicBezTo>
                    <a:pt x="560" y="14"/>
                    <a:pt x="560" y="14"/>
                    <a:pt x="560" y="14"/>
                  </a:cubicBezTo>
                  <a:cubicBezTo>
                    <a:pt x="560" y="12"/>
                    <a:pt x="560" y="10"/>
                    <a:pt x="558" y="9"/>
                  </a:cubicBezTo>
                  <a:cubicBezTo>
                    <a:pt x="557" y="8"/>
                    <a:pt x="556" y="7"/>
                    <a:pt x="554" y="7"/>
                  </a:cubicBezTo>
                  <a:cubicBezTo>
                    <a:pt x="553" y="7"/>
                    <a:pt x="551" y="8"/>
                    <a:pt x="550" y="9"/>
                  </a:cubicBezTo>
                  <a:cubicBezTo>
                    <a:pt x="549" y="10"/>
                    <a:pt x="548" y="12"/>
                    <a:pt x="548" y="13"/>
                  </a:cubicBezTo>
                  <a:cubicBezTo>
                    <a:pt x="548" y="29"/>
                    <a:pt x="548" y="29"/>
                    <a:pt x="548" y="29"/>
                  </a:cubicBezTo>
                  <a:cubicBezTo>
                    <a:pt x="548" y="39"/>
                    <a:pt x="548" y="61"/>
                    <a:pt x="548" y="64"/>
                  </a:cubicBezTo>
                  <a:cubicBezTo>
                    <a:pt x="548" y="64"/>
                    <a:pt x="548" y="64"/>
                    <a:pt x="548" y="64"/>
                  </a:cubicBezTo>
                  <a:cubicBezTo>
                    <a:pt x="546" y="64"/>
                    <a:pt x="545" y="65"/>
                    <a:pt x="544" y="65"/>
                  </a:cubicBezTo>
                  <a:cubicBezTo>
                    <a:pt x="543" y="45"/>
                    <a:pt x="542" y="24"/>
                    <a:pt x="543" y="21"/>
                  </a:cubicBezTo>
                  <a:cubicBezTo>
                    <a:pt x="544" y="18"/>
                    <a:pt x="542" y="15"/>
                    <a:pt x="538" y="14"/>
                  </a:cubicBezTo>
                  <a:cubicBezTo>
                    <a:pt x="535" y="13"/>
                    <a:pt x="532" y="15"/>
                    <a:pt x="531" y="18"/>
                  </a:cubicBezTo>
                  <a:cubicBezTo>
                    <a:pt x="531" y="20"/>
                    <a:pt x="531" y="25"/>
                    <a:pt x="531" y="30"/>
                  </a:cubicBezTo>
                  <a:cubicBezTo>
                    <a:pt x="531" y="44"/>
                    <a:pt x="532" y="65"/>
                    <a:pt x="532" y="70"/>
                  </a:cubicBezTo>
                  <a:cubicBezTo>
                    <a:pt x="532" y="70"/>
                    <a:pt x="532" y="70"/>
                    <a:pt x="532" y="70"/>
                  </a:cubicBezTo>
                  <a:cubicBezTo>
                    <a:pt x="531" y="71"/>
                    <a:pt x="530" y="71"/>
                    <a:pt x="529" y="72"/>
                  </a:cubicBezTo>
                  <a:cubicBezTo>
                    <a:pt x="529" y="65"/>
                    <a:pt x="529" y="56"/>
                    <a:pt x="528" y="47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8" y="27"/>
                    <a:pt x="527" y="25"/>
                    <a:pt x="526" y="24"/>
                  </a:cubicBezTo>
                  <a:cubicBezTo>
                    <a:pt x="525" y="23"/>
                    <a:pt x="523" y="22"/>
                    <a:pt x="521" y="22"/>
                  </a:cubicBezTo>
                  <a:cubicBezTo>
                    <a:pt x="520" y="22"/>
                    <a:pt x="518" y="23"/>
                    <a:pt x="517" y="24"/>
                  </a:cubicBezTo>
                  <a:cubicBezTo>
                    <a:pt x="516" y="25"/>
                    <a:pt x="516" y="27"/>
                    <a:pt x="516" y="28"/>
                  </a:cubicBezTo>
                  <a:cubicBezTo>
                    <a:pt x="516" y="48"/>
                    <a:pt x="516" y="48"/>
                    <a:pt x="516" y="48"/>
                  </a:cubicBezTo>
                  <a:cubicBezTo>
                    <a:pt x="517" y="58"/>
                    <a:pt x="517" y="73"/>
                    <a:pt x="517" y="77"/>
                  </a:cubicBezTo>
                  <a:cubicBezTo>
                    <a:pt x="517" y="71"/>
                    <a:pt x="516" y="62"/>
                    <a:pt x="515" y="52"/>
                  </a:cubicBezTo>
                  <a:cubicBezTo>
                    <a:pt x="515" y="43"/>
                    <a:pt x="515" y="43"/>
                    <a:pt x="515" y="43"/>
                  </a:cubicBezTo>
                  <a:cubicBezTo>
                    <a:pt x="515" y="41"/>
                    <a:pt x="514" y="40"/>
                    <a:pt x="513" y="39"/>
                  </a:cubicBezTo>
                  <a:cubicBezTo>
                    <a:pt x="512" y="38"/>
                    <a:pt x="510" y="37"/>
                    <a:pt x="509" y="37"/>
                  </a:cubicBezTo>
                  <a:cubicBezTo>
                    <a:pt x="507" y="37"/>
                    <a:pt x="505" y="38"/>
                    <a:pt x="504" y="39"/>
                  </a:cubicBezTo>
                  <a:cubicBezTo>
                    <a:pt x="503" y="41"/>
                    <a:pt x="503" y="42"/>
                    <a:pt x="503" y="44"/>
                  </a:cubicBezTo>
                  <a:cubicBezTo>
                    <a:pt x="503" y="52"/>
                    <a:pt x="503" y="52"/>
                    <a:pt x="503" y="52"/>
                  </a:cubicBezTo>
                  <a:cubicBezTo>
                    <a:pt x="503" y="51"/>
                    <a:pt x="503" y="50"/>
                    <a:pt x="503" y="49"/>
                  </a:cubicBezTo>
                  <a:cubicBezTo>
                    <a:pt x="503" y="47"/>
                    <a:pt x="502" y="46"/>
                    <a:pt x="500" y="45"/>
                  </a:cubicBezTo>
                  <a:cubicBezTo>
                    <a:pt x="499" y="44"/>
                    <a:pt x="497" y="44"/>
                    <a:pt x="496" y="44"/>
                  </a:cubicBezTo>
                  <a:cubicBezTo>
                    <a:pt x="493" y="45"/>
                    <a:pt x="490" y="48"/>
                    <a:pt x="491" y="51"/>
                  </a:cubicBezTo>
                  <a:cubicBezTo>
                    <a:pt x="493" y="58"/>
                    <a:pt x="492" y="76"/>
                    <a:pt x="492" y="90"/>
                  </a:cubicBezTo>
                  <a:cubicBezTo>
                    <a:pt x="492" y="107"/>
                    <a:pt x="492" y="107"/>
                    <a:pt x="492" y="107"/>
                  </a:cubicBezTo>
                  <a:cubicBezTo>
                    <a:pt x="490" y="102"/>
                    <a:pt x="487" y="97"/>
                    <a:pt x="484" y="93"/>
                  </a:cubicBezTo>
                  <a:cubicBezTo>
                    <a:pt x="484" y="92"/>
                    <a:pt x="484" y="91"/>
                    <a:pt x="484" y="91"/>
                  </a:cubicBezTo>
                  <a:cubicBezTo>
                    <a:pt x="485" y="85"/>
                    <a:pt x="485" y="85"/>
                    <a:pt x="485" y="85"/>
                  </a:cubicBezTo>
                  <a:cubicBezTo>
                    <a:pt x="488" y="70"/>
                    <a:pt x="491" y="49"/>
                    <a:pt x="488" y="37"/>
                  </a:cubicBezTo>
                  <a:cubicBezTo>
                    <a:pt x="487" y="34"/>
                    <a:pt x="484" y="32"/>
                    <a:pt x="481" y="33"/>
                  </a:cubicBezTo>
                  <a:cubicBezTo>
                    <a:pt x="478" y="34"/>
                    <a:pt x="476" y="36"/>
                    <a:pt x="476" y="39"/>
                  </a:cubicBezTo>
                  <a:cubicBezTo>
                    <a:pt x="476" y="39"/>
                    <a:pt x="476" y="40"/>
                    <a:pt x="477" y="40"/>
                  </a:cubicBezTo>
                  <a:cubicBezTo>
                    <a:pt x="477" y="42"/>
                    <a:pt x="477" y="45"/>
                    <a:pt x="477" y="49"/>
                  </a:cubicBezTo>
                  <a:cubicBezTo>
                    <a:pt x="477" y="59"/>
                    <a:pt x="475" y="72"/>
                    <a:pt x="474" y="82"/>
                  </a:cubicBezTo>
                  <a:cubicBezTo>
                    <a:pt x="472" y="81"/>
                    <a:pt x="471" y="80"/>
                    <a:pt x="469" y="79"/>
                  </a:cubicBezTo>
                  <a:cubicBezTo>
                    <a:pt x="472" y="71"/>
                    <a:pt x="476" y="40"/>
                    <a:pt x="472" y="25"/>
                  </a:cubicBezTo>
                  <a:cubicBezTo>
                    <a:pt x="471" y="23"/>
                    <a:pt x="471" y="22"/>
                    <a:pt x="469" y="21"/>
                  </a:cubicBezTo>
                  <a:cubicBezTo>
                    <a:pt x="468" y="20"/>
                    <a:pt x="466" y="20"/>
                    <a:pt x="465" y="21"/>
                  </a:cubicBezTo>
                  <a:cubicBezTo>
                    <a:pt x="463" y="21"/>
                    <a:pt x="462" y="22"/>
                    <a:pt x="461" y="23"/>
                  </a:cubicBezTo>
                  <a:cubicBezTo>
                    <a:pt x="460" y="24"/>
                    <a:pt x="460" y="25"/>
                    <a:pt x="460" y="26"/>
                  </a:cubicBezTo>
                  <a:cubicBezTo>
                    <a:pt x="460" y="27"/>
                    <a:pt x="460" y="27"/>
                    <a:pt x="460" y="28"/>
                  </a:cubicBezTo>
                  <a:cubicBezTo>
                    <a:pt x="461" y="32"/>
                    <a:pt x="462" y="37"/>
                    <a:pt x="462" y="43"/>
                  </a:cubicBezTo>
                  <a:cubicBezTo>
                    <a:pt x="462" y="54"/>
                    <a:pt x="460" y="66"/>
                    <a:pt x="459" y="72"/>
                  </a:cubicBezTo>
                  <a:cubicBezTo>
                    <a:pt x="457" y="71"/>
                    <a:pt x="455" y="70"/>
                    <a:pt x="453" y="70"/>
                  </a:cubicBezTo>
                  <a:cubicBezTo>
                    <a:pt x="454" y="65"/>
                    <a:pt x="455" y="55"/>
                    <a:pt x="457" y="26"/>
                  </a:cubicBezTo>
                  <a:cubicBezTo>
                    <a:pt x="457" y="24"/>
                    <a:pt x="457" y="24"/>
                    <a:pt x="457" y="24"/>
                  </a:cubicBezTo>
                  <a:cubicBezTo>
                    <a:pt x="458" y="22"/>
                    <a:pt x="457" y="21"/>
                    <a:pt x="456" y="19"/>
                  </a:cubicBezTo>
                  <a:cubicBezTo>
                    <a:pt x="455" y="18"/>
                    <a:pt x="454" y="17"/>
                    <a:pt x="452" y="17"/>
                  </a:cubicBezTo>
                  <a:cubicBezTo>
                    <a:pt x="449" y="17"/>
                    <a:pt x="446" y="20"/>
                    <a:pt x="446" y="23"/>
                  </a:cubicBezTo>
                  <a:cubicBezTo>
                    <a:pt x="445" y="25"/>
                    <a:pt x="445" y="25"/>
                    <a:pt x="445" y="25"/>
                  </a:cubicBezTo>
                  <a:cubicBezTo>
                    <a:pt x="444" y="51"/>
                    <a:pt x="442" y="61"/>
                    <a:pt x="442" y="65"/>
                  </a:cubicBezTo>
                  <a:cubicBezTo>
                    <a:pt x="441" y="65"/>
                    <a:pt x="440" y="65"/>
                    <a:pt x="439" y="64"/>
                  </a:cubicBezTo>
                  <a:cubicBezTo>
                    <a:pt x="441" y="57"/>
                    <a:pt x="441" y="41"/>
                    <a:pt x="440" y="18"/>
                  </a:cubicBezTo>
                  <a:cubicBezTo>
                    <a:pt x="440" y="16"/>
                    <a:pt x="439" y="15"/>
                    <a:pt x="438" y="14"/>
                  </a:cubicBezTo>
                  <a:cubicBezTo>
                    <a:pt x="437" y="13"/>
                    <a:pt x="435" y="12"/>
                    <a:pt x="434" y="12"/>
                  </a:cubicBezTo>
                  <a:cubicBezTo>
                    <a:pt x="432" y="12"/>
                    <a:pt x="431" y="13"/>
                    <a:pt x="429" y="14"/>
                  </a:cubicBezTo>
                  <a:cubicBezTo>
                    <a:pt x="428" y="15"/>
                    <a:pt x="428" y="17"/>
                    <a:pt x="428" y="18"/>
                  </a:cubicBezTo>
                  <a:cubicBezTo>
                    <a:pt x="429" y="44"/>
                    <a:pt x="429" y="58"/>
                    <a:pt x="427" y="62"/>
                  </a:cubicBezTo>
                  <a:cubicBezTo>
                    <a:pt x="426" y="62"/>
                    <a:pt x="426" y="62"/>
                    <a:pt x="425" y="62"/>
                  </a:cubicBezTo>
                  <a:cubicBezTo>
                    <a:pt x="425" y="49"/>
                    <a:pt x="425" y="27"/>
                    <a:pt x="422" y="15"/>
                  </a:cubicBezTo>
                  <a:cubicBezTo>
                    <a:pt x="421" y="12"/>
                    <a:pt x="418" y="10"/>
                    <a:pt x="415" y="11"/>
                  </a:cubicBezTo>
                  <a:cubicBezTo>
                    <a:pt x="413" y="11"/>
                    <a:pt x="412" y="12"/>
                    <a:pt x="411" y="14"/>
                  </a:cubicBezTo>
                  <a:cubicBezTo>
                    <a:pt x="411" y="15"/>
                    <a:pt x="410" y="16"/>
                    <a:pt x="410" y="17"/>
                  </a:cubicBezTo>
                  <a:cubicBezTo>
                    <a:pt x="410" y="17"/>
                    <a:pt x="410" y="18"/>
                    <a:pt x="411" y="18"/>
                  </a:cubicBezTo>
                  <a:cubicBezTo>
                    <a:pt x="412" y="25"/>
                    <a:pt x="413" y="36"/>
                    <a:pt x="413" y="47"/>
                  </a:cubicBezTo>
                  <a:cubicBezTo>
                    <a:pt x="413" y="52"/>
                    <a:pt x="413" y="57"/>
                    <a:pt x="413" y="61"/>
                  </a:cubicBezTo>
                  <a:cubicBezTo>
                    <a:pt x="412" y="61"/>
                    <a:pt x="412" y="61"/>
                    <a:pt x="412" y="61"/>
                  </a:cubicBezTo>
                  <a:cubicBezTo>
                    <a:pt x="410" y="53"/>
                    <a:pt x="410" y="44"/>
                    <a:pt x="410" y="34"/>
                  </a:cubicBezTo>
                  <a:cubicBezTo>
                    <a:pt x="409" y="19"/>
                    <a:pt x="409" y="19"/>
                    <a:pt x="409" y="19"/>
                  </a:cubicBezTo>
                  <a:cubicBezTo>
                    <a:pt x="409" y="17"/>
                    <a:pt x="409" y="16"/>
                    <a:pt x="407" y="15"/>
                  </a:cubicBezTo>
                  <a:cubicBezTo>
                    <a:pt x="406" y="14"/>
                    <a:pt x="405" y="13"/>
                    <a:pt x="403" y="13"/>
                  </a:cubicBezTo>
                  <a:cubicBezTo>
                    <a:pt x="402" y="13"/>
                    <a:pt x="400" y="14"/>
                    <a:pt x="399" y="15"/>
                  </a:cubicBezTo>
                  <a:cubicBezTo>
                    <a:pt x="398" y="16"/>
                    <a:pt x="397" y="18"/>
                    <a:pt x="397" y="19"/>
                  </a:cubicBezTo>
                  <a:cubicBezTo>
                    <a:pt x="397" y="19"/>
                    <a:pt x="398" y="34"/>
                    <a:pt x="398" y="34"/>
                  </a:cubicBezTo>
                  <a:cubicBezTo>
                    <a:pt x="398" y="44"/>
                    <a:pt x="398" y="54"/>
                    <a:pt x="400" y="62"/>
                  </a:cubicBezTo>
                  <a:cubicBezTo>
                    <a:pt x="399" y="62"/>
                    <a:pt x="399" y="63"/>
                    <a:pt x="398" y="63"/>
                  </a:cubicBezTo>
                  <a:cubicBezTo>
                    <a:pt x="397" y="52"/>
                    <a:pt x="395" y="32"/>
                    <a:pt x="395" y="26"/>
                  </a:cubicBezTo>
                  <a:cubicBezTo>
                    <a:pt x="395" y="24"/>
                    <a:pt x="394" y="23"/>
                    <a:pt x="393" y="22"/>
                  </a:cubicBezTo>
                  <a:cubicBezTo>
                    <a:pt x="392" y="20"/>
                    <a:pt x="391" y="20"/>
                    <a:pt x="389" y="20"/>
                  </a:cubicBezTo>
                  <a:cubicBezTo>
                    <a:pt x="387" y="20"/>
                    <a:pt x="386" y="20"/>
                    <a:pt x="385" y="21"/>
                  </a:cubicBezTo>
                  <a:cubicBezTo>
                    <a:pt x="383" y="22"/>
                    <a:pt x="383" y="24"/>
                    <a:pt x="383" y="25"/>
                  </a:cubicBezTo>
                  <a:cubicBezTo>
                    <a:pt x="382" y="33"/>
                    <a:pt x="386" y="59"/>
                    <a:pt x="387" y="66"/>
                  </a:cubicBezTo>
                  <a:cubicBezTo>
                    <a:pt x="385" y="67"/>
                    <a:pt x="384" y="67"/>
                    <a:pt x="382" y="68"/>
                  </a:cubicBezTo>
                  <a:cubicBezTo>
                    <a:pt x="381" y="61"/>
                    <a:pt x="380" y="44"/>
                    <a:pt x="380" y="30"/>
                  </a:cubicBezTo>
                  <a:cubicBezTo>
                    <a:pt x="380" y="27"/>
                    <a:pt x="378" y="24"/>
                    <a:pt x="374" y="24"/>
                  </a:cubicBezTo>
                  <a:cubicBezTo>
                    <a:pt x="371" y="24"/>
                    <a:pt x="368" y="27"/>
                    <a:pt x="368" y="30"/>
                  </a:cubicBezTo>
                  <a:cubicBezTo>
                    <a:pt x="368" y="34"/>
                    <a:pt x="369" y="64"/>
                    <a:pt x="372" y="74"/>
                  </a:cubicBezTo>
                  <a:cubicBezTo>
                    <a:pt x="371" y="75"/>
                    <a:pt x="370" y="76"/>
                    <a:pt x="369" y="77"/>
                  </a:cubicBezTo>
                  <a:cubicBezTo>
                    <a:pt x="367" y="62"/>
                    <a:pt x="366" y="44"/>
                    <a:pt x="367" y="39"/>
                  </a:cubicBezTo>
                  <a:cubicBezTo>
                    <a:pt x="367" y="35"/>
                    <a:pt x="365" y="32"/>
                    <a:pt x="362" y="32"/>
                  </a:cubicBezTo>
                  <a:cubicBezTo>
                    <a:pt x="360" y="32"/>
                    <a:pt x="359" y="32"/>
                    <a:pt x="357" y="33"/>
                  </a:cubicBezTo>
                  <a:cubicBezTo>
                    <a:pt x="356" y="34"/>
                    <a:pt x="355" y="35"/>
                    <a:pt x="355" y="37"/>
                  </a:cubicBezTo>
                  <a:cubicBezTo>
                    <a:pt x="355" y="39"/>
                    <a:pt x="355" y="41"/>
                    <a:pt x="355" y="44"/>
                  </a:cubicBezTo>
                  <a:cubicBezTo>
                    <a:pt x="355" y="60"/>
                    <a:pt x="357" y="86"/>
                    <a:pt x="358" y="88"/>
                  </a:cubicBezTo>
                  <a:cubicBezTo>
                    <a:pt x="354" y="93"/>
                    <a:pt x="351" y="99"/>
                    <a:pt x="348" y="105"/>
                  </a:cubicBezTo>
                  <a:cubicBezTo>
                    <a:pt x="347" y="104"/>
                    <a:pt x="347" y="104"/>
                    <a:pt x="347" y="103"/>
                  </a:cubicBezTo>
                  <a:cubicBezTo>
                    <a:pt x="347" y="103"/>
                    <a:pt x="347" y="103"/>
                    <a:pt x="348" y="102"/>
                  </a:cubicBezTo>
                  <a:cubicBezTo>
                    <a:pt x="352" y="92"/>
                    <a:pt x="354" y="62"/>
                    <a:pt x="353" y="53"/>
                  </a:cubicBezTo>
                  <a:cubicBezTo>
                    <a:pt x="353" y="49"/>
                    <a:pt x="350" y="47"/>
                    <a:pt x="347" y="47"/>
                  </a:cubicBezTo>
                  <a:cubicBezTo>
                    <a:pt x="347" y="47"/>
                    <a:pt x="347" y="47"/>
                    <a:pt x="347" y="47"/>
                  </a:cubicBezTo>
                  <a:cubicBezTo>
                    <a:pt x="345" y="47"/>
                    <a:pt x="343" y="49"/>
                    <a:pt x="342" y="51"/>
                  </a:cubicBezTo>
                  <a:cubicBezTo>
                    <a:pt x="342" y="46"/>
                    <a:pt x="342" y="41"/>
                    <a:pt x="342" y="38"/>
                  </a:cubicBezTo>
                  <a:cubicBezTo>
                    <a:pt x="342" y="35"/>
                    <a:pt x="340" y="32"/>
                    <a:pt x="336" y="32"/>
                  </a:cubicBezTo>
                  <a:cubicBezTo>
                    <a:pt x="333" y="32"/>
                    <a:pt x="330" y="35"/>
                    <a:pt x="330" y="38"/>
                  </a:cubicBezTo>
                  <a:cubicBezTo>
                    <a:pt x="330" y="46"/>
                    <a:pt x="329" y="66"/>
                    <a:pt x="327" y="77"/>
                  </a:cubicBezTo>
                  <a:cubicBezTo>
                    <a:pt x="326" y="77"/>
                    <a:pt x="325" y="76"/>
                    <a:pt x="324" y="75"/>
                  </a:cubicBezTo>
                  <a:cubicBezTo>
                    <a:pt x="327" y="67"/>
                    <a:pt x="332" y="39"/>
                    <a:pt x="329" y="24"/>
                  </a:cubicBezTo>
                  <a:cubicBezTo>
                    <a:pt x="328" y="22"/>
                    <a:pt x="327" y="21"/>
                    <a:pt x="326" y="20"/>
                  </a:cubicBezTo>
                  <a:cubicBezTo>
                    <a:pt x="324" y="19"/>
                    <a:pt x="323" y="19"/>
                    <a:pt x="321" y="20"/>
                  </a:cubicBezTo>
                  <a:cubicBezTo>
                    <a:pt x="320" y="20"/>
                    <a:pt x="318" y="21"/>
                    <a:pt x="318" y="22"/>
                  </a:cubicBezTo>
                  <a:cubicBezTo>
                    <a:pt x="317" y="23"/>
                    <a:pt x="317" y="24"/>
                    <a:pt x="317" y="25"/>
                  </a:cubicBezTo>
                  <a:cubicBezTo>
                    <a:pt x="317" y="26"/>
                    <a:pt x="317" y="26"/>
                    <a:pt x="317" y="27"/>
                  </a:cubicBezTo>
                  <a:cubicBezTo>
                    <a:pt x="318" y="30"/>
                    <a:pt x="318" y="33"/>
                    <a:pt x="318" y="37"/>
                  </a:cubicBezTo>
                  <a:cubicBezTo>
                    <a:pt x="318" y="48"/>
                    <a:pt x="316" y="62"/>
                    <a:pt x="314" y="69"/>
                  </a:cubicBezTo>
                  <a:cubicBezTo>
                    <a:pt x="313" y="68"/>
                    <a:pt x="311" y="68"/>
                    <a:pt x="310" y="67"/>
                  </a:cubicBezTo>
                  <a:cubicBezTo>
                    <a:pt x="312" y="57"/>
                    <a:pt x="315" y="26"/>
                    <a:pt x="315" y="19"/>
                  </a:cubicBezTo>
                  <a:cubicBezTo>
                    <a:pt x="315" y="17"/>
                    <a:pt x="315" y="16"/>
                    <a:pt x="314" y="15"/>
                  </a:cubicBezTo>
                  <a:cubicBezTo>
                    <a:pt x="313" y="13"/>
                    <a:pt x="311" y="13"/>
                    <a:pt x="310" y="13"/>
                  </a:cubicBezTo>
                  <a:cubicBezTo>
                    <a:pt x="308" y="13"/>
                    <a:pt x="306" y="13"/>
                    <a:pt x="305" y="14"/>
                  </a:cubicBezTo>
                  <a:cubicBezTo>
                    <a:pt x="304" y="15"/>
                    <a:pt x="303" y="17"/>
                    <a:pt x="303" y="18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2" y="31"/>
                    <a:pt x="300" y="56"/>
                    <a:pt x="299" y="63"/>
                  </a:cubicBezTo>
                  <a:cubicBezTo>
                    <a:pt x="298" y="63"/>
                    <a:pt x="297" y="63"/>
                    <a:pt x="295" y="62"/>
                  </a:cubicBezTo>
                  <a:cubicBezTo>
                    <a:pt x="297" y="53"/>
                    <a:pt x="297" y="29"/>
                    <a:pt x="296" y="15"/>
                  </a:cubicBezTo>
                  <a:cubicBezTo>
                    <a:pt x="296" y="12"/>
                    <a:pt x="294" y="9"/>
                    <a:pt x="290" y="9"/>
                  </a:cubicBezTo>
                  <a:cubicBezTo>
                    <a:pt x="287" y="9"/>
                    <a:pt x="284" y="12"/>
                    <a:pt x="284" y="16"/>
                  </a:cubicBezTo>
                  <a:cubicBezTo>
                    <a:pt x="285" y="40"/>
                    <a:pt x="285" y="58"/>
                    <a:pt x="283" y="61"/>
                  </a:cubicBezTo>
                  <a:cubicBezTo>
                    <a:pt x="283" y="61"/>
                    <a:pt x="283" y="61"/>
                    <a:pt x="283" y="61"/>
                  </a:cubicBezTo>
                  <a:cubicBezTo>
                    <a:pt x="283" y="61"/>
                    <a:pt x="282" y="61"/>
                    <a:pt x="282" y="61"/>
                  </a:cubicBezTo>
                  <a:cubicBezTo>
                    <a:pt x="283" y="51"/>
                    <a:pt x="283" y="28"/>
                    <a:pt x="280" y="15"/>
                  </a:cubicBezTo>
                  <a:cubicBezTo>
                    <a:pt x="279" y="12"/>
                    <a:pt x="276" y="10"/>
                    <a:pt x="272" y="11"/>
                  </a:cubicBezTo>
                  <a:cubicBezTo>
                    <a:pt x="269" y="12"/>
                    <a:pt x="267" y="15"/>
                    <a:pt x="268" y="18"/>
                  </a:cubicBezTo>
                  <a:cubicBezTo>
                    <a:pt x="271" y="29"/>
                    <a:pt x="271" y="49"/>
                    <a:pt x="270" y="60"/>
                  </a:cubicBezTo>
                  <a:cubicBezTo>
                    <a:pt x="270" y="61"/>
                    <a:pt x="270" y="61"/>
                    <a:pt x="270" y="61"/>
                  </a:cubicBezTo>
                  <a:cubicBezTo>
                    <a:pt x="270" y="61"/>
                    <a:pt x="270" y="61"/>
                    <a:pt x="270" y="61"/>
                  </a:cubicBezTo>
                  <a:cubicBezTo>
                    <a:pt x="267" y="53"/>
                    <a:pt x="267" y="42"/>
                    <a:pt x="267" y="31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4"/>
                    <a:pt x="263" y="11"/>
                    <a:pt x="260" y="12"/>
                  </a:cubicBezTo>
                  <a:cubicBezTo>
                    <a:pt x="258" y="12"/>
                    <a:pt x="257" y="12"/>
                    <a:pt x="255" y="14"/>
                  </a:cubicBezTo>
                  <a:cubicBezTo>
                    <a:pt x="254" y="15"/>
                    <a:pt x="254" y="16"/>
                    <a:pt x="254" y="18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5" y="42"/>
                    <a:pt x="256" y="53"/>
                    <a:pt x="258" y="63"/>
                  </a:cubicBezTo>
                  <a:cubicBezTo>
                    <a:pt x="257" y="63"/>
                    <a:pt x="256" y="63"/>
                    <a:pt x="255" y="63"/>
                  </a:cubicBezTo>
                  <a:cubicBezTo>
                    <a:pt x="255" y="57"/>
                    <a:pt x="252" y="31"/>
                    <a:pt x="252" y="24"/>
                  </a:cubicBezTo>
                  <a:cubicBezTo>
                    <a:pt x="252" y="23"/>
                    <a:pt x="252" y="21"/>
                    <a:pt x="251" y="20"/>
                  </a:cubicBezTo>
                  <a:cubicBezTo>
                    <a:pt x="250" y="19"/>
                    <a:pt x="248" y="18"/>
                    <a:pt x="247" y="18"/>
                  </a:cubicBezTo>
                  <a:cubicBezTo>
                    <a:pt x="243" y="18"/>
                    <a:pt x="240" y="20"/>
                    <a:pt x="240" y="24"/>
                  </a:cubicBezTo>
                  <a:cubicBezTo>
                    <a:pt x="240" y="33"/>
                    <a:pt x="244" y="65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2" y="67"/>
                    <a:pt x="241" y="68"/>
                    <a:pt x="240" y="68"/>
                  </a:cubicBezTo>
                  <a:cubicBezTo>
                    <a:pt x="239" y="66"/>
                    <a:pt x="238" y="58"/>
                    <a:pt x="238" y="31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7"/>
                    <a:pt x="237" y="25"/>
                    <a:pt x="236" y="24"/>
                  </a:cubicBezTo>
                  <a:cubicBezTo>
                    <a:pt x="235" y="23"/>
                    <a:pt x="234" y="22"/>
                    <a:pt x="232" y="22"/>
                  </a:cubicBezTo>
                  <a:cubicBezTo>
                    <a:pt x="230" y="22"/>
                    <a:pt x="229" y="23"/>
                    <a:pt x="228" y="24"/>
                  </a:cubicBezTo>
                  <a:cubicBezTo>
                    <a:pt x="227" y="25"/>
                    <a:pt x="226" y="27"/>
                    <a:pt x="226" y="28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26" y="53"/>
                    <a:pt x="226" y="68"/>
                    <a:pt x="229" y="74"/>
                  </a:cubicBezTo>
                  <a:cubicBezTo>
                    <a:pt x="228" y="75"/>
                    <a:pt x="227" y="76"/>
                    <a:pt x="226" y="77"/>
                  </a:cubicBezTo>
                  <a:cubicBezTo>
                    <a:pt x="224" y="66"/>
                    <a:pt x="222" y="51"/>
                    <a:pt x="223" y="45"/>
                  </a:cubicBezTo>
                  <a:cubicBezTo>
                    <a:pt x="223" y="42"/>
                    <a:pt x="221" y="39"/>
                    <a:pt x="218" y="38"/>
                  </a:cubicBezTo>
                  <a:cubicBezTo>
                    <a:pt x="216" y="38"/>
                    <a:pt x="215" y="39"/>
                    <a:pt x="213" y="40"/>
                  </a:cubicBezTo>
                  <a:cubicBezTo>
                    <a:pt x="212" y="41"/>
                    <a:pt x="211" y="42"/>
                    <a:pt x="211" y="44"/>
                  </a:cubicBezTo>
                  <a:cubicBezTo>
                    <a:pt x="210" y="55"/>
                    <a:pt x="214" y="83"/>
                    <a:pt x="215" y="84"/>
                  </a:cubicBezTo>
                  <a:cubicBezTo>
                    <a:pt x="215" y="86"/>
                    <a:pt x="215" y="87"/>
                    <a:pt x="216" y="87"/>
                  </a:cubicBezTo>
                  <a:cubicBezTo>
                    <a:pt x="211" y="95"/>
                    <a:pt x="207" y="104"/>
                    <a:pt x="204" y="116"/>
                  </a:cubicBezTo>
                  <a:cubicBezTo>
                    <a:pt x="204" y="115"/>
                    <a:pt x="204" y="115"/>
                    <a:pt x="204" y="114"/>
                  </a:cubicBezTo>
                  <a:cubicBezTo>
                    <a:pt x="204" y="114"/>
                    <a:pt x="205" y="113"/>
                    <a:pt x="205" y="112"/>
                  </a:cubicBezTo>
                  <a:cubicBezTo>
                    <a:pt x="206" y="102"/>
                    <a:pt x="205" y="67"/>
                    <a:pt x="205" y="58"/>
                  </a:cubicBezTo>
                  <a:cubicBezTo>
                    <a:pt x="205" y="55"/>
                    <a:pt x="202" y="52"/>
                    <a:pt x="198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195" y="53"/>
                    <a:pt x="193" y="55"/>
                    <a:pt x="193" y="59"/>
                  </a:cubicBezTo>
                  <a:cubicBezTo>
                    <a:pt x="193" y="65"/>
                    <a:pt x="194" y="84"/>
                    <a:pt x="194" y="97"/>
                  </a:cubicBezTo>
                  <a:cubicBezTo>
                    <a:pt x="193" y="96"/>
                    <a:pt x="192" y="95"/>
                    <a:pt x="191" y="94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93" y="83"/>
                    <a:pt x="193" y="66"/>
                    <a:pt x="192" y="53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0"/>
                    <a:pt x="192" y="39"/>
                    <a:pt x="191" y="38"/>
                  </a:cubicBezTo>
                  <a:cubicBezTo>
                    <a:pt x="189" y="37"/>
                    <a:pt x="188" y="36"/>
                    <a:pt x="186" y="36"/>
                  </a:cubicBezTo>
                  <a:cubicBezTo>
                    <a:pt x="183" y="36"/>
                    <a:pt x="180" y="39"/>
                    <a:pt x="180" y="42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0" y="62"/>
                    <a:pt x="181" y="74"/>
                    <a:pt x="180" y="83"/>
                  </a:cubicBezTo>
                  <a:cubicBezTo>
                    <a:pt x="179" y="82"/>
                    <a:pt x="177" y="81"/>
                    <a:pt x="176" y="80"/>
                  </a:cubicBezTo>
                  <a:cubicBezTo>
                    <a:pt x="176" y="80"/>
                    <a:pt x="176" y="80"/>
                    <a:pt x="176" y="79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8" y="57"/>
                    <a:pt x="180" y="37"/>
                    <a:pt x="178" y="26"/>
                  </a:cubicBezTo>
                  <a:cubicBezTo>
                    <a:pt x="177" y="25"/>
                    <a:pt x="176" y="23"/>
                    <a:pt x="175" y="23"/>
                  </a:cubicBezTo>
                  <a:cubicBezTo>
                    <a:pt x="173" y="22"/>
                    <a:pt x="172" y="22"/>
                    <a:pt x="170" y="22"/>
                  </a:cubicBezTo>
                  <a:cubicBezTo>
                    <a:pt x="169" y="22"/>
                    <a:pt x="167" y="23"/>
                    <a:pt x="167" y="25"/>
                  </a:cubicBezTo>
                  <a:cubicBezTo>
                    <a:pt x="166" y="26"/>
                    <a:pt x="166" y="27"/>
                    <a:pt x="166" y="28"/>
                  </a:cubicBezTo>
                  <a:cubicBezTo>
                    <a:pt x="166" y="28"/>
                    <a:pt x="166" y="29"/>
                    <a:pt x="166" y="29"/>
                  </a:cubicBezTo>
                  <a:cubicBezTo>
                    <a:pt x="167" y="32"/>
                    <a:pt x="167" y="36"/>
                    <a:pt x="167" y="41"/>
                  </a:cubicBezTo>
                  <a:cubicBezTo>
                    <a:pt x="167" y="50"/>
                    <a:pt x="166" y="61"/>
                    <a:pt x="165" y="68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63" y="72"/>
                    <a:pt x="162" y="71"/>
                    <a:pt x="160" y="70"/>
                  </a:cubicBezTo>
                  <a:cubicBezTo>
                    <a:pt x="161" y="66"/>
                    <a:pt x="162" y="57"/>
                    <a:pt x="164" y="26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5" y="22"/>
                    <a:pt x="164" y="21"/>
                    <a:pt x="163" y="19"/>
                  </a:cubicBezTo>
                  <a:cubicBezTo>
                    <a:pt x="162" y="18"/>
                    <a:pt x="161" y="17"/>
                    <a:pt x="159" y="17"/>
                  </a:cubicBezTo>
                  <a:cubicBezTo>
                    <a:pt x="156" y="17"/>
                    <a:pt x="153" y="20"/>
                    <a:pt x="153" y="2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0" y="54"/>
                    <a:pt x="149" y="63"/>
                    <a:pt x="149" y="66"/>
                  </a:cubicBezTo>
                  <a:cubicBezTo>
                    <a:pt x="148" y="66"/>
                    <a:pt x="147" y="65"/>
                    <a:pt x="146" y="65"/>
                  </a:cubicBezTo>
                  <a:cubicBezTo>
                    <a:pt x="148" y="55"/>
                    <a:pt x="148" y="32"/>
                    <a:pt x="147" y="19"/>
                  </a:cubicBezTo>
                  <a:cubicBezTo>
                    <a:pt x="147" y="17"/>
                    <a:pt x="146" y="16"/>
                    <a:pt x="145" y="14"/>
                  </a:cubicBezTo>
                  <a:cubicBezTo>
                    <a:pt x="144" y="13"/>
                    <a:pt x="143" y="13"/>
                    <a:pt x="141" y="13"/>
                  </a:cubicBezTo>
                  <a:cubicBezTo>
                    <a:pt x="138" y="13"/>
                    <a:pt x="135" y="16"/>
                    <a:pt x="135" y="19"/>
                  </a:cubicBezTo>
                  <a:cubicBezTo>
                    <a:pt x="136" y="42"/>
                    <a:pt x="135" y="59"/>
                    <a:pt x="134" y="63"/>
                  </a:cubicBezTo>
                  <a:cubicBezTo>
                    <a:pt x="133" y="63"/>
                    <a:pt x="132" y="63"/>
                    <a:pt x="131" y="63"/>
                  </a:cubicBezTo>
                  <a:cubicBezTo>
                    <a:pt x="133" y="40"/>
                    <a:pt x="132" y="24"/>
                    <a:pt x="130" y="15"/>
                  </a:cubicBezTo>
                  <a:cubicBezTo>
                    <a:pt x="129" y="12"/>
                    <a:pt x="126" y="10"/>
                    <a:pt x="123" y="11"/>
                  </a:cubicBezTo>
                  <a:cubicBezTo>
                    <a:pt x="121" y="12"/>
                    <a:pt x="120" y="13"/>
                    <a:pt x="119" y="14"/>
                  </a:cubicBezTo>
                  <a:cubicBezTo>
                    <a:pt x="119" y="15"/>
                    <a:pt x="118" y="16"/>
                    <a:pt x="118" y="17"/>
                  </a:cubicBezTo>
                  <a:cubicBezTo>
                    <a:pt x="118" y="17"/>
                    <a:pt x="118" y="18"/>
                    <a:pt x="119" y="19"/>
                  </a:cubicBezTo>
                  <a:cubicBezTo>
                    <a:pt x="120" y="23"/>
                    <a:pt x="120" y="29"/>
                    <a:pt x="120" y="39"/>
                  </a:cubicBezTo>
                  <a:cubicBezTo>
                    <a:pt x="120" y="45"/>
                    <a:pt x="120" y="53"/>
                    <a:pt x="119" y="62"/>
                  </a:cubicBezTo>
                  <a:cubicBezTo>
                    <a:pt x="118" y="54"/>
                    <a:pt x="117" y="45"/>
                    <a:pt x="117" y="35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6" y="18"/>
                    <a:pt x="113" y="16"/>
                    <a:pt x="110" y="16"/>
                  </a:cubicBezTo>
                  <a:cubicBezTo>
                    <a:pt x="108" y="16"/>
                    <a:pt x="107" y="17"/>
                    <a:pt x="106" y="18"/>
                  </a:cubicBezTo>
                  <a:cubicBezTo>
                    <a:pt x="105" y="19"/>
                    <a:pt x="104" y="21"/>
                    <a:pt x="104" y="23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5" y="46"/>
                    <a:pt x="106" y="57"/>
                    <a:pt x="108" y="66"/>
                  </a:cubicBezTo>
                  <a:cubicBezTo>
                    <a:pt x="107" y="66"/>
                    <a:pt x="106" y="66"/>
                    <a:pt x="104" y="67"/>
                  </a:cubicBezTo>
                  <a:cubicBezTo>
                    <a:pt x="102" y="43"/>
                    <a:pt x="101" y="30"/>
                    <a:pt x="101" y="26"/>
                  </a:cubicBezTo>
                  <a:cubicBezTo>
                    <a:pt x="102" y="24"/>
                    <a:pt x="101" y="22"/>
                    <a:pt x="100" y="21"/>
                  </a:cubicBezTo>
                  <a:cubicBezTo>
                    <a:pt x="99" y="20"/>
                    <a:pt x="98" y="19"/>
                    <a:pt x="96" y="19"/>
                  </a:cubicBezTo>
                  <a:cubicBezTo>
                    <a:pt x="94" y="19"/>
                    <a:pt x="93" y="19"/>
                    <a:pt x="92" y="20"/>
                  </a:cubicBezTo>
                  <a:cubicBezTo>
                    <a:pt x="90" y="21"/>
                    <a:pt x="90" y="23"/>
                    <a:pt x="89" y="24"/>
                  </a:cubicBezTo>
                  <a:cubicBezTo>
                    <a:pt x="89" y="32"/>
                    <a:pt x="91" y="59"/>
                    <a:pt x="93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9" y="65"/>
                    <a:pt x="87" y="38"/>
                    <a:pt x="87" y="28"/>
                  </a:cubicBezTo>
                  <a:cubicBezTo>
                    <a:pt x="87" y="25"/>
                    <a:pt x="85" y="22"/>
                    <a:pt x="81" y="22"/>
                  </a:cubicBezTo>
                  <a:cubicBezTo>
                    <a:pt x="78" y="22"/>
                    <a:pt x="75" y="25"/>
                    <a:pt x="75" y="28"/>
                  </a:cubicBezTo>
                  <a:cubicBezTo>
                    <a:pt x="75" y="32"/>
                    <a:pt x="77" y="68"/>
                    <a:pt x="80" y="77"/>
                  </a:cubicBezTo>
                  <a:cubicBezTo>
                    <a:pt x="79" y="78"/>
                    <a:pt x="78" y="79"/>
                    <a:pt x="76" y="80"/>
                  </a:cubicBezTo>
                  <a:cubicBezTo>
                    <a:pt x="74" y="65"/>
                    <a:pt x="72" y="43"/>
                    <a:pt x="73" y="36"/>
                  </a:cubicBezTo>
                  <a:cubicBezTo>
                    <a:pt x="73" y="33"/>
                    <a:pt x="71" y="30"/>
                    <a:pt x="67" y="29"/>
                  </a:cubicBezTo>
                  <a:cubicBezTo>
                    <a:pt x="66" y="29"/>
                    <a:pt x="64" y="30"/>
                    <a:pt x="63" y="31"/>
                  </a:cubicBezTo>
                  <a:cubicBezTo>
                    <a:pt x="62" y="32"/>
                    <a:pt x="61" y="33"/>
                    <a:pt x="61" y="35"/>
                  </a:cubicBezTo>
                  <a:cubicBezTo>
                    <a:pt x="59" y="46"/>
                    <a:pt x="65" y="83"/>
                    <a:pt x="65" y="87"/>
                  </a:cubicBezTo>
                  <a:cubicBezTo>
                    <a:pt x="65" y="87"/>
                    <a:pt x="66" y="88"/>
                    <a:pt x="66" y="88"/>
                  </a:cubicBezTo>
                  <a:cubicBezTo>
                    <a:pt x="65" y="89"/>
                    <a:pt x="64" y="90"/>
                    <a:pt x="63" y="91"/>
                  </a:cubicBezTo>
                  <a:cubicBezTo>
                    <a:pt x="61" y="81"/>
                    <a:pt x="59" y="65"/>
                    <a:pt x="59" y="54"/>
                  </a:cubicBezTo>
                  <a:cubicBezTo>
                    <a:pt x="59" y="51"/>
                    <a:pt x="56" y="48"/>
                    <a:pt x="53" y="48"/>
                  </a:cubicBezTo>
                  <a:cubicBezTo>
                    <a:pt x="50" y="48"/>
                    <a:pt x="47" y="51"/>
                    <a:pt x="47" y="54"/>
                  </a:cubicBezTo>
                  <a:cubicBezTo>
                    <a:pt x="47" y="70"/>
                    <a:pt x="52" y="96"/>
                    <a:pt x="53" y="102"/>
                  </a:cubicBezTo>
                  <a:cubicBezTo>
                    <a:pt x="53" y="102"/>
                    <a:pt x="53" y="103"/>
                    <a:pt x="54" y="103"/>
                  </a:cubicBezTo>
                  <a:cubicBezTo>
                    <a:pt x="52" y="105"/>
                    <a:pt x="51" y="107"/>
                    <a:pt x="50" y="109"/>
                  </a:cubicBezTo>
                  <a:cubicBezTo>
                    <a:pt x="47" y="104"/>
                    <a:pt x="45" y="99"/>
                    <a:pt x="42" y="95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3" y="87"/>
                    <a:pt x="44" y="66"/>
                    <a:pt x="42" y="49"/>
                  </a:cubicBezTo>
                  <a:cubicBezTo>
                    <a:pt x="41" y="47"/>
                    <a:pt x="41" y="46"/>
                    <a:pt x="39" y="45"/>
                  </a:cubicBezTo>
                  <a:cubicBezTo>
                    <a:pt x="38" y="44"/>
                    <a:pt x="36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1" y="44"/>
                    <a:pt x="29" y="47"/>
                    <a:pt x="30" y="51"/>
                  </a:cubicBezTo>
                  <a:cubicBezTo>
                    <a:pt x="31" y="61"/>
                    <a:pt x="31" y="73"/>
                    <a:pt x="31" y="82"/>
                  </a:cubicBezTo>
                  <a:cubicBezTo>
                    <a:pt x="30" y="81"/>
                    <a:pt x="30" y="81"/>
                    <a:pt x="29" y="80"/>
                  </a:cubicBezTo>
                  <a:cubicBezTo>
                    <a:pt x="30" y="73"/>
                    <a:pt x="28" y="39"/>
                    <a:pt x="26" y="29"/>
                  </a:cubicBezTo>
                  <a:cubicBezTo>
                    <a:pt x="26" y="25"/>
                    <a:pt x="23" y="23"/>
                    <a:pt x="19" y="24"/>
                  </a:cubicBezTo>
                  <a:cubicBezTo>
                    <a:pt x="18" y="24"/>
                    <a:pt x="16" y="25"/>
                    <a:pt x="15" y="26"/>
                  </a:cubicBezTo>
                  <a:cubicBezTo>
                    <a:pt x="15" y="27"/>
                    <a:pt x="14" y="29"/>
                    <a:pt x="14" y="30"/>
                  </a:cubicBezTo>
                  <a:cubicBezTo>
                    <a:pt x="15" y="39"/>
                    <a:pt x="17" y="61"/>
                    <a:pt x="17" y="72"/>
                  </a:cubicBezTo>
                  <a:cubicBezTo>
                    <a:pt x="16" y="71"/>
                    <a:pt x="14" y="70"/>
                    <a:pt x="13" y="70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9"/>
                    <a:pt x="12" y="63"/>
                    <a:pt x="14" y="19"/>
                  </a:cubicBezTo>
                  <a:cubicBezTo>
                    <a:pt x="14" y="16"/>
                    <a:pt x="12" y="13"/>
                    <a:pt x="8" y="13"/>
                  </a:cubicBezTo>
                  <a:cubicBezTo>
                    <a:pt x="5" y="13"/>
                    <a:pt x="2" y="15"/>
                    <a:pt x="2" y="19"/>
                  </a:cubicBezTo>
                  <a:cubicBezTo>
                    <a:pt x="1" y="44"/>
                    <a:pt x="0" y="58"/>
                    <a:pt x="0" y="65"/>
                  </a:cubicBezTo>
                  <a:cubicBezTo>
                    <a:pt x="0" y="66"/>
                    <a:pt x="2" y="71"/>
                    <a:pt x="2" y="71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1" name="Freeform 415">
              <a:extLst>
                <a:ext uri="{FF2B5EF4-FFF2-40B4-BE49-F238E27FC236}">
                  <a16:creationId xmlns:a16="http://schemas.microsoft.com/office/drawing/2014/main" id="{E92ECE2E-2BCD-441B-9F04-BE01FCD36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078"/>
              <a:ext cx="361" cy="1949"/>
            </a:xfrm>
            <a:custGeom>
              <a:avLst/>
              <a:gdLst>
                <a:gd name="T0" fmla="*/ 277 w 176"/>
                <a:gd name="T1" fmla="*/ 9169 h 893"/>
                <a:gd name="T2" fmla="*/ 689 w 176"/>
                <a:gd name="T3" fmla="*/ 7050 h 893"/>
                <a:gd name="T4" fmla="*/ 952 w 176"/>
                <a:gd name="T5" fmla="*/ 5478 h 893"/>
                <a:gd name="T6" fmla="*/ 1469 w 176"/>
                <a:gd name="T7" fmla="*/ 1196 h 893"/>
                <a:gd name="T8" fmla="*/ 769 w 176"/>
                <a:gd name="T9" fmla="*/ 0 h 893"/>
                <a:gd name="T10" fmla="*/ 131 w 176"/>
                <a:gd name="T11" fmla="*/ 591 h 893"/>
                <a:gd name="T12" fmla="*/ 33 w 176"/>
                <a:gd name="T13" fmla="*/ 2215 h 893"/>
                <a:gd name="T14" fmla="*/ 277 w 176"/>
                <a:gd name="T15" fmla="*/ 4177 h 893"/>
                <a:gd name="T16" fmla="*/ 544 w 176"/>
                <a:gd name="T17" fmla="*/ 6401 h 893"/>
                <a:gd name="T18" fmla="*/ 68 w 176"/>
                <a:gd name="T19" fmla="*/ 9169 h 893"/>
                <a:gd name="T20" fmla="*/ 277 w 176"/>
                <a:gd name="T21" fmla="*/ 9169 h 8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893">
                  <a:moveTo>
                    <a:pt x="32" y="882"/>
                  </a:moveTo>
                  <a:cubicBezTo>
                    <a:pt x="34" y="816"/>
                    <a:pt x="68" y="727"/>
                    <a:pt x="80" y="678"/>
                  </a:cubicBezTo>
                  <a:cubicBezTo>
                    <a:pt x="93" y="629"/>
                    <a:pt x="100" y="621"/>
                    <a:pt x="110" y="527"/>
                  </a:cubicBezTo>
                  <a:cubicBezTo>
                    <a:pt x="121" y="434"/>
                    <a:pt x="176" y="317"/>
                    <a:pt x="170" y="115"/>
                  </a:cubicBezTo>
                  <a:cubicBezTo>
                    <a:pt x="168" y="38"/>
                    <a:pt x="138" y="0"/>
                    <a:pt x="89" y="0"/>
                  </a:cubicBezTo>
                  <a:cubicBezTo>
                    <a:pt x="40" y="0"/>
                    <a:pt x="21" y="21"/>
                    <a:pt x="15" y="57"/>
                  </a:cubicBezTo>
                  <a:cubicBezTo>
                    <a:pt x="8" y="79"/>
                    <a:pt x="0" y="153"/>
                    <a:pt x="4" y="213"/>
                  </a:cubicBezTo>
                  <a:cubicBezTo>
                    <a:pt x="8" y="272"/>
                    <a:pt x="8" y="312"/>
                    <a:pt x="32" y="402"/>
                  </a:cubicBezTo>
                  <a:cubicBezTo>
                    <a:pt x="55" y="491"/>
                    <a:pt x="66" y="544"/>
                    <a:pt x="63" y="616"/>
                  </a:cubicBezTo>
                  <a:cubicBezTo>
                    <a:pt x="61" y="689"/>
                    <a:pt x="8" y="799"/>
                    <a:pt x="8" y="882"/>
                  </a:cubicBezTo>
                  <a:cubicBezTo>
                    <a:pt x="9" y="893"/>
                    <a:pt x="33" y="892"/>
                    <a:pt x="32" y="88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2" name="Freeform 416">
              <a:extLst>
                <a:ext uri="{FF2B5EF4-FFF2-40B4-BE49-F238E27FC236}">
                  <a16:creationId xmlns:a16="http://schemas.microsoft.com/office/drawing/2014/main" id="{2555E6D4-E826-4814-B46F-4A80C43C0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087"/>
              <a:ext cx="182" cy="1775"/>
            </a:xfrm>
            <a:custGeom>
              <a:avLst/>
              <a:gdLst>
                <a:gd name="T0" fmla="*/ 147 w 89"/>
                <a:gd name="T1" fmla="*/ 8460 h 813"/>
                <a:gd name="T2" fmla="*/ 540 w 89"/>
                <a:gd name="T3" fmla="*/ 6421 h 813"/>
                <a:gd name="T4" fmla="*/ 272 w 89"/>
                <a:gd name="T5" fmla="*/ 4194 h 813"/>
                <a:gd name="T6" fmla="*/ 33 w 89"/>
                <a:gd name="T7" fmla="*/ 2227 h 813"/>
                <a:gd name="T8" fmla="*/ 129 w 89"/>
                <a:gd name="T9" fmla="*/ 605 h 813"/>
                <a:gd name="T10" fmla="*/ 656 w 89"/>
                <a:gd name="T11" fmla="*/ 9 h 813"/>
                <a:gd name="T12" fmla="*/ 188 w 89"/>
                <a:gd name="T13" fmla="*/ 886 h 813"/>
                <a:gd name="T14" fmla="*/ 309 w 89"/>
                <a:gd name="T15" fmla="*/ 3404 h 813"/>
                <a:gd name="T16" fmla="*/ 632 w 89"/>
                <a:gd name="T17" fmla="*/ 6454 h 813"/>
                <a:gd name="T18" fmla="*/ 147 w 89"/>
                <a:gd name="T19" fmla="*/ 8460 h 8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813">
                  <a:moveTo>
                    <a:pt x="17" y="813"/>
                  </a:moveTo>
                  <a:cubicBezTo>
                    <a:pt x="33" y="745"/>
                    <a:pt x="62" y="671"/>
                    <a:pt x="63" y="617"/>
                  </a:cubicBezTo>
                  <a:cubicBezTo>
                    <a:pt x="66" y="545"/>
                    <a:pt x="55" y="492"/>
                    <a:pt x="32" y="403"/>
                  </a:cubicBezTo>
                  <a:cubicBezTo>
                    <a:pt x="8" y="313"/>
                    <a:pt x="8" y="273"/>
                    <a:pt x="4" y="214"/>
                  </a:cubicBezTo>
                  <a:cubicBezTo>
                    <a:pt x="0" y="154"/>
                    <a:pt x="8" y="80"/>
                    <a:pt x="15" y="58"/>
                  </a:cubicBezTo>
                  <a:cubicBezTo>
                    <a:pt x="20" y="25"/>
                    <a:pt x="37" y="5"/>
                    <a:pt x="77" y="1"/>
                  </a:cubicBezTo>
                  <a:cubicBezTo>
                    <a:pt x="53" y="0"/>
                    <a:pt x="28" y="31"/>
                    <a:pt x="22" y="85"/>
                  </a:cubicBezTo>
                  <a:cubicBezTo>
                    <a:pt x="16" y="139"/>
                    <a:pt x="17" y="258"/>
                    <a:pt x="36" y="327"/>
                  </a:cubicBezTo>
                  <a:cubicBezTo>
                    <a:pt x="52" y="387"/>
                    <a:pt x="89" y="542"/>
                    <a:pt x="74" y="620"/>
                  </a:cubicBezTo>
                  <a:cubicBezTo>
                    <a:pt x="67" y="657"/>
                    <a:pt x="20" y="788"/>
                    <a:pt x="17" y="813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3" name="Freeform 417">
              <a:extLst>
                <a:ext uri="{FF2B5EF4-FFF2-40B4-BE49-F238E27FC236}">
                  <a16:creationId xmlns:a16="http://schemas.microsoft.com/office/drawing/2014/main" id="{0504A977-9CB4-4DE6-B20A-EC960A3BF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087"/>
              <a:ext cx="121" cy="890"/>
            </a:xfrm>
            <a:custGeom>
              <a:avLst/>
              <a:gdLst>
                <a:gd name="T0" fmla="*/ 0 w 59"/>
                <a:gd name="T1" fmla="*/ 0 h 408"/>
                <a:gd name="T2" fmla="*/ 0 w 59"/>
                <a:gd name="T3" fmla="*/ 4234 h 408"/>
                <a:gd name="T4" fmla="*/ 420 w 59"/>
                <a:gd name="T5" fmla="*/ 2980 h 408"/>
                <a:gd name="T6" fmla="*/ 476 w 59"/>
                <a:gd name="T7" fmla="*/ 798 h 408"/>
                <a:gd name="T8" fmla="*/ 0 w 59"/>
                <a:gd name="T9" fmla="*/ 0 h 4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08">
                  <a:moveTo>
                    <a:pt x="0" y="0"/>
                  </a:moveTo>
                  <a:cubicBezTo>
                    <a:pt x="0" y="408"/>
                    <a:pt x="0" y="408"/>
                    <a:pt x="0" y="408"/>
                  </a:cubicBezTo>
                  <a:cubicBezTo>
                    <a:pt x="21" y="376"/>
                    <a:pt x="43" y="342"/>
                    <a:pt x="49" y="287"/>
                  </a:cubicBezTo>
                  <a:cubicBezTo>
                    <a:pt x="53" y="230"/>
                    <a:pt x="59" y="141"/>
                    <a:pt x="55" y="77"/>
                  </a:cubicBezTo>
                  <a:cubicBezTo>
                    <a:pt x="52" y="30"/>
                    <a:pt x="28" y="8"/>
                    <a:pt x="0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Freeform 418">
              <a:extLst>
                <a:ext uri="{FF2B5EF4-FFF2-40B4-BE49-F238E27FC236}">
                  <a16:creationId xmlns:a16="http://schemas.microsoft.com/office/drawing/2014/main" id="{91E4620F-E130-4955-B6B6-03B46C906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082"/>
              <a:ext cx="330" cy="1948"/>
            </a:xfrm>
            <a:custGeom>
              <a:avLst/>
              <a:gdLst>
                <a:gd name="T0" fmla="*/ 568 w 161"/>
                <a:gd name="T1" fmla="*/ 9177 h 892"/>
                <a:gd name="T2" fmla="*/ 912 w 161"/>
                <a:gd name="T3" fmla="*/ 6272 h 892"/>
                <a:gd name="T4" fmla="*/ 1353 w 161"/>
                <a:gd name="T5" fmla="*/ 2990 h 892"/>
                <a:gd name="T6" fmla="*/ 1302 w 161"/>
                <a:gd name="T7" fmla="*/ 2199 h 892"/>
                <a:gd name="T8" fmla="*/ 1386 w 161"/>
                <a:gd name="T9" fmla="*/ 592 h 892"/>
                <a:gd name="T10" fmla="*/ 732 w 161"/>
                <a:gd name="T11" fmla="*/ 0 h 892"/>
                <a:gd name="T12" fmla="*/ 41 w 161"/>
                <a:gd name="T13" fmla="*/ 511 h 892"/>
                <a:gd name="T14" fmla="*/ 96 w 161"/>
                <a:gd name="T15" fmla="*/ 825 h 892"/>
                <a:gd name="T16" fmla="*/ 41 w 161"/>
                <a:gd name="T17" fmla="*/ 3009 h 892"/>
                <a:gd name="T18" fmla="*/ 16 w 161"/>
                <a:gd name="T19" fmla="*/ 3195 h 892"/>
                <a:gd name="T20" fmla="*/ 336 w 161"/>
                <a:gd name="T21" fmla="*/ 7488 h 892"/>
                <a:gd name="T22" fmla="*/ 277 w 161"/>
                <a:gd name="T23" fmla="*/ 9177 h 892"/>
                <a:gd name="T24" fmla="*/ 568 w 161"/>
                <a:gd name="T25" fmla="*/ 9177 h 8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1" h="892">
                  <a:moveTo>
                    <a:pt x="66" y="881"/>
                  </a:moveTo>
                  <a:cubicBezTo>
                    <a:pt x="66" y="792"/>
                    <a:pt x="75" y="674"/>
                    <a:pt x="106" y="602"/>
                  </a:cubicBezTo>
                  <a:cubicBezTo>
                    <a:pt x="157" y="486"/>
                    <a:pt x="160" y="348"/>
                    <a:pt x="157" y="287"/>
                  </a:cubicBezTo>
                  <a:cubicBezTo>
                    <a:pt x="154" y="261"/>
                    <a:pt x="153" y="238"/>
                    <a:pt x="151" y="211"/>
                  </a:cubicBezTo>
                  <a:cubicBezTo>
                    <a:pt x="147" y="153"/>
                    <a:pt x="155" y="81"/>
                    <a:pt x="161" y="57"/>
                  </a:cubicBezTo>
                  <a:cubicBezTo>
                    <a:pt x="149" y="25"/>
                    <a:pt x="119" y="0"/>
                    <a:pt x="85" y="0"/>
                  </a:cubicBezTo>
                  <a:cubicBezTo>
                    <a:pt x="52" y="0"/>
                    <a:pt x="20" y="20"/>
                    <a:pt x="5" y="49"/>
                  </a:cubicBezTo>
                  <a:cubicBezTo>
                    <a:pt x="8" y="57"/>
                    <a:pt x="10" y="67"/>
                    <a:pt x="11" y="79"/>
                  </a:cubicBezTo>
                  <a:cubicBezTo>
                    <a:pt x="15" y="143"/>
                    <a:pt x="9" y="232"/>
                    <a:pt x="5" y="289"/>
                  </a:cubicBezTo>
                  <a:cubicBezTo>
                    <a:pt x="4" y="295"/>
                    <a:pt x="3" y="301"/>
                    <a:pt x="2" y="307"/>
                  </a:cubicBezTo>
                  <a:cubicBezTo>
                    <a:pt x="0" y="440"/>
                    <a:pt x="60" y="544"/>
                    <a:pt x="39" y="719"/>
                  </a:cubicBezTo>
                  <a:cubicBezTo>
                    <a:pt x="35" y="777"/>
                    <a:pt x="32" y="852"/>
                    <a:pt x="32" y="881"/>
                  </a:cubicBezTo>
                  <a:cubicBezTo>
                    <a:pt x="37" y="892"/>
                    <a:pt x="64" y="890"/>
                    <a:pt x="66" y="88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419">
              <a:extLst>
                <a:ext uri="{FF2B5EF4-FFF2-40B4-BE49-F238E27FC236}">
                  <a16:creationId xmlns:a16="http://schemas.microsoft.com/office/drawing/2014/main" id="{5D432C17-D05A-409B-B074-5A951206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078"/>
              <a:ext cx="276" cy="1967"/>
            </a:xfrm>
            <a:custGeom>
              <a:avLst/>
              <a:gdLst>
                <a:gd name="T0" fmla="*/ 256 w 135"/>
                <a:gd name="T1" fmla="*/ 375 h 901"/>
                <a:gd name="T2" fmla="*/ 129 w 135"/>
                <a:gd name="T3" fmla="*/ 843 h 901"/>
                <a:gd name="T4" fmla="*/ 129 w 135"/>
                <a:gd name="T5" fmla="*/ 3871 h 901"/>
                <a:gd name="T6" fmla="*/ 624 w 135"/>
                <a:gd name="T7" fmla="*/ 6859 h 901"/>
                <a:gd name="T8" fmla="*/ 335 w 135"/>
                <a:gd name="T9" fmla="*/ 9322 h 901"/>
                <a:gd name="T10" fmla="*/ 564 w 135"/>
                <a:gd name="T11" fmla="*/ 9313 h 901"/>
                <a:gd name="T12" fmla="*/ 853 w 135"/>
                <a:gd name="T13" fmla="*/ 7420 h 901"/>
                <a:gd name="T14" fmla="*/ 836 w 135"/>
                <a:gd name="T15" fmla="*/ 5486 h 901"/>
                <a:gd name="T16" fmla="*/ 1153 w 135"/>
                <a:gd name="T17" fmla="*/ 4285 h 901"/>
                <a:gd name="T18" fmla="*/ 1153 w 135"/>
                <a:gd name="T19" fmla="*/ 44 h 901"/>
                <a:gd name="T20" fmla="*/ 828 w 135"/>
                <a:gd name="T21" fmla="*/ 0 h 901"/>
                <a:gd name="T22" fmla="*/ 256 w 135"/>
                <a:gd name="T23" fmla="*/ 375 h 9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" h="901">
                  <a:moveTo>
                    <a:pt x="30" y="36"/>
                  </a:moveTo>
                  <a:cubicBezTo>
                    <a:pt x="21" y="49"/>
                    <a:pt x="15" y="64"/>
                    <a:pt x="15" y="81"/>
                  </a:cubicBezTo>
                  <a:cubicBezTo>
                    <a:pt x="15" y="130"/>
                    <a:pt x="0" y="259"/>
                    <a:pt x="15" y="372"/>
                  </a:cubicBezTo>
                  <a:cubicBezTo>
                    <a:pt x="27" y="462"/>
                    <a:pt x="83" y="576"/>
                    <a:pt x="73" y="659"/>
                  </a:cubicBezTo>
                  <a:cubicBezTo>
                    <a:pt x="63" y="731"/>
                    <a:pt x="40" y="844"/>
                    <a:pt x="39" y="896"/>
                  </a:cubicBezTo>
                  <a:cubicBezTo>
                    <a:pt x="39" y="901"/>
                    <a:pt x="66" y="900"/>
                    <a:pt x="66" y="895"/>
                  </a:cubicBezTo>
                  <a:cubicBezTo>
                    <a:pt x="71" y="853"/>
                    <a:pt x="88" y="787"/>
                    <a:pt x="100" y="713"/>
                  </a:cubicBezTo>
                  <a:cubicBezTo>
                    <a:pt x="115" y="617"/>
                    <a:pt x="100" y="585"/>
                    <a:pt x="98" y="527"/>
                  </a:cubicBezTo>
                  <a:cubicBezTo>
                    <a:pt x="93" y="477"/>
                    <a:pt x="113" y="446"/>
                    <a:pt x="135" y="412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25" y="1"/>
                    <a:pt x="113" y="0"/>
                    <a:pt x="97" y="0"/>
                  </a:cubicBezTo>
                  <a:cubicBezTo>
                    <a:pt x="68" y="0"/>
                    <a:pt x="46" y="14"/>
                    <a:pt x="30" y="36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Freeform 420">
              <a:extLst>
                <a:ext uri="{FF2B5EF4-FFF2-40B4-BE49-F238E27FC236}">
                  <a16:creationId xmlns:a16="http://schemas.microsoft.com/office/drawing/2014/main" id="{CBFD978C-8A17-4FA4-B36F-3E3322778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52"/>
              <a:ext cx="213" cy="1297"/>
            </a:xfrm>
            <a:custGeom>
              <a:avLst/>
              <a:gdLst>
                <a:gd name="T0" fmla="*/ 655 w 104"/>
                <a:gd name="T1" fmla="*/ 5974 h 594"/>
                <a:gd name="T2" fmla="*/ 713 w 104"/>
                <a:gd name="T3" fmla="*/ 4291 h 594"/>
                <a:gd name="T4" fmla="*/ 395 w 104"/>
                <a:gd name="T5" fmla="*/ 0 h 594"/>
                <a:gd name="T6" fmla="*/ 395 w 104"/>
                <a:gd name="T7" fmla="*/ 0 h 594"/>
                <a:gd name="T8" fmla="*/ 0 w 104"/>
                <a:gd name="T9" fmla="*/ 1072 h 594"/>
                <a:gd name="T10" fmla="*/ 0 w 104"/>
                <a:gd name="T11" fmla="*/ 6103 h 594"/>
                <a:gd name="T12" fmla="*/ 664 w 104"/>
                <a:gd name="T13" fmla="*/ 6007 h 594"/>
                <a:gd name="T14" fmla="*/ 655 w 104"/>
                <a:gd name="T15" fmla="*/ 5974 h 5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594">
                  <a:moveTo>
                    <a:pt x="76" y="574"/>
                  </a:move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  <a:cubicBezTo>
                    <a:pt x="0" y="586"/>
                    <a:pt x="0" y="586"/>
                    <a:pt x="0" y="586"/>
                  </a:cubicBezTo>
                  <a:cubicBezTo>
                    <a:pt x="12" y="594"/>
                    <a:pt x="65" y="588"/>
                    <a:pt x="77" y="577"/>
                  </a:cubicBezTo>
                  <a:cubicBezTo>
                    <a:pt x="76" y="576"/>
                    <a:pt x="76" y="575"/>
                    <a:pt x="76" y="57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421">
              <a:extLst>
                <a:ext uri="{FF2B5EF4-FFF2-40B4-BE49-F238E27FC236}">
                  <a16:creationId xmlns:a16="http://schemas.microsoft.com/office/drawing/2014/main" id="{080A5A27-4DEE-4CB1-BB9E-DD2BD7B58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977"/>
              <a:ext cx="141" cy="1083"/>
            </a:xfrm>
            <a:custGeom>
              <a:avLst/>
              <a:gdLst>
                <a:gd name="T0" fmla="*/ 589 w 69"/>
                <a:gd name="T1" fmla="*/ 0 h 496"/>
                <a:gd name="T2" fmla="*/ 589 w 69"/>
                <a:gd name="T3" fmla="*/ 0 h 496"/>
                <a:gd name="T4" fmla="*/ 272 w 69"/>
                <a:gd name="T5" fmla="*/ 1197 h 496"/>
                <a:gd name="T6" fmla="*/ 288 w 69"/>
                <a:gd name="T7" fmla="*/ 3133 h 496"/>
                <a:gd name="T8" fmla="*/ 0 w 69"/>
                <a:gd name="T9" fmla="*/ 5031 h 496"/>
                <a:gd name="T10" fmla="*/ 0 w 69"/>
                <a:gd name="T11" fmla="*/ 5031 h 496"/>
                <a:gd name="T12" fmla="*/ 589 w 69"/>
                <a:gd name="T13" fmla="*/ 5031 h 496"/>
                <a:gd name="T14" fmla="*/ 589 w 69"/>
                <a:gd name="T15" fmla="*/ 0 h 4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496"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47" y="34"/>
                    <a:pt x="27" y="65"/>
                    <a:pt x="32" y="115"/>
                  </a:cubicBezTo>
                  <a:cubicBezTo>
                    <a:pt x="34" y="173"/>
                    <a:pt x="49" y="205"/>
                    <a:pt x="34" y="301"/>
                  </a:cubicBezTo>
                  <a:cubicBezTo>
                    <a:pt x="22" y="375"/>
                    <a:pt x="5" y="441"/>
                    <a:pt x="0" y="483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22" y="496"/>
                    <a:pt x="68" y="487"/>
                    <a:pt x="69" y="483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422">
              <a:extLst>
                <a:ext uri="{FF2B5EF4-FFF2-40B4-BE49-F238E27FC236}">
                  <a16:creationId xmlns:a16="http://schemas.microsoft.com/office/drawing/2014/main" id="{D5D63BB0-AF6D-49CF-8D2D-325F42F1C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709"/>
              <a:ext cx="303" cy="1332"/>
            </a:xfrm>
            <a:custGeom>
              <a:avLst/>
              <a:gdLst>
                <a:gd name="T0" fmla="*/ 977 w 148"/>
                <a:gd name="T1" fmla="*/ 1177 h 610"/>
                <a:gd name="T2" fmla="*/ 788 w 148"/>
                <a:gd name="T3" fmla="*/ 0 h 610"/>
                <a:gd name="T4" fmla="*/ 352 w 148"/>
                <a:gd name="T5" fmla="*/ 3280 h 610"/>
                <a:gd name="T6" fmla="*/ 8 w 148"/>
                <a:gd name="T7" fmla="*/ 6184 h 610"/>
                <a:gd name="T8" fmla="*/ 0 w 148"/>
                <a:gd name="T9" fmla="*/ 6204 h 610"/>
                <a:gd name="T10" fmla="*/ 772 w 148"/>
                <a:gd name="T11" fmla="*/ 6175 h 610"/>
                <a:gd name="T12" fmla="*/ 1245 w 148"/>
                <a:gd name="T13" fmla="*/ 3404 h 610"/>
                <a:gd name="T14" fmla="*/ 977 w 148"/>
                <a:gd name="T15" fmla="*/ 1177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610">
                  <a:moveTo>
                    <a:pt x="114" y="113"/>
                  </a:moveTo>
                  <a:cubicBezTo>
                    <a:pt x="101" y="64"/>
                    <a:pt x="95" y="30"/>
                    <a:pt x="92" y="0"/>
                  </a:cubicBezTo>
                  <a:cubicBezTo>
                    <a:pt x="95" y="61"/>
                    <a:pt x="92" y="199"/>
                    <a:pt x="41" y="315"/>
                  </a:cubicBezTo>
                  <a:cubicBezTo>
                    <a:pt x="10" y="387"/>
                    <a:pt x="1" y="505"/>
                    <a:pt x="1" y="594"/>
                  </a:cubicBezTo>
                  <a:cubicBezTo>
                    <a:pt x="1" y="595"/>
                    <a:pt x="0" y="596"/>
                    <a:pt x="0" y="596"/>
                  </a:cubicBezTo>
                  <a:cubicBezTo>
                    <a:pt x="14" y="607"/>
                    <a:pt x="74" y="610"/>
                    <a:pt x="90" y="593"/>
                  </a:cubicBezTo>
                  <a:cubicBezTo>
                    <a:pt x="90" y="510"/>
                    <a:pt x="143" y="400"/>
                    <a:pt x="145" y="327"/>
                  </a:cubicBezTo>
                  <a:cubicBezTo>
                    <a:pt x="148" y="255"/>
                    <a:pt x="137" y="202"/>
                    <a:pt x="114" y="11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423">
              <a:extLst>
                <a:ext uri="{FF2B5EF4-FFF2-40B4-BE49-F238E27FC236}">
                  <a16:creationId xmlns:a16="http://schemas.microsoft.com/office/drawing/2014/main" id="{F42A6FD7-D482-4431-82E0-B8CAD1D5F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078"/>
              <a:ext cx="365" cy="1980"/>
            </a:xfrm>
            <a:custGeom>
              <a:avLst/>
              <a:gdLst>
                <a:gd name="T0" fmla="*/ 869 w 178"/>
                <a:gd name="T1" fmla="*/ 9278 h 907"/>
                <a:gd name="T2" fmla="*/ 396 w 178"/>
                <a:gd name="T3" fmla="*/ 6543 h 907"/>
                <a:gd name="T4" fmla="*/ 0 w 178"/>
                <a:gd name="T5" fmla="*/ 4680 h 907"/>
                <a:gd name="T6" fmla="*/ 388 w 178"/>
                <a:gd name="T7" fmla="*/ 1196 h 907"/>
                <a:gd name="T8" fmla="*/ 277 w 178"/>
                <a:gd name="T9" fmla="*/ 491 h 907"/>
                <a:gd name="T10" fmla="*/ 861 w 178"/>
                <a:gd name="T11" fmla="*/ 0 h 907"/>
                <a:gd name="T12" fmla="*/ 1526 w 178"/>
                <a:gd name="T13" fmla="*/ 563 h 907"/>
                <a:gd name="T14" fmla="*/ 1485 w 178"/>
                <a:gd name="T15" fmla="*/ 843 h 907"/>
                <a:gd name="T16" fmla="*/ 1485 w 178"/>
                <a:gd name="T17" fmla="*/ 3870 h 907"/>
                <a:gd name="T18" fmla="*/ 1534 w 178"/>
                <a:gd name="T19" fmla="*/ 4185 h 907"/>
                <a:gd name="T20" fmla="*/ 912 w 178"/>
                <a:gd name="T21" fmla="*/ 6086 h 907"/>
                <a:gd name="T22" fmla="*/ 1173 w 178"/>
                <a:gd name="T23" fmla="*/ 9260 h 907"/>
                <a:gd name="T24" fmla="*/ 869 w 178"/>
                <a:gd name="T25" fmla="*/ 9278 h 9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8" h="907">
                  <a:moveTo>
                    <a:pt x="101" y="892"/>
                  </a:moveTo>
                  <a:cubicBezTo>
                    <a:pt x="99" y="808"/>
                    <a:pt x="71" y="694"/>
                    <a:pt x="46" y="629"/>
                  </a:cubicBezTo>
                  <a:cubicBezTo>
                    <a:pt x="14" y="544"/>
                    <a:pt x="10" y="490"/>
                    <a:pt x="0" y="450"/>
                  </a:cubicBezTo>
                  <a:cubicBezTo>
                    <a:pt x="20" y="369"/>
                    <a:pt x="49" y="265"/>
                    <a:pt x="45" y="115"/>
                  </a:cubicBezTo>
                  <a:cubicBezTo>
                    <a:pt x="44" y="87"/>
                    <a:pt x="39" y="64"/>
                    <a:pt x="32" y="47"/>
                  </a:cubicBezTo>
                  <a:cubicBezTo>
                    <a:pt x="46" y="10"/>
                    <a:pt x="73" y="0"/>
                    <a:pt x="100" y="0"/>
                  </a:cubicBezTo>
                  <a:cubicBezTo>
                    <a:pt x="127" y="0"/>
                    <a:pt x="168" y="16"/>
                    <a:pt x="177" y="54"/>
                  </a:cubicBezTo>
                  <a:cubicBezTo>
                    <a:pt x="174" y="62"/>
                    <a:pt x="172" y="71"/>
                    <a:pt x="172" y="81"/>
                  </a:cubicBezTo>
                  <a:cubicBezTo>
                    <a:pt x="172" y="130"/>
                    <a:pt x="157" y="259"/>
                    <a:pt x="172" y="372"/>
                  </a:cubicBezTo>
                  <a:cubicBezTo>
                    <a:pt x="173" y="382"/>
                    <a:pt x="175" y="392"/>
                    <a:pt x="178" y="402"/>
                  </a:cubicBezTo>
                  <a:cubicBezTo>
                    <a:pt x="163" y="443"/>
                    <a:pt x="110" y="527"/>
                    <a:pt x="106" y="585"/>
                  </a:cubicBezTo>
                  <a:cubicBezTo>
                    <a:pt x="102" y="644"/>
                    <a:pt x="133" y="763"/>
                    <a:pt x="136" y="890"/>
                  </a:cubicBezTo>
                  <a:cubicBezTo>
                    <a:pt x="136" y="904"/>
                    <a:pt x="102" y="907"/>
                    <a:pt x="101" y="8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424">
              <a:extLst>
                <a:ext uri="{FF2B5EF4-FFF2-40B4-BE49-F238E27FC236}">
                  <a16:creationId xmlns:a16="http://schemas.microsoft.com/office/drawing/2014/main" id="{9B5E61C8-98F1-44B5-A8CF-4B6CCC8EA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562"/>
              <a:ext cx="209" cy="498"/>
            </a:xfrm>
            <a:custGeom>
              <a:avLst/>
              <a:gdLst>
                <a:gd name="T0" fmla="*/ 877 w 102"/>
                <a:gd name="T1" fmla="*/ 2208 h 228"/>
                <a:gd name="T2" fmla="*/ 549 w 102"/>
                <a:gd name="T3" fmla="*/ 0 h 228"/>
                <a:gd name="T4" fmla="*/ 51 w 102"/>
                <a:gd name="T5" fmla="*/ 2167 h 228"/>
                <a:gd name="T6" fmla="*/ 877 w 102"/>
                <a:gd name="T7" fmla="*/ 2208 h 2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28">
                  <a:moveTo>
                    <a:pt x="102" y="212"/>
                  </a:moveTo>
                  <a:cubicBezTo>
                    <a:pt x="100" y="147"/>
                    <a:pt x="83" y="64"/>
                    <a:pt x="64" y="0"/>
                  </a:cubicBezTo>
                  <a:cubicBezTo>
                    <a:pt x="50" y="44"/>
                    <a:pt x="0" y="149"/>
                    <a:pt x="6" y="208"/>
                  </a:cubicBezTo>
                  <a:cubicBezTo>
                    <a:pt x="8" y="228"/>
                    <a:pt x="101" y="224"/>
                    <a:pt x="102" y="21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Freeform 425">
              <a:extLst>
                <a:ext uri="{FF2B5EF4-FFF2-40B4-BE49-F238E27FC236}">
                  <a16:creationId xmlns:a16="http://schemas.microsoft.com/office/drawing/2014/main" id="{5010870F-F587-4EC1-80BE-3F87F3C98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956"/>
              <a:ext cx="280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88 w 137"/>
                <a:gd name="T9" fmla="*/ 5071 h 500"/>
                <a:gd name="T10" fmla="*/ 801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8" y="257"/>
                  </a:moveTo>
                  <a:cubicBezTo>
                    <a:pt x="137" y="183"/>
                    <a:pt x="94" y="84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8" y="257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426">
              <a:extLst>
                <a:ext uri="{FF2B5EF4-FFF2-40B4-BE49-F238E27FC236}">
                  <a16:creationId xmlns:a16="http://schemas.microsoft.com/office/drawing/2014/main" id="{4B383D0E-307E-4992-A4FE-119BD7279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995"/>
              <a:ext cx="350" cy="1054"/>
            </a:xfrm>
            <a:custGeom>
              <a:avLst/>
              <a:gdLst>
                <a:gd name="T0" fmla="*/ 849 w 171"/>
                <a:gd name="T1" fmla="*/ 4862 h 483"/>
                <a:gd name="T2" fmla="*/ 1345 w 171"/>
                <a:gd name="T3" fmla="*/ 2699 h 483"/>
                <a:gd name="T4" fmla="*/ 1465 w 171"/>
                <a:gd name="T5" fmla="*/ 3210 h 483"/>
                <a:gd name="T6" fmla="*/ 1465 w 171"/>
                <a:gd name="T7" fmla="*/ 3210 h 483"/>
                <a:gd name="T8" fmla="*/ 1201 w 171"/>
                <a:gd name="T9" fmla="*/ 2171 h 483"/>
                <a:gd name="T10" fmla="*/ 804 w 171"/>
                <a:gd name="T11" fmla="*/ 310 h 483"/>
                <a:gd name="T12" fmla="*/ 876 w 171"/>
                <a:gd name="T13" fmla="*/ 0 h 483"/>
                <a:gd name="T14" fmla="*/ 876 w 171"/>
                <a:gd name="T15" fmla="*/ 0 h 483"/>
                <a:gd name="T16" fmla="*/ 680 w 171"/>
                <a:gd name="T17" fmla="*/ 1109 h 483"/>
                <a:gd name="T18" fmla="*/ 420 w 171"/>
                <a:gd name="T19" fmla="*/ 2682 h 483"/>
                <a:gd name="T20" fmla="*/ 8 w 171"/>
                <a:gd name="T21" fmla="*/ 4801 h 483"/>
                <a:gd name="T22" fmla="*/ 0 w 171"/>
                <a:gd name="T23" fmla="*/ 4825 h 483"/>
                <a:gd name="T24" fmla="*/ 849 w 171"/>
                <a:gd name="T25" fmla="*/ 4886 h 483"/>
                <a:gd name="T26" fmla="*/ 849 w 171"/>
                <a:gd name="T27" fmla="*/ 4862 h 4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1" h="483">
                  <a:moveTo>
                    <a:pt x="99" y="468"/>
                  </a:moveTo>
                  <a:cubicBezTo>
                    <a:pt x="93" y="409"/>
                    <a:pt x="143" y="304"/>
                    <a:pt x="157" y="260"/>
                  </a:cubicBezTo>
                  <a:cubicBezTo>
                    <a:pt x="162" y="275"/>
                    <a:pt x="166" y="292"/>
                    <a:pt x="171" y="309"/>
                  </a:cubicBezTo>
                  <a:cubicBezTo>
                    <a:pt x="171" y="309"/>
                    <a:pt x="171" y="309"/>
                    <a:pt x="171" y="309"/>
                  </a:cubicBezTo>
                  <a:cubicBezTo>
                    <a:pt x="161" y="271"/>
                    <a:pt x="151" y="236"/>
                    <a:pt x="140" y="209"/>
                  </a:cubicBezTo>
                  <a:cubicBezTo>
                    <a:pt x="108" y="124"/>
                    <a:pt x="104" y="70"/>
                    <a:pt x="94" y="30"/>
                  </a:cubicBezTo>
                  <a:cubicBezTo>
                    <a:pt x="97" y="20"/>
                    <a:pt x="99" y="1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2" y="40"/>
                    <a:pt x="83" y="75"/>
                    <a:pt x="79" y="107"/>
                  </a:cubicBezTo>
                  <a:cubicBezTo>
                    <a:pt x="69" y="201"/>
                    <a:pt x="62" y="209"/>
                    <a:pt x="49" y="258"/>
                  </a:cubicBezTo>
                  <a:cubicBezTo>
                    <a:pt x="37" y="307"/>
                    <a:pt x="3" y="396"/>
                    <a:pt x="1" y="462"/>
                  </a:cubicBezTo>
                  <a:cubicBezTo>
                    <a:pt x="1" y="463"/>
                    <a:pt x="0" y="463"/>
                    <a:pt x="0" y="464"/>
                  </a:cubicBezTo>
                  <a:cubicBezTo>
                    <a:pt x="15" y="474"/>
                    <a:pt x="78" y="483"/>
                    <a:pt x="99" y="470"/>
                  </a:cubicBezTo>
                  <a:cubicBezTo>
                    <a:pt x="99" y="470"/>
                    <a:pt x="99" y="469"/>
                    <a:pt x="99" y="468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427">
              <a:extLst>
                <a:ext uri="{FF2B5EF4-FFF2-40B4-BE49-F238E27FC236}">
                  <a16:creationId xmlns:a16="http://schemas.microsoft.com/office/drawing/2014/main" id="{A241A2AE-F5CC-4BD7-8C13-C73DB7A9D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003"/>
              <a:ext cx="1245" cy="107"/>
            </a:xfrm>
            <a:custGeom>
              <a:avLst/>
              <a:gdLst>
                <a:gd name="T0" fmla="*/ 4630 w 608"/>
                <a:gd name="T1" fmla="*/ 133 h 49"/>
                <a:gd name="T2" fmla="*/ 4630 w 608"/>
                <a:gd name="T3" fmla="*/ 133 h 49"/>
                <a:gd name="T4" fmla="*/ 4394 w 608"/>
                <a:gd name="T5" fmla="*/ 148 h 49"/>
                <a:gd name="T6" fmla="*/ 4394 w 608"/>
                <a:gd name="T7" fmla="*/ 124 h 49"/>
                <a:gd name="T8" fmla="*/ 4394 w 608"/>
                <a:gd name="T9" fmla="*/ 133 h 49"/>
                <a:gd name="T10" fmla="*/ 3882 w 608"/>
                <a:gd name="T11" fmla="*/ 81 h 49"/>
                <a:gd name="T12" fmla="*/ 3581 w 608"/>
                <a:gd name="T13" fmla="*/ 114 h 49"/>
                <a:gd name="T14" fmla="*/ 3581 w 608"/>
                <a:gd name="T15" fmla="*/ 105 h 49"/>
                <a:gd name="T16" fmla="*/ 3581 w 608"/>
                <a:gd name="T17" fmla="*/ 105 h 49"/>
                <a:gd name="T18" fmla="*/ 2754 w 608"/>
                <a:gd name="T19" fmla="*/ 81 h 49"/>
                <a:gd name="T20" fmla="*/ 1908 w 608"/>
                <a:gd name="T21" fmla="*/ 20 h 49"/>
                <a:gd name="T22" fmla="*/ 1908 w 608"/>
                <a:gd name="T23" fmla="*/ 20 h 49"/>
                <a:gd name="T24" fmla="*/ 1706 w 608"/>
                <a:gd name="T25" fmla="*/ 0 h 49"/>
                <a:gd name="T26" fmla="*/ 936 w 608"/>
                <a:gd name="T27" fmla="*/ 33 h 49"/>
                <a:gd name="T28" fmla="*/ 653 w 608"/>
                <a:gd name="T29" fmla="*/ 9 h 49"/>
                <a:gd name="T30" fmla="*/ 663 w 608"/>
                <a:gd name="T31" fmla="*/ 44 h 49"/>
                <a:gd name="T32" fmla="*/ 0 w 608"/>
                <a:gd name="T33" fmla="*/ 133 h 49"/>
                <a:gd name="T34" fmla="*/ 0 w 608"/>
                <a:gd name="T35" fmla="*/ 415 h 49"/>
                <a:gd name="T36" fmla="*/ 565 w 608"/>
                <a:gd name="T37" fmla="*/ 395 h 49"/>
                <a:gd name="T38" fmla="*/ 737 w 608"/>
                <a:gd name="T39" fmla="*/ 362 h 49"/>
                <a:gd name="T40" fmla="*/ 885 w 608"/>
                <a:gd name="T41" fmla="*/ 354 h 49"/>
                <a:gd name="T42" fmla="*/ 997 w 608"/>
                <a:gd name="T43" fmla="*/ 354 h 49"/>
                <a:gd name="T44" fmla="*/ 1581 w 608"/>
                <a:gd name="T45" fmla="*/ 362 h 49"/>
                <a:gd name="T46" fmla="*/ 1769 w 608"/>
                <a:gd name="T47" fmla="*/ 354 h 49"/>
                <a:gd name="T48" fmla="*/ 1853 w 608"/>
                <a:gd name="T49" fmla="*/ 354 h 49"/>
                <a:gd name="T50" fmla="*/ 2017 w 608"/>
                <a:gd name="T51" fmla="*/ 362 h 49"/>
                <a:gd name="T52" fmla="*/ 2654 w 608"/>
                <a:gd name="T53" fmla="*/ 415 h 49"/>
                <a:gd name="T54" fmla="*/ 2826 w 608"/>
                <a:gd name="T55" fmla="*/ 430 h 49"/>
                <a:gd name="T56" fmla="*/ 3434 w 608"/>
                <a:gd name="T57" fmla="*/ 459 h 49"/>
                <a:gd name="T58" fmla="*/ 3657 w 608"/>
                <a:gd name="T59" fmla="*/ 476 h 49"/>
                <a:gd name="T60" fmla="*/ 3811 w 608"/>
                <a:gd name="T61" fmla="*/ 467 h 49"/>
                <a:gd name="T62" fmla="*/ 4009 w 608"/>
                <a:gd name="T63" fmla="*/ 439 h 49"/>
                <a:gd name="T64" fmla="*/ 4319 w 608"/>
                <a:gd name="T65" fmla="*/ 439 h 49"/>
                <a:gd name="T66" fmla="*/ 4423 w 608"/>
                <a:gd name="T67" fmla="*/ 459 h 49"/>
                <a:gd name="T68" fmla="*/ 4595 w 608"/>
                <a:gd name="T69" fmla="*/ 448 h 49"/>
                <a:gd name="T70" fmla="*/ 4687 w 608"/>
                <a:gd name="T71" fmla="*/ 448 h 49"/>
                <a:gd name="T72" fmla="*/ 5220 w 608"/>
                <a:gd name="T73" fmla="*/ 415 h 49"/>
                <a:gd name="T74" fmla="*/ 5220 w 608"/>
                <a:gd name="T75" fmla="*/ 133 h 49"/>
                <a:gd name="T76" fmla="*/ 4630 w 608"/>
                <a:gd name="T77" fmla="*/ 133 h 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8" h="49">
                  <a:moveTo>
                    <a:pt x="539" y="13"/>
                  </a:moveTo>
                  <a:cubicBezTo>
                    <a:pt x="539" y="13"/>
                    <a:pt x="539" y="13"/>
                    <a:pt x="539" y="13"/>
                  </a:cubicBezTo>
                  <a:cubicBezTo>
                    <a:pt x="539" y="18"/>
                    <a:pt x="512" y="19"/>
                    <a:pt x="512" y="14"/>
                  </a:cubicBezTo>
                  <a:cubicBezTo>
                    <a:pt x="512" y="14"/>
                    <a:pt x="512" y="13"/>
                    <a:pt x="512" y="12"/>
                  </a:cubicBezTo>
                  <a:cubicBezTo>
                    <a:pt x="512" y="12"/>
                    <a:pt x="512" y="12"/>
                    <a:pt x="512" y="13"/>
                  </a:cubicBezTo>
                  <a:cubicBezTo>
                    <a:pt x="495" y="20"/>
                    <a:pt x="458" y="16"/>
                    <a:pt x="452" y="8"/>
                  </a:cubicBezTo>
                  <a:cubicBezTo>
                    <a:pt x="452" y="21"/>
                    <a:pt x="420" y="25"/>
                    <a:pt x="417" y="11"/>
                  </a:cubicBezTo>
                  <a:cubicBezTo>
                    <a:pt x="417" y="10"/>
                    <a:pt x="417" y="10"/>
                    <a:pt x="417" y="10"/>
                  </a:cubicBezTo>
                  <a:cubicBezTo>
                    <a:pt x="417" y="10"/>
                    <a:pt x="417" y="11"/>
                    <a:pt x="417" y="10"/>
                  </a:cubicBezTo>
                  <a:cubicBezTo>
                    <a:pt x="416" y="21"/>
                    <a:pt x="329" y="25"/>
                    <a:pt x="321" y="8"/>
                  </a:cubicBezTo>
                  <a:cubicBezTo>
                    <a:pt x="300" y="21"/>
                    <a:pt x="237" y="12"/>
                    <a:pt x="222" y="2"/>
                  </a:cubicBezTo>
                  <a:cubicBezTo>
                    <a:pt x="222" y="2"/>
                    <a:pt x="222" y="2"/>
                    <a:pt x="222" y="2"/>
                  </a:cubicBezTo>
                  <a:cubicBezTo>
                    <a:pt x="220" y="10"/>
                    <a:pt x="200" y="10"/>
                    <a:pt x="199" y="0"/>
                  </a:cubicBezTo>
                  <a:cubicBezTo>
                    <a:pt x="183" y="17"/>
                    <a:pt x="123" y="14"/>
                    <a:pt x="109" y="3"/>
                  </a:cubicBezTo>
                  <a:cubicBezTo>
                    <a:pt x="103" y="10"/>
                    <a:pt x="81" y="11"/>
                    <a:pt x="76" y="1"/>
                  </a:cubicBezTo>
                  <a:cubicBezTo>
                    <a:pt x="76" y="2"/>
                    <a:pt x="76" y="3"/>
                    <a:pt x="77" y="4"/>
                  </a:cubicBezTo>
                  <a:cubicBezTo>
                    <a:pt x="65" y="15"/>
                    <a:pt x="16" y="13"/>
                    <a:pt x="0" y="1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0" y="47"/>
                    <a:pt x="49" y="42"/>
                    <a:pt x="66" y="38"/>
                  </a:cubicBezTo>
                  <a:cubicBezTo>
                    <a:pt x="81" y="34"/>
                    <a:pt x="80" y="33"/>
                    <a:pt x="86" y="35"/>
                  </a:cubicBezTo>
                  <a:cubicBezTo>
                    <a:pt x="92" y="36"/>
                    <a:pt x="98" y="36"/>
                    <a:pt x="103" y="34"/>
                  </a:cubicBezTo>
                  <a:cubicBezTo>
                    <a:pt x="107" y="33"/>
                    <a:pt x="110" y="32"/>
                    <a:pt x="116" y="34"/>
                  </a:cubicBezTo>
                  <a:cubicBezTo>
                    <a:pt x="132" y="40"/>
                    <a:pt x="163" y="41"/>
                    <a:pt x="184" y="35"/>
                  </a:cubicBezTo>
                  <a:cubicBezTo>
                    <a:pt x="190" y="33"/>
                    <a:pt x="200" y="32"/>
                    <a:pt x="206" y="34"/>
                  </a:cubicBezTo>
                  <a:cubicBezTo>
                    <a:pt x="209" y="35"/>
                    <a:pt x="213" y="35"/>
                    <a:pt x="216" y="34"/>
                  </a:cubicBezTo>
                  <a:cubicBezTo>
                    <a:pt x="219" y="33"/>
                    <a:pt x="226" y="32"/>
                    <a:pt x="235" y="35"/>
                  </a:cubicBezTo>
                  <a:cubicBezTo>
                    <a:pt x="254" y="41"/>
                    <a:pt x="288" y="45"/>
                    <a:pt x="309" y="40"/>
                  </a:cubicBezTo>
                  <a:cubicBezTo>
                    <a:pt x="314" y="39"/>
                    <a:pt x="322" y="38"/>
                    <a:pt x="329" y="41"/>
                  </a:cubicBezTo>
                  <a:cubicBezTo>
                    <a:pt x="344" y="48"/>
                    <a:pt x="380" y="48"/>
                    <a:pt x="400" y="44"/>
                  </a:cubicBezTo>
                  <a:cubicBezTo>
                    <a:pt x="407" y="43"/>
                    <a:pt x="413" y="44"/>
                    <a:pt x="426" y="46"/>
                  </a:cubicBezTo>
                  <a:cubicBezTo>
                    <a:pt x="431" y="47"/>
                    <a:pt x="439" y="47"/>
                    <a:pt x="444" y="45"/>
                  </a:cubicBezTo>
                  <a:cubicBezTo>
                    <a:pt x="446" y="44"/>
                    <a:pt x="456" y="40"/>
                    <a:pt x="467" y="42"/>
                  </a:cubicBezTo>
                  <a:cubicBezTo>
                    <a:pt x="478" y="44"/>
                    <a:pt x="492" y="45"/>
                    <a:pt x="503" y="42"/>
                  </a:cubicBezTo>
                  <a:cubicBezTo>
                    <a:pt x="508" y="41"/>
                    <a:pt x="513" y="43"/>
                    <a:pt x="515" y="44"/>
                  </a:cubicBezTo>
                  <a:cubicBezTo>
                    <a:pt x="520" y="45"/>
                    <a:pt x="529" y="44"/>
                    <a:pt x="535" y="43"/>
                  </a:cubicBezTo>
                  <a:cubicBezTo>
                    <a:pt x="538" y="42"/>
                    <a:pt x="544" y="43"/>
                    <a:pt x="546" y="43"/>
                  </a:cubicBezTo>
                  <a:cubicBezTo>
                    <a:pt x="570" y="49"/>
                    <a:pt x="600" y="40"/>
                    <a:pt x="608" y="40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00" y="13"/>
                    <a:pt x="561" y="26"/>
                    <a:pt x="539" y="13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Freeform 428">
              <a:extLst>
                <a:ext uri="{FF2B5EF4-FFF2-40B4-BE49-F238E27FC236}">
                  <a16:creationId xmlns:a16="http://schemas.microsoft.com/office/drawing/2014/main" id="{6BD29B9F-88F6-48B6-AC74-793C4386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980"/>
              <a:ext cx="27" cy="118"/>
            </a:xfrm>
            <a:custGeom>
              <a:avLst/>
              <a:gdLst>
                <a:gd name="T0" fmla="*/ 35 w 13"/>
                <a:gd name="T1" fmla="*/ 0 h 54"/>
                <a:gd name="T2" fmla="*/ 0 w 13"/>
                <a:gd name="T3" fmla="*/ 44 h 54"/>
                <a:gd name="T4" fmla="*/ 8 w 13"/>
                <a:gd name="T5" fmla="*/ 186 h 54"/>
                <a:gd name="T6" fmla="*/ 35 w 13"/>
                <a:gd name="T7" fmla="*/ 520 h 54"/>
                <a:gd name="T8" fmla="*/ 81 w 13"/>
                <a:gd name="T9" fmla="*/ 553 h 54"/>
                <a:gd name="T10" fmla="*/ 108 w 13"/>
                <a:gd name="T11" fmla="*/ 500 h 54"/>
                <a:gd name="T12" fmla="*/ 81 w 13"/>
                <a:gd name="T13" fmla="*/ 177 h 54"/>
                <a:gd name="T14" fmla="*/ 73 w 13"/>
                <a:gd name="T15" fmla="*/ 44 h 54"/>
                <a:gd name="T16" fmla="*/ 35 w 13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29"/>
                    <a:pt x="2" y="41"/>
                    <a:pt x="4" y="50"/>
                  </a:cubicBezTo>
                  <a:cubicBezTo>
                    <a:pt x="5" y="53"/>
                    <a:pt x="7" y="54"/>
                    <a:pt x="9" y="53"/>
                  </a:cubicBezTo>
                  <a:cubicBezTo>
                    <a:pt x="11" y="53"/>
                    <a:pt x="13" y="51"/>
                    <a:pt x="12" y="48"/>
                  </a:cubicBezTo>
                  <a:cubicBezTo>
                    <a:pt x="10" y="40"/>
                    <a:pt x="9" y="28"/>
                    <a:pt x="9" y="1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429">
              <a:extLst>
                <a:ext uri="{FF2B5EF4-FFF2-40B4-BE49-F238E27FC236}">
                  <a16:creationId xmlns:a16="http://schemas.microsoft.com/office/drawing/2014/main" id="{65C6C817-189D-4EE8-9853-F035F3BF2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967"/>
              <a:ext cx="22" cy="126"/>
            </a:xfrm>
            <a:custGeom>
              <a:avLst/>
              <a:gdLst>
                <a:gd name="T0" fmla="*/ 24 w 11"/>
                <a:gd name="T1" fmla="*/ 9 h 58"/>
                <a:gd name="T2" fmla="*/ 0 w 11"/>
                <a:gd name="T3" fmla="*/ 61 h 58"/>
                <a:gd name="T4" fmla="*/ 8 w 11"/>
                <a:gd name="T5" fmla="*/ 543 h 58"/>
                <a:gd name="T6" fmla="*/ 40 w 11"/>
                <a:gd name="T7" fmla="*/ 595 h 58"/>
                <a:gd name="T8" fmla="*/ 72 w 11"/>
                <a:gd name="T9" fmla="*/ 552 h 58"/>
                <a:gd name="T10" fmla="*/ 64 w 11"/>
                <a:gd name="T11" fmla="*/ 43 h 58"/>
                <a:gd name="T12" fmla="*/ 24 w 11"/>
                <a:gd name="T13" fmla="*/ 9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8">
                  <a:moveTo>
                    <a:pt x="3" y="1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3" y="14"/>
                    <a:pt x="3" y="31"/>
                    <a:pt x="1" y="53"/>
                  </a:cubicBezTo>
                  <a:cubicBezTo>
                    <a:pt x="1" y="56"/>
                    <a:pt x="3" y="58"/>
                    <a:pt x="5" y="58"/>
                  </a:cubicBezTo>
                  <a:cubicBezTo>
                    <a:pt x="7" y="58"/>
                    <a:pt x="9" y="56"/>
                    <a:pt x="9" y="54"/>
                  </a:cubicBezTo>
                  <a:cubicBezTo>
                    <a:pt x="11" y="30"/>
                    <a:pt x="11" y="13"/>
                    <a:pt x="8" y="4"/>
                  </a:cubicBezTo>
                  <a:cubicBezTo>
                    <a:pt x="8" y="2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430">
              <a:extLst>
                <a:ext uri="{FF2B5EF4-FFF2-40B4-BE49-F238E27FC236}">
                  <a16:creationId xmlns:a16="http://schemas.microsoft.com/office/drawing/2014/main" id="{19A4C01C-2A4C-4A69-8DE8-BCBFB5BDD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986"/>
              <a:ext cx="25" cy="120"/>
            </a:xfrm>
            <a:custGeom>
              <a:avLst/>
              <a:gdLst>
                <a:gd name="T0" fmla="*/ 0 w 12"/>
                <a:gd name="T1" fmla="*/ 44 h 55"/>
                <a:gd name="T2" fmla="*/ 35 w 12"/>
                <a:gd name="T3" fmla="*/ 528 h 55"/>
                <a:gd name="T4" fmla="*/ 73 w 12"/>
                <a:gd name="T5" fmla="*/ 572 h 55"/>
                <a:gd name="T6" fmla="*/ 108 w 12"/>
                <a:gd name="T7" fmla="*/ 519 h 55"/>
                <a:gd name="T8" fmla="*/ 73 w 12"/>
                <a:gd name="T9" fmla="*/ 44 h 55"/>
                <a:gd name="T10" fmla="*/ 44 w 12"/>
                <a:gd name="T11" fmla="*/ 0 h 55"/>
                <a:gd name="T12" fmla="*/ 0 w 12"/>
                <a:gd name="T13" fmla="*/ 4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5">
                  <a:moveTo>
                    <a:pt x="0" y="4"/>
                  </a:moveTo>
                  <a:cubicBezTo>
                    <a:pt x="0" y="13"/>
                    <a:pt x="4" y="50"/>
                    <a:pt x="4" y="51"/>
                  </a:cubicBezTo>
                  <a:cubicBezTo>
                    <a:pt x="4" y="53"/>
                    <a:pt x="6" y="55"/>
                    <a:pt x="8" y="55"/>
                  </a:cubicBezTo>
                  <a:cubicBezTo>
                    <a:pt x="11" y="55"/>
                    <a:pt x="12" y="53"/>
                    <a:pt x="12" y="50"/>
                  </a:cubicBezTo>
                  <a:cubicBezTo>
                    <a:pt x="11" y="41"/>
                    <a:pt x="8" y="11"/>
                    <a:pt x="8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1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431">
              <a:extLst>
                <a:ext uri="{FF2B5EF4-FFF2-40B4-BE49-F238E27FC236}">
                  <a16:creationId xmlns:a16="http://schemas.microsoft.com/office/drawing/2014/main" id="{9BF85365-681F-4753-A995-9695177A2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993"/>
              <a:ext cx="28" cy="122"/>
            </a:xfrm>
            <a:custGeom>
              <a:avLst/>
              <a:gdLst>
                <a:gd name="T0" fmla="*/ 0 w 14"/>
                <a:gd name="T1" fmla="*/ 44 h 56"/>
                <a:gd name="T2" fmla="*/ 40 w 14"/>
                <a:gd name="T3" fmla="*/ 547 h 56"/>
                <a:gd name="T4" fmla="*/ 88 w 14"/>
                <a:gd name="T5" fmla="*/ 569 h 56"/>
                <a:gd name="T6" fmla="*/ 104 w 14"/>
                <a:gd name="T7" fmla="*/ 516 h 56"/>
                <a:gd name="T8" fmla="*/ 64 w 14"/>
                <a:gd name="T9" fmla="*/ 44 h 56"/>
                <a:gd name="T10" fmla="*/ 32 w 14"/>
                <a:gd name="T11" fmla="*/ 0 h 56"/>
                <a:gd name="T12" fmla="*/ 0 w 14"/>
                <a:gd name="T13" fmla="*/ 44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6">
                  <a:moveTo>
                    <a:pt x="0" y="4"/>
                  </a:moveTo>
                  <a:cubicBezTo>
                    <a:pt x="0" y="10"/>
                    <a:pt x="2" y="46"/>
                    <a:pt x="5" y="53"/>
                  </a:cubicBezTo>
                  <a:cubicBezTo>
                    <a:pt x="6" y="55"/>
                    <a:pt x="9" y="56"/>
                    <a:pt x="11" y="55"/>
                  </a:cubicBezTo>
                  <a:cubicBezTo>
                    <a:pt x="13" y="54"/>
                    <a:pt x="14" y="52"/>
                    <a:pt x="13" y="50"/>
                  </a:cubicBezTo>
                  <a:cubicBezTo>
                    <a:pt x="10" y="45"/>
                    <a:pt x="8" y="15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432">
              <a:extLst>
                <a:ext uri="{FF2B5EF4-FFF2-40B4-BE49-F238E27FC236}">
                  <a16:creationId xmlns:a16="http://schemas.microsoft.com/office/drawing/2014/main" id="{8269443D-8BF0-4C7E-B616-A3B4A44AA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008"/>
              <a:ext cx="31" cy="129"/>
            </a:xfrm>
            <a:custGeom>
              <a:avLst/>
              <a:gdLst>
                <a:gd name="T0" fmla="*/ 17 w 15"/>
                <a:gd name="T1" fmla="*/ 44 h 59"/>
                <a:gd name="T2" fmla="*/ 52 w 15"/>
                <a:gd name="T3" fmla="*/ 584 h 59"/>
                <a:gd name="T4" fmla="*/ 99 w 15"/>
                <a:gd name="T5" fmla="*/ 617 h 59"/>
                <a:gd name="T6" fmla="*/ 124 w 15"/>
                <a:gd name="T7" fmla="*/ 564 h 59"/>
                <a:gd name="T8" fmla="*/ 89 w 15"/>
                <a:gd name="T9" fmla="*/ 52 h 59"/>
                <a:gd name="T10" fmla="*/ 52 w 15"/>
                <a:gd name="T11" fmla="*/ 0 h 59"/>
                <a:gd name="T12" fmla="*/ 17 w 15"/>
                <a:gd name="T13" fmla="*/ 44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9">
                  <a:moveTo>
                    <a:pt x="2" y="4"/>
                  </a:moveTo>
                  <a:cubicBezTo>
                    <a:pt x="0" y="15"/>
                    <a:pt x="6" y="51"/>
                    <a:pt x="6" y="56"/>
                  </a:cubicBezTo>
                  <a:cubicBezTo>
                    <a:pt x="7" y="58"/>
                    <a:pt x="9" y="59"/>
                    <a:pt x="11" y="59"/>
                  </a:cubicBezTo>
                  <a:cubicBezTo>
                    <a:pt x="13" y="59"/>
                    <a:pt x="15" y="56"/>
                    <a:pt x="14" y="54"/>
                  </a:cubicBezTo>
                  <a:cubicBezTo>
                    <a:pt x="13" y="43"/>
                    <a:pt x="8" y="13"/>
                    <a:pt x="10" y="5"/>
                  </a:cubicBezTo>
                  <a:cubicBezTo>
                    <a:pt x="10" y="3"/>
                    <a:pt x="8" y="1"/>
                    <a:pt x="6" y="0"/>
                  </a:cubicBezTo>
                  <a:cubicBezTo>
                    <a:pt x="4" y="0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433">
              <a:extLst>
                <a:ext uri="{FF2B5EF4-FFF2-40B4-BE49-F238E27FC236}">
                  <a16:creationId xmlns:a16="http://schemas.microsoft.com/office/drawing/2014/main" id="{4BA4A9FD-C8F3-4128-B7D3-1C33039C1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049"/>
              <a:ext cx="29" cy="121"/>
            </a:xfrm>
            <a:custGeom>
              <a:avLst/>
              <a:gdLst>
                <a:gd name="T0" fmla="*/ 0 w 14"/>
                <a:gd name="T1" fmla="*/ 44 h 55"/>
                <a:gd name="T2" fmla="*/ 52 w 14"/>
                <a:gd name="T3" fmla="*/ 552 h 55"/>
                <a:gd name="T4" fmla="*/ 99 w 14"/>
                <a:gd name="T5" fmla="*/ 585 h 55"/>
                <a:gd name="T6" fmla="*/ 124 w 14"/>
                <a:gd name="T7" fmla="*/ 532 h 55"/>
                <a:gd name="T8" fmla="*/ 73 w 14"/>
                <a:gd name="T9" fmla="*/ 44 h 55"/>
                <a:gd name="T10" fmla="*/ 35 w 14"/>
                <a:gd name="T11" fmla="*/ 0 h 55"/>
                <a:gd name="T12" fmla="*/ 0 w 14"/>
                <a:gd name="T13" fmla="*/ 4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5">
                  <a:moveTo>
                    <a:pt x="0" y="4"/>
                  </a:moveTo>
                  <a:cubicBezTo>
                    <a:pt x="0" y="20"/>
                    <a:pt x="5" y="46"/>
                    <a:pt x="6" y="52"/>
                  </a:cubicBezTo>
                  <a:cubicBezTo>
                    <a:pt x="7" y="54"/>
                    <a:pt x="9" y="55"/>
                    <a:pt x="11" y="55"/>
                  </a:cubicBezTo>
                  <a:cubicBezTo>
                    <a:pt x="13" y="54"/>
                    <a:pt x="14" y="52"/>
                    <a:pt x="14" y="50"/>
                  </a:cubicBezTo>
                  <a:cubicBezTo>
                    <a:pt x="12" y="42"/>
                    <a:pt x="8" y="18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434">
              <a:extLst>
                <a:ext uri="{FF2B5EF4-FFF2-40B4-BE49-F238E27FC236}">
                  <a16:creationId xmlns:a16="http://schemas.microsoft.com/office/drawing/2014/main" id="{7AD7016A-95FA-4633-B507-B4B92EEEA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973"/>
              <a:ext cx="22" cy="122"/>
            </a:xfrm>
            <a:custGeom>
              <a:avLst/>
              <a:gdLst>
                <a:gd name="T0" fmla="*/ 48 w 11"/>
                <a:gd name="T1" fmla="*/ 0 h 56"/>
                <a:gd name="T2" fmla="*/ 16 w 11"/>
                <a:gd name="T3" fmla="*/ 44 h 56"/>
                <a:gd name="T4" fmla="*/ 8 w 11"/>
                <a:gd name="T5" fmla="*/ 516 h 56"/>
                <a:gd name="T6" fmla="*/ 24 w 11"/>
                <a:gd name="T7" fmla="*/ 569 h 56"/>
                <a:gd name="T8" fmla="*/ 64 w 11"/>
                <a:gd name="T9" fmla="*/ 547 h 56"/>
                <a:gd name="T10" fmla="*/ 80 w 11"/>
                <a:gd name="T11" fmla="*/ 44 h 56"/>
                <a:gd name="T12" fmla="*/ 48 w 11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6">
                  <a:moveTo>
                    <a:pt x="6" y="0"/>
                  </a:moveTo>
                  <a:cubicBezTo>
                    <a:pt x="4" y="0"/>
                    <a:pt x="2" y="2"/>
                    <a:pt x="2" y="4"/>
                  </a:cubicBezTo>
                  <a:cubicBezTo>
                    <a:pt x="3" y="27"/>
                    <a:pt x="3" y="46"/>
                    <a:pt x="1" y="50"/>
                  </a:cubicBezTo>
                  <a:cubicBezTo>
                    <a:pt x="0" y="52"/>
                    <a:pt x="1" y="54"/>
                    <a:pt x="3" y="55"/>
                  </a:cubicBezTo>
                  <a:cubicBezTo>
                    <a:pt x="5" y="56"/>
                    <a:pt x="8" y="55"/>
                    <a:pt x="8" y="53"/>
                  </a:cubicBezTo>
                  <a:cubicBezTo>
                    <a:pt x="11" y="46"/>
                    <a:pt x="11" y="16"/>
                    <a:pt x="10" y="4"/>
                  </a:cubicBezTo>
                  <a:cubicBezTo>
                    <a:pt x="10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435">
              <a:extLst>
                <a:ext uri="{FF2B5EF4-FFF2-40B4-BE49-F238E27FC236}">
                  <a16:creationId xmlns:a16="http://schemas.microsoft.com/office/drawing/2014/main" id="{2ED9911B-316A-42D5-8375-732369C58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058"/>
              <a:ext cx="21" cy="133"/>
            </a:xfrm>
            <a:custGeom>
              <a:avLst/>
              <a:gdLst>
                <a:gd name="T0" fmla="*/ 48 w 10"/>
                <a:gd name="T1" fmla="*/ 0 h 61"/>
                <a:gd name="T2" fmla="*/ 8 w 10"/>
                <a:gd name="T3" fmla="*/ 52 h 61"/>
                <a:gd name="T4" fmla="*/ 8 w 10"/>
                <a:gd name="T5" fmla="*/ 580 h 61"/>
                <a:gd name="T6" fmla="*/ 36 w 10"/>
                <a:gd name="T7" fmla="*/ 632 h 61"/>
                <a:gd name="T8" fmla="*/ 84 w 10"/>
                <a:gd name="T9" fmla="*/ 600 h 61"/>
                <a:gd name="T10" fmla="*/ 84 w 10"/>
                <a:gd name="T11" fmla="*/ 44 h 61"/>
                <a:gd name="T12" fmla="*/ 48 w 1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1">
                  <a:moveTo>
                    <a:pt x="5" y="0"/>
                  </a:moveTo>
                  <a:cubicBezTo>
                    <a:pt x="2" y="1"/>
                    <a:pt x="1" y="2"/>
                    <a:pt x="1" y="5"/>
                  </a:cubicBezTo>
                  <a:cubicBezTo>
                    <a:pt x="1" y="14"/>
                    <a:pt x="2" y="48"/>
                    <a:pt x="1" y="56"/>
                  </a:cubicBezTo>
                  <a:cubicBezTo>
                    <a:pt x="0" y="58"/>
                    <a:pt x="2" y="61"/>
                    <a:pt x="4" y="61"/>
                  </a:cubicBezTo>
                  <a:cubicBezTo>
                    <a:pt x="6" y="61"/>
                    <a:pt x="8" y="60"/>
                    <a:pt x="9" y="58"/>
                  </a:cubicBezTo>
                  <a:cubicBezTo>
                    <a:pt x="10" y="48"/>
                    <a:pt x="9" y="13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Freeform 436">
              <a:extLst>
                <a:ext uri="{FF2B5EF4-FFF2-40B4-BE49-F238E27FC236}">
                  <a16:creationId xmlns:a16="http://schemas.microsoft.com/office/drawing/2014/main" id="{F4989E30-1552-4682-A20C-226CAF95A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023"/>
              <a:ext cx="20" cy="129"/>
            </a:xfrm>
            <a:custGeom>
              <a:avLst/>
              <a:gdLst>
                <a:gd name="T0" fmla="*/ 40 w 10"/>
                <a:gd name="T1" fmla="*/ 0 h 59"/>
                <a:gd name="T2" fmla="*/ 8 w 10"/>
                <a:gd name="T3" fmla="*/ 44 h 59"/>
                <a:gd name="T4" fmla="*/ 8 w 10"/>
                <a:gd name="T5" fmla="*/ 105 h 59"/>
                <a:gd name="T6" fmla="*/ 0 w 10"/>
                <a:gd name="T7" fmla="*/ 564 h 59"/>
                <a:gd name="T8" fmla="*/ 32 w 10"/>
                <a:gd name="T9" fmla="*/ 617 h 59"/>
                <a:gd name="T10" fmla="*/ 64 w 10"/>
                <a:gd name="T11" fmla="*/ 573 h 59"/>
                <a:gd name="T12" fmla="*/ 72 w 10"/>
                <a:gd name="T13" fmla="*/ 105 h 59"/>
                <a:gd name="T14" fmla="*/ 72 w 10"/>
                <a:gd name="T15" fmla="*/ 44 h 59"/>
                <a:gd name="T16" fmla="*/ 40 w 10"/>
                <a:gd name="T17" fmla="*/ 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9">
                  <a:moveTo>
                    <a:pt x="5" y="0"/>
                  </a:moveTo>
                  <a:cubicBezTo>
                    <a:pt x="3" y="0"/>
                    <a:pt x="1" y="2"/>
                    <a:pt x="1" y="4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23"/>
                    <a:pt x="2" y="43"/>
                    <a:pt x="0" y="54"/>
                  </a:cubicBezTo>
                  <a:cubicBezTo>
                    <a:pt x="0" y="56"/>
                    <a:pt x="1" y="58"/>
                    <a:pt x="4" y="59"/>
                  </a:cubicBezTo>
                  <a:cubicBezTo>
                    <a:pt x="6" y="59"/>
                    <a:pt x="8" y="58"/>
                    <a:pt x="8" y="55"/>
                  </a:cubicBezTo>
                  <a:cubicBezTo>
                    <a:pt x="10" y="43"/>
                    <a:pt x="9" y="23"/>
                    <a:pt x="9" y="1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Freeform 437">
              <a:extLst>
                <a:ext uri="{FF2B5EF4-FFF2-40B4-BE49-F238E27FC236}">
                  <a16:creationId xmlns:a16="http://schemas.microsoft.com/office/drawing/2014/main" id="{F5C4D292-2E46-4824-B49C-FC50D98CC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991"/>
              <a:ext cx="25" cy="131"/>
            </a:xfrm>
            <a:custGeom>
              <a:avLst/>
              <a:gdLst>
                <a:gd name="T0" fmla="*/ 44 w 12"/>
                <a:gd name="T1" fmla="*/ 9 h 60"/>
                <a:gd name="T2" fmla="*/ 17 w 12"/>
                <a:gd name="T3" fmla="*/ 61 h 60"/>
                <a:gd name="T4" fmla="*/ 8 w 12"/>
                <a:gd name="T5" fmla="*/ 467 h 60"/>
                <a:gd name="T6" fmla="*/ 0 w 12"/>
                <a:gd name="T7" fmla="*/ 581 h 60"/>
                <a:gd name="T8" fmla="*/ 35 w 12"/>
                <a:gd name="T9" fmla="*/ 624 h 60"/>
                <a:gd name="T10" fmla="*/ 73 w 12"/>
                <a:gd name="T11" fmla="*/ 581 h 60"/>
                <a:gd name="T12" fmla="*/ 83 w 12"/>
                <a:gd name="T13" fmla="*/ 476 h 60"/>
                <a:gd name="T14" fmla="*/ 92 w 12"/>
                <a:gd name="T15" fmla="*/ 44 h 60"/>
                <a:gd name="T16" fmla="*/ 44 w 12"/>
                <a:gd name="T17" fmla="*/ 9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0">
                  <a:moveTo>
                    <a:pt x="5" y="1"/>
                  </a:moveTo>
                  <a:cubicBezTo>
                    <a:pt x="3" y="1"/>
                    <a:pt x="1" y="4"/>
                    <a:pt x="2" y="6"/>
                  </a:cubicBezTo>
                  <a:cubicBezTo>
                    <a:pt x="4" y="15"/>
                    <a:pt x="2" y="34"/>
                    <a:pt x="1" y="4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8"/>
                    <a:pt x="2" y="60"/>
                    <a:pt x="4" y="60"/>
                  </a:cubicBezTo>
                  <a:cubicBezTo>
                    <a:pt x="6" y="60"/>
                    <a:pt x="8" y="58"/>
                    <a:pt x="8" y="5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0" y="33"/>
                    <a:pt x="12" y="14"/>
                    <a:pt x="10" y="4"/>
                  </a:cubicBezTo>
                  <a:cubicBezTo>
                    <a:pt x="9" y="2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Freeform 438">
              <a:extLst>
                <a:ext uri="{FF2B5EF4-FFF2-40B4-BE49-F238E27FC236}">
                  <a16:creationId xmlns:a16="http://schemas.microsoft.com/office/drawing/2014/main" id="{F69C0AA4-FE84-4C74-B4D5-146A0FEEC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982"/>
              <a:ext cx="27" cy="120"/>
            </a:xfrm>
            <a:custGeom>
              <a:avLst/>
              <a:gdLst>
                <a:gd name="T0" fmla="*/ 44 w 13"/>
                <a:gd name="T1" fmla="*/ 44 h 55"/>
                <a:gd name="T2" fmla="*/ 35 w 13"/>
                <a:gd name="T3" fmla="*/ 61 h 55"/>
                <a:gd name="T4" fmla="*/ 0 w 13"/>
                <a:gd name="T5" fmla="*/ 508 h 55"/>
                <a:gd name="T6" fmla="*/ 25 w 13"/>
                <a:gd name="T7" fmla="*/ 561 h 55"/>
                <a:gd name="T8" fmla="*/ 73 w 13"/>
                <a:gd name="T9" fmla="*/ 539 h 55"/>
                <a:gd name="T10" fmla="*/ 108 w 13"/>
                <a:gd name="T11" fmla="*/ 72 h 55"/>
                <a:gd name="T12" fmla="*/ 108 w 13"/>
                <a:gd name="T13" fmla="*/ 52 h 55"/>
                <a:gd name="T14" fmla="*/ 81 w 13"/>
                <a:gd name="T15" fmla="*/ 0 h 55"/>
                <a:gd name="T16" fmla="*/ 44 w 13"/>
                <a:gd name="T17" fmla="*/ 4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5">
                  <a:moveTo>
                    <a:pt x="5" y="4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" y="40"/>
                    <a:pt x="1" y="48"/>
                    <a:pt x="0" y="49"/>
                  </a:cubicBezTo>
                  <a:cubicBezTo>
                    <a:pt x="0" y="51"/>
                    <a:pt x="1" y="53"/>
                    <a:pt x="3" y="54"/>
                  </a:cubicBezTo>
                  <a:cubicBezTo>
                    <a:pt x="5" y="55"/>
                    <a:pt x="7" y="54"/>
                    <a:pt x="8" y="52"/>
                  </a:cubicBezTo>
                  <a:cubicBezTo>
                    <a:pt x="9" y="51"/>
                    <a:pt x="10" y="46"/>
                    <a:pt x="12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2"/>
                    <a:pt x="11" y="0"/>
                    <a:pt x="9" y="0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439">
              <a:extLst>
                <a:ext uri="{FF2B5EF4-FFF2-40B4-BE49-F238E27FC236}">
                  <a16:creationId xmlns:a16="http://schemas.microsoft.com/office/drawing/2014/main" id="{4B325FF7-8B14-4C35-BEF6-0A22110CC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973"/>
              <a:ext cx="25" cy="114"/>
            </a:xfrm>
            <a:custGeom>
              <a:avLst/>
              <a:gdLst>
                <a:gd name="T0" fmla="*/ 35 w 12"/>
                <a:gd name="T1" fmla="*/ 0 h 52"/>
                <a:gd name="T2" fmla="*/ 0 w 12"/>
                <a:gd name="T3" fmla="*/ 44 h 52"/>
                <a:gd name="T4" fmla="*/ 8 w 12"/>
                <a:gd name="T5" fmla="*/ 202 h 52"/>
                <a:gd name="T6" fmla="*/ 27 w 12"/>
                <a:gd name="T7" fmla="*/ 515 h 52"/>
                <a:gd name="T8" fmla="*/ 73 w 12"/>
                <a:gd name="T9" fmla="*/ 548 h 52"/>
                <a:gd name="T10" fmla="*/ 100 w 12"/>
                <a:gd name="T11" fmla="*/ 495 h 52"/>
                <a:gd name="T12" fmla="*/ 83 w 12"/>
                <a:gd name="T13" fmla="*/ 202 h 52"/>
                <a:gd name="T14" fmla="*/ 73 w 12"/>
                <a:gd name="T15" fmla="*/ 44 h 52"/>
                <a:gd name="T16" fmla="*/ 35 w 12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2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9"/>
                    <a:pt x="1" y="40"/>
                    <a:pt x="3" y="49"/>
                  </a:cubicBezTo>
                  <a:cubicBezTo>
                    <a:pt x="4" y="51"/>
                    <a:pt x="6" y="52"/>
                    <a:pt x="8" y="52"/>
                  </a:cubicBezTo>
                  <a:cubicBezTo>
                    <a:pt x="10" y="51"/>
                    <a:pt x="12" y="49"/>
                    <a:pt x="11" y="47"/>
                  </a:cubicBezTo>
                  <a:cubicBezTo>
                    <a:pt x="9" y="39"/>
                    <a:pt x="9" y="29"/>
                    <a:pt x="9" y="1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Freeform 440">
              <a:extLst>
                <a:ext uri="{FF2B5EF4-FFF2-40B4-BE49-F238E27FC236}">
                  <a16:creationId xmlns:a16="http://schemas.microsoft.com/office/drawing/2014/main" id="{C35D53B1-7803-44D5-A387-7436E5E4B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967"/>
              <a:ext cx="24" cy="120"/>
            </a:xfrm>
            <a:custGeom>
              <a:avLst/>
              <a:gdLst>
                <a:gd name="T0" fmla="*/ 24 w 12"/>
                <a:gd name="T1" fmla="*/ 9 h 55"/>
                <a:gd name="T2" fmla="*/ 0 w 12"/>
                <a:gd name="T3" fmla="*/ 61 h 55"/>
                <a:gd name="T4" fmla="*/ 24 w 12"/>
                <a:gd name="T5" fmla="*/ 519 h 55"/>
                <a:gd name="T6" fmla="*/ 48 w 12"/>
                <a:gd name="T7" fmla="*/ 572 h 55"/>
                <a:gd name="T8" fmla="*/ 80 w 12"/>
                <a:gd name="T9" fmla="*/ 528 h 55"/>
                <a:gd name="T10" fmla="*/ 64 w 12"/>
                <a:gd name="T11" fmla="*/ 44 h 55"/>
                <a:gd name="T12" fmla="*/ 24 w 12"/>
                <a:gd name="T13" fmla="*/ 9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5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3" y="16"/>
                    <a:pt x="3" y="38"/>
                    <a:pt x="3" y="50"/>
                  </a:cubicBezTo>
                  <a:cubicBezTo>
                    <a:pt x="2" y="53"/>
                    <a:pt x="4" y="55"/>
                    <a:pt x="6" y="55"/>
                  </a:cubicBezTo>
                  <a:cubicBezTo>
                    <a:pt x="8" y="55"/>
                    <a:pt x="10" y="53"/>
                    <a:pt x="10" y="51"/>
                  </a:cubicBezTo>
                  <a:cubicBezTo>
                    <a:pt x="11" y="39"/>
                    <a:pt x="12" y="16"/>
                    <a:pt x="8" y="4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Freeform 441">
              <a:extLst>
                <a:ext uri="{FF2B5EF4-FFF2-40B4-BE49-F238E27FC236}">
                  <a16:creationId xmlns:a16="http://schemas.microsoft.com/office/drawing/2014/main" id="{E116AA5C-9495-44BF-95B8-8BCEDF2A0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988"/>
              <a:ext cx="27" cy="107"/>
            </a:xfrm>
            <a:custGeom>
              <a:avLst/>
              <a:gdLst>
                <a:gd name="T0" fmla="*/ 8 w 13"/>
                <a:gd name="T1" fmla="*/ 33 h 49"/>
                <a:gd name="T2" fmla="*/ 44 w 13"/>
                <a:gd name="T3" fmla="*/ 476 h 49"/>
                <a:gd name="T4" fmla="*/ 91 w 13"/>
                <a:gd name="T5" fmla="*/ 511 h 49"/>
                <a:gd name="T6" fmla="*/ 116 w 13"/>
                <a:gd name="T7" fmla="*/ 459 h 49"/>
                <a:gd name="T8" fmla="*/ 81 w 13"/>
                <a:gd name="T9" fmla="*/ 44 h 49"/>
                <a:gd name="T10" fmla="*/ 44 w 13"/>
                <a:gd name="T11" fmla="*/ 0 h 49"/>
                <a:gd name="T12" fmla="*/ 8 w 13"/>
                <a:gd name="T13" fmla="*/ 33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9">
                  <a:moveTo>
                    <a:pt x="1" y="3"/>
                  </a:moveTo>
                  <a:cubicBezTo>
                    <a:pt x="0" y="12"/>
                    <a:pt x="5" y="44"/>
                    <a:pt x="5" y="46"/>
                  </a:cubicBezTo>
                  <a:cubicBezTo>
                    <a:pt x="5" y="48"/>
                    <a:pt x="7" y="49"/>
                    <a:pt x="10" y="49"/>
                  </a:cubicBezTo>
                  <a:cubicBezTo>
                    <a:pt x="12" y="49"/>
                    <a:pt x="13" y="47"/>
                    <a:pt x="13" y="44"/>
                  </a:cubicBezTo>
                  <a:cubicBezTo>
                    <a:pt x="12" y="35"/>
                    <a:pt x="8" y="11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442">
              <a:extLst>
                <a:ext uri="{FF2B5EF4-FFF2-40B4-BE49-F238E27FC236}">
                  <a16:creationId xmlns:a16="http://schemas.microsoft.com/office/drawing/2014/main" id="{E0D1D8A1-7CD8-492D-91D0-2FFB4630F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997"/>
              <a:ext cx="24" cy="114"/>
            </a:xfrm>
            <a:custGeom>
              <a:avLst/>
              <a:gdLst>
                <a:gd name="T0" fmla="*/ 0 w 12"/>
                <a:gd name="T1" fmla="*/ 44 h 52"/>
                <a:gd name="T2" fmla="*/ 32 w 12"/>
                <a:gd name="T3" fmla="*/ 515 h 52"/>
                <a:gd name="T4" fmla="*/ 80 w 12"/>
                <a:gd name="T5" fmla="*/ 539 h 52"/>
                <a:gd name="T6" fmla="*/ 88 w 12"/>
                <a:gd name="T7" fmla="*/ 476 h 52"/>
                <a:gd name="T8" fmla="*/ 64 w 12"/>
                <a:gd name="T9" fmla="*/ 44 h 52"/>
                <a:gd name="T10" fmla="*/ 32 w 12"/>
                <a:gd name="T11" fmla="*/ 0 h 52"/>
                <a:gd name="T12" fmla="*/ 0 w 12"/>
                <a:gd name="T13" fmla="*/ 4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2">
                  <a:moveTo>
                    <a:pt x="0" y="4"/>
                  </a:moveTo>
                  <a:cubicBezTo>
                    <a:pt x="0" y="5"/>
                    <a:pt x="0" y="41"/>
                    <a:pt x="4" y="49"/>
                  </a:cubicBezTo>
                  <a:cubicBezTo>
                    <a:pt x="5" y="51"/>
                    <a:pt x="8" y="52"/>
                    <a:pt x="10" y="51"/>
                  </a:cubicBezTo>
                  <a:cubicBezTo>
                    <a:pt x="12" y="50"/>
                    <a:pt x="12" y="47"/>
                    <a:pt x="11" y="45"/>
                  </a:cubicBezTo>
                  <a:cubicBezTo>
                    <a:pt x="9" y="42"/>
                    <a:pt x="8" y="18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443">
              <a:extLst>
                <a:ext uri="{FF2B5EF4-FFF2-40B4-BE49-F238E27FC236}">
                  <a16:creationId xmlns:a16="http://schemas.microsoft.com/office/drawing/2014/main" id="{E88DA6B1-32B3-4819-8F2E-1CD53B7E1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015"/>
              <a:ext cx="27" cy="126"/>
            </a:xfrm>
            <a:custGeom>
              <a:avLst/>
              <a:gdLst>
                <a:gd name="T0" fmla="*/ 17 w 13"/>
                <a:gd name="T1" fmla="*/ 33 h 58"/>
                <a:gd name="T2" fmla="*/ 44 w 13"/>
                <a:gd name="T3" fmla="*/ 552 h 58"/>
                <a:gd name="T4" fmla="*/ 81 w 13"/>
                <a:gd name="T5" fmla="*/ 584 h 58"/>
                <a:gd name="T6" fmla="*/ 116 w 13"/>
                <a:gd name="T7" fmla="*/ 543 h 58"/>
                <a:gd name="T8" fmla="*/ 91 w 13"/>
                <a:gd name="T9" fmla="*/ 43 h 58"/>
                <a:gd name="T10" fmla="*/ 52 w 13"/>
                <a:gd name="T11" fmla="*/ 0 h 58"/>
                <a:gd name="T12" fmla="*/ 17 w 13"/>
                <a:gd name="T13" fmla="*/ 33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8">
                  <a:moveTo>
                    <a:pt x="2" y="3"/>
                  </a:moveTo>
                  <a:cubicBezTo>
                    <a:pt x="0" y="14"/>
                    <a:pt x="4" y="52"/>
                    <a:pt x="5" y="54"/>
                  </a:cubicBezTo>
                  <a:cubicBezTo>
                    <a:pt x="5" y="56"/>
                    <a:pt x="7" y="58"/>
                    <a:pt x="9" y="57"/>
                  </a:cubicBezTo>
                  <a:cubicBezTo>
                    <a:pt x="11" y="57"/>
                    <a:pt x="13" y="55"/>
                    <a:pt x="13" y="53"/>
                  </a:cubicBezTo>
                  <a:cubicBezTo>
                    <a:pt x="11" y="42"/>
                    <a:pt x="9" y="13"/>
                    <a:pt x="10" y="4"/>
                  </a:cubicBezTo>
                  <a:cubicBezTo>
                    <a:pt x="10" y="2"/>
                    <a:pt x="9" y="0"/>
                    <a:pt x="6" y="0"/>
                  </a:cubicBezTo>
                  <a:cubicBezTo>
                    <a:pt x="4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Freeform 444">
              <a:extLst>
                <a:ext uri="{FF2B5EF4-FFF2-40B4-BE49-F238E27FC236}">
                  <a16:creationId xmlns:a16="http://schemas.microsoft.com/office/drawing/2014/main" id="{8951E12E-EA11-40CC-8F61-A2DFE966F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971"/>
              <a:ext cx="23" cy="120"/>
            </a:xfrm>
            <a:custGeom>
              <a:avLst/>
              <a:gdLst>
                <a:gd name="T0" fmla="*/ 56 w 11"/>
                <a:gd name="T1" fmla="*/ 0 h 55"/>
                <a:gd name="T2" fmla="*/ 17 w 11"/>
                <a:gd name="T3" fmla="*/ 44 h 55"/>
                <a:gd name="T4" fmla="*/ 8 w 11"/>
                <a:gd name="T5" fmla="*/ 508 h 55"/>
                <a:gd name="T6" fmla="*/ 27 w 11"/>
                <a:gd name="T7" fmla="*/ 561 h 55"/>
                <a:gd name="T8" fmla="*/ 84 w 11"/>
                <a:gd name="T9" fmla="*/ 539 h 55"/>
                <a:gd name="T10" fmla="*/ 92 w 11"/>
                <a:gd name="T11" fmla="*/ 44 h 55"/>
                <a:gd name="T12" fmla="*/ 56 w 11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5">
                  <a:moveTo>
                    <a:pt x="6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2" y="15"/>
                    <a:pt x="3" y="44"/>
                    <a:pt x="1" y="49"/>
                  </a:cubicBezTo>
                  <a:cubicBezTo>
                    <a:pt x="0" y="51"/>
                    <a:pt x="1" y="53"/>
                    <a:pt x="3" y="54"/>
                  </a:cubicBezTo>
                  <a:cubicBezTo>
                    <a:pt x="5" y="55"/>
                    <a:pt x="8" y="54"/>
                    <a:pt x="9" y="52"/>
                  </a:cubicBezTo>
                  <a:cubicBezTo>
                    <a:pt x="11" y="46"/>
                    <a:pt x="11" y="29"/>
                    <a:pt x="10" y="4"/>
                  </a:cubicBezTo>
                  <a:cubicBezTo>
                    <a:pt x="10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Freeform 445">
              <a:extLst>
                <a:ext uri="{FF2B5EF4-FFF2-40B4-BE49-F238E27FC236}">
                  <a16:creationId xmlns:a16="http://schemas.microsoft.com/office/drawing/2014/main" id="{BF7239BF-93FB-483A-9F0F-6177EE1D7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015"/>
              <a:ext cx="30" cy="131"/>
            </a:xfrm>
            <a:custGeom>
              <a:avLst/>
              <a:gdLst>
                <a:gd name="T0" fmla="*/ 56 w 15"/>
                <a:gd name="T1" fmla="*/ 9 h 60"/>
                <a:gd name="T2" fmla="*/ 32 w 15"/>
                <a:gd name="T3" fmla="*/ 61 h 60"/>
                <a:gd name="T4" fmla="*/ 8 w 15"/>
                <a:gd name="T5" fmla="*/ 511 h 60"/>
                <a:gd name="T6" fmla="*/ 8 w 15"/>
                <a:gd name="T7" fmla="*/ 572 h 60"/>
                <a:gd name="T8" fmla="*/ 32 w 15"/>
                <a:gd name="T9" fmla="*/ 624 h 60"/>
                <a:gd name="T10" fmla="*/ 64 w 15"/>
                <a:gd name="T11" fmla="*/ 581 h 60"/>
                <a:gd name="T12" fmla="*/ 72 w 15"/>
                <a:gd name="T13" fmla="*/ 528 h 60"/>
                <a:gd name="T14" fmla="*/ 96 w 15"/>
                <a:gd name="T15" fmla="*/ 44 h 60"/>
                <a:gd name="T16" fmla="*/ 56 w 15"/>
                <a:gd name="T17" fmla="*/ 9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0">
                  <a:moveTo>
                    <a:pt x="7" y="1"/>
                  </a:moveTo>
                  <a:cubicBezTo>
                    <a:pt x="5" y="1"/>
                    <a:pt x="4" y="4"/>
                    <a:pt x="4" y="6"/>
                  </a:cubicBezTo>
                  <a:cubicBezTo>
                    <a:pt x="7" y="15"/>
                    <a:pt x="4" y="36"/>
                    <a:pt x="1" y="49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7"/>
                    <a:pt x="2" y="59"/>
                    <a:pt x="4" y="60"/>
                  </a:cubicBezTo>
                  <a:cubicBezTo>
                    <a:pt x="6" y="60"/>
                    <a:pt x="8" y="59"/>
                    <a:pt x="8" y="56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2" y="36"/>
                    <a:pt x="15" y="15"/>
                    <a:pt x="12" y="4"/>
                  </a:cubicBezTo>
                  <a:cubicBezTo>
                    <a:pt x="12" y="2"/>
                    <a:pt x="10" y="0"/>
                    <a:pt x="7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Freeform 446">
              <a:extLst>
                <a:ext uri="{FF2B5EF4-FFF2-40B4-BE49-F238E27FC236}">
                  <a16:creationId xmlns:a16="http://schemas.microsoft.com/office/drawing/2014/main" id="{7DC7EBAF-9DD3-4BB5-81BB-87DE17C0E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988"/>
              <a:ext cx="31" cy="129"/>
            </a:xfrm>
            <a:custGeom>
              <a:avLst/>
              <a:gdLst>
                <a:gd name="T0" fmla="*/ 52 w 15"/>
                <a:gd name="T1" fmla="*/ 9 h 59"/>
                <a:gd name="T2" fmla="*/ 25 w 15"/>
                <a:gd name="T3" fmla="*/ 52 h 59"/>
                <a:gd name="T4" fmla="*/ 8 w 15"/>
                <a:gd name="T5" fmla="*/ 555 h 59"/>
                <a:gd name="T6" fmla="*/ 25 w 15"/>
                <a:gd name="T7" fmla="*/ 608 h 59"/>
                <a:gd name="T8" fmla="*/ 72 w 15"/>
                <a:gd name="T9" fmla="*/ 584 h 59"/>
                <a:gd name="T10" fmla="*/ 99 w 15"/>
                <a:gd name="T11" fmla="*/ 33 h 59"/>
                <a:gd name="T12" fmla="*/ 52 w 15"/>
                <a:gd name="T13" fmla="*/ 9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9">
                  <a:moveTo>
                    <a:pt x="6" y="1"/>
                  </a:moveTo>
                  <a:cubicBezTo>
                    <a:pt x="4" y="1"/>
                    <a:pt x="3" y="3"/>
                    <a:pt x="3" y="5"/>
                  </a:cubicBezTo>
                  <a:cubicBezTo>
                    <a:pt x="7" y="19"/>
                    <a:pt x="3" y="47"/>
                    <a:pt x="1" y="53"/>
                  </a:cubicBezTo>
                  <a:cubicBezTo>
                    <a:pt x="0" y="55"/>
                    <a:pt x="1" y="57"/>
                    <a:pt x="3" y="58"/>
                  </a:cubicBezTo>
                  <a:cubicBezTo>
                    <a:pt x="5" y="59"/>
                    <a:pt x="7" y="58"/>
                    <a:pt x="8" y="56"/>
                  </a:cubicBezTo>
                  <a:cubicBezTo>
                    <a:pt x="11" y="48"/>
                    <a:pt x="15" y="18"/>
                    <a:pt x="11" y="3"/>
                  </a:cubicBezTo>
                  <a:cubicBezTo>
                    <a:pt x="10" y="1"/>
                    <a:pt x="8" y="0"/>
                    <a:pt x="6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Freeform 447">
              <a:extLst>
                <a:ext uri="{FF2B5EF4-FFF2-40B4-BE49-F238E27FC236}">
                  <a16:creationId xmlns:a16="http://schemas.microsoft.com/office/drawing/2014/main" id="{7C90D3BA-4A9C-472E-A54D-CBED42354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982"/>
              <a:ext cx="27" cy="120"/>
            </a:xfrm>
            <a:custGeom>
              <a:avLst/>
              <a:gdLst>
                <a:gd name="T0" fmla="*/ 44 w 13"/>
                <a:gd name="T1" fmla="*/ 44 h 55"/>
                <a:gd name="T2" fmla="*/ 35 w 13"/>
                <a:gd name="T3" fmla="*/ 61 h 55"/>
                <a:gd name="T4" fmla="*/ 0 w 13"/>
                <a:gd name="T5" fmla="*/ 508 h 55"/>
                <a:gd name="T6" fmla="*/ 25 w 13"/>
                <a:gd name="T7" fmla="*/ 561 h 55"/>
                <a:gd name="T8" fmla="*/ 73 w 13"/>
                <a:gd name="T9" fmla="*/ 539 h 55"/>
                <a:gd name="T10" fmla="*/ 108 w 13"/>
                <a:gd name="T11" fmla="*/ 72 h 55"/>
                <a:gd name="T12" fmla="*/ 108 w 13"/>
                <a:gd name="T13" fmla="*/ 52 h 55"/>
                <a:gd name="T14" fmla="*/ 81 w 13"/>
                <a:gd name="T15" fmla="*/ 0 h 55"/>
                <a:gd name="T16" fmla="*/ 44 w 13"/>
                <a:gd name="T17" fmla="*/ 4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5">
                  <a:moveTo>
                    <a:pt x="5" y="4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" y="40"/>
                    <a:pt x="1" y="48"/>
                    <a:pt x="0" y="49"/>
                  </a:cubicBezTo>
                  <a:cubicBezTo>
                    <a:pt x="0" y="51"/>
                    <a:pt x="1" y="53"/>
                    <a:pt x="3" y="54"/>
                  </a:cubicBezTo>
                  <a:cubicBezTo>
                    <a:pt x="5" y="55"/>
                    <a:pt x="7" y="54"/>
                    <a:pt x="8" y="52"/>
                  </a:cubicBezTo>
                  <a:cubicBezTo>
                    <a:pt x="9" y="51"/>
                    <a:pt x="10" y="46"/>
                    <a:pt x="12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2"/>
                    <a:pt x="11" y="0"/>
                    <a:pt x="9" y="0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Freeform 448">
              <a:extLst>
                <a:ext uri="{FF2B5EF4-FFF2-40B4-BE49-F238E27FC236}">
                  <a16:creationId xmlns:a16="http://schemas.microsoft.com/office/drawing/2014/main" id="{D437DDE0-119F-4F3A-B33C-A81958F7C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969"/>
              <a:ext cx="25" cy="118"/>
            </a:xfrm>
            <a:custGeom>
              <a:avLst/>
              <a:gdLst>
                <a:gd name="T0" fmla="*/ 35 w 12"/>
                <a:gd name="T1" fmla="*/ 9 h 54"/>
                <a:gd name="T2" fmla="*/ 0 w 12"/>
                <a:gd name="T3" fmla="*/ 52 h 54"/>
                <a:gd name="T4" fmla="*/ 8 w 12"/>
                <a:gd name="T5" fmla="*/ 186 h 54"/>
                <a:gd name="T6" fmla="*/ 35 w 12"/>
                <a:gd name="T7" fmla="*/ 531 h 54"/>
                <a:gd name="T8" fmla="*/ 83 w 12"/>
                <a:gd name="T9" fmla="*/ 564 h 54"/>
                <a:gd name="T10" fmla="*/ 108 w 12"/>
                <a:gd name="T11" fmla="*/ 511 h 54"/>
                <a:gd name="T12" fmla="*/ 83 w 12"/>
                <a:gd name="T13" fmla="*/ 186 h 54"/>
                <a:gd name="T14" fmla="*/ 73 w 12"/>
                <a:gd name="T15" fmla="*/ 44 h 54"/>
                <a:gd name="T16" fmla="*/ 35 w 12"/>
                <a:gd name="T17" fmla="*/ 9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4" y="1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30"/>
                    <a:pt x="1" y="41"/>
                    <a:pt x="4" y="51"/>
                  </a:cubicBezTo>
                  <a:cubicBezTo>
                    <a:pt x="5" y="53"/>
                    <a:pt x="7" y="54"/>
                    <a:pt x="9" y="54"/>
                  </a:cubicBezTo>
                  <a:cubicBezTo>
                    <a:pt x="11" y="53"/>
                    <a:pt x="12" y="51"/>
                    <a:pt x="12" y="49"/>
                  </a:cubicBezTo>
                  <a:cubicBezTo>
                    <a:pt x="9" y="40"/>
                    <a:pt x="9" y="29"/>
                    <a:pt x="9" y="1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449">
              <a:extLst>
                <a:ext uri="{FF2B5EF4-FFF2-40B4-BE49-F238E27FC236}">
                  <a16:creationId xmlns:a16="http://schemas.microsoft.com/office/drawing/2014/main" id="{8067AA06-BC86-4521-9A2B-AF2812580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967"/>
              <a:ext cx="22" cy="115"/>
            </a:xfrm>
            <a:custGeom>
              <a:avLst/>
              <a:gdLst>
                <a:gd name="T0" fmla="*/ 24 w 11"/>
                <a:gd name="T1" fmla="*/ 9 h 53"/>
                <a:gd name="T2" fmla="*/ 0 w 11"/>
                <a:gd name="T3" fmla="*/ 61 h 53"/>
                <a:gd name="T4" fmla="*/ 16 w 11"/>
                <a:gd name="T5" fmla="*/ 499 h 53"/>
                <a:gd name="T6" fmla="*/ 48 w 11"/>
                <a:gd name="T7" fmla="*/ 542 h 53"/>
                <a:gd name="T8" fmla="*/ 80 w 11"/>
                <a:gd name="T9" fmla="*/ 499 h 53"/>
                <a:gd name="T10" fmla="*/ 64 w 11"/>
                <a:gd name="T11" fmla="*/ 43 h 53"/>
                <a:gd name="T12" fmla="*/ 24 w 11"/>
                <a:gd name="T13" fmla="*/ 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3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3" y="17"/>
                    <a:pt x="3" y="37"/>
                    <a:pt x="2" y="49"/>
                  </a:cubicBezTo>
                  <a:cubicBezTo>
                    <a:pt x="2" y="51"/>
                    <a:pt x="4" y="53"/>
                    <a:pt x="6" y="53"/>
                  </a:cubicBezTo>
                  <a:cubicBezTo>
                    <a:pt x="8" y="53"/>
                    <a:pt x="10" y="51"/>
                    <a:pt x="10" y="49"/>
                  </a:cubicBezTo>
                  <a:cubicBezTo>
                    <a:pt x="11" y="39"/>
                    <a:pt x="11" y="16"/>
                    <a:pt x="8" y="4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450">
              <a:extLst>
                <a:ext uri="{FF2B5EF4-FFF2-40B4-BE49-F238E27FC236}">
                  <a16:creationId xmlns:a16="http://schemas.microsoft.com/office/drawing/2014/main" id="{7E836C29-4422-4D8B-983F-9098BCF8F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984"/>
              <a:ext cx="24" cy="107"/>
            </a:xfrm>
            <a:custGeom>
              <a:avLst/>
              <a:gdLst>
                <a:gd name="T0" fmla="*/ 0 w 12"/>
                <a:gd name="T1" fmla="*/ 44 h 49"/>
                <a:gd name="T2" fmla="*/ 32 w 12"/>
                <a:gd name="T3" fmla="*/ 467 h 49"/>
                <a:gd name="T4" fmla="*/ 64 w 12"/>
                <a:gd name="T5" fmla="*/ 511 h 49"/>
                <a:gd name="T6" fmla="*/ 96 w 12"/>
                <a:gd name="T7" fmla="*/ 467 h 49"/>
                <a:gd name="T8" fmla="*/ 64 w 12"/>
                <a:gd name="T9" fmla="*/ 44 h 49"/>
                <a:gd name="T10" fmla="*/ 40 w 12"/>
                <a:gd name="T11" fmla="*/ 0 h 49"/>
                <a:gd name="T12" fmla="*/ 0 w 12"/>
                <a:gd name="T13" fmla="*/ 4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49">
                  <a:moveTo>
                    <a:pt x="0" y="4"/>
                  </a:moveTo>
                  <a:cubicBezTo>
                    <a:pt x="0" y="13"/>
                    <a:pt x="3" y="44"/>
                    <a:pt x="4" y="45"/>
                  </a:cubicBezTo>
                  <a:cubicBezTo>
                    <a:pt x="4" y="48"/>
                    <a:pt x="6" y="49"/>
                    <a:pt x="8" y="49"/>
                  </a:cubicBezTo>
                  <a:cubicBezTo>
                    <a:pt x="10" y="49"/>
                    <a:pt x="12" y="47"/>
                    <a:pt x="12" y="45"/>
                  </a:cubicBezTo>
                  <a:cubicBezTo>
                    <a:pt x="12" y="44"/>
                    <a:pt x="8" y="12"/>
                    <a:pt x="8" y="4"/>
                  </a:cubicBezTo>
                  <a:cubicBezTo>
                    <a:pt x="8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Freeform 451">
              <a:extLst>
                <a:ext uri="{FF2B5EF4-FFF2-40B4-BE49-F238E27FC236}">
                  <a16:creationId xmlns:a16="http://schemas.microsoft.com/office/drawing/2014/main" id="{BA1CA008-B766-44B3-8565-02D1BE1C0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993"/>
              <a:ext cx="22" cy="113"/>
            </a:xfrm>
            <a:custGeom>
              <a:avLst/>
              <a:gdLst>
                <a:gd name="T0" fmla="*/ 0 w 11"/>
                <a:gd name="T1" fmla="*/ 43 h 52"/>
                <a:gd name="T2" fmla="*/ 0 w 11"/>
                <a:gd name="T3" fmla="*/ 72 h 52"/>
                <a:gd name="T4" fmla="*/ 24 w 11"/>
                <a:gd name="T5" fmla="*/ 500 h 52"/>
                <a:gd name="T6" fmla="*/ 64 w 11"/>
                <a:gd name="T7" fmla="*/ 524 h 52"/>
                <a:gd name="T8" fmla="*/ 80 w 11"/>
                <a:gd name="T9" fmla="*/ 472 h 52"/>
                <a:gd name="T10" fmla="*/ 64 w 11"/>
                <a:gd name="T11" fmla="*/ 72 h 52"/>
                <a:gd name="T12" fmla="*/ 64 w 11"/>
                <a:gd name="T13" fmla="*/ 43 h 52"/>
                <a:gd name="T14" fmla="*/ 32 w 11"/>
                <a:gd name="T15" fmla="*/ 0 h 52"/>
                <a:gd name="T16" fmla="*/ 0 w 11"/>
                <a:gd name="T17" fmla="*/ 4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2">
                  <a:moveTo>
                    <a:pt x="0" y="4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29"/>
                    <a:pt x="0" y="44"/>
                    <a:pt x="3" y="49"/>
                  </a:cubicBezTo>
                  <a:cubicBezTo>
                    <a:pt x="4" y="51"/>
                    <a:pt x="6" y="52"/>
                    <a:pt x="8" y="51"/>
                  </a:cubicBezTo>
                  <a:cubicBezTo>
                    <a:pt x="10" y="50"/>
                    <a:pt x="11" y="48"/>
                    <a:pt x="10" y="46"/>
                  </a:cubicBezTo>
                  <a:cubicBezTo>
                    <a:pt x="9" y="44"/>
                    <a:pt x="8" y="35"/>
                    <a:pt x="8" y="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452">
              <a:extLst>
                <a:ext uri="{FF2B5EF4-FFF2-40B4-BE49-F238E27FC236}">
                  <a16:creationId xmlns:a16="http://schemas.microsoft.com/office/drawing/2014/main" id="{E620D042-972C-4EFD-A0C0-522A9A4A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028"/>
              <a:ext cx="27" cy="104"/>
            </a:xfrm>
            <a:custGeom>
              <a:avLst/>
              <a:gdLst>
                <a:gd name="T0" fmla="*/ 8 w 13"/>
                <a:gd name="T1" fmla="*/ 43 h 48"/>
                <a:gd name="T2" fmla="*/ 44 w 13"/>
                <a:gd name="T3" fmla="*/ 446 h 48"/>
                <a:gd name="T4" fmla="*/ 81 w 13"/>
                <a:gd name="T5" fmla="*/ 479 h 48"/>
                <a:gd name="T6" fmla="*/ 116 w 13"/>
                <a:gd name="T7" fmla="*/ 438 h 48"/>
                <a:gd name="T8" fmla="*/ 81 w 13"/>
                <a:gd name="T9" fmla="*/ 52 h 48"/>
                <a:gd name="T10" fmla="*/ 52 w 13"/>
                <a:gd name="T11" fmla="*/ 0 h 48"/>
                <a:gd name="T12" fmla="*/ 8 w 13"/>
                <a:gd name="T13" fmla="*/ 43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8">
                  <a:moveTo>
                    <a:pt x="1" y="4"/>
                  </a:moveTo>
                  <a:cubicBezTo>
                    <a:pt x="0" y="15"/>
                    <a:pt x="4" y="43"/>
                    <a:pt x="5" y="44"/>
                  </a:cubicBezTo>
                  <a:cubicBezTo>
                    <a:pt x="5" y="46"/>
                    <a:pt x="7" y="48"/>
                    <a:pt x="9" y="47"/>
                  </a:cubicBezTo>
                  <a:cubicBezTo>
                    <a:pt x="11" y="47"/>
                    <a:pt x="13" y="45"/>
                    <a:pt x="13" y="43"/>
                  </a:cubicBezTo>
                  <a:cubicBezTo>
                    <a:pt x="11" y="35"/>
                    <a:pt x="8" y="13"/>
                    <a:pt x="9" y="5"/>
                  </a:cubicBezTo>
                  <a:cubicBezTo>
                    <a:pt x="9" y="3"/>
                    <a:pt x="8" y="1"/>
                    <a:pt x="6" y="0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453">
              <a:extLst>
                <a:ext uri="{FF2B5EF4-FFF2-40B4-BE49-F238E27FC236}">
                  <a16:creationId xmlns:a16="http://schemas.microsoft.com/office/drawing/2014/main" id="{2DF99625-E143-4BC8-AE58-7887EC48D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964"/>
              <a:ext cx="24" cy="123"/>
            </a:xfrm>
            <a:custGeom>
              <a:avLst/>
              <a:gdLst>
                <a:gd name="T0" fmla="*/ 48 w 12"/>
                <a:gd name="T1" fmla="*/ 0 h 56"/>
                <a:gd name="T2" fmla="*/ 16 w 12"/>
                <a:gd name="T3" fmla="*/ 53 h 56"/>
                <a:gd name="T4" fmla="*/ 8 w 12"/>
                <a:gd name="T5" fmla="*/ 532 h 56"/>
                <a:gd name="T6" fmla="*/ 24 w 12"/>
                <a:gd name="T7" fmla="*/ 593 h 56"/>
                <a:gd name="T8" fmla="*/ 72 w 12"/>
                <a:gd name="T9" fmla="*/ 560 h 56"/>
                <a:gd name="T10" fmla="*/ 80 w 12"/>
                <a:gd name="T11" fmla="*/ 44 h 56"/>
                <a:gd name="T12" fmla="*/ 48 w 12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6">
                  <a:moveTo>
                    <a:pt x="6" y="0"/>
                  </a:moveTo>
                  <a:cubicBezTo>
                    <a:pt x="4" y="0"/>
                    <a:pt x="2" y="2"/>
                    <a:pt x="2" y="5"/>
                  </a:cubicBezTo>
                  <a:cubicBezTo>
                    <a:pt x="3" y="27"/>
                    <a:pt x="3" y="47"/>
                    <a:pt x="1" y="50"/>
                  </a:cubicBezTo>
                  <a:cubicBezTo>
                    <a:pt x="0" y="52"/>
                    <a:pt x="1" y="55"/>
                    <a:pt x="3" y="56"/>
                  </a:cubicBezTo>
                  <a:cubicBezTo>
                    <a:pt x="5" y="56"/>
                    <a:pt x="8" y="55"/>
                    <a:pt x="9" y="53"/>
                  </a:cubicBezTo>
                  <a:cubicBezTo>
                    <a:pt x="12" y="46"/>
                    <a:pt x="11" y="17"/>
                    <a:pt x="10" y="4"/>
                  </a:cubicBezTo>
                  <a:cubicBezTo>
                    <a:pt x="10" y="2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454">
              <a:extLst>
                <a:ext uri="{FF2B5EF4-FFF2-40B4-BE49-F238E27FC236}">
                  <a16:creationId xmlns:a16="http://schemas.microsoft.com/office/drawing/2014/main" id="{3B7460AC-66B9-40C4-A99F-C62BCC7F5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047"/>
              <a:ext cx="29" cy="120"/>
            </a:xfrm>
            <a:custGeom>
              <a:avLst/>
              <a:gdLst>
                <a:gd name="T0" fmla="*/ 81 w 14"/>
                <a:gd name="T1" fmla="*/ 0 h 55"/>
                <a:gd name="T2" fmla="*/ 44 w 14"/>
                <a:gd name="T3" fmla="*/ 44 h 55"/>
                <a:gd name="T4" fmla="*/ 8 w 14"/>
                <a:gd name="T5" fmla="*/ 508 h 55"/>
                <a:gd name="T6" fmla="*/ 17 w 14"/>
                <a:gd name="T7" fmla="*/ 561 h 55"/>
                <a:gd name="T8" fmla="*/ 73 w 14"/>
                <a:gd name="T9" fmla="*/ 539 h 55"/>
                <a:gd name="T10" fmla="*/ 116 w 14"/>
                <a:gd name="T11" fmla="*/ 44 h 55"/>
                <a:gd name="T12" fmla="*/ 81 w 14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5">
                  <a:moveTo>
                    <a:pt x="9" y="0"/>
                  </a:moveTo>
                  <a:cubicBezTo>
                    <a:pt x="7" y="0"/>
                    <a:pt x="5" y="2"/>
                    <a:pt x="5" y="4"/>
                  </a:cubicBezTo>
                  <a:cubicBezTo>
                    <a:pt x="6" y="15"/>
                    <a:pt x="4" y="42"/>
                    <a:pt x="1" y="49"/>
                  </a:cubicBezTo>
                  <a:cubicBezTo>
                    <a:pt x="0" y="51"/>
                    <a:pt x="0" y="53"/>
                    <a:pt x="2" y="54"/>
                  </a:cubicBezTo>
                  <a:cubicBezTo>
                    <a:pt x="4" y="55"/>
                    <a:pt x="7" y="54"/>
                    <a:pt x="8" y="52"/>
                  </a:cubicBezTo>
                  <a:cubicBezTo>
                    <a:pt x="12" y="43"/>
                    <a:pt x="14" y="12"/>
                    <a:pt x="13" y="4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455">
              <a:extLst>
                <a:ext uri="{FF2B5EF4-FFF2-40B4-BE49-F238E27FC236}">
                  <a16:creationId xmlns:a16="http://schemas.microsoft.com/office/drawing/2014/main" id="{B86D9444-AE65-45B0-8297-C384BC400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015"/>
              <a:ext cx="26" cy="120"/>
            </a:xfrm>
            <a:custGeom>
              <a:avLst/>
              <a:gdLst>
                <a:gd name="T0" fmla="*/ 40 w 13"/>
                <a:gd name="T1" fmla="*/ 44 h 55"/>
                <a:gd name="T2" fmla="*/ 8 w 13"/>
                <a:gd name="T3" fmla="*/ 519 h 55"/>
                <a:gd name="T4" fmla="*/ 32 w 13"/>
                <a:gd name="T5" fmla="*/ 572 h 55"/>
                <a:gd name="T6" fmla="*/ 72 w 13"/>
                <a:gd name="T7" fmla="*/ 539 h 55"/>
                <a:gd name="T8" fmla="*/ 104 w 13"/>
                <a:gd name="T9" fmla="*/ 44 h 55"/>
                <a:gd name="T10" fmla="*/ 72 w 13"/>
                <a:gd name="T11" fmla="*/ 0 h 55"/>
                <a:gd name="T12" fmla="*/ 40 w 13"/>
                <a:gd name="T13" fmla="*/ 4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5">
                  <a:moveTo>
                    <a:pt x="5" y="4"/>
                  </a:moveTo>
                  <a:cubicBezTo>
                    <a:pt x="5" y="14"/>
                    <a:pt x="3" y="42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6" y="55"/>
                    <a:pt x="8" y="54"/>
                    <a:pt x="9" y="52"/>
                  </a:cubicBezTo>
                  <a:cubicBezTo>
                    <a:pt x="11" y="43"/>
                    <a:pt x="13" y="15"/>
                    <a:pt x="13" y="4"/>
                  </a:cubicBezTo>
                  <a:cubicBezTo>
                    <a:pt x="13" y="2"/>
                    <a:pt x="12" y="0"/>
                    <a:pt x="9" y="0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456">
              <a:extLst>
                <a:ext uri="{FF2B5EF4-FFF2-40B4-BE49-F238E27FC236}">
                  <a16:creationId xmlns:a16="http://schemas.microsoft.com/office/drawing/2014/main" id="{7242FF30-187E-4977-B9A2-2A8268B80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986"/>
              <a:ext cx="33" cy="125"/>
            </a:xfrm>
            <a:custGeom>
              <a:avLst/>
              <a:gdLst>
                <a:gd name="T0" fmla="*/ 72 w 16"/>
                <a:gd name="T1" fmla="*/ 9 h 57"/>
                <a:gd name="T2" fmla="*/ 43 w 16"/>
                <a:gd name="T3" fmla="*/ 53 h 57"/>
                <a:gd name="T4" fmla="*/ 8 w 16"/>
                <a:gd name="T5" fmla="*/ 548 h 57"/>
                <a:gd name="T6" fmla="*/ 25 w 16"/>
                <a:gd name="T7" fmla="*/ 601 h 57"/>
                <a:gd name="T8" fmla="*/ 72 w 16"/>
                <a:gd name="T9" fmla="*/ 568 h 57"/>
                <a:gd name="T10" fmla="*/ 116 w 16"/>
                <a:gd name="T11" fmla="*/ 33 h 57"/>
                <a:gd name="T12" fmla="*/ 72 w 16"/>
                <a:gd name="T13" fmla="*/ 9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7">
                  <a:moveTo>
                    <a:pt x="8" y="1"/>
                  </a:moveTo>
                  <a:cubicBezTo>
                    <a:pt x="6" y="1"/>
                    <a:pt x="4" y="3"/>
                    <a:pt x="5" y="5"/>
                  </a:cubicBezTo>
                  <a:cubicBezTo>
                    <a:pt x="8" y="18"/>
                    <a:pt x="3" y="46"/>
                    <a:pt x="1" y="52"/>
                  </a:cubicBezTo>
                  <a:cubicBezTo>
                    <a:pt x="0" y="54"/>
                    <a:pt x="1" y="56"/>
                    <a:pt x="3" y="57"/>
                  </a:cubicBezTo>
                  <a:cubicBezTo>
                    <a:pt x="5" y="57"/>
                    <a:pt x="8" y="56"/>
                    <a:pt x="8" y="54"/>
                  </a:cubicBezTo>
                  <a:cubicBezTo>
                    <a:pt x="11" y="47"/>
                    <a:pt x="16" y="18"/>
                    <a:pt x="13" y="3"/>
                  </a:cubicBezTo>
                  <a:cubicBezTo>
                    <a:pt x="12" y="1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457">
              <a:extLst>
                <a:ext uri="{FF2B5EF4-FFF2-40B4-BE49-F238E27FC236}">
                  <a16:creationId xmlns:a16="http://schemas.microsoft.com/office/drawing/2014/main" id="{63AC7121-2DCD-460B-B865-2ECCC993D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971"/>
              <a:ext cx="27" cy="124"/>
            </a:xfrm>
            <a:custGeom>
              <a:avLst/>
              <a:gdLst>
                <a:gd name="T0" fmla="*/ 44 w 13"/>
                <a:gd name="T1" fmla="*/ 44 h 57"/>
                <a:gd name="T2" fmla="*/ 0 w 13"/>
                <a:gd name="T3" fmla="*/ 524 h 57"/>
                <a:gd name="T4" fmla="*/ 25 w 13"/>
                <a:gd name="T5" fmla="*/ 576 h 57"/>
                <a:gd name="T6" fmla="*/ 73 w 13"/>
                <a:gd name="T7" fmla="*/ 568 h 57"/>
                <a:gd name="T8" fmla="*/ 116 w 13"/>
                <a:gd name="T9" fmla="*/ 52 h 57"/>
                <a:gd name="T10" fmla="*/ 81 w 13"/>
                <a:gd name="T11" fmla="*/ 9 h 57"/>
                <a:gd name="T12" fmla="*/ 44 w 13"/>
                <a:gd name="T13" fmla="*/ 44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7">
                  <a:moveTo>
                    <a:pt x="5" y="4"/>
                  </a:moveTo>
                  <a:cubicBezTo>
                    <a:pt x="4" y="16"/>
                    <a:pt x="2" y="48"/>
                    <a:pt x="0" y="51"/>
                  </a:cubicBezTo>
                  <a:cubicBezTo>
                    <a:pt x="0" y="53"/>
                    <a:pt x="1" y="56"/>
                    <a:pt x="3" y="56"/>
                  </a:cubicBezTo>
                  <a:cubicBezTo>
                    <a:pt x="5" y="57"/>
                    <a:pt x="7" y="57"/>
                    <a:pt x="8" y="55"/>
                  </a:cubicBezTo>
                  <a:cubicBezTo>
                    <a:pt x="10" y="50"/>
                    <a:pt x="13" y="5"/>
                    <a:pt x="13" y="5"/>
                  </a:cubicBezTo>
                  <a:cubicBezTo>
                    <a:pt x="13" y="3"/>
                    <a:pt x="12" y="1"/>
                    <a:pt x="9" y="1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458">
              <a:extLst>
                <a:ext uri="{FF2B5EF4-FFF2-40B4-BE49-F238E27FC236}">
                  <a16:creationId xmlns:a16="http://schemas.microsoft.com/office/drawing/2014/main" id="{A490168A-0E4D-4A25-9DB5-734C18BC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039"/>
              <a:ext cx="22" cy="113"/>
            </a:xfrm>
            <a:custGeom>
              <a:avLst/>
              <a:gdLst>
                <a:gd name="T0" fmla="*/ 32 w 11"/>
                <a:gd name="T1" fmla="*/ 9 h 52"/>
                <a:gd name="T2" fmla="*/ 8 w 11"/>
                <a:gd name="T3" fmla="*/ 52 h 52"/>
                <a:gd name="T4" fmla="*/ 8 w 11"/>
                <a:gd name="T5" fmla="*/ 491 h 52"/>
                <a:gd name="T6" fmla="*/ 40 w 11"/>
                <a:gd name="T7" fmla="*/ 535 h 52"/>
                <a:gd name="T8" fmla="*/ 72 w 11"/>
                <a:gd name="T9" fmla="*/ 500 h 52"/>
                <a:gd name="T10" fmla="*/ 72 w 11"/>
                <a:gd name="T11" fmla="*/ 43 h 52"/>
                <a:gd name="T12" fmla="*/ 32 w 11"/>
                <a:gd name="T13" fmla="*/ 9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2">
                  <a:moveTo>
                    <a:pt x="4" y="1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3" y="21"/>
                    <a:pt x="2" y="43"/>
                    <a:pt x="1" y="48"/>
                  </a:cubicBezTo>
                  <a:cubicBezTo>
                    <a:pt x="1" y="50"/>
                    <a:pt x="3" y="52"/>
                    <a:pt x="5" y="52"/>
                  </a:cubicBezTo>
                  <a:cubicBezTo>
                    <a:pt x="7" y="52"/>
                    <a:pt x="9" y="51"/>
                    <a:pt x="9" y="49"/>
                  </a:cubicBezTo>
                  <a:cubicBezTo>
                    <a:pt x="10" y="42"/>
                    <a:pt x="11" y="2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Freeform 459">
              <a:extLst>
                <a:ext uri="{FF2B5EF4-FFF2-40B4-BE49-F238E27FC236}">
                  <a16:creationId xmlns:a16="http://schemas.microsoft.com/office/drawing/2014/main" id="{E06F952F-43CE-4D2F-A2EF-60C14BE46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995"/>
              <a:ext cx="24" cy="129"/>
            </a:xfrm>
            <a:custGeom>
              <a:avLst/>
              <a:gdLst>
                <a:gd name="T0" fmla="*/ 32 w 12"/>
                <a:gd name="T1" fmla="*/ 9 h 59"/>
                <a:gd name="T2" fmla="*/ 0 w 12"/>
                <a:gd name="T3" fmla="*/ 52 h 59"/>
                <a:gd name="T4" fmla="*/ 24 w 12"/>
                <a:gd name="T5" fmla="*/ 564 h 59"/>
                <a:gd name="T6" fmla="*/ 48 w 12"/>
                <a:gd name="T7" fmla="*/ 608 h 59"/>
                <a:gd name="T8" fmla="*/ 88 w 12"/>
                <a:gd name="T9" fmla="*/ 573 h 59"/>
                <a:gd name="T10" fmla="*/ 64 w 12"/>
                <a:gd name="T11" fmla="*/ 44 h 59"/>
                <a:gd name="T12" fmla="*/ 32 w 12"/>
                <a:gd name="T13" fmla="*/ 9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9">
                  <a:moveTo>
                    <a:pt x="4" y="1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2" y="16"/>
                    <a:pt x="3" y="49"/>
                    <a:pt x="3" y="54"/>
                  </a:cubicBezTo>
                  <a:cubicBezTo>
                    <a:pt x="3" y="56"/>
                    <a:pt x="4" y="58"/>
                    <a:pt x="6" y="58"/>
                  </a:cubicBezTo>
                  <a:cubicBezTo>
                    <a:pt x="9" y="59"/>
                    <a:pt x="11" y="57"/>
                    <a:pt x="11" y="55"/>
                  </a:cubicBezTo>
                  <a:cubicBezTo>
                    <a:pt x="12" y="49"/>
                    <a:pt x="10" y="14"/>
                    <a:pt x="8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Freeform 460">
              <a:extLst>
                <a:ext uri="{FF2B5EF4-FFF2-40B4-BE49-F238E27FC236}">
                  <a16:creationId xmlns:a16="http://schemas.microsoft.com/office/drawing/2014/main" id="{9F7D95BC-AC6C-4099-A9D2-E1AA4D29D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973"/>
              <a:ext cx="21" cy="131"/>
            </a:xfrm>
            <a:custGeom>
              <a:avLst/>
              <a:gdLst>
                <a:gd name="T0" fmla="*/ 17 w 10"/>
                <a:gd name="T1" fmla="*/ 33 h 60"/>
                <a:gd name="T2" fmla="*/ 8 w 10"/>
                <a:gd name="T3" fmla="*/ 592 h 60"/>
                <a:gd name="T4" fmla="*/ 57 w 10"/>
                <a:gd name="T5" fmla="*/ 624 h 60"/>
                <a:gd name="T6" fmla="*/ 84 w 10"/>
                <a:gd name="T7" fmla="*/ 572 h 60"/>
                <a:gd name="T8" fmla="*/ 92 w 10"/>
                <a:gd name="T9" fmla="*/ 44 h 60"/>
                <a:gd name="T10" fmla="*/ 57 w 10"/>
                <a:gd name="T11" fmla="*/ 0 h 60"/>
                <a:gd name="T12" fmla="*/ 17 w 10"/>
                <a:gd name="T13" fmla="*/ 3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0">
                  <a:moveTo>
                    <a:pt x="2" y="3"/>
                  </a:moveTo>
                  <a:cubicBezTo>
                    <a:pt x="0" y="46"/>
                    <a:pt x="0" y="54"/>
                    <a:pt x="1" y="57"/>
                  </a:cubicBezTo>
                  <a:cubicBezTo>
                    <a:pt x="2" y="59"/>
                    <a:pt x="4" y="60"/>
                    <a:pt x="6" y="60"/>
                  </a:cubicBezTo>
                  <a:cubicBezTo>
                    <a:pt x="8" y="59"/>
                    <a:pt x="10" y="57"/>
                    <a:pt x="9" y="55"/>
                  </a:cubicBezTo>
                  <a:cubicBezTo>
                    <a:pt x="8" y="53"/>
                    <a:pt x="8" y="45"/>
                    <a:pt x="10" y="4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Freeform 461">
              <a:extLst>
                <a:ext uri="{FF2B5EF4-FFF2-40B4-BE49-F238E27FC236}">
                  <a16:creationId xmlns:a16="http://schemas.microsoft.com/office/drawing/2014/main" id="{12624249-8AFB-4B01-82A4-CF0611FC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039"/>
              <a:ext cx="20" cy="148"/>
            </a:xfrm>
            <a:custGeom>
              <a:avLst/>
              <a:gdLst>
                <a:gd name="T0" fmla="*/ 24 w 10"/>
                <a:gd name="T1" fmla="*/ 9 h 68"/>
                <a:gd name="T2" fmla="*/ 0 w 10"/>
                <a:gd name="T3" fmla="*/ 61 h 68"/>
                <a:gd name="T4" fmla="*/ 8 w 10"/>
                <a:gd name="T5" fmla="*/ 464 h 68"/>
                <a:gd name="T6" fmla="*/ 8 w 10"/>
                <a:gd name="T7" fmla="*/ 659 h 68"/>
                <a:gd name="T8" fmla="*/ 40 w 10"/>
                <a:gd name="T9" fmla="*/ 701 h 68"/>
                <a:gd name="T10" fmla="*/ 72 w 10"/>
                <a:gd name="T11" fmla="*/ 659 h 68"/>
                <a:gd name="T12" fmla="*/ 72 w 10"/>
                <a:gd name="T13" fmla="*/ 464 h 68"/>
                <a:gd name="T14" fmla="*/ 64 w 10"/>
                <a:gd name="T15" fmla="*/ 44 h 68"/>
                <a:gd name="T16" fmla="*/ 24 w 10"/>
                <a:gd name="T17" fmla="*/ 9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68">
                  <a:moveTo>
                    <a:pt x="3" y="1"/>
                  </a:moveTo>
                  <a:cubicBezTo>
                    <a:pt x="1" y="1"/>
                    <a:pt x="0" y="3"/>
                    <a:pt x="0" y="6"/>
                  </a:cubicBezTo>
                  <a:cubicBezTo>
                    <a:pt x="2" y="13"/>
                    <a:pt x="1" y="31"/>
                    <a:pt x="1" y="45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6"/>
                    <a:pt x="2" y="68"/>
                    <a:pt x="5" y="68"/>
                  </a:cubicBezTo>
                  <a:cubicBezTo>
                    <a:pt x="7" y="68"/>
                    <a:pt x="9" y="66"/>
                    <a:pt x="9" y="6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30"/>
                    <a:pt x="10" y="12"/>
                    <a:pt x="8" y="4"/>
                  </a:cubicBezTo>
                  <a:cubicBezTo>
                    <a:pt x="7" y="2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8" name="Freeform 462">
              <a:extLst>
                <a:ext uri="{FF2B5EF4-FFF2-40B4-BE49-F238E27FC236}">
                  <a16:creationId xmlns:a16="http://schemas.microsoft.com/office/drawing/2014/main" id="{E0479E96-62DC-430F-A27A-3E9D944B3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025"/>
              <a:ext cx="23" cy="127"/>
            </a:xfrm>
            <a:custGeom>
              <a:avLst/>
              <a:gdLst>
                <a:gd name="T0" fmla="*/ 36 w 11"/>
                <a:gd name="T1" fmla="*/ 0 h 58"/>
                <a:gd name="T2" fmla="*/ 0 w 11"/>
                <a:gd name="T3" fmla="*/ 53 h 58"/>
                <a:gd name="T4" fmla="*/ 8 w 11"/>
                <a:gd name="T5" fmla="*/ 149 h 58"/>
                <a:gd name="T6" fmla="*/ 17 w 11"/>
                <a:gd name="T7" fmla="*/ 547 h 58"/>
                <a:gd name="T8" fmla="*/ 44 w 11"/>
                <a:gd name="T9" fmla="*/ 600 h 58"/>
                <a:gd name="T10" fmla="*/ 92 w 11"/>
                <a:gd name="T11" fmla="*/ 565 h 58"/>
                <a:gd name="T12" fmla="*/ 75 w 11"/>
                <a:gd name="T13" fmla="*/ 134 h 58"/>
                <a:gd name="T14" fmla="*/ 75 w 11"/>
                <a:gd name="T15" fmla="*/ 44 h 58"/>
                <a:gd name="T16" fmla="*/ 36 w 11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8">
                  <a:moveTo>
                    <a:pt x="4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26"/>
                    <a:pt x="3" y="48"/>
                    <a:pt x="2" y="52"/>
                  </a:cubicBezTo>
                  <a:cubicBezTo>
                    <a:pt x="2" y="55"/>
                    <a:pt x="3" y="57"/>
                    <a:pt x="5" y="57"/>
                  </a:cubicBezTo>
                  <a:cubicBezTo>
                    <a:pt x="7" y="58"/>
                    <a:pt x="9" y="56"/>
                    <a:pt x="10" y="54"/>
                  </a:cubicBezTo>
                  <a:cubicBezTo>
                    <a:pt x="11" y="49"/>
                    <a:pt x="10" y="33"/>
                    <a:pt x="8" y="1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Freeform 463">
              <a:extLst>
                <a:ext uri="{FF2B5EF4-FFF2-40B4-BE49-F238E27FC236}">
                  <a16:creationId xmlns:a16="http://schemas.microsoft.com/office/drawing/2014/main" id="{D8B31075-C992-401C-9B76-31CFD86C6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993"/>
              <a:ext cx="20" cy="129"/>
            </a:xfrm>
            <a:custGeom>
              <a:avLst/>
              <a:gdLst>
                <a:gd name="T0" fmla="*/ 32 w 10"/>
                <a:gd name="T1" fmla="*/ 0 h 59"/>
                <a:gd name="T2" fmla="*/ 0 w 10"/>
                <a:gd name="T3" fmla="*/ 44 h 59"/>
                <a:gd name="T4" fmla="*/ 0 w 10"/>
                <a:gd name="T5" fmla="*/ 249 h 59"/>
                <a:gd name="T6" fmla="*/ 8 w 10"/>
                <a:gd name="T7" fmla="*/ 564 h 59"/>
                <a:gd name="T8" fmla="*/ 32 w 10"/>
                <a:gd name="T9" fmla="*/ 617 h 59"/>
                <a:gd name="T10" fmla="*/ 72 w 10"/>
                <a:gd name="T11" fmla="*/ 584 h 59"/>
                <a:gd name="T12" fmla="*/ 64 w 10"/>
                <a:gd name="T13" fmla="*/ 238 h 59"/>
                <a:gd name="T14" fmla="*/ 64 w 10"/>
                <a:gd name="T15" fmla="*/ 44 h 59"/>
                <a:gd name="T16" fmla="*/ 32 w 10"/>
                <a:gd name="T17" fmla="*/ 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9">
                  <a:moveTo>
                    <a:pt x="4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35"/>
                    <a:pt x="2" y="50"/>
                    <a:pt x="1" y="54"/>
                  </a:cubicBezTo>
                  <a:cubicBezTo>
                    <a:pt x="1" y="56"/>
                    <a:pt x="2" y="58"/>
                    <a:pt x="4" y="59"/>
                  </a:cubicBezTo>
                  <a:cubicBezTo>
                    <a:pt x="6" y="59"/>
                    <a:pt x="8" y="58"/>
                    <a:pt x="9" y="56"/>
                  </a:cubicBezTo>
                  <a:cubicBezTo>
                    <a:pt x="10" y="51"/>
                    <a:pt x="9" y="37"/>
                    <a:pt x="8" y="2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0" name="Freeform 464">
              <a:extLst>
                <a:ext uri="{FF2B5EF4-FFF2-40B4-BE49-F238E27FC236}">
                  <a16:creationId xmlns:a16="http://schemas.microsoft.com/office/drawing/2014/main" id="{B897F4C7-AC3C-4936-A4AA-4F31C88E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973"/>
              <a:ext cx="21" cy="129"/>
            </a:xfrm>
            <a:custGeom>
              <a:avLst/>
              <a:gdLst>
                <a:gd name="T0" fmla="*/ 8 w 10"/>
                <a:gd name="T1" fmla="*/ 44 h 59"/>
                <a:gd name="T2" fmla="*/ 17 w 10"/>
                <a:gd name="T3" fmla="*/ 573 h 59"/>
                <a:gd name="T4" fmla="*/ 57 w 10"/>
                <a:gd name="T5" fmla="*/ 617 h 59"/>
                <a:gd name="T6" fmla="*/ 92 w 10"/>
                <a:gd name="T7" fmla="*/ 573 h 59"/>
                <a:gd name="T8" fmla="*/ 84 w 10"/>
                <a:gd name="T9" fmla="*/ 61 h 59"/>
                <a:gd name="T10" fmla="*/ 57 w 10"/>
                <a:gd name="T11" fmla="*/ 9 h 59"/>
                <a:gd name="T12" fmla="*/ 8 w 10"/>
                <a:gd name="T13" fmla="*/ 44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59">
                  <a:moveTo>
                    <a:pt x="1" y="4"/>
                  </a:moveTo>
                  <a:cubicBezTo>
                    <a:pt x="0" y="11"/>
                    <a:pt x="2" y="48"/>
                    <a:pt x="2" y="55"/>
                  </a:cubicBezTo>
                  <a:cubicBezTo>
                    <a:pt x="2" y="57"/>
                    <a:pt x="4" y="59"/>
                    <a:pt x="6" y="59"/>
                  </a:cubicBezTo>
                  <a:cubicBezTo>
                    <a:pt x="8" y="59"/>
                    <a:pt x="10" y="57"/>
                    <a:pt x="10" y="55"/>
                  </a:cubicBezTo>
                  <a:cubicBezTo>
                    <a:pt x="9" y="38"/>
                    <a:pt x="8" y="10"/>
                    <a:pt x="9" y="6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2"/>
                    <a:pt x="1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1" name="Freeform 465">
              <a:extLst>
                <a:ext uri="{FF2B5EF4-FFF2-40B4-BE49-F238E27FC236}">
                  <a16:creationId xmlns:a16="http://schemas.microsoft.com/office/drawing/2014/main" id="{D61C67BD-B9E2-43F6-B829-34D70252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960"/>
              <a:ext cx="19" cy="133"/>
            </a:xfrm>
            <a:custGeom>
              <a:avLst/>
              <a:gdLst>
                <a:gd name="T0" fmla="*/ 8 w 9"/>
                <a:gd name="T1" fmla="*/ 44 h 61"/>
                <a:gd name="T2" fmla="*/ 8 w 9"/>
                <a:gd name="T3" fmla="*/ 209 h 61"/>
                <a:gd name="T4" fmla="*/ 8 w 9"/>
                <a:gd name="T5" fmla="*/ 571 h 61"/>
                <a:gd name="T6" fmla="*/ 27 w 9"/>
                <a:gd name="T7" fmla="*/ 624 h 61"/>
                <a:gd name="T8" fmla="*/ 76 w 9"/>
                <a:gd name="T9" fmla="*/ 589 h 61"/>
                <a:gd name="T10" fmla="*/ 84 w 9"/>
                <a:gd name="T11" fmla="*/ 209 h 61"/>
                <a:gd name="T12" fmla="*/ 84 w 9"/>
                <a:gd name="T13" fmla="*/ 52 h 61"/>
                <a:gd name="T14" fmla="*/ 49 w 9"/>
                <a:gd name="T15" fmla="*/ 0 h 61"/>
                <a:gd name="T16" fmla="*/ 8 w 9"/>
                <a:gd name="T17" fmla="*/ 44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61">
                  <a:moveTo>
                    <a:pt x="1" y="4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31"/>
                    <a:pt x="1" y="52"/>
                    <a:pt x="1" y="55"/>
                  </a:cubicBezTo>
                  <a:cubicBezTo>
                    <a:pt x="0" y="57"/>
                    <a:pt x="1" y="59"/>
                    <a:pt x="3" y="60"/>
                  </a:cubicBezTo>
                  <a:cubicBezTo>
                    <a:pt x="5" y="61"/>
                    <a:pt x="8" y="60"/>
                    <a:pt x="8" y="57"/>
                  </a:cubicBezTo>
                  <a:cubicBezTo>
                    <a:pt x="9" y="54"/>
                    <a:pt x="9" y="43"/>
                    <a:pt x="9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8" y="0"/>
                    <a:pt x="5" y="0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2" name="Freeform 466">
              <a:extLst>
                <a:ext uri="{FF2B5EF4-FFF2-40B4-BE49-F238E27FC236}">
                  <a16:creationId xmlns:a16="http://schemas.microsoft.com/office/drawing/2014/main" id="{654784DE-C6D1-4A06-892E-06D6FCECE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951"/>
              <a:ext cx="20" cy="138"/>
            </a:xfrm>
            <a:custGeom>
              <a:avLst/>
              <a:gdLst>
                <a:gd name="T0" fmla="*/ 16 w 10"/>
                <a:gd name="T1" fmla="*/ 33 h 63"/>
                <a:gd name="T2" fmla="*/ 0 w 10"/>
                <a:gd name="T3" fmla="*/ 399 h 63"/>
                <a:gd name="T4" fmla="*/ 0 w 10"/>
                <a:gd name="T5" fmla="*/ 609 h 63"/>
                <a:gd name="T6" fmla="*/ 24 w 10"/>
                <a:gd name="T7" fmla="*/ 662 h 63"/>
                <a:gd name="T8" fmla="*/ 64 w 10"/>
                <a:gd name="T9" fmla="*/ 620 h 63"/>
                <a:gd name="T10" fmla="*/ 64 w 10"/>
                <a:gd name="T11" fmla="*/ 399 h 63"/>
                <a:gd name="T12" fmla="*/ 72 w 10"/>
                <a:gd name="T13" fmla="*/ 53 h 63"/>
                <a:gd name="T14" fmla="*/ 48 w 10"/>
                <a:gd name="T15" fmla="*/ 0 h 63"/>
                <a:gd name="T16" fmla="*/ 16 w 10"/>
                <a:gd name="T17" fmla="*/ 33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63">
                  <a:moveTo>
                    <a:pt x="2" y="3"/>
                  </a:moveTo>
                  <a:cubicBezTo>
                    <a:pt x="0" y="10"/>
                    <a:pt x="0" y="25"/>
                    <a:pt x="0" y="38"/>
                  </a:cubicBezTo>
                  <a:cubicBezTo>
                    <a:pt x="0" y="47"/>
                    <a:pt x="0" y="55"/>
                    <a:pt x="0" y="58"/>
                  </a:cubicBezTo>
                  <a:cubicBezTo>
                    <a:pt x="0" y="60"/>
                    <a:pt x="1" y="62"/>
                    <a:pt x="3" y="63"/>
                  </a:cubicBezTo>
                  <a:cubicBezTo>
                    <a:pt x="6" y="63"/>
                    <a:pt x="8" y="62"/>
                    <a:pt x="8" y="59"/>
                  </a:cubicBezTo>
                  <a:cubicBezTo>
                    <a:pt x="8" y="56"/>
                    <a:pt x="8" y="49"/>
                    <a:pt x="8" y="38"/>
                  </a:cubicBezTo>
                  <a:cubicBezTo>
                    <a:pt x="8" y="26"/>
                    <a:pt x="8" y="10"/>
                    <a:pt x="9" y="5"/>
                  </a:cubicBezTo>
                  <a:cubicBezTo>
                    <a:pt x="10" y="3"/>
                    <a:pt x="8" y="1"/>
                    <a:pt x="6" y="0"/>
                  </a:cubicBezTo>
                  <a:cubicBezTo>
                    <a:pt x="4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3" name="Freeform 467">
              <a:extLst>
                <a:ext uri="{FF2B5EF4-FFF2-40B4-BE49-F238E27FC236}">
                  <a16:creationId xmlns:a16="http://schemas.microsoft.com/office/drawing/2014/main" id="{CF6488E2-9E98-4D81-8F0D-D3DB89B6D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947"/>
              <a:ext cx="20" cy="144"/>
            </a:xfrm>
            <a:custGeom>
              <a:avLst/>
              <a:gdLst>
                <a:gd name="T0" fmla="*/ 16 w 10"/>
                <a:gd name="T1" fmla="*/ 44 h 66"/>
                <a:gd name="T2" fmla="*/ 16 w 10"/>
                <a:gd name="T3" fmla="*/ 157 h 66"/>
                <a:gd name="T4" fmla="*/ 8 w 10"/>
                <a:gd name="T5" fmla="*/ 624 h 66"/>
                <a:gd name="T6" fmla="*/ 8 w 10"/>
                <a:gd name="T7" fmla="*/ 613 h 66"/>
                <a:gd name="T8" fmla="*/ 16 w 10"/>
                <a:gd name="T9" fmla="*/ 676 h 66"/>
                <a:gd name="T10" fmla="*/ 56 w 10"/>
                <a:gd name="T11" fmla="*/ 676 h 66"/>
                <a:gd name="T12" fmla="*/ 80 w 10"/>
                <a:gd name="T13" fmla="*/ 157 h 66"/>
                <a:gd name="T14" fmla="*/ 80 w 10"/>
                <a:gd name="T15" fmla="*/ 44 h 66"/>
                <a:gd name="T16" fmla="*/ 56 w 10"/>
                <a:gd name="T17" fmla="*/ 0 h 66"/>
                <a:gd name="T18" fmla="*/ 16 w 10"/>
                <a:gd name="T19" fmla="*/ 44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6">
                  <a:moveTo>
                    <a:pt x="2" y="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27"/>
                    <a:pt x="2" y="56"/>
                    <a:pt x="1" y="60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1"/>
                    <a:pt x="0" y="64"/>
                    <a:pt x="2" y="65"/>
                  </a:cubicBezTo>
                  <a:cubicBezTo>
                    <a:pt x="4" y="66"/>
                    <a:pt x="6" y="66"/>
                    <a:pt x="7" y="65"/>
                  </a:cubicBezTo>
                  <a:cubicBezTo>
                    <a:pt x="9" y="62"/>
                    <a:pt x="10" y="57"/>
                    <a:pt x="10" y="1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9" y="0"/>
                    <a:pt x="7" y="0"/>
                  </a:cubicBezTo>
                  <a:cubicBezTo>
                    <a:pt x="4" y="0"/>
                    <a:pt x="3" y="1"/>
                    <a:pt x="2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4" name="Freeform 468">
              <a:extLst>
                <a:ext uri="{FF2B5EF4-FFF2-40B4-BE49-F238E27FC236}">
                  <a16:creationId xmlns:a16="http://schemas.microsoft.com/office/drawing/2014/main" id="{51686511-CDED-4FE3-88A8-EBB379BDA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945"/>
              <a:ext cx="23" cy="153"/>
            </a:xfrm>
            <a:custGeom>
              <a:avLst/>
              <a:gdLst>
                <a:gd name="T0" fmla="*/ 36 w 11"/>
                <a:gd name="T1" fmla="*/ 9 h 70"/>
                <a:gd name="T2" fmla="*/ 8 w 11"/>
                <a:gd name="T3" fmla="*/ 52 h 70"/>
                <a:gd name="T4" fmla="*/ 8 w 11"/>
                <a:gd name="T5" fmla="*/ 678 h 70"/>
                <a:gd name="T6" fmla="*/ 36 w 11"/>
                <a:gd name="T7" fmla="*/ 730 h 70"/>
                <a:gd name="T8" fmla="*/ 84 w 11"/>
                <a:gd name="T9" fmla="*/ 697 h 70"/>
                <a:gd name="T10" fmla="*/ 84 w 11"/>
                <a:gd name="T11" fmla="*/ 44 h 70"/>
                <a:gd name="T12" fmla="*/ 36 w 11"/>
                <a:gd name="T13" fmla="*/ 9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70">
                  <a:moveTo>
                    <a:pt x="4" y="1"/>
                  </a:moveTo>
                  <a:cubicBezTo>
                    <a:pt x="2" y="1"/>
                    <a:pt x="1" y="3"/>
                    <a:pt x="1" y="5"/>
                  </a:cubicBezTo>
                  <a:cubicBezTo>
                    <a:pt x="2" y="11"/>
                    <a:pt x="2" y="60"/>
                    <a:pt x="1" y="65"/>
                  </a:cubicBezTo>
                  <a:cubicBezTo>
                    <a:pt x="0" y="67"/>
                    <a:pt x="2" y="69"/>
                    <a:pt x="4" y="70"/>
                  </a:cubicBezTo>
                  <a:cubicBezTo>
                    <a:pt x="6" y="70"/>
                    <a:pt x="8" y="69"/>
                    <a:pt x="9" y="67"/>
                  </a:cubicBezTo>
                  <a:cubicBezTo>
                    <a:pt x="10" y="62"/>
                    <a:pt x="11" y="11"/>
                    <a:pt x="9" y="4"/>
                  </a:cubicBezTo>
                  <a:cubicBezTo>
                    <a:pt x="9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5" name="Oval 469">
              <a:extLst>
                <a:ext uri="{FF2B5EF4-FFF2-40B4-BE49-F238E27FC236}">
                  <a16:creationId xmlns:a16="http://schemas.microsoft.com/office/drawing/2014/main" id="{D666D355-1726-44F8-A39F-B2E8E2CBC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528"/>
              <a:ext cx="154" cy="24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96" name="Oval 470">
              <a:extLst>
                <a:ext uri="{FF2B5EF4-FFF2-40B4-BE49-F238E27FC236}">
                  <a16:creationId xmlns:a16="http://schemas.microsoft.com/office/drawing/2014/main" id="{007071FC-7468-428D-BEBC-700C68951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1514"/>
              <a:ext cx="154" cy="247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97" name="Oval 471">
              <a:extLst>
                <a:ext uri="{FF2B5EF4-FFF2-40B4-BE49-F238E27FC236}">
                  <a16:creationId xmlns:a16="http://schemas.microsoft.com/office/drawing/2014/main" id="{1B1C4E54-D04C-4899-948F-E41B0F3B8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1508"/>
              <a:ext cx="154" cy="24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98" name="Freeform 472">
              <a:extLst>
                <a:ext uri="{FF2B5EF4-FFF2-40B4-BE49-F238E27FC236}">
                  <a16:creationId xmlns:a16="http://schemas.microsoft.com/office/drawing/2014/main" id="{05F6273F-F9E3-48C6-9037-40532941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536"/>
              <a:ext cx="120" cy="206"/>
            </a:xfrm>
            <a:custGeom>
              <a:avLst/>
              <a:gdLst>
                <a:gd name="T0" fmla="*/ 352 w 59"/>
                <a:gd name="T1" fmla="*/ 0 h 94"/>
                <a:gd name="T2" fmla="*/ 413 w 59"/>
                <a:gd name="T3" fmla="*/ 327 h 94"/>
                <a:gd name="T4" fmla="*/ 136 w 59"/>
                <a:gd name="T5" fmla="*/ 855 h 94"/>
                <a:gd name="T6" fmla="*/ 0 w 59"/>
                <a:gd name="T7" fmla="*/ 787 h 94"/>
                <a:gd name="T8" fmla="*/ 220 w 59"/>
                <a:gd name="T9" fmla="*/ 988 h 94"/>
                <a:gd name="T10" fmla="*/ 496 w 59"/>
                <a:gd name="T11" fmla="*/ 460 h 94"/>
                <a:gd name="T12" fmla="*/ 352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7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5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Oval 473">
              <a:extLst>
                <a:ext uri="{FF2B5EF4-FFF2-40B4-BE49-F238E27FC236}">
                  <a16:creationId xmlns:a16="http://schemas.microsoft.com/office/drawing/2014/main" id="{A2F59648-0645-4E63-B3EB-E693D64FB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" y="1543"/>
              <a:ext cx="77" cy="83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0" name="Oval 474">
              <a:extLst>
                <a:ext uri="{FF2B5EF4-FFF2-40B4-BE49-F238E27FC236}">
                  <a16:creationId xmlns:a16="http://schemas.microsoft.com/office/drawing/2014/main" id="{D9E13DF9-1AA9-45F2-8B27-4020C9504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362"/>
              <a:ext cx="153" cy="24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1" name="Oval 475">
              <a:extLst>
                <a:ext uri="{FF2B5EF4-FFF2-40B4-BE49-F238E27FC236}">
                  <a16:creationId xmlns:a16="http://schemas.microsoft.com/office/drawing/2014/main" id="{40A24B11-C57A-4CA0-A122-55F6860F9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" y="1351"/>
              <a:ext cx="154" cy="246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2" name="Oval 476">
              <a:extLst>
                <a:ext uri="{FF2B5EF4-FFF2-40B4-BE49-F238E27FC236}">
                  <a16:creationId xmlns:a16="http://schemas.microsoft.com/office/drawing/2014/main" id="{6F641129-92C7-45CA-9EDA-B2EBEC9F5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1342"/>
              <a:ext cx="154" cy="24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3" name="Freeform 477">
              <a:extLst>
                <a:ext uri="{FF2B5EF4-FFF2-40B4-BE49-F238E27FC236}">
                  <a16:creationId xmlns:a16="http://schemas.microsoft.com/office/drawing/2014/main" id="{D6EF732F-DE0F-4801-B17C-E4E83E733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373"/>
              <a:ext cx="121" cy="203"/>
            </a:xfrm>
            <a:custGeom>
              <a:avLst/>
              <a:gdLst>
                <a:gd name="T0" fmla="*/ 361 w 59"/>
                <a:gd name="T1" fmla="*/ 0 h 93"/>
                <a:gd name="T2" fmla="*/ 433 w 59"/>
                <a:gd name="T3" fmla="*/ 323 h 93"/>
                <a:gd name="T4" fmla="*/ 139 w 59"/>
                <a:gd name="T5" fmla="*/ 843 h 93"/>
                <a:gd name="T6" fmla="*/ 0 w 59"/>
                <a:gd name="T7" fmla="*/ 773 h 93"/>
                <a:gd name="T8" fmla="*/ 224 w 59"/>
                <a:gd name="T9" fmla="*/ 967 h 93"/>
                <a:gd name="T10" fmla="*/ 509 w 59"/>
                <a:gd name="T11" fmla="*/ 447 h 93"/>
                <a:gd name="T12" fmla="*/ 361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5" y="93"/>
                    <a:pt x="59" y="71"/>
                    <a:pt x="59" y="43"/>
                  </a:cubicBezTo>
                  <a:cubicBezTo>
                    <a:pt x="59" y="24"/>
                    <a:pt x="53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Oval 478">
              <a:extLst>
                <a:ext uri="{FF2B5EF4-FFF2-40B4-BE49-F238E27FC236}">
                  <a16:creationId xmlns:a16="http://schemas.microsoft.com/office/drawing/2014/main" id="{50316C9F-B9F9-46AE-9D44-D0716E9E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377"/>
              <a:ext cx="80" cy="8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5" name="Oval 479">
              <a:extLst>
                <a:ext uri="{FF2B5EF4-FFF2-40B4-BE49-F238E27FC236}">
                  <a16:creationId xmlns:a16="http://schemas.microsoft.com/office/drawing/2014/main" id="{85028693-7A6E-4490-A94F-AE21F265D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" y="1733"/>
              <a:ext cx="153" cy="24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6" name="Oval 480">
              <a:extLst>
                <a:ext uri="{FF2B5EF4-FFF2-40B4-BE49-F238E27FC236}">
                  <a16:creationId xmlns:a16="http://schemas.microsoft.com/office/drawing/2014/main" id="{23F15596-BE64-4AF9-8F9C-E5A89E92F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1722"/>
              <a:ext cx="154" cy="247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7" name="Oval 481">
              <a:extLst>
                <a:ext uri="{FF2B5EF4-FFF2-40B4-BE49-F238E27FC236}">
                  <a16:creationId xmlns:a16="http://schemas.microsoft.com/office/drawing/2014/main" id="{CD826256-B0BD-4055-B587-BF1E96186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" y="1713"/>
              <a:ext cx="154" cy="24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8" name="Freeform 482">
              <a:extLst>
                <a:ext uri="{FF2B5EF4-FFF2-40B4-BE49-F238E27FC236}">
                  <a16:creationId xmlns:a16="http://schemas.microsoft.com/office/drawing/2014/main" id="{9EABFC68-77E3-42D8-94DE-344450923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1744"/>
              <a:ext cx="120" cy="203"/>
            </a:xfrm>
            <a:custGeom>
              <a:avLst/>
              <a:gdLst>
                <a:gd name="T0" fmla="*/ 352 w 59"/>
                <a:gd name="T1" fmla="*/ 0 h 93"/>
                <a:gd name="T2" fmla="*/ 421 w 59"/>
                <a:gd name="T3" fmla="*/ 323 h 93"/>
                <a:gd name="T4" fmla="*/ 136 w 59"/>
                <a:gd name="T5" fmla="*/ 843 h 93"/>
                <a:gd name="T6" fmla="*/ 0 w 59"/>
                <a:gd name="T7" fmla="*/ 773 h 93"/>
                <a:gd name="T8" fmla="*/ 220 w 59"/>
                <a:gd name="T9" fmla="*/ 967 h 93"/>
                <a:gd name="T10" fmla="*/ 496 w 59"/>
                <a:gd name="T11" fmla="*/ 447 h 93"/>
                <a:gd name="T12" fmla="*/ 352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5" y="93"/>
                    <a:pt x="59" y="71"/>
                    <a:pt x="59" y="43"/>
                  </a:cubicBezTo>
                  <a:cubicBezTo>
                    <a:pt x="59" y="24"/>
                    <a:pt x="53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9" name="Oval 483">
              <a:extLst>
                <a:ext uri="{FF2B5EF4-FFF2-40B4-BE49-F238E27FC236}">
                  <a16:creationId xmlns:a16="http://schemas.microsoft.com/office/drawing/2014/main" id="{243AB6D4-3125-4BAF-ACD2-633A57773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1748"/>
              <a:ext cx="80" cy="8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0" name="Oval 484">
              <a:extLst>
                <a:ext uri="{FF2B5EF4-FFF2-40B4-BE49-F238E27FC236}">
                  <a16:creationId xmlns:a16="http://schemas.microsoft.com/office/drawing/2014/main" id="{82A7EB35-B489-4E40-AB27-FF34CED0B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1689"/>
              <a:ext cx="154" cy="24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1" name="Oval 485">
              <a:extLst>
                <a:ext uri="{FF2B5EF4-FFF2-40B4-BE49-F238E27FC236}">
                  <a16:creationId xmlns:a16="http://schemas.microsoft.com/office/drawing/2014/main" id="{7C03B078-30E4-489E-9E46-4884C494A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1678"/>
              <a:ext cx="153" cy="247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2" name="Oval 486">
              <a:extLst>
                <a:ext uri="{FF2B5EF4-FFF2-40B4-BE49-F238E27FC236}">
                  <a16:creationId xmlns:a16="http://schemas.microsoft.com/office/drawing/2014/main" id="{734755B6-26BD-4F41-B422-B68C70CCB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1670"/>
              <a:ext cx="154" cy="246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3" name="Freeform 487">
              <a:extLst>
                <a:ext uri="{FF2B5EF4-FFF2-40B4-BE49-F238E27FC236}">
                  <a16:creationId xmlns:a16="http://schemas.microsoft.com/office/drawing/2014/main" id="{D32DEEFE-2AB7-4C94-B338-71CFFED79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700"/>
              <a:ext cx="121" cy="203"/>
            </a:xfrm>
            <a:custGeom>
              <a:avLst/>
              <a:gdLst>
                <a:gd name="T0" fmla="*/ 361 w 59"/>
                <a:gd name="T1" fmla="*/ 0 h 93"/>
                <a:gd name="T2" fmla="*/ 433 w 59"/>
                <a:gd name="T3" fmla="*/ 323 h 93"/>
                <a:gd name="T4" fmla="*/ 139 w 59"/>
                <a:gd name="T5" fmla="*/ 843 h 93"/>
                <a:gd name="T6" fmla="*/ 0 w 59"/>
                <a:gd name="T7" fmla="*/ 773 h 93"/>
                <a:gd name="T8" fmla="*/ 224 w 59"/>
                <a:gd name="T9" fmla="*/ 967 h 93"/>
                <a:gd name="T10" fmla="*/ 509 w 59"/>
                <a:gd name="T11" fmla="*/ 447 h 93"/>
                <a:gd name="T12" fmla="*/ 361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5" y="93"/>
                    <a:pt x="59" y="71"/>
                    <a:pt x="59" y="43"/>
                  </a:cubicBezTo>
                  <a:cubicBezTo>
                    <a:pt x="59" y="24"/>
                    <a:pt x="53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Oval 488">
              <a:extLst>
                <a:ext uri="{FF2B5EF4-FFF2-40B4-BE49-F238E27FC236}">
                  <a16:creationId xmlns:a16="http://schemas.microsoft.com/office/drawing/2014/main" id="{B2BB7549-BC03-45A2-BFB3-F8D97A2BD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1704"/>
              <a:ext cx="80" cy="86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5" name="Oval 489">
              <a:extLst>
                <a:ext uri="{FF2B5EF4-FFF2-40B4-BE49-F238E27FC236}">
                  <a16:creationId xmlns:a16="http://schemas.microsoft.com/office/drawing/2014/main" id="{F58DFABC-D819-4FD7-8CE8-103F004E1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2604"/>
              <a:ext cx="117" cy="18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6" name="Oval 490">
              <a:extLst>
                <a:ext uri="{FF2B5EF4-FFF2-40B4-BE49-F238E27FC236}">
                  <a16:creationId xmlns:a16="http://schemas.microsoft.com/office/drawing/2014/main" id="{5C84C6F5-0EB4-4EE8-AEA4-C3EB5F9F2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2595"/>
              <a:ext cx="119" cy="18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7" name="Oval 491">
              <a:extLst>
                <a:ext uri="{FF2B5EF4-FFF2-40B4-BE49-F238E27FC236}">
                  <a16:creationId xmlns:a16="http://schemas.microsoft.com/office/drawing/2014/main" id="{B8B6986B-B40B-4A29-A1C8-D56EB5539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2589"/>
              <a:ext cx="116" cy="18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8" name="Freeform 492">
              <a:extLst>
                <a:ext uri="{FF2B5EF4-FFF2-40B4-BE49-F238E27FC236}">
                  <a16:creationId xmlns:a16="http://schemas.microsoft.com/office/drawing/2014/main" id="{01D1F91B-09D9-471E-88CD-A4D9E97F3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610"/>
              <a:ext cx="92" cy="158"/>
            </a:xfrm>
            <a:custGeom>
              <a:avLst/>
              <a:gdLst>
                <a:gd name="T0" fmla="*/ 272 w 45"/>
                <a:gd name="T1" fmla="*/ 0 h 72"/>
                <a:gd name="T2" fmla="*/ 325 w 45"/>
                <a:gd name="T3" fmla="*/ 255 h 72"/>
                <a:gd name="T4" fmla="*/ 104 w 45"/>
                <a:gd name="T5" fmla="*/ 654 h 72"/>
                <a:gd name="T6" fmla="*/ 0 w 45"/>
                <a:gd name="T7" fmla="*/ 601 h 72"/>
                <a:gd name="T8" fmla="*/ 172 w 45"/>
                <a:gd name="T9" fmla="*/ 761 h 72"/>
                <a:gd name="T10" fmla="*/ 384 w 45"/>
                <a:gd name="T11" fmla="*/ 362 h 72"/>
                <a:gd name="T12" fmla="*/ 272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6" y="7"/>
                    <a:pt x="38" y="15"/>
                    <a:pt x="38" y="24"/>
                  </a:cubicBezTo>
                  <a:cubicBezTo>
                    <a:pt x="38" y="45"/>
                    <a:pt x="27" y="62"/>
                    <a:pt x="12" y="62"/>
                  </a:cubicBezTo>
                  <a:cubicBezTo>
                    <a:pt x="8" y="62"/>
                    <a:pt x="4" y="60"/>
                    <a:pt x="0" y="57"/>
                  </a:cubicBezTo>
                  <a:cubicBezTo>
                    <a:pt x="5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Oval 493">
              <a:extLst>
                <a:ext uri="{FF2B5EF4-FFF2-40B4-BE49-F238E27FC236}">
                  <a16:creationId xmlns:a16="http://schemas.microsoft.com/office/drawing/2014/main" id="{4C3B6ED0-91B6-48F7-9C95-AD8A1177F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2615"/>
              <a:ext cx="59" cy="6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0" name="Oval 494">
              <a:extLst>
                <a:ext uri="{FF2B5EF4-FFF2-40B4-BE49-F238E27FC236}">
                  <a16:creationId xmlns:a16="http://schemas.microsoft.com/office/drawing/2014/main" id="{7063B2BF-1D9D-4E4F-908E-B7B5D755A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2375"/>
              <a:ext cx="119" cy="18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1" name="Oval 495">
              <a:extLst>
                <a:ext uri="{FF2B5EF4-FFF2-40B4-BE49-F238E27FC236}">
                  <a16:creationId xmlns:a16="http://schemas.microsoft.com/office/drawing/2014/main" id="{7BF1DD9F-108C-4469-A378-2F38DEFA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2366"/>
              <a:ext cx="116" cy="18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2" name="Oval 496">
              <a:extLst>
                <a:ext uri="{FF2B5EF4-FFF2-40B4-BE49-F238E27FC236}">
                  <a16:creationId xmlns:a16="http://schemas.microsoft.com/office/drawing/2014/main" id="{504ED20A-366A-40D8-86D7-3324422B7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2359"/>
              <a:ext cx="118" cy="190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3" name="Freeform 497">
              <a:extLst>
                <a:ext uri="{FF2B5EF4-FFF2-40B4-BE49-F238E27FC236}">
                  <a16:creationId xmlns:a16="http://schemas.microsoft.com/office/drawing/2014/main" id="{81B248A7-70CE-4BF9-903A-63E20AC96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381"/>
              <a:ext cx="92" cy="157"/>
            </a:xfrm>
            <a:custGeom>
              <a:avLst/>
              <a:gdLst>
                <a:gd name="T0" fmla="*/ 272 w 45"/>
                <a:gd name="T1" fmla="*/ 0 h 72"/>
                <a:gd name="T2" fmla="*/ 325 w 45"/>
                <a:gd name="T3" fmla="*/ 246 h 72"/>
                <a:gd name="T4" fmla="*/ 104 w 45"/>
                <a:gd name="T5" fmla="*/ 641 h 72"/>
                <a:gd name="T6" fmla="*/ 0 w 45"/>
                <a:gd name="T7" fmla="*/ 589 h 72"/>
                <a:gd name="T8" fmla="*/ 172 w 45"/>
                <a:gd name="T9" fmla="*/ 746 h 72"/>
                <a:gd name="T10" fmla="*/ 384 w 45"/>
                <a:gd name="T11" fmla="*/ 351 h 72"/>
                <a:gd name="T12" fmla="*/ 272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5" y="7"/>
                    <a:pt x="38" y="15"/>
                    <a:pt x="38" y="24"/>
                  </a:cubicBezTo>
                  <a:cubicBezTo>
                    <a:pt x="38" y="45"/>
                    <a:pt x="26" y="62"/>
                    <a:pt x="12" y="62"/>
                  </a:cubicBezTo>
                  <a:cubicBezTo>
                    <a:pt x="8" y="62"/>
                    <a:pt x="3" y="61"/>
                    <a:pt x="0" y="57"/>
                  </a:cubicBezTo>
                  <a:cubicBezTo>
                    <a:pt x="4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Oval 498">
              <a:extLst>
                <a:ext uri="{FF2B5EF4-FFF2-40B4-BE49-F238E27FC236}">
                  <a16:creationId xmlns:a16="http://schemas.microsoft.com/office/drawing/2014/main" id="{2B3B5E32-3BE4-4192-A19C-E7ECC4F4E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" y="2386"/>
              <a:ext cx="59" cy="6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5" name="Oval 499">
              <a:extLst>
                <a:ext uri="{FF2B5EF4-FFF2-40B4-BE49-F238E27FC236}">
                  <a16:creationId xmlns:a16="http://schemas.microsoft.com/office/drawing/2014/main" id="{F2B4426C-56E6-40D8-9599-429B548E4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6" y="2331"/>
              <a:ext cx="118" cy="18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6" name="Oval 500">
              <a:extLst>
                <a:ext uri="{FF2B5EF4-FFF2-40B4-BE49-F238E27FC236}">
                  <a16:creationId xmlns:a16="http://schemas.microsoft.com/office/drawing/2014/main" id="{3BC2297B-9607-4735-BEFD-9293BFD98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0" y="2322"/>
              <a:ext cx="116" cy="18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7" name="Oval 501">
              <a:extLst>
                <a:ext uri="{FF2B5EF4-FFF2-40B4-BE49-F238E27FC236}">
                  <a16:creationId xmlns:a16="http://schemas.microsoft.com/office/drawing/2014/main" id="{8A728F6E-A0F4-438B-868D-248254F89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2316"/>
              <a:ext cx="119" cy="190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8" name="Freeform 502">
              <a:extLst>
                <a:ext uri="{FF2B5EF4-FFF2-40B4-BE49-F238E27FC236}">
                  <a16:creationId xmlns:a16="http://schemas.microsoft.com/office/drawing/2014/main" id="{B70C42BE-25AF-4EF6-88D1-281DC1D8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338"/>
              <a:ext cx="92" cy="157"/>
            </a:xfrm>
            <a:custGeom>
              <a:avLst/>
              <a:gdLst>
                <a:gd name="T0" fmla="*/ 272 w 45"/>
                <a:gd name="T1" fmla="*/ 0 h 72"/>
                <a:gd name="T2" fmla="*/ 325 w 45"/>
                <a:gd name="T3" fmla="*/ 246 h 72"/>
                <a:gd name="T4" fmla="*/ 104 w 45"/>
                <a:gd name="T5" fmla="*/ 641 h 72"/>
                <a:gd name="T6" fmla="*/ 0 w 45"/>
                <a:gd name="T7" fmla="*/ 589 h 72"/>
                <a:gd name="T8" fmla="*/ 172 w 45"/>
                <a:gd name="T9" fmla="*/ 746 h 72"/>
                <a:gd name="T10" fmla="*/ 384 w 45"/>
                <a:gd name="T11" fmla="*/ 351 h 72"/>
                <a:gd name="T12" fmla="*/ 272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5" y="7"/>
                    <a:pt x="38" y="15"/>
                    <a:pt x="38" y="24"/>
                  </a:cubicBezTo>
                  <a:cubicBezTo>
                    <a:pt x="38" y="45"/>
                    <a:pt x="26" y="62"/>
                    <a:pt x="12" y="62"/>
                  </a:cubicBezTo>
                  <a:cubicBezTo>
                    <a:pt x="8" y="62"/>
                    <a:pt x="3" y="61"/>
                    <a:pt x="0" y="57"/>
                  </a:cubicBezTo>
                  <a:cubicBezTo>
                    <a:pt x="4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9" name="Oval 503">
              <a:extLst>
                <a:ext uri="{FF2B5EF4-FFF2-40B4-BE49-F238E27FC236}">
                  <a16:creationId xmlns:a16="http://schemas.microsoft.com/office/drawing/2014/main" id="{9EF470CF-86B3-4932-BD7B-D7D2D3E7E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2342"/>
              <a:ext cx="59" cy="6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0" name="Oval 504">
              <a:extLst>
                <a:ext uri="{FF2B5EF4-FFF2-40B4-BE49-F238E27FC236}">
                  <a16:creationId xmlns:a16="http://schemas.microsoft.com/office/drawing/2014/main" id="{29256DCF-4CF8-45C2-812D-7049EEBC1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2556"/>
              <a:ext cx="88" cy="14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1" name="Oval 505">
              <a:extLst>
                <a:ext uri="{FF2B5EF4-FFF2-40B4-BE49-F238E27FC236}">
                  <a16:creationId xmlns:a16="http://schemas.microsoft.com/office/drawing/2014/main" id="{900863D7-CABD-4AF0-BF0C-06878A175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2549"/>
              <a:ext cx="90" cy="142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2" name="Oval 506">
              <a:extLst>
                <a:ext uri="{FF2B5EF4-FFF2-40B4-BE49-F238E27FC236}">
                  <a16:creationId xmlns:a16="http://schemas.microsoft.com/office/drawing/2014/main" id="{B5FF06EF-940F-4CB8-9714-7FFEAA303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545"/>
              <a:ext cx="88" cy="14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3" name="Freeform 507">
              <a:extLst>
                <a:ext uri="{FF2B5EF4-FFF2-40B4-BE49-F238E27FC236}">
                  <a16:creationId xmlns:a16="http://schemas.microsoft.com/office/drawing/2014/main" id="{CAC54B99-6291-4436-959D-C1A704DF4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562"/>
              <a:ext cx="70" cy="118"/>
            </a:xfrm>
            <a:custGeom>
              <a:avLst/>
              <a:gdLst>
                <a:gd name="T0" fmla="*/ 208 w 34"/>
                <a:gd name="T1" fmla="*/ 0 h 54"/>
                <a:gd name="T2" fmla="*/ 245 w 34"/>
                <a:gd name="T3" fmla="*/ 186 h 54"/>
                <a:gd name="T4" fmla="*/ 80 w 34"/>
                <a:gd name="T5" fmla="*/ 492 h 54"/>
                <a:gd name="T6" fmla="*/ 0 w 34"/>
                <a:gd name="T7" fmla="*/ 448 h 54"/>
                <a:gd name="T8" fmla="*/ 132 w 34"/>
                <a:gd name="T9" fmla="*/ 564 h 54"/>
                <a:gd name="T10" fmla="*/ 296 w 34"/>
                <a:gd name="T11" fmla="*/ 262 h 54"/>
                <a:gd name="T12" fmla="*/ 208 w 3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4">
                  <a:moveTo>
                    <a:pt x="24" y="0"/>
                  </a:moveTo>
                  <a:cubicBezTo>
                    <a:pt x="27" y="5"/>
                    <a:pt x="28" y="11"/>
                    <a:pt x="28" y="18"/>
                  </a:cubicBezTo>
                  <a:cubicBezTo>
                    <a:pt x="28" y="34"/>
                    <a:pt x="20" y="47"/>
                    <a:pt x="9" y="47"/>
                  </a:cubicBezTo>
                  <a:cubicBezTo>
                    <a:pt x="6" y="47"/>
                    <a:pt x="3" y="45"/>
                    <a:pt x="0" y="43"/>
                  </a:cubicBezTo>
                  <a:cubicBezTo>
                    <a:pt x="3" y="50"/>
                    <a:pt x="9" y="54"/>
                    <a:pt x="15" y="54"/>
                  </a:cubicBezTo>
                  <a:cubicBezTo>
                    <a:pt x="25" y="54"/>
                    <a:pt x="34" y="41"/>
                    <a:pt x="34" y="25"/>
                  </a:cubicBezTo>
                  <a:cubicBezTo>
                    <a:pt x="34" y="14"/>
                    <a:pt x="30" y="5"/>
                    <a:pt x="24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Oval 508">
              <a:extLst>
                <a:ext uri="{FF2B5EF4-FFF2-40B4-BE49-F238E27FC236}">
                  <a16:creationId xmlns:a16="http://schemas.microsoft.com/office/drawing/2014/main" id="{66211A71-7FD5-474A-B265-AC20A7763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565"/>
              <a:ext cx="45" cy="48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5" name="Oval 509">
              <a:extLst>
                <a:ext uri="{FF2B5EF4-FFF2-40B4-BE49-F238E27FC236}">
                  <a16:creationId xmlns:a16="http://schemas.microsoft.com/office/drawing/2014/main" id="{7FF2D68F-3C6F-4763-91BB-F6049E94D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0" y="2848"/>
              <a:ext cx="88" cy="145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6" name="Oval 510">
              <a:extLst>
                <a:ext uri="{FF2B5EF4-FFF2-40B4-BE49-F238E27FC236}">
                  <a16:creationId xmlns:a16="http://schemas.microsoft.com/office/drawing/2014/main" id="{A2373FD7-3AED-4C36-935A-9B59EF0CC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2842"/>
              <a:ext cx="88" cy="144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7" name="Oval 511">
              <a:extLst>
                <a:ext uri="{FF2B5EF4-FFF2-40B4-BE49-F238E27FC236}">
                  <a16:creationId xmlns:a16="http://schemas.microsoft.com/office/drawing/2014/main" id="{A4041A56-BEAF-449D-A0CC-06220D72E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7" y="2838"/>
              <a:ext cx="88" cy="144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8" name="Freeform 512">
              <a:extLst>
                <a:ext uri="{FF2B5EF4-FFF2-40B4-BE49-F238E27FC236}">
                  <a16:creationId xmlns:a16="http://schemas.microsoft.com/office/drawing/2014/main" id="{28944233-7D52-4E76-9F1C-21E039260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855"/>
              <a:ext cx="69" cy="118"/>
            </a:xfrm>
            <a:custGeom>
              <a:avLst/>
              <a:gdLst>
                <a:gd name="T0" fmla="*/ 201 w 34"/>
                <a:gd name="T1" fmla="*/ 0 h 54"/>
                <a:gd name="T2" fmla="*/ 235 w 34"/>
                <a:gd name="T3" fmla="*/ 186 h 54"/>
                <a:gd name="T4" fmla="*/ 75 w 34"/>
                <a:gd name="T5" fmla="*/ 492 h 54"/>
                <a:gd name="T6" fmla="*/ 0 w 34"/>
                <a:gd name="T7" fmla="*/ 448 h 54"/>
                <a:gd name="T8" fmla="*/ 124 w 34"/>
                <a:gd name="T9" fmla="*/ 564 h 54"/>
                <a:gd name="T10" fmla="*/ 284 w 34"/>
                <a:gd name="T11" fmla="*/ 262 h 54"/>
                <a:gd name="T12" fmla="*/ 201 w 3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4">
                  <a:moveTo>
                    <a:pt x="24" y="0"/>
                  </a:moveTo>
                  <a:cubicBezTo>
                    <a:pt x="27" y="5"/>
                    <a:pt x="28" y="11"/>
                    <a:pt x="28" y="18"/>
                  </a:cubicBezTo>
                  <a:cubicBezTo>
                    <a:pt x="28" y="34"/>
                    <a:pt x="20" y="47"/>
                    <a:pt x="9" y="47"/>
                  </a:cubicBezTo>
                  <a:cubicBezTo>
                    <a:pt x="6" y="47"/>
                    <a:pt x="3" y="46"/>
                    <a:pt x="0" y="43"/>
                  </a:cubicBezTo>
                  <a:cubicBezTo>
                    <a:pt x="3" y="50"/>
                    <a:pt x="9" y="54"/>
                    <a:pt x="15" y="54"/>
                  </a:cubicBezTo>
                  <a:cubicBezTo>
                    <a:pt x="25" y="54"/>
                    <a:pt x="34" y="41"/>
                    <a:pt x="34" y="25"/>
                  </a:cubicBezTo>
                  <a:cubicBezTo>
                    <a:pt x="34" y="14"/>
                    <a:pt x="30" y="5"/>
                    <a:pt x="24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Oval 513">
              <a:extLst>
                <a:ext uri="{FF2B5EF4-FFF2-40B4-BE49-F238E27FC236}">
                  <a16:creationId xmlns:a16="http://schemas.microsoft.com/office/drawing/2014/main" id="{7EE2BA43-CE0B-4AC2-BC06-9E77F029E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2859"/>
              <a:ext cx="45" cy="48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40" name="Freeform 514">
              <a:extLst>
                <a:ext uri="{FF2B5EF4-FFF2-40B4-BE49-F238E27FC236}">
                  <a16:creationId xmlns:a16="http://schemas.microsoft.com/office/drawing/2014/main" id="{FC8696BA-1A5B-44ED-B9BD-32AB02E9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102"/>
              <a:ext cx="143" cy="1155"/>
            </a:xfrm>
            <a:custGeom>
              <a:avLst/>
              <a:gdLst>
                <a:gd name="T0" fmla="*/ 41 w 70"/>
                <a:gd name="T1" fmla="*/ 0 h 529"/>
                <a:gd name="T2" fmla="*/ 529 w 70"/>
                <a:gd name="T3" fmla="*/ 958 h 529"/>
                <a:gd name="T4" fmla="*/ 264 w 70"/>
                <a:gd name="T5" fmla="*/ 4037 h 529"/>
                <a:gd name="T6" fmla="*/ 25 w 70"/>
                <a:gd name="T7" fmla="*/ 5506 h 529"/>
                <a:gd name="T8" fmla="*/ 204 w 70"/>
                <a:gd name="T9" fmla="*/ 3943 h 529"/>
                <a:gd name="T10" fmla="*/ 351 w 70"/>
                <a:gd name="T11" fmla="*/ 686 h 529"/>
                <a:gd name="T12" fmla="*/ 41 w 70"/>
                <a:gd name="T13" fmla="*/ 0 h 5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29">
                  <a:moveTo>
                    <a:pt x="5" y="0"/>
                  </a:moveTo>
                  <a:cubicBezTo>
                    <a:pt x="24" y="4"/>
                    <a:pt x="54" y="28"/>
                    <a:pt x="62" y="92"/>
                  </a:cubicBezTo>
                  <a:cubicBezTo>
                    <a:pt x="70" y="156"/>
                    <a:pt x="47" y="318"/>
                    <a:pt x="31" y="388"/>
                  </a:cubicBezTo>
                  <a:cubicBezTo>
                    <a:pt x="15" y="458"/>
                    <a:pt x="5" y="497"/>
                    <a:pt x="3" y="529"/>
                  </a:cubicBezTo>
                  <a:cubicBezTo>
                    <a:pt x="0" y="475"/>
                    <a:pt x="20" y="416"/>
                    <a:pt x="24" y="379"/>
                  </a:cubicBezTo>
                  <a:cubicBezTo>
                    <a:pt x="28" y="342"/>
                    <a:pt x="64" y="137"/>
                    <a:pt x="41" y="66"/>
                  </a:cubicBezTo>
                  <a:cubicBezTo>
                    <a:pt x="26" y="9"/>
                    <a:pt x="12" y="3"/>
                    <a:pt x="5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515">
              <a:extLst>
                <a:ext uri="{FF2B5EF4-FFF2-40B4-BE49-F238E27FC236}">
                  <a16:creationId xmlns:a16="http://schemas.microsoft.com/office/drawing/2014/main" id="{3D52F8CC-D565-4782-BD78-019D16201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100"/>
              <a:ext cx="180" cy="1316"/>
            </a:xfrm>
            <a:custGeom>
              <a:avLst/>
              <a:gdLst>
                <a:gd name="T0" fmla="*/ 172 w 88"/>
                <a:gd name="T1" fmla="*/ 0 h 603"/>
                <a:gd name="T2" fmla="*/ 640 w 88"/>
                <a:gd name="T3" fmla="*/ 375 h 603"/>
                <a:gd name="T4" fmla="*/ 632 w 88"/>
                <a:gd name="T5" fmla="*/ 1558 h 603"/>
                <a:gd name="T6" fmla="*/ 616 w 88"/>
                <a:gd name="T7" fmla="*/ 3119 h 603"/>
                <a:gd name="T8" fmla="*/ 669 w 88"/>
                <a:gd name="T9" fmla="*/ 4177 h 603"/>
                <a:gd name="T10" fmla="*/ 113 w 88"/>
                <a:gd name="T11" fmla="*/ 6268 h 603"/>
                <a:gd name="T12" fmla="*/ 256 w 88"/>
                <a:gd name="T13" fmla="*/ 4749 h 603"/>
                <a:gd name="T14" fmla="*/ 532 w 88"/>
                <a:gd name="T15" fmla="*/ 3387 h 603"/>
                <a:gd name="T16" fmla="*/ 532 w 88"/>
                <a:gd name="T17" fmla="*/ 1477 h 603"/>
                <a:gd name="T18" fmla="*/ 172 w 88"/>
                <a:gd name="T19" fmla="*/ 0 h 6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603">
                  <a:moveTo>
                    <a:pt x="20" y="0"/>
                  </a:moveTo>
                  <a:cubicBezTo>
                    <a:pt x="45" y="0"/>
                    <a:pt x="66" y="17"/>
                    <a:pt x="75" y="36"/>
                  </a:cubicBezTo>
                  <a:cubicBezTo>
                    <a:pt x="84" y="55"/>
                    <a:pt x="75" y="82"/>
                    <a:pt x="74" y="150"/>
                  </a:cubicBezTo>
                  <a:cubicBezTo>
                    <a:pt x="73" y="203"/>
                    <a:pt x="69" y="238"/>
                    <a:pt x="72" y="300"/>
                  </a:cubicBezTo>
                  <a:cubicBezTo>
                    <a:pt x="75" y="362"/>
                    <a:pt x="88" y="376"/>
                    <a:pt x="78" y="402"/>
                  </a:cubicBezTo>
                  <a:cubicBezTo>
                    <a:pt x="68" y="428"/>
                    <a:pt x="2" y="520"/>
                    <a:pt x="13" y="603"/>
                  </a:cubicBezTo>
                  <a:cubicBezTo>
                    <a:pt x="0" y="548"/>
                    <a:pt x="10" y="499"/>
                    <a:pt x="30" y="457"/>
                  </a:cubicBezTo>
                  <a:cubicBezTo>
                    <a:pt x="50" y="415"/>
                    <a:pt x="69" y="406"/>
                    <a:pt x="62" y="326"/>
                  </a:cubicBezTo>
                  <a:cubicBezTo>
                    <a:pt x="55" y="247"/>
                    <a:pt x="59" y="215"/>
                    <a:pt x="62" y="142"/>
                  </a:cubicBezTo>
                  <a:cubicBezTo>
                    <a:pt x="65" y="69"/>
                    <a:pt x="82" y="19"/>
                    <a:pt x="2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516">
              <a:extLst>
                <a:ext uri="{FF2B5EF4-FFF2-40B4-BE49-F238E27FC236}">
                  <a16:creationId xmlns:a16="http://schemas.microsoft.com/office/drawing/2014/main" id="{9897B476-BA0F-434E-9FB7-BDBE927D7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958"/>
              <a:ext cx="168" cy="701"/>
            </a:xfrm>
            <a:custGeom>
              <a:avLst/>
              <a:gdLst>
                <a:gd name="T0" fmla="*/ 705 w 82"/>
                <a:gd name="T1" fmla="*/ 0 h 321"/>
                <a:gd name="T2" fmla="*/ 352 w 82"/>
                <a:gd name="T3" fmla="*/ 1064 h 321"/>
                <a:gd name="T4" fmla="*/ 420 w 82"/>
                <a:gd name="T5" fmla="*/ 1989 h 321"/>
                <a:gd name="T6" fmla="*/ 361 w 82"/>
                <a:gd name="T7" fmla="*/ 3343 h 321"/>
                <a:gd name="T8" fmla="*/ 344 w 82"/>
                <a:gd name="T9" fmla="*/ 2031 h 321"/>
                <a:gd name="T10" fmla="*/ 705 w 82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21">
                  <a:moveTo>
                    <a:pt x="82" y="0"/>
                  </a:moveTo>
                  <a:cubicBezTo>
                    <a:pt x="58" y="25"/>
                    <a:pt x="41" y="64"/>
                    <a:pt x="41" y="102"/>
                  </a:cubicBezTo>
                  <a:cubicBezTo>
                    <a:pt x="41" y="140"/>
                    <a:pt x="44" y="156"/>
                    <a:pt x="49" y="191"/>
                  </a:cubicBezTo>
                  <a:cubicBezTo>
                    <a:pt x="54" y="226"/>
                    <a:pt x="50" y="284"/>
                    <a:pt x="42" y="321"/>
                  </a:cubicBezTo>
                  <a:cubicBezTo>
                    <a:pt x="47" y="290"/>
                    <a:pt x="54" y="242"/>
                    <a:pt x="40" y="195"/>
                  </a:cubicBezTo>
                  <a:cubicBezTo>
                    <a:pt x="26" y="148"/>
                    <a:pt x="0" y="22"/>
                    <a:pt x="82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517">
              <a:extLst>
                <a:ext uri="{FF2B5EF4-FFF2-40B4-BE49-F238E27FC236}">
                  <a16:creationId xmlns:a16="http://schemas.microsoft.com/office/drawing/2014/main" id="{4728EA56-704D-41F8-8F71-98D25A73F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2156"/>
              <a:ext cx="92" cy="843"/>
            </a:xfrm>
            <a:custGeom>
              <a:avLst/>
              <a:gdLst>
                <a:gd name="T0" fmla="*/ 84 w 45"/>
                <a:gd name="T1" fmla="*/ 0 h 386"/>
                <a:gd name="T2" fmla="*/ 325 w 45"/>
                <a:gd name="T3" fmla="*/ 1697 h 386"/>
                <a:gd name="T4" fmla="*/ 41 w 45"/>
                <a:gd name="T5" fmla="*/ 4021 h 386"/>
                <a:gd name="T6" fmla="*/ 155 w 45"/>
                <a:gd name="T7" fmla="*/ 2103 h 386"/>
                <a:gd name="T8" fmla="*/ 84 w 45"/>
                <a:gd name="T9" fmla="*/ 0 h 3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86">
                  <a:moveTo>
                    <a:pt x="10" y="0"/>
                  </a:moveTo>
                  <a:cubicBezTo>
                    <a:pt x="22" y="33"/>
                    <a:pt x="45" y="110"/>
                    <a:pt x="38" y="163"/>
                  </a:cubicBezTo>
                  <a:cubicBezTo>
                    <a:pt x="31" y="216"/>
                    <a:pt x="8" y="343"/>
                    <a:pt x="5" y="386"/>
                  </a:cubicBezTo>
                  <a:cubicBezTo>
                    <a:pt x="0" y="347"/>
                    <a:pt x="13" y="236"/>
                    <a:pt x="18" y="202"/>
                  </a:cubicBezTo>
                  <a:cubicBezTo>
                    <a:pt x="23" y="168"/>
                    <a:pt x="33" y="53"/>
                    <a:pt x="1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518">
              <a:extLst>
                <a:ext uri="{FF2B5EF4-FFF2-40B4-BE49-F238E27FC236}">
                  <a16:creationId xmlns:a16="http://schemas.microsoft.com/office/drawing/2014/main" id="{A8E1CFD8-76B1-4269-8A91-AD2C92C28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248"/>
              <a:ext cx="141" cy="758"/>
            </a:xfrm>
            <a:custGeom>
              <a:avLst/>
              <a:gdLst>
                <a:gd name="T0" fmla="*/ 196 w 69"/>
                <a:gd name="T1" fmla="*/ 0 h 347"/>
                <a:gd name="T2" fmla="*/ 368 w 69"/>
                <a:gd name="T3" fmla="*/ 749 h 347"/>
                <a:gd name="T4" fmla="*/ 572 w 69"/>
                <a:gd name="T5" fmla="*/ 1426 h 347"/>
                <a:gd name="T6" fmla="*/ 264 w 69"/>
                <a:gd name="T7" fmla="*/ 2473 h 347"/>
                <a:gd name="T8" fmla="*/ 67 w 69"/>
                <a:gd name="T9" fmla="*/ 3617 h 347"/>
                <a:gd name="T10" fmla="*/ 196 w 69"/>
                <a:gd name="T11" fmla="*/ 2344 h 347"/>
                <a:gd name="T12" fmla="*/ 435 w 69"/>
                <a:gd name="T13" fmla="*/ 1354 h 347"/>
                <a:gd name="T14" fmla="*/ 196 w 69"/>
                <a:gd name="T15" fmla="*/ 0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347">
                  <a:moveTo>
                    <a:pt x="23" y="0"/>
                  </a:moveTo>
                  <a:cubicBezTo>
                    <a:pt x="28" y="34"/>
                    <a:pt x="33" y="50"/>
                    <a:pt x="43" y="72"/>
                  </a:cubicBezTo>
                  <a:cubicBezTo>
                    <a:pt x="53" y="94"/>
                    <a:pt x="65" y="126"/>
                    <a:pt x="67" y="137"/>
                  </a:cubicBezTo>
                  <a:cubicBezTo>
                    <a:pt x="69" y="148"/>
                    <a:pt x="47" y="195"/>
                    <a:pt x="31" y="237"/>
                  </a:cubicBezTo>
                  <a:cubicBezTo>
                    <a:pt x="15" y="279"/>
                    <a:pt x="7" y="330"/>
                    <a:pt x="8" y="347"/>
                  </a:cubicBezTo>
                  <a:cubicBezTo>
                    <a:pt x="0" y="321"/>
                    <a:pt x="13" y="253"/>
                    <a:pt x="23" y="225"/>
                  </a:cubicBezTo>
                  <a:cubicBezTo>
                    <a:pt x="33" y="197"/>
                    <a:pt x="58" y="163"/>
                    <a:pt x="51" y="130"/>
                  </a:cubicBezTo>
                  <a:cubicBezTo>
                    <a:pt x="44" y="97"/>
                    <a:pt x="21" y="26"/>
                    <a:pt x="23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519">
              <a:extLst>
                <a:ext uri="{FF2B5EF4-FFF2-40B4-BE49-F238E27FC236}">
                  <a16:creationId xmlns:a16="http://schemas.microsoft.com/office/drawing/2014/main" id="{6BB177CE-0BFC-4B11-9D61-6B55F2A62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803"/>
              <a:ext cx="101" cy="235"/>
            </a:xfrm>
            <a:custGeom>
              <a:avLst/>
              <a:gdLst>
                <a:gd name="T0" fmla="*/ 324 w 49"/>
                <a:gd name="T1" fmla="*/ 0 h 108"/>
                <a:gd name="T2" fmla="*/ 420 w 49"/>
                <a:gd name="T3" fmla="*/ 979 h 108"/>
                <a:gd name="T4" fmla="*/ 0 w 49"/>
                <a:gd name="T5" fmla="*/ 1079 h 108"/>
                <a:gd name="T6" fmla="*/ 332 w 49"/>
                <a:gd name="T7" fmla="*/ 857 h 108"/>
                <a:gd name="T8" fmla="*/ 324 w 49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37" y="0"/>
                  </a:moveTo>
                  <a:cubicBezTo>
                    <a:pt x="43" y="33"/>
                    <a:pt x="49" y="82"/>
                    <a:pt x="48" y="95"/>
                  </a:cubicBezTo>
                  <a:cubicBezTo>
                    <a:pt x="47" y="108"/>
                    <a:pt x="15" y="107"/>
                    <a:pt x="0" y="105"/>
                  </a:cubicBezTo>
                  <a:cubicBezTo>
                    <a:pt x="24" y="103"/>
                    <a:pt x="34" y="104"/>
                    <a:pt x="38" y="83"/>
                  </a:cubicBezTo>
                  <a:cubicBezTo>
                    <a:pt x="42" y="62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Freeform 520">
              <a:extLst>
                <a:ext uri="{FF2B5EF4-FFF2-40B4-BE49-F238E27FC236}">
                  <a16:creationId xmlns:a16="http://schemas.microsoft.com/office/drawing/2014/main" id="{E4747325-B284-440A-8868-966AF0A45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936"/>
              <a:ext cx="139" cy="1057"/>
            </a:xfrm>
            <a:custGeom>
              <a:avLst/>
              <a:gdLst>
                <a:gd name="T0" fmla="*/ 213 w 68"/>
                <a:gd name="T1" fmla="*/ 0 h 484"/>
                <a:gd name="T2" fmla="*/ 513 w 68"/>
                <a:gd name="T3" fmla="*/ 2332 h 484"/>
                <a:gd name="T4" fmla="*/ 188 w 68"/>
                <a:gd name="T5" fmla="*/ 3968 h 484"/>
                <a:gd name="T6" fmla="*/ 33 w 68"/>
                <a:gd name="T7" fmla="*/ 5040 h 484"/>
                <a:gd name="T8" fmla="*/ 172 w 68"/>
                <a:gd name="T9" fmla="*/ 3686 h 484"/>
                <a:gd name="T10" fmla="*/ 384 w 68"/>
                <a:gd name="T11" fmla="*/ 1354 h 484"/>
                <a:gd name="T12" fmla="*/ 213 w 68"/>
                <a:gd name="T13" fmla="*/ 0 h 4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484">
                  <a:moveTo>
                    <a:pt x="25" y="0"/>
                  </a:moveTo>
                  <a:cubicBezTo>
                    <a:pt x="35" y="27"/>
                    <a:pt x="68" y="161"/>
                    <a:pt x="60" y="224"/>
                  </a:cubicBezTo>
                  <a:cubicBezTo>
                    <a:pt x="52" y="287"/>
                    <a:pt x="36" y="337"/>
                    <a:pt x="22" y="381"/>
                  </a:cubicBezTo>
                  <a:cubicBezTo>
                    <a:pt x="8" y="425"/>
                    <a:pt x="4" y="471"/>
                    <a:pt x="4" y="484"/>
                  </a:cubicBezTo>
                  <a:cubicBezTo>
                    <a:pt x="0" y="448"/>
                    <a:pt x="13" y="379"/>
                    <a:pt x="20" y="354"/>
                  </a:cubicBezTo>
                  <a:cubicBezTo>
                    <a:pt x="27" y="329"/>
                    <a:pt x="51" y="189"/>
                    <a:pt x="45" y="130"/>
                  </a:cubicBezTo>
                  <a:cubicBezTo>
                    <a:pt x="39" y="71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7" name="Freeform 521">
              <a:extLst>
                <a:ext uri="{FF2B5EF4-FFF2-40B4-BE49-F238E27FC236}">
                  <a16:creationId xmlns:a16="http://schemas.microsoft.com/office/drawing/2014/main" id="{6A3A8FA2-25BA-473C-A356-259F83B9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104"/>
              <a:ext cx="171" cy="1487"/>
            </a:xfrm>
            <a:custGeom>
              <a:avLst/>
              <a:gdLst>
                <a:gd name="T0" fmla="*/ 464 w 84"/>
                <a:gd name="T1" fmla="*/ 1258 h 681"/>
                <a:gd name="T2" fmla="*/ 564 w 84"/>
                <a:gd name="T3" fmla="*/ 3122 h 681"/>
                <a:gd name="T4" fmla="*/ 285 w 84"/>
                <a:gd name="T5" fmla="*/ 5620 h 681"/>
                <a:gd name="T6" fmla="*/ 16 w 84"/>
                <a:gd name="T7" fmla="*/ 7090 h 681"/>
                <a:gd name="T8" fmla="*/ 489 w 84"/>
                <a:gd name="T9" fmla="*/ 5217 h 681"/>
                <a:gd name="T10" fmla="*/ 676 w 84"/>
                <a:gd name="T11" fmla="*/ 2946 h 681"/>
                <a:gd name="T12" fmla="*/ 617 w 84"/>
                <a:gd name="T13" fmla="*/ 1363 h 681"/>
                <a:gd name="T14" fmla="*/ 676 w 84"/>
                <a:gd name="T15" fmla="*/ 491 h 681"/>
                <a:gd name="T16" fmla="*/ 92 w 84"/>
                <a:gd name="T17" fmla="*/ 0 h 681"/>
                <a:gd name="T18" fmla="*/ 464 w 84"/>
                <a:gd name="T19" fmla="*/ 758 h 681"/>
                <a:gd name="T20" fmla="*/ 464 w 84"/>
                <a:gd name="T21" fmla="*/ 1258 h 6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" h="681">
                  <a:moveTo>
                    <a:pt x="55" y="121"/>
                  </a:moveTo>
                  <a:cubicBezTo>
                    <a:pt x="52" y="152"/>
                    <a:pt x="63" y="224"/>
                    <a:pt x="67" y="300"/>
                  </a:cubicBezTo>
                  <a:cubicBezTo>
                    <a:pt x="71" y="376"/>
                    <a:pt x="51" y="500"/>
                    <a:pt x="34" y="540"/>
                  </a:cubicBezTo>
                  <a:cubicBezTo>
                    <a:pt x="17" y="580"/>
                    <a:pt x="0" y="644"/>
                    <a:pt x="2" y="681"/>
                  </a:cubicBezTo>
                  <a:cubicBezTo>
                    <a:pt x="10" y="603"/>
                    <a:pt x="41" y="573"/>
                    <a:pt x="58" y="501"/>
                  </a:cubicBezTo>
                  <a:cubicBezTo>
                    <a:pt x="75" y="429"/>
                    <a:pt x="84" y="321"/>
                    <a:pt x="80" y="283"/>
                  </a:cubicBezTo>
                  <a:cubicBezTo>
                    <a:pt x="76" y="245"/>
                    <a:pt x="74" y="183"/>
                    <a:pt x="73" y="131"/>
                  </a:cubicBezTo>
                  <a:cubicBezTo>
                    <a:pt x="72" y="79"/>
                    <a:pt x="84" y="56"/>
                    <a:pt x="80" y="47"/>
                  </a:cubicBezTo>
                  <a:cubicBezTo>
                    <a:pt x="62" y="12"/>
                    <a:pt x="36" y="0"/>
                    <a:pt x="11" y="0"/>
                  </a:cubicBezTo>
                  <a:cubicBezTo>
                    <a:pt x="41" y="9"/>
                    <a:pt x="56" y="45"/>
                    <a:pt x="55" y="73"/>
                  </a:cubicBezTo>
                  <a:cubicBezTo>
                    <a:pt x="54" y="101"/>
                    <a:pt x="55" y="101"/>
                    <a:pt x="55" y="12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Freeform 522">
              <a:extLst>
                <a:ext uri="{FF2B5EF4-FFF2-40B4-BE49-F238E27FC236}">
                  <a16:creationId xmlns:a16="http://schemas.microsoft.com/office/drawing/2014/main" id="{A3693C18-BCE1-40EE-BB8F-A9C1C7356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892"/>
              <a:ext cx="109" cy="1131"/>
            </a:xfrm>
            <a:custGeom>
              <a:avLst/>
              <a:gdLst>
                <a:gd name="T0" fmla="*/ 263 w 53"/>
                <a:gd name="T1" fmla="*/ 1550 h 518"/>
                <a:gd name="T2" fmla="*/ 280 w 53"/>
                <a:gd name="T3" fmla="*/ 3061 h 518"/>
                <a:gd name="T4" fmla="*/ 245 w 53"/>
                <a:gd name="T5" fmla="*/ 4954 h 518"/>
                <a:gd name="T6" fmla="*/ 0 w 53"/>
                <a:gd name="T7" fmla="*/ 5391 h 518"/>
                <a:gd name="T8" fmla="*/ 348 w 53"/>
                <a:gd name="T9" fmla="*/ 5111 h 518"/>
                <a:gd name="T10" fmla="*/ 420 w 53"/>
                <a:gd name="T11" fmla="*/ 3485 h 518"/>
                <a:gd name="T12" fmla="*/ 313 w 53"/>
                <a:gd name="T13" fmla="*/ 1426 h 518"/>
                <a:gd name="T14" fmla="*/ 105 w 53"/>
                <a:gd name="T15" fmla="*/ 0 h 518"/>
                <a:gd name="T16" fmla="*/ 263 w 53"/>
                <a:gd name="T17" fmla="*/ 1550 h 5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518">
                  <a:moveTo>
                    <a:pt x="30" y="149"/>
                  </a:moveTo>
                  <a:cubicBezTo>
                    <a:pt x="44" y="230"/>
                    <a:pt x="37" y="249"/>
                    <a:pt x="32" y="294"/>
                  </a:cubicBezTo>
                  <a:cubicBezTo>
                    <a:pt x="27" y="339"/>
                    <a:pt x="29" y="447"/>
                    <a:pt x="28" y="476"/>
                  </a:cubicBezTo>
                  <a:cubicBezTo>
                    <a:pt x="27" y="505"/>
                    <a:pt x="18" y="515"/>
                    <a:pt x="0" y="518"/>
                  </a:cubicBezTo>
                  <a:cubicBezTo>
                    <a:pt x="32" y="517"/>
                    <a:pt x="39" y="506"/>
                    <a:pt x="40" y="491"/>
                  </a:cubicBezTo>
                  <a:cubicBezTo>
                    <a:pt x="41" y="470"/>
                    <a:pt x="43" y="401"/>
                    <a:pt x="48" y="335"/>
                  </a:cubicBezTo>
                  <a:cubicBezTo>
                    <a:pt x="53" y="269"/>
                    <a:pt x="49" y="194"/>
                    <a:pt x="36" y="137"/>
                  </a:cubicBezTo>
                  <a:cubicBezTo>
                    <a:pt x="23" y="80"/>
                    <a:pt x="16" y="34"/>
                    <a:pt x="12" y="0"/>
                  </a:cubicBezTo>
                  <a:cubicBezTo>
                    <a:pt x="11" y="10"/>
                    <a:pt x="24" y="131"/>
                    <a:pt x="30" y="14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523">
              <a:extLst>
                <a:ext uri="{FF2B5EF4-FFF2-40B4-BE49-F238E27FC236}">
                  <a16:creationId xmlns:a16="http://schemas.microsoft.com/office/drawing/2014/main" id="{7FF5B1BB-751F-41BF-BCCB-30B3C0E2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231"/>
              <a:ext cx="93" cy="687"/>
            </a:xfrm>
            <a:custGeom>
              <a:avLst/>
              <a:gdLst>
                <a:gd name="T0" fmla="*/ 248 w 45"/>
                <a:gd name="T1" fmla="*/ 1640 h 315"/>
                <a:gd name="T2" fmla="*/ 0 w 45"/>
                <a:gd name="T3" fmla="*/ 3267 h 315"/>
                <a:gd name="T4" fmla="*/ 337 w 45"/>
                <a:gd name="T5" fmla="*/ 1825 h 315"/>
                <a:gd name="T6" fmla="*/ 337 w 45"/>
                <a:gd name="T7" fmla="*/ 0 h 315"/>
                <a:gd name="T8" fmla="*/ 248 w 45"/>
                <a:gd name="T9" fmla="*/ 1640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15">
                  <a:moveTo>
                    <a:pt x="28" y="158"/>
                  </a:moveTo>
                  <a:cubicBezTo>
                    <a:pt x="31" y="211"/>
                    <a:pt x="18" y="289"/>
                    <a:pt x="0" y="315"/>
                  </a:cubicBezTo>
                  <a:cubicBezTo>
                    <a:pt x="20" y="282"/>
                    <a:pt x="36" y="238"/>
                    <a:pt x="38" y="176"/>
                  </a:cubicBezTo>
                  <a:cubicBezTo>
                    <a:pt x="40" y="114"/>
                    <a:pt x="45" y="51"/>
                    <a:pt x="38" y="0"/>
                  </a:cubicBezTo>
                  <a:cubicBezTo>
                    <a:pt x="35" y="20"/>
                    <a:pt x="28" y="132"/>
                    <a:pt x="28" y="15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524">
              <a:extLst>
                <a:ext uri="{FF2B5EF4-FFF2-40B4-BE49-F238E27FC236}">
                  <a16:creationId xmlns:a16="http://schemas.microsoft.com/office/drawing/2014/main" id="{0E0B4066-C8DE-4BAD-A744-3016594B7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098"/>
              <a:ext cx="182" cy="978"/>
            </a:xfrm>
            <a:custGeom>
              <a:avLst/>
              <a:gdLst>
                <a:gd name="T0" fmla="*/ 761 w 89"/>
                <a:gd name="T1" fmla="*/ 0 h 448"/>
                <a:gd name="T2" fmla="*/ 104 w 89"/>
                <a:gd name="T3" fmla="*/ 696 h 448"/>
                <a:gd name="T4" fmla="*/ 25 w 89"/>
                <a:gd name="T5" fmla="*/ 3130 h 448"/>
                <a:gd name="T6" fmla="*/ 247 w 89"/>
                <a:gd name="T7" fmla="*/ 4661 h 448"/>
                <a:gd name="T8" fmla="*/ 121 w 89"/>
                <a:gd name="T9" fmla="*/ 2796 h 448"/>
                <a:gd name="T10" fmla="*/ 761 w 89"/>
                <a:gd name="T11" fmla="*/ 0 h 4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448">
                  <a:moveTo>
                    <a:pt x="89" y="0"/>
                  </a:moveTo>
                  <a:cubicBezTo>
                    <a:pt x="66" y="0"/>
                    <a:pt x="24" y="12"/>
                    <a:pt x="12" y="67"/>
                  </a:cubicBezTo>
                  <a:cubicBezTo>
                    <a:pt x="0" y="122"/>
                    <a:pt x="1" y="241"/>
                    <a:pt x="3" y="301"/>
                  </a:cubicBezTo>
                  <a:cubicBezTo>
                    <a:pt x="5" y="361"/>
                    <a:pt x="22" y="430"/>
                    <a:pt x="29" y="448"/>
                  </a:cubicBezTo>
                  <a:cubicBezTo>
                    <a:pt x="22" y="428"/>
                    <a:pt x="10" y="328"/>
                    <a:pt x="14" y="269"/>
                  </a:cubicBezTo>
                  <a:cubicBezTo>
                    <a:pt x="18" y="210"/>
                    <a:pt x="20" y="15"/>
                    <a:pt x="89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525">
              <a:extLst>
                <a:ext uri="{FF2B5EF4-FFF2-40B4-BE49-F238E27FC236}">
                  <a16:creationId xmlns:a16="http://schemas.microsoft.com/office/drawing/2014/main" id="{7A0546C5-9EC2-4539-807A-DF1A1331D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038"/>
              <a:ext cx="115" cy="649"/>
            </a:xfrm>
            <a:custGeom>
              <a:avLst/>
              <a:gdLst>
                <a:gd name="T0" fmla="*/ 485 w 56"/>
                <a:gd name="T1" fmla="*/ 0 h 297"/>
                <a:gd name="T2" fmla="*/ 8 w 56"/>
                <a:gd name="T3" fmla="*/ 1514 h 297"/>
                <a:gd name="T4" fmla="*/ 140 w 56"/>
                <a:gd name="T5" fmla="*/ 3099 h 297"/>
                <a:gd name="T6" fmla="*/ 156 w 56"/>
                <a:gd name="T7" fmla="*/ 1305 h 297"/>
                <a:gd name="T8" fmla="*/ 485 w 56"/>
                <a:gd name="T9" fmla="*/ 0 h 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297">
                  <a:moveTo>
                    <a:pt x="56" y="0"/>
                  </a:moveTo>
                  <a:cubicBezTo>
                    <a:pt x="48" y="24"/>
                    <a:pt x="2" y="100"/>
                    <a:pt x="1" y="145"/>
                  </a:cubicBezTo>
                  <a:cubicBezTo>
                    <a:pt x="0" y="190"/>
                    <a:pt x="11" y="256"/>
                    <a:pt x="16" y="297"/>
                  </a:cubicBezTo>
                  <a:cubicBezTo>
                    <a:pt x="13" y="251"/>
                    <a:pt x="11" y="162"/>
                    <a:pt x="18" y="125"/>
                  </a:cubicBezTo>
                  <a:cubicBezTo>
                    <a:pt x="25" y="8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526">
              <a:extLst>
                <a:ext uri="{FF2B5EF4-FFF2-40B4-BE49-F238E27FC236}">
                  <a16:creationId xmlns:a16="http://schemas.microsoft.com/office/drawing/2014/main" id="{EFE81C1E-C19A-48E8-957C-10208D85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709"/>
              <a:ext cx="82" cy="703"/>
            </a:xfrm>
            <a:custGeom>
              <a:avLst/>
              <a:gdLst>
                <a:gd name="T0" fmla="*/ 277 w 40"/>
                <a:gd name="T1" fmla="*/ 0 h 322"/>
                <a:gd name="T2" fmla="*/ 51 w 40"/>
                <a:gd name="T3" fmla="*/ 1415 h 322"/>
                <a:gd name="T4" fmla="*/ 59 w 40"/>
                <a:gd name="T5" fmla="*/ 2144 h 322"/>
                <a:gd name="T6" fmla="*/ 328 w 40"/>
                <a:gd name="T7" fmla="*/ 3351 h 322"/>
                <a:gd name="T8" fmla="*/ 172 w 40"/>
                <a:gd name="T9" fmla="*/ 1854 h 322"/>
                <a:gd name="T10" fmla="*/ 277 w 40"/>
                <a:gd name="T11" fmla="*/ 0 h 3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22">
                  <a:moveTo>
                    <a:pt x="32" y="0"/>
                  </a:moveTo>
                  <a:cubicBezTo>
                    <a:pt x="29" y="36"/>
                    <a:pt x="12" y="116"/>
                    <a:pt x="6" y="136"/>
                  </a:cubicBezTo>
                  <a:cubicBezTo>
                    <a:pt x="0" y="156"/>
                    <a:pt x="0" y="178"/>
                    <a:pt x="7" y="206"/>
                  </a:cubicBezTo>
                  <a:cubicBezTo>
                    <a:pt x="14" y="234"/>
                    <a:pt x="25" y="298"/>
                    <a:pt x="38" y="322"/>
                  </a:cubicBezTo>
                  <a:cubicBezTo>
                    <a:pt x="24" y="295"/>
                    <a:pt x="21" y="207"/>
                    <a:pt x="20" y="178"/>
                  </a:cubicBezTo>
                  <a:cubicBezTo>
                    <a:pt x="19" y="149"/>
                    <a:pt x="40" y="34"/>
                    <a:pt x="32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527">
              <a:extLst>
                <a:ext uri="{FF2B5EF4-FFF2-40B4-BE49-F238E27FC236}">
                  <a16:creationId xmlns:a16="http://schemas.microsoft.com/office/drawing/2014/main" id="{C5A157F5-D148-4B62-8F41-1B4219E64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095"/>
              <a:ext cx="95" cy="393"/>
            </a:xfrm>
            <a:custGeom>
              <a:avLst/>
              <a:gdLst>
                <a:gd name="T0" fmla="*/ 405 w 46"/>
                <a:gd name="T1" fmla="*/ 0 h 180"/>
                <a:gd name="T2" fmla="*/ 0 w 46"/>
                <a:gd name="T3" fmla="*/ 395 h 180"/>
                <a:gd name="T4" fmla="*/ 60 w 46"/>
                <a:gd name="T5" fmla="*/ 1873 h 180"/>
                <a:gd name="T6" fmla="*/ 140 w 46"/>
                <a:gd name="T7" fmla="*/ 544 h 180"/>
                <a:gd name="T8" fmla="*/ 405 w 46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80">
                  <a:moveTo>
                    <a:pt x="46" y="0"/>
                  </a:moveTo>
                  <a:cubicBezTo>
                    <a:pt x="27" y="0"/>
                    <a:pt x="0" y="28"/>
                    <a:pt x="0" y="38"/>
                  </a:cubicBezTo>
                  <a:cubicBezTo>
                    <a:pt x="0" y="48"/>
                    <a:pt x="16" y="115"/>
                    <a:pt x="7" y="180"/>
                  </a:cubicBezTo>
                  <a:cubicBezTo>
                    <a:pt x="24" y="147"/>
                    <a:pt x="20" y="78"/>
                    <a:pt x="16" y="52"/>
                  </a:cubicBezTo>
                  <a:cubicBezTo>
                    <a:pt x="12" y="26"/>
                    <a:pt x="34" y="2"/>
                    <a:pt x="46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Freeform 528">
              <a:extLst>
                <a:ext uri="{FF2B5EF4-FFF2-40B4-BE49-F238E27FC236}">
                  <a16:creationId xmlns:a16="http://schemas.microsoft.com/office/drawing/2014/main" id="{E1F38D37-FCD9-4FAA-AA0E-07E4F6E2C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111"/>
              <a:ext cx="123" cy="1137"/>
            </a:xfrm>
            <a:custGeom>
              <a:avLst/>
              <a:gdLst>
                <a:gd name="T0" fmla="*/ 517 w 60"/>
                <a:gd name="T1" fmla="*/ 0 h 521"/>
                <a:gd name="T2" fmla="*/ 105 w 60"/>
                <a:gd name="T3" fmla="*/ 323 h 521"/>
                <a:gd name="T4" fmla="*/ 88 w 60"/>
                <a:gd name="T5" fmla="*/ 1329 h 521"/>
                <a:gd name="T6" fmla="*/ 33 w 60"/>
                <a:gd name="T7" fmla="*/ 2796 h 521"/>
                <a:gd name="T8" fmla="*/ 59 w 60"/>
                <a:gd name="T9" fmla="*/ 3887 h 521"/>
                <a:gd name="T10" fmla="*/ 295 w 60"/>
                <a:gd name="T11" fmla="*/ 5414 h 521"/>
                <a:gd name="T12" fmla="*/ 88 w 60"/>
                <a:gd name="T13" fmla="*/ 3428 h 521"/>
                <a:gd name="T14" fmla="*/ 232 w 60"/>
                <a:gd name="T15" fmla="*/ 1872 h 521"/>
                <a:gd name="T16" fmla="*/ 517 w 60"/>
                <a:gd name="T17" fmla="*/ 0 h 5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521">
                  <a:moveTo>
                    <a:pt x="60" y="0"/>
                  </a:moveTo>
                  <a:cubicBezTo>
                    <a:pt x="44" y="1"/>
                    <a:pt x="19" y="15"/>
                    <a:pt x="12" y="31"/>
                  </a:cubicBezTo>
                  <a:cubicBezTo>
                    <a:pt x="7" y="41"/>
                    <a:pt x="12" y="70"/>
                    <a:pt x="10" y="128"/>
                  </a:cubicBezTo>
                  <a:cubicBezTo>
                    <a:pt x="8" y="186"/>
                    <a:pt x="8" y="242"/>
                    <a:pt x="4" y="269"/>
                  </a:cubicBezTo>
                  <a:cubicBezTo>
                    <a:pt x="0" y="296"/>
                    <a:pt x="0" y="338"/>
                    <a:pt x="7" y="374"/>
                  </a:cubicBezTo>
                  <a:cubicBezTo>
                    <a:pt x="14" y="410"/>
                    <a:pt x="32" y="504"/>
                    <a:pt x="34" y="521"/>
                  </a:cubicBezTo>
                  <a:cubicBezTo>
                    <a:pt x="34" y="487"/>
                    <a:pt x="14" y="357"/>
                    <a:pt x="10" y="330"/>
                  </a:cubicBezTo>
                  <a:cubicBezTo>
                    <a:pt x="6" y="303"/>
                    <a:pt x="25" y="235"/>
                    <a:pt x="27" y="180"/>
                  </a:cubicBezTo>
                  <a:cubicBezTo>
                    <a:pt x="29" y="125"/>
                    <a:pt x="16" y="7"/>
                    <a:pt x="60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" name="Freeform 529">
              <a:extLst>
                <a:ext uri="{FF2B5EF4-FFF2-40B4-BE49-F238E27FC236}">
                  <a16:creationId xmlns:a16="http://schemas.microsoft.com/office/drawing/2014/main" id="{87CEF1F7-431B-4E3B-AC62-4956C6B0A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982"/>
              <a:ext cx="157" cy="600"/>
            </a:xfrm>
            <a:custGeom>
              <a:avLst/>
              <a:gdLst>
                <a:gd name="T0" fmla="*/ 604 w 77"/>
                <a:gd name="T1" fmla="*/ 0 h 275"/>
                <a:gd name="T2" fmla="*/ 304 w 77"/>
                <a:gd name="T3" fmla="*/ 1748 h 275"/>
                <a:gd name="T4" fmla="*/ 0 w 77"/>
                <a:gd name="T5" fmla="*/ 2856 h 275"/>
                <a:gd name="T6" fmla="*/ 391 w 77"/>
                <a:gd name="T7" fmla="*/ 1809 h 275"/>
                <a:gd name="T8" fmla="*/ 604 w 77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75">
                  <a:moveTo>
                    <a:pt x="71" y="0"/>
                  </a:moveTo>
                  <a:cubicBezTo>
                    <a:pt x="73" y="30"/>
                    <a:pt x="56" y="130"/>
                    <a:pt x="36" y="168"/>
                  </a:cubicBezTo>
                  <a:cubicBezTo>
                    <a:pt x="16" y="206"/>
                    <a:pt x="2" y="241"/>
                    <a:pt x="0" y="275"/>
                  </a:cubicBezTo>
                  <a:cubicBezTo>
                    <a:pt x="7" y="241"/>
                    <a:pt x="22" y="222"/>
                    <a:pt x="46" y="174"/>
                  </a:cubicBezTo>
                  <a:cubicBezTo>
                    <a:pt x="70" y="126"/>
                    <a:pt x="77" y="34"/>
                    <a:pt x="71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Freeform 530">
              <a:extLst>
                <a:ext uri="{FF2B5EF4-FFF2-40B4-BE49-F238E27FC236}">
                  <a16:creationId xmlns:a16="http://schemas.microsoft.com/office/drawing/2014/main" id="{97B44F46-4958-423D-B76E-634898A0A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237"/>
              <a:ext cx="82" cy="339"/>
            </a:xfrm>
            <a:custGeom>
              <a:avLst/>
              <a:gdLst>
                <a:gd name="T0" fmla="*/ 295 w 40"/>
                <a:gd name="T1" fmla="*/ 910 h 155"/>
                <a:gd name="T2" fmla="*/ 277 w 40"/>
                <a:gd name="T3" fmla="*/ 0 h 155"/>
                <a:gd name="T4" fmla="*/ 223 w 40"/>
                <a:gd name="T5" fmla="*/ 750 h 155"/>
                <a:gd name="T6" fmla="*/ 0 w 40"/>
                <a:gd name="T7" fmla="*/ 1621 h 155"/>
                <a:gd name="T8" fmla="*/ 295 w 40"/>
                <a:gd name="T9" fmla="*/ 91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55">
                  <a:moveTo>
                    <a:pt x="34" y="87"/>
                  </a:moveTo>
                  <a:cubicBezTo>
                    <a:pt x="37" y="66"/>
                    <a:pt x="40" y="41"/>
                    <a:pt x="32" y="0"/>
                  </a:cubicBezTo>
                  <a:cubicBezTo>
                    <a:pt x="33" y="13"/>
                    <a:pt x="31" y="44"/>
                    <a:pt x="26" y="72"/>
                  </a:cubicBezTo>
                  <a:cubicBezTo>
                    <a:pt x="20" y="105"/>
                    <a:pt x="9" y="135"/>
                    <a:pt x="0" y="155"/>
                  </a:cubicBezTo>
                  <a:cubicBezTo>
                    <a:pt x="8" y="140"/>
                    <a:pt x="30" y="115"/>
                    <a:pt x="34" y="87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Freeform 531">
              <a:extLst>
                <a:ext uri="{FF2B5EF4-FFF2-40B4-BE49-F238E27FC236}">
                  <a16:creationId xmlns:a16="http://schemas.microsoft.com/office/drawing/2014/main" id="{10712403-F778-4221-8794-113D601C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613"/>
              <a:ext cx="94" cy="270"/>
            </a:xfrm>
            <a:custGeom>
              <a:avLst/>
              <a:gdLst>
                <a:gd name="T0" fmla="*/ 392 w 46"/>
                <a:gd name="T1" fmla="*/ 0 h 124"/>
                <a:gd name="T2" fmla="*/ 0 w 46"/>
                <a:gd name="T3" fmla="*/ 1280 h 1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24">
                  <a:moveTo>
                    <a:pt x="46" y="0"/>
                  </a:moveTo>
                  <a:cubicBezTo>
                    <a:pt x="37" y="12"/>
                    <a:pt x="3" y="101"/>
                    <a:pt x="0" y="124"/>
                  </a:cubicBezTo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532">
              <a:extLst>
                <a:ext uri="{FF2B5EF4-FFF2-40B4-BE49-F238E27FC236}">
                  <a16:creationId xmlns:a16="http://schemas.microsoft.com/office/drawing/2014/main" id="{AAA3CEF5-6BDA-46CA-ACF6-AFC8EF42E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602"/>
              <a:ext cx="82" cy="401"/>
            </a:xfrm>
            <a:custGeom>
              <a:avLst/>
              <a:gdLst>
                <a:gd name="T0" fmla="*/ 303 w 40"/>
                <a:gd name="T1" fmla="*/ 0 h 184"/>
                <a:gd name="T2" fmla="*/ 0 w 40"/>
                <a:gd name="T3" fmla="*/ 1905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4">
                  <a:moveTo>
                    <a:pt x="35" y="0"/>
                  </a:moveTo>
                  <a:cubicBezTo>
                    <a:pt x="40" y="35"/>
                    <a:pt x="14" y="153"/>
                    <a:pt x="0" y="184"/>
                  </a:cubicBezTo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Oval 533">
              <a:extLst>
                <a:ext uri="{FF2B5EF4-FFF2-40B4-BE49-F238E27FC236}">
                  <a16:creationId xmlns:a16="http://schemas.microsoft.com/office/drawing/2014/main" id="{75FFA68B-C422-4835-84A1-0CC2AF808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1508"/>
              <a:ext cx="154" cy="247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0" name="Oval 534">
              <a:extLst>
                <a:ext uri="{FF2B5EF4-FFF2-40B4-BE49-F238E27FC236}">
                  <a16:creationId xmlns:a16="http://schemas.microsoft.com/office/drawing/2014/main" id="{F902509A-E671-4A70-BED5-EA754A2BB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1512"/>
              <a:ext cx="27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1" name="Oval 535">
              <a:extLst>
                <a:ext uri="{FF2B5EF4-FFF2-40B4-BE49-F238E27FC236}">
                  <a16:creationId xmlns:a16="http://schemas.microsoft.com/office/drawing/2014/main" id="{D6D8DFE1-20D4-4178-828E-98557BD1D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556"/>
              <a:ext cx="35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2" name="Oval 536">
              <a:extLst>
                <a:ext uri="{FF2B5EF4-FFF2-40B4-BE49-F238E27FC236}">
                  <a16:creationId xmlns:a16="http://schemas.microsoft.com/office/drawing/2014/main" id="{BCE22215-38F3-4367-8155-2B39FA3A6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504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3" name="Oval 537">
              <a:extLst>
                <a:ext uri="{FF2B5EF4-FFF2-40B4-BE49-F238E27FC236}">
                  <a16:creationId xmlns:a16="http://schemas.microsoft.com/office/drawing/2014/main" id="{74425C3C-57E2-4813-9BF3-DC651E4DA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154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4" name="Oval 538">
              <a:extLst>
                <a:ext uri="{FF2B5EF4-FFF2-40B4-BE49-F238E27FC236}">
                  <a16:creationId xmlns:a16="http://schemas.microsoft.com/office/drawing/2014/main" id="{8173C367-E903-4894-B69A-61E995E87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1342"/>
              <a:ext cx="154" cy="247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5" name="Oval 539">
              <a:extLst>
                <a:ext uri="{FF2B5EF4-FFF2-40B4-BE49-F238E27FC236}">
                  <a16:creationId xmlns:a16="http://schemas.microsoft.com/office/drawing/2014/main" id="{30251329-9FD3-42A7-ABA4-A899FFC70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1349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6" name="Oval 540">
              <a:extLst>
                <a:ext uri="{FF2B5EF4-FFF2-40B4-BE49-F238E27FC236}">
                  <a16:creationId xmlns:a16="http://schemas.microsoft.com/office/drawing/2014/main" id="{29AB3CC9-E49A-43BE-BD73-17F9AFE1C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1390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7" name="Oval 541">
              <a:extLst>
                <a:ext uri="{FF2B5EF4-FFF2-40B4-BE49-F238E27FC236}">
                  <a16:creationId xmlns:a16="http://schemas.microsoft.com/office/drawing/2014/main" id="{8A86A2DB-FAE5-4363-B33C-821DD7915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" y="1338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8" name="Oval 542">
              <a:extLst>
                <a:ext uri="{FF2B5EF4-FFF2-40B4-BE49-F238E27FC236}">
                  <a16:creationId xmlns:a16="http://schemas.microsoft.com/office/drawing/2014/main" id="{6C494633-4E5C-45BD-BA76-677E148EB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1384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9" name="Oval 543">
              <a:extLst>
                <a:ext uri="{FF2B5EF4-FFF2-40B4-BE49-F238E27FC236}">
                  <a16:creationId xmlns:a16="http://schemas.microsoft.com/office/drawing/2014/main" id="{1F943C7D-CECC-46EB-92CA-DB12EF91E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" y="1713"/>
              <a:ext cx="154" cy="247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0" name="Oval 544">
              <a:extLst>
                <a:ext uri="{FF2B5EF4-FFF2-40B4-BE49-F238E27FC236}">
                  <a16:creationId xmlns:a16="http://schemas.microsoft.com/office/drawing/2014/main" id="{6CE0BDCC-ECF0-4637-A112-21912D1D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4" y="1720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1" name="Oval 545">
              <a:extLst>
                <a:ext uri="{FF2B5EF4-FFF2-40B4-BE49-F238E27FC236}">
                  <a16:creationId xmlns:a16="http://schemas.microsoft.com/office/drawing/2014/main" id="{554E7005-581F-47BE-B9E7-3B6B9C1EF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1761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2" name="Oval 546">
              <a:extLst>
                <a:ext uri="{FF2B5EF4-FFF2-40B4-BE49-F238E27FC236}">
                  <a16:creationId xmlns:a16="http://schemas.microsoft.com/office/drawing/2014/main" id="{39C47EB4-2876-4E5B-8BCB-BB20D4EAC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" y="1709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3" name="Oval 547">
              <a:extLst>
                <a:ext uri="{FF2B5EF4-FFF2-40B4-BE49-F238E27FC236}">
                  <a16:creationId xmlns:a16="http://schemas.microsoft.com/office/drawing/2014/main" id="{1B3F4900-95A8-4F6F-8336-144FC97E1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1755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4" name="Oval 548">
              <a:extLst>
                <a:ext uri="{FF2B5EF4-FFF2-40B4-BE49-F238E27FC236}">
                  <a16:creationId xmlns:a16="http://schemas.microsoft.com/office/drawing/2014/main" id="{F17923AE-7DFF-47AF-8229-BD00AC1A0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1670"/>
              <a:ext cx="154" cy="246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5" name="Oval 549">
              <a:extLst>
                <a:ext uri="{FF2B5EF4-FFF2-40B4-BE49-F238E27FC236}">
                  <a16:creationId xmlns:a16="http://schemas.microsoft.com/office/drawing/2014/main" id="{92A28C72-7AB2-43CE-B79C-99A962D9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" y="1676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6" name="Oval 550">
              <a:extLst>
                <a:ext uri="{FF2B5EF4-FFF2-40B4-BE49-F238E27FC236}">
                  <a16:creationId xmlns:a16="http://schemas.microsoft.com/office/drawing/2014/main" id="{59E0B60F-AA07-42F4-B3F4-8E6A7C57A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718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7" name="Oval 551">
              <a:extLst>
                <a:ext uri="{FF2B5EF4-FFF2-40B4-BE49-F238E27FC236}">
                  <a16:creationId xmlns:a16="http://schemas.microsoft.com/office/drawing/2014/main" id="{7E10D1CD-A644-497D-B694-CA9BB4C4B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1665"/>
              <a:ext cx="14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8" name="Oval 552">
              <a:extLst>
                <a:ext uri="{FF2B5EF4-FFF2-40B4-BE49-F238E27FC236}">
                  <a16:creationId xmlns:a16="http://schemas.microsoft.com/office/drawing/2014/main" id="{56B4C0DD-1498-4A13-9EE4-A1D96B692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171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9" name="Oval 553">
              <a:extLst>
                <a:ext uri="{FF2B5EF4-FFF2-40B4-BE49-F238E27FC236}">
                  <a16:creationId xmlns:a16="http://schemas.microsoft.com/office/drawing/2014/main" id="{108109B4-24DD-473C-9147-0FADF0C28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2589"/>
              <a:ext cx="116" cy="187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0" name="Oval 554">
              <a:extLst>
                <a:ext uri="{FF2B5EF4-FFF2-40B4-BE49-F238E27FC236}">
                  <a16:creationId xmlns:a16="http://schemas.microsoft.com/office/drawing/2014/main" id="{8E6BE3F7-689D-4EB1-86D0-8BB9B42AD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" y="259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1" name="Oval 555">
              <a:extLst>
                <a:ext uri="{FF2B5EF4-FFF2-40B4-BE49-F238E27FC236}">
                  <a16:creationId xmlns:a16="http://schemas.microsoft.com/office/drawing/2014/main" id="{597FF4A8-7C11-475B-890C-1ADAC472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626"/>
              <a:ext cx="27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2" name="Oval 556">
              <a:extLst>
                <a:ext uri="{FF2B5EF4-FFF2-40B4-BE49-F238E27FC236}">
                  <a16:creationId xmlns:a16="http://schemas.microsoft.com/office/drawing/2014/main" id="{D67AF65D-4ADF-4051-BE8A-1FA972B43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" y="2584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3" name="Oval 557">
              <a:extLst>
                <a:ext uri="{FF2B5EF4-FFF2-40B4-BE49-F238E27FC236}">
                  <a16:creationId xmlns:a16="http://schemas.microsoft.com/office/drawing/2014/main" id="{510EB9F2-8CE1-4E07-907F-0B00708BC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261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4" name="Oval 558">
              <a:extLst>
                <a:ext uri="{FF2B5EF4-FFF2-40B4-BE49-F238E27FC236}">
                  <a16:creationId xmlns:a16="http://schemas.microsoft.com/office/drawing/2014/main" id="{BCA65394-B9B0-4940-9488-CB6209CAA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2359"/>
              <a:ext cx="118" cy="19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5" name="Oval 559">
              <a:extLst>
                <a:ext uri="{FF2B5EF4-FFF2-40B4-BE49-F238E27FC236}">
                  <a16:creationId xmlns:a16="http://schemas.microsoft.com/office/drawing/2014/main" id="{D09974CD-DA51-480D-AA86-99731A846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236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6" name="Oval 560">
              <a:extLst>
                <a:ext uri="{FF2B5EF4-FFF2-40B4-BE49-F238E27FC236}">
                  <a16:creationId xmlns:a16="http://schemas.microsoft.com/office/drawing/2014/main" id="{C686C4AD-B968-4F9B-94B5-DBE7B0C60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2397"/>
              <a:ext cx="25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7" name="Oval 561">
              <a:extLst>
                <a:ext uri="{FF2B5EF4-FFF2-40B4-BE49-F238E27FC236}">
                  <a16:creationId xmlns:a16="http://schemas.microsoft.com/office/drawing/2014/main" id="{BC74842C-8E3A-4EB4-9167-E62B9869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2357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8" name="Oval 562">
              <a:extLst>
                <a:ext uri="{FF2B5EF4-FFF2-40B4-BE49-F238E27FC236}">
                  <a16:creationId xmlns:a16="http://schemas.microsoft.com/office/drawing/2014/main" id="{88A54422-205F-4366-BBD1-248295735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239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9" name="Oval 563">
              <a:extLst>
                <a:ext uri="{FF2B5EF4-FFF2-40B4-BE49-F238E27FC236}">
                  <a16:creationId xmlns:a16="http://schemas.microsoft.com/office/drawing/2014/main" id="{83BB2C9B-4E99-4ABA-A4E5-3C143FA66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2316"/>
              <a:ext cx="119" cy="19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0" name="Oval 564">
              <a:extLst>
                <a:ext uri="{FF2B5EF4-FFF2-40B4-BE49-F238E27FC236}">
                  <a16:creationId xmlns:a16="http://schemas.microsoft.com/office/drawing/2014/main" id="{2AF5EB38-5FB2-4AA7-B38E-9393CB188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6" y="2320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1" name="Oval 565">
              <a:extLst>
                <a:ext uri="{FF2B5EF4-FFF2-40B4-BE49-F238E27FC236}">
                  <a16:creationId xmlns:a16="http://schemas.microsoft.com/office/drawing/2014/main" id="{372B7C73-C720-4594-8821-29F7887F6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353"/>
              <a:ext cx="25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2" name="Oval 566">
              <a:extLst>
                <a:ext uri="{FF2B5EF4-FFF2-40B4-BE49-F238E27FC236}">
                  <a16:creationId xmlns:a16="http://schemas.microsoft.com/office/drawing/2014/main" id="{94B88330-5E2D-4424-A5BE-A1E432B62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314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3" name="Oval 567">
              <a:extLst>
                <a:ext uri="{FF2B5EF4-FFF2-40B4-BE49-F238E27FC236}">
                  <a16:creationId xmlns:a16="http://schemas.microsoft.com/office/drawing/2014/main" id="{BDF69A3C-3812-4C6C-B757-EBE95A359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234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4" name="Oval 568">
              <a:extLst>
                <a:ext uri="{FF2B5EF4-FFF2-40B4-BE49-F238E27FC236}">
                  <a16:creationId xmlns:a16="http://schemas.microsoft.com/office/drawing/2014/main" id="{DEDC7680-9F26-4754-9C34-866E1185A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545"/>
              <a:ext cx="88" cy="142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5" name="Oval 569">
              <a:extLst>
                <a:ext uri="{FF2B5EF4-FFF2-40B4-BE49-F238E27FC236}">
                  <a16:creationId xmlns:a16="http://schemas.microsoft.com/office/drawing/2014/main" id="{25DA29B2-0BE5-4839-9B29-0F8F17F7B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547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6" name="Oval 570">
              <a:extLst>
                <a:ext uri="{FF2B5EF4-FFF2-40B4-BE49-F238E27FC236}">
                  <a16:creationId xmlns:a16="http://schemas.microsoft.com/office/drawing/2014/main" id="{AFA49704-E049-48B1-9531-71E6B057B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" y="2573"/>
              <a:ext cx="19" cy="20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7" name="Oval 571">
              <a:extLst>
                <a:ext uri="{FF2B5EF4-FFF2-40B4-BE49-F238E27FC236}">
                  <a16:creationId xmlns:a16="http://schemas.microsoft.com/office/drawing/2014/main" id="{3771412B-FE7C-400B-966E-D24496097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2543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8" name="Oval 572">
              <a:extLst>
                <a:ext uri="{FF2B5EF4-FFF2-40B4-BE49-F238E27FC236}">
                  <a16:creationId xmlns:a16="http://schemas.microsoft.com/office/drawing/2014/main" id="{EFEFE9C2-C79E-4186-9E4B-91B0AFC0B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256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9" name="Oval 573">
              <a:extLst>
                <a:ext uri="{FF2B5EF4-FFF2-40B4-BE49-F238E27FC236}">
                  <a16:creationId xmlns:a16="http://schemas.microsoft.com/office/drawing/2014/main" id="{FEE61FB2-A249-4846-B6D8-834DFBA99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7" y="2838"/>
              <a:ext cx="88" cy="144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00" name="Oval 574">
              <a:extLst>
                <a:ext uri="{FF2B5EF4-FFF2-40B4-BE49-F238E27FC236}">
                  <a16:creationId xmlns:a16="http://schemas.microsoft.com/office/drawing/2014/main" id="{AC0278A0-2377-4D7B-A50E-DB03A5CEF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84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01" name="Oval 575">
              <a:extLst>
                <a:ext uri="{FF2B5EF4-FFF2-40B4-BE49-F238E27FC236}">
                  <a16:creationId xmlns:a16="http://schemas.microsoft.com/office/drawing/2014/main" id="{570A9898-B1D8-4F40-BDC8-D326B405B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2866"/>
              <a:ext cx="20" cy="2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02" name="Oval 576">
              <a:extLst>
                <a:ext uri="{FF2B5EF4-FFF2-40B4-BE49-F238E27FC236}">
                  <a16:creationId xmlns:a16="http://schemas.microsoft.com/office/drawing/2014/main" id="{52065939-28B1-4DA4-8976-79907E55C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2835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03" name="Oval 577">
              <a:extLst>
                <a:ext uri="{FF2B5EF4-FFF2-40B4-BE49-F238E27FC236}">
                  <a16:creationId xmlns:a16="http://schemas.microsoft.com/office/drawing/2014/main" id="{C1016A94-5A13-4833-8EDC-1966E6765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286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04" name="Freeform 578">
              <a:extLst>
                <a:ext uri="{FF2B5EF4-FFF2-40B4-BE49-F238E27FC236}">
                  <a16:creationId xmlns:a16="http://schemas.microsoft.com/office/drawing/2014/main" id="{C1206ACC-CFEA-4036-A175-A9A0C27FF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180"/>
              <a:ext cx="361" cy="1847"/>
            </a:xfrm>
            <a:custGeom>
              <a:avLst/>
              <a:gdLst>
                <a:gd name="T0" fmla="*/ 131 w 176"/>
                <a:gd name="T1" fmla="*/ 105 h 846"/>
                <a:gd name="T2" fmla="*/ 33 w 176"/>
                <a:gd name="T3" fmla="*/ 1725 h 846"/>
                <a:gd name="T4" fmla="*/ 277 w 176"/>
                <a:gd name="T5" fmla="*/ 3694 h 846"/>
                <a:gd name="T6" fmla="*/ 544 w 176"/>
                <a:gd name="T7" fmla="*/ 5921 h 846"/>
                <a:gd name="T8" fmla="*/ 68 w 176"/>
                <a:gd name="T9" fmla="*/ 8689 h 846"/>
                <a:gd name="T10" fmla="*/ 277 w 176"/>
                <a:gd name="T11" fmla="*/ 8689 h 846"/>
                <a:gd name="T12" fmla="*/ 689 w 176"/>
                <a:gd name="T13" fmla="*/ 6567 h 846"/>
                <a:gd name="T14" fmla="*/ 952 w 176"/>
                <a:gd name="T15" fmla="*/ 4995 h 846"/>
                <a:gd name="T16" fmla="*/ 1469 w 176"/>
                <a:gd name="T17" fmla="*/ 705 h 846"/>
                <a:gd name="T18" fmla="*/ 1354 w 176"/>
                <a:gd name="T19" fmla="*/ 0 h 8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6" h="846">
                  <a:moveTo>
                    <a:pt x="15" y="10"/>
                  </a:moveTo>
                  <a:cubicBezTo>
                    <a:pt x="8" y="32"/>
                    <a:pt x="0" y="106"/>
                    <a:pt x="4" y="166"/>
                  </a:cubicBezTo>
                  <a:cubicBezTo>
                    <a:pt x="8" y="225"/>
                    <a:pt x="8" y="265"/>
                    <a:pt x="32" y="355"/>
                  </a:cubicBezTo>
                  <a:cubicBezTo>
                    <a:pt x="55" y="444"/>
                    <a:pt x="66" y="497"/>
                    <a:pt x="63" y="569"/>
                  </a:cubicBezTo>
                  <a:cubicBezTo>
                    <a:pt x="61" y="642"/>
                    <a:pt x="8" y="752"/>
                    <a:pt x="8" y="835"/>
                  </a:cubicBezTo>
                  <a:cubicBezTo>
                    <a:pt x="9" y="846"/>
                    <a:pt x="33" y="845"/>
                    <a:pt x="32" y="835"/>
                  </a:cubicBezTo>
                  <a:cubicBezTo>
                    <a:pt x="34" y="769"/>
                    <a:pt x="68" y="680"/>
                    <a:pt x="80" y="631"/>
                  </a:cubicBezTo>
                  <a:cubicBezTo>
                    <a:pt x="93" y="582"/>
                    <a:pt x="100" y="574"/>
                    <a:pt x="110" y="480"/>
                  </a:cubicBezTo>
                  <a:cubicBezTo>
                    <a:pt x="121" y="387"/>
                    <a:pt x="176" y="270"/>
                    <a:pt x="170" y="68"/>
                  </a:cubicBezTo>
                  <a:cubicBezTo>
                    <a:pt x="169" y="40"/>
                    <a:pt x="165" y="17"/>
                    <a:pt x="157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Freeform 579">
              <a:extLst>
                <a:ext uri="{FF2B5EF4-FFF2-40B4-BE49-F238E27FC236}">
                  <a16:creationId xmlns:a16="http://schemas.microsoft.com/office/drawing/2014/main" id="{22BD3175-3637-484C-9B6D-BDA327069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189"/>
              <a:ext cx="121" cy="788"/>
            </a:xfrm>
            <a:custGeom>
              <a:avLst/>
              <a:gdLst>
                <a:gd name="T0" fmla="*/ 0 w 59"/>
                <a:gd name="T1" fmla="*/ 3754 h 361"/>
                <a:gd name="T2" fmla="*/ 420 w 59"/>
                <a:gd name="T3" fmla="*/ 2497 h 361"/>
                <a:gd name="T4" fmla="*/ 476 w 59"/>
                <a:gd name="T5" fmla="*/ 310 h 361"/>
                <a:gd name="T6" fmla="*/ 420 w 59"/>
                <a:gd name="T7" fmla="*/ 0 h 3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1">
                  <a:moveTo>
                    <a:pt x="0" y="361"/>
                  </a:moveTo>
                  <a:cubicBezTo>
                    <a:pt x="21" y="329"/>
                    <a:pt x="43" y="295"/>
                    <a:pt x="49" y="240"/>
                  </a:cubicBezTo>
                  <a:cubicBezTo>
                    <a:pt x="53" y="183"/>
                    <a:pt x="59" y="94"/>
                    <a:pt x="55" y="30"/>
                  </a:cubicBezTo>
                  <a:cubicBezTo>
                    <a:pt x="54" y="18"/>
                    <a:pt x="52" y="8"/>
                    <a:pt x="49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580">
              <a:extLst>
                <a:ext uri="{FF2B5EF4-FFF2-40B4-BE49-F238E27FC236}">
                  <a16:creationId xmlns:a16="http://schemas.microsoft.com/office/drawing/2014/main" id="{53D880E6-946E-45FF-A90F-2CB3E50E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189"/>
              <a:ext cx="330" cy="1841"/>
            </a:xfrm>
            <a:custGeom>
              <a:avLst/>
              <a:gdLst>
                <a:gd name="T0" fmla="*/ 41 w 161"/>
                <a:gd name="T1" fmla="*/ 0 h 843"/>
                <a:gd name="T2" fmla="*/ 96 w 161"/>
                <a:gd name="T3" fmla="*/ 314 h 843"/>
                <a:gd name="T4" fmla="*/ 41 w 161"/>
                <a:gd name="T5" fmla="*/ 2498 h 843"/>
                <a:gd name="T6" fmla="*/ 16 w 161"/>
                <a:gd name="T7" fmla="*/ 2686 h 843"/>
                <a:gd name="T8" fmla="*/ 336 w 161"/>
                <a:gd name="T9" fmla="*/ 6977 h 843"/>
                <a:gd name="T10" fmla="*/ 277 w 161"/>
                <a:gd name="T11" fmla="*/ 8666 h 843"/>
                <a:gd name="T12" fmla="*/ 568 w 161"/>
                <a:gd name="T13" fmla="*/ 8666 h 843"/>
                <a:gd name="T14" fmla="*/ 912 w 161"/>
                <a:gd name="T15" fmla="*/ 5761 h 843"/>
                <a:gd name="T16" fmla="*/ 1353 w 161"/>
                <a:gd name="T17" fmla="*/ 2481 h 843"/>
                <a:gd name="T18" fmla="*/ 1302 w 161"/>
                <a:gd name="T19" fmla="*/ 1688 h 843"/>
                <a:gd name="T20" fmla="*/ 1386 w 161"/>
                <a:gd name="T21" fmla="*/ 81 h 8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843">
                  <a:moveTo>
                    <a:pt x="5" y="0"/>
                  </a:moveTo>
                  <a:cubicBezTo>
                    <a:pt x="8" y="8"/>
                    <a:pt x="10" y="18"/>
                    <a:pt x="11" y="30"/>
                  </a:cubicBezTo>
                  <a:cubicBezTo>
                    <a:pt x="15" y="94"/>
                    <a:pt x="9" y="183"/>
                    <a:pt x="5" y="240"/>
                  </a:cubicBezTo>
                  <a:cubicBezTo>
                    <a:pt x="4" y="246"/>
                    <a:pt x="3" y="252"/>
                    <a:pt x="2" y="258"/>
                  </a:cubicBezTo>
                  <a:cubicBezTo>
                    <a:pt x="0" y="391"/>
                    <a:pt x="60" y="495"/>
                    <a:pt x="39" y="670"/>
                  </a:cubicBezTo>
                  <a:cubicBezTo>
                    <a:pt x="35" y="728"/>
                    <a:pt x="32" y="803"/>
                    <a:pt x="32" y="832"/>
                  </a:cubicBezTo>
                  <a:cubicBezTo>
                    <a:pt x="37" y="843"/>
                    <a:pt x="64" y="841"/>
                    <a:pt x="66" y="832"/>
                  </a:cubicBezTo>
                  <a:cubicBezTo>
                    <a:pt x="66" y="743"/>
                    <a:pt x="75" y="625"/>
                    <a:pt x="106" y="553"/>
                  </a:cubicBezTo>
                  <a:cubicBezTo>
                    <a:pt x="157" y="437"/>
                    <a:pt x="160" y="299"/>
                    <a:pt x="157" y="238"/>
                  </a:cubicBezTo>
                  <a:cubicBezTo>
                    <a:pt x="154" y="212"/>
                    <a:pt x="153" y="189"/>
                    <a:pt x="151" y="162"/>
                  </a:cubicBezTo>
                  <a:cubicBezTo>
                    <a:pt x="147" y="104"/>
                    <a:pt x="155" y="32"/>
                    <a:pt x="161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581">
              <a:extLst>
                <a:ext uri="{FF2B5EF4-FFF2-40B4-BE49-F238E27FC236}">
                  <a16:creationId xmlns:a16="http://schemas.microsoft.com/office/drawing/2014/main" id="{986A0D6F-36D1-4EB2-BA8D-72A127251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200"/>
              <a:ext cx="276" cy="1845"/>
            </a:xfrm>
            <a:custGeom>
              <a:avLst/>
              <a:gdLst>
                <a:gd name="T0" fmla="*/ 164 w 135"/>
                <a:gd name="T1" fmla="*/ 0 h 845"/>
                <a:gd name="T2" fmla="*/ 129 w 135"/>
                <a:gd name="T3" fmla="*/ 262 h 845"/>
                <a:gd name="T4" fmla="*/ 129 w 135"/>
                <a:gd name="T5" fmla="*/ 3290 h 845"/>
                <a:gd name="T6" fmla="*/ 624 w 135"/>
                <a:gd name="T7" fmla="*/ 6280 h 845"/>
                <a:gd name="T8" fmla="*/ 335 w 135"/>
                <a:gd name="T9" fmla="*/ 8742 h 845"/>
                <a:gd name="T10" fmla="*/ 564 w 135"/>
                <a:gd name="T11" fmla="*/ 8734 h 845"/>
                <a:gd name="T12" fmla="*/ 853 w 135"/>
                <a:gd name="T13" fmla="*/ 6841 h 845"/>
                <a:gd name="T14" fmla="*/ 836 w 135"/>
                <a:gd name="T15" fmla="*/ 4902 h 845"/>
                <a:gd name="T16" fmla="*/ 1153 w 135"/>
                <a:gd name="T17" fmla="*/ 3705 h 8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845">
                  <a:moveTo>
                    <a:pt x="19" y="0"/>
                  </a:moveTo>
                  <a:cubicBezTo>
                    <a:pt x="17" y="8"/>
                    <a:pt x="15" y="16"/>
                    <a:pt x="15" y="25"/>
                  </a:cubicBezTo>
                  <a:cubicBezTo>
                    <a:pt x="15" y="74"/>
                    <a:pt x="0" y="203"/>
                    <a:pt x="15" y="316"/>
                  </a:cubicBezTo>
                  <a:cubicBezTo>
                    <a:pt x="27" y="406"/>
                    <a:pt x="83" y="520"/>
                    <a:pt x="73" y="603"/>
                  </a:cubicBezTo>
                  <a:cubicBezTo>
                    <a:pt x="63" y="675"/>
                    <a:pt x="40" y="788"/>
                    <a:pt x="39" y="840"/>
                  </a:cubicBezTo>
                  <a:cubicBezTo>
                    <a:pt x="39" y="845"/>
                    <a:pt x="66" y="844"/>
                    <a:pt x="66" y="839"/>
                  </a:cubicBezTo>
                  <a:cubicBezTo>
                    <a:pt x="71" y="797"/>
                    <a:pt x="88" y="731"/>
                    <a:pt x="100" y="657"/>
                  </a:cubicBezTo>
                  <a:cubicBezTo>
                    <a:pt x="115" y="561"/>
                    <a:pt x="100" y="529"/>
                    <a:pt x="98" y="471"/>
                  </a:cubicBezTo>
                  <a:cubicBezTo>
                    <a:pt x="93" y="421"/>
                    <a:pt x="113" y="390"/>
                    <a:pt x="135" y="35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Freeform 582">
              <a:extLst>
                <a:ext uri="{FF2B5EF4-FFF2-40B4-BE49-F238E27FC236}">
                  <a16:creationId xmlns:a16="http://schemas.microsoft.com/office/drawing/2014/main" id="{69EA4402-9E50-49B5-A9F7-FE8EC719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52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64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7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Freeform 583">
              <a:extLst>
                <a:ext uri="{FF2B5EF4-FFF2-40B4-BE49-F238E27FC236}">
                  <a16:creationId xmlns:a16="http://schemas.microsoft.com/office/drawing/2014/main" id="{CEAEBD1E-D224-4BE6-B468-8DF1E7812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52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64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7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Freeform 584">
              <a:extLst>
                <a:ext uri="{FF2B5EF4-FFF2-40B4-BE49-F238E27FC236}">
                  <a16:creationId xmlns:a16="http://schemas.microsoft.com/office/drawing/2014/main" id="{4F283EAA-6095-4DDE-BE05-CF790A1B3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977"/>
              <a:ext cx="141" cy="1083"/>
            </a:xfrm>
            <a:custGeom>
              <a:avLst/>
              <a:gdLst>
                <a:gd name="T0" fmla="*/ 589 w 69"/>
                <a:gd name="T1" fmla="*/ 0 h 496"/>
                <a:gd name="T2" fmla="*/ 589 w 69"/>
                <a:gd name="T3" fmla="*/ 0 h 496"/>
                <a:gd name="T4" fmla="*/ 272 w 69"/>
                <a:gd name="T5" fmla="*/ 1197 h 496"/>
                <a:gd name="T6" fmla="*/ 288 w 69"/>
                <a:gd name="T7" fmla="*/ 3133 h 496"/>
                <a:gd name="T8" fmla="*/ 0 w 69"/>
                <a:gd name="T9" fmla="*/ 5031 h 496"/>
                <a:gd name="T10" fmla="*/ 0 w 69"/>
                <a:gd name="T11" fmla="*/ 5031 h 496"/>
                <a:gd name="T12" fmla="*/ 589 w 69"/>
                <a:gd name="T13" fmla="*/ 5031 h 4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496"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47" y="34"/>
                    <a:pt x="27" y="65"/>
                    <a:pt x="32" y="115"/>
                  </a:cubicBezTo>
                  <a:cubicBezTo>
                    <a:pt x="34" y="173"/>
                    <a:pt x="49" y="205"/>
                    <a:pt x="34" y="301"/>
                  </a:cubicBezTo>
                  <a:cubicBezTo>
                    <a:pt x="22" y="375"/>
                    <a:pt x="5" y="441"/>
                    <a:pt x="0" y="483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22" y="496"/>
                    <a:pt x="59" y="483"/>
                    <a:pt x="69" y="48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Freeform 585">
              <a:extLst>
                <a:ext uri="{FF2B5EF4-FFF2-40B4-BE49-F238E27FC236}">
                  <a16:creationId xmlns:a16="http://schemas.microsoft.com/office/drawing/2014/main" id="{B14555C6-337E-43BD-81CA-EAC83385E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709"/>
              <a:ext cx="303" cy="1332"/>
            </a:xfrm>
            <a:custGeom>
              <a:avLst/>
              <a:gdLst>
                <a:gd name="T0" fmla="*/ 977 w 148"/>
                <a:gd name="T1" fmla="*/ 1177 h 610"/>
                <a:gd name="T2" fmla="*/ 788 w 148"/>
                <a:gd name="T3" fmla="*/ 0 h 610"/>
                <a:gd name="T4" fmla="*/ 352 w 148"/>
                <a:gd name="T5" fmla="*/ 3280 h 610"/>
                <a:gd name="T6" fmla="*/ 8 w 148"/>
                <a:gd name="T7" fmla="*/ 6184 h 610"/>
                <a:gd name="T8" fmla="*/ 0 w 148"/>
                <a:gd name="T9" fmla="*/ 6204 h 610"/>
                <a:gd name="T10" fmla="*/ 772 w 148"/>
                <a:gd name="T11" fmla="*/ 6175 h 610"/>
                <a:gd name="T12" fmla="*/ 1245 w 148"/>
                <a:gd name="T13" fmla="*/ 3404 h 610"/>
                <a:gd name="T14" fmla="*/ 977 w 148"/>
                <a:gd name="T15" fmla="*/ 1177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610">
                  <a:moveTo>
                    <a:pt x="114" y="113"/>
                  </a:moveTo>
                  <a:cubicBezTo>
                    <a:pt x="101" y="64"/>
                    <a:pt x="95" y="30"/>
                    <a:pt x="92" y="0"/>
                  </a:cubicBezTo>
                  <a:cubicBezTo>
                    <a:pt x="95" y="61"/>
                    <a:pt x="92" y="199"/>
                    <a:pt x="41" y="315"/>
                  </a:cubicBezTo>
                  <a:cubicBezTo>
                    <a:pt x="10" y="387"/>
                    <a:pt x="1" y="505"/>
                    <a:pt x="1" y="594"/>
                  </a:cubicBezTo>
                  <a:cubicBezTo>
                    <a:pt x="1" y="595"/>
                    <a:pt x="0" y="596"/>
                    <a:pt x="0" y="596"/>
                  </a:cubicBezTo>
                  <a:cubicBezTo>
                    <a:pt x="14" y="607"/>
                    <a:pt x="74" y="610"/>
                    <a:pt x="90" y="593"/>
                  </a:cubicBezTo>
                  <a:cubicBezTo>
                    <a:pt x="90" y="510"/>
                    <a:pt x="143" y="400"/>
                    <a:pt x="145" y="327"/>
                  </a:cubicBezTo>
                  <a:cubicBezTo>
                    <a:pt x="148" y="255"/>
                    <a:pt x="137" y="202"/>
                    <a:pt x="114" y="11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Freeform 586">
              <a:extLst>
                <a:ext uri="{FF2B5EF4-FFF2-40B4-BE49-F238E27FC236}">
                  <a16:creationId xmlns:a16="http://schemas.microsoft.com/office/drawing/2014/main" id="{B9E716D7-05ED-4226-83EA-A2BFD23E9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180"/>
              <a:ext cx="365" cy="1878"/>
            </a:xfrm>
            <a:custGeom>
              <a:avLst/>
              <a:gdLst>
                <a:gd name="T0" fmla="*/ 1526 w 178"/>
                <a:gd name="T1" fmla="*/ 72 h 860"/>
                <a:gd name="T2" fmla="*/ 1485 w 178"/>
                <a:gd name="T3" fmla="*/ 354 h 860"/>
                <a:gd name="T4" fmla="*/ 1485 w 178"/>
                <a:gd name="T5" fmla="*/ 3385 h 860"/>
                <a:gd name="T6" fmla="*/ 1534 w 178"/>
                <a:gd name="T7" fmla="*/ 3695 h 860"/>
                <a:gd name="T8" fmla="*/ 912 w 178"/>
                <a:gd name="T9" fmla="*/ 5603 h 860"/>
                <a:gd name="T10" fmla="*/ 1173 w 178"/>
                <a:gd name="T11" fmla="*/ 8779 h 860"/>
                <a:gd name="T12" fmla="*/ 869 w 178"/>
                <a:gd name="T13" fmla="*/ 8798 h 860"/>
                <a:gd name="T14" fmla="*/ 396 w 178"/>
                <a:gd name="T15" fmla="*/ 6062 h 860"/>
                <a:gd name="T16" fmla="*/ 0 w 178"/>
                <a:gd name="T17" fmla="*/ 4197 h 860"/>
                <a:gd name="T18" fmla="*/ 388 w 178"/>
                <a:gd name="T19" fmla="*/ 705 h 860"/>
                <a:gd name="T20" fmla="*/ 277 w 178"/>
                <a:gd name="T21" fmla="*/ 0 h 8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860">
                  <a:moveTo>
                    <a:pt x="177" y="7"/>
                  </a:moveTo>
                  <a:cubicBezTo>
                    <a:pt x="174" y="15"/>
                    <a:pt x="172" y="24"/>
                    <a:pt x="172" y="34"/>
                  </a:cubicBezTo>
                  <a:cubicBezTo>
                    <a:pt x="172" y="83"/>
                    <a:pt x="157" y="212"/>
                    <a:pt x="172" y="325"/>
                  </a:cubicBezTo>
                  <a:cubicBezTo>
                    <a:pt x="173" y="335"/>
                    <a:pt x="175" y="345"/>
                    <a:pt x="178" y="355"/>
                  </a:cubicBezTo>
                  <a:cubicBezTo>
                    <a:pt x="163" y="396"/>
                    <a:pt x="110" y="480"/>
                    <a:pt x="106" y="538"/>
                  </a:cubicBezTo>
                  <a:cubicBezTo>
                    <a:pt x="102" y="597"/>
                    <a:pt x="133" y="716"/>
                    <a:pt x="136" y="843"/>
                  </a:cubicBezTo>
                  <a:cubicBezTo>
                    <a:pt x="136" y="857"/>
                    <a:pt x="102" y="860"/>
                    <a:pt x="101" y="845"/>
                  </a:cubicBezTo>
                  <a:cubicBezTo>
                    <a:pt x="99" y="761"/>
                    <a:pt x="71" y="647"/>
                    <a:pt x="46" y="582"/>
                  </a:cubicBezTo>
                  <a:cubicBezTo>
                    <a:pt x="14" y="497"/>
                    <a:pt x="10" y="443"/>
                    <a:pt x="0" y="403"/>
                  </a:cubicBezTo>
                  <a:cubicBezTo>
                    <a:pt x="20" y="322"/>
                    <a:pt x="49" y="218"/>
                    <a:pt x="45" y="68"/>
                  </a:cubicBezTo>
                  <a:cubicBezTo>
                    <a:pt x="44" y="40"/>
                    <a:pt x="39" y="17"/>
                    <a:pt x="32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Freeform 587">
              <a:extLst>
                <a:ext uri="{FF2B5EF4-FFF2-40B4-BE49-F238E27FC236}">
                  <a16:creationId xmlns:a16="http://schemas.microsoft.com/office/drawing/2014/main" id="{94F619F4-BFF7-4A9D-B184-0F96357F9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562"/>
              <a:ext cx="209" cy="498"/>
            </a:xfrm>
            <a:custGeom>
              <a:avLst/>
              <a:gdLst>
                <a:gd name="T0" fmla="*/ 877 w 102"/>
                <a:gd name="T1" fmla="*/ 2208 h 228"/>
                <a:gd name="T2" fmla="*/ 549 w 102"/>
                <a:gd name="T3" fmla="*/ 0 h 228"/>
                <a:gd name="T4" fmla="*/ 51 w 102"/>
                <a:gd name="T5" fmla="*/ 2167 h 228"/>
                <a:gd name="T6" fmla="*/ 877 w 102"/>
                <a:gd name="T7" fmla="*/ 2208 h 2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28">
                  <a:moveTo>
                    <a:pt x="102" y="212"/>
                  </a:moveTo>
                  <a:cubicBezTo>
                    <a:pt x="100" y="147"/>
                    <a:pt x="83" y="64"/>
                    <a:pt x="64" y="0"/>
                  </a:cubicBezTo>
                  <a:cubicBezTo>
                    <a:pt x="50" y="44"/>
                    <a:pt x="0" y="149"/>
                    <a:pt x="6" y="208"/>
                  </a:cubicBezTo>
                  <a:cubicBezTo>
                    <a:pt x="8" y="228"/>
                    <a:pt x="101" y="224"/>
                    <a:pt x="102" y="2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Freeform 588">
              <a:extLst>
                <a:ext uri="{FF2B5EF4-FFF2-40B4-BE49-F238E27FC236}">
                  <a16:creationId xmlns:a16="http://schemas.microsoft.com/office/drawing/2014/main" id="{27FAA3F7-6519-4ED4-A0DA-417FA5B6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956"/>
              <a:ext cx="280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88 w 137"/>
                <a:gd name="T9" fmla="*/ 5071 h 500"/>
                <a:gd name="T10" fmla="*/ 801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8" y="257"/>
                  </a:moveTo>
                  <a:cubicBezTo>
                    <a:pt x="137" y="183"/>
                    <a:pt x="94" y="84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8" y="25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Freeform 589">
              <a:extLst>
                <a:ext uri="{FF2B5EF4-FFF2-40B4-BE49-F238E27FC236}">
                  <a16:creationId xmlns:a16="http://schemas.microsoft.com/office/drawing/2014/main" id="{CE285833-5623-422B-99A0-13C69EA9D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956"/>
              <a:ext cx="280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88 w 137"/>
                <a:gd name="T9" fmla="*/ 5071 h 500"/>
                <a:gd name="T10" fmla="*/ 801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8" y="257"/>
                  </a:moveTo>
                  <a:cubicBezTo>
                    <a:pt x="137" y="183"/>
                    <a:pt x="94" y="84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8" y="25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Freeform 590">
              <a:extLst>
                <a:ext uri="{FF2B5EF4-FFF2-40B4-BE49-F238E27FC236}">
                  <a16:creationId xmlns:a16="http://schemas.microsoft.com/office/drawing/2014/main" id="{18D1DEF6-820A-434A-BD52-665F99F53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995"/>
              <a:ext cx="350" cy="1054"/>
            </a:xfrm>
            <a:custGeom>
              <a:avLst/>
              <a:gdLst>
                <a:gd name="T0" fmla="*/ 849 w 171"/>
                <a:gd name="T1" fmla="*/ 4862 h 483"/>
                <a:gd name="T2" fmla="*/ 1345 w 171"/>
                <a:gd name="T3" fmla="*/ 2699 h 483"/>
                <a:gd name="T4" fmla="*/ 1465 w 171"/>
                <a:gd name="T5" fmla="*/ 3210 h 483"/>
                <a:gd name="T6" fmla="*/ 1465 w 171"/>
                <a:gd name="T7" fmla="*/ 3210 h 483"/>
                <a:gd name="T8" fmla="*/ 1201 w 171"/>
                <a:gd name="T9" fmla="*/ 2171 h 483"/>
                <a:gd name="T10" fmla="*/ 804 w 171"/>
                <a:gd name="T11" fmla="*/ 310 h 483"/>
                <a:gd name="T12" fmla="*/ 876 w 171"/>
                <a:gd name="T13" fmla="*/ 0 h 483"/>
                <a:gd name="T14" fmla="*/ 876 w 171"/>
                <a:gd name="T15" fmla="*/ 0 h 483"/>
                <a:gd name="T16" fmla="*/ 680 w 171"/>
                <a:gd name="T17" fmla="*/ 1109 h 483"/>
                <a:gd name="T18" fmla="*/ 420 w 171"/>
                <a:gd name="T19" fmla="*/ 2682 h 483"/>
                <a:gd name="T20" fmla="*/ 8 w 171"/>
                <a:gd name="T21" fmla="*/ 4801 h 483"/>
                <a:gd name="T22" fmla="*/ 0 w 171"/>
                <a:gd name="T23" fmla="*/ 4825 h 483"/>
                <a:gd name="T24" fmla="*/ 849 w 171"/>
                <a:gd name="T25" fmla="*/ 4886 h 483"/>
                <a:gd name="T26" fmla="*/ 849 w 171"/>
                <a:gd name="T27" fmla="*/ 4862 h 4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1" h="483">
                  <a:moveTo>
                    <a:pt x="99" y="468"/>
                  </a:moveTo>
                  <a:cubicBezTo>
                    <a:pt x="93" y="409"/>
                    <a:pt x="143" y="304"/>
                    <a:pt x="157" y="260"/>
                  </a:cubicBezTo>
                  <a:cubicBezTo>
                    <a:pt x="162" y="275"/>
                    <a:pt x="166" y="292"/>
                    <a:pt x="171" y="309"/>
                  </a:cubicBezTo>
                  <a:cubicBezTo>
                    <a:pt x="171" y="309"/>
                    <a:pt x="171" y="309"/>
                    <a:pt x="171" y="309"/>
                  </a:cubicBezTo>
                  <a:cubicBezTo>
                    <a:pt x="161" y="271"/>
                    <a:pt x="151" y="236"/>
                    <a:pt x="140" y="209"/>
                  </a:cubicBezTo>
                  <a:cubicBezTo>
                    <a:pt x="108" y="124"/>
                    <a:pt x="104" y="70"/>
                    <a:pt x="94" y="30"/>
                  </a:cubicBezTo>
                  <a:cubicBezTo>
                    <a:pt x="97" y="20"/>
                    <a:pt x="99" y="1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2" y="40"/>
                    <a:pt x="83" y="75"/>
                    <a:pt x="79" y="107"/>
                  </a:cubicBezTo>
                  <a:cubicBezTo>
                    <a:pt x="69" y="201"/>
                    <a:pt x="62" y="209"/>
                    <a:pt x="49" y="258"/>
                  </a:cubicBezTo>
                  <a:cubicBezTo>
                    <a:pt x="37" y="307"/>
                    <a:pt x="3" y="396"/>
                    <a:pt x="1" y="462"/>
                  </a:cubicBezTo>
                  <a:cubicBezTo>
                    <a:pt x="1" y="463"/>
                    <a:pt x="0" y="463"/>
                    <a:pt x="0" y="464"/>
                  </a:cubicBezTo>
                  <a:cubicBezTo>
                    <a:pt x="15" y="474"/>
                    <a:pt x="78" y="483"/>
                    <a:pt x="99" y="470"/>
                  </a:cubicBezTo>
                  <a:cubicBezTo>
                    <a:pt x="99" y="470"/>
                    <a:pt x="99" y="469"/>
                    <a:pt x="99" y="46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Freeform 591">
              <a:extLst>
                <a:ext uri="{FF2B5EF4-FFF2-40B4-BE49-F238E27FC236}">
                  <a16:creationId xmlns:a16="http://schemas.microsoft.com/office/drawing/2014/main" id="{832A6E51-B222-4BA3-B8CC-B5F67FD8D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073"/>
              <a:ext cx="1245" cy="37"/>
            </a:xfrm>
            <a:custGeom>
              <a:avLst/>
              <a:gdLst>
                <a:gd name="T0" fmla="*/ 0 w 608"/>
                <a:gd name="T1" fmla="*/ 81 h 17"/>
                <a:gd name="T2" fmla="*/ 565 w 608"/>
                <a:gd name="T3" fmla="*/ 61 h 17"/>
                <a:gd name="T4" fmla="*/ 737 w 608"/>
                <a:gd name="T5" fmla="*/ 33 h 17"/>
                <a:gd name="T6" fmla="*/ 885 w 608"/>
                <a:gd name="T7" fmla="*/ 20 h 17"/>
                <a:gd name="T8" fmla="*/ 997 w 608"/>
                <a:gd name="T9" fmla="*/ 20 h 17"/>
                <a:gd name="T10" fmla="*/ 1581 w 608"/>
                <a:gd name="T11" fmla="*/ 33 h 17"/>
                <a:gd name="T12" fmla="*/ 1769 w 608"/>
                <a:gd name="T13" fmla="*/ 20 h 17"/>
                <a:gd name="T14" fmla="*/ 1853 w 608"/>
                <a:gd name="T15" fmla="*/ 20 h 17"/>
                <a:gd name="T16" fmla="*/ 2017 w 608"/>
                <a:gd name="T17" fmla="*/ 33 h 17"/>
                <a:gd name="T18" fmla="*/ 2654 w 608"/>
                <a:gd name="T19" fmla="*/ 81 h 17"/>
                <a:gd name="T20" fmla="*/ 2826 w 608"/>
                <a:gd name="T21" fmla="*/ 96 h 17"/>
                <a:gd name="T22" fmla="*/ 3434 w 608"/>
                <a:gd name="T23" fmla="*/ 124 h 17"/>
                <a:gd name="T24" fmla="*/ 3657 w 608"/>
                <a:gd name="T25" fmla="*/ 141 h 17"/>
                <a:gd name="T26" fmla="*/ 3811 w 608"/>
                <a:gd name="T27" fmla="*/ 133 h 17"/>
                <a:gd name="T28" fmla="*/ 4009 w 608"/>
                <a:gd name="T29" fmla="*/ 104 h 17"/>
                <a:gd name="T30" fmla="*/ 4319 w 608"/>
                <a:gd name="T31" fmla="*/ 104 h 17"/>
                <a:gd name="T32" fmla="*/ 4423 w 608"/>
                <a:gd name="T33" fmla="*/ 124 h 17"/>
                <a:gd name="T34" fmla="*/ 4595 w 608"/>
                <a:gd name="T35" fmla="*/ 113 h 17"/>
                <a:gd name="T36" fmla="*/ 4687 w 608"/>
                <a:gd name="T37" fmla="*/ 113 h 17"/>
                <a:gd name="T38" fmla="*/ 5220 w 608"/>
                <a:gd name="T39" fmla="*/ 81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9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2" y="4"/>
                    <a:pt x="98" y="4"/>
                    <a:pt x="103" y="2"/>
                  </a:cubicBezTo>
                  <a:cubicBezTo>
                    <a:pt x="107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200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5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8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4" y="11"/>
                    <a:pt x="546" y="11"/>
                  </a:cubicBezTo>
                  <a:cubicBezTo>
                    <a:pt x="570" y="17"/>
                    <a:pt x="599" y="8"/>
                    <a:pt x="608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Freeform 592">
              <a:extLst>
                <a:ext uri="{FF2B5EF4-FFF2-40B4-BE49-F238E27FC236}">
                  <a16:creationId xmlns:a16="http://schemas.microsoft.com/office/drawing/2014/main" id="{A32D7A8C-2BD9-41DD-A35B-5AC926A13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073"/>
              <a:ext cx="1245" cy="37"/>
            </a:xfrm>
            <a:custGeom>
              <a:avLst/>
              <a:gdLst>
                <a:gd name="T0" fmla="*/ 0 w 608"/>
                <a:gd name="T1" fmla="*/ 81 h 17"/>
                <a:gd name="T2" fmla="*/ 565 w 608"/>
                <a:gd name="T3" fmla="*/ 61 h 17"/>
                <a:gd name="T4" fmla="*/ 737 w 608"/>
                <a:gd name="T5" fmla="*/ 33 h 17"/>
                <a:gd name="T6" fmla="*/ 885 w 608"/>
                <a:gd name="T7" fmla="*/ 20 h 17"/>
                <a:gd name="T8" fmla="*/ 997 w 608"/>
                <a:gd name="T9" fmla="*/ 20 h 17"/>
                <a:gd name="T10" fmla="*/ 1581 w 608"/>
                <a:gd name="T11" fmla="*/ 33 h 17"/>
                <a:gd name="T12" fmla="*/ 1769 w 608"/>
                <a:gd name="T13" fmla="*/ 20 h 17"/>
                <a:gd name="T14" fmla="*/ 1853 w 608"/>
                <a:gd name="T15" fmla="*/ 20 h 17"/>
                <a:gd name="T16" fmla="*/ 2017 w 608"/>
                <a:gd name="T17" fmla="*/ 33 h 17"/>
                <a:gd name="T18" fmla="*/ 2654 w 608"/>
                <a:gd name="T19" fmla="*/ 81 h 17"/>
                <a:gd name="T20" fmla="*/ 2826 w 608"/>
                <a:gd name="T21" fmla="*/ 96 h 17"/>
                <a:gd name="T22" fmla="*/ 3434 w 608"/>
                <a:gd name="T23" fmla="*/ 124 h 17"/>
                <a:gd name="T24" fmla="*/ 3657 w 608"/>
                <a:gd name="T25" fmla="*/ 141 h 17"/>
                <a:gd name="T26" fmla="*/ 3811 w 608"/>
                <a:gd name="T27" fmla="*/ 133 h 17"/>
                <a:gd name="T28" fmla="*/ 4009 w 608"/>
                <a:gd name="T29" fmla="*/ 104 h 17"/>
                <a:gd name="T30" fmla="*/ 4319 w 608"/>
                <a:gd name="T31" fmla="*/ 104 h 17"/>
                <a:gd name="T32" fmla="*/ 4423 w 608"/>
                <a:gd name="T33" fmla="*/ 124 h 17"/>
                <a:gd name="T34" fmla="*/ 4595 w 608"/>
                <a:gd name="T35" fmla="*/ 113 h 17"/>
                <a:gd name="T36" fmla="*/ 4687 w 608"/>
                <a:gd name="T37" fmla="*/ 113 h 17"/>
                <a:gd name="T38" fmla="*/ 5220 w 608"/>
                <a:gd name="T39" fmla="*/ 81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9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2" y="4"/>
                    <a:pt x="98" y="4"/>
                    <a:pt x="103" y="2"/>
                  </a:cubicBezTo>
                  <a:cubicBezTo>
                    <a:pt x="107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200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5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8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4" y="11"/>
                    <a:pt x="546" y="11"/>
                  </a:cubicBezTo>
                  <a:cubicBezTo>
                    <a:pt x="570" y="17"/>
                    <a:pt x="599" y="8"/>
                    <a:pt x="608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Freeform 593">
              <a:extLst>
                <a:ext uri="{FF2B5EF4-FFF2-40B4-BE49-F238E27FC236}">
                  <a16:creationId xmlns:a16="http://schemas.microsoft.com/office/drawing/2014/main" id="{59DFA930-8516-4595-B316-C3303E095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098"/>
              <a:ext cx="183" cy="657"/>
            </a:xfrm>
            <a:custGeom>
              <a:avLst/>
              <a:gdLst>
                <a:gd name="T0" fmla="*/ 25 w 89"/>
                <a:gd name="T1" fmla="*/ 3130 h 301"/>
                <a:gd name="T2" fmla="*/ 105 w 89"/>
                <a:gd name="T3" fmla="*/ 696 h 301"/>
                <a:gd name="T4" fmla="*/ 773 w 89"/>
                <a:gd name="T5" fmla="*/ 0 h 301"/>
                <a:gd name="T6" fmla="*/ 25 w 89"/>
                <a:gd name="T7" fmla="*/ 3130 h 3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01">
                  <a:moveTo>
                    <a:pt x="3" y="301"/>
                  </a:moveTo>
                  <a:cubicBezTo>
                    <a:pt x="1" y="241"/>
                    <a:pt x="0" y="122"/>
                    <a:pt x="12" y="67"/>
                  </a:cubicBezTo>
                  <a:cubicBezTo>
                    <a:pt x="24" y="12"/>
                    <a:pt x="66" y="0"/>
                    <a:pt x="89" y="0"/>
                  </a:cubicBezTo>
                  <a:cubicBezTo>
                    <a:pt x="60" y="7"/>
                    <a:pt x="2" y="9"/>
                    <a:pt x="3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594">
              <a:extLst>
                <a:ext uri="{FF2B5EF4-FFF2-40B4-BE49-F238E27FC236}">
                  <a16:creationId xmlns:a16="http://schemas.microsoft.com/office/drawing/2014/main" id="{8B938125-A3B6-4424-B3FD-F228328E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126"/>
              <a:ext cx="84" cy="469"/>
            </a:xfrm>
            <a:custGeom>
              <a:avLst/>
              <a:gdLst>
                <a:gd name="T0" fmla="*/ 113 w 41"/>
                <a:gd name="T1" fmla="*/ 2232 h 215"/>
                <a:gd name="T2" fmla="*/ 352 w 41"/>
                <a:gd name="T3" fmla="*/ 0 h 215"/>
                <a:gd name="T4" fmla="*/ 113 w 41"/>
                <a:gd name="T5" fmla="*/ 2232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15">
                  <a:moveTo>
                    <a:pt x="13" y="215"/>
                  </a:moveTo>
                  <a:cubicBezTo>
                    <a:pt x="0" y="79"/>
                    <a:pt x="23" y="17"/>
                    <a:pt x="41" y="0"/>
                  </a:cubicBezTo>
                  <a:cubicBezTo>
                    <a:pt x="25" y="35"/>
                    <a:pt x="11" y="129"/>
                    <a:pt x="13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Freeform 595">
              <a:extLst>
                <a:ext uri="{FF2B5EF4-FFF2-40B4-BE49-F238E27FC236}">
                  <a16:creationId xmlns:a16="http://schemas.microsoft.com/office/drawing/2014/main" id="{EB9D6EB2-ABA2-4374-868E-9266DC4AE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130"/>
              <a:ext cx="61" cy="426"/>
            </a:xfrm>
            <a:custGeom>
              <a:avLst/>
              <a:gdLst>
                <a:gd name="T0" fmla="*/ 92 w 30"/>
                <a:gd name="T1" fmla="*/ 572 h 195"/>
                <a:gd name="T2" fmla="*/ 24 w 30"/>
                <a:gd name="T3" fmla="*/ 2034 h 195"/>
                <a:gd name="T4" fmla="*/ 24 w 30"/>
                <a:gd name="T5" fmla="*/ 468 h 195"/>
                <a:gd name="T6" fmla="*/ 252 w 30"/>
                <a:gd name="T7" fmla="*/ 0 h 195"/>
                <a:gd name="T8" fmla="*/ 92 w 30"/>
                <a:gd name="T9" fmla="*/ 572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5">
                  <a:moveTo>
                    <a:pt x="11" y="55"/>
                  </a:moveTo>
                  <a:cubicBezTo>
                    <a:pt x="13" y="86"/>
                    <a:pt x="6" y="153"/>
                    <a:pt x="3" y="195"/>
                  </a:cubicBezTo>
                  <a:cubicBezTo>
                    <a:pt x="5" y="149"/>
                    <a:pt x="6" y="76"/>
                    <a:pt x="3" y="45"/>
                  </a:cubicBezTo>
                  <a:cubicBezTo>
                    <a:pt x="0" y="14"/>
                    <a:pt x="14" y="10"/>
                    <a:pt x="30" y="0"/>
                  </a:cubicBezTo>
                  <a:cubicBezTo>
                    <a:pt x="19" y="8"/>
                    <a:pt x="9" y="21"/>
                    <a:pt x="11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Freeform 596">
              <a:extLst>
                <a:ext uri="{FF2B5EF4-FFF2-40B4-BE49-F238E27FC236}">
                  <a16:creationId xmlns:a16="http://schemas.microsoft.com/office/drawing/2014/main" id="{2018741B-70CB-46A7-B372-0D91EA21A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113"/>
              <a:ext cx="62" cy="192"/>
            </a:xfrm>
            <a:custGeom>
              <a:avLst/>
              <a:gdLst>
                <a:gd name="T0" fmla="*/ 265 w 30"/>
                <a:gd name="T1" fmla="*/ 0 h 88"/>
                <a:gd name="T2" fmla="*/ 25 w 30"/>
                <a:gd name="T3" fmla="*/ 395 h 88"/>
                <a:gd name="T4" fmla="*/ 89 w 30"/>
                <a:gd name="T5" fmla="*/ 914 h 88"/>
                <a:gd name="T6" fmla="*/ 99 w 30"/>
                <a:gd name="T7" fmla="*/ 343 h 88"/>
                <a:gd name="T8" fmla="*/ 265 w 30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8">
                  <a:moveTo>
                    <a:pt x="30" y="0"/>
                  </a:moveTo>
                  <a:cubicBezTo>
                    <a:pt x="12" y="11"/>
                    <a:pt x="0" y="24"/>
                    <a:pt x="3" y="38"/>
                  </a:cubicBezTo>
                  <a:cubicBezTo>
                    <a:pt x="6" y="52"/>
                    <a:pt x="9" y="72"/>
                    <a:pt x="10" y="88"/>
                  </a:cubicBezTo>
                  <a:cubicBezTo>
                    <a:pt x="12" y="63"/>
                    <a:pt x="10" y="47"/>
                    <a:pt x="11" y="33"/>
                  </a:cubicBezTo>
                  <a:cubicBezTo>
                    <a:pt x="12" y="19"/>
                    <a:pt x="21" y="7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3" name="Freeform 597">
              <a:extLst>
                <a:ext uri="{FF2B5EF4-FFF2-40B4-BE49-F238E27FC236}">
                  <a16:creationId xmlns:a16="http://schemas.microsoft.com/office/drawing/2014/main" id="{BA9C4184-2C19-4E0D-8B1F-E2A4DC9BE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154"/>
              <a:ext cx="74" cy="236"/>
            </a:xfrm>
            <a:custGeom>
              <a:avLst/>
              <a:gdLst>
                <a:gd name="T0" fmla="*/ 312 w 36"/>
                <a:gd name="T1" fmla="*/ 0 h 108"/>
                <a:gd name="T2" fmla="*/ 0 w 36"/>
                <a:gd name="T3" fmla="*/ 1128 h 108"/>
                <a:gd name="T4" fmla="*/ 312 w 36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8">
                  <a:moveTo>
                    <a:pt x="36" y="0"/>
                  </a:moveTo>
                  <a:cubicBezTo>
                    <a:pt x="34" y="17"/>
                    <a:pt x="23" y="67"/>
                    <a:pt x="0" y="108"/>
                  </a:cubicBezTo>
                  <a:cubicBezTo>
                    <a:pt x="14" y="99"/>
                    <a:pt x="36" y="4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Freeform 598">
              <a:extLst>
                <a:ext uri="{FF2B5EF4-FFF2-40B4-BE49-F238E27FC236}">
                  <a16:creationId xmlns:a16="http://schemas.microsoft.com/office/drawing/2014/main" id="{5F7750CA-F139-4C0F-B48D-F7C739680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2335"/>
              <a:ext cx="43" cy="182"/>
            </a:xfrm>
            <a:custGeom>
              <a:avLst/>
              <a:gdLst>
                <a:gd name="T0" fmla="*/ 180 w 21"/>
                <a:gd name="T1" fmla="*/ 0 h 83"/>
                <a:gd name="T2" fmla="*/ 0 w 21"/>
                <a:gd name="T3" fmla="*/ 875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3">
                  <a:moveTo>
                    <a:pt x="21" y="0"/>
                  </a:moveTo>
                  <a:cubicBezTo>
                    <a:pt x="20" y="20"/>
                    <a:pt x="14" y="57"/>
                    <a:pt x="0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599">
              <a:extLst>
                <a:ext uri="{FF2B5EF4-FFF2-40B4-BE49-F238E27FC236}">
                  <a16:creationId xmlns:a16="http://schemas.microsoft.com/office/drawing/2014/main" id="{60ECEB7D-7679-4323-9C03-74C42212A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189"/>
              <a:ext cx="62" cy="282"/>
            </a:xfrm>
            <a:custGeom>
              <a:avLst/>
              <a:gdLst>
                <a:gd name="T0" fmla="*/ 176 w 30"/>
                <a:gd name="T1" fmla="*/ 415 h 129"/>
                <a:gd name="T2" fmla="*/ 265 w 30"/>
                <a:gd name="T3" fmla="*/ 0 h 129"/>
                <a:gd name="T4" fmla="*/ 89 w 30"/>
                <a:gd name="T5" fmla="*/ 1347 h 129"/>
                <a:gd name="T6" fmla="*/ 176 w 30"/>
                <a:gd name="T7" fmla="*/ 415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29">
                  <a:moveTo>
                    <a:pt x="20" y="40"/>
                  </a:moveTo>
                  <a:cubicBezTo>
                    <a:pt x="23" y="20"/>
                    <a:pt x="30" y="0"/>
                    <a:pt x="30" y="0"/>
                  </a:cubicBezTo>
                  <a:cubicBezTo>
                    <a:pt x="18" y="25"/>
                    <a:pt x="0" y="59"/>
                    <a:pt x="10" y="129"/>
                  </a:cubicBezTo>
                  <a:cubicBezTo>
                    <a:pt x="9" y="121"/>
                    <a:pt x="13" y="75"/>
                    <a:pt x="2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Freeform 600">
              <a:extLst>
                <a:ext uri="{FF2B5EF4-FFF2-40B4-BE49-F238E27FC236}">
                  <a16:creationId xmlns:a16="http://schemas.microsoft.com/office/drawing/2014/main" id="{F48D9931-100D-4C05-8FA1-113C8151A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903"/>
              <a:ext cx="43" cy="262"/>
            </a:xfrm>
            <a:custGeom>
              <a:avLst/>
              <a:gdLst>
                <a:gd name="T0" fmla="*/ 164 w 21"/>
                <a:gd name="T1" fmla="*/ 0 h 120"/>
                <a:gd name="T2" fmla="*/ 25 w 21"/>
                <a:gd name="T3" fmla="*/ 592 h 120"/>
                <a:gd name="T4" fmla="*/ 76 w 21"/>
                <a:gd name="T5" fmla="*/ 1249 h 120"/>
                <a:gd name="T6" fmla="*/ 76 w 21"/>
                <a:gd name="T7" fmla="*/ 686 h 120"/>
                <a:gd name="T8" fmla="*/ 164 w 21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20">
                  <a:moveTo>
                    <a:pt x="19" y="0"/>
                  </a:moveTo>
                  <a:cubicBezTo>
                    <a:pt x="15" y="21"/>
                    <a:pt x="7" y="42"/>
                    <a:pt x="3" y="57"/>
                  </a:cubicBezTo>
                  <a:cubicBezTo>
                    <a:pt x="0" y="72"/>
                    <a:pt x="3" y="96"/>
                    <a:pt x="9" y="120"/>
                  </a:cubicBezTo>
                  <a:cubicBezTo>
                    <a:pt x="7" y="106"/>
                    <a:pt x="6" y="84"/>
                    <a:pt x="9" y="66"/>
                  </a:cubicBezTo>
                  <a:cubicBezTo>
                    <a:pt x="13" y="56"/>
                    <a:pt x="21" y="12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1</TotalTime>
  <Words>46</Words>
  <Application>Microsoft Office PowerPoint</Application>
  <PresentationFormat>Grand écran</PresentationFormat>
  <Paragraphs>20</Paragraphs>
  <Slides>17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17</vt:i4>
      </vt:variant>
    </vt:vector>
  </HeadingPairs>
  <TitlesOfParts>
    <vt:vector size="23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Tissues</vt:lpstr>
      <vt:lpstr>Simple cuboidal epithelium</vt:lpstr>
      <vt:lpstr>Simple columnar epithelium</vt:lpstr>
      <vt:lpstr>Goblet cells in simple columnar epithelium</vt:lpstr>
      <vt:lpstr>Stratified columnar epithelium</vt:lpstr>
      <vt:lpstr>Simple squamous epithelium</vt:lpstr>
      <vt:lpstr>Stratified squamous epithelium</vt:lpstr>
      <vt:lpstr>Pseudostratified  columnar epithelium</vt:lpstr>
      <vt:lpstr>Mixed epithelium</vt:lpstr>
      <vt:lpstr>Cell junctions</vt:lpstr>
      <vt:lpstr>Gap junctions</vt:lpstr>
      <vt:lpstr>Tight junctions</vt:lpstr>
      <vt:lpstr>Spot desmosomes</vt:lpstr>
      <vt:lpstr>Fibroblasts</vt:lpstr>
      <vt:lpstr>Fibrocytes</vt:lpstr>
      <vt:lpstr>Collagen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2023-01-30T13:00:54Z</dcterms:created>
  <dcterms:modified xsi:type="dcterms:W3CDTF">2023-01-30T13:01:59Z</dcterms:modified>
</cp:coreProperties>
</file>